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284" r:id="rId4"/>
    <p:sldId id="308" r:id="rId5"/>
    <p:sldId id="258" r:id="rId6"/>
    <p:sldId id="298" r:id="rId7"/>
    <p:sldId id="273" r:id="rId8"/>
    <p:sldId id="309" r:id="rId9"/>
    <p:sldId id="310" r:id="rId10"/>
    <p:sldId id="315" r:id="rId11"/>
    <p:sldId id="278" r:id="rId12"/>
    <p:sldId id="313" r:id="rId13"/>
    <p:sldId id="312" r:id="rId14"/>
    <p:sldId id="316" r:id="rId15"/>
    <p:sldId id="296" r:id="rId16"/>
    <p:sldId id="317" r:id="rId17"/>
    <p:sldId id="294" r:id="rId18"/>
    <p:sldId id="318" r:id="rId19"/>
    <p:sldId id="279" r:id="rId20"/>
    <p:sldId id="261" r:id="rId21"/>
    <p:sldId id="301" r:id="rId22"/>
    <p:sldId id="267" r:id="rId23"/>
    <p:sldId id="274" r:id="rId24"/>
    <p:sldId id="268" r:id="rId25"/>
    <p:sldId id="275" r:id="rId26"/>
    <p:sldId id="281" r:id="rId27"/>
    <p:sldId id="269" r:id="rId28"/>
    <p:sldId id="306" r:id="rId29"/>
    <p:sldId id="280" r:id="rId30"/>
  </p:sldIdLst>
  <p:sldSz cx="9144000" cy="6858000" type="screen4x3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24D45407-16DF-4D06-B719-70B6092FC175}">
          <p14:sldIdLst>
            <p14:sldId id="257"/>
            <p14:sldId id="284"/>
            <p14:sldId id="308"/>
            <p14:sldId id="258"/>
            <p14:sldId id="298"/>
            <p14:sldId id="273"/>
            <p14:sldId id="309"/>
            <p14:sldId id="310"/>
            <p14:sldId id="315"/>
            <p14:sldId id="278"/>
            <p14:sldId id="313"/>
            <p14:sldId id="312"/>
            <p14:sldId id="316"/>
            <p14:sldId id="296"/>
            <p14:sldId id="317"/>
            <p14:sldId id="294"/>
            <p14:sldId id="318"/>
            <p14:sldId id="279"/>
            <p14:sldId id="261"/>
            <p14:sldId id="301"/>
            <p14:sldId id="267"/>
            <p14:sldId id="274"/>
            <p14:sldId id="268"/>
            <p14:sldId id="275"/>
            <p14:sldId id="281"/>
            <p14:sldId id="269"/>
            <p14:sldId id="30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7331" autoAdjust="0"/>
  </p:normalViewPr>
  <p:slideViewPr>
    <p:cSldViewPr snapToGrid="0">
      <p:cViewPr>
        <p:scale>
          <a:sx n="63" d="100"/>
          <a:sy n="63" d="100"/>
        </p:scale>
        <p:origin x="12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709E5-23FF-4F53-9CF3-15D34E56F789}" type="doc">
      <dgm:prSet loTypeId="urn:microsoft.com/office/officeart/2005/8/layout/pList2" loCatId="list" qsTypeId="urn:microsoft.com/office/officeart/2005/8/quickstyle/simple2" qsCatId="simple" csTypeId="urn:microsoft.com/office/officeart/2005/8/colors/accent0_2" csCatId="mainScheme" phldr="1"/>
      <dgm:spPr/>
    </dgm:pt>
    <dgm:pt modelId="{CB8B1D32-8972-48B1-8E72-3A65243DF3FD}">
      <dgm:prSet phldrT="[טקסט]"/>
      <dgm:spPr/>
      <dgm:t>
        <a:bodyPr/>
        <a:lstStyle/>
        <a:p>
          <a:r>
            <a:rPr lang="en-US" b="1" u="sng" dirty="0">
              <a:cs typeface="Spoiler" pitchFamily="2" charset="-79"/>
            </a:rPr>
            <a:t>Public Awareness</a:t>
          </a:r>
        </a:p>
        <a:p>
          <a:r>
            <a:rPr lang="en-US" b="1" dirty="0">
              <a:cs typeface="Spoiler" pitchFamily="2" charset="-79"/>
            </a:rPr>
            <a:t>Recognizing the environmental and personal effects of littering and trash, as well as the public’s ability to make a change</a:t>
          </a:r>
          <a:endParaRPr lang="he-IL" b="0" dirty="0"/>
        </a:p>
      </dgm:t>
    </dgm:pt>
    <dgm:pt modelId="{D9977F27-144E-424E-86FD-852115F9CE62}" type="parTrans" cxnId="{73E45765-F3D3-4659-8372-B321F874EFB6}">
      <dgm:prSet/>
      <dgm:spPr/>
      <dgm:t>
        <a:bodyPr/>
        <a:lstStyle/>
        <a:p>
          <a:endParaRPr lang="he-IL"/>
        </a:p>
      </dgm:t>
    </dgm:pt>
    <dgm:pt modelId="{8C3C887F-518A-4AB5-B4DE-9CD9B4F0868C}" type="sibTrans" cxnId="{73E45765-F3D3-4659-8372-B321F874EFB6}">
      <dgm:prSet/>
      <dgm:spPr/>
      <dgm:t>
        <a:bodyPr/>
        <a:lstStyle/>
        <a:p>
          <a:endParaRPr lang="he-IL"/>
        </a:p>
      </dgm:t>
    </dgm:pt>
    <dgm:pt modelId="{8CBFA6CC-C4EC-48A4-841C-704CCB923A50}">
      <dgm:prSet/>
      <dgm:spPr/>
      <dgm:t>
        <a:bodyPr/>
        <a:lstStyle/>
        <a:p>
          <a:pPr algn="ctr"/>
          <a:r>
            <a:rPr lang="en-US" b="1" u="sng" dirty="0">
              <a:cs typeface="Spoiler" pitchFamily="2" charset="-79"/>
            </a:rPr>
            <a:t>Suitable trash bin infrastructure</a:t>
          </a:r>
          <a:br>
            <a:rPr lang="en-US" b="1" dirty="0">
              <a:cs typeface="Spoiler" pitchFamily="2" charset="-79"/>
            </a:rPr>
          </a:br>
          <a:r>
            <a:rPr lang="en-US" b="1" dirty="0">
              <a:cs typeface="Spoiler" pitchFamily="2" charset="-79"/>
            </a:rPr>
            <a:t>Even distribution in the public sphere, proper capacity and sealing, removal frequency</a:t>
          </a:r>
          <a:endParaRPr lang="he-IL" b="0" dirty="0">
            <a:cs typeface="Spoiler" pitchFamily="2" charset="-79"/>
          </a:endParaRPr>
        </a:p>
      </dgm:t>
    </dgm:pt>
    <dgm:pt modelId="{ECCA4D76-CB8B-4077-A890-6AAD27071E71}" type="parTrans" cxnId="{10636902-54B2-4D87-B454-EFF8552D1986}">
      <dgm:prSet/>
      <dgm:spPr/>
      <dgm:t>
        <a:bodyPr/>
        <a:lstStyle/>
        <a:p>
          <a:endParaRPr lang="he-IL"/>
        </a:p>
      </dgm:t>
    </dgm:pt>
    <dgm:pt modelId="{897AE053-88F4-42EF-94C7-2297C2CF97E4}" type="sibTrans" cxnId="{10636902-54B2-4D87-B454-EFF8552D1986}">
      <dgm:prSet/>
      <dgm:spPr/>
      <dgm:t>
        <a:bodyPr/>
        <a:lstStyle/>
        <a:p>
          <a:endParaRPr lang="he-IL"/>
        </a:p>
      </dgm:t>
    </dgm:pt>
    <dgm:pt modelId="{477806B2-C1AE-4BF4-B83A-32B4B2DEF044}">
      <dgm:prSet/>
      <dgm:spPr/>
      <dgm:t>
        <a:bodyPr/>
        <a:lstStyle/>
        <a:p>
          <a:r>
            <a:rPr lang="en-US" b="1" u="sng" dirty="0">
              <a:cs typeface="Spoiler" pitchFamily="2" charset="-79"/>
            </a:rPr>
            <a:t>Enforcement</a:t>
          </a:r>
        </a:p>
        <a:p>
          <a:r>
            <a:rPr lang="en-US" b="1" dirty="0">
              <a:cs typeface="Spoiler" pitchFamily="2" charset="-79"/>
            </a:rPr>
            <a:t>Promotes change in habits and actions</a:t>
          </a:r>
          <a:endParaRPr lang="he-IL" b="0" dirty="0">
            <a:cs typeface="Spoiler" pitchFamily="2" charset="-79"/>
          </a:endParaRPr>
        </a:p>
      </dgm:t>
    </dgm:pt>
    <dgm:pt modelId="{E8B4F4F5-D4D0-4087-A50C-AC6BE15C387F}" type="parTrans" cxnId="{5630FB06-9E18-4158-A2F3-C0F43B3F239C}">
      <dgm:prSet/>
      <dgm:spPr/>
      <dgm:t>
        <a:bodyPr/>
        <a:lstStyle/>
        <a:p>
          <a:endParaRPr lang="he-IL"/>
        </a:p>
      </dgm:t>
    </dgm:pt>
    <dgm:pt modelId="{340F4371-4B09-492F-B9A6-0B28D21C1C4D}" type="sibTrans" cxnId="{5630FB06-9E18-4158-A2F3-C0F43B3F239C}">
      <dgm:prSet/>
      <dgm:spPr/>
      <dgm:t>
        <a:bodyPr/>
        <a:lstStyle/>
        <a:p>
          <a:endParaRPr lang="he-IL"/>
        </a:p>
      </dgm:t>
    </dgm:pt>
    <dgm:pt modelId="{8D7387C4-F85C-47BD-B86A-A5B5D129BC7F}" type="pres">
      <dgm:prSet presAssocID="{D4F709E5-23FF-4F53-9CF3-15D34E56F789}" presName="Name0" presStyleCnt="0">
        <dgm:presLayoutVars>
          <dgm:dir/>
          <dgm:resizeHandles val="exact"/>
        </dgm:presLayoutVars>
      </dgm:prSet>
      <dgm:spPr/>
    </dgm:pt>
    <dgm:pt modelId="{A127D3B8-9481-4817-BA33-CD59267ABC93}" type="pres">
      <dgm:prSet presAssocID="{D4F709E5-23FF-4F53-9CF3-15D34E56F789}" presName="bkgdShp" presStyleLbl="alignAccFollowNode1" presStyleIdx="0" presStyleCnt="1" custLinFactNeighborY="-542"/>
      <dgm:spPr/>
    </dgm:pt>
    <dgm:pt modelId="{0954C35F-F1DA-4662-8863-397A07622492}" type="pres">
      <dgm:prSet presAssocID="{D4F709E5-23FF-4F53-9CF3-15D34E56F789}" presName="linComp" presStyleCnt="0"/>
      <dgm:spPr/>
    </dgm:pt>
    <dgm:pt modelId="{3C939180-7973-4A9C-8E41-61F414C2BA96}" type="pres">
      <dgm:prSet presAssocID="{CB8B1D32-8972-48B1-8E72-3A65243DF3FD}" presName="compNode" presStyleCnt="0"/>
      <dgm:spPr/>
    </dgm:pt>
    <dgm:pt modelId="{F52A6E97-83A0-4302-B10E-C6EA95FC7548}" type="pres">
      <dgm:prSet presAssocID="{CB8B1D32-8972-48B1-8E72-3A65243DF3FD}" presName="node" presStyleLbl="node1" presStyleIdx="0" presStyleCnt="3">
        <dgm:presLayoutVars>
          <dgm:bulletEnabled val="1"/>
        </dgm:presLayoutVars>
      </dgm:prSet>
      <dgm:spPr/>
    </dgm:pt>
    <dgm:pt modelId="{6ACC4538-AC96-4DAD-BAC1-45261B476581}" type="pres">
      <dgm:prSet presAssocID="{CB8B1D32-8972-48B1-8E72-3A65243DF3FD}" presName="invisiNode" presStyleLbl="node1" presStyleIdx="0" presStyleCnt="3"/>
      <dgm:spPr/>
    </dgm:pt>
    <dgm:pt modelId="{13AF83C4-7E6B-4120-BF4E-759AEB860EF2}" type="pres">
      <dgm:prSet presAssocID="{CB8B1D32-8972-48B1-8E72-3A65243DF3FD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8B80C00-AD6F-49FC-A2A5-27801A491329}" type="pres">
      <dgm:prSet presAssocID="{8C3C887F-518A-4AB5-B4DE-9CD9B4F0868C}" presName="sibTrans" presStyleLbl="sibTrans2D1" presStyleIdx="0" presStyleCnt="0"/>
      <dgm:spPr/>
    </dgm:pt>
    <dgm:pt modelId="{3A9E9A99-E5AB-4E69-A11B-22E25DE2C905}" type="pres">
      <dgm:prSet presAssocID="{8CBFA6CC-C4EC-48A4-841C-704CCB923A50}" presName="compNode" presStyleCnt="0"/>
      <dgm:spPr/>
    </dgm:pt>
    <dgm:pt modelId="{ACE259BD-7B14-44BA-8CB7-36BA3A6F8D66}" type="pres">
      <dgm:prSet presAssocID="{8CBFA6CC-C4EC-48A4-841C-704CCB923A50}" presName="node" presStyleLbl="node1" presStyleIdx="1" presStyleCnt="3">
        <dgm:presLayoutVars>
          <dgm:bulletEnabled val="1"/>
        </dgm:presLayoutVars>
      </dgm:prSet>
      <dgm:spPr/>
    </dgm:pt>
    <dgm:pt modelId="{85126125-5871-4B71-9CD3-E991E0C951D3}" type="pres">
      <dgm:prSet presAssocID="{8CBFA6CC-C4EC-48A4-841C-704CCB923A50}" presName="invisiNode" presStyleLbl="node1" presStyleIdx="1" presStyleCnt="3"/>
      <dgm:spPr/>
    </dgm:pt>
    <dgm:pt modelId="{D0A51051-5577-4159-8D25-A629BD8BACA9}" type="pres">
      <dgm:prSet presAssocID="{8CBFA6CC-C4EC-48A4-841C-704CCB923A5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E6D481-FF3A-4683-8573-DD48220E87B8}" type="pres">
      <dgm:prSet presAssocID="{897AE053-88F4-42EF-94C7-2297C2CF97E4}" presName="sibTrans" presStyleLbl="sibTrans2D1" presStyleIdx="0" presStyleCnt="0"/>
      <dgm:spPr/>
    </dgm:pt>
    <dgm:pt modelId="{BA1A1AE9-7CE0-49F3-B974-9141D5ACC6E8}" type="pres">
      <dgm:prSet presAssocID="{477806B2-C1AE-4BF4-B83A-32B4B2DEF044}" presName="compNode" presStyleCnt="0"/>
      <dgm:spPr/>
    </dgm:pt>
    <dgm:pt modelId="{0EAE9856-7C4F-40E7-9CDD-975F1E2F8035}" type="pres">
      <dgm:prSet presAssocID="{477806B2-C1AE-4BF4-B83A-32B4B2DEF044}" presName="node" presStyleLbl="node1" presStyleIdx="2" presStyleCnt="3">
        <dgm:presLayoutVars>
          <dgm:bulletEnabled val="1"/>
        </dgm:presLayoutVars>
      </dgm:prSet>
      <dgm:spPr/>
    </dgm:pt>
    <dgm:pt modelId="{BA4E9E31-4E33-45E7-A8E2-65DCBD562208}" type="pres">
      <dgm:prSet presAssocID="{477806B2-C1AE-4BF4-B83A-32B4B2DEF044}" presName="invisiNode" presStyleLbl="node1" presStyleIdx="2" presStyleCnt="3"/>
      <dgm:spPr/>
    </dgm:pt>
    <dgm:pt modelId="{1BB04B93-235D-4066-BF54-8DFA1AFF2C4E}" type="pres">
      <dgm:prSet presAssocID="{477806B2-C1AE-4BF4-B83A-32B4B2DEF044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0636902-54B2-4D87-B454-EFF8552D1986}" srcId="{D4F709E5-23FF-4F53-9CF3-15D34E56F789}" destId="{8CBFA6CC-C4EC-48A4-841C-704CCB923A50}" srcOrd="1" destOrd="0" parTransId="{ECCA4D76-CB8B-4077-A890-6AAD27071E71}" sibTransId="{897AE053-88F4-42EF-94C7-2297C2CF97E4}"/>
    <dgm:cxn modelId="{5630FB06-9E18-4158-A2F3-C0F43B3F239C}" srcId="{D4F709E5-23FF-4F53-9CF3-15D34E56F789}" destId="{477806B2-C1AE-4BF4-B83A-32B4B2DEF044}" srcOrd="2" destOrd="0" parTransId="{E8B4F4F5-D4D0-4087-A50C-AC6BE15C387F}" sibTransId="{340F4371-4B09-492F-B9A6-0B28D21C1C4D}"/>
    <dgm:cxn modelId="{FE094A21-5A98-4470-8447-469AB1683C81}" type="presOf" srcId="{D4F709E5-23FF-4F53-9CF3-15D34E56F789}" destId="{8D7387C4-F85C-47BD-B86A-A5B5D129BC7F}" srcOrd="0" destOrd="0" presId="urn:microsoft.com/office/officeart/2005/8/layout/pList2"/>
    <dgm:cxn modelId="{202F3933-8C8A-432B-94C9-B5FCD1683950}" type="presOf" srcId="{897AE053-88F4-42EF-94C7-2297C2CF97E4}" destId="{4CE6D481-FF3A-4683-8573-DD48220E87B8}" srcOrd="0" destOrd="0" presId="urn:microsoft.com/office/officeart/2005/8/layout/pList2"/>
    <dgm:cxn modelId="{D4B14143-44FF-4308-9407-FB0D705BF84F}" type="presOf" srcId="{477806B2-C1AE-4BF4-B83A-32B4B2DEF044}" destId="{0EAE9856-7C4F-40E7-9CDD-975F1E2F8035}" srcOrd="0" destOrd="0" presId="urn:microsoft.com/office/officeart/2005/8/layout/pList2"/>
    <dgm:cxn modelId="{73E45765-F3D3-4659-8372-B321F874EFB6}" srcId="{D4F709E5-23FF-4F53-9CF3-15D34E56F789}" destId="{CB8B1D32-8972-48B1-8E72-3A65243DF3FD}" srcOrd="0" destOrd="0" parTransId="{D9977F27-144E-424E-86FD-852115F9CE62}" sibTransId="{8C3C887F-518A-4AB5-B4DE-9CD9B4F0868C}"/>
    <dgm:cxn modelId="{79C3AAC3-7C41-4BFA-BEDE-6AF2C402D03E}" type="presOf" srcId="{8C3C887F-518A-4AB5-B4DE-9CD9B4F0868C}" destId="{F8B80C00-AD6F-49FC-A2A5-27801A491329}" srcOrd="0" destOrd="0" presId="urn:microsoft.com/office/officeart/2005/8/layout/pList2"/>
    <dgm:cxn modelId="{B4AC23D9-4D33-4EE1-B150-085470B0C21F}" type="presOf" srcId="{8CBFA6CC-C4EC-48A4-841C-704CCB923A50}" destId="{ACE259BD-7B14-44BA-8CB7-36BA3A6F8D66}" srcOrd="0" destOrd="0" presId="urn:microsoft.com/office/officeart/2005/8/layout/pList2"/>
    <dgm:cxn modelId="{90E398DE-92B4-4A78-A6EE-DF4FE4958363}" type="presOf" srcId="{CB8B1D32-8972-48B1-8E72-3A65243DF3FD}" destId="{F52A6E97-83A0-4302-B10E-C6EA95FC7548}" srcOrd="0" destOrd="0" presId="urn:microsoft.com/office/officeart/2005/8/layout/pList2"/>
    <dgm:cxn modelId="{10BA5F9E-8219-4E52-BA41-2CC2AE241B5F}" type="presParOf" srcId="{8D7387C4-F85C-47BD-B86A-A5B5D129BC7F}" destId="{A127D3B8-9481-4817-BA33-CD59267ABC93}" srcOrd="0" destOrd="0" presId="urn:microsoft.com/office/officeart/2005/8/layout/pList2"/>
    <dgm:cxn modelId="{DE7B9CCE-477C-4844-A2F3-BA920D3D8EBE}" type="presParOf" srcId="{8D7387C4-F85C-47BD-B86A-A5B5D129BC7F}" destId="{0954C35F-F1DA-4662-8863-397A07622492}" srcOrd="1" destOrd="0" presId="urn:microsoft.com/office/officeart/2005/8/layout/pList2"/>
    <dgm:cxn modelId="{3362A41F-8A3A-4C39-8042-05496D413582}" type="presParOf" srcId="{0954C35F-F1DA-4662-8863-397A07622492}" destId="{3C939180-7973-4A9C-8E41-61F414C2BA96}" srcOrd="0" destOrd="0" presId="urn:microsoft.com/office/officeart/2005/8/layout/pList2"/>
    <dgm:cxn modelId="{2F12723F-5BD6-401B-9E61-43AD0472237F}" type="presParOf" srcId="{3C939180-7973-4A9C-8E41-61F414C2BA96}" destId="{F52A6E97-83A0-4302-B10E-C6EA95FC7548}" srcOrd="0" destOrd="0" presId="urn:microsoft.com/office/officeart/2005/8/layout/pList2"/>
    <dgm:cxn modelId="{37A60707-5305-4C04-A5E8-49A516998459}" type="presParOf" srcId="{3C939180-7973-4A9C-8E41-61F414C2BA96}" destId="{6ACC4538-AC96-4DAD-BAC1-45261B476581}" srcOrd="1" destOrd="0" presId="urn:microsoft.com/office/officeart/2005/8/layout/pList2"/>
    <dgm:cxn modelId="{F254F453-AF09-4FC5-A4CA-68BADA13ABB0}" type="presParOf" srcId="{3C939180-7973-4A9C-8E41-61F414C2BA96}" destId="{13AF83C4-7E6B-4120-BF4E-759AEB860EF2}" srcOrd="2" destOrd="0" presId="urn:microsoft.com/office/officeart/2005/8/layout/pList2"/>
    <dgm:cxn modelId="{309A70D6-B093-4D16-959A-3D3F99145656}" type="presParOf" srcId="{0954C35F-F1DA-4662-8863-397A07622492}" destId="{F8B80C00-AD6F-49FC-A2A5-27801A491329}" srcOrd="1" destOrd="0" presId="urn:microsoft.com/office/officeart/2005/8/layout/pList2"/>
    <dgm:cxn modelId="{22F834EB-9521-4CC3-9FB2-9949388099E9}" type="presParOf" srcId="{0954C35F-F1DA-4662-8863-397A07622492}" destId="{3A9E9A99-E5AB-4E69-A11B-22E25DE2C905}" srcOrd="2" destOrd="0" presId="urn:microsoft.com/office/officeart/2005/8/layout/pList2"/>
    <dgm:cxn modelId="{90AE620B-C54F-4AEC-945C-3230BE489170}" type="presParOf" srcId="{3A9E9A99-E5AB-4E69-A11B-22E25DE2C905}" destId="{ACE259BD-7B14-44BA-8CB7-36BA3A6F8D66}" srcOrd="0" destOrd="0" presId="urn:microsoft.com/office/officeart/2005/8/layout/pList2"/>
    <dgm:cxn modelId="{37DFD6E3-5C51-42B7-B52E-7A838CB1E3A8}" type="presParOf" srcId="{3A9E9A99-E5AB-4E69-A11B-22E25DE2C905}" destId="{85126125-5871-4B71-9CD3-E991E0C951D3}" srcOrd="1" destOrd="0" presId="urn:microsoft.com/office/officeart/2005/8/layout/pList2"/>
    <dgm:cxn modelId="{64F17791-E584-4520-9C40-80A13788CB85}" type="presParOf" srcId="{3A9E9A99-E5AB-4E69-A11B-22E25DE2C905}" destId="{D0A51051-5577-4159-8D25-A629BD8BACA9}" srcOrd="2" destOrd="0" presId="urn:microsoft.com/office/officeart/2005/8/layout/pList2"/>
    <dgm:cxn modelId="{D5634DEA-D3E1-4687-8D65-C6DA1638D58A}" type="presParOf" srcId="{0954C35F-F1DA-4662-8863-397A07622492}" destId="{4CE6D481-FF3A-4683-8573-DD48220E87B8}" srcOrd="3" destOrd="0" presId="urn:microsoft.com/office/officeart/2005/8/layout/pList2"/>
    <dgm:cxn modelId="{3BB04455-C265-46E9-957A-A7F74CC52D7B}" type="presParOf" srcId="{0954C35F-F1DA-4662-8863-397A07622492}" destId="{BA1A1AE9-7CE0-49F3-B974-9141D5ACC6E8}" srcOrd="4" destOrd="0" presId="urn:microsoft.com/office/officeart/2005/8/layout/pList2"/>
    <dgm:cxn modelId="{FFDFBDD8-F50E-45D8-A935-63A57AB40150}" type="presParOf" srcId="{BA1A1AE9-7CE0-49F3-B974-9141D5ACC6E8}" destId="{0EAE9856-7C4F-40E7-9CDD-975F1E2F8035}" srcOrd="0" destOrd="0" presId="urn:microsoft.com/office/officeart/2005/8/layout/pList2"/>
    <dgm:cxn modelId="{16D39867-36E7-4455-B039-EDE44C797EF2}" type="presParOf" srcId="{BA1A1AE9-7CE0-49F3-B974-9141D5ACC6E8}" destId="{BA4E9E31-4E33-45E7-A8E2-65DCBD562208}" srcOrd="1" destOrd="0" presId="urn:microsoft.com/office/officeart/2005/8/layout/pList2"/>
    <dgm:cxn modelId="{E3B21664-FBCF-434C-9B14-8B84932B1E7A}" type="presParOf" srcId="{BA1A1AE9-7CE0-49F3-B974-9141D5ACC6E8}" destId="{1BB04B93-235D-4066-BF54-8DFA1AFF2C4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F27AEE38-5B12-4F44-81A2-415E02620AFC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Citizens</a:t>
          </a:r>
          <a:endParaRPr lang="he-IL" dirty="0">
            <a:cs typeface="Spoiler" pitchFamily="2" charset="-79"/>
          </a:endParaRPr>
        </a:p>
      </dgm:t>
    </dgm:pt>
    <dgm:pt modelId="{9BC538E7-2C3B-4BAA-ABAA-A0B989C073E3}" type="parTrans" cxnId="{9A944E3B-4458-4658-AC0B-BA7DC1476895}">
      <dgm:prSet/>
      <dgm:spPr/>
      <dgm:t>
        <a:bodyPr/>
        <a:lstStyle/>
        <a:p>
          <a:endParaRPr lang="he-IL"/>
        </a:p>
      </dgm:t>
    </dgm:pt>
    <dgm:pt modelId="{4C62732C-6D5E-4971-8AD1-BF7BD388CD2E}" type="sibTrans" cxnId="{9A944E3B-4458-4658-AC0B-BA7DC1476895}">
      <dgm:prSet/>
      <dgm:spPr/>
      <dgm:t>
        <a:bodyPr/>
        <a:lstStyle/>
        <a:p>
          <a:endParaRPr lang="he-IL"/>
        </a:p>
      </dgm:t>
    </dgm:pt>
    <dgm:pt modelId="{13599BFF-5AD6-4820-9ADA-8819865EBFDA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Ministry for Environmental Protection</a:t>
          </a:r>
          <a:endParaRPr lang="he-IL" dirty="0">
            <a:cs typeface="Spoiler" pitchFamily="2" charset="-79"/>
          </a:endParaRPr>
        </a:p>
      </dgm:t>
    </dgm:pt>
    <dgm:pt modelId="{823E7C33-6FD7-4500-AF17-4912866A883E}" type="parTrans" cxnId="{7A2190F8-348C-4B72-816D-F33F45881EF8}">
      <dgm:prSet/>
      <dgm:spPr/>
      <dgm:t>
        <a:bodyPr/>
        <a:lstStyle/>
        <a:p>
          <a:endParaRPr lang="he-IL"/>
        </a:p>
      </dgm:t>
    </dgm:pt>
    <dgm:pt modelId="{75E34BD6-4398-41B1-95A2-D83DD7F10AC0}" type="sibTrans" cxnId="{7A2190F8-348C-4B72-816D-F33F45881EF8}">
      <dgm:prSet/>
      <dgm:spPr/>
      <dgm:t>
        <a:bodyPr/>
        <a:lstStyle/>
        <a:p>
          <a:endParaRPr lang="he-IL"/>
        </a:p>
      </dgm:t>
    </dgm:pt>
    <dgm:pt modelId="{4D764707-C4E7-43EF-B835-7CCF37012A08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Nature Preservation Organizations</a:t>
          </a:r>
          <a:endParaRPr lang="he-IL" dirty="0">
            <a:cs typeface="Spoiler" pitchFamily="2" charset="-79"/>
          </a:endParaRPr>
        </a:p>
      </dgm:t>
    </dgm:pt>
    <dgm:pt modelId="{90B6FA5C-4C8A-42FC-B5DC-6598DA246E8B}" type="parTrans" cxnId="{BEC5124E-BEEE-4ED6-8D5A-F90A09CB1898}">
      <dgm:prSet/>
      <dgm:spPr/>
      <dgm:t>
        <a:bodyPr/>
        <a:lstStyle/>
        <a:p>
          <a:endParaRPr lang="he-IL"/>
        </a:p>
      </dgm:t>
    </dgm:pt>
    <dgm:pt modelId="{A2C87656-E0FD-48A1-B457-4A9AA9164CA9}" type="sibTrans" cxnId="{BEC5124E-BEEE-4ED6-8D5A-F90A09CB1898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</dgm:pt>
    <dgm:pt modelId="{FA6E35F0-51BC-4EB0-8052-6F30BE1EEFA3}" type="pres">
      <dgm:prSet presAssocID="{F27AEE38-5B12-4F44-81A2-415E02620AFC}" presName="node" presStyleLbl="node1" presStyleIdx="0" presStyleCnt="4" custLinFactNeighborX="2977">
        <dgm:presLayoutVars>
          <dgm:bulletEnabled val="1"/>
        </dgm:presLayoutVars>
      </dgm:prSet>
      <dgm:spPr/>
    </dgm:pt>
    <dgm:pt modelId="{04CDCAEB-2C26-4D5D-945A-508A9917F583}" type="pres">
      <dgm:prSet presAssocID="{4C62732C-6D5E-4971-8AD1-BF7BD388CD2E}" presName="sibTrans" presStyleCnt="0"/>
      <dgm:spPr/>
    </dgm:pt>
    <dgm:pt modelId="{889A57B5-D9F6-4CB4-9FBA-2F569FD55A28}" type="pres">
      <dgm:prSet presAssocID="{13599BFF-5AD6-4820-9ADA-8819865EBFDA}" presName="node" presStyleLbl="node1" presStyleIdx="1" presStyleCnt="4">
        <dgm:presLayoutVars>
          <dgm:bulletEnabled val="1"/>
        </dgm:presLayoutVars>
      </dgm:prSet>
      <dgm:spPr/>
    </dgm:pt>
    <dgm:pt modelId="{7356C59B-73C1-459E-AF65-1545BB7B5284}" type="pres">
      <dgm:prSet presAssocID="{75E34BD6-4398-41B1-95A2-D83DD7F10AC0}" presName="sibTrans" presStyleCnt="0"/>
      <dgm:spPr/>
    </dgm:pt>
    <dgm:pt modelId="{6D82A8CC-7BB4-4C69-B36F-041C64A5CADB}" type="pres">
      <dgm:prSet presAssocID="{4D764707-C4E7-43EF-B835-7CCF37012A08}" presName="node" presStyleLbl="node1" presStyleIdx="2" presStyleCnt="4">
        <dgm:presLayoutVars>
          <dgm:bulletEnabled val="1"/>
        </dgm:presLayoutVars>
      </dgm:prSet>
      <dgm:spPr/>
    </dgm:pt>
    <dgm:pt modelId="{63D31553-F6B4-498B-97E6-FBDE5023298D}" type="pres">
      <dgm:prSet presAssocID="{A2C87656-E0FD-48A1-B457-4A9AA9164CA9}" presName="sibTrans" presStyleCnt="0"/>
      <dgm:spPr/>
    </dgm:pt>
    <dgm:pt modelId="{503AEB6A-F95D-40B4-981C-79770EA16222}" type="pres">
      <dgm:prSet presAssocID="{9B927F6E-8A22-448A-8A6A-F588EAE2F00A}" presName="node" presStyleLbl="node1" presStyleIdx="3" presStyleCnt="4">
        <dgm:presLayoutVars>
          <dgm:bulletEnabled val="1"/>
        </dgm:presLayoutVars>
      </dgm:prSet>
      <dgm:spPr/>
    </dgm:pt>
  </dgm:ptLst>
  <dgm:cxnLst>
    <dgm:cxn modelId="{8DB3D31A-3B3F-443D-A008-813D9270D4D8}" type="presOf" srcId="{F27AEE38-5B12-4F44-81A2-415E02620AFC}" destId="{FA6E35F0-51BC-4EB0-8052-6F30BE1EEFA3}" srcOrd="0" destOrd="0" presId="urn:microsoft.com/office/officeart/2005/8/layout/default"/>
    <dgm:cxn modelId="{9A944E3B-4458-4658-AC0B-BA7DC1476895}" srcId="{84F4BE3B-46A6-4463-940E-F10890C42860}" destId="{F27AEE38-5B12-4F44-81A2-415E02620AFC}" srcOrd="0" destOrd="0" parTransId="{9BC538E7-2C3B-4BAA-ABAA-A0B989C073E3}" sibTransId="{4C62732C-6D5E-4971-8AD1-BF7BD388CD2E}"/>
    <dgm:cxn modelId="{A0726D67-6357-4017-876E-225E003E812F}" type="presOf" srcId="{4D764707-C4E7-43EF-B835-7CCF37012A08}" destId="{6D82A8CC-7BB4-4C69-B36F-041C64A5CADB}" srcOrd="0" destOrd="0" presId="urn:microsoft.com/office/officeart/2005/8/layout/default"/>
    <dgm:cxn modelId="{BEC5124E-BEEE-4ED6-8D5A-F90A09CB1898}" srcId="{84F4BE3B-46A6-4463-940E-F10890C42860}" destId="{4D764707-C4E7-43EF-B835-7CCF37012A08}" srcOrd="2" destOrd="0" parTransId="{90B6FA5C-4C8A-42FC-B5DC-6598DA246E8B}" sibTransId="{A2C87656-E0FD-48A1-B457-4A9AA9164CA9}"/>
    <dgm:cxn modelId="{8F1A4976-9559-46F8-AF86-7EA569A16BB7}" type="presOf" srcId="{9B927F6E-8A22-448A-8A6A-F588EAE2F00A}" destId="{503AEB6A-F95D-40B4-981C-79770EA16222}" srcOrd="0" destOrd="0" presId="urn:microsoft.com/office/officeart/2005/8/layout/default"/>
    <dgm:cxn modelId="{789BE68B-B087-4958-95B4-C024A9D56573}" srcId="{84F4BE3B-46A6-4463-940E-F10890C42860}" destId="{9B927F6E-8A22-448A-8A6A-F588EAE2F00A}" srcOrd="3" destOrd="0" parTransId="{EBBFDC03-9A0E-4450-99BA-E382471E5F52}" sibTransId="{E29A8085-659A-4244-AAE4-CCE8561E298D}"/>
    <dgm:cxn modelId="{C2E3BBCE-2A96-4DBF-84E1-8DEB911616D4}" type="presOf" srcId="{84F4BE3B-46A6-4463-940E-F10890C42860}" destId="{32185CE1-AF6F-4FE0-859F-E8B029F5EA29}" srcOrd="0" destOrd="0" presId="urn:microsoft.com/office/officeart/2005/8/layout/default"/>
    <dgm:cxn modelId="{7A2190F8-348C-4B72-816D-F33F45881EF8}" srcId="{84F4BE3B-46A6-4463-940E-F10890C42860}" destId="{13599BFF-5AD6-4820-9ADA-8819865EBFDA}" srcOrd="1" destOrd="0" parTransId="{823E7C33-6FD7-4500-AF17-4912866A883E}" sibTransId="{75E34BD6-4398-41B1-95A2-D83DD7F10AC0}"/>
    <dgm:cxn modelId="{9BFCAEFE-D5F5-4FD8-A500-ADD3E82BD9C4}" type="presOf" srcId="{13599BFF-5AD6-4820-9ADA-8819865EBFDA}" destId="{889A57B5-D9F6-4CB4-9FBA-2F569FD55A28}" srcOrd="0" destOrd="0" presId="urn:microsoft.com/office/officeart/2005/8/layout/default"/>
    <dgm:cxn modelId="{652FC497-AF19-4F43-B785-F5320F4502D9}" type="presParOf" srcId="{32185CE1-AF6F-4FE0-859F-E8B029F5EA29}" destId="{FA6E35F0-51BC-4EB0-8052-6F30BE1EEFA3}" srcOrd="0" destOrd="0" presId="urn:microsoft.com/office/officeart/2005/8/layout/default"/>
    <dgm:cxn modelId="{493B9B3B-4B6D-457B-9BDE-1542D88CC1CA}" type="presParOf" srcId="{32185CE1-AF6F-4FE0-859F-E8B029F5EA29}" destId="{04CDCAEB-2C26-4D5D-945A-508A9917F583}" srcOrd="1" destOrd="0" presId="urn:microsoft.com/office/officeart/2005/8/layout/default"/>
    <dgm:cxn modelId="{653FBA69-E451-4802-8794-2AD332550A46}" type="presParOf" srcId="{32185CE1-AF6F-4FE0-859F-E8B029F5EA29}" destId="{889A57B5-D9F6-4CB4-9FBA-2F569FD55A28}" srcOrd="2" destOrd="0" presId="urn:microsoft.com/office/officeart/2005/8/layout/default"/>
    <dgm:cxn modelId="{4CDF9A72-3F5B-4530-9502-7562466133B8}" type="presParOf" srcId="{32185CE1-AF6F-4FE0-859F-E8B029F5EA29}" destId="{7356C59B-73C1-459E-AF65-1545BB7B5284}" srcOrd="3" destOrd="0" presId="urn:microsoft.com/office/officeart/2005/8/layout/default"/>
    <dgm:cxn modelId="{AE222EDC-72E3-410E-BEA0-115ACEBF7EFA}" type="presParOf" srcId="{32185CE1-AF6F-4FE0-859F-E8B029F5EA29}" destId="{6D82A8CC-7BB4-4C69-B36F-041C64A5CADB}" srcOrd="4" destOrd="0" presId="urn:microsoft.com/office/officeart/2005/8/layout/default"/>
    <dgm:cxn modelId="{FCE4F627-5813-4369-A88B-F5EA5DF113F0}" type="presParOf" srcId="{32185CE1-AF6F-4FE0-859F-E8B029F5EA29}" destId="{63D31553-F6B4-498B-97E6-FBDE5023298D}" srcOrd="5" destOrd="0" presId="urn:microsoft.com/office/officeart/2005/8/layout/default"/>
    <dgm:cxn modelId="{FAB83F49-B608-4B83-9C61-AB6DBB069BCA}" type="presParOf" srcId="{32185CE1-AF6F-4FE0-859F-E8B029F5EA29}" destId="{503AEB6A-F95D-40B4-981C-79770EA162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13599BFF-5AD6-4820-9ADA-8819865EBFDA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Ministry of Environmental Protection</a:t>
          </a:r>
          <a:endParaRPr lang="he-IL" dirty="0">
            <a:cs typeface="Spoiler" pitchFamily="2" charset="-79"/>
          </a:endParaRPr>
        </a:p>
      </dgm:t>
    </dgm:pt>
    <dgm:pt modelId="{823E7C33-6FD7-4500-AF17-4912866A883E}" type="parTrans" cxnId="{7A2190F8-348C-4B72-816D-F33F45881EF8}">
      <dgm:prSet/>
      <dgm:spPr/>
      <dgm:t>
        <a:bodyPr/>
        <a:lstStyle/>
        <a:p>
          <a:endParaRPr lang="he-IL"/>
        </a:p>
      </dgm:t>
    </dgm:pt>
    <dgm:pt modelId="{75E34BD6-4398-41B1-95A2-D83DD7F10AC0}" type="sibTrans" cxnId="{7A2190F8-348C-4B72-816D-F33F45881EF8}">
      <dgm:prSet/>
      <dgm:spPr/>
      <dgm:t>
        <a:bodyPr/>
        <a:lstStyle/>
        <a:p>
          <a:endParaRPr lang="he-IL"/>
        </a:p>
      </dgm:t>
    </dgm:pt>
    <dgm:pt modelId="{4D764707-C4E7-43EF-B835-7CCF37012A08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Nature Preservation Organization</a:t>
          </a:r>
          <a:endParaRPr lang="he-IL" dirty="0">
            <a:cs typeface="Spoiler" pitchFamily="2" charset="-79"/>
          </a:endParaRPr>
        </a:p>
      </dgm:t>
    </dgm:pt>
    <dgm:pt modelId="{90B6FA5C-4C8A-42FC-B5DC-6598DA246E8B}" type="parTrans" cxnId="{BEC5124E-BEEE-4ED6-8D5A-F90A09CB1898}">
      <dgm:prSet/>
      <dgm:spPr/>
      <dgm:t>
        <a:bodyPr/>
        <a:lstStyle/>
        <a:p>
          <a:endParaRPr lang="he-IL"/>
        </a:p>
      </dgm:t>
    </dgm:pt>
    <dgm:pt modelId="{A2C87656-E0FD-48A1-B457-4A9AA9164CA9}" type="sibTrans" cxnId="{BEC5124E-BEEE-4ED6-8D5A-F90A09CB1898}">
      <dgm:prSet/>
      <dgm:spPr/>
      <dgm:t>
        <a:bodyPr/>
        <a:lstStyle/>
        <a:p>
          <a:endParaRPr lang="he-IL"/>
        </a:p>
      </dgm:t>
    </dgm:pt>
    <dgm:pt modelId="{C01E3BC7-1D4F-4C75-AD7F-1CE85AD3751C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Federation of Local Authorities in Israel</a:t>
          </a:r>
          <a:endParaRPr lang="he-IL" dirty="0">
            <a:cs typeface="Spoiler" pitchFamily="2" charset="-79"/>
          </a:endParaRPr>
        </a:p>
      </dgm:t>
    </dgm:pt>
    <dgm:pt modelId="{792D30C5-C59F-4064-98BB-B2F6BE87769D}" type="parTrans" cxnId="{EA7B0412-24A9-487E-B5A9-74A1A278A4D8}">
      <dgm:prSet/>
      <dgm:spPr/>
      <dgm:t>
        <a:bodyPr/>
        <a:lstStyle/>
        <a:p>
          <a:endParaRPr lang="he-IL"/>
        </a:p>
      </dgm:t>
    </dgm:pt>
    <dgm:pt modelId="{B94E143D-51F2-41DE-A089-E333CDE515CF}" type="sibTrans" cxnId="{EA7B0412-24A9-487E-B5A9-74A1A278A4D8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</dgm:pt>
    <dgm:pt modelId="{889A57B5-D9F6-4CB4-9FBA-2F569FD55A28}" type="pres">
      <dgm:prSet presAssocID="{13599BFF-5AD6-4820-9ADA-8819865EBFDA}" presName="node" presStyleLbl="node1" presStyleIdx="0" presStyleCnt="4" custLinFactNeighborX="4014" custLinFactNeighborY="-1338">
        <dgm:presLayoutVars>
          <dgm:bulletEnabled val="1"/>
        </dgm:presLayoutVars>
      </dgm:prSet>
      <dgm:spPr/>
    </dgm:pt>
    <dgm:pt modelId="{7356C59B-73C1-459E-AF65-1545BB7B5284}" type="pres">
      <dgm:prSet presAssocID="{75E34BD6-4398-41B1-95A2-D83DD7F10AC0}" presName="sibTrans" presStyleCnt="0"/>
      <dgm:spPr/>
    </dgm:pt>
    <dgm:pt modelId="{6D82A8CC-7BB4-4C69-B36F-041C64A5CADB}" type="pres">
      <dgm:prSet presAssocID="{4D764707-C4E7-43EF-B835-7CCF37012A08}" presName="node" presStyleLbl="node1" presStyleIdx="1" presStyleCnt="4">
        <dgm:presLayoutVars>
          <dgm:bulletEnabled val="1"/>
        </dgm:presLayoutVars>
      </dgm:prSet>
      <dgm:spPr/>
    </dgm:pt>
    <dgm:pt modelId="{63D31553-F6B4-498B-97E6-FBDE5023298D}" type="pres">
      <dgm:prSet presAssocID="{A2C87656-E0FD-48A1-B457-4A9AA9164CA9}" presName="sibTrans" presStyleCnt="0"/>
      <dgm:spPr/>
    </dgm:pt>
    <dgm:pt modelId="{21BCAA61-C198-4185-8725-C8876F837812}" type="pres">
      <dgm:prSet presAssocID="{C01E3BC7-1D4F-4C75-AD7F-1CE85AD3751C}" presName="node" presStyleLbl="node1" presStyleIdx="2" presStyleCnt="4">
        <dgm:presLayoutVars>
          <dgm:bulletEnabled val="1"/>
        </dgm:presLayoutVars>
      </dgm:prSet>
      <dgm:spPr/>
    </dgm:pt>
    <dgm:pt modelId="{FB73B284-474E-40C0-A064-B18E4978D7FF}" type="pres">
      <dgm:prSet presAssocID="{B94E143D-51F2-41DE-A089-E333CDE515CF}" presName="sibTrans" presStyleCnt="0"/>
      <dgm:spPr/>
    </dgm:pt>
    <dgm:pt modelId="{503AEB6A-F95D-40B4-981C-79770EA16222}" type="pres">
      <dgm:prSet presAssocID="{9B927F6E-8A22-448A-8A6A-F588EAE2F00A}" presName="node" presStyleLbl="node1" presStyleIdx="3" presStyleCnt="4">
        <dgm:presLayoutVars>
          <dgm:bulletEnabled val="1"/>
        </dgm:presLayoutVars>
      </dgm:prSet>
      <dgm:spPr/>
    </dgm:pt>
  </dgm:ptLst>
  <dgm:cxnLst>
    <dgm:cxn modelId="{EA7B0412-24A9-487E-B5A9-74A1A278A4D8}" srcId="{84F4BE3B-46A6-4463-940E-F10890C42860}" destId="{C01E3BC7-1D4F-4C75-AD7F-1CE85AD3751C}" srcOrd="2" destOrd="0" parTransId="{792D30C5-C59F-4064-98BB-B2F6BE87769D}" sibTransId="{B94E143D-51F2-41DE-A089-E333CDE515CF}"/>
    <dgm:cxn modelId="{597F1031-FCD6-410B-A396-8405283D3AC0}" type="presOf" srcId="{4D764707-C4E7-43EF-B835-7CCF37012A08}" destId="{6D82A8CC-7BB4-4C69-B36F-041C64A5CADB}" srcOrd="0" destOrd="0" presId="urn:microsoft.com/office/officeart/2005/8/layout/default"/>
    <dgm:cxn modelId="{4F62FC67-0FF1-4BBA-8292-E2CCA17AEF03}" type="presOf" srcId="{9B927F6E-8A22-448A-8A6A-F588EAE2F00A}" destId="{503AEB6A-F95D-40B4-981C-79770EA16222}" srcOrd="0" destOrd="0" presId="urn:microsoft.com/office/officeart/2005/8/layout/default"/>
    <dgm:cxn modelId="{BEC5124E-BEEE-4ED6-8D5A-F90A09CB1898}" srcId="{84F4BE3B-46A6-4463-940E-F10890C42860}" destId="{4D764707-C4E7-43EF-B835-7CCF37012A08}" srcOrd="1" destOrd="0" parTransId="{90B6FA5C-4C8A-42FC-B5DC-6598DA246E8B}" sibTransId="{A2C87656-E0FD-48A1-B457-4A9AA9164CA9}"/>
    <dgm:cxn modelId="{789BE68B-B087-4958-95B4-C024A9D56573}" srcId="{84F4BE3B-46A6-4463-940E-F10890C42860}" destId="{9B927F6E-8A22-448A-8A6A-F588EAE2F00A}" srcOrd="3" destOrd="0" parTransId="{EBBFDC03-9A0E-4450-99BA-E382471E5F52}" sibTransId="{E29A8085-659A-4244-AAE4-CCE8561E298D}"/>
    <dgm:cxn modelId="{86C57AC6-8441-44E2-8713-E97D182D3534}" type="presOf" srcId="{84F4BE3B-46A6-4463-940E-F10890C42860}" destId="{32185CE1-AF6F-4FE0-859F-E8B029F5EA29}" srcOrd="0" destOrd="0" presId="urn:microsoft.com/office/officeart/2005/8/layout/default"/>
    <dgm:cxn modelId="{E4D78EC6-629F-465D-87A4-13829E635C75}" type="presOf" srcId="{C01E3BC7-1D4F-4C75-AD7F-1CE85AD3751C}" destId="{21BCAA61-C198-4185-8725-C8876F837812}" srcOrd="0" destOrd="0" presId="urn:microsoft.com/office/officeart/2005/8/layout/default"/>
    <dgm:cxn modelId="{1DB0A3D3-FB0E-4C92-ABE6-DF680A47743B}" type="presOf" srcId="{13599BFF-5AD6-4820-9ADA-8819865EBFDA}" destId="{889A57B5-D9F6-4CB4-9FBA-2F569FD55A28}" srcOrd="0" destOrd="0" presId="urn:microsoft.com/office/officeart/2005/8/layout/default"/>
    <dgm:cxn modelId="{7A2190F8-348C-4B72-816D-F33F45881EF8}" srcId="{84F4BE3B-46A6-4463-940E-F10890C42860}" destId="{13599BFF-5AD6-4820-9ADA-8819865EBFDA}" srcOrd="0" destOrd="0" parTransId="{823E7C33-6FD7-4500-AF17-4912866A883E}" sibTransId="{75E34BD6-4398-41B1-95A2-D83DD7F10AC0}"/>
    <dgm:cxn modelId="{5516D938-29F3-4DB0-AD65-2EB2177D0346}" type="presParOf" srcId="{32185CE1-AF6F-4FE0-859F-E8B029F5EA29}" destId="{889A57B5-D9F6-4CB4-9FBA-2F569FD55A28}" srcOrd="0" destOrd="0" presId="urn:microsoft.com/office/officeart/2005/8/layout/default"/>
    <dgm:cxn modelId="{97096C78-43D7-450E-B198-98DFA4AAC7D8}" type="presParOf" srcId="{32185CE1-AF6F-4FE0-859F-E8B029F5EA29}" destId="{7356C59B-73C1-459E-AF65-1545BB7B5284}" srcOrd="1" destOrd="0" presId="urn:microsoft.com/office/officeart/2005/8/layout/default"/>
    <dgm:cxn modelId="{CF896B3F-470F-42FB-8AC8-05132C1BAECF}" type="presParOf" srcId="{32185CE1-AF6F-4FE0-859F-E8B029F5EA29}" destId="{6D82A8CC-7BB4-4C69-B36F-041C64A5CADB}" srcOrd="2" destOrd="0" presId="urn:microsoft.com/office/officeart/2005/8/layout/default"/>
    <dgm:cxn modelId="{65A657FE-AFD9-4FF8-AB4E-429A872286D3}" type="presParOf" srcId="{32185CE1-AF6F-4FE0-859F-E8B029F5EA29}" destId="{63D31553-F6B4-498B-97E6-FBDE5023298D}" srcOrd="3" destOrd="0" presId="urn:microsoft.com/office/officeart/2005/8/layout/default"/>
    <dgm:cxn modelId="{B437AA81-043E-48D6-BB16-6CB44FA3AF89}" type="presParOf" srcId="{32185CE1-AF6F-4FE0-859F-E8B029F5EA29}" destId="{21BCAA61-C198-4185-8725-C8876F837812}" srcOrd="4" destOrd="0" presId="urn:microsoft.com/office/officeart/2005/8/layout/default"/>
    <dgm:cxn modelId="{AE62A6FB-95FF-4112-BBC4-A862CA42CF99}" type="presParOf" srcId="{32185CE1-AF6F-4FE0-859F-E8B029F5EA29}" destId="{FB73B284-474E-40C0-A064-B18E4978D7FF}" srcOrd="5" destOrd="0" presId="urn:microsoft.com/office/officeart/2005/8/layout/default"/>
    <dgm:cxn modelId="{EDF84137-966A-4885-B771-2A3CBC79E8CE}" type="presParOf" srcId="{32185CE1-AF6F-4FE0-859F-E8B029F5EA29}" destId="{503AEB6A-F95D-40B4-981C-79770EA162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7B1FDFA4-9E0D-409C-89F0-4E808BA7CAE5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Ministry of Environmental Protection</a:t>
          </a:r>
          <a:endParaRPr lang="he-IL" dirty="0">
            <a:cs typeface="Spoiler" pitchFamily="2" charset="-79"/>
          </a:endParaRPr>
        </a:p>
      </dgm:t>
    </dgm:pt>
    <dgm:pt modelId="{F830E548-1294-4D3F-805E-D7DB4F67D386}" type="parTrans" cxnId="{4F2D1E4E-ED58-4F0D-B2AF-3A3F2719B1B1}">
      <dgm:prSet/>
      <dgm:spPr/>
      <dgm:t>
        <a:bodyPr/>
        <a:lstStyle/>
        <a:p>
          <a:endParaRPr lang="en-US"/>
        </a:p>
      </dgm:t>
    </dgm:pt>
    <dgm:pt modelId="{EADC742A-50E6-487D-840D-15E0B727BFC5}" type="sibTrans" cxnId="{4F2D1E4E-ED58-4F0D-B2AF-3A3F2719B1B1}">
      <dgm:prSet/>
      <dgm:spPr/>
      <dgm:t>
        <a:bodyPr/>
        <a:lstStyle/>
        <a:p>
          <a:endParaRPr lang="en-US"/>
        </a:p>
      </dgm:t>
    </dgm:pt>
    <dgm:pt modelId="{897D387C-403E-4064-8368-475FA5B51657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Nature Preservation Organizations</a:t>
          </a:r>
          <a:endParaRPr lang="he-IL" dirty="0">
            <a:cs typeface="Spoiler" pitchFamily="2" charset="-79"/>
          </a:endParaRPr>
        </a:p>
      </dgm:t>
    </dgm:pt>
    <dgm:pt modelId="{A2021D16-D575-4242-B90A-1B9871E5FFF3}" type="parTrans" cxnId="{635F1EEC-820B-46F8-BD68-0E763620762C}">
      <dgm:prSet/>
      <dgm:spPr/>
      <dgm:t>
        <a:bodyPr/>
        <a:lstStyle/>
        <a:p>
          <a:endParaRPr lang="en-US"/>
        </a:p>
      </dgm:t>
    </dgm:pt>
    <dgm:pt modelId="{5F1915BB-5161-47E7-83D5-47D844EC78D4}" type="sibTrans" cxnId="{635F1EEC-820B-46F8-BD68-0E763620762C}">
      <dgm:prSet/>
      <dgm:spPr/>
      <dgm:t>
        <a:bodyPr/>
        <a:lstStyle/>
        <a:p>
          <a:endParaRPr lang="en-US"/>
        </a:p>
      </dgm:t>
    </dgm:pt>
    <dgm:pt modelId="{3E7DF8AA-A08A-4A8E-8FF7-E743C3B7EFEF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Federation of Local Authorities in Israel</a:t>
          </a:r>
          <a:endParaRPr lang="he-IL" dirty="0">
            <a:cs typeface="Spoiler" pitchFamily="2" charset="-79"/>
          </a:endParaRPr>
        </a:p>
      </dgm:t>
    </dgm:pt>
    <dgm:pt modelId="{2FE2BA7C-72AE-4B89-9C8A-88B16BBA3AEA}" type="parTrans" cxnId="{D444B495-30C4-4FD9-8C02-6A2627787E9A}">
      <dgm:prSet/>
      <dgm:spPr/>
      <dgm:t>
        <a:bodyPr/>
        <a:lstStyle/>
        <a:p>
          <a:endParaRPr lang="en-US"/>
        </a:p>
      </dgm:t>
    </dgm:pt>
    <dgm:pt modelId="{7D8F5850-980D-4FE7-BFB1-ED620C2DE6F2}" type="sibTrans" cxnId="{D444B495-30C4-4FD9-8C02-6A2627787E9A}">
      <dgm:prSet/>
      <dgm:spPr/>
      <dgm:t>
        <a:bodyPr/>
        <a:lstStyle/>
        <a:p>
          <a:endParaRPr lang="en-US"/>
        </a:p>
      </dgm:t>
    </dgm:pt>
    <dgm:pt modelId="{45925DA5-7E6A-4F8C-9939-DA3E43D53E63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C04E9F1B-2FEB-4DF2-B116-C93F7F43AC60}" type="parTrans" cxnId="{2414E85D-2FF5-454D-BBA2-B0133E1EACC3}">
      <dgm:prSet/>
      <dgm:spPr/>
      <dgm:t>
        <a:bodyPr/>
        <a:lstStyle/>
        <a:p>
          <a:endParaRPr lang="en-US"/>
        </a:p>
      </dgm:t>
    </dgm:pt>
    <dgm:pt modelId="{B6570BEC-93B3-4EAB-A084-998021828A46}" type="sibTrans" cxnId="{2414E85D-2FF5-454D-BBA2-B0133E1EACC3}">
      <dgm:prSet/>
      <dgm:spPr/>
      <dgm:t>
        <a:bodyPr/>
        <a:lstStyle/>
        <a:p>
          <a:endParaRPr lang="en-US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</dgm:pt>
    <dgm:pt modelId="{CC84C1F2-4E85-4B2E-866E-4CA2ABFEE2E2}" type="pres">
      <dgm:prSet presAssocID="{7B1FDFA4-9E0D-409C-89F0-4E808BA7CAE5}" presName="node" presStyleLbl="node1" presStyleIdx="0" presStyleCnt="4" custLinFactNeighborX="4014" custLinFactNeighborY="-1338">
        <dgm:presLayoutVars>
          <dgm:bulletEnabled val="1"/>
        </dgm:presLayoutVars>
      </dgm:prSet>
      <dgm:spPr/>
    </dgm:pt>
    <dgm:pt modelId="{2A1B0D4B-CD4D-49BF-9D85-AF1E74D38A1E}" type="pres">
      <dgm:prSet presAssocID="{EADC742A-50E6-487D-840D-15E0B727BFC5}" presName="sibTrans" presStyleCnt="0"/>
      <dgm:spPr/>
    </dgm:pt>
    <dgm:pt modelId="{0E61B98F-DDC7-41B2-8ACB-669A9374E469}" type="pres">
      <dgm:prSet presAssocID="{897D387C-403E-4064-8368-475FA5B51657}" presName="node" presStyleLbl="node1" presStyleIdx="1" presStyleCnt="4">
        <dgm:presLayoutVars>
          <dgm:bulletEnabled val="1"/>
        </dgm:presLayoutVars>
      </dgm:prSet>
      <dgm:spPr/>
    </dgm:pt>
    <dgm:pt modelId="{93B7FA29-3723-43AD-A980-7D5030BBDD38}" type="pres">
      <dgm:prSet presAssocID="{5F1915BB-5161-47E7-83D5-47D844EC78D4}" presName="sibTrans" presStyleCnt="0"/>
      <dgm:spPr/>
    </dgm:pt>
    <dgm:pt modelId="{C885116D-BBC9-479A-83E0-EB70D041CA3E}" type="pres">
      <dgm:prSet presAssocID="{3E7DF8AA-A08A-4A8E-8FF7-E743C3B7EFEF}" presName="node" presStyleLbl="node1" presStyleIdx="2" presStyleCnt="4">
        <dgm:presLayoutVars>
          <dgm:bulletEnabled val="1"/>
        </dgm:presLayoutVars>
      </dgm:prSet>
      <dgm:spPr/>
    </dgm:pt>
    <dgm:pt modelId="{473E2749-D2D7-4DB6-9740-0EDFA00211DB}" type="pres">
      <dgm:prSet presAssocID="{7D8F5850-980D-4FE7-BFB1-ED620C2DE6F2}" presName="sibTrans" presStyleCnt="0"/>
      <dgm:spPr/>
    </dgm:pt>
    <dgm:pt modelId="{D0D38911-00EB-4284-9E96-FF0CEF2558DD}" type="pres">
      <dgm:prSet presAssocID="{45925DA5-7E6A-4F8C-9939-DA3E43D53E63}" presName="node" presStyleLbl="node1" presStyleIdx="3" presStyleCnt="4">
        <dgm:presLayoutVars>
          <dgm:bulletEnabled val="1"/>
        </dgm:presLayoutVars>
      </dgm:prSet>
      <dgm:spPr/>
    </dgm:pt>
  </dgm:ptLst>
  <dgm:cxnLst>
    <dgm:cxn modelId="{6E78B402-D4E9-4ACD-B0CD-B62337FA42E3}" type="presOf" srcId="{84F4BE3B-46A6-4463-940E-F10890C42860}" destId="{32185CE1-AF6F-4FE0-859F-E8B029F5EA29}" srcOrd="0" destOrd="0" presId="urn:microsoft.com/office/officeart/2005/8/layout/default"/>
    <dgm:cxn modelId="{2414E85D-2FF5-454D-BBA2-B0133E1EACC3}" srcId="{84F4BE3B-46A6-4463-940E-F10890C42860}" destId="{45925DA5-7E6A-4F8C-9939-DA3E43D53E63}" srcOrd="3" destOrd="0" parTransId="{C04E9F1B-2FEB-4DF2-B116-C93F7F43AC60}" sibTransId="{B6570BEC-93B3-4EAB-A084-998021828A46}"/>
    <dgm:cxn modelId="{F8140063-F8EC-4B52-BB89-19ABBF22D66B}" type="presOf" srcId="{897D387C-403E-4064-8368-475FA5B51657}" destId="{0E61B98F-DDC7-41B2-8ACB-669A9374E469}" srcOrd="0" destOrd="0" presId="urn:microsoft.com/office/officeart/2005/8/layout/default"/>
    <dgm:cxn modelId="{4F2D1E4E-ED58-4F0D-B2AF-3A3F2719B1B1}" srcId="{84F4BE3B-46A6-4463-940E-F10890C42860}" destId="{7B1FDFA4-9E0D-409C-89F0-4E808BA7CAE5}" srcOrd="0" destOrd="0" parTransId="{F830E548-1294-4D3F-805E-D7DB4F67D386}" sibTransId="{EADC742A-50E6-487D-840D-15E0B727BFC5}"/>
    <dgm:cxn modelId="{D444B495-30C4-4FD9-8C02-6A2627787E9A}" srcId="{84F4BE3B-46A6-4463-940E-F10890C42860}" destId="{3E7DF8AA-A08A-4A8E-8FF7-E743C3B7EFEF}" srcOrd="2" destOrd="0" parTransId="{2FE2BA7C-72AE-4B89-9C8A-88B16BBA3AEA}" sibTransId="{7D8F5850-980D-4FE7-BFB1-ED620C2DE6F2}"/>
    <dgm:cxn modelId="{1990119D-F503-48FC-94ED-2A364EDCCF95}" type="presOf" srcId="{45925DA5-7E6A-4F8C-9939-DA3E43D53E63}" destId="{D0D38911-00EB-4284-9E96-FF0CEF2558DD}" srcOrd="0" destOrd="0" presId="urn:microsoft.com/office/officeart/2005/8/layout/default"/>
    <dgm:cxn modelId="{52BD0BC5-6302-47ED-BE6D-CDBB04D69C9F}" type="presOf" srcId="{3E7DF8AA-A08A-4A8E-8FF7-E743C3B7EFEF}" destId="{C885116D-BBC9-479A-83E0-EB70D041CA3E}" srcOrd="0" destOrd="0" presId="urn:microsoft.com/office/officeart/2005/8/layout/default"/>
    <dgm:cxn modelId="{06CEF8D3-1D80-452C-BBF5-E04CD79D83BD}" type="presOf" srcId="{7B1FDFA4-9E0D-409C-89F0-4E808BA7CAE5}" destId="{CC84C1F2-4E85-4B2E-866E-4CA2ABFEE2E2}" srcOrd="0" destOrd="0" presId="urn:microsoft.com/office/officeart/2005/8/layout/default"/>
    <dgm:cxn modelId="{635F1EEC-820B-46F8-BD68-0E763620762C}" srcId="{84F4BE3B-46A6-4463-940E-F10890C42860}" destId="{897D387C-403E-4064-8368-475FA5B51657}" srcOrd="1" destOrd="0" parTransId="{A2021D16-D575-4242-B90A-1B9871E5FFF3}" sibTransId="{5F1915BB-5161-47E7-83D5-47D844EC78D4}"/>
    <dgm:cxn modelId="{819E2026-70CE-433E-AA73-14D135399002}" type="presParOf" srcId="{32185CE1-AF6F-4FE0-859F-E8B029F5EA29}" destId="{CC84C1F2-4E85-4B2E-866E-4CA2ABFEE2E2}" srcOrd="0" destOrd="0" presId="urn:microsoft.com/office/officeart/2005/8/layout/default"/>
    <dgm:cxn modelId="{2E1E295F-A77A-4BB2-AB88-FF3AF552200B}" type="presParOf" srcId="{32185CE1-AF6F-4FE0-859F-E8B029F5EA29}" destId="{2A1B0D4B-CD4D-49BF-9D85-AF1E74D38A1E}" srcOrd="1" destOrd="0" presId="urn:microsoft.com/office/officeart/2005/8/layout/default"/>
    <dgm:cxn modelId="{19397D0C-8D23-4B91-92B3-846EC11E5F12}" type="presParOf" srcId="{32185CE1-AF6F-4FE0-859F-E8B029F5EA29}" destId="{0E61B98F-DDC7-41B2-8ACB-669A9374E469}" srcOrd="2" destOrd="0" presId="urn:microsoft.com/office/officeart/2005/8/layout/default"/>
    <dgm:cxn modelId="{5537A6EA-BC8C-4A7F-ADBE-75BC45B2F3E0}" type="presParOf" srcId="{32185CE1-AF6F-4FE0-859F-E8B029F5EA29}" destId="{93B7FA29-3723-43AD-A980-7D5030BBDD38}" srcOrd="3" destOrd="0" presId="urn:microsoft.com/office/officeart/2005/8/layout/default"/>
    <dgm:cxn modelId="{8BC1AB3F-E276-45D4-A3F9-0CAE51D485EE}" type="presParOf" srcId="{32185CE1-AF6F-4FE0-859F-E8B029F5EA29}" destId="{C885116D-BBC9-479A-83E0-EB70D041CA3E}" srcOrd="4" destOrd="0" presId="urn:microsoft.com/office/officeart/2005/8/layout/default"/>
    <dgm:cxn modelId="{BD292EA6-3010-4E13-8185-1AD24C69C40A}" type="presParOf" srcId="{32185CE1-AF6F-4FE0-859F-E8B029F5EA29}" destId="{473E2749-D2D7-4DB6-9740-0EDFA00211DB}" srcOrd="5" destOrd="0" presId="urn:microsoft.com/office/officeart/2005/8/layout/default"/>
    <dgm:cxn modelId="{C4D87298-F4C8-443A-95BD-8458AC2B5BAF}" type="presParOf" srcId="{32185CE1-AF6F-4FE0-859F-E8B029F5EA29}" destId="{D0D38911-00EB-4284-9E96-FF0CEF2558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8C39DDEA-9AE7-4C75-8F07-71D081DC7429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Formal Education System</a:t>
          </a:r>
          <a:endParaRPr lang="he-IL" dirty="0">
            <a:cs typeface="Spoiler" pitchFamily="2" charset="-79"/>
          </a:endParaRPr>
        </a:p>
      </dgm:t>
    </dgm:pt>
    <dgm:pt modelId="{CFE15014-C724-4BA4-8055-3C62C58FD3FE}" type="parTrans" cxnId="{BAB490AD-CD6D-4F52-ABBD-9B38B4F51901}">
      <dgm:prSet/>
      <dgm:spPr/>
      <dgm:t>
        <a:bodyPr/>
        <a:lstStyle/>
        <a:p>
          <a:endParaRPr lang="he-IL"/>
        </a:p>
      </dgm:t>
    </dgm:pt>
    <dgm:pt modelId="{4C5328EA-6687-47C3-AD49-349136A11B85}" type="sibTrans" cxnId="{BAB490AD-CD6D-4F52-ABBD-9B38B4F51901}">
      <dgm:prSet/>
      <dgm:spPr/>
      <dgm:t>
        <a:bodyPr/>
        <a:lstStyle/>
        <a:p>
          <a:endParaRPr lang="he-IL"/>
        </a:p>
      </dgm:t>
    </dgm:pt>
    <dgm:pt modelId="{B2B1F178-5D28-4309-B606-E400C1AD931F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Informal Education System</a:t>
          </a:r>
          <a:endParaRPr lang="he-IL" dirty="0">
            <a:cs typeface="Spoiler" pitchFamily="2" charset="-79"/>
          </a:endParaRPr>
        </a:p>
      </dgm:t>
    </dgm:pt>
    <dgm:pt modelId="{C40170C8-2B0E-455A-88FF-79547EBC9671}" type="parTrans" cxnId="{6303FBF8-7D23-456B-997B-8D5DDB4A814C}">
      <dgm:prSet/>
      <dgm:spPr/>
      <dgm:t>
        <a:bodyPr/>
        <a:lstStyle/>
        <a:p>
          <a:endParaRPr lang="he-IL"/>
        </a:p>
      </dgm:t>
    </dgm:pt>
    <dgm:pt modelId="{8E3942E1-AF35-4949-B6BB-6821E4F57B67}" type="sibTrans" cxnId="{6303FBF8-7D23-456B-997B-8D5DDB4A814C}">
      <dgm:prSet/>
      <dgm:spPr/>
      <dgm:t>
        <a:bodyPr/>
        <a:lstStyle/>
        <a:p>
          <a:endParaRPr lang="he-IL"/>
        </a:p>
      </dgm:t>
    </dgm:pt>
    <dgm:pt modelId="{AC915C4A-8152-4E37-993C-529E8A443095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Ministry for Environmental Protection</a:t>
          </a:r>
          <a:endParaRPr lang="he-IL" dirty="0">
            <a:cs typeface="Spoiler" pitchFamily="2" charset="-79"/>
          </a:endParaRPr>
        </a:p>
      </dgm:t>
    </dgm:pt>
    <dgm:pt modelId="{FF6A2A4B-B35D-4F00-8C57-85A0D8865B5B}" type="parTrans" cxnId="{93A6C4E9-5F6E-4697-9703-5123C7FD4548}">
      <dgm:prSet/>
      <dgm:spPr/>
      <dgm:t>
        <a:bodyPr/>
        <a:lstStyle/>
        <a:p>
          <a:endParaRPr lang="he-IL"/>
        </a:p>
      </dgm:t>
    </dgm:pt>
    <dgm:pt modelId="{1B76B26C-EBFD-420A-B728-AC8D4A1F0CFD}" type="sibTrans" cxnId="{93A6C4E9-5F6E-4697-9703-5123C7FD4548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</dgm:pt>
    <dgm:pt modelId="{3381D47F-288B-4C06-8106-F448E95447A9}" type="pres">
      <dgm:prSet presAssocID="{8C39DDEA-9AE7-4C75-8F07-71D081DC7429}" presName="node" presStyleLbl="node1" presStyleIdx="0" presStyleCnt="4">
        <dgm:presLayoutVars>
          <dgm:bulletEnabled val="1"/>
        </dgm:presLayoutVars>
      </dgm:prSet>
      <dgm:spPr/>
    </dgm:pt>
    <dgm:pt modelId="{42E6B87E-6167-435B-ACE4-C92B3FC0B078}" type="pres">
      <dgm:prSet presAssocID="{4C5328EA-6687-47C3-AD49-349136A11B85}" presName="sibTrans" presStyleCnt="0"/>
      <dgm:spPr/>
    </dgm:pt>
    <dgm:pt modelId="{2A0D390D-4D52-445C-BD8A-588D75C77CFD}" type="pres">
      <dgm:prSet presAssocID="{AC915C4A-8152-4E37-993C-529E8A443095}" presName="node" presStyleLbl="node1" presStyleIdx="1" presStyleCnt="4">
        <dgm:presLayoutVars>
          <dgm:bulletEnabled val="1"/>
        </dgm:presLayoutVars>
      </dgm:prSet>
      <dgm:spPr/>
    </dgm:pt>
    <dgm:pt modelId="{80BDDC71-CC63-4C0F-8CC5-61F87C974DC4}" type="pres">
      <dgm:prSet presAssocID="{1B76B26C-EBFD-420A-B728-AC8D4A1F0CFD}" presName="sibTrans" presStyleCnt="0"/>
      <dgm:spPr/>
    </dgm:pt>
    <dgm:pt modelId="{503AEB6A-F95D-40B4-981C-79770EA16222}" type="pres">
      <dgm:prSet presAssocID="{9B927F6E-8A22-448A-8A6A-F588EAE2F00A}" presName="node" presStyleLbl="node1" presStyleIdx="2" presStyleCnt="4">
        <dgm:presLayoutVars>
          <dgm:bulletEnabled val="1"/>
        </dgm:presLayoutVars>
      </dgm:prSet>
      <dgm:spPr/>
    </dgm:pt>
    <dgm:pt modelId="{C570D6B2-3197-4FBB-A7C5-F66D70E51874}" type="pres">
      <dgm:prSet presAssocID="{E29A8085-659A-4244-AAE4-CCE8561E298D}" presName="sibTrans" presStyleCnt="0"/>
      <dgm:spPr/>
    </dgm:pt>
    <dgm:pt modelId="{63C1C028-2D63-4B8F-90DF-CB8B5A0658E2}" type="pres">
      <dgm:prSet presAssocID="{B2B1F178-5D28-4309-B606-E400C1AD931F}" presName="node" presStyleLbl="node1" presStyleIdx="3" presStyleCnt="4">
        <dgm:presLayoutVars>
          <dgm:bulletEnabled val="1"/>
        </dgm:presLayoutVars>
      </dgm:prSet>
      <dgm:spPr/>
    </dgm:pt>
  </dgm:ptLst>
  <dgm:cxnLst>
    <dgm:cxn modelId="{5237624B-4E05-4C75-898C-FBD2FD38AED8}" type="presOf" srcId="{84F4BE3B-46A6-4463-940E-F10890C42860}" destId="{32185CE1-AF6F-4FE0-859F-E8B029F5EA29}" srcOrd="0" destOrd="0" presId="urn:microsoft.com/office/officeart/2005/8/layout/default"/>
    <dgm:cxn modelId="{41F9CB59-FE1E-4E43-B8F3-62FC4C806585}" type="presOf" srcId="{8C39DDEA-9AE7-4C75-8F07-71D081DC7429}" destId="{3381D47F-288B-4C06-8106-F448E95447A9}" srcOrd="0" destOrd="0" presId="urn:microsoft.com/office/officeart/2005/8/layout/default"/>
    <dgm:cxn modelId="{52FC9D85-7B60-4F44-A131-9F6D6FA26F52}" type="presOf" srcId="{9B927F6E-8A22-448A-8A6A-F588EAE2F00A}" destId="{503AEB6A-F95D-40B4-981C-79770EA16222}" srcOrd="0" destOrd="0" presId="urn:microsoft.com/office/officeart/2005/8/layout/default"/>
    <dgm:cxn modelId="{789BE68B-B087-4958-95B4-C024A9D56573}" srcId="{84F4BE3B-46A6-4463-940E-F10890C42860}" destId="{9B927F6E-8A22-448A-8A6A-F588EAE2F00A}" srcOrd="2" destOrd="0" parTransId="{EBBFDC03-9A0E-4450-99BA-E382471E5F52}" sibTransId="{E29A8085-659A-4244-AAE4-CCE8561E298D}"/>
    <dgm:cxn modelId="{0540D7A5-BD0D-48A8-AFA5-6693D753C779}" type="presOf" srcId="{AC915C4A-8152-4E37-993C-529E8A443095}" destId="{2A0D390D-4D52-445C-BD8A-588D75C77CFD}" srcOrd="0" destOrd="0" presId="urn:microsoft.com/office/officeart/2005/8/layout/default"/>
    <dgm:cxn modelId="{BAB490AD-CD6D-4F52-ABBD-9B38B4F51901}" srcId="{84F4BE3B-46A6-4463-940E-F10890C42860}" destId="{8C39DDEA-9AE7-4C75-8F07-71D081DC7429}" srcOrd="0" destOrd="0" parTransId="{CFE15014-C724-4BA4-8055-3C62C58FD3FE}" sibTransId="{4C5328EA-6687-47C3-AD49-349136A11B85}"/>
    <dgm:cxn modelId="{93A6C4E9-5F6E-4697-9703-5123C7FD4548}" srcId="{84F4BE3B-46A6-4463-940E-F10890C42860}" destId="{AC915C4A-8152-4E37-993C-529E8A443095}" srcOrd="1" destOrd="0" parTransId="{FF6A2A4B-B35D-4F00-8C57-85A0D8865B5B}" sibTransId="{1B76B26C-EBFD-420A-B728-AC8D4A1F0CFD}"/>
    <dgm:cxn modelId="{6303FBF8-7D23-456B-997B-8D5DDB4A814C}" srcId="{84F4BE3B-46A6-4463-940E-F10890C42860}" destId="{B2B1F178-5D28-4309-B606-E400C1AD931F}" srcOrd="3" destOrd="0" parTransId="{C40170C8-2B0E-455A-88FF-79547EBC9671}" sibTransId="{8E3942E1-AF35-4949-B6BB-6821E4F57B67}"/>
    <dgm:cxn modelId="{BA7CB5F9-4497-4306-A5FB-BE9734086682}" type="presOf" srcId="{B2B1F178-5D28-4309-B606-E400C1AD931F}" destId="{63C1C028-2D63-4B8F-90DF-CB8B5A0658E2}" srcOrd="0" destOrd="0" presId="urn:microsoft.com/office/officeart/2005/8/layout/default"/>
    <dgm:cxn modelId="{565A72C5-D447-4173-9007-ACA9D2989B54}" type="presParOf" srcId="{32185CE1-AF6F-4FE0-859F-E8B029F5EA29}" destId="{3381D47F-288B-4C06-8106-F448E95447A9}" srcOrd="0" destOrd="0" presId="urn:microsoft.com/office/officeart/2005/8/layout/default"/>
    <dgm:cxn modelId="{67A06579-8574-44FC-BD8B-83E76DFFC162}" type="presParOf" srcId="{32185CE1-AF6F-4FE0-859F-E8B029F5EA29}" destId="{42E6B87E-6167-435B-ACE4-C92B3FC0B078}" srcOrd="1" destOrd="0" presId="urn:microsoft.com/office/officeart/2005/8/layout/default"/>
    <dgm:cxn modelId="{1740B7E6-CF65-45AD-81E6-7AD16C76BE00}" type="presParOf" srcId="{32185CE1-AF6F-4FE0-859F-E8B029F5EA29}" destId="{2A0D390D-4D52-445C-BD8A-588D75C77CFD}" srcOrd="2" destOrd="0" presId="urn:microsoft.com/office/officeart/2005/8/layout/default"/>
    <dgm:cxn modelId="{328A0B9B-E433-4BF2-9E10-9357DA3EBC4A}" type="presParOf" srcId="{32185CE1-AF6F-4FE0-859F-E8B029F5EA29}" destId="{80BDDC71-CC63-4C0F-8CC5-61F87C974DC4}" srcOrd="3" destOrd="0" presId="urn:microsoft.com/office/officeart/2005/8/layout/default"/>
    <dgm:cxn modelId="{DA832B5B-0E32-4F0D-B75E-89D2CE8BC623}" type="presParOf" srcId="{32185CE1-AF6F-4FE0-859F-E8B029F5EA29}" destId="{503AEB6A-F95D-40B4-981C-79770EA16222}" srcOrd="4" destOrd="0" presId="urn:microsoft.com/office/officeart/2005/8/layout/default"/>
    <dgm:cxn modelId="{BED38FF8-5391-4F8A-8222-56D1D13FA78A}" type="presParOf" srcId="{32185CE1-AF6F-4FE0-859F-E8B029F5EA29}" destId="{C570D6B2-3197-4FBB-A7C5-F66D70E51874}" srcOrd="5" destOrd="0" presId="urn:microsoft.com/office/officeart/2005/8/layout/default"/>
    <dgm:cxn modelId="{23301C44-DEE2-41C5-9999-A9F267CBE5C7}" type="presParOf" srcId="{32185CE1-AF6F-4FE0-859F-E8B029F5EA29}" destId="{63C1C028-2D63-4B8F-90DF-CB8B5A0658E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C5D06F-1C6B-448B-ACBC-43479A54A2ED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e-IL"/>
        </a:p>
      </dgm:t>
    </dgm:pt>
    <dgm:pt modelId="{88CEE483-E1F9-4B1C-9639-2E0877DF5A44}">
      <dgm:prSet phldrT="[טקסט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>
              <a:cs typeface="Spoiler" pitchFamily="2" charset="-79"/>
            </a:rPr>
            <a:t>Stage 3</a:t>
          </a:r>
          <a:endParaRPr lang="he-IL" sz="2000" b="1" dirty="0">
            <a:cs typeface="Spoiler" pitchFamily="2" charset="-79"/>
          </a:endParaRPr>
        </a:p>
        <a:p>
          <a:pPr algn="l"/>
          <a:r>
            <a:rPr lang="en-US" sz="1600" b="1" dirty="0">
              <a:cs typeface="Spoiler" pitchFamily="2" charset="-79"/>
            </a:rPr>
            <a:t>Publicize Dan district success story, encourage participation in following years: bring change home.</a:t>
          </a:r>
        </a:p>
        <a:p>
          <a:pPr algn="l"/>
          <a:r>
            <a:rPr lang="en-US" sz="1600" b="1" dirty="0">
              <a:cs typeface="Spoiler" pitchFamily="2" charset="-79"/>
            </a:rPr>
            <a:t>Bids for participation of additional authorities.</a:t>
          </a:r>
        </a:p>
      </dgm:t>
    </dgm:pt>
    <dgm:pt modelId="{1901DA6B-1FA8-4E42-BA12-AC74DDA1DEC4}" type="parTrans" cxnId="{675C2F37-6691-461F-B45C-27463609D8EC}">
      <dgm:prSet/>
      <dgm:spPr/>
      <dgm:t>
        <a:bodyPr/>
        <a:lstStyle/>
        <a:p>
          <a:endParaRPr lang="he-IL"/>
        </a:p>
      </dgm:t>
    </dgm:pt>
    <dgm:pt modelId="{9974F063-4793-4BB5-839D-F1625344E685}" type="sibTrans" cxnId="{675C2F37-6691-461F-B45C-27463609D8E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endParaRPr lang="he-IL"/>
        </a:p>
      </dgm:t>
    </dgm:pt>
    <dgm:pt modelId="{A9549663-EAE2-42A4-B53E-28B5FE0C9845}">
      <dgm:prSet phldrT="[טקסט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>
              <a:cs typeface="Spoiler" pitchFamily="2" charset="-79"/>
            </a:rPr>
            <a:t>Stage 2</a:t>
          </a:r>
          <a:endParaRPr lang="he-IL" sz="2000" dirty="0">
            <a:cs typeface="Spoiler" pitchFamily="2" charset="-79"/>
          </a:endParaRPr>
        </a:p>
        <a:p>
          <a:pPr algn="l"/>
          <a:r>
            <a:rPr lang="en-US" sz="1600" b="1" dirty="0">
              <a:cs typeface="Spoiler" pitchFamily="2" charset="-79"/>
            </a:rPr>
            <a:t>National action surrounding Cleaning Day – “Israel won’t give up its home”.</a:t>
          </a:r>
        </a:p>
        <a:p>
          <a:pPr algn="l"/>
          <a:r>
            <a:rPr lang="en-US" sz="1600" b="1" dirty="0">
              <a:cs typeface="Spoiler" pitchFamily="2" charset="-79"/>
            </a:rPr>
            <a:t>Encourage smaller initiatives to join a bigger movement.</a:t>
          </a:r>
          <a:endParaRPr lang="he-IL" sz="2400" dirty="0">
            <a:cs typeface="Spoiler" pitchFamily="2" charset="-79"/>
          </a:endParaRPr>
        </a:p>
      </dgm:t>
    </dgm:pt>
    <dgm:pt modelId="{419708AC-DA78-4D1D-8FB3-B3E2F097A421}" type="parTrans" cxnId="{DFE63F92-C52E-421E-92BE-6B32829A6784}">
      <dgm:prSet/>
      <dgm:spPr/>
      <dgm:t>
        <a:bodyPr/>
        <a:lstStyle/>
        <a:p>
          <a:endParaRPr lang="he-IL"/>
        </a:p>
      </dgm:t>
    </dgm:pt>
    <dgm:pt modelId="{3C3C8196-D4FD-4673-BFA7-D7AB601C1983}" type="sibTrans" cxnId="{DFE63F92-C52E-421E-92BE-6B32829A6784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he-IL"/>
        </a:p>
      </dgm:t>
    </dgm:pt>
    <dgm:pt modelId="{24782C3E-8B93-4421-A717-2F3442CDAC9E}">
      <dgm:prSet phldrT="[טקסט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>
              <a:cs typeface="Spoiler" pitchFamily="2" charset="-79"/>
            </a:rPr>
            <a:t>Stage 1</a:t>
          </a:r>
        </a:p>
        <a:p>
          <a:pPr algn="l"/>
          <a:r>
            <a:rPr lang="en-US" sz="1600" b="1" dirty="0">
              <a:cs typeface="Spoiler" pitchFamily="2" charset="-79"/>
            </a:rPr>
            <a:t>Dan district campaign, focused on local activity.</a:t>
          </a:r>
        </a:p>
        <a:p>
          <a:pPr algn="l"/>
          <a:r>
            <a:rPr lang="en-US" sz="1600" b="1" dirty="0">
              <a:cs typeface="Spoiler" pitchFamily="2" charset="-79"/>
            </a:rPr>
            <a:t>Call for civic enforcement + awareness of municipal enforcement</a:t>
          </a:r>
        </a:p>
      </dgm:t>
    </dgm:pt>
    <dgm:pt modelId="{CC211796-05A0-4A08-B719-E70DB7206711}" type="parTrans" cxnId="{9CAA4760-172C-46DE-964C-5A1CD7A3574D}">
      <dgm:prSet/>
      <dgm:spPr/>
      <dgm:t>
        <a:bodyPr/>
        <a:lstStyle/>
        <a:p>
          <a:endParaRPr lang="he-IL"/>
        </a:p>
      </dgm:t>
    </dgm:pt>
    <dgm:pt modelId="{B025014E-4F4F-4628-9CB7-BE52ABDD852A}" type="sibTrans" cxnId="{9CAA4760-172C-46DE-964C-5A1CD7A3574D}">
      <dgm:prSet/>
      <dgm:spPr/>
      <dgm:t>
        <a:bodyPr/>
        <a:lstStyle/>
        <a:p>
          <a:endParaRPr lang="he-IL"/>
        </a:p>
      </dgm:t>
    </dgm:pt>
    <dgm:pt modelId="{2EF16C8D-FA00-4399-AF4A-02876447B273}" type="pres">
      <dgm:prSet presAssocID="{CBC5D06F-1C6B-448B-ACBC-43479A54A2ED}" presName="Name0" presStyleCnt="0">
        <dgm:presLayoutVars>
          <dgm:dir val="rev"/>
          <dgm:resizeHandles val="exact"/>
        </dgm:presLayoutVars>
      </dgm:prSet>
      <dgm:spPr/>
    </dgm:pt>
    <dgm:pt modelId="{B701EBF8-927E-4664-AE76-EF870A988CF0}" type="pres">
      <dgm:prSet presAssocID="{88CEE483-E1F9-4B1C-9639-2E0877DF5A44}" presName="node" presStyleLbl="node1" presStyleIdx="0" presStyleCnt="3">
        <dgm:presLayoutVars>
          <dgm:bulletEnabled val="1"/>
        </dgm:presLayoutVars>
      </dgm:prSet>
      <dgm:spPr/>
    </dgm:pt>
    <dgm:pt modelId="{CFAE6B26-DC57-4B95-99CE-F09C2E7910FE}" type="pres">
      <dgm:prSet presAssocID="{9974F063-4793-4BB5-839D-F1625344E685}" presName="sibTrans" presStyleLbl="sibTrans2D1" presStyleIdx="0" presStyleCnt="2" custAng="10800000"/>
      <dgm:spPr/>
    </dgm:pt>
    <dgm:pt modelId="{F2692E49-2E91-4C8A-8C18-1130C1F80EF9}" type="pres">
      <dgm:prSet presAssocID="{9974F063-4793-4BB5-839D-F1625344E685}" presName="connectorText" presStyleLbl="sibTrans2D1" presStyleIdx="0" presStyleCnt="2"/>
      <dgm:spPr/>
    </dgm:pt>
    <dgm:pt modelId="{56DBF368-684F-4F0B-B980-20A4EF44D8FB}" type="pres">
      <dgm:prSet presAssocID="{A9549663-EAE2-42A4-B53E-28B5FE0C9845}" presName="node" presStyleLbl="node1" presStyleIdx="1" presStyleCnt="3">
        <dgm:presLayoutVars>
          <dgm:bulletEnabled val="1"/>
        </dgm:presLayoutVars>
      </dgm:prSet>
      <dgm:spPr/>
    </dgm:pt>
    <dgm:pt modelId="{296E974D-B7D8-463B-B9C2-9EBFBE9A58F7}" type="pres">
      <dgm:prSet presAssocID="{3C3C8196-D4FD-4673-BFA7-D7AB601C1983}" presName="sibTrans" presStyleLbl="sibTrans2D1" presStyleIdx="1" presStyleCnt="2" custAng="10800000"/>
      <dgm:spPr/>
    </dgm:pt>
    <dgm:pt modelId="{917481EB-35B3-41C8-99F7-7900FE1B0636}" type="pres">
      <dgm:prSet presAssocID="{3C3C8196-D4FD-4673-BFA7-D7AB601C1983}" presName="connectorText" presStyleLbl="sibTrans2D1" presStyleIdx="1" presStyleCnt="2"/>
      <dgm:spPr/>
    </dgm:pt>
    <dgm:pt modelId="{64689AB8-E521-4961-9BB8-EF1761E64AFD}" type="pres">
      <dgm:prSet presAssocID="{24782C3E-8B93-4421-A717-2F3442CDAC9E}" presName="node" presStyleLbl="node1" presStyleIdx="2" presStyleCnt="3" custLinFactNeighborX="-2103" custLinFactNeighborY="-1564">
        <dgm:presLayoutVars>
          <dgm:bulletEnabled val="1"/>
        </dgm:presLayoutVars>
      </dgm:prSet>
      <dgm:spPr/>
    </dgm:pt>
  </dgm:ptLst>
  <dgm:cxnLst>
    <dgm:cxn modelId="{65204131-7846-4E08-BEFD-D570CF06A75A}" type="presOf" srcId="{24782C3E-8B93-4421-A717-2F3442CDAC9E}" destId="{64689AB8-E521-4961-9BB8-EF1761E64AFD}" srcOrd="0" destOrd="0" presId="urn:microsoft.com/office/officeart/2005/8/layout/process1"/>
    <dgm:cxn modelId="{675C2F37-6691-461F-B45C-27463609D8EC}" srcId="{CBC5D06F-1C6B-448B-ACBC-43479A54A2ED}" destId="{88CEE483-E1F9-4B1C-9639-2E0877DF5A44}" srcOrd="0" destOrd="0" parTransId="{1901DA6B-1FA8-4E42-BA12-AC74DDA1DEC4}" sibTransId="{9974F063-4793-4BB5-839D-F1625344E685}"/>
    <dgm:cxn modelId="{0EBF673E-8FAE-4576-8DC1-4098C3592F3C}" type="presOf" srcId="{88CEE483-E1F9-4B1C-9639-2E0877DF5A44}" destId="{B701EBF8-927E-4664-AE76-EF870A988CF0}" srcOrd="0" destOrd="0" presId="urn:microsoft.com/office/officeart/2005/8/layout/process1"/>
    <dgm:cxn modelId="{9CAA4760-172C-46DE-964C-5A1CD7A3574D}" srcId="{CBC5D06F-1C6B-448B-ACBC-43479A54A2ED}" destId="{24782C3E-8B93-4421-A717-2F3442CDAC9E}" srcOrd="2" destOrd="0" parTransId="{CC211796-05A0-4A08-B719-E70DB7206711}" sibTransId="{B025014E-4F4F-4628-9CB7-BE52ABDD852A}"/>
    <dgm:cxn modelId="{82C83D51-9E84-4E2B-8C7A-388B81BF8F20}" type="presOf" srcId="{9974F063-4793-4BB5-839D-F1625344E685}" destId="{F2692E49-2E91-4C8A-8C18-1130C1F80EF9}" srcOrd="1" destOrd="0" presId="urn:microsoft.com/office/officeart/2005/8/layout/process1"/>
    <dgm:cxn modelId="{F3D27352-A6E7-4B72-AA79-FA7C89D74886}" type="presOf" srcId="{3C3C8196-D4FD-4673-BFA7-D7AB601C1983}" destId="{917481EB-35B3-41C8-99F7-7900FE1B0636}" srcOrd="1" destOrd="0" presId="urn:microsoft.com/office/officeart/2005/8/layout/process1"/>
    <dgm:cxn modelId="{59AD6475-5B35-4F63-8DC1-532DDABBA16D}" type="presOf" srcId="{3C3C8196-D4FD-4673-BFA7-D7AB601C1983}" destId="{296E974D-B7D8-463B-B9C2-9EBFBE9A58F7}" srcOrd="0" destOrd="0" presId="urn:microsoft.com/office/officeart/2005/8/layout/process1"/>
    <dgm:cxn modelId="{DFDF7A83-4F73-4FBE-8410-FD083A6253CE}" type="presOf" srcId="{A9549663-EAE2-42A4-B53E-28B5FE0C9845}" destId="{56DBF368-684F-4F0B-B980-20A4EF44D8FB}" srcOrd="0" destOrd="0" presId="urn:microsoft.com/office/officeart/2005/8/layout/process1"/>
    <dgm:cxn modelId="{DFE63F92-C52E-421E-92BE-6B32829A6784}" srcId="{CBC5D06F-1C6B-448B-ACBC-43479A54A2ED}" destId="{A9549663-EAE2-42A4-B53E-28B5FE0C9845}" srcOrd="1" destOrd="0" parTransId="{419708AC-DA78-4D1D-8FB3-B3E2F097A421}" sibTransId="{3C3C8196-D4FD-4673-BFA7-D7AB601C1983}"/>
    <dgm:cxn modelId="{302F59CD-63BB-4264-B830-163064635D71}" type="presOf" srcId="{9974F063-4793-4BB5-839D-F1625344E685}" destId="{CFAE6B26-DC57-4B95-99CE-F09C2E7910FE}" srcOrd="0" destOrd="0" presId="urn:microsoft.com/office/officeart/2005/8/layout/process1"/>
    <dgm:cxn modelId="{245BDBD3-5FF8-4537-85BD-57F0D31A44C8}" type="presOf" srcId="{CBC5D06F-1C6B-448B-ACBC-43479A54A2ED}" destId="{2EF16C8D-FA00-4399-AF4A-02876447B273}" srcOrd="0" destOrd="0" presId="urn:microsoft.com/office/officeart/2005/8/layout/process1"/>
    <dgm:cxn modelId="{E12369EA-3CF2-4AA0-BB60-43BDECD07238}" type="presParOf" srcId="{2EF16C8D-FA00-4399-AF4A-02876447B273}" destId="{B701EBF8-927E-4664-AE76-EF870A988CF0}" srcOrd="0" destOrd="0" presId="urn:microsoft.com/office/officeart/2005/8/layout/process1"/>
    <dgm:cxn modelId="{C75FAF49-9829-4CD5-B544-9E97E075FFBB}" type="presParOf" srcId="{2EF16C8D-FA00-4399-AF4A-02876447B273}" destId="{CFAE6B26-DC57-4B95-99CE-F09C2E7910FE}" srcOrd="1" destOrd="0" presId="urn:microsoft.com/office/officeart/2005/8/layout/process1"/>
    <dgm:cxn modelId="{1B03DD94-844C-44D8-8BDD-549CEE9444D1}" type="presParOf" srcId="{CFAE6B26-DC57-4B95-99CE-F09C2E7910FE}" destId="{F2692E49-2E91-4C8A-8C18-1130C1F80EF9}" srcOrd="0" destOrd="0" presId="urn:microsoft.com/office/officeart/2005/8/layout/process1"/>
    <dgm:cxn modelId="{1F6EC050-655D-446C-9320-4F5E8D396F20}" type="presParOf" srcId="{2EF16C8D-FA00-4399-AF4A-02876447B273}" destId="{56DBF368-684F-4F0B-B980-20A4EF44D8FB}" srcOrd="2" destOrd="0" presId="urn:microsoft.com/office/officeart/2005/8/layout/process1"/>
    <dgm:cxn modelId="{B8C40FC9-C9AA-4BC9-9DDA-D1D41B3F61E7}" type="presParOf" srcId="{2EF16C8D-FA00-4399-AF4A-02876447B273}" destId="{296E974D-B7D8-463B-B9C2-9EBFBE9A58F7}" srcOrd="3" destOrd="0" presId="urn:microsoft.com/office/officeart/2005/8/layout/process1"/>
    <dgm:cxn modelId="{9D42D3AB-C715-4C64-BCBD-734E95166559}" type="presParOf" srcId="{296E974D-B7D8-463B-B9C2-9EBFBE9A58F7}" destId="{917481EB-35B3-41C8-99F7-7900FE1B0636}" srcOrd="0" destOrd="0" presId="urn:microsoft.com/office/officeart/2005/8/layout/process1"/>
    <dgm:cxn modelId="{C48CC32E-408B-42BD-8753-C25608EFBE61}" type="presParOf" srcId="{2EF16C8D-FA00-4399-AF4A-02876447B273}" destId="{64689AB8-E521-4961-9BB8-EF1761E64AF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D3D204-8981-4E2A-9144-1B3A2DB8A030}" type="doc">
      <dgm:prSet loTypeId="urn:microsoft.com/office/officeart/2005/8/layout/arrow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e-IL"/>
        </a:p>
      </dgm:t>
    </dgm:pt>
    <dgm:pt modelId="{12341FE0-43F9-4AC4-A30B-94B7A1B3BD7B}">
      <dgm:prSet phldrT="[טקסט]" custT="1"/>
      <dgm:spPr/>
      <dgm:t>
        <a:bodyPr/>
        <a:lstStyle/>
        <a:p>
          <a:r>
            <a:rPr lang="en-US" sz="1600" dirty="0">
              <a:cs typeface="Spoiler" pitchFamily="2" charset="-79"/>
            </a:rPr>
            <a:t>State level grand vision</a:t>
          </a:r>
          <a:endParaRPr lang="he-IL" sz="1600" b="1" dirty="0">
            <a:cs typeface="Spoiler" pitchFamily="2" charset="-79"/>
          </a:endParaRPr>
        </a:p>
      </dgm:t>
    </dgm:pt>
    <dgm:pt modelId="{0E65129D-6C09-4B2A-A3A7-C8AB2A27C61A}" type="parTrans" cxnId="{F45FD82F-6C01-4FDC-A338-EB4DA1D4D6DF}">
      <dgm:prSet/>
      <dgm:spPr/>
      <dgm:t>
        <a:bodyPr/>
        <a:lstStyle/>
        <a:p>
          <a:endParaRPr lang="he-IL"/>
        </a:p>
      </dgm:t>
    </dgm:pt>
    <dgm:pt modelId="{3160D67B-086D-4619-B8D2-EB787B6DBDE7}" type="sibTrans" cxnId="{F45FD82F-6C01-4FDC-A338-EB4DA1D4D6DF}">
      <dgm:prSet/>
      <dgm:spPr/>
      <dgm:t>
        <a:bodyPr/>
        <a:lstStyle/>
        <a:p>
          <a:endParaRPr lang="he-IL" dirty="0"/>
        </a:p>
      </dgm:t>
    </dgm:pt>
    <dgm:pt modelId="{B07F4BB0-4BE7-4600-BD55-59429D2B2F92}">
      <dgm:prSet phldrT="[טקסט]" custT="1"/>
      <dgm:spPr/>
      <dgm:t>
        <a:bodyPr/>
        <a:lstStyle/>
        <a:p>
          <a:r>
            <a:rPr lang="en-US" sz="1600" dirty="0">
              <a:cs typeface="Spoiler" pitchFamily="2" charset="-79"/>
            </a:rPr>
            <a:t>Taking charge</a:t>
          </a:r>
          <a:endParaRPr lang="he-IL" sz="1600" dirty="0">
            <a:cs typeface="Spoiler" pitchFamily="2" charset="-79"/>
          </a:endParaRPr>
        </a:p>
      </dgm:t>
    </dgm:pt>
    <dgm:pt modelId="{09F71660-A5A0-494A-BB2F-27935C88C363}" type="parTrans" cxnId="{2457E134-7B07-4199-AEFF-787A85BE89AD}">
      <dgm:prSet/>
      <dgm:spPr/>
      <dgm:t>
        <a:bodyPr/>
        <a:lstStyle/>
        <a:p>
          <a:endParaRPr lang="he-IL"/>
        </a:p>
      </dgm:t>
    </dgm:pt>
    <dgm:pt modelId="{CF81CD9B-4B4F-4E5E-9E4B-B74D7A7A44B3}" type="sibTrans" cxnId="{2457E134-7B07-4199-AEFF-787A85BE89AD}">
      <dgm:prSet/>
      <dgm:spPr/>
      <dgm:t>
        <a:bodyPr/>
        <a:lstStyle/>
        <a:p>
          <a:endParaRPr lang="he-IL"/>
        </a:p>
      </dgm:t>
    </dgm:pt>
    <dgm:pt modelId="{22B55BBE-371D-45DD-8D55-35D8344BE710}">
      <dgm:prSet phldrT="[טקסט]" custT="1"/>
      <dgm:spPr/>
      <dgm:t>
        <a:bodyPr/>
        <a:lstStyle/>
        <a:p>
          <a:r>
            <a:rPr lang="en-US" sz="1600" dirty="0">
              <a:cs typeface="Spoiler" pitchFamily="2" charset="-79"/>
            </a:rPr>
            <a:t>Reality changing project apex day</a:t>
          </a:r>
          <a:endParaRPr lang="he-IL" sz="1600" dirty="0">
            <a:cs typeface="Spoiler" pitchFamily="2" charset="-79"/>
          </a:endParaRPr>
        </a:p>
      </dgm:t>
    </dgm:pt>
    <dgm:pt modelId="{938CAEBD-02B3-435A-A32C-12E8FA71255E}" type="sibTrans" cxnId="{AD7923DB-3E9A-4222-95E5-F70D000B4F21}">
      <dgm:prSet/>
      <dgm:spPr/>
      <dgm:t>
        <a:bodyPr/>
        <a:lstStyle/>
        <a:p>
          <a:endParaRPr lang="he-IL"/>
        </a:p>
      </dgm:t>
    </dgm:pt>
    <dgm:pt modelId="{B6ACBC33-0807-4B54-9954-E28C75F14687}" type="parTrans" cxnId="{AD7923DB-3E9A-4222-95E5-F70D000B4F21}">
      <dgm:prSet/>
      <dgm:spPr/>
      <dgm:t>
        <a:bodyPr/>
        <a:lstStyle/>
        <a:p>
          <a:endParaRPr lang="he-IL"/>
        </a:p>
      </dgm:t>
    </dgm:pt>
    <dgm:pt modelId="{10061615-8241-4D0F-A7F3-A4150077EC22}">
      <dgm:prSet phldrT="[טקסט]" custT="1"/>
      <dgm:spPr/>
      <dgm:t>
        <a:bodyPr/>
        <a:lstStyle/>
        <a:p>
          <a:r>
            <a:rPr lang="en-US" sz="1600" dirty="0">
              <a:cs typeface="Spoiler" pitchFamily="2" charset="-79"/>
            </a:rPr>
            <a:t>Campaign apex</a:t>
          </a:r>
          <a:endParaRPr lang="he-IL" sz="1600" dirty="0">
            <a:cs typeface="Spoiler" pitchFamily="2" charset="-79"/>
          </a:endParaRPr>
        </a:p>
      </dgm:t>
    </dgm:pt>
    <dgm:pt modelId="{F44CFCF0-0EE6-4B9B-B6F4-C69D082FEF35}" type="parTrans" cxnId="{8E08F453-40B2-4BBA-82EA-96365EF94BBF}">
      <dgm:prSet/>
      <dgm:spPr/>
      <dgm:t>
        <a:bodyPr/>
        <a:lstStyle/>
        <a:p>
          <a:endParaRPr lang="he-IL"/>
        </a:p>
      </dgm:t>
    </dgm:pt>
    <dgm:pt modelId="{DDF0B2D6-E701-4805-9ABD-1C38A1E561D5}" type="sibTrans" cxnId="{8E08F453-40B2-4BBA-82EA-96365EF94BBF}">
      <dgm:prSet/>
      <dgm:spPr/>
      <dgm:t>
        <a:bodyPr/>
        <a:lstStyle/>
        <a:p>
          <a:endParaRPr lang="he-IL"/>
        </a:p>
      </dgm:t>
    </dgm:pt>
    <dgm:pt modelId="{4C275AD4-6BB5-4BFB-A4F6-D7606277FE03}">
      <dgm:prSet phldrT="[טקסט]" custT="1"/>
      <dgm:spPr/>
      <dgm:t>
        <a:bodyPr/>
        <a:lstStyle/>
        <a:p>
          <a:r>
            <a:rPr lang="en-US" sz="1600" dirty="0">
              <a:cs typeface="Spoiler" pitchFamily="2" charset="-79"/>
            </a:rPr>
            <a:t>Population-specific cleaning operations</a:t>
          </a:r>
          <a:endParaRPr lang="he-IL" sz="1600" dirty="0">
            <a:cs typeface="Spoiler" pitchFamily="2" charset="-79"/>
          </a:endParaRPr>
        </a:p>
      </dgm:t>
    </dgm:pt>
    <dgm:pt modelId="{081902D2-C1C8-4F95-948B-BF2C1F64C605}" type="parTrans" cxnId="{48FCA80E-14BF-427F-86CD-8FCBF692292D}">
      <dgm:prSet/>
      <dgm:spPr/>
      <dgm:t>
        <a:bodyPr/>
        <a:lstStyle/>
        <a:p>
          <a:endParaRPr lang="he-IL"/>
        </a:p>
      </dgm:t>
    </dgm:pt>
    <dgm:pt modelId="{CA919AEA-8684-4DF6-8610-373553B03F9C}" type="sibTrans" cxnId="{48FCA80E-14BF-427F-86CD-8FCBF692292D}">
      <dgm:prSet/>
      <dgm:spPr/>
      <dgm:t>
        <a:bodyPr/>
        <a:lstStyle/>
        <a:p>
          <a:endParaRPr lang="he-IL"/>
        </a:p>
      </dgm:t>
    </dgm:pt>
    <dgm:pt modelId="{4D0CE962-CF54-4500-9280-070A11FB7C06}">
      <dgm:prSet phldrT="[טקסט]" custT="1"/>
      <dgm:spPr/>
      <dgm:t>
        <a:bodyPr/>
        <a:lstStyle/>
        <a:p>
          <a:r>
            <a:rPr lang="en-US" sz="1600" dirty="0">
              <a:cs typeface="Spoiler" pitchFamily="2" charset="-79"/>
            </a:rPr>
            <a:t>Waste collection patent contest</a:t>
          </a:r>
          <a:endParaRPr lang="he-IL" sz="1600" dirty="0">
            <a:cs typeface="Spoiler" pitchFamily="2" charset="-79"/>
          </a:endParaRPr>
        </a:p>
      </dgm:t>
    </dgm:pt>
    <dgm:pt modelId="{DAEE2B8E-B746-4547-9861-D658D95649FE}" type="parTrans" cxnId="{A9396C1D-6F38-4D62-A971-E255214BEA39}">
      <dgm:prSet/>
      <dgm:spPr/>
      <dgm:t>
        <a:bodyPr/>
        <a:lstStyle/>
        <a:p>
          <a:endParaRPr lang="he-IL"/>
        </a:p>
      </dgm:t>
    </dgm:pt>
    <dgm:pt modelId="{34565821-5376-4156-9AF4-0AD40156E84F}" type="sibTrans" cxnId="{A9396C1D-6F38-4D62-A971-E255214BEA39}">
      <dgm:prSet/>
      <dgm:spPr/>
      <dgm:t>
        <a:bodyPr/>
        <a:lstStyle/>
        <a:p>
          <a:endParaRPr lang="he-IL"/>
        </a:p>
      </dgm:t>
    </dgm:pt>
    <dgm:pt modelId="{FE68AD68-B282-4440-A644-2266E207131A}">
      <dgm:prSet phldrT="[טקסט]" custT="1"/>
      <dgm:spPr/>
      <dgm:t>
        <a:bodyPr/>
        <a:lstStyle/>
        <a:p>
          <a:r>
            <a:rPr lang="en-US" sz="1600" dirty="0">
              <a:cs typeface="Spoiler" pitchFamily="2" charset="-79"/>
            </a:rPr>
            <a:t>Do it together</a:t>
          </a:r>
          <a:endParaRPr lang="he-IL" sz="1600" dirty="0">
            <a:cs typeface="Spoiler" pitchFamily="2" charset="-79"/>
          </a:endParaRPr>
        </a:p>
      </dgm:t>
    </dgm:pt>
    <dgm:pt modelId="{6C396C46-C15D-43A3-A9D9-FE99FB5F0FEB}" type="sibTrans" cxnId="{F4ECA1B6-17EE-415A-8746-2D93D8D343BC}">
      <dgm:prSet/>
      <dgm:spPr/>
      <dgm:t>
        <a:bodyPr/>
        <a:lstStyle/>
        <a:p>
          <a:endParaRPr lang="he-IL"/>
        </a:p>
      </dgm:t>
    </dgm:pt>
    <dgm:pt modelId="{932CED5B-C8F2-40C3-9CCD-FECD120C7F09}" type="parTrans" cxnId="{F4ECA1B6-17EE-415A-8746-2D93D8D343BC}">
      <dgm:prSet/>
      <dgm:spPr/>
      <dgm:t>
        <a:bodyPr/>
        <a:lstStyle/>
        <a:p>
          <a:endParaRPr lang="he-IL"/>
        </a:p>
      </dgm:t>
    </dgm:pt>
    <dgm:pt modelId="{DA85700E-4A61-4219-A388-394B631EA192}">
      <dgm:prSet phldrT="[טקסט]" custT="1"/>
      <dgm:spPr/>
      <dgm:t>
        <a:bodyPr/>
        <a:lstStyle/>
        <a:p>
          <a:r>
            <a:rPr lang="en-US" sz="1600" dirty="0">
              <a:cs typeface="Spoiler" pitchFamily="2" charset="-79"/>
            </a:rPr>
            <a:t>Be an agent of change</a:t>
          </a:r>
          <a:endParaRPr lang="he-IL" sz="1600" dirty="0">
            <a:cs typeface="Spoiler" pitchFamily="2" charset="-79"/>
          </a:endParaRPr>
        </a:p>
      </dgm:t>
    </dgm:pt>
    <dgm:pt modelId="{FC608C00-0FE8-48C1-9CDE-1D47ED798E94}" type="sibTrans" cxnId="{A0594BDA-F9D7-44E5-8F41-A0410794CF9C}">
      <dgm:prSet/>
      <dgm:spPr/>
      <dgm:t>
        <a:bodyPr/>
        <a:lstStyle/>
        <a:p>
          <a:endParaRPr lang="he-IL"/>
        </a:p>
      </dgm:t>
    </dgm:pt>
    <dgm:pt modelId="{054582CF-81E0-4856-A9FC-068D377E49F0}" type="parTrans" cxnId="{A0594BDA-F9D7-44E5-8F41-A0410794CF9C}">
      <dgm:prSet/>
      <dgm:spPr/>
      <dgm:t>
        <a:bodyPr/>
        <a:lstStyle/>
        <a:p>
          <a:endParaRPr lang="he-IL"/>
        </a:p>
      </dgm:t>
    </dgm:pt>
    <dgm:pt modelId="{F61ED9F6-0908-413F-922C-B5383D4FA2DB}" type="pres">
      <dgm:prSet presAssocID="{81D3D204-8981-4E2A-9144-1B3A2DB8A030}" presName="diagram" presStyleCnt="0">
        <dgm:presLayoutVars>
          <dgm:dir/>
          <dgm:resizeHandles val="exact"/>
        </dgm:presLayoutVars>
      </dgm:prSet>
      <dgm:spPr/>
    </dgm:pt>
    <dgm:pt modelId="{09B2334A-09F7-4F33-BD76-B625DF81687C}" type="pres">
      <dgm:prSet presAssocID="{12341FE0-43F9-4AC4-A30B-94B7A1B3BD7B}" presName="arrow" presStyleLbl="node1" presStyleIdx="0" presStyleCnt="8">
        <dgm:presLayoutVars>
          <dgm:bulletEnabled val="1"/>
        </dgm:presLayoutVars>
      </dgm:prSet>
      <dgm:spPr/>
    </dgm:pt>
    <dgm:pt modelId="{7568DEFB-9061-47C2-9EBE-0EC3CB52C059}" type="pres">
      <dgm:prSet presAssocID="{B07F4BB0-4BE7-4600-BD55-59429D2B2F92}" presName="arrow" presStyleLbl="node1" presStyleIdx="1" presStyleCnt="8">
        <dgm:presLayoutVars>
          <dgm:bulletEnabled val="1"/>
        </dgm:presLayoutVars>
      </dgm:prSet>
      <dgm:spPr/>
    </dgm:pt>
    <dgm:pt modelId="{FD3A9C04-E622-4197-88C5-4FFA3C948CA3}" type="pres">
      <dgm:prSet presAssocID="{4C275AD4-6BB5-4BFB-A4F6-D7606277FE03}" presName="arrow" presStyleLbl="node1" presStyleIdx="2" presStyleCnt="8" custRadScaleRad="100026" custRadScaleInc="-2812">
        <dgm:presLayoutVars>
          <dgm:bulletEnabled val="1"/>
        </dgm:presLayoutVars>
      </dgm:prSet>
      <dgm:spPr/>
    </dgm:pt>
    <dgm:pt modelId="{B41D2C78-4508-4770-86CF-7C93B704FCF1}" type="pres">
      <dgm:prSet presAssocID="{FE68AD68-B282-4440-A644-2266E207131A}" presName="arrow" presStyleLbl="node1" presStyleIdx="3" presStyleCnt="8" custScaleX="115354" custRadScaleRad="99616" custRadScaleInc="-1497">
        <dgm:presLayoutVars>
          <dgm:bulletEnabled val="1"/>
        </dgm:presLayoutVars>
      </dgm:prSet>
      <dgm:spPr/>
    </dgm:pt>
    <dgm:pt modelId="{57E48100-1ABC-4C26-A46B-9F3ED5BC5556}" type="pres">
      <dgm:prSet presAssocID="{4D0CE962-CF54-4500-9280-070A11FB7C06}" presName="arrow" presStyleLbl="node1" presStyleIdx="4" presStyleCnt="8" custScaleX="120597">
        <dgm:presLayoutVars>
          <dgm:bulletEnabled val="1"/>
        </dgm:presLayoutVars>
      </dgm:prSet>
      <dgm:spPr/>
    </dgm:pt>
    <dgm:pt modelId="{24678D5E-A003-476D-9B5A-2373D5956A0F}" type="pres">
      <dgm:prSet presAssocID="{22B55BBE-371D-45DD-8D55-35D8344BE710}" presName="arrow" presStyleLbl="node1" presStyleIdx="5" presStyleCnt="8" custScaleX="113987" custRadScaleRad="100003" custRadScaleInc="994">
        <dgm:presLayoutVars>
          <dgm:bulletEnabled val="1"/>
        </dgm:presLayoutVars>
      </dgm:prSet>
      <dgm:spPr/>
    </dgm:pt>
    <dgm:pt modelId="{1FD87F34-F167-4734-82B9-C1BF4F6EFCD8}" type="pres">
      <dgm:prSet presAssocID="{10061615-8241-4D0F-A7F3-A4150077EC22}" presName="arrow" presStyleLbl="node1" presStyleIdx="6" presStyleCnt="8" custRadScaleRad="100015" custRadScaleInc="2109">
        <dgm:presLayoutVars>
          <dgm:bulletEnabled val="1"/>
        </dgm:presLayoutVars>
      </dgm:prSet>
      <dgm:spPr/>
    </dgm:pt>
    <dgm:pt modelId="{735212CE-93FE-4899-A075-AEB5DAB328E0}" type="pres">
      <dgm:prSet presAssocID="{DA85700E-4A61-4219-A388-394B631EA192}" presName="arrow" presStyleLbl="node1" presStyleIdx="7" presStyleCnt="8">
        <dgm:presLayoutVars>
          <dgm:bulletEnabled val="1"/>
        </dgm:presLayoutVars>
      </dgm:prSet>
      <dgm:spPr/>
    </dgm:pt>
  </dgm:ptLst>
  <dgm:cxnLst>
    <dgm:cxn modelId="{48FCA80E-14BF-427F-86CD-8FCBF692292D}" srcId="{81D3D204-8981-4E2A-9144-1B3A2DB8A030}" destId="{4C275AD4-6BB5-4BFB-A4F6-D7606277FE03}" srcOrd="2" destOrd="0" parTransId="{081902D2-C1C8-4F95-948B-BF2C1F64C605}" sibTransId="{CA919AEA-8684-4DF6-8610-373553B03F9C}"/>
    <dgm:cxn modelId="{A9396C1D-6F38-4D62-A971-E255214BEA39}" srcId="{81D3D204-8981-4E2A-9144-1B3A2DB8A030}" destId="{4D0CE962-CF54-4500-9280-070A11FB7C06}" srcOrd="4" destOrd="0" parTransId="{DAEE2B8E-B746-4547-9861-D658D95649FE}" sibTransId="{34565821-5376-4156-9AF4-0AD40156E84F}"/>
    <dgm:cxn modelId="{ED5FE824-95F8-4B2A-8D55-E675DFD971AF}" type="presOf" srcId="{81D3D204-8981-4E2A-9144-1B3A2DB8A030}" destId="{F61ED9F6-0908-413F-922C-B5383D4FA2DB}" srcOrd="0" destOrd="0" presId="urn:microsoft.com/office/officeart/2005/8/layout/arrow5"/>
    <dgm:cxn modelId="{F45FD82F-6C01-4FDC-A338-EB4DA1D4D6DF}" srcId="{81D3D204-8981-4E2A-9144-1B3A2DB8A030}" destId="{12341FE0-43F9-4AC4-A30B-94B7A1B3BD7B}" srcOrd="0" destOrd="0" parTransId="{0E65129D-6C09-4B2A-A3A7-C8AB2A27C61A}" sibTransId="{3160D67B-086D-4619-B8D2-EB787B6DBDE7}"/>
    <dgm:cxn modelId="{2457E134-7B07-4199-AEFF-787A85BE89AD}" srcId="{81D3D204-8981-4E2A-9144-1B3A2DB8A030}" destId="{B07F4BB0-4BE7-4600-BD55-59429D2B2F92}" srcOrd="1" destOrd="0" parTransId="{09F71660-A5A0-494A-BB2F-27935C88C363}" sibTransId="{CF81CD9B-4B4F-4E5E-9E4B-B74D7A7A44B3}"/>
    <dgm:cxn modelId="{A50F336D-B426-43DC-B78E-CD2735CDADE7}" type="presOf" srcId="{10061615-8241-4D0F-A7F3-A4150077EC22}" destId="{1FD87F34-F167-4734-82B9-C1BF4F6EFCD8}" srcOrd="0" destOrd="0" presId="urn:microsoft.com/office/officeart/2005/8/layout/arrow5"/>
    <dgm:cxn modelId="{8E08F453-40B2-4BBA-82EA-96365EF94BBF}" srcId="{81D3D204-8981-4E2A-9144-1B3A2DB8A030}" destId="{10061615-8241-4D0F-A7F3-A4150077EC22}" srcOrd="6" destOrd="0" parTransId="{F44CFCF0-0EE6-4B9B-B6F4-C69D082FEF35}" sibTransId="{DDF0B2D6-E701-4805-9ABD-1C38A1E561D5}"/>
    <dgm:cxn modelId="{7E39A477-7B0F-4442-8471-92C05826CD07}" type="presOf" srcId="{4D0CE962-CF54-4500-9280-070A11FB7C06}" destId="{57E48100-1ABC-4C26-A46B-9F3ED5BC5556}" srcOrd="0" destOrd="0" presId="urn:microsoft.com/office/officeart/2005/8/layout/arrow5"/>
    <dgm:cxn modelId="{8ED1567C-6E44-49E7-949A-9E6A62334C46}" type="presOf" srcId="{4C275AD4-6BB5-4BFB-A4F6-D7606277FE03}" destId="{FD3A9C04-E622-4197-88C5-4FFA3C948CA3}" srcOrd="0" destOrd="0" presId="urn:microsoft.com/office/officeart/2005/8/layout/arrow5"/>
    <dgm:cxn modelId="{E1C0F1A9-94AD-40B6-BE1B-02A679DA09B4}" type="presOf" srcId="{12341FE0-43F9-4AC4-A30B-94B7A1B3BD7B}" destId="{09B2334A-09F7-4F33-BD76-B625DF81687C}" srcOrd="0" destOrd="0" presId="urn:microsoft.com/office/officeart/2005/8/layout/arrow5"/>
    <dgm:cxn modelId="{79932EB4-D0F3-4CD0-8680-B8DADCDF0D8D}" type="presOf" srcId="{DA85700E-4A61-4219-A388-394B631EA192}" destId="{735212CE-93FE-4899-A075-AEB5DAB328E0}" srcOrd="0" destOrd="0" presId="urn:microsoft.com/office/officeart/2005/8/layout/arrow5"/>
    <dgm:cxn modelId="{F4ECA1B6-17EE-415A-8746-2D93D8D343BC}" srcId="{81D3D204-8981-4E2A-9144-1B3A2DB8A030}" destId="{FE68AD68-B282-4440-A644-2266E207131A}" srcOrd="3" destOrd="0" parTransId="{932CED5B-C8F2-40C3-9CCD-FECD120C7F09}" sibTransId="{6C396C46-C15D-43A3-A9D9-FE99FB5F0FEB}"/>
    <dgm:cxn modelId="{5382D0B6-11F6-4B31-BA10-447A99904EC4}" type="presOf" srcId="{FE68AD68-B282-4440-A644-2266E207131A}" destId="{B41D2C78-4508-4770-86CF-7C93B704FCF1}" srcOrd="0" destOrd="0" presId="urn:microsoft.com/office/officeart/2005/8/layout/arrow5"/>
    <dgm:cxn modelId="{484195BB-6114-42C5-8105-52E402DCCF2D}" type="presOf" srcId="{B07F4BB0-4BE7-4600-BD55-59429D2B2F92}" destId="{7568DEFB-9061-47C2-9EBE-0EC3CB52C059}" srcOrd="0" destOrd="0" presId="urn:microsoft.com/office/officeart/2005/8/layout/arrow5"/>
    <dgm:cxn modelId="{A0594BDA-F9D7-44E5-8F41-A0410794CF9C}" srcId="{81D3D204-8981-4E2A-9144-1B3A2DB8A030}" destId="{DA85700E-4A61-4219-A388-394B631EA192}" srcOrd="7" destOrd="0" parTransId="{054582CF-81E0-4856-A9FC-068D377E49F0}" sibTransId="{FC608C00-0FE8-48C1-9CDE-1D47ED798E94}"/>
    <dgm:cxn modelId="{AD7923DB-3E9A-4222-95E5-F70D000B4F21}" srcId="{81D3D204-8981-4E2A-9144-1B3A2DB8A030}" destId="{22B55BBE-371D-45DD-8D55-35D8344BE710}" srcOrd="5" destOrd="0" parTransId="{B6ACBC33-0807-4B54-9954-E28C75F14687}" sibTransId="{938CAEBD-02B3-435A-A32C-12E8FA71255E}"/>
    <dgm:cxn modelId="{B51FEDE4-B953-4F50-A4FD-FF69D467C3E4}" type="presOf" srcId="{22B55BBE-371D-45DD-8D55-35D8344BE710}" destId="{24678D5E-A003-476D-9B5A-2373D5956A0F}" srcOrd="0" destOrd="0" presId="urn:microsoft.com/office/officeart/2005/8/layout/arrow5"/>
    <dgm:cxn modelId="{832DBB78-FDF5-41D0-A886-2B9058C288C7}" type="presParOf" srcId="{F61ED9F6-0908-413F-922C-B5383D4FA2DB}" destId="{09B2334A-09F7-4F33-BD76-B625DF81687C}" srcOrd="0" destOrd="0" presId="urn:microsoft.com/office/officeart/2005/8/layout/arrow5"/>
    <dgm:cxn modelId="{9D744F9B-1B44-4C69-95E7-6E548FFD9605}" type="presParOf" srcId="{F61ED9F6-0908-413F-922C-B5383D4FA2DB}" destId="{7568DEFB-9061-47C2-9EBE-0EC3CB52C059}" srcOrd="1" destOrd="0" presId="urn:microsoft.com/office/officeart/2005/8/layout/arrow5"/>
    <dgm:cxn modelId="{DEEA763A-21A1-4982-9B14-F3DC3771FC87}" type="presParOf" srcId="{F61ED9F6-0908-413F-922C-B5383D4FA2DB}" destId="{FD3A9C04-E622-4197-88C5-4FFA3C948CA3}" srcOrd="2" destOrd="0" presId="urn:microsoft.com/office/officeart/2005/8/layout/arrow5"/>
    <dgm:cxn modelId="{1E9A9758-2272-43AF-93D4-148425D4301A}" type="presParOf" srcId="{F61ED9F6-0908-413F-922C-B5383D4FA2DB}" destId="{B41D2C78-4508-4770-86CF-7C93B704FCF1}" srcOrd="3" destOrd="0" presId="urn:microsoft.com/office/officeart/2005/8/layout/arrow5"/>
    <dgm:cxn modelId="{10C55575-E690-4F82-B60B-AA9506534B6B}" type="presParOf" srcId="{F61ED9F6-0908-413F-922C-B5383D4FA2DB}" destId="{57E48100-1ABC-4C26-A46B-9F3ED5BC5556}" srcOrd="4" destOrd="0" presId="urn:microsoft.com/office/officeart/2005/8/layout/arrow5"/>
    <dgm:cxn modelId="{50F68490-856C-4DBD-B959-B99D8D5C40BF}" type="presParOf" srcId="{F61ED9F6-0908-413F-922C-B5383D4FA2DB}" destId="{24678D5E-A003-476D-9B5A-2373D5956A0F}" srcOrd="5" destOrd="0" presId="urn:microsoft.com/office/officeart/2005/8/layout/arrow5"/>
    <dgm:cxn modelId="{7A46C4BD-69E4-490E-B60D-41D593B4DAF5}" type="presParOf" srcId="{F61ED9F6-0908-413F-922C-B5383D4FA2DB}" destId="{1FD87F34-F167-4734-82B9-C1BF4F6EFCD8}" srcOrd="6" destOrd="0" presId="urn:microsoft.com/office/officeart/2005/8/layout/arrow5"/>
    <dgm:cxn modelId="{5AD82C7B-BE12-4F54-99BB-88DB6597550C}" type="presParOf" srcId="{F61ED9F6-0908-413F-922C-B5383D4FA2DB}" destId="{735212CE-93FE-4899-A075-AEB5DAB328E0}" srcOrd="7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BB74C9-15C1-46CA-9525-0A21154F08E7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</dgm:pt>
    <dgm:pt modelId="{8A05C818-D3D6-419F-A51E-A376E7F5DE93}">
      <dgm:prSet phldrT="[טקסט]"/>
      <dgm:spPr/>
      <dgm:t>
        <a:bodyPr/>
        <a:lstStyle/>
        <a:p>
          <a:r>
            <a:rPr lang="he-IL" b="0" dirty="0">
              <a:cs typeface="Spoiler" pitchFamily="2" charset="-79"/>
            </a:rPr>
            <a:t> </a:t>
          </a:r>
          <a:r>
            <a:rPr lang="en-US" b="0" dirty="0">
              <a:cs typeface="Spoiler" pitchFamily="2" charset="-79"/>
            </a:rPr>
            <a:t>Initiative expansion plan will be determined according to the level of commitment and collaboration of local authorities and municipalities.</a:t>
          </a:r>
          <a:endParaRPr lang="he-IL" b="0" dirty="0"/>
        </a:p>
      </dgm:t>
    </dgm:pt>
    <dgm:pt modelId="{497102AC-2BFD-4FAF-9C31-DAA1122959BC}" type="parTrans" cxnId="{DB6B8ADD-3583-40F0-A752-055CCAC2F7F1}">
      <dgm:prSet/>
      <dgm:spPr/>
      <dgm:t>
        <a:bodyPr/>
        <a:lstStyle/>
        <a:p>
          <a:endParaRPr lang="he-IL"/>
        </a:p>
      </dgm:t>
    </dgm:pt>
    <dgm:pt modelId="{7619735A-A371-4B80-AA05-06F459921106}" type="sibTrans" cxnId="{DB6B8ADD-3583-40F0-A752-055CCAC2F7F1}">
      <dgm:prSet/>
      <dgm:spPr/>
      <dgm:t>
        <a:bodyPr/>
        <a:lstStyle/>
        <a:p>
          <a:endParaRPr lang="he-IL"/>
        </a:p>
      </dgm:t>
    </dgm:pt>
    <dgm:pt modelId="{82914459-E889-4BA8-B611-758750748262}">
      <dgm:prSet phldrT="[טקסט]"/>
      <dgm:spPr/>
      <dgm:t>
        <a:bodyPr/>
        <a:lstStyle/>
        <a:p>
          <a:r>
            <a:rPr lang="en-US" dirty="0">
              <a:cs typeface="Spoiler" pitchFamily="2" charset="-79"/>
            </a:rPr>
            <a:t>The Dan district pilot will serve as a model for tangible change in public-led cleaning and waste management, in cooperation with the municipalities.</a:t>
          </a:r>
          <a:endParaRPr lang="he-IL" dirty="0"/>
        </a:p>
      </dgm:t>
    </dgm:pt>
    <dgm:pt modelId="{9C991A02-8998-432F-AF8B-86A1037738AF}" type="parTrans" cxnId="{7E64210A-426C-433A-9E2D-C81B16B3E5B6}">
      <dgm:prSet/>
      <dgm:spPr/>
      <dgm:t>
        <a:bodyPr/>
        <a:lstStyle/>
        <a:p>
          <a:endParaRPr lang="he-IL"/>
        </a:p>
      </dgm:t>
    </dgm:pt>
    <dgm:pt modelId="{6B06EA2E-4AB0-4DF9-9E02-778D63472C25}" type="sibTrans" cxnId="{7E64210A-426C-433A-9E2D-C81B16B3E5B6}">
      <dgm:prSet/>
      <dgm:spPr/>
      <dgm:t>
        <a:bodyPr/>
        <a:lstStyle/>
        <a:p>
          <a:endParaRPr lang="he-IL"/>
        </a:p>
      </dgm:t>
    </dgm:pt>
    <dgm:pt modelId="{B28007BD-B08C-4025-A652-C65D1E28D9EE}">
      <dgm:prSet/>
      <dgm:spPr/>
      <dgm:t>
        <a:bodyPr/>
        <a:lstStyle/>
        <a:p>
          <a:r>
            <a:rPr lang="en-US" b="0" dirty="0">
              <a:cs typeface="Spoiler" pitchFamily="2" charset="-79"/>
            </a:rPr>
            <a:t>Additional municipalities will bid to expand the initiative to additional years, while taking responsibility.</a:t>
          </a:r>
          <a:endParaRPr lang="he-IL" b="0" dirty="0">
            <a:cs typeface="Spoiler" pitchFamily="2" charset="-79"/>
          </a:endParaRPr>
        </a:p>
      </dgm:t>
    </dgm:pt>
    <dgm:pt modelId="{AF6DB2CB-A39E-4114-B30F-86FD90646889}" type="parTrans" cxnId="{4B98496D-42DF-4CC2-8C31-719F24B96684}">
      <dgm:prSet/>
      <dgm:spPr/>
      <dgm:t>
        <a:bodyPr/>
        <a:lstStyle/>
        <a:p>
          <a:endParaRPr lang="he-IL"/>
        </a:p>
      </dgm:t>
    </dgm:pt>
    <dgm:pt modelId="{DB376EEC-D449-4B22-A6D0-2DAE0A07C6AE}" type="sibTrans" cxnId="{4B98496D-42DF-4CC2-8C31-719F24B96684}">
      <dgm:prSet/>
      <dgm:spPr/>
      <dgm:t>
        <a:bodyPr/>
        <a:lstStyle/>
        <a:p>
          <a:endParaRPr lang="he-IL"/>
        </a:p>
      </dgm:t>
    </dgm:pt>
    <dgm:pt modelId="{9DF1AFF6-4B1B-4202-868E-0F0FA14DCE05}" type="pres">
      <dgm:prSet presAssocID="{BCBB74C9-15C1-46CA-9525-0A21154F08E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4A81C40-3C1B-42E2-BE9B-CE1A5E58BEE7}" type="pres">
      <dgm:prSet presAssocID="{8A05C818-D3D6-419F-A51E-A376E7F5DE93}" presName="circle1" presStyleLbl="node1" presStyleIdx="0" presStyleCnt="3"/>
      <dgm:spPr/>
    </dgm:pt>
    <dgm:pt modelId="{7FB42E49-BB53-4B14-B517-E74CE400F46C}" type="pres">
      <dgm:prSet presAssocID="{8A05C818-D3D6-419F-A51E-A376E7F5DE93}" presName="space" presStyleCnt="0"/>
      <dgm:spPr/>
    </dgm:pt>
    <dgm:pt modelId="{E64F349B-1532-4ACE-8482-F61B58DDC2FB}" type="pres">
      <dgm:prSet presAssocID="{8A05C818-D3D6-419F-A51E-A376E7F5DE93}" presName="rect1" presStyleLbl="alignAcc1" presStyleIdx="0" presStyleCnt="3"/>
      <dgm:spPr/>
    </dgm:pt>
    <dgm:pt modelId="{EAF0F1D6-89F4-4EE0-BDEA-49C7EB6FAF42}" type="pres">
      <dgm:prSet presAssocID="{B28007BD-B08C-4025-A652-C65D1E28D9EE}" presName="vertSpace2" presStyleLbl="node1" presStyleIdx="0" presStyleCnt="3"/>
      <dgm:spPr/>
    </dgm:pt>
    <dgm:pt modelId="{F133ACC6-E659-42F0-8532-81CA673BC254}" type="pres">
      <dgm:prSet presAssocID="{B28007BD-B08C-4025-A652-C65D1E28D9EE}" presName="circle2" presStyleLbl="node1" presStyleIdx="1" presStyleCnt="3"/>
      <dgm:spPr/>
    </dgm:pt>
    <dgm:pt modelId="{145E8A77-A6AA-49ED-983C-D41B7BBE136A}" type="pres">
      <dgm:prSet presAssocID="{B28007BD-B08C-4025-A652-C65D1E28D9EE}" presName="rect2" presStyleLbl="alignAcc1" presStyleIdx="1" presStyleCnt="3"/>
      <dgm:spPr/>
    </dgm:pt>
    <dgm:pt modelId="{0C4C555C-4C82-4273-8F0A-15CD4605EC8C}" type="pres">
      <dgm:prSet presAssocID="{82914459-E889-4BA8-B611-758750748262}" presName="vertSpace3" presStyleLbl="node1" presStyleIdx="1" presStyleCnt="3"/>
      <dgm:spPr/>
    </dgm:pt>
    <dgm:pt modelId="{B8C256E0-1128-44B7-8CFA-B0770F3465B4}" type="pres">
      <dgm:prSet presAssocID="{82914459-E889-4BA8-B611-758750748262}" presName="circle3" presStyleLbl="node1" presStyleIdx="2" presStyleCnt="3"/>
      <dgm:spPr/>
    </dgm:pt>
    <dgm:pt modelId="{5A64DD02-FEB2-49B8-A230-657323C20BAC}" type="pres">
      <dgm:prSet presAssocID="{82914459-E889-4BA8-B611-758750748262}" presName="rect3" presStyleLbl="alignAcc1" presStyleIdx="2" presStyleCnt="3"/>
      <dgm:spPr/>
    </dgm:pt>
    <dgm:pt modelId="{A2D5AF8C-A3E3-4254-B58A-111DBA271B1F}" type="pres">
      <dgm:prSet presAssocID="{8A05C818-D3D6-419F-A51E-A376E7F5DE9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EDCD6D3-7EED-4A11-BC84-F21E6C20EC45}" type="pres">
      <dgm:prSet presAssocID="{B28007BD-B08C-4025-A652-C65D1E28D9E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FDCC08BD-9EC5-4F45-A9E1-8A03E5A8ACE6}" type="pres">
      <dgm:prSet presAssocID="{82914459-E889-4BA8-B611-75875074826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A6A9106-E7DD-4CE3-9860-8639744E375D}" type="presOf" srcId="{8A05C818-D3D6-419F-A51E-A376E7F5DE93}" destId="{A2D5AF8C-A3E3-4254-B58A-111DBA271B1F}" srcOrd="1" destOrd="0" presId="urn:microsoft.com/office/officeart/2005/8/layout/target3"/>
    <dgm:cxn modelId="{7E64210A-426C-433A-9E2D-C81B16B3E5B6}" srcId="{BCBB74C9-15C1-46CA-9525-0A21154F08E7}" destId="{82914459-E889-4BA8-B611-758750748262}" srcOrd="2" destOrd="0" parTransId="{9C991A02-8998-432F-AF8B-86A1037738AF}" sibTransId="{6B06EA2E-4AB0-4DF9-9E02-778D63472C25}"/>
    <dgm:cxn modelId="{9E4E8038-8FDB-4F9D-9A19-16943166AFC3}" type="presOf" srcId="{BCBB74C9-15C1-46CA-9525-0A21154F08E7}" destId="{9DF1AFF6-4B1B-4202-868E-0F0FA14DCE05}" srcOrd="0" destOrd="0" presId="urn:microsoft.com/office/officeart/2005/8/layout/target3"/>
    <dgm:cxn modelId="{C53D673E-980A-4864-AD02-4061DAD9D5A6}" type="presOf" srcId="{82914459-E889-4BA8-B611-758750748262}" destId="{5A64DD02-FEB2-49B8-A230-657323C20BAC}" srcOrd="0" destOrd="0" presId="urn:microsoft.com/office/officeart/2005/8/layout/target3"/>
    <dgm:cxn modelId="{D1BEAB6A-E9F6-4B28-A915-64FBC91C091E}" type="presOf" srcId="{82914459-E889-4BA8-B611-758750748262}" destId="{FDCC08BD-9EC5-4F45-A9E1-8A03E5A8ACE6}" srcOrd="1" destOrd="0" presId="urn:microsoft.com/office/officeart/2005/8/layout/target3"/>
    <dgm:cxn modelId="{4B98496D-42DF-4CC2-8C31-719F24B96684}" srcId="{BCBB74C9-15C1-46CA-9525-0A21154F08E7}" destId="{B28007BD-B08C-4025-A652-C65D1E28D9EE}" srcOrd="1" destOrd="0" parTransId="{AF6DB2CB-A39E-4114-B30F-86FD90646889}" sibTransId="{DB376EEC-D449-4B22-A6D0-2DAE0A07C6AE}"/>
    <dgm:cxn modelId="{2BC3F775-6B77-4610-B1B3-A1B0B34B0684}" type="presOf" srcId="{8A05C818-D3D6-419F-A51E-A376E7F5DE93}" destId="{E64F349B-1532-4ACE-8482-F61B58DDC2FB}" srcOrd="0" destOrd="0" presId="urn:microsoft.com/office/officeart/2005/8/layout/target3"/>
    <dgm:cxn modelId="{D4C96F87-5B28-4F9F-8C56-29A51CFCB180}" type="presOf" srcId="{B28007BD-B08C-4025-A652-C65D1E28D9EE}" destId="{145E8A77-A6AA-49ED-983C-D41B7BBE136A}" srcOrd="0" destOrd="0" presId="urn:microsoft.com/office/officeart/2005/8/layout/target3"/>
    <dgm:cxn modelId="{DB6B8ADD-3583-40F0-A752-055CCAC2F7F1}" srcId="{BCBB74C9-15C1-46CA-9525-0A21154F08E7}" destId="{8A05C818-D3D6-419F-A51E-A376E7F5DE93}" srcOrd="0" destOrd="0" parTransId="{497102AC-2BFD-4FAF-9C31-DAA1122959BC}" sibTransId="{7619735A-A371-4B80-AA05-06F459921106}"/>
    <dgm:cxn modelId="{C2FA79DF-147C-4BEF-8210-8BA2EC197DBB}" type="presOf" srcId="{B28007BD-B08C-4025-A652-C65D1E28D9EE}" destId="{7EDCD6D3-7EED-4A11-BC84-F21E6C20EC45}" srcOrd="1" destOrd="0" presId="urn:microsoft.com/office/officeart/2005/8/layout/target3"/>
    <dgm:cxn modelId="{65486FA6-8FD6-405A-B39C-FA0C9FD53FFF}" type="presParOf" srcId="{9DF1AFF6-4B1B-4202-868E-0F0FA14DCE05}" destId="{74A81C40-3C1B-42E2-BE9B-CE1A5E58BEE7}" srcOrd="0" destOrd="0" presId="urn:microsoft.com/office/officeart/2005/8/layout/target3"/>
    <dgm:cxn modelId="{07D07CA5-1A07-4CDA-AEA9-85A968C31140}" type="presParOf" srcId="{9DF1AFF6-4B1B-4202-868E-0F0FA14DCE05}" destId="{7FB42E49-BB53-4B14-B517-E74CE400F46C}" srcOrd="1" destOrd="0" presId="urn:microsoft.com/office/officeart/2005/8/layout/target3"/>
    <dgm:cxn modelId="{F9CC7532-E22F-44F6-9944-1C2A2ABA25F5}" type="presParOf" srcId="{9DF1AFF6-4B1B-4202-868E-0F0FA14DCE05}" destId="{E64F349B-1532-4ACE-8482-F61B58DDC2FB}" srcOrd="2" destOrd="0" presId="urn:microsoft.com/office/officeart/2005/8/layout/target3"/>
    <dgm:cxn modelId="{01E58087-4007-440F-B881-BFA8FEE1E32A}" type="presParOf" srcId="{9DF1AFF6-4B1B-4202-868E-0F0FA14DCE05}" destId="{EAF0F1D6-89F4-4EE0-BDEA-49C7EB6FAF42}" srcOrd="3" destOrd="0" presId="urn:microsoft.com/office/officeart/2005/8/layout/target3"/>
    <dgm:cxn modelId="{08A20C7E-5A91-4806-914B-6EBEC9B3DF62}" type="presParOf" srcId="{9DF1AFF6-4B1B-4202-868E-0F0FA14DCE05}" destId="{F133ACC6-E659-42F0-8532-81CA673BC254}" srcOrd="4" destOrd="0" presId="urn:microsoft.com/office/officeart/2005/8/layout/target3"/>
    <dgm:cxn modelId="{CF950D43-569B-4568-8618-31CFE3FC2998}" type="presParOf" srcId="{9DF1AFF6-4B1B-4202-868E-0F0FA14DCE05}" destId="{145E8A77-A6AA-49ED-983C-D41B7BBE136A}" srcOrd="5" destOrd="0" presId="urn:microsoft.com/office/officeart/2005/8/layout/target3"/>
    <dgm:cxn modelId="{DE071F06-4248-48D1-A7C8-A41B3916E0B3}" type="presParOf" srcId="{9DF1AFF6-4B1B-4202-868E-0F0FA14DCE05}" destId="{0C4C555C-4C82-4273-8F0A-15CD4605EC8C}" srcOrd="6" destOrd="0" presId="urn:microsoft.com/office/officeart/2005/8/layout/target3"/>
    <dgm:cxn modelId="{6B8E272E-237D-4AB8-8DB5-9DA88D96B7CF}" type="presParOf" srcId="{9DF1AFF6-4B1B-4202-868E-0F0FA14DCE05}" destId="{B8C256E0-1128-44B7-8CFA-B0770F3465B4}" srcOrd="7" destOrd="0" presId="urn:microsoft.com/office/officeart/2005/8/layout/target3"/>
    <dgm:cxn modelId="{272542E2-7A8C-4AA6-9936-1665285AA2C9}" type="presParOf" srcId="{9DF1AFF6-4B1B-4202-868E-0F0FA14DCE05}" destId="{5A64DD02-FEB2-49B8-A230-657323C20BAC}" srcOrd="8" destOrd="0" presId="urn:microsoft.com/office/officeart/2005/8/layout/target3"/>
    <dgm:cxn modelId="{2E2D314E-1693-4FFD-AC23-0667D7F241F6}" type="presParOf" srcId="{9DF1AFF6-4B1B-4202-868E-0F0FA14DCE05}" destId="{A2D5AF8C-A3E3-4254-B58A-111DBA271B1F}" srcOrd="9" destOrd="0" presId="urn:microsoft.com/office/officeart/2005/8/layout/target3"/>
    <dgm:cxn modelId="{68AF0117-5F85-47AE-8CCB-876FF4FC452A}" type="presParOf" srcId="{9DF1AFF6-4B1B-4202-868E-0F0FA14DCE05}" destId="{7EDCD6D3-7EED-4A11-BC84-F21E6C20EC45}" srcOrd="10" destOrd="0" presId="urn:microsoft.com/office/officeart/2005/8/layout/target3"/>
    <dgm:cxn modelId="{08DA7DFA-3C17-4A52-950E-5A57457646CD}" type="presParOf" srcId="{9DF1AFF6-4B1B-4202-868E-0F0FA14DCE05}" destId="{FDCC08BD-9EC5-4F45-A9E1-8A03E5A8ACE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E94CC-B5D9-4513-83AA-23365F3507C7}" type="doc">
      <dgm:prSet loTypeId="urn:microsoft.com/office/officeart/2005/8/layout/chart3" loCatId="relationship" qsTypeId="urn:microsoft.com/office/officeart/2005/8/quickstyle/simple1" qsCatId="simple" csTypeId="urn:microsoft.com/office/officeart/2005/8/colors/colorful3" csCatId="colorful" phldr="1"/>
      <dgm:spPr/>
    </dgm:pt>
    <dgm:pt modelId="{7E516F2F-F4CF-4896-87D6-689199C94227}">
      <dgm:prSet phldrT="[טקסט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rPr>
            <a:t>Clean Spaces</a:t>
          </a:r>
          <a:endParaRPr lang="he-IL" dirty="0"/>
        </a:p>
      </dgm:t>
    </dgm:pt>
    <dgm:pt modelId="{8C21C7AF-D533-42EB-A132-D6A999B37FA7}" type="parTrans" cxnId="{DBF12BA3-A170-414C-AEF5-EC7AC2E81767}">
      <dgm:prSet/>
      <dgm:spPr/>
      <dgm:t>
        <a:bodyPr/>
        <a:lstStyle/>
        <a:p>
          <a:endParaRPr lang="he-IL"/>
        </a:p>
      </dgm:t>
    </dgm:pt>
    <dgm:pt modelId="{65F4643F-728E-48CA-8B7B-5408A5C1CA02}" type="sibTrans" cxnId="{DBF12BA3-A170-414C-AEF5-EC7AC2E81767}">
      <dgm:prSet/>
      <dgm:spPr/>
      <dgm:t>
        <a:bodyPr/>
        <a:lstStyle/>
        <a:p>
          <a:endParaRPr lang="he-IL"/>
        </a:p>
      </dgm:t>
    </dgm:pt>
    <dgm:pt modelId="{595F4AD2-3240-41F0-AEEC-85DBF6C6F850}">
      <dgm:prSet phldrT="[טקסט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rPr>
            <a:t>Behavioral pattern change</a:t>
          </a:r>
          <a:endParaRPr lang="he-IL" dirty="0"/>
        </a:p>
      </dgm:t>
    </dgm:pt>
    <dgm:pt modelId="{15897C58-D828-4338-92FD-8D1FAECF81F8}" type="parTrans" cxnId="{068D4AE2-D82B-4A82-851A-B9B2AC4E2593}">
      <dgm:prSet/>
      <dgm:spPr/>
      <dgm:t>
        <a:bodyPr/>
        <a:lstStyle/>
        <a:p>
          <a:endParaRPr lang="he-IL"/>
        </a:p>
      </dgm:t>
    </dgm:pt>
    <dgm:pt modelId="{EE8AAA07-8AFA-4376-AB43-05472E198A35}" type="sibTrans" cxnId="{068D4AE2-D82B-4A82-851A-B9B2AC4E2593}">
      <dgm:prSet custLinFactNeighborY="0"/>
      <dgm:spPr/>
      <dgm:t>
        <a:bodyPr/>
        <a:lstStyle/>
        <a:p>
          <a:endParaRPr lang="he-IL"/>
        </a:p>
      </dgm:t>
    </dgm:pt>
    <dgm:pt modelId="{12198CEF-5321-4A44-A82A-C1DFA188D23E}" type="pres">
      <dgm:prSet presAssocID="{7A6E94CC-B5D9-4513-83AA-23365F3507C7}" presName="compositeShape" presStyleCnt="0">
        <dgm:presLayoutVars>
          <dgm:chMax val="7"/>
          <dgm:dir/>
          <dgm:resizeHandles val="exact"/>
        </dgm:presLayoutVars>
      </dgm:prSet>
      <dgm:spPr/>
    </dgm:pt>
    <dgm:pt modelId="{CEDE08DB-69C3-4F10-B34D-EAF1F67395CC}" type="pres">
      <dgm:prSet presAssocID="{7A6E94CC-B5D9-4513-83AA-23365F3507C7}" presName="wedge1" presStyleLbl="node1" presStyleIdx="0" presStyleCnt="2"/>
      <dgm:spPr/>
    </dgm:pt>
    <dgm:pt modelId="{C435151C-A927-4CFF-9FA4-18BDD023E12B}" type="pres">
      <dgm:prSet presAssocID="{7A6E94CC-B5D9-4513-83AA-23365F3507C7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AC7BD8D-8B2B-4FC0-B768-2FB076500A31}" type="pres">
      <dgm:prSet presAssocID="{7A6E94CC-B5D9-4513-83AA-23365F3507C7}" presName="wedge2" presStyleLbl="node1" presStyleIdx="1" presStyleCnt="2" custScaleX="104018" custScaleY="98958"/>
      <dgm:spPr/>
    </dgm:pt>
    <dgm:pt modelId="{208CF2EF-F535-4603-8BD5-8FD218A4D013}" type="pres">
      <dgm:prSet presAssocID="{7A6E94CC-B5D9-4513-83AA-23365F3507C7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511CE26-A1F3-486E-A729-B63F1453AE94}" type="presOf" srcId="{595F4AD2-3240-41F0-AEEC-85DBF6C6F850}" destId="{208CF2EF-F535-4603-8BD5-8FD218A4D013}" srcOrd="1" destOrd="0" presId="urn:microsoft.com/office/officeart/2005/8/layout/chart3"/>
    <dgm:cxn modelId="{9F4EEB54-3BCB-4565-AFD9-33C68AAF2783}" type="presOf" srcId="{7E516F2F-F4CF-4896-87D6-689199C94227}" destId="{C435151C-A927-4CFF-9FA4-18BDD023E12B}" srcOrd="1" destOrd="0" presId="urn:microsoft.com/office/officeart/2005/8/layout/chart3"/>
    <dgm:cxn modelId="{DBF12BA3-A170-414C-AEF5-EC7AC2E81767}" srcId="{7A6E94CC-B5D9-4513-83AA-23365F3507C7}" destId="{7E516F2F-F4CF-4896-87D6-689199C94227}" srcOrd="0" destOrd="0" parTransId="{8C21C7AF-D533-42EB-A132-D6A999B37FA7}" sibTransId="{65F4643F-728E-48CA-8B7B-5408A5C1CA02}"/>
    <dgm:cxn modelId="{72068FCF-A556-48B7-AFE0-B5BE0E82E1E2}" type="presOf" srcId="{7A6E94CC-B5D9-4513-83AA-23365F3507C7}" destId="{12198CEF-5321-4A44-A82A-C1DFA188D23E}" srcOrd="0" destOrd="0" presId="urn:microsoft.com/office/officeart/2005/8/layout/chart3"/>
    <dgm:cxn modelId="{068D4AE2-D82B-4A82-851A-B9B2AC4E2593}" srcId="{7A6E94CC-B5D9-4513-83AA-23365F3507C7}" destId="{595F4AD2-3240-41F0-AEEC-85DBF6C6F850}" srcOrd="1" destOrd="0" parTransId="{15897C58-D828-4338-92FD-8D1FAECF81F8}" sibTransId="{EE8AAA07-8AFA-4376-AB43-05472E198A35}"/>
    <dgm:cxn modelId="{F3F620E3-F176-4E48-9B3E-1516C1E3AAF6}" type="presOf" srcId="{595F4AD2-3240-41F0-AEEC-85DBF6C6F850}" destId="{9AC7BD8D-8B2B-4FC0-B768-2FB076500A31}" srcOrd="0" destOrd="0" presId="urn:microsoft.com/office/officeart/2005/8/layout/chart3"/>
    <dgm:cxn modelId="{8BA856FC-A8D4-463C-A891-B9B46B356BB4}" type="presOf" srcId="{7E516F2F-F4CF-4896-87D6-689199C94227}" destId="{CEDE08DB-69C3-4F10-B34D-EAF1F67395CC}" srcOrd="0" destOrd="0" presId="urn:microsoft.com/office/officeart/2005/8/layout/chart3"/>
    <dgm:cxn modelId="{FA5AC211-A4B7-4677-AD90-2C5C4FFDBADB}" type="presParOf" srcId="{12198CEF-5321-4A44-A82A-C1DFA188D23E}" destId="{CEDE08DB-69C3-4F10-B34D-EAF1F67395CC}" srcOrd="0" destOrd="0" presId="urn:microsoft.com/office/officeart/2005/8/layout/chart3"/>
    <dgm:cxn modelId="{922F9070-198B-4EA7-A4D3-8F0080802FB9}" type="presParOf" srcId="{12198CEF-5321-4A44-A82A-C1DFA188D23E}" destId="{C435151C-A927-4CFF-9FA4-18BDD023E12B}" srcOrd="1" destOrd="0" presId="urn:microsoft.com/office/officeart/2005/8/layout/chart3"/>
    <dgm:cxn modelId="{507F29C9-0A8B-46D4-9001-499AEF6BE673}" type="presParOf" srcId="{12198CEF-5321-4A44-A82A-C1DFA188D23E}" destId="{9AC7BD8D-8B2B-4FC0-B768-2FB076500A31}" srcOrd="2" destOrd="0" presId="urn:microsoft.com/office/officeart/2005/8/layout/chart3"/>
    <dgm:cxn modelId="{CA2C501C-5394-48DE-BD0F-A463BC9559C8}" type="presParOf" srcId="{12198CEF-5321-4A44-A82A-C1DFA188D23E}" destId="{208CF2EF-F535-4603-8BD5-8FD218A4D013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2486F-A2C2-4A6F-8461-15EE00B1FC6B}" type="doc">
      <dgm:prSet loTypeId="urn:microsoft.com/office/officeart/2005/8/layout/matrix2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e-IL"/>
        </a:p>
      </dgm:t>
    </dgm:pt>
    <dgm:pt modelId="{46BCCA60-F145-422F-AB4A-C90F9B5D538E}">
      <dgm:prSet phldrT="[טקסט]"/>
      <dgm:spPr>
        <a:solidFill>
          <a:srgbClr val="FFC000"/>
        </a:solidFill>
      </dgm:spPr>
      <dgm:t>
        <a:bodyPr/>
        <a:lstStyle/>
        <a:p>
          <a:pPr algn="ctr" rtl="1"/>
          <a:r>
            <a:rPr lang="en-US" dirty="0">
              <a:cs typeface="Spoiler" pitchFamily="2" charset="-79"/>
            </a:rPr>
            <a:t>Educational and instructional activity</a:t>
          </a:r>
          <a:endParaRPr lang="he-IL" dirty="0"/>
        </a:p>
      </dgm:t>
    </dgm:pt>
    <dgm:pt modelId="{B3DAF1E4-088E-415A-BB59-1B6E68741910}" type="parTrans" cxnId="{6B208E66-C35D-4452-BD9E-920D51B2931C}">
      <dgm:prSet/>
      <dgm:spPr/>
      <dgm:t>
        <a:bodyPr/>
        <a:lstStyle/>
        <a:p>
          <a:endParaRPr lang="he-IL"/>
        </a:p>
      </dgm:t>
    </dgm:pt>
    <dgm:pt modelId="{CDF69980-AF9C-4F14-9C27-35B94033AA9F}" type="sibTrans" cxnId="{6B208E66-C35D-4452-BD9E-920D51B2931C}">
      <dgm:prSet/>
      <dgm:spPr/>
      <dgm:t>
        <a:bodyPr/>
        <a:lstStyle/>
        <a:p>
          <a:endParaRPr lang="he-IL"/>
        </a:p>
      </dgm:t>
    </dgm:pt>
    <dgm:pt modelId="{4D56551F-EF15-4C14-8DCC-2842ADEEF2A2}">
      <dgm:prSet/>
      <dgm:spPr>
        <a:solidFill>
          <a:srgbClr val="92D050"/>
        </a:solidFill>
      </dgm:spPr>
      <dgm:t>
        <a:bodyPr/>
        <a:lstStyle/>
        <a:p>
          <a:pPr algn="ctr" rtl="1"/>
          <a:r>
            <a:rPr lang="en-US" dirty="0">
              <a:cs typeface="Spoiler" pitchFamily="2" charset="-79"/>
            </a:rPr>
            <a:t>Enforcement</a:t>
          </a:r>
        </a:p>
      </dgm:t>
    </dgm:pt>
    <dgm:pt modelId="{7F8EDD01-D0C4-4915-A72A-F2835E5B1C5C}" type="parTrans" cxnId="{87DF29C5-A6B6-479D-B7FA-9A84C6F24A36}">
      <dgm:prSet/>
      <dgm:spPr/>
      <dgm:t>
        <a:bodyPr/>
        <a:lstStyle/>
        <a:p>
          <a:endParaRPr lang="he-IL"/>
        </a:p>
      </dgm:t>
    </dgm:pt>
    <dgm:pt modelId="{DBCE1866-E535-45D9-B9EA-802C105462B5}" type="sibTrans" cxnId="{87DF29C5-A6B6-479D-B7FA-9A84C6F24A36}">
      <dgm:prSet/>
      <dgm:spPr/>
      <dgm:t>
        <a:bodyPr/>
        <a:lstStyle/>
        <a:p>
          <a:endParaRPr lang="he-IL"/>
        </a:p>
      </dgm:t>
    </dgm:pt>
    <dgm:pt modelId="{4480512B-AF1F-4389-8FC4-396423662748}">
      <dgm:prSet/>
      <dgm:spPr>
        <a:solidFill>
          <a:srgbClr val="92D050"/>
        </a:solidFill>
      </dgm:spPr>
      <dgm:t>
        <a:bodyPr/>
        <a:lstStyle/>
        <a:p>
          <a:pPr algn="ctr" rtl="1"/>
          <a:r>
            <a:rPr lang="en-US" dirty="0">
              <a:cs typeface="Spoiler" pitchFamily="2" charset="-79"/>
            </a:rPr>
            <a:t>Suitable infrastructure</a:t>
          </a:r>
        </a:p>
      </dgm:t>
    </dgm:pt>
    <dgm:pt modelId="{C1B9C695-E35A-4771-A5E7-58AB1487D629}" type="parTrans" cxnId="{26DF66C7-F555-4B20-9C24-7575A9F2FE64}">
      <dgm:prSet/>
      <dgm:spPr/>
      <dgm:t>
        <a:bodyPr/>
        <a:lstStyle/>
        <a:p>
          <a:endParaRPr lang="he-IL"/>
        </a:p>
      </dgm:t>
    </dgm:pt>
    <dgm:pt modelId="{5C72A3E8-3654-4CA6-8775-AB34AA5F754D}" type="sibTrans" cxnId="{26DF66C7-F555-4B20-9C24-7575A9F2FE64}">
      <dgm:prSet/>
      <dgm:spPr/>
      <dgm:t>
        <a:bodyPr/>
        <a:lstStyle/>
        <a:p>
          <a:endParaRPr lang="he-IL"/>
        </a:p>
      </dgm:t>
    </dgm:pt>
    <dgm:pt modelId="{3892DB30-00B2-41E7-96F3-5E77AA7798D9}">
      <dgm:prSet phldrT="[טקסט]"/>
      <dgm:spPr>
        <a:solidFill>
          <a:srgbClr val="FFC000"/>
        </a:solidFill>
      </dgm:spPr>
      <dgm:t>
        <a:bodyPr/>
        <a:lstStyle/>
        <a:p>
          <a:pPr algn="ctr" rtl="1"/>
          <a:r>
            <a:rPr lang="en-US" dirty="0">
              <a:cs typeface="Spoiler" pitchFamily="2" charset="-79"/>
            </a:rPr>
            <a:t>Establish the role of the community and the individual as change-makers</a:t>
          </a:r>
          <a:endParaRPr lang="he-IL" dirty="0"/>
        </a:p>
      </dgm:t>
    </dgm:pt>
    <dgm:pt modelId="{7A5BD8E5-44A1-45D3-9392-3E44BEE2B1A9}" type="parTrans" cxnId="{1AE182CB-7EB9-4FAA-B43D-80E130D0A785}">
      <dgm:prSet/>
      <dgm:spPr/>
      <dgm:t>
        <a:bodyPr/>
        <a:lstStyle/>
        <a:p>
          <a:endParaRPr lang="he-IL"/>
        </a:p>
      </dgm:t>
    </dgm:pt>
    <dgm:pt modelId="{2C806E18-E59D-48AC-AE54-4EFE50F04F36}" type="sibTrans" cxnId="{1AE182CB-7EB9-4FAA-B43D-80E130D0A785}">
      <dgm:prSet/>
      <dgm:spPr/>
      <dgm:t>
        <a:bodyPr/>
        <a:lstStyle/>
        <a:p>
          <a:endParaRPr lang="he-IL"/>
        </a:p>
      </dgm:t>
    </dgm:pt>
    <dgm:pt modelId="{CDF8D847-965B-42DA-BE09-60B810B09D18}" type="pres">
      <dgm:prSet presAssocID="{99F2486F-A2C2-4A6F-8461-15EE00B1FC6B}" presName="matrix" presStyleCnt="0">
        <dgm:presLayoutVars>
          <dgm:chMax val="1"/>
          <dgm:dir/>
          <dgm:resizeHandles val="exact"/>
        </dgm:presLayoutVars>
      </dgm:prSet>
      <dgm:spPr/>
    </dgm:pt>
    <dgm:pt modelId="{EA0C0DD9-CFE3-44C3-A61B-B4FA5DDFD95F}" type="pres">
      <dgm:prSet presAssocID="{99F2486F-A2C2-4A6F-8461-15EE00B1FC6B}" presName="axisShape" presStyleLbl="bgShp" presStyleIdx="0" presStyleCnt="1"/>
      <dgm:spPr/>
    </dgm:pt>
    <dgm:pt modelId="{16143A11-E1FA-462C-9893-03F1495EDCE6}" type="pres">
      <dgm:prSet presAssocID="{99F2486F-A2C2-4A6F-8461-15EE00B1FC6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BC3134-3A41-41E0-BAD7-1181E7498E7B}" type="pres">
      <dgm:prSet presAssocID="{99F2486F-A2C2-4A6F-8461-15EE00B1FC6B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AF73303-E9EF-461A-B7DF-72D64317EB5F}" type="pres">
      <dgm:prSet presAssocID="{99F2486F-A2C2-4A6F-8461-15EE00B1FC6B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23CB22-218D-475C-BFCC-07B024088479}" type="pres">
      <dgm:prSet presAssocID="{99F2486F-A2C2-4A6F-8461-15EE00B1FC6B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BDF0E23-C789-4574-B99D-C6CC684B3647}" type="presOf" srcId="{99F2486F-A2C2-4A6F-8461-15EE00B1FC6B}" destId="{CDF8D847-965B-42DA-BE09-60B810B09D18}" srcOrd="0" destOrd="0" presId="urn:microsoft.com/office/officeart/2005/8/layout/matrix2"/>
    <dgm:cxn modelId="{EC5F2860-5160-41C4-9C9B-03FD857B643D}" type="presOf" srcId="{46BCCA60-F145-422F-AB4A-C90F9B5D538E}" destId="{16143A11-E1FA-462C-9893-03F1495EDCE6}" srcOrd="0" destOrd="0" presId="urn:microsoft.com/office/officeart/2005/8/layout/matrix2"/>
    <dgm:cxn modelId="{6B208E66-C35D-4452-BD9E-920D51B2931C}" srcId="{99F2486F-A2C2-4A6F-8461-15EE00B1FC6B}" destId="{46BCCA60-F145-422F-AB4A-C90F9B5D538E}" srcOrd="0" destOrd="0" parTransId="{B3DAF1E4-088E-415A-BB59-1B6E68741910}" sibTransId="{CDF69980-AF9C-4F14-9C27-35B94033AA9F}"/>
    <dgm:cxn modelId="{A97B7C4E-9FF9-4EA9-891E-34C52C2DBD6F}" type="presOf" srcId="{4480512B-AF1F-4389-8FC4-396423662748}" destId="{4AF73303-E9EF-461A-B7DF-72D64317EB5F}" srcOrd="0" destOrd="0" presId="urn:microsoft.com/office/officeart/2005/8/layout/matrix2"/>
    <dgm:cxn modelId="{87DF29C5-A6B6-479D-B7FA-9A84C6F24A36}" srcId="{99F2486F-A2C2-4A6F-8461-15EE00B1FC6B}" destId="{4D56551F-EF15-4C14-8DCC-2842ADEEF2A2}" srcOrd="3" destOrd="0" parTransId="{7F8EDD01-D0C4-4915-A72A-F2835E5B1C5C}" sibTransId="{DBCE1866-E535-45D9-B9EA-802C105462B5}"/>
    <dgm:cxn modelId="{26DF66C7-F555-4B20-9C24-7575A9F2FE64}" srcId="{99F2486F-A2C2-4A6F-8461-15EE00B1FC6B}" destId="{4480512B-AF1F-4389-8FC4-396423662748}" srcOrd="2" destOrd="0" parTransId="{C1B9C695-E35A-4771-A5E7-58AB1487D629}" sibTransId="{5C72A3E8-3654-4CA6-8775-AB34AA5F754D}"/>
    <dgm:cxn modelId="{1AE182CB-7EB9-4FAA-B43D-80E130D0A785}" srcId="{99F2486F-A2C2-4A6F-8461-15EE00B1FC6B}" destId="{3892DB30-00B2-41E7-96F3-5E77AA7798D9}" srcOrd="1" destOrd="0" parTransId="{7A5BD8E5-44A1-45D3-9392-3E44BEE2B1A9}" sibTransId="{2C806E18-E59D-48AC-AE54-4EFE50F04F36}"/>
    <dgm:cxn modelId="{84054CD6-0194-496E-A001-1B18DE4FDED0}" type="presOf" srcId="{4D56551F-EF15-4C14-8DCC-2842ADEEF2A2}" destId="{B623CB22-218D-475C-BFCC-07B024088479}" srcOrd="0" destOrd="0" presId="urn:microsoft.com/office/officeart/2005/8/layout/matrix2"/>
    <dgm:cxn modelId="{885C4FF1-610C-48B2-A979-91CC1CFFF4E1}" type="presOf" srcId="{3892DB30-00B2-41E7-96F3-5E77AA7798D9}" destId="{37BC3134-3A41-41E0-BAD7-1181E7498E7B}" srcOrd="0" destOrd="0" presId="urn:microsoft.com/office/officeart/2005/8/layout/matrix2"/>
    <dgm:cxn modelId="{78DCFABA-965A-4A1A-AA3B-A2F02D6556CA}" type="presParOf" srcId="{CDF8D847-965B-42DA-BE09-60B810B09D18}" destId="{EA0C0DD9-CFE3-44C3-A61B-B4FA5DDFD95F}" srcOrd="0" destOrd="0" presId="urn:microsoft.com/office/officeart/2005/8/layout/matrix2"/>
    <dgm:cxn modelId="{6A1472B1-5354-4D2A-BD28-9F5D7DCBA2C1}" type="presParOf" srcId="{CDF8D847-965B-42DA-BE09-60B810B09D18}" destId="{16143A11-E1FA-462C-9893-03F1495EDCE6}" srcOrd="1" destOrd="0" presId="urn:microsoft.com/office/officeart/2005/8/layout/matrix2"/>
    <dgm:cxn modelId="{28C27064-BB60-4DFE-AB40-98C27F998342}" type="presParOf" srcId="{CDF8D847-965B-42DA-BE09-60B810B09D18}" destId="{37BC3134-3A41-41E0-BAD7-1181E7498E7B}" srcOrd="2" destOrd="0" presId="urn:microsoft.com/office/officeart/2005/8/layout/matrix2"/>
    <dgm:cxn modelId="{7C65B0A2-F58B-4EC0-AE2D-6460CBAB1EC4}" type="presParOf" srcId="{CDF8D847-965B-42DA-BE09-60B810B09D18}" destId="{4AF73303-E9EF-461A-B7DF-72D64317EB5F}" srcOrd="3" destOrd="0" presId="urn:microsoft.com/office/officeart/2005/8/layout/matrix2"/>
    <dgm:cxn modelId="{9B194455-D6F6-4243-9B9D-FF7A5567DF46}" type="presParOf" srcId="{CDF8D847-965B-42DA-BE09-60B810B09D18}" destId="{B623CB22-218D-475C-BFCC-07B02408847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Local municipalities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8C39DDEA-9AE7-4C75-8F07-71D081DC7429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Formal education system</a:t>
          </a:r>
          <a:endParaRPr lang="he-IL" dirty="0">
            <a:cs typeface="Spoiler" pitchFamily="2" charset="-79"/>
          </a:endParaRPr>
        </a:p>
      </dgm:t>
    </dgm:pt>
    <dgm:pt modelId="{CFE15014-C724-4BA4-8055-3C62C58FD3FE}" type="parTrans" cxnId="{BAB490AD-CD6D-4F52-ABBD-9B38B4F51901}">
      <dgm:prSet/>
      <dgm:spPr/>
      <dgm:t>
        <a:bodyPr/>
        <a:lstStyle/>
        <a:p>
          <a:endParaRPr lang="he-IL"/>
        </a:p>
      </dgm:t>
    </dgm:pt>
    <dgm:pt modelId="{4C5328EA-6687-47C3-AD49-349136A11B85}" type="sibTrans" cxnId="{BAB490AD-CD6D-4F52-ABBD-9B38B4F51901}">
      <dgm:prSet/>
      <dgm:spPr/>
      <dgm:t>
        <a:bodyPr/>
        <a:lstStyle/>
        <a:p>
          <a:endParaRPr lang="he-IL"/>
        </a:p>
      </dgm:t>
    </dgm:pt>
    <dgm:pt modelId="{B2B1F178-5D28-4309-B606-E400C1AD931F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Informal education system</a:t>
          </a:r>
          <a:endParaRPr lang="he-IL" dirty="0">
            <a:cs typeface="Spoiler" pitchFamily="2" charset="-79"/>
          </a:endParaRPr>
        </a:p>
      </dgm:t>
    </dgm:pt>
    <dgm:pt modelId="{C40170C8-2B0E-455A-88FF-79547EBC9671}" type="parTrans" cxnId="{6303FBF8-7D23-456B-997B-8D5DDB4A814C}">
      <dgm:prSet/>
      <dgm:spPr/>
      <dgm:t>
        <a:bodyPr/>
        <a:lstStyle/>
        <a:p>
          <a:endParaRPr lang="he-IL"/>
        </a:p>
      </dgm:t>
    </dgm:pt>
    <dgm:pt modelId="{8E3942E1-AF35-4949-B6BB-6821E4F57B67}" type="sibTrans" cxnId="{6303FBF8-7D23-456B-997B-8D5DDB4A814C}">
      <dgm:prSet/>
      <dgm:spPr/>
      <dgm:t>
        <a:bodyPr/>
        <a:lstStyle/>
        <a:p>
          <a:endParaRPr lang="he-IL"/>
        </a:p>
      </dgm:t>
    </dgm:pt>
    <dgm:pt modelId="{F27AEE38-5B12-4F44-81A2-415E02620AFC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Citizens	</a:t>
          </a:r>
          <a:endParaRPr lang="he-IL" dirty="0">
            <a:cs typeface="Spoiler" pitchFamily="2" charset="-79"/>
          </a:endParaRPr>
        </a:p>
      </dgm:t>
    </dgm:pt>
    <dgm:pt modelId="{9BC538E7-2C3B-4BAA-ABAA-A0B989C073E3}" type="parTrans" cxnId="{9A944E3B-4458-4658-AC0B-BA7DC1476895}">
      <dgm:prSet/>
      <dgm:spPr/>
      <dgm:t>
        <a:bodyPr/>
        <a:lstStyle/>
        <a:p>
          <a:endParaRPr lang="he-IL"/>
        </a:p>
      </dgm:t>
    </dgm:pt>
    <dgm:pt modelId="{4C62732C-6D5E-4971-8AD1-BF7BD388CD2E}" type="sibTrans" cxnId="{9A944E3B-4458-4658-AC0B-BA7DC1476895}">
      <dgm:prSet/>
      <dgm:spPr/>
      <dgm:t>
        <a:bodyPr/>
        <a:lstStyle/>
        <a:p>
          <a:endParaRPr lang="he-IL"/>
        </a:p>
      </dgm:t>
    </dgm:pt>
    <dgm:pt modelId="{AC915C4A-8152-4E37-993C-529E8A443095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Academia</a:t>
          </a:r>
          <a:endParaRPr lang="he-IL" dirty="0">
            <a:cs typeface="Spoiler" pitchFamily="2" charset="-79"/>
          </a:endParaRPr>
        </a:p>
      </dgm:t>
    </dgm:pt>
    <dgm:pt modelId="{FF6A2A4B-B35D-4F00-8C57-85A0D8865B5B}" type="parTrans" cxnId="{93A6C4E9-5F6E-4697-9703-5123C7FD4548}">
      <dgm:prSet/>
      <dgm:spPr/>
      <dgm:t>
        <a:bodyPr/>
        <a:lstStyle/>
        <a:p>
          <a:endParaRPr lang="he-IL"/>
        </a:p>
      </dgm:t>
    </dgm:pt>
    <dgm:pt modelId="{1B76B26C-EBFD-420A-B728-AC8D4A1F0CFD}" type="sibTrans" cxnId="{93A6C4E9-5F6E-4697-9703-5123C7FD4548}">
      <dgm:prSet/>
      <dgm:spPr/>
      <dgm:t>
        <a:bodyPr/>
        <a:lstStyle/>
        <a:p>
          <a:endParaRPr lang="he-IL"/>
        </a:p>
      </dgm:t>
    </dgm:pt>
    <dgm:pt modelId="{13599BFF-5AD6-4820-9ADA-8819865EBFDA}">
      <dgm:prSet/>
      <dgm:spPr/>
      <dgm:t>
        <a:bodyPr/>
        <a:lstStyle/>
        <a:p>
          <a:pPr rtl="0"/>
          <a:r>
            <a:rPr lang="en-US" dirty="0">
              <a:cs typeface="Spoiler" pitchFamily="2" charset="-79"/>
            </a:rPr>
            <a:t>Ministry of Environmental Protection</a:t>
          </a:r>
          <a:endParaRPr lang="he-IL" dirty="0">
            <a:cs typeface="Spoiler" pitchFamily="2" charset="-79"/>
          </a:endParaRPr>
        </a:p>
      </dgm:t>
    </dgm:pt>
    <dgm:pt modelId="{823E7C33-6FD7-4500-AF17-4912866A883E}" type="parTrans" cxnId="{7A2190F8-348C-4B72-816D-F33F45881EF8}">
      <dgm:prSet/>
      <dgm:spPr/>
      <dgm:t>
        <a:bodyPr/>
        <a:lstStyle/>
        <a:p>
          <a:endParaRPr lang="he-IL"/>
        </a:p>
      </dgm:t>
    </dgm:pt>
    <dgm:pt modelId="{75E34BD6-4398-41B1-95A2-D83DD7F10AC0}" type="sibTrans" cxnId="{7A2190F8-348C-4B72-816D-F33F45881EF8}">
      <dgm:prSet/>
      <dgm:spPr/>
      <dgm:t>
        <a:bodyPr/>
        <a:lstStyle/>
        <a:p>
          <a:endParaRPr lang="he-IL"/>
        </a:p>
      </dgm:t>
    </dgm:pt>
    <dgm:pt modelId="{C080B02C-A8FC-43E1-AF03-D2140A3ABDB8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Public sphere organizations</a:t>
          </a:r>
          <a:endParaRPr lang="he-IL" dirty="0">
            <a:cs typeface="Spoiler" pitchFamily="2" charset="-79"/>
          </a:endParaRPr>
        </a:p>
      </dgm:t>
    </dgm:pt>
    <dgm:pt modelId="{F28D04DF-4CA2-4E38-B53C-5B3491AB1678}" type="parTrans" cxnId="{0FF8C1BC-CB31-44B7-9DCF-6393893D1B07}">
      <dgm:prSet/>
      <dgm:spPr/>
      <dgm:t>
        <a:bodyPr/>
        <a:lstStyle/>
        <a:p>
          <a:endParaRPr lang="he-IL"/>
        </a:p>
      </dgm:t>
    </dgm:pt>
    <dgm:pt modelId="{1CCEC5A9-E296-4AA4-9B56-AE40312BAEBF}" type="sibTrans" cxnId="{0FF8C1BC-CB31-44B7-9DCF-6393893D1B07}">
      <dgm:prSet/>
      <dgm:spPr/>
      <dgm:t>
        <a:bodyPr/>
        <a:lstStyle/>
        <a:p>
          <a:endParaRPr lang="he-IL"/>
        </a:p>
      </dgm:t>
    </dgm:pt>
    <dgm:pt modelId="{4D764707-C4E7-43EF-B835-7CCF37012A08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Nature preservation organizations</a:t>
          </a:r>
          <a:endParaRPr lang="he-IL" dirty="0">
            <a:cs typeface="Spoiler" pitchFamily="2" charset="-79"/>
          </a:endParaRPr>
        </a:p>
      </dgm:t>
    </dgm:pt>
    <dgm:pt modelId="{90B6FA5C-4C8A-42FC-B5DC-6598DA246E8B}" type="parTrans" cxnId="{BEC5124E-BEEE-4ED6-8D5A-F90A09CB1898}">
      <dgm:prSet/>
      <dgm:spPr/>
      <dgm:t>
        <a:bodyPr/>
        <a:lstStyle/>
        <a:p>
          <a:endParaRPr lang="he-IL"/>
        </a:p>
      </dgm:t>
    </dgm:pt>
    <dgm:pt modelId="{A2C87656-E0FD-48A1-B457-4A9AA9164CA9}" type="sibTrans" cxnId="{BEC5124E-BEEE-4ED6-8D5A-F90A09CB1898}">
      <dgm:prSet/>
      <dgm:spPr/>
      <dgm:t>
        <a:bodyPr/>
        <a:lstStyle/>
        <a:p>
          <a:endParaRPr lang="he-IL"/>
        </a:p>
      </dgm:t>
    </dgm:pt>
    <dgm:pt modelId="{C01E3BC7-1D4F-4C75-AD7F-1CE85AD3751C}">
      <dgm:prSet/>
      <dgm:spPr/>
      <dgm:t>
        <a:bodyPr/>
        <a:lstStyle/>
        <a:p>
          <a:pPr rtl="1"/>
          <a:r>
            <a:rPr lang="en-US" b="1" dirty="0">
              <a:solidFill>
                <a:schemeClr val="bg1"/>
              </a:solidFill>
              <a:cs typeface="Spoiler" pitchFamily="2" charset="-79"/>
            </a:rPr>
            <a:t>Civic enforcement – </a:t>
          </a:r>
        </a:p>
        <a:p>
          <a:pPr rtl="1"/>
          <a:r>
            <a:rPr lang="en-US" b="1" dirty="0">
              <a:solidFill>
                <a:schemeClr val="bg1"/>
              </a:solidFill>
              <a:cs typeface="Spoiler" pitchFamily="2" charset="-79"/>
            </a:rPr>
            <a:t>establishing public  influence</a:t>
          </a:r>
          <a:endParaRPr lang="he-IL" dirty="0">
            <a:solidFill>
              <a:schemeClr val="bg1"/>
            </a:solidFill>
            <a:cs typeface="Spoiler" pitchFamily="2" charset="-79"/>
          </a:endParaRPr>
        </a:p>
      </dgm:t>
    </dgm:pt>
    <dgm:pt modelId="{792D30C5-C59F-4064-98BB-B2F6BE87769D}" type="parTrans" cxnId="{EA7B0412-24A9-487E-B5A9-74A1A278A4D8}">
      <dgm:prSet/>
      <dgm:spPr/>
      <dgm:t>
        <a:bodyPr/>
        <a:lstStyle/>
        <a:p>
          <a:endParaRPr lang="he-IL"/>
        </a:p>
      </dgm:t>
    </dgm:pt>
    <dgm:pt modelId="{B94E143D-51F2-41DE-A089-E333CDE515CF}" type="sibTrans" cxnId="{EA7B0412-24A9-487E-B5A9-74A1A278A4D8}">
      <dgm:prSet/>
      <dgm:spPr/>
      <dgm:t>
        <a:bodyPr/>
        <a:lstStyle/>
        <a:p>
          <a:endParaRPr lang="he-IL"/>
        </a:p>
      </dgm:t>
    </dgm:pt>
    <dgm:pt modelId="{23CAE6F8-26AF-4A3E-A438-A537EF2C9CB8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Donors</a:t>
          </a:r>
          <a:endParaRPr lang="he-IL" dirty="0">
            <a:cs typeface="Spoiler" pitchFamily="2" charset="-79"/>
          </a:endParaRPr>
        </a:p>
      </dgm:t>
    </dgm:pt>
    <dgm:pt modelId="{D8817462-3910-4790-A46A-F1D748C7F9A8}" type="parTrans" cxnId="{8E1BEC19-F44F-4FE8-ADD3-2E4B89CD9929}">
      <dgm:prSet/>
      <dgm:spPr/>
      <dgm:t>
        <a:bodyPr/>
        <a:lstStyle/>
        <a:p>
          <a:endParaRPr lang="he-IL"/>
        </a:p>
      </dgm:t>
    </dgm:pt>
    <dgm:pt modelId="{3342E3BE-DC32-443F-AE86-AD116702A528}" type="sibTrans" cxnId="{8E1BEC19-F44F-4FE8-ADD3-2E4B89CD9929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</dgm:pt>
    <dgm:pt modelId="{3381D47F-288B-4C06-8106-F448E95447A9}" type="pres">
      <dgm:prSet presAssocID="{8C39DDEA-9AE7-4C75-8F07-71D081DC7429}" presName="node" presStyleLbl="node1" presStyleIdx="0" presStyleCnt="10">
        <dgm:presLayoutVars>
          <dgm:bulletEnabled val="1"/>
        </dgm:presLayoutVars>
      </dgm:prSet>
      <dgm:spPr/>
    </dgm:pt>
    <dgm:pt modelId="{42E6B87E-6167-435B-ACE4-C92B3FC0B078}" type="pres">
      <dgm:prSet presAssocID="{4C5328EA-6687-47C3-AD49-349136A11B85}" presName="sibTrans" presStyleCnt="0"/>
      <dgm:spPr/>
    </dgm:pt>
    <dgm:pt modelId="{FA6E35F0-51BC-4EB0-8052-6F30BE1EEFA3}" type="pres">
      <dgm:prSet presAssocID="{F27AEE38-5B12-4F44-81A2-415E02620AFC}" presName="node" presStyleLbl="node1" presStyleIdx="1" presStyleCnt="10">
        <dgm:presLayoutVars>
          <dgm:bulletEnabled val="1"/>
        </dgm:presLayoutVars>
      </dgm:prSet>
      <dgm:spPr/>
    </dgm:pt>
    <dgm:pt modelId="{04CDCAEB-2C26-4D5D-945A-508A9917F583}" type="pres">
      <dgm:prSet presAssocID="{4C62732C-6D5E-4971-8AD1-BF7BD388CD2E}" presName="sibTrans" presStyleCnt="0"/>
      <dgm:spPr/>
    </dgm:pt>
    <dgm:pt modelId="{2A0D390D-4D52-445C-BD8A-588D75C77CFD}" type="pres">
      <dgm:prSet presAssocID="{AC915C4A-8152-4E37-993C-529E8A443095}" presName="node" presStyleLbl="node1" presStyleIdx="2" presStyleCnt="10">
        <dgm:presLayoutVars>
          <dgm:bulletEnabled val="1"/>
        </dgm:presLayoutVars>
      </dgm:prSet>
      <dgm:spPr/>
    </dgm:pt>
    <dgm:pt modelId="{80BDDC71-CC63-4C0F-8CC5-61F87C974DC4}" type="pres">
      <dgm:prSet presAssocID="{1B76B26C-EBFD-420A-B728-AC8D4A1F0CFD}" presName="sibTrans" presStyleCnt="0"/>
      <dgm:spPr/>
    </dgm:pt>
    <dgm:pt modelId="{889A57B5-D9F6-4CB4-9FBA-2F569FD55A28}" type="pres">
      <dgm:prSet presAssocID="{13599BFF-5AD6-4820-9ADA-8819865EBFDA}" presName="node" presStyleLbl="node1" presStyleIdx="3" presStyleCnt="10">
        <dgm:presLayoutVars>
          <dgm:bulletEnabled val="1"/>
        </dgm:presLayoutVars>
      </dgm:prSet>
      <dgm:spPr/>
    </dgm:pt>
    <dgm:pt modelId="{7356C59B-73C1-459E-AF65-1545BB7B5284}" type="pres">
      <dgm:prSet presAssocID="{75E34BD6-4398-41B1-95A2-D83DD7F10AC0}" presName="sibTrans" presStyleCnt="0"/>
      <dgm:spPr/>
    </dgm:pt>
    <dgm:pt modelId="{16BC6288-5AD9-4F04-AEF3-F010B41FB3A1}" type="pres">
      <dgm:prSet presAssocID="{C080B02C-A8FC-43E1-AF03-D2140A3ABDB8}" presName="node" presStyleLbl="node1" presStyleIdx="4" presStyleCnt="10">
        <dgm:presLayoutVars>
          <dgm:bulletEnabled val="1"/>
        </dgm:presLayoutVars>
      </dgm:prSet>
      <dgm:spPr/>
    </dgm:pt>
    <dgm:pt modelId="{D47CE3DB-7575-4673-A1A1-80872A987952}" type="pres">
      <dgm:prSet presAssocID="{1CCEC5A9-E296-4AA4-9B56-AE40312BAEBF}" presName="sibTrans" presStyleCnt="0"/>
      <dgm:spPr/>
    </dgm:pt>
    <dgm:pt modelId="{6D82A8CC-7BB4-4C69-B36F-041C64A5CADB}" type="pres">
      <dgm:prSet presAssocID="{4D764707-C4E7-43EF-B835-7CCF37012A08}" presName="node" presStyleLbl="node1" presStyleIdx="5" presStyleCnt="10">
        <dgm:presLayoutVars>
          <dgm:bulletEnabled val="1"/>
        </dgm:presLayoutVars>
      </dgm:prSet>
      <dgm:spPr/>
    </dgm:pt>
    <dgm:pt modelId="{63D31553-F6B4-498B-97E6-FBDE5023298D}" type="pres">
      <dgm:prSet presAssocID="{A2C87656-E0FD-48A1-B457-4A9AA9164CA9}" presName="sibTrans" presStyleCnt="0"/>
      <dgm:spPr/>
    </dgm:pt>
    <dgm:pt modelId="{21BCAA61-C198-4185-8725-C8876F837812}" type="pres">
      <dgm:prSet presAssocID="{C01E3BC7-1D4F-4C75-AD7F-1CE85AD3751C}" presName="node" presStyleLbl="node1" presStyleIdx="6" presStyleCnt="10">
        <dgm:presLayoutVars>
          <dgm:bulletEnabled val="1"/>
        </dgm:presLayoutVars>
      </dgm:prSet>
      <dgm:spPr/>
    </dgm:pt>
    <dgm:pt modelId="{FB73B284-474E-40C0-A064-B18E4978D7FF}" type="pres">
      <dgm:prSet presAssocID="{B94E143D-51F2-41DE-A089-E333CDE515CF}" presName="sibTrans" presStyleCnt="0"/>
      <dgm:spPr/>
    </dgm:pt>
    <dgm:pt modelId="{B7A5A603-2933-4F35-9B8B-DC3091190F06}" type="pres">
      <dgm:prSet presAssocID="{23CAE6F8-26AF-4A3E-A438-A537EF2C9CB8}" presName="node" presStyleLbl="node1" presStyleIdx="7" presStyleCnt="10">
        <dgm:presLayoutVars>
          <dgm:bulletEnabled val="1"/>
        </dgm:presLayoutVars>
      </dgm:prSet>
      <dgm:spPr/>
    </dgm:pt>
    <dgm:pt modelId="{69A09E0D-D97C-4764-B6E9-D6888C7AD4FA}" type="pres">
      <dgm:prSet presAssocID="{3342E3BE-DC32-443F-AE86-AD116702A528}" presName="sibTrans" presStyleCnt="0"/>
      <dgm:spPr/>
    </dgm:pt>
    <dgm:pt modelId="{503AEB6A-F95D-40B4-981C-79770EA16222}" type="pres">
      <dgm:prSet presAssocID="{9B927F6E-8A22-448A-8A6A-F588EAE2F00A}" presName="node" presStyleLbl="node1" presStyleIdx="8" presStyleCnt="10">
        <dgm:presLayoutVars>
          <dgm:bulletEnabled val="1"/>
        </dgm:presLayoutVars>
      </dgm:prSet>
      <dgm:spPr/>
    </dgm:pt>
    <dgm:pt modelId="{C570D6B2-3197-4FBB-A7C5-F66D70E51874}" type="pres">
      <dgm:prSet presAssocID="{E29A8085-659A-4244-AAE4-CCE8561E298D}" presName="sibTrans" presStyleCnt="0"/>
      <dgm:spPr/>
    </dgm:pt>
    <dgm:pt modelId="{63C1C028-2D63-4B8F-90DF-CB8B5A0658E2}" type="pres">
      <dgm:prSet presAssocID="{B2B1F178-5D28-4309-B606-E400C1AD931F}" presName="node" presStyleLbl="node1" presStyleIdx="9" presStyleCnt="10">
        <dgm:presLayoutVars>
          <dgm:bulletEnabled val="1"/>
        </dgm:presLayoutVars>
      </dgm:prSet>
      <dgm:spPr/>
    </dgm:pt>
  </dgm:ptLst>
  <dgm:cxnLst>
    <dgm:cxn modelId="{3CBFD205-891F-4847-B5F6-91528C6E7F72}" type="presOf" srcId="{4D764707-C4E7-43EF-B835-7CCF37012A08}" destId="{6D82A8CC-7BB4-4C69-B36F-041C64A5CADB}" srcOrd="0" destOrd="0" presId="urn:microsoft.com/office/officeart/2005/8/layout/default"/>
    <dgm:cxn modelId="{EA7B0412-24A9-487E-B5A9-74A1A278A4D8}" srcId="{84F4BE3B-46A6-4463-940E-F10890C42860}" destId="{C01E3BC7-1D4F-4C75-AD7F-1CE85AD3751C}" srcOrd="6" destOrd="0" parTransId="{792D30C5-C59F-4064-98BB-B2F6BE87769D}" sibTransId="{B94E143D-51F2-41DE-A089-E333CDE515CF}"/>
    <dgm:cxn modelId="{3DE04E13-674C-48FB-B028-ED84A4ECE387}" type="presOf" srcId="{C080B02C-A8FC-43E1-AF03-D2140A3ABDB8}" destId="{16BC6288-5AD9-4F04-AEF3-F010B41FB3A1}" srcOrd="0" destOrd="0" presId="urn:microsoft.com/office/officeart/2005/8/layout/default"/>
    <dgm:cxn modelId="{8E1BEC19-F44F-4FE8-ADD3-2E4B89CD9929}" srcId="{84F4BE3B-46A6-4463-940E-F10890C42860}" destId="{23CAE6F8-26AF-4A3E-A438-A537EF2C9CB8}" srcOrd="7" destOrd="0" parTransId="{D8817462-3910-4790-A46A-F1D748C7F9A8}" sibTransId="{3342E3BE-DC32-443F-AE86-AD116702A528}"/>
    <dgm:cxn modelId="{9A944E3B-4458-4658-AC0B-BA7DC1476895}" srcId="{84F4BE3B-46A6-4463-940E-F10890C42860}" destId="{F27AEE38-5B12-4F44-81A2-415E02620AFC}" srcOrd="1" destOrd="0" parTransId="{9BC538E7-2C3B-4BAA-ABAA-A0B989C073E3}" sibTransId="{4C62732C-6D5E-4971-8AD1-BF7BD388CD2E}"/>
    <dgm:cxn modelId="{DF46D345-9480-4CEF-9424-51826C74AE0D}" type="presOf" srcId="{F27AEE38-5B12-4F44-81A2-415E02620AFC}" destId="{FA6E35F0-51BC-4EB0-8052-6F30BE1EEFA3}" srcOrd="0" destOrd="0" presId="urn:microsoft.com/office/officeart/2005/8/layout/default"/>
    <dgm:cxn modelId="{BEC5124E-BEEE-4ED6-8D5A-F90A09CB1898}" srcId="{84F4BE3B-46A6-4463-940E-F10890C42860}" destId="{4D764707-C4E7-43EF-B835-7CCF37012A08}" srcOrd="5" destOrd="0" parTransId="{90B6FA5C-4C8A-42FC-B5DC-6598DA246E8B}" sibTransId="{A2C87656-E0FD-48A1-B457-4A9AA9164CA9}"/>
    <dgm:cxn modelId="{A890C372-4D47-4F93-BD0E-55E273D88839}" type="presOf" srcId="{84F4BE3B-46A6-4463-940E-F10890C42860}" destId="{32185CE1-AF6F-4FE0-859F-E8B029F5EA29}" srcOrd="0" destOrd="0" presId="urn:microsoft.com/office/officeart/2005/8/layout/default"/>
    <dgm:cxn modelId="{A171AB78-8BCC-47A0-905A-B144148B955B}" type="presOf" srcId="{9B927F6E-8A22-448A-8A6A-F588EAE2F00A}" destId="{503AEB6A-F95D-40B4-981C-79770EA16222}" srcOrd="0" destOrd="0" presId="urn:microsoft.com/office/officeart/2005/8/layout/default"/>
    <dgm:cxn modelId="{198AAF5A-BA0B-443E-A4F3-5A507788EA1F}" type="presOf" srcId="{C01E3BC7-1D4F-4C75-AD7F-1CE85AD3751C}" destId="{21BCAA61-C198-4185-8725-C8876F837812}" srcOrd="0" destOrd="0" presId="urn:microsoft.com/office/officeart/2005/8/layout/default"/>
    <dgm:cxn modelId="{789BE68B-B087-4958-95B4-C024A9D56573}" srcId="{84F4BE3B-46A6-4463-940E-F10890C42860}" destId="{9B927F6E-8A22-448A-8A6A-F588EAE2F00A}" srcOrd="8" destOrd="0" parTransId="{EBBFDC03-9A0E-4450-99BA-E382471E5F52}" sibTransId="{E29A8085-659A-4244-AAE4-CCE8561E298D}"/>
    <dgm:cxn modelId="{212B0090-749D-494D-BA4F-DA6FF576DC4B}" type="presOf" srcId="{AC915C4A-8152-4E37-993C-529E8A443095}" destId="{2A0D390D-4D52-445C-BD8A-588D75C77CFD}" srcOrd="0" destOrd="0" presId="urn:microsoft.com/office/officeart/2005/8/layout/default"/>
    <dgm:cxn modelId="{81DBE0A1-E9EB-48B5-97D8-F1FF4A5C6C83}" type="presOf" srcId="{B2B1F178-5D28-4309-B606-E400C1AD931F}" destId="{63C1C028-2D63-4B8F-90DF-CB8B5A0658E2}" srcOrd="0" destOrd="0" presId="urn:microsoft.com/office/officeart/2005/8/layout/default"/>
    <dgm:cxn modelId="{BAB490AD-CD6D-4F52-ABBD-9B38B4F51901}" srcId="{84F4BE3B-46A6-4463-940E-F10890C42860}" destId="{8C39DDEA-9AE7-4C75-8F07-71D081DC7429}" srcOrd="0" destOrd="0" parTransId="{CFE15014-C724-4BA4-8055-3C62C58FD3FE}" sibTransId="{4C5328EA-6687-47C3-AD49-349136A11B85}"/>
    <dgm:cxn modelId="{D9F11DB5-9648-44F8-B56A-F2A35742E8FA}" type="presOf" srcId="{13599BFF-5AD6-4820-9ADA-8819865EBFDA}" destId="{889A57B5-D9F6-4CB4-9FBA-2F569FD55A28}" srcOrd="0" destOrd="0" presId="urn:microsoft.com/office/officeart/2005/8/layout/default"/>
    <dgm:cxn modelId="{0FF8C1BC-CB31-44B7-9DCF-6393893D1B07}" srcId="{84F4BE3B-46A6-4463-940E-F10890C42860}" destId="{C080B02C-A8FC-43E1-AF03-D2140A3ABDB8}" srcOrd="4" destOrd="0" parTransId="{F28D04DF-4CA2-4E38-B53C-5B3491AB1678}" sibTransId="{1CCEC5A9-E296-4AA4-9B56-AE40312BAEBF}"/>
    <dgm:cxn modelId="{90F1A8C6-564C-4E7C-A171-E2A0CAE747CF}" type="presOf" srcId="{23CAE6F8-26AF-4A3E-A438-A537EF2C9CB8}" destId="{B7A5A603-2933-4F35-9B8B-DC3091190F06}" srcOrd="0" destOrd="0" presId="urn:microsoft.com/office/officeart/2005/8/layout/default"/>
    <dgm:cxn modelId="{C54246D4-AD02-42F7-A0D3-095DCC506676}" type="presOf" srcId="{8C39DDEA-9AE7-4C75-8F07-71D081DC7429}" destId="{3381D47F-288B-4C06-8106-F448E95447A9}" srcOrd="0" destOrd="0" presId="urn:microsoft.com/office/officeart/2005/8/layout/default"/>
    <dgm:cxn modelId="{93A6C4E9-5F6E-4697-9703-5123C7FD4548}" srcId="{84F4BE3B-46A6-4463-940E-F10890C42860}" destId="{AC915C4A-8152-4E37-993C-529E8A443095}" srcOrd="2" destOrd="0" parTransId="{FF6A2A4B-B35D-4F00-8C57-85A0D8865B5B}" sibTransId="{1B76B26C-EBFD-420A-B728-AC8D4A1F0CFD}"/>
    <dgm:cxn modelId="{7A2190F8-348C-4B72-816D-F33F45881EF8}" srcId="{84F4BE3B-46A6-4463-940E-F10890C42860}" destId="{13599BFF-5AD6-4820-9ADA-8819865EBFDA}" srcOrd="3" destOrd="0" parTransId="{823E7C33-6FD7-4500-AF17-4912866A883E}" sibTransId="{75E34BD6-4398-41B1-95A2-D83DD7F10AC0}"/>
    <dgm:cxn modelId="{6303FBF8-7D23-456B-997B-8D5DDB4A814C}" srcId="{84F4BE3B-46A6-4463-940E-F10890C42860}" destId="{B2B1F178-5D28-4309-B606-E400C1AD931F}" srcOrd="9" destOrd="0" parTransId="{C40170C8-2B0E-455A-88FF-79547EBC9671}" sibTransId="{8E3942E1-AF35-4949-B6BB-6821E4F57B67}"/>
    <dgm:cxn modelId="{EB2A8B25-A096-4C14-8A8C-CB0005584BD3}" type="presParOf" srcId="{32185CE1-AF6F-4FE0-859F-E8B029F5EA29}" destId="{3381D47F-288B-4C06-8106-F448E95447A9}" srcOrd="0" destOrd="0" presId="urn:microsoft.com/office/officeart/2005/8/layout/default"/>
    <dgm:cxn modelId="{C577E1C7-D9EB-4AA2-A219-5F904BE8521A}" type="presParOf" srcId="{32185CE1-AF6F-4FE0-859F-E8B029F5EA29}" destId="{42E6B87E-6167-435B-ACE4-C92B3FC0B078}" srcOrd="1" destOrd="0" presId="urn:microsoft.com/office/officeart/2005/8/layout/default"/>
    <dgm:cxn modelId="{D631D4A1-CC07-4967-B761-4640007957A7}" type="presParOf" srcId="{32185CE1-AF6F-4FE0-859F-E8B029F5EA29}" destId="{FA6E35F0-51BC-4EB0-8052-6F30BE1EEFA3}" srcOrd="2" destOrd="0" presId="urn:microsoft.com/office/officeart/2005/8/layout/default"/>
    <dgm:cxn modelId="{064F9387-E94E-471E-822D-D9DDDA6F8C45}" type="presParOf" srcId="{32185CE1-AF6F-4FE0-859F-E8B029F5EA29}" destId="{04CDCAEB-2C26-4D5D-945A-508A9917F583}" srcOrd="3" destOrd="0" presId="urn:microsoft.com/office/officeart/2005/8/layout/default"/>
    <dgm:cxn modelId="{A8633FFA-97DB-4BB4-9C6C-4DFDB0D4B6BC}" type="presParOf" srcId="{32185CE1-AF6F-4FE0-859F-E8B029F5EA29}" destId="{2A0D390D-4D52-445C-BD8A-588D75C77CFD}" srcOrd="4" destOrd="0" presId="urn:microsoft.com/office/officeart/2005/8/layout/default"/>
    <dgm:cxn modelId="{D71AEE94-CD79-41FB-85E3-910EB9FA6516}" type="presParOf" srcId="{32185CE1-AF6F-4FE0-859F-E8B029F5EA29}" destId="{80BDDC71-CC63-4C0F-8CC5-61F87C974DC4}" srcOrd="5" destOrd="0" presId="urn:microsoft.com/office/officeart/2005/8/layout/default"/>
    <dgm:cxn modelId="{509E2833-2F5D-40E7-93BE-16257E39302E}" type="presParOf" srcId="{32185CE1-AF6F-4FE0-859F-E8B029F5EA29}" destId="{889A57B5-D9F6-4CB4-9FBA-2F569FD55A28}" srcOrd="6" destOrd="0" presId="urn:microsoft.com/office/officeart/2005/8/layout/default"/>
    <dgm:cxn modelId="{67A98C80-0C2B-4D5C-81E2-7925EB9901EC}" type="presParOf" srcId="{32185CE1-AF6F-4FE0-859F-E8B029F5EA29}" destId="{7356C59B-73C1-459E-AF65-1545BB7B5284}" srcOrd="7" destOrd="0" presId="urn:microsoft.com/office/officeart/2005/8/layout/default"/>
    <dgm:cxn modelId="{A1D7750F-1689-4B78-A5D2-49F4CF9B1132}" type="presParOf" srcId="{32185CE1-AF6F-4FE0-859F-E8B029F5EA29}" destId="{16BC6288-5AD9-4F04-AEF3-F010B41FB3A1}" srcOrd="8" destOrd="0" presId="urn:microsoft.com/office/officeart/2005/8/layout/default"/>
    <dgm:cxn modelId="{D50B6749-5C86-468D-9394-E809904F4337}" type="presParOf" srcId="{32185CE1-AF6F-4FE0-859F-E8B029F5EA29}" destId="{D47CE3DB-7575-4673-A1A1-80872A987952}" srcOrd="9" destOrd="0" presId="urn:microsoft.com/office/officeart/2005/8/layout/default"/>
    <dgm:cxn modelId="{1A59ED88-4B21-4FEF-9DAC-1177E556F517}" type="presParOf" srcId="{32185CE1-AF6F-4FE0-859F-E8B029F5EA29}" destId="{6D82A8CC-7BB4-4C69-B36F-041C64A5CADB}" srcOrd="10" destOrd="0" presId="urn:microsoft.com/office/officeart/2005/8/layout/default"/>
    <dgm:cxn modelId="{934337A9-8A75-40A6-85D2-E5FF38CC3647}" type="presParOf" srcId="{32185CE1-AF6F-4FE0-859F-E8B029F5EA29}" destId="{63D31553-F6B4-498B-97E6-FBDE5023298D}" srcOrd="11" destOrd="0" presId="urn:microsoft.com/office/officeart/2005/8/layout/default"/>
    <dgm:cxn modelId="{5E34FAD9-FA55-4273-AD5B-3C1590EAF410}" type="presParOf" srcId="{32185CE1-AF6F-4FE0-859F-E8B029F5EA29}" destId="{21BCAA61-C198-4185-8725-C8876F837812}" srcOrd="12" destOrd="0" presId="urn:microsoft.com/office/officeart/2005/8/layout/default"/>
    <dgm:cxn modelId="{EF370069-9142-4044-8DBC-B285305B3317}" type="presParOf" srcId="{32185CE1-AF6F-4FE0-859F-E8B029F5EA29}" destId="{FB73B284-474E-40C0-A064-B18E4978D7FF}" srcOrd="13" destOrd="0" presId="urn:microsoft.com/office/officeart/2005/8/layout/default"/>
    <dgm:cxn modelId="{F99797B5-A651-43C1-84DB-D56DB13FBEBD}" type="presParOf" srcId="{32185CE1-AF6F-4FE0-859F-E8B029F5EA29}" destId="{B7A5A603-2933-4F35-9B8B-DC3091190F06}" srcOrd="14" destOrd="0" presId="urn:microsoft.com/office/officeart/2005/8/layout/default"/>
    <dgm:cxn modelId="{7E7C5AEB-1326-489B-AF16-ED9BAEE22EA3}" type="presParOf" srcId="{32185CE1-AF6F-4FE0-859F-E8B029F5EA29}" destId="{69A09E0D-D97C-4764-B6E9-D6888C7AD4FA}" srcOrd="15" destOrd="0" presId="urn:microsoft.com/office/officeart/2005/8/layout/default"/>
    <dgm:cxn modelId="{160274EC-90AA-42E5-9715-FD777AE20B1A}" type="presParOf" srcId="{32185CE1-AF6F-4FE0-859F-E8B029F5EA29}" destId="{503AEB6A-F95D-40B4-981C-79770EA16222}" srcOrd="16" destOrd="0" presId="urn:microsoft.com/office/officeart/2005/8/layout/default"/>
    <dgm:cxn modelId="{571B765F-DDA9-4D04-8DB2-12F1FF15279F}" type="presParOf" srcId="{32185CE1-AF6F-4FE0-859F-E8B029F5EA29}" destId="{C570D6B2-3197-4FBB-A7C5-F66D70E51874}" srcOrd="17" destOrd="0" presId="urn:microsoft.com/office/officeart/2005/8/layout/default"/>
    <dgm:cxn modelId="{337D9211-181B-45E5-8F0B-7E274EAD6719}" type="presParOf" srcId="{32185CE1-AF6F-4FE0-859F-E8B029F5EA29}" destId="{63C1C028-2D63-4B8F-90DF-CB8B5A0658E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0C9F0C-6AF2-4289-B123-83E1D8DEA1A0}" type="doc">
      <dgm:prSet loTypeId="urn:microsoft.com/office/officeart/2005/8/layout/cycle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8D270547-65C8-414E-8259-E407718C4B50}">
      <dgm:prSet phldrT="[טקסט]"/>
      <dgm:spPr>
        <a:xfrm>
          <a:off x="1451590" y="213010"/>
          <a:ext cx="1618131" cy="1618131"/>
        </a:xfrm>
      </dgm:spPr>
      <dgm:t>
        <a:bodyPr/>
        <a:lstStyle/>
        <a:p>
          <a:pPr rtl="1"/>
          <a:r>
            <a:rPr lang="en-US" dirty="0"/>
            <a:t>Education</a:t>
          </a:r>
          <a:endParaRPr lang="he-IL" dirty="0"/>
        </a:p>
      </dgm:t>
    </dgm:pt>
    <dgm:pt modelId="{B47A6567-D4DC-499C-9268-4CEAB702A246}" type="parTrans" cxnId="{5F1D40EE-DA89-4E03-BC55-9F4EE988E31A}">
      <dgm:prSet/>
      <dgm:spPr/>
      <dgm:t>
        <a:bodyPr/>
        <a:lstStyle/>
        <a:p>
          <a:pPr rtl="1"/>
          <a:endParaRPr lang="he-IL"/>
        </a:p>
      </dgm:t>
    </dgm:pt>
    <dgm:pt modelId="{84C7F3FA-C6E0-44CF-883B-B41180D4D800}" type="sibTrans" cxnId="{5F1D40EE-DA89-4E03-BC55-9F4EE988E31A}">
      <dgm:prSet/>
      <dgm:spPr/>
      <dgm:t>
        <a:bodyPr/>
        <a:lstStyle/>
        <a:p>
          <a:pPr rtl="1"/>
          <a:endParaRPr lang="he-IL"/>
        </a:p>
      </dgm:t>
    </dgm:pt>
    <dgm:pt modelId="{C3E506E7-BBD3-4880-B382-51FB6832D7FB}">
      <dgm:prSet phldrT="[טקסט]"/>
      <dgm:spPr>
        <a:xfrm rot="5400000">
          <a:off x="3144462" y="213010"/>
          <a:ext cx="1618131" cy="1618131"/>
        </a:xfrm>
      </dgm:spPr>
      <dgm:t>
        <a:bodyPr/>
        <a:lstStyle/>
        <a:p>
          <a:pPr rtl="1"/>
          <a:r>
            <a:rPr lang="en-US" dirty="0"/>
            <a:t>Municipal and civic enforcement</a:t>
          </a:r>
          <a:endParaRPr lang="he-IL" dirty="0"/>
        </a:p>
      </dgm:t>
    </dgm:pt>
    <dgm:pt modelId="{88219113-8B73-48A1-A92A-7C3AADCC0D57}" type="parTrans" cxnId="{10ED30C0-2008-4CAC-B574-C7E4A4A7F721}">
      <dgm:prSet/>
      <dgm:spPr/>
      <dgm:t>
        <a:bodyPr/>
        <a:lstStyle/>
        <a:p>
          <a:pPr rtl="1"/>
          <a:endParaRPr lang="he-IL"/>
        </a:p>
      </dgm:t>
    </dgm:pt>
    <dgm:pt modelId="{AF8C74F1-3139-480F-84F1-A2B4537496BD}" type="sibTrans" cxnId="{10ED30C0-2008-4CAC-B574-C7E4A4A7F721}">
      <dgm:prSet/>
      <dgm:spPr/>
      <dgm:t>
        <a:bodyPr/>
        <a:lstStyle/>
        <a:p>
          <a:pPr rtl="1"/>
          <a:endParaRPr lang="he-IL"/>
        </a:p>
      </dgm:t>
    </dgm:pt>
    <dgm:pt modelId="{00A70F47-EADF-45A4-941D-059721260ADA}">
      <dgm:prSet phldrT="[טקסט]"/>
      <dgm:spPr>
        <a:xfrm rot="10800000">
          <a:off x="3144462" y="1905882"/>
          <a:ext cx="1618131" cy="1618131"/>
        </a:xfrm>
      </dgm:spPr>
      <dgm:t>
        <a:bodyPr/>
        <a:lstStyle/>
        <a:p>
          <a:pPr rtl="1"/>
          <a:r>
            <a:rPr lang="en-US" dirty="0"/>
            <a:t>Information</a:t>
          </a:r>
          <a:endParaRPr lang="he-IL" dirty="0"/>
        </a:p>
      </dgm:t>
    </dgm:pt>
    <dgm:pt modelId="{CC595FB7-33FF-4A26-B7AD-F67103DD1AF3}" type="parTrans" cxnId="{FB3C314F-D40C-4C02-AB30-657F6BF87C76}">
      <dgm:prSet/>
      <dgm:spPr/>
      <dgm:t>
        <a:bodyPr/>
        <a:lstStyle/>
        <a:p>
          <a:pPr rtl="1"/>
          <a:endParaRPr lang="he-IL"/>
        </a:p>
      </dgm:t>
    </dgm:pt>
    <dgm:pt modelId="{B53EEC5B-1D7A-42B6-9AB6-32574C21F1E3}" type="sibTrans" cxnId="{FB3C314F-D40C-4C02-AB30-657F6BF87C76}">
      <dgm:prSet/>
      <dgm:spPr/>
      <dgm:t>
        <a:bodyPr/>
        <a:lstStyle/>
        <a:p>
          <a:pPr rtl="1"/>
          <a:endParaRPr lang="he-IL"/>
        </a:p>
      </dgm:t>
    </dgm:pt>
    <dgm:pt modelId="{E459B1B4-C2AE-4146-82D6-DF4C26268A6A}">
      <dgm:prSet phldrT="[טקסט]" custT="1"/>
      <dgm:spPr>
        <a:xfrm>
          <a:off x="3861754" y="2473228"/>
          <a:ext cx="1846089" cy="1195847"/>
        </a:xfrm>
      </dgm:spPr>
      <dgm:t>
        <a:bodyPr/>
        <a:lstStyle/>
        <a:p>
          <a:pPr algn="l" rtl="0"/>
          <a:r>
            <a:rPr lang="en-US" sz="1200" dirty="0"/>
            <a:t>Advertising campaign</a:t>
          </a:r>
          <a:endParaRPr lang="he-IL" sz="1200" dirty="0"/>
        </a:p>
      </dgm:t>
    </dgm:pt>
    <dgm:pt modelId="{4CC8A47C-8BB5-4998-9C6A-BE61EB52E474}" type="parTrans" cxnId="{B70FD563-A7F0-4E7C-894F-DFDDC54EEBBE}">
      <dgm:prSet/>
      <dgm:spPr/>
      <dgm:t>
        <a:bodyPr/>
        <a:lstStyle/>
        <a:p>
          <a:pPr rtl="1"/>
          <a:endParaRPr lang="he-IL"/>
        </a:p>
      </dgm:t>
    </dgm:pt>
    <dgm:pt modelId="{F7A0B3C9-BF1E-4079-AC33-F388A2300C0A}" type="sibTrans" cxnId="{B70FD563-A7F0-4E7C-894F-DFDDC54EEBBE}">
      <dgm:prSet/>
      <dgm:spPr/>
      <dgm:t>
        <a:bodyPr/>
        <a:lstStyle/>
        <a:p>
          <a:pPr rtl="1"/>
          <a:endParaRPr lang="he-IL"/>
        </a:p>
      </dgm:t>
    </dgm:pt>
    <dgm:pt modelId="{E321787E-A0E7-445E-8902-7188BFA7B422}">
      <dgm:prSet phldrT="[טקסט]"/>
      <dgm:spPr>
        <a:xfrm rot="16200000">
          <a:off x="1451590" y="1905882"/>
          <a:ext cx="1618131" cy="1618131"/>
        </a:xfrm>
      </dgm:spPr>
      <dgm:t>
        <a:bodyPr/>
        <a:lstStyle/>
        <a:p>
          <a:pPr rtl="1"/>
          <a:r>
            <a:rPr lang="en-US" dirty="0"/>
            <a:t>Infrastructure</a:t>
          </a:r>
          <a:endParaRPr lang="he-IL" dirty="0"/>
        </a:p>
      </dgm:t>
    </dgm:pt>
    <dgm:pt modelId="{6AD1E9D0-D332-4F97-AC66-C507A43535F7}" type="sibTrans" cxnId="{D012E377-A96C-427E-B10E-2AE1CDA3D52F}">
      <dgm:prSet/>
      <dgm:spPr/>
      <dgm:t>
        <a:bodyPr/>
        <a:lstStyle/>
        <a:p>
          <a:pPr rtl="1"/>
          <a:endParaRPr lang="he-IL"/>
        </a:p>
      </dgm:t>
    </dgm:pt>
    <dgm:pt modelId="{993B6EEF-A01B-4240-B18B-54EB53653075}" type="parTrans" cxnId="{D012E377-A96C-427E-B10E-2AE1CDA3D52F}">
      <dgm:prSet/>
      <dgm:spPr/>
      <dgm:t>
        <a:bodyPr/>
        <a:lstStyle/>
        <a:p>
          <a:pPr rtl="1"/>
          <a:endParaRPr lang="he-IL"/>
        </a:p>
      </dgm:t>
    </dgm:pt>
    <dgm:pt modelId="{6DB46911-3DCA-415C-9CC7-B283C286033A}">
      <dgm:prSet phldrT="[טקסט]" custT="1"/>
      <dgm:spPr>
        <a:xfrm>
          <a:off x="231531" y="0"/>
          <a:ext cx="1846089" cy="1195847"/>
        </a:xfrm>
      </dgm:spPr>
      <dgm:t>
        <a:bodyPr anchor="t"/>
        <a:lstStyle/>
        <a:p>
          <a:pPr rtl="0"/>
          <a:r>
            <a:rPr lang="en-US" sz="1200" dirty="0"/>
            <a:t>Unique educational action for change-making schools, including  lesson plans for teachers and students.</a:t>
          </a:r>
          <a:endParaRPr lang="he-IL" sz="1200" dirty="0"/>
        </a:p>
      </dgm:t>
    </dgm:pt>
    <dgm:pt modelId="{0AC32CB1-67CA-4F8A-9FAE-35DF24F69BC4}" type="parTrans" cxnId="{B461741A-D84F-45E4-9244-F2C672CBF37D}">
      <dgm:prSet/>
      <dgm:spPr/>
      <dgm:t>
        <a:bodyPr/>
        <a:lstStyle/>
        <a:p>
          <a:endParaRPr lang="en-US"/>
        </a:p>
      </dgm:t>
    </dgm:pt>
    <dgm:pt modelId="{2BA0A412-ABC9-430C-A7B6-44E37CA964C7}" type="sibTrans" cxnId="{B461741A-D84F-45E4-9244-F2C672CBF37D}">
      <dgm:prSet/>
      <dgm:spPr/>
      <dgm:t>
        <a:bodyPr/>
        <a:lstStyle/>
        <a:p>
          <a:endParaRPr lang="en-US"/>
        </a:p>
      </dgm:t>
    </dgm:pt>
    <dgm:pt modelId="{1B27A90B-B552-41AF-80B8-373B8E5FF24E}">
      <dgm:prSet phldrT="[טקסט]" custT="1"/>
      <dgm:spPr>
        <a:xfrm>
          <a:off x="231531" y="0"/>
          <a:ext cx="1846089" cy="1195847"/>
        </a:xfrm>
      </dgm:spPr>
      <dgm:t>
        <a:bodyPr anchor="t"/>
        <a:lstStyle/>
        <a:p>
          <a:pPr rtl="0"/>
          <a:r>
            <a:rPr lang="en-US" sz="1200" dirty="0"/>
            <a:t>Unique educational process for the informal education system.</a:t>
          </a:r>
          <a:endParaRPr lang="he-IL" sz="1200" dirty="0"/>
        </a:p>
      </dgm:t>
    </dgm:pt>
    <dgm:pt modelId="{040B7040-CBD1-4608-A960-02A35E648A36}" type="parTrans" cxnId="{56D956C4-6811-4342-8975-BAC64863751F}">
      <dgm:prSet/>
      <dgm:spPr/>
      <dgm:t>
        <a:bodyPr/>
        <a:lstStyle/>
        <a:p>
          <a:endParaRPr lang="en-US"/>
        </a:p>
      </dgm:t>
    </dgm:pt>
    <dgm:pt modelId="{E5772720-B18D-4969-A90D-B3A73F4E9501}" type="sibTrans" cxnId="{56D956C4-6811-4342-8975-BAC64863751F}">
      <dgm:prSet/>
      <dgm:spPr/>
      <dgm:t>
        <a:bodyPr/>
        <a:lstStyle/>
        <a:p>
          <a:endParaRPr lang="en-US"/>
        </a:p>
      </dgm:t>
    </dgm:pt>
    <dgm:pt modelId="{91F3F6FB-6C86-46F9-A07A-4ED8D8F4704E}">
      <dgm:prSet phldrT="[טקסט]" custT="1"/>
      <dgm:spPr>
        <a:xfrm>
          <a:off x="231531" y="0"/>
          <a:ext cx="1846089" cy="1195847"/>
        </a:xfrm>
      </dgm:spPr>
      <dgm:t>
        <a:bodyPr anchor="t"/>
        <a:lstStyle/>
        <a:p>
          <a:pPr rtl="0"/>
          <a:r>
            <a:rPr lang="en-US" sz="1200" dirty="0"/>
            <a:t>Implementation in all regular activities of the Society for the Protection of Nature in Israel</a:t>
          </a:r>
          <a:endParaRPr lang="he-IL" sz="1200" dirty="0"/>
        </a:p>
      </dgm:t>
    </dgm:pt>
    <dgm:pt modelId="{55DDE133-527D-4B2C-9837-7862ADE04731}" type="parTrans" cxnId="{38DD717F-C04A-4484-8380-DED078427A7D}">
      <dgm:prSet/>
      <dgm:spPr/>
      <dgm:t>
        <a:bodyPr/>
        <a:lstStyle/>
        <a:p>
          <a:endParaRPr lang="en-US"/>
        </a:p>
      </dgm:t>
    </dgm:pt>
    <dgm:pt modelId="{AA474BB0-E309-4E9A-9863-FD78A85D8869}" type="sibTrans" cxnId="{38DD717F-C04A-4484-8380-DED078427A7D}">
      <dgm:prSet/>
      <dgm:spPr/>
      <dgm:t>
        <a:bodyPr/>
        <a:lstStyle/>
        <a:p>
          <a:endParaRPr lang="en-US"/>
        </a:p>
      </dgm:t>
    </dgm:pt>
    <dgm:pt modelId="{D06AD5C4-241A-48B3-AB42-055F579A2D85}">
      <dgm:prSet phldrT="[טקסט]" custT="1"/>
      <dgm:spPr>
        <a:xfrm>
          <a:off x="3861754" y="2473228"/>
          <a:ext cx="1846089" cy="1195847"/>
        </a:xfrm>
      </dgm:spPr>
      <dgm:t>
        <a:bodyPr/>
        <a:lstStyle/>
        <a:p>
          <a:pPr algn="l" rtl="0"/>
          <a:r>
            <a:rPr lang="en-US" sz="1200" dirty="0"/>
            <a:t>Form an activist group for face to face education</a:t>
          </a:r>
          <a:endParaRPr lang="he-IL" sz="1200" dirty="0"/>
        </a:p>
      </dgm:t>
    </dgm:pt>
    <dgm:pt modelId="{E8CC8C63-BDA0-4D1C-B7C8-B76F2CAA8CC1}" type="parTrans" cxnId="{40DCB519-9415-4D6A-B04A-CB7CD053E8F7}">
      <dgm:prSet/>
      <dgm:spPr/>
      <dgm:t>
        <a:bodyPr/>
        <a:lstStyle/>
        <a:p>
          <a:endParaRPr lang="en-US"/>
        </a:p>
      </dgm:t>
    </dgm:pt>
    <dgm:pt modelId="{5FEFF86A-B821-47BA-9F45-9A515DDB6215}" type="sibTrans" cxnId="{40DCB519-9415-4D6A-B04A-CB7CD053E8F7}">
      <dgm:prSet/>
      <dgm:spPr/>
      <dgm:t>
        <a:bodyPr/>
        <a:lstStyle/>
        <a:p>
          <a:endParaRPr lang="en-US"/>
        </a:p>
      </dgm:t>
    </dgm:pt>
    <dgm:pt modelId="{5450F187-EC4B-41B8-B953-72CAEE82453B}">
      <dgm:prSet phldrT="[טקסט]" custT="1"/>
      <dgm:spPr>
        <a:xfrm>
          <a:off x="3777424" y="0"/>
          <a:ext cx="1846089" cy="1195847"/>
        </a:xfrm>
      </dgm:spPr>
      <dgm:t>
        <a:bodyPr/>
        <a:lstStyle/>
        <a:p>
          <a:pPr algn="l" rtl="0"/>
          <a:r>
            <a:rPr lang="en-US" sz="1200" dirty="0"/>
            <a:t>Formulating an effective municipal enforcement plan, in collaboration with local authorities.</a:t>
          </a:r>
          <a:endParaRPr lang="he-IL" sz="1200" dirty="0"/>
        </a:p>
      </dgm:t>
    </dgm:pt>
    <dgm:pt modelId="{1137F2F8-8B72-4599-A752-F43FB905B2B1}" type="parTrans" cxnId="{2CABFF77-5525-4B63-B14E-901840730785}">
      <dgm:prSet/>
      <dgm:spPr/>
      <dgm:t>
        <a:bodyPr/>
        <a:lstStyle/>
        <a:p>
          <a:endParaRPr lang="en-US"/>
        </a:p>
      </dgm:t>
    </dgm:pt>
    <dgm:pt modelId="{67A7D248-3B66-42D3-99D6-E789EC16A312}" type="sibTrans" cxnId="{2CABFF77-5525-4B63-B14E-901840730785}">
      <dgm:prSet/>
      <dgm:spPr/>
      <dgm:t>
        <a:bodyPr/>
        <a:lstStyle/>
        <a:p>
          <a:endParaRPr lang="en-US"/>
        </a:p>
      </dgm:t>
    </dgm:pt>
    <dgm:pt modelId="{621956C5-E3A4-4C3A-88D7-E0826619E895}">
      <dgm:prSet phldrT="[טקסט]" custT="1"/>
      <dgm:spPr>
        <a:xfrm>
          <a:off x="3777424" y="0"/>
          <a:ext cx="1846089" cy="1195847"/>
        </a:xfrm>
      </dgm:spPr>
      <dgm:t>
        <a:bodyPr/>
        <a:lstStyle/>
        <a:p>
          <a:pPr algn="l" rtl="0"/>
          <a:r>
            <a:rPr lang="en-US" sz="1200" dirty="0"/>
            <a:t>Create an app to notify about dirty areas.</a:t>
          </a:r>
          <a:endParaRPr lang="he-IL" sz="1200" dirty="0"/>
        </a:p>
      </dgm:t>
    </dgm:pt>
    <dgm:pt modelId="{4D5F7DC7-7373-42A4-A5A4-3145AA1060DC}" type="parTrans" cxnId="{19AE7E2D-14A7-4E18-8305-9030A082A1E7}">
      <dgm:prSet/>
      <dgm:spPr/>
      <dgm:t>
        <a:bodyPr/>
        <a:lstStyle/>
        <a:p>
          <a:endParaRPr lang="en-US"/>
        </a:p>
      </dgm:t>
    </dgm:pt>
    <dgm:pt modelId="{FF8181BD-7D32-40B1-BFC6-9704BF856919}" type="sibTrans" cxnId="{19AE7E2D-14A7-4E18-8305-9030A082A1E7}">
      <dgm:prSet/>
      <dgm:spPr/>
      <dgm:t>
        <a:bodyPr/>
        <a:lstStyle/>
        <a:p>
          <a:endParaRPr lang="en-US"/>
        </a:p>
      </dgm:t>
    </dgm:pt>
    <dgm:pt modelId="{D0208856-13A6-4C92-80F6-29A5FA262F7D}">
      <dgm:prSet phldrT="[טקסט]" custT="1"/>
      <dgm:spPr>
        <a:xfrm>
          <a:off x="3777424" y="0"/>
          <a:ext cx="1846089" cy="1195847"/>
        </a:xfrm>
      </dgm:spPr>
      <dgm:t>
        <a:bodyPr/>
        <a:lstStyle/>
        <a:p>
          <a:pPr algn="l" rtl="0"/>
          <a:r>
            <a:rPr lang="en-US" sz="1200" dirty="0"/>
            <a:t>Report follow-up and goal review.</a:t>
          </a:r>
          <a:endParaRPr lang="he-IL" sz="1200" dirty="0"/>
        </a:p>
      </dgm:t>
    </dgm:pt>
    <dgm:pt modelId="{4171426D-4D85-4053-8BF1-3FF2F41C4CC7}" type="parTrans" cxnId="{BD8A40CC-1B42-46B3-86DE-1D40B0D3E0D8}">
      <dgm:prSet/>
      <dgm:spPr/>
      <dgm:t>
        <a:bodyPr/>
        <a:lstStyle/>
        <a:p>
          <a:endParaRPr lang="en-US"/>
        </a:p>
      </dgm:t>
    </dgm:pt>
    <dgm:pt modelId="{74641B77-8E5A-44AD-B5E2-FF0A7335C0D5}" type="sibTrans" cxnId="{BD8A40CC-1B42-46B3-86DE-1D40B0D3E0D8}">
      <dgm:prSet/>
      <dgm:spPr/>
      <dgm:t>
        <a:bodyPr/>
        <a:lstStyle/>
        <a:p>
          <a:endParaRPr lang="en-US"/>
        </a:p>
      </dgm:t>
    </dgm:pt>
    <dgm:pt modelId="{B52857FD-C35D-4146-A1CF-3C861F9FF0A6}">
      <dgm:prSet phldrT="[טקסט]" custT="1"/>
      <dgm:spPr>
        <a:xfrm>
          <a:off x="3777424" y="0"/>
          <a:ext cx="1846089" cy="1195847"/>
        </a:xfrm>
      </dgm:spPr>
      <dgm:t>
        <a:bodyPr/>
        <a:lstStyle/>
        <a:p>
          <a:pPr algn="l" rtl="0"/>
          <a:r>
            <a:rPr lang="en-US" sz="1200" dirty="0"/>
            <a:t>Feedback between reporter and local authority</a:t>
          </a:r>
          <a:endParaRPr lang="he-IL" sz="1200" dirty="0"/>
        </a:p>
      </dgm:t>
    </dgm:pt>
    <dgm:pt modelId="{85455381-AA83-4066-B734-2759A6D99A73}" type="parTrans" cxnId="{EF06720F-10FA-4003-A682-BCCC98F32802}">
      <dgm:prSet/>
      <dgm:spPr/>
      <dgm:t>
        <a:bodyPr/>
        <a:lstStyle/>
        <a:p>
          <a:endParaRPr lang="en-US"/>
        </a:p>
      </dgm:t>
    </dgm:pt>
    <dgm:pt modelId="{469D4A90-0B0A-4D2D-B467-11F3318CD71B}" type="sibTrans" cxnId="{EF06720F-10FA-4003-A682-BCCC98F32802}">
      <dgm:prSet/>
      <dgm:spPr/>
      <dgm:t>
        <a:bodyPr/>
        <a:lstStyle/>
        <a:p>
          <a:endParaRPr lang="en-US"/>
        </a:p>
      </dgm:t>
    </dgm:pt>
    <dgm:pt modelId="{75EDCFFF-F9FA-4BCB-A73A-9916B7265DAF}">
      <dgm:prSet phldrT="[טקסט]" custT="1"/>
      <dgm:spPr>
        <a:xfrm>
          <a:off x="250951" y="2405280"/>
          <a:ext cx="1846089" cy="1195847"/>
        </a:xfrm>
      </dgm:spPr>
      <dgm:t>
        <a:bodyPr/>
        <a:lstStyle/>
        <a:p>
          <a:pPr rtl="0"/>
          <a:r>
            <a:rPr lang="en-US" sz="1200" dirty="0"/>
            <a:t>Team up with the Cleaning Fund.</a:t>
          </a:r>
          <a:endParaRPr lang="he-IL" sz="1200" dirty="0"/>
        </a:p>
      </dgm:t>
    </dgm:pt>
    <dgm:pt modelId="{046E5C98-84FB-4B8E-A6C9-13961F3E1574}" type="parTrans" cxnId="{346157F3-51B7-4ABD-A754-9648403CFF60}">
      <dgm:prSet/>
      <dgm:spPr/>
      <dgm:t>
        <a:bodyPr/>
        <a:lstStyle/>
        <a:p>
          <a:endParaRPr lang="en-US"/>
        </a:p>
      </dgm:t>
    </dgm:pt>
    <dgm:pt modelId="{FCE0412A-3448-41EF-84B5-85BB0B7C0686}" type="sibTrans" cxnId="{346157F3-51B7-4ABD-A754-9648403CFF60}">
      <dgm:prSet/>
      <dgm:spPr/>
      <dgm:t>
        <a:bodyPr/>
        <a:lstStyle/>
        <a:p>
          <a:endParaRPr lang="en-US"/>
        </a:p>
      </dgm:t>
    </dgm:pt>
    <dgm:pt modelId="{052741F0-D1EE-43BA-AF10-8000F65420AA}">
      <dgm:prSet phldrT="[טקסט]" custT="1"/>
      <dgm:spPr>
        <a:xfrm>
          <a:off x="250951" y="2405280"/>
          <a:ext cx="1846089" cy="1195847"/>
        </a:xfrm>
      </dgm:spPr>
      <dgm:t>
        <a:bodyPr/>
        <a:lstStyle/>
        <a:p>
          <a:pPr rtl="0"/>
          <a:r>
            <a:rPr lang="en-US" sz="1200" dirty="0"/>
            <a:t>Efficient use of infrastructure.</a:t>
          </a:r>
          <a:endParaRPr lang="he-IL" sz="1200" dirty="0"/>
        </a:p>
      </dgm:t>
    </dgm:pt>
    <dgm:pt modelId="{90E5DD6E-00B9-430D-AA15-67C66DA139CE}" type="parTrans" cxnId="{795C3181-E2AC-403A-ACAF-EC26EC9A67BE}">
      <dgm:prSet/>
      <dgm:spPr/>
      <dgm:t>
        <a:bodyPr/>
        <a:lstStyle/>
        <a:p>
          <a:endParaRPr lang="en-US"/>
        </a:p>
      </dgm:t>
    </dgm:pt>
    <dgm:pt modelId="{ECA79E80-004A-4E4C-A5D3-0FB7E4767F78}" type="sibTrans" cxnId="{795C3181-E2AC-403A-ACAF-EC26EC9A67BE}">
      <dgm:prSet/>
      <dgm:spPr/>
      <dgm:t>
        <a:bodyPr/>
        <a:lstStyle/>
        <a:p>
          <a:endParaRPr lang="en-US"/>
        </a:p>
      </dgm:t>
    </dgm:pt>
    <dgm:pt modelId="{103BE4BF-39F1-42CD-AF4D-4EDD7E3CB77D}">
      <dgm:prSet phldrT="[טקסט]" custT="1"/>
      <dgm:spPr>
        <a:xfrm>
          <a:off x="250951" y="2405280"/>
          <a:ext cx="1846089" cy="1195847"/>
        </a:xfrm>
      </dgm:spPr>
      <dgm:t>
        <a:bodyPr/>
        <a:lstStyle/>
        <a:p>
          <a:pPr rtl="0"/>
          <a:r>
            <a:rPr lang="en-US" sz="1200" dirty="0"/>
            <a:t>Local authority and municipality-led infrastructure surveys. </a:t>
          </a:r>
          <a:endParaRPr lang="he-IL" sz="1200" dirty="0"/>
        </a:p>
      </dgm:t>
    </dgm:pt>
    <dgm:pt modelId="{7BF0BE81-8342-415B-9DDB-A867887917AF}" type="parTrans" cxnId="{15C0A4EA-161E-440F-8680-3EF8901CF1BA}">
      <dgm:prSet/>
      <dgm:spPr/>
      <dgm:t>
        <a:bodyPr/>
        <a:lstStyle/>
        <a:p>
          <a:endParaRPr lang="en-US"/>
        </a:p>
      </dgm:t>
    </dgm:pt>
    <dgm:pt modelId="{6CB45562-7D1E-43C7-9BA0-C6B1AA89FEA2}" type="sibTrans" cxnId="{15C0A4EA-161E-440F-8680-3EF8901CF1BA}">
      <dgm:prSet/>
      <dgm:spPr/>
      <dgm:t>
        <a:bodyPr/>
        <a:lstStyle/>
        <a:p>
          <a:endParaRPr lang="en-US"/>
        </a:p>
      </dgm:t>
    </dgm:pt>
    <dgm:pt modelId="{52DF04AD-4CB8-474A-8380-704E7E649351}" type="pres">
      <dgm:prSet presAssocID="{540C9F0C-6AF2-4289-B123-83E1D8DEA1A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DCCD326-1EEE-4A7E-883B-69FD0BEB9793}" type="pres">
      <dgm:prSet presAssocID="{540C9F0C-6AF2-4289-B123-83E1D8DEA1A0}" presName="children" presStyleCnt="0"/>
      <dgm:spPr/>
    </dgm:pt>
    <dgm:pt modelId="{D5A6B2FC-88E7-4DD8-AD2E-34B1B1211AE0}" type="pres">
      <dgm:prSet presAssocID="{540C9F0C-6AF2-4289-B123-83E1D8DEA1A0}" presName="child1group" presStyleCnt="0"/>
      <dgm:spPr/>
    </dgm:pt>
    <dgm:pt modelId="{5277F49F-3C2F-4227-A695-732BB8BF3827}" type="pres">
      <dgm:prSet presAssocID="{540C9F0C-6AF2-4289-B123-83E1D8DEA1A0}" presName="child1" presStyleLbl="bgAcc1" presStyleIdx="0" presStyleCnt="4" custScaleX="157246" custScaleY="114647" custLinFactNeighborX="-33449" custLinFactNeighborY="-13180"/>
      <dgm:spPr/>
    </dgm:pt>
    <dgm:pt modelId="{D4D17A8A-3BC2-47DD-B22B-F2439948FC6E}" type="pres">
      <dgm:prSet presAssocID="{540C9F0C-6AF2-4289-B123-83E1D8DEA1A0}" presName="child1Text" presStyleLbl="bgAcc1" presStyleIdx="0" presStyleCnt="4">
        <dgm:presLayoutVars>
          <dgm:bulletEnabled val="1"/>
        </dgm:presLayoutVars>
      </dgm:prSet>
      <dgm:spPr/>
    </dgm:pt>
    <dgm:pt modelId="{B4022CC6-642D-424B-8F99-995424C91E92}" type="pres">
      <dgm:prSet presAssocID="{540C9F0C-6AF2-4289-B123-83E1D8DEA1A0}" presName="child2group" presStyleCnt="0"/>
      <dgm:spPr/>
    </dgm:pt>
    <dgm:pt modelId="{90EB4916-1895-4068-83E8-C3D4554692F0}" type="pres">
      <dgm:prSet presAssocID="{540C9F0C-6AF2-4289-B123-83E1D8DEA1A0}" presName="child2" presStyleLbl="bgAcc1" presStyleIdx="1" presStyleCnt="4" custScaleX="136298" custScaleY="135759" custLinFactNeighborX="32871" custLinFactNeighborY="4470"/>
      <dgm:spPr/>
    </dgm:pt>
    <dgm:pt modelId="{48E76829-859A-47B4-A916-8AF356320B20}" type="pres">
      <dgm:prSet presAssocID="{540C9F0C-6AF2-4289-B123-83E1D8DEA1A0}" presName="child2Text" presStyleLbl="bgAcc1" presStyleIdx="1" presStyleCnt="4">
        <dgm:presLayoutVars>
          <dgm:bulletEnabled val="1"/>
        </dgm:presLayoutVars>
      </dgm:prSet>
      <dgm:spPr/>
    </dgm:pt>
    <dgm:pt modelId="{80C53183-6124-4146-B3D7-BDE95FE20F82}" type="pres">
      <dgm:prSet presAssocID="{540C9F0C-6AF2-4289-B123-83E1D8DEA1A0}" presName="child3group" presStyleCnt="0"/>
      <dgm:spPr/>
    </dgm:pt>
    <dgm:pt modelId="{9BD49314-2760-4A45-8EA2-1AB33B31B1AB}" type="pres">
      <dgm:prSet presAssocID="{540C9F0C-6AF2-4289-B123-83E1D8DEA1A0}" presName="child3" presStyleLbl="bgAcc1" presStyleIdx="2" presStyleCnt="4" custScaleX="135224" custScaleY="121786" custLinFactNeighborX="56273" custLinFactNeighborY="-19254"/>
      <dgm:spPr/>
    </dgm:pt>
    <dgm:pt modelId="{B2B5D96F-2A36-4BD8-BD4A-34350FC2AD76}" type="pres">
      <dgm:prSet presAssocID="{540C9F0C-6AF2-4289-B123-83E1D8DEA1A0}" presName="child3Text" presStyleLbl="bgAcc1" presStyleIdx="2" presStyleCnt="4">
        <dgm:presLayoutVars>
          <dgm:bulletEnabled val="1"/>
        </dgm:presLayoutVars>
      </dgm:prSet>
      <dgm:spPr/>
    </dgm:pt>
    <dgm:pt modelId="{7413960C-0D76-425F-94E8-73D2877A7D4B}" type="pres">
      <dgm:prSet presAssocID="{540C9F0C-6AF2-4289-B123-83E1D8DEA1A0}" presName="child4group" presStyleCnt="0"/>
      <dgm:spPr/>
    </dgm:pt>
    <dgm:pt modelId="{3B9BA229-5F25-41CC-84BE-FAA5F0874CA5}" type="pres">
      <dgm:prSet presAssocID="{540C9F0C-6AF2-4289-B123-83E1D8DEA1A0}" presName="child4" presStyleLbl="bgAcc1" presStyleIdx="3" presStyleCnt="4" custScaleX="150455" custScaleY="122659" custLinFactNeighborX="-39487" custLinFactNeighborY="-19254"/>
      <dgm:spPr/>
    </dgm:pt>
    <dgm:pt modelId="{622ECADC-F6DF-4258-872A-1C4D2A8ABC18}" type="pres">
      <dgm:prSet presAssocID="{540C9F0C-6AF2-4289-B123-83E1D8DEA1A0}" presName="child4Text" presStyleLbl="bgAcc1" presStyleIdx="3" presStyleCnt="4">
        <dgm:presLayoutVars>
          <dgm:bulletEnabled val="1"/>
        </dgm:presLayoutVars>
      </dgm:prSet>
      <dgm:spPr/>
    </dgm:pt>
    <dgm:pt modelId="{FE1085CE-4DD7-48C0-A8FA-D80142D52E77}" type="pres">
      <dgm:prSet presAssocID="{540C9F0C-6AF2-4289-B123-83E1D8DEA1A0}" presName="childPlaceholder" presStyleCnt="0"/>
      <dgm:spPr/>
    </dgm:pt>
    <dgm:pt modelId="{DA868399-5171-4FBE-8988-72E5D5154C44}" type="pres">
      <dgm:prSet presAssocID="{540C9F0C-6AF2-4289-B123-83E1D8DEA1A0}" presName="circle" presStyleCnt="0"/>
      <dgm:spPr/>
    </dgm:pt>
    <dgm:pt modelId="{6458B4F3-E36A-4539-A04F-0235C0C4F380}" type="pres">
      <dgm:prSet presAssocID="{540C9F0C-6AF2-4289-B123-83E1D8DEA1A0}" presName="quadrant1" presStyleLbl="node1" presStyleIdx="0" presStyleCnt="4" custScaleX="86686" custScaleY="85864" custLinFactNeighborX="4445" custLinFactNeighborY="4445">
        <dgm:presLayoutVars>
          <dgm:chMax val="1"/>
          <dgm:bulletEnabled val="1"/>
        </dgm:presLayoutVars>
      </dgm:prSet>
      <dgm:spPr/>
    </dgm:pt>
    <dgm:pt modelId="{E152A8B1-FD89-4F76-A9B6-2159B4A7DC76}" type="pres">
      <dgm:prSet presAssocID="{540C9F0C-6AF2-4289-B123-83E1D8DEA1A0}" presName="quadrant2" presStyleLbl="node1" presStyleIdx="1" presStyleCnt="4" custScaleX="86686" custScaleY="85864" custLinFactNeighborX="-4445" custLinFactNeighborY="4445">
        <dgm:presLayoutVars>
          <dgm:chMax val="1"/>
          <dgm:bulletEnabled val="1"/>
        </dgm:presLayoutVars>
      </dgm:prSet>
      <dgm:spPr/>
    </dgm:pt>
    <dgm:pt modelId="{4B0B01A5-E49E-4B60-BE3F-E041EE3C83E3}" type="pres">
      <dgm:prSet presAssocID="{540C9F0C-6AF2-4289-B123-83E1D8DEA1A0}" presName="quadrant3" presStyleLbl="node1" presStyleIdx="2" presStyleCnt="4" custScaleX="86686" custScaleY="85864" custLinFactNeighborX="-4445" custLinFactNeighborY="-4445">
        <dgm:presLayoutVars>
          <dgm:chMax val="1"/>
          <dgm:bulletEnabled val="1"/>
        </dgm:presLayoutVars>
      </dgm:prSet>
      <dgm:spPr/>
    </dgm:pt>
    <dgm:pt modelId="{3DC54AF5-AE2D-4B36-92A6-4BD753AB6F59}" type="pres">
      <dgm:prSet presAssocID="{540C9F0C-6AF2-4289-B123-83E1D8DEA1A0}" presName="quadrant4" presStyleLbl="node1" presStyleIdx="3" presStyleCnt="4" custScaleX="86686" custScaleY="85864" custLinFactNeighborX="4445" custLinFactNeighborY="-4445">
        <dgm:presLayoutVars>
          <dgm:chMax val="1"/>
          <dgm:bulletEnabled val="1"/>
        </dgm:presLayoutVars>
      </dgm:prSet>
      <dgm:spPr/>
    </dgm:pt>
    <dgm:pt modelId="{4B66D7CF-74C1-4A16-911D-2C6DFFCCB408}" type="pres">
      <dgm:prSet presAssocID="{540C9F0C-6AF2-4289-B123-83E1D8DEA1A0}" presName="quadrantPlaceholder" presStyleCnt="0"/>
      <dgm:spPr/>
    </dgm:pt>
    <dgm:pt modelId="{07FCD4BC-CC71-49F5-8B53-A3B15D200834}" type="pres">
      <dgm:prSet presAssocID="{540C9F0C-6AF2-4289-B123-83E1D8DEA1A0}" presName="center1" presStyleLbl="fgShp" presStyleIdx="0" presStyleCnt="2"/>
      <dgm:spPr>
        <a:xfrm>
          <a:off x="2827749" y="1532179"/>
          <a:ext cx="558685" cy="485813"/>
        </a:xfrm>
      </dgm:spPr>
    </dgm:pt>
    <dgm:pt modelId="{D0327843-7959-4DCB-9959-39DCE8A9A988}" type="pres">
      <dgm:prSet presAssocID="{540C9F0C-6AF2-4289-B123-83E1D8DEA1A0}" presName="center2" presStyleLbl="fgShp" presStyleIdx="1" presStyleCnt="2"/>
      <dgm:spPr>
        <a:xfrm rot="10800000">
          <a:off x="2827749" y="1719031"/>
          <a:ext cx="558685" cy="485813"/>
        </a:xfrm>
      </dgm:spPr>
    </dgm:pt>
  </dgm:ptLst>
  <dgm:cxnLst>
    <dgm:cxn modelId="{4EBDA107-9374-4F3D-B7D1-802DAE46D63C}" type="presOf" srcId="{103BE4BF-39F1-42CD-AF4D-4EDD7E3CB77D}" destId="{622ECADC-F6DF-4258-872A-1C4D2A8ABC18}" srcOrd="1" destOrd="2" presId="urn:microsoft.com/office/officeart/2005/8/layout/cycle4"/>
    <dgm:cxn modelId="{D74D330D-B360-4C1E-A3E0-1CAB5DE8164B}" type="presOf" srcId="{D0208856-13A6-4C92-80F6-29A5FA262F7D}" destId="{5277F49F-3C2F-4227-A695-732BB8BF3827}" srcOrd="0" destOrd="2" presId="urn:microsoft.com/office/officeart/2005/8/layout/cycle4"/>
    <dgm:cxn modelId="{EF06720F-10FA-4003-A682-BCCC98F32802}" srcId="{C3E506E7-BBD3-4880-B382-51FB6832D7FB}" destId="{B52857FD-C35D-4146-A1CF-3C861F9FF0A6}" srcOrd="3" destOrd="0" parTransId="{85455381-AA83-4066-B734-2759A6D99A73}" sibTransId="{469D4A90-0B0A-4D2D-B467-11F3318CD71B}"/>
    <dgm:cxn modelId="{0A482310-0F3B-4D11-81A7-CD9EAAA1B46A}" type="presOf" srcId="{75EDCFFF-F9FA-4BCB-A73A-9916B7265DAF}" destId="{622ECADC-F6DF-4258-872A-1C4D2A8ABC18}" srcOrd="1" destOrd="0" presId="urn:microsoft.com/office/officeart/2005/8/layout/cycle4"/>
    <dgm:cxn modelId="{CB75A414-E821-4778-8141-CAC75ABDE625}" type="presOf" srcId="{5450F187-EC4B-41B8-B953-72CAEE82453B}" destId="{D4D17A8A-3BC2-47DD-B22B-F2439948FC6E}" srcOrd="1" destOrd="0" presId="urn:microsoft.com/office/officeart/2005/8/layout/cycle4"/>
    <dgm:cxn modelId="{7B07F116-BDAD-42AD-A4B9-15ADE989BC21}" type="presOf" srcId="{540C9F0C-6AF2-4289-B123-83E1D8DEA1A0}" destId="{52DF04AD-4CB8-474A-8380-704E7E649351}" srcOrd="0" destOrd="0" presId="urn:microsoft.com/office/officeart/2005/8/layout/cycle4"/>
    <dgm:cxn modelId="{40DCB519-9415-4D6A-B04A-CB7CD053E8F7}" srcId="{00A70F47-EADF-45A4-941D-059721260ADA}" destId="{D06AD5C4-241A-48B3-AB42-055F579A2D85}" srcOrd="1" destOrd="0" parTransId="{E8CC8C63-BDA0-4D1C-B7C8-B76F2CAA8CC1}" sibTransId="{5FEFF86A-B821-47BA-9F45-9A515DDB6215}"/>
    <dgm:cxn modelId="{B461741A-D84F-45E4-9244-F2C672CBF37D}" srcId="{8D270547-65C8-414E-8259-E407718C4B50}" destId="{6DB46911-3DCA-415C-9CC7-B283C286033A}" srcOrd="0" destOrd="0" parTransId="{0AC32CB1-67CA-4F8A-9FAE-35DF24F69BC4}" sibTransId="{2BA0A412-ABC9-430C-A7B6-44E37CA964C7}"/>
    <dgm:cxn modelId="{3AAE8F1C-C051-4F76-BFA3-9503091A5C3C}" type="presOf" srcId="{E459B1B4-C2AE-4146-82D6-DF4C26268A6A}" destId="{9BD49314-2760-4A45-8EA2-1AB33B31B1AB}" srcOrd="0" destOrd="0" presId="urn:microsoft.com/office/officeart/2005/8/layout/cycle4"/>
    <dgm:cxn modelId="{9BFC641D-8E78-4C74-AC16-280FDFB13635}" type="presOf" srcId="{D0208856-13A6-4C92-80F6-29A5FA262F7D}" destId="{D4D17A8A-3BC2-47DD-B22B-F2439948FC6E}" srcOrd="1" destOrd="2" presId="urn:microsoft.com/office/officeart/2005/8/layout/cycle4"/>
    <dgm:cxn modelId="{034B7F27-B2A6-4407-9C15-385F8659D92F}" type="presOf" srcId="{621956C5-E3A4-4C3A-88D7-E0826619E895}" destId="{D4D17A8A-3BC2-47DD-B22B-F2439948FC6E}" srcOrd="1" destOrd="1" presId="urn:microsoft.com/office/officeart/2005/8/layout/cycle4"/>
    <dgm:cxn modelId="{19AE7E2D-14A7-4E18-8305-9030A082A1E7}" srcId="{C3E506E7-BBD3-4880-B382-51FB6832D7FB}" destId="{621956C5-E3A4-4C3A-88D7-E0826619E895}" srcOrd="1" destOrd="0" parTransId="{4D5F7DC7-7373-42A4-A5A4-3145AA1060DC}" sibTransId="{FF8181BD-7D32-40B1-BFC6-9704BF856919}"/>
    <dgm:cxn modelId="{F7D42A39-6B9A-4369-B43F-9A1C7F0BAD41}" type="presOf" srcId="{E321787E-A0E7-445E-8902-7188BFA7B422}" destId="{3DC54AF5-AE2D-4B36-92A6-4BD753AB6F59}" srcOrd="0" destOrd="0" presId="urn:microsoft.com/office/officeart/2005/8/layout/cycle4"/>
    <dgm:cxn modelId="{AAED2B61-E973-46DD-ACD5-42259CDC534D}" type="presOf" srcId="{1B27A90B-B552-41AF-80B8-373B8E5FF24E}" destId="{90EB4916-1895-4068-83E8-C3D4554692F0}" srcOrd="0" destOrd="1" presId="urn:microsoft.com/office/officeart/2005/8/layout/cycle4"/>
    <dgm:cxn modelId="{88A40942-1CF7-4068-92B1-BAC934FD27E5}" type="presOf" srcId="{5450F187-EC4B-41B8-B953-72CAEE82453B}" destId="{5277F49F-3C2F-4227-A695-732BB8BF3827}" srcOrd="0" destOrd="0" presId="urn:microsoft.com/office/officeart/2005/8/layout/cycle4"/>
    <dgm:cxn modelId="{F6502442-C061-4F64-A31A-6D9BF4A16CE3}" type="presOf" srcId="{8D270547-65C8-414E-8259-E407718C4B50}" destId="{E152A8B1-FD89-4F76-A9B6-2159B4A7DC76}" srcOrd="0" destOrd="0" presId="urn:microsoft.com/office/officeart/2005/8/layout/cycle4"/>
    <dgm:cxn modelId="{4CA6E062-2A97-4E0E-9C39-471969DDF582}" type="presOf" srcId="{B52857FD-C35D-4146-A1CF-3C861F9FF0A6}" destId="{D4D17A8A-3BC2-47DD-B22B-F2439948FC6E}" srcOrd="1" destOrd="3" presId="urn:microsoft.com/office/officeart/2005/8/layout/cycle4"/>
    <dgm:cxn modelId="{B70FD563-A7F0-4E7C-894F-DFDDC54EEBBE}" srcId="{00A70F47-EADF-45A4-941D-059721260ADA}" destId="{E459B1B4-C2AE-4146-82D6-DF4C26268A6A}" srcOrd="0" destOrd="0" parTransId="{4CC8A47C-8BB5-4998-9C6A-BE61EB52E474}" sibTransId="{F7A0B3C9-BF1E-4079-AC33-F388A2300C0A}"/>
    <dgm:cxn modelId="{D7F0F844-45E1-416C-BB55-C13494E015BE}" type="presOf" srcId="{6DB46911-3DCA-415C-9CC7-B283C286033A}" destId="{48E76829-859A-47B4-A916-8AF356320B20}" srcOrd="1" destOrd="0" presId="urn:microsoft.com/office/officeart/2005/8/layout/cycle4"/>
    <dgm:cxn modelId="{F0AF0F4E-B024-42E9-9D06-D68418795268}" type="presOf" srcId="{91F3F6FB-6C86-46F9-A07A-4ED8D8F4704E}" destId="{48E76829-859A-47B4-A916-8AF356320B20}" srcOrd="1" destOrd="2" presId="urn:microsoft.com/office/officeart/2005/8/layout/cycle4"/>
    <dgm:cxn modelId="{FB3C314F-D40C-4C02-AB30-657F6BF87C76}" srcId="{540C9F0C-6AF2-4289-B123-83E1D8DEA1A0}" destId="{00A70F47-EADF-45A4-941D-059721260ADA}" srcOrd="2" destOrd="0" parTransId="{CC595FB7-33FF-4A26-B7AD-F67103DD1AF3}" sibTransId="{B53EEC5B-1D7A-42B6-9AB6-32574C21F1E3}"/>
    <dgm:cxn modelId="{9CFCC173-2841-4158-A6F1-C587E3142699}" type="presOf" srcId="{75EDCFFF-F9FA-4BCB-A73A-9916B7265DAF}" destId="{3B9BA229-5F25-41CC-84BE-FAA5F0874CA5}" srcOrd="0" destOrd="0" presId="urn:microsoft.com/office/officeart/2005/8/layout/cycle4"/>
    <dgm:cxn modelId="{D012E377-A96C-427E-B10E-2AE1CDA3D52F}" srcId="{540C9F0C-6AF2-4289-B123-83E1D8DEA1A0}" destId="{E321787E-A0E7-445E-8902-7188BFA7B422}" srcOrd="3" destOrd="0" parTransId="{993B6EEF-A01B-4240-B18B-54EB53653075}" sibTransId="{6AD1E9D0-D332-4F97-AC66-C507A43535F7}"/>
    <dgm:cxn modelId="{2CABFF77-5525-4B63-B14E-901840730785}" srcId="{C3E506E7-BBD3-4880-B382-51FB6832D7FB}" destId="{5450F187-EC4B-41B8-B953-72CAEE82453B}" srcOrd="0" destOrd="0" parTransId="{1137F2F8-8B72-4599-A752-F43FB905B2B1}" sibTransId="{67A7D248-3B66-42D3-99D6-E789EC16A312}"/>
    <dgm:cxn modelId="{38DD717F-C04A-4484-8380-DED078427A7D}" srcId="{8D270547-65C8-414E-8259-E407718C4B50}" destId="{91F3F6FB-6C86-46F9-A07A-4ED8D8F4704E}" srcOrd="2" destOrd="0" parTransId="{55DDE133-527D-4B2C-9837-7862ADE04731}" sibTransId="{AA474BB0-E309-4E9A-9863-FD78A85D8869}"/>
    <dgm:cxn modelId="{795C3181-E2AC-403A-ACAF-EC26EC9A67BE}" srcId="{E321787E-A0E7-445E-8902-7188BFA7B422}" destId="{052741F0-D1EE-43BA-AF10-8000F65420AA}" srcOrd="1" destOrd="0" parTransId="{90E5DD6E-00B9-430D-AA15-67C66DA139CE}" sibTransId="{ECA79E80-004A-4E4C-A5D3-0FB7E4767F78}"/>
    <dgm:cxn modelId="{33BCCD93-8779-4654-BA30-5A41A18EE844}" type="presOf" srcId="{B52857FD-C35D-4146-A1CF-3C861F9FF0A6}" destId="{5277F49F-3C2F-4227-A695-732BB8BF3827}" srcOrd="0" destOrd="3" presId="urn:microsoft.com/office/officeart/2005/8/layout/cycle4"/>
    <dgm:cxn modelId="{A314A698-FFCE-42B1-9EBF-6C1F37349C81}" type="presOf" srcId="{D06AD5C4-241A-48B3-AB42-055F579A2D85}" destId="{9BD49314-2760-4A45-8EA2-1AB33B31B1AB}" srcOrd="0" destOrd="1" presId="urn:microsoft.com/office/officeart/2005/8/layout/cycle4"/>
    <dgm:cxn modelId="{EA90629C-F864-40D2-9C1F-0CB701158483}" type="presOf" srcId="{E459B1B4-C2AE-4146-82D6-DF4C26268A6A}" destId="{B2B5D96F-2A36-4BD8-BD4A-34350FC2AD76}" srcOrd="1" destOrd="0" presId="urn:microsoft.com/office/officeart/2005/8/layout/cycle4"/>
    <dgm:cxn modelId="{B46F2EB0-0B72-4F56-A364-D59D82C86D77}" type="presOf" srcId="{1B27A90B-B552-41AF-80B8-373B8E5FF24E}" destId="{48E76829-859A-47B4-A916-8AF356320B20}" srcOrd="1" destOrd="1" presId="urn:microsoft.com/office/officeart/2005/8/layout/cycle4"/>
    <dgm:cxn modelId="{881069B2-A61A-4ED2-A026-C35A1EDF3405}" type="presOf" srcId="{6DB46911-3DCA-415C-9CC7-B283C286033A}" destId="{90EB4916-1895-4068-83E8-C3D4554692F0}" srcOrd="0" destOrd="0" presId="urn:microsoft.com/office/officeart/2005/8/layout/cycle4"/>
    <dgm:cxn modelId="{35DB33B8-3D52-490B-AF78-AC0387193CFE}" type="presOf" srcId="{052741F0-D1EE-43BA-AF10-8000F65420AA}" destId="{3B9BA229-5F25-41CC-84BE-FAA5F0874CA5}" srcOrd="0" destOrd="1" presId="urn:microsoft.com/office/officeart/2005/8/layout/cycle4"/>
    <dgm:cxn modelId="{E47425BF-4765-4AC0-91DF-AD204530F2EE}" type="presOf" srcId="{D06AD5C4-241A-48B3-AB42-055F579A2D85}" destId="{B2B5D96F-2A36-4BD8-BD4A-34350FC2AD76}" srcOrd="1" destOrd="1" presId="urn:microsoft.com/office/officeart/2005/8/layout/cycle4"/>
    <dgm:cxn modelId="{10ED30C0-2008-4CAC-B574-C7E4A4A7F721}" srcId="{540C9F0C-6AF2-4289-B123-83E1D8DEA1A0}" destId="{C3E506E7-BBD3-4880-B382-51FB6832D7FB}" srcOrd="0" destOrd="0" parTransId="{88219113-8B73-48A1-A92A-7C3AADCC0D57}" sibTransId="{AF8C74F1-3139-480F-84F1-A2B4537496BD}"/>
    <dgm:cxn modelId="{56D956C4-6811-4342-8975-BAC64863751F}" srcId="{8D270547-65C8-414E-8259-E407718C4B50}" destId="{1B27A90B-B552-41AF-80B8-373B8E5FF24E}" srcOrd="1" destOrd="0" parTransId="{040B7040-CBD1-4608-A960-02A35E648A36}" sibTransId="{E5772720-B18D-4969-A90D-B3A73F4E9501}"/>
    <dgm:cxn modelId="{520FD3C8-E68C-40DD-9406-DDE00E90A4EF}" type="presOf" srcId="{00A70F47-EADF-45A4-941D-059721260ADA}" destId="{4B0B01A5-E49E-4B60-BE3F-E041EE3C83E3}" srcOrd="0" destOrd="0" presId="urn:microsoft.com/office/officeart/2005/8/layout/cycle4"/>
    <dgm:cxn modelId="{F55D60C9-443C-4AF9-8016-59144E4D5BAC}" type="presOf" srcId="{052741F0-D1EE-43BA-AF10-8000F65420AA}" destId="{622ECADC-F6DF-4258-872A-1C4D2A8ABC18}" srcOrd="1" destOrd="1" presId="urn:microsoft.com/office/officeart/2005/8/layout/cycle4"/>
    <dgm:cxn modelId="{BD8A40CC-1B42-46B3-86DE-1D40B0D3E0D8}" srcId="{C3E506E7-BBD3-4880-B382-51FB6832D7FB}" destId="{D0208856-13A6-4C92-80F6-29A5FA262F7D}" srcOrd="2" destOrd="0" parTransId="{4171426D-4D85-4053-8BF1-3FF2F41C4CC7}" sibTransId="{74641B77-8E5A-44AD-B5E2-FF0A7335C0D5}"/>
    <dgm:cxn modelId="{843289D7-4185-4D6B-9CB6-32F00E3FD646}" type="presOf" srcId="{103BE4BF-39F1-42CD-AF4D-4EDD7E3CB77D}" destId="{3B9BA229-5F25-41CC-84BE-FAA5F0874CA5}" srcOrd="0" destOrd="2" presId="urn:microsoft.com/office/officeart/2005/8/layout/cycle4"/>
    <dgm:cxn modelId="{2B17ABE3-6262-473B-812E-C8562CB551D3}" type="presOf" srcId="{621956C5-E3A4-4C3A-88D7-E0826619E895}" destId="{5277F49F-3C2F-4227-A695-732BB8BF3827}" srcOrd="0" destOrd="1" presId="urn:microsoft.com/office/officeart/2005/8/layout/cycle4"/>
    <dgm:cxn modelId="{15C0A4EA-161E-440F-8680-3EF8901CF1BA}" srcId="{E321787E-A0E7-445E-8902-7188BFA7B422}" destId="{103BE4BF-39F1-42CD-AF4D-4EDD7E3CB77D}" srcOrd="2" destOrd="0" parTransId="{7BF0BE81-8342-415B-9DDB-A867887917AF}" sibTransId="{6CB45562-7D1E-43C7-9BA0-C6B1AA89FEA2}"/>
    <dgm:cxn modelId="{5F1D40EE-DA89-4E03-BC55-9F4EE988E31A}" srcId="{540C9F0C-6AF2-4289-B123-83E1D8DEA1A0}" destId="{8D270547-65C8-414E-8259-E407718C4B50}" srcOrd="1" destOrd="0" parTransId="{B47A6567-D4DC-499C-9268-4CEAB702A246}" sibTransId="{84C7F3FA-C6E0-44CF-883B-B41180D4D800}"/>
    <dgm:cxn modelId="{346157F3-51B7-4ABD-A754-9648403CFF60}" srcId="{E321787E-A0E7-445E-8902-7188BFA7B422}" destId="{75EDCFFF-F9FA-4BCB-A73A-9916B7265DAF}" srcOrd="0" destOrd="0" parTransId="{046E5C98-84FB-4B8E-A6C9-13961F3E1574}" sibTransId="{FCE0412A-3448-41EF-84B5-85BB0B7C0686}"/>
    <dgm:cxn modelId="{E62ACFF3-B93A-40E9-90FC-727B071ECAD8}" type="presOf" srcId="{C3E506E7-BBD3-4880-B382-51FB6832D7FB}" destId="{6458B4F3-E36A-4539-A04F-0235C0C4F380}" srcOrd="0" destOrd="0" presId="urn:microsoft.com/office/officeart/2005/8/layout/cycle4"/>
    <dgm:cxn modelId="{69615FFF-29D5-4E13-B8F4-051F8FFFA4FA}" type="presOf" srcId="{91F3F6FB-6C86-46F9-A07A-4ED8D8F4704E}" destId="{90EB4916-1895-4068-83E8-C3D4554692F0}" srcOrd="0" destOrd="2" presId="urn:microsoft.com/office/officeart/2005/8/layout/cycle4"/>
    <dgm:cxn modelId="{3311BBA5-63D3-4B8D-9F53-DE40923387E9}" type="presParOf" srcId="{52DF04AD-4CB8-474A-8380-704E7E649351}" destId="{3DCCD326-1EEE-4A7E-883B-69FD0BEB9793}" srcOrd="0" destOrd="0" presId="urn:microsoft.com/office/officeart/2005/8/layout/cycle4"/>
    <dgm:cxn modelId="{46A1BCC1-0AC3-4157-BF64-AC2DD03F2B78}" type="presParOf" srcId="{3DCCD326-1EEE-4A7E-883B-69FD0BEB9793}" destId="{D5A6B2FC-88E7-4DD8-AD2E-34B1B1211AE0}" srcOrd="0" destOrd="0" presId="urn:microsoft.com/office/officeart/2005/8/layout/cycle4"/>
    <dgm:cxn modelId="{C1CECE1C-F978-4C8B-8F60-3B10A631F55A}" type="presParOf" srcId="{D5A6B2FC-88E7-4DD8-AD2E-34B1B1211AE0}" destId="{5277F49F-3C2F-4227-A695-732BB8BF3827}" srcOrd="0" destOrd="0" presId="urn:microsoft.com/office/officeart/2005/8/layout/cycle4"/>
    <dgm:cxn modelId="{B502AC4D-FE9B-4B94-9EE8-F09573566338}" type="presParOf" srcId="{D5A6B2FC-88E7-4DD8-AD2E-34B1B1211AE0}" destId="{D4D17A8A-3BC2-47DD-B22B-F2439948FC6E}" srcOrd="1" destOrd="0" presId="urn:microsoft.com/office/officeart/2005/8/layout/cycle4"/>
    <dgm:cxn modelId="{39D17C4D-6C6B-41A0-81BD-148D23DC9A66}" type="presParOf" srcId="{3DCCD326-1EEE-4A7E-883B-69FD0BEB9793}" destId="{B4022CC6-642D-424B-8F99-995424C91E92}" srcOrd="1" destOrd="0" presId="urn:microsoft.com/office/officeart/2005/8/layout/cycle4"/>
    <dgm:cxn modelId="{EC250C4E-7F53-4405-AC1F-77ACE7D24D97}" type="presParOf" srcId="{B4022CC6-642D-424B-8F99-995424C91E92}" destId="{90EB4916-1895-4068-83E8-C3D4554692F0}" srcOrd="0" destOrd="0" presId="urn:microsoft.com/office/officeart/2005/8/layout/cycle4"/>
    <dgm:cxn modelId="{9A939CC7-8DF9-4784-AA2F-EC310A319D2A}" type="presParOf" srcId="{B4022CC6-642D-424B-8F99-995424C91E92}" destId="{48E76829-859A-47B4-A916-8AF356320B20}" srcOrd="1" destOrd="0" presId="urn:microsoft.com/office/officeart/2005/8/layout/cycle4"/>
    <dgm:cxn modelId="{A428DD84-C0D5-4665-BFFB-5499870700E4}" type="presParOf" srcId="{3DCCD326-1EEE-4A7E-883B-69FD0BEB9793}" destId="{80C53183-6124-4146-B3D7-BDE95FE20F82}" srcOrd="2" destOrd="0" presId="urn:microsoft.com/office/officeart/2005/8/layout/cycle4"/>
    <dgm:cxn modelId="{7FD17842-022C-48DD-8237-DAAE73B297DA}" type="presParOf" srcId="{80C53183-6124-4146-B3D7-BDE95FE20F82}" destId="{9BD49314-2760-4A45-8EA2-1AB33B31B1AB}" srcOrd="0" destOrd="0" presId="urn:microsoft.com/office/officeart/2005/8/layout/cycle4"/>
    <dgm:cxn modelId="{BE429705-C403-402D-8CB5-865E4FD720BF}" type="presParOf" srcId="{80C53183-6124-4146-B3D7-BDE95FE20F82}" destId="{B2B5D96F-2A36-4BD8-BD4A-34350FC2AD76}" srcOrd="1" destOrd="0" presId="urn:microsoft.com/office/officeart/2005/8/layout/cycle4"/>
    <dgm:cxn modelId="{800F75A9-8556-4502-9C3B-D2DC3250BE01}" type="presParOf" srcId="{3DCCD326-1EEE-4A7E-883B-69FD0BEB9793}" destId="{7413960C-0D76-425F-94E8-73D2877A7D4B}" srcOrd="3" destOrd="0" presId="urn:microsoft.com/office/officeart/2005/8/layout/cycle4"/>
    <dgm:cxn modelId="{78CDA8DE-7D43-4211-B419-5075D2DF08FE}" type="presParOf" srcId="{7413960C-0D76-425F-94E8-73D2877A7D4B}" destId="{3B9BA229-5F25-41CC-84BE-FAA5F0874CA5}" srcOrd="0" destOrd="0" presId="urn:microsoft.com/office/officeart/2005/8/layout/cycle4"/>
    <dgm:cxn modelId="{7CCE6A97-5A4F-4CB6-BF82-3914D44AA93D}" type="presParOf" srcId="{7413960C-0D76-425F-94E8-73D2877A7D4B}" destId="{622ECADC-F6DF-4258-872A-1C4D2A8ABC18}" srcOrd="1" destOrd="0" presId="urn:microsoft.com/office/officeart/2005/8/layout/cycle4"/>
    <dgm:cxn modelId="{436541EE-2E74-46D0-B3D7-04B8D9450EAE}" type="presParOf" srcId="{3DCCD326-1EEE-4A7E-883B-69FD0BEB9793}" destId="{FE1085CE-4DD7-48C0-A8FA-D80142D52E77}" srcOrd="4" destOrd="0" presId="urn:microsoft.com/office/officeart/2005/8/layout/cycle4"/>
    <dgm:cxn modelId="{39AF1112-0A72-4284-A849-047467F4541D}" type="presParOf" srcId="{52DF04AD-4CB8-474A-8380-704E7E649351}" destId="{DA868399-5171-4FBE-8988-72E5D5154C44}" srcOrd="1" destOrd="0" presId="urn:microsoft.com/office/officeart/2005/8/layout/cycle4"/>
    <dgm:cxn modelId="{DF3D2C0A-1308-45F6-B35D-5A3569DB3104}" type="presParOf" srcId="{DA868399-5171-4FBE-8988-72E5D5154C44}" destId="{6458B4F3-E36A-4539-A04F-0235C0C4F380}" srcOrd="0" destOrd="0" presId="urn:microsoft.com/office/officeart/2005/8/layout/cycle4"/>
    <dgm:cxn modelId="{A33EDD8A-0ED7-4B42-9D9C-2A8FCF948EC4}" type="presParOf" srcId="{DA868399-5171-4FBE-8988-72E5D5154C44}" destId="{E152A8B1-FD89-4F76-A9B6-2159B4A7DC76}" srcOrd="1" destOrd="0" presId="urn:microsoft.com/office/officeart/2005/8/layout/cycle4"/>
    <dgm:cxn modelId="{F7854033-D5BC-4C78-822A-E27B7B049870}" type="presParOf" srcId="{DA868399-5171-4FBE-8988-72E5D5154C44}" destId="{4B0B01A5-E49E-4B60-BE3F-E041EE3C83E3}" srcOrd="2" destOrd="0" presId="urn:microsoft.com/office/officeart/2005/8/layout/cycle4"/>
    <dgm:cxn modelId="{41AEB869-7EA9-40C0-82E4-38B577BEF9AA}" type="presParOf" srcId="{DA868399-5171-4FBE-8988-72E5D5154C44}" destId="{3DC54AF5-AE2D-4B36-92A6-4BD753AB6F59}" srcOrd="3" destOrd="0" presId="urn:microsoft.com/office/officeart/2005/8/layout/cycle4"/>
    <dgm:cxn modelId="{8A47E52C-27C1-4DB9-A0F5-6A48108927D1}" type="presParOf" srcId="{DA868399-5171-4FBE-8988-72E5D5154C44}" destId="{4B66D7CF-74C1-4A16-911D-2C6DFFCCB408}" srcOrd="4" destOrd="0" presId="urn:microsoft.com/office/officeart/2005/8/layout/cycle4"/>
    <dgm:cxn modelId="{75ADEF6F-F65B-40B2-9F21-B29A1F59C896}" type="presParOf" srcId="{52DF04AD-4CB8-474A-8380-704E7E649351}" destId="{07FCD4BC-CC71-49F5-8B53-A3B15D200834}" srcOrd="2" destOrd="0" presId="urn:microsoft.com/office/officeart/2005/8/layout/cycle4"/>
    <dgm:cxn modelId="{DEDF9395-EB6D-4BB5-AF1C-17181898F313}" type="presParOf" srcId="{52DF04AD-4CB8-474A-8380-704E7E649351}" destId="{D0327843-7959-4DCB-9959-39DCE8A9A9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DDE6C8-4D55-4EA7-BA63-2C131FDC793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e-IL"/>
        </a:p>
      </dgm:t>
    </dgm:pt>
    <dgm:pt modelId="{96EC81C5-2C5B-421F-8DD5-193DBC3ACCDF}">
      <dgm:prSet phldrT="[טקסט]"/>
      <dgm:spPr/>
      <dgm:t>
        <a:bodyPr/>
        <a:lstStyle/>
        <a:p>
          <a:r>
            <a:rPr lang="en-US" dirty="0">
              <a:cs typeface="Spoiler" pitchFamily="2" charset="-79"/>
            </a:rPr>
            <a:t>Public cleaning initiatives for open-air areas</a:t>
          </a:r>
          <a:endParaRPr lang="he-IL" dirty="0">
            <a:cs typeface="Spoiler" pitchFamily="2" charset="-79"/>
          </a:endParaRPr>
        </a:p>
      </dgm:t>
    </dgm:pt>
    <dgm:pt modelId="{FCC8BE8F-5240-4F96-8A69-CA0FEAC5273A}" type="parTrans" cxnId="{09148578-9761-4EE5-BBC6-2533161F0612}">
      <dgm:prSet/>
      <dgm:spPr/>
      <dgm:t>
        <a:bodyPr/>
        <a:lstStyle/>
        <a:p>
          <a:endParaRPr lang="he-IL"/>
        </a:p>
      </dgm:t>
    </dgm:pt>
    <dgm:pt modelId="{EFF77D23-0058-498B-B668-40543A146F5A}" type="sibTrans" cxnId="{09148578-9761-4EE5-BBC6-2533161F0612}">
      <dgm:prSet/>
      <dgm:spPr/>
      <dgm:t>
        <a:bodyPr/>
        <a:lstStyle/>
        <a:p>
          <a:endParaRPr lang="he-IL"/>
        </a:p>
      </dgm:t>
    </dgm:pt>
    <dgm:pt modelId="{1F4025E5-EE3A-46DE-AC79-4AB85D85D1D3}">
      <dgm:prSet phldrT="[טקסט]"/>
      <dgm:spPr/>
      <dgm:t>
        <a:bodyPr/>
        <a:lstStyle/>
        <a:p>
          <a:r>
            <a:rPr lang="en-US" dirty="0">
              <a:cs typeface="Spoiler" pitchFamily="2" charset="-79"/>
            </a:rPr>
            <a:t>Public initiatives for cleaning cities</a:t>
          </a:r>
          <a:endParaRPr lang="he-IL" dirty="0">
            <a:cs typeface="Spoiler" pitchFamily="2" charset="-79"/>
          </a:endParaRPr>
        </a:p>
      </dgm:t>
    </dgm:pt>
    <dgm:pt modelId="{34DABB2D-EAEE-4052-85BA-7BB0C16E7F45}" type="parTrans" cxnId="{509D31C2-10F4-482C-9608-8C296C7834A6}">
      <dgm:prSet/>
      <dgm:spPr/>
      <dgm:t>
        <a:bodyPr/>
        <a:lstStyle/>
        <a:p>
          <a:endParaRPr lang="he-IL"/>
        </a:p>
      </dgm:t>
    </dgm:pt>
    <dgm:pt modelId="{B03AA30D-03B1-4B30-91A4-D6FA3DFDBA64}" type="sibTrans" cxnId="{509D31C2-10F4-482C-9608-8C296C7834A6}">
      <dgm:prSet/>
      <dgm:spPr/>
      <dgm:t>
        <a:bodyPr/>
        <a:lstStyle/>
        <a:p>
          <a:endParaRPr lang="he-IL"/>
        </a:p>
      </dgm:t>
    </dgm:pt>
    <dgm:pt modelId="{E7E2E084-2320-475B-ACF3-603C5275B383}">
      <dgm:prSet phldrT="[טקסט]"/>
      <dgm:spPr/>
      <dgm:t>
        <a:bodyPr/>
        <a:lstStyle/>
        <a:p>
          <a:r>
            <a:rPr lang="en-US" dirty="0">
              <a:cs typeface="Spoiler" pitchFamily="2" charset="-79"/>
            </a:rPr>
            <a:t>The Minister of Environmental Protection declaring the National Cleaning Day following appeals from children</a:t>
          </a:r>
          <a:endParaRPr lang="he-IL" dirty="0">
            <a:cs typeface="Spoiler" pitchFamily="2" charset="-79"/>
          </a:endParaRPr>
        </a:p>
      </dgm:t>
    </dgm:pt>
    <dgm:pt modelId="{BF72DEE6-85E2-4DDA-ABE0-5EC2C545A70F}" type="parTrans" cxnId="{54F5A580-11E8-4748-B932-D6B73FC9CDFE}">
      <dgm:prSet/>
      <dgm:spPr/>
      <dgm:t>
        <a:bodyPr/>
        <a:lstStyle/>
        <a:p>
          <a:endParaRPr lang="he-IL"/>
        </a:p>
      </dgm:t>
    </dgm:pt>
    <dgm:pt modelId="{F14EA3D4-DC8E-4BBB-8942-E7E699DCD01B}" type="sibTrans" cxnId="{54F5A580-11E8-4748-B932-D6B73FC9CDFE}">
      <dgm:prSet/>
      <dgm:spPr/>
      <dgm:t>
        <a:bodyPr/>
        <a:lstStyle/>
        <a:p>
          <a:endParaRPr lang="he-IL"/>
        </a:p>
      </dgm:t>
    </dgm:pt>
    <dgm:pt modelId="{AA4CDCFE-D9C3-41D1-94FC-90BA5E614FB0}">
      <dgm:prSet phldrT="[טקסט]"/>
      <dgm:spPr/>
      <dgm:t>
        <a:bodyPr/>
        <a:lstStyle/>
        <a:p>
          <a:r>
            <a:rPr lang="en-US" dirty="0">
              <a:cs typeface="Spoiler" pitchFamily="2" charset="-79"/>
            </a:rPr>
            <a:t>Tel Aviv city campaign</a:t>
          </a:r>
          <a:endParaRPr lang="he-IL" dirty="0">
            <a:cs typeface="Spoiler" pitchFamily="2" charset="-79"/>
          </a:endParaRPr>
        </a:p>
      </dgm:t>
    </dgm:pt>
    <dgm:pt modelId="{D66FD25F-0CDB-40A1-B6D3-3E12F701F427}" type="parTrans" cxnId="{2DC9EEB6-5CA4-4D7F-9BD1-65878CD20003}">
      <dgm:prSet/>
      <dgm:spPr/>
      <dgm:t>
        <a:bodyPr/>
        <a:lstStyle/>
        <a:p>
          <a:endParaRPr lang="he-IL"/>
        </a:p>
      </dgm:t>
    </dgm:pt>
    <dgm:pt modelId="{A8A04AD7-ABE8-4F3A-B084-C9521D262327}" type="sibTrans" cxnId="{2DC9EEB6-5CA4-4D7F-9BD1-65878CD20003}">
      <dgm:prSet/>
      <dgm:spPr/>
      <dgm:t>
        <a:bodyPr/>
        <a:lstStyle/>
        <a:p>
          <a:endParaRPr lang="he-IL"/>
        </a:p>
      </dgm:t>
    </dgm:pt>
    <dgm:pt modelId="{E6F5910C-FB88-4FA9-BBE6-5815E28E0E39}" type="pres">
      <dgm:prSet presAssocID="{1BDDE6C8-4D55-4EA7-BA63-2C131FDC7937}" presName="Name0" presStyleCnt="0">
        <dgm:presLayoutVars>
          <dgm:dir/>
          <dgm:resizeHandles val="exact"/>
        </dgm:presLayoutVars>
      </dgm:prSet>
      <dgm:spPr/>
    </dgm:pt>
    <dgm:pt modelId="{A5131727-A460-4D54-B25A-15C05DFE46B6}" type="pres">
      <dgm:prSet presAssocID="{96EC81C5-2C5B-421F-8DD5-193DBC3ACCDF}" presName="compNode" presStyleCnt="0"/>
      <dgm:spPr/>
    </dgm:pt>
    <dgm:pt modelId="{E31745B1-F5FD-402B-AAE7-672F94CB2619}" type="pres">
      <dgm:prSet presAssocID="{96EC81C5-2C5B-421F-8DD5-193DBC3ACCDF}" presName="pictRect" presStyleLbl="node1" presStyleIdx="0" presStyleCnt="4"/>
      <dgm:spPr>
        <a:prstGeom prst="foldedCorner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65BA398-B927-4045-80F8-4678FD5D46ED}" type="pres">
      <dgm:prSet presAssocID="{96EC81C5-2C5B-421F-8DD5-193DBC3ACCDF}" presName="textRect" presStyleLbl="revTx" presStyleIdx="0" presStyleCnt="4">
        <dgm:presLayoutVars>
          <dgm:bulletEnabled val="1"/>
        </dgm:presLayoutVars>
      </dgm:prSet>
      <dgm:spPr/>
    </dgm:pt>
    <dgm:pt modelId="{6C319E07-C6A3-45F6-B358-838596613714}" type="pres">
      <dgm:prSet presAssocID="{EFF77D23-0058-498B-B668-40543A146F5A}" presName="sibTrans" presStyleLbl="sibTrans2D1" presStyleIdx="0" presStyleCnt="0"/>
      <dgm:spPr/>
    </dgm:pt>
    <dgm:pt modelId="{AB5A62F5-20E4-4B3A-A209-EAA4A356E96E}" type="pres">
      <dgm:prSet presAssocID="{1F4025E5-EE3A-46DE-AC79-4AB85D85D1D3}" presName="compNode" presStyleCnt="0"/>
      <dgm:spPr/>
    </dgm:pt>
    <dgm:pt modelId="{DDF1002B-71D0-41FB-8A4A-329EDA214D6D}" type="pres">
      <dgm:prSet presAssocID="{1F4025E5-EE3A-46DE-AC79-4AB85D85D1D3}" presName="pictRect" presStyleLbl="node1" presStyleIdx="1" presStyleCnt="4"/>
      <dgm:spPr>
        <a:prstGeom prst="foldedCorner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601646-7AA3-4110-BC5C-2035C3A915F8}" type="pres">
      <dgm:prSet presAssocID="{1F4025E5-EE3A-46DE-AC79-4AB85D85D1D3}" presName="textRect" presStyleLbl="revTx" presStyleIdx="1" presStyleCnt="4">
        <dgm:presLayoutVars>
          <dgm:bulletEnabled val="1"/>
        </dgm:presLayoutVars>
      </dgm:prSet>
      <dgm:spPr/>
    </dgm:pt>
    <dgm:pt modelId="{8E494895-607E-43CC-A0F3-C9973A330B74}" type="pres">
      <dgm:prSet presAssocID="{B03AA30D-03B1-4B30-91A4-D6FA3DFDBA64}" presName="sibTrans" presStyleLbl="sibTrans2D1" presStyleIdx="0" presStyleCnt="0"/>
      <dgm:spPr/>
    </dgm:pt>
    <dgm:pt modelId="{9735373F-2F63-44F1-A64B-92A1837978D0}" type="pres">
      <dgm:prSet presAssocID="{E7E2E084-2320-475B-ACF3-603C5275B383}" presName="compNode" presStyleCnt="0"/>
      <dgm:spPr/>
    </dgm:pt>
    <dgm:pt modelId="{2043D8AA-B776-4829-9278-AA3BD3A3F0F6}" type="pres">
      <dgm:prSet presAssocID="{E7E2E084-2320-475B-ACF3-603C5275B383}" presName="pictRect" presStyleLbl="node1" presStyleIdx="2" presStyleCnt="4"/>
      <dgm:spPr>
        <a:prstGeom prst="foldedCorner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8D2D65-2F36-4A40-B9F0-CBA99465327B}" type="pres">
      <dgm:prSet presAssocID="{E7E2E084-2320-475B-ACF3-603C5275B383}" presName="textRect" presStyleLbl="revTx" presStyleIdx="2" presStyleCnt="4">
        <dgm:presLayoutVars>
          <dgm:bulletEnabled val="1"/>
        </dgm:presLayoutVars>
      </dgm:prSet>
      <dgm:spPr/>
    </dgm:pt>
    <dgm:pt modelId="{C6C9E269-4619-44FF-AF88-CD0452C25360}" type="pres">
      <dgm:prSet presAssocID="{F14EA3D4-DC8E-4BBB-8942-E7E699DCD01B}" presName="sibTrans" presStyleLbl="sibTrans2D1" presStyleIdx="0" presStyleCnt="0"/>
      <dgm:spPr/>
    </dgm:pt>
    <dgm:pt modelId="{19A948C0-34B6-4A9D-8087-CF0DD6BB3D35}" type="pres">
      <dgm:prSet presAssocID="{AA4CDCFE-D9C3-41D1-94FC-90BA5E614FB0}" presName="compNode" presStyleCnt="0"/>
      <dgm:spPr/>
    </dgm:pt>
    <dgm:pt modelId="{67B7AE7C-BFAB-43CE-9262-E034DB7D9254}" type="pres">
      <dgm:prSet presAssocID="{AA4CDCFE-D9C3-41D1-94FC-90BA5E614FB0}" presName="pictRect" presStyleLbl="node1" presStyleIdx="3" presStyleCnt="4" custLinFactNeighborX="424" custLinFactNeighborY="-12918"/>
      <dgm:spPr>
        <a:prstGeom prst="foldedCorner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D33378F-A7C0-4CD4-8826-C2D7E48C2AE2}" type="pres">
      <dgm:prSet presAssocID="{AA4CDCFE-D9C3-41D1-94FC-90BA5E614FB0}" presName="textRect" presStyleLbl="revTx" presStyleIdx="3" presStyleCnt="4" custLinFactNeighborY="-18279">
        <dgm:presLayoutVars>
          <dgm:bulletEnabled val="1"/>
        </dgm:presLayoutVars>
      </dgm:prSet>
      <dgm:spPr/>
    </dgm:pt>
  </dgm:ptLst>
  <dgm:cxnLst>
    <dgm:cxn modelId="{CE5C8F23-9193-47D1-BC13-616E6F50521A}" type="presOf" srcId="{B03AA30D-03B1-4B30-91A4-D6FA3DFDBA64}" destId="{8E494895-607E-43CC-A0F3-C9973A330B74}" srcOrd="0" destOrd="0" presId="urn:microsoft.com/office/officeart/2005/8/layout/pList1"/>
    <dgm:cxn modelId="{653B8364-24D7-4183-BBDE-A1D3C39EB0F5}" type="presOf" srcId="{1F4025E5-EE3A-46DE-AC79-4AB85D85D1D3}" destId="{6F601646-7AA3-4110-BC5C-2035C3A915F8}" srcOrd="0" destOrd="0" presId="urn:microsoft.com/office/officeart/2005/8/layout/pList1"/>
    <dgm:cxn modelId="{ACE36F69-643E-4D70-9729-F575D1B7BA45}" type="presOf" srcId="{96EC81C5-2C5B-421F-8DD5-193DBC3ACCDF}" destId="{665BA398-B927-4045-80F8-4678FD5D46ED}" srcOrd="0" destOrd="0" presId="urn:microsoft.com/office/officeart/2005/8/layout/pList1"/>
    <dgm:cxn modelId="{09148578-9761-4EE5-BBC6-2533161F0612}" srcId="{1BDDE6C8-4D55-4EA7-BA63-2C131FDC7937}" destId="{96EC81C5-2C5B-421F-8DD5-193DBC3ACCDF}" srcOrd="0" destOrd="0" parTransId="{FCC8BE8F-5240-4F96-8A69-CA0FEAC5273A}" sibTransId="{EFF77D23-0058-498B-B668-40543A146F5A}"/>
    <dgm:cxn modelId="{54F5A580-11E8-4748-B932-D6B73FC9CDFE}" srcId="{1BDDE6C8-4D55-4EA7-BA63-2C131FDC7937}" destId="{E7E2E084-2320-475B-ACF3-603C5275B383}" srcOrd="2" destOrd="0" parTransId="{BF72DEE6-85E2-4DDA-ABE0-5EC2C545A70F}" sibTransId="{F14EA3D4-DC8E-4BBB-8942-E7E699DCD01B}"/>
    <dgm:cxn modelId="{CF2AB88E-2B85-4D46-AADE-B9FC0A0D0E3D}" type="presOf" srcId="{E7E2E084-2320-475B-ACF3-603C5275B383}" destId="{1B8D2D65-2F36-4A40-B9F0-CBA99465327B}" srcOrd="0" destOrd="0" presId="urn:microsoft.com/office/officeart/2005/8/layout/pList1"/>
    <dgm:cxn modelId="{911E3EA4-5D63-4437-862A-8B2B6B5E1BF7}" type="presOf" srcId="{F14EA3D4-DC8E-4BBB-8942-E7E699DCD01B}" destId="{C6C9E269-4619-44FF-AF88-CD0452C25360}" srcOrd="0" destOrd="0" presId="urn:microsoft.com/office/officeart/2005/8/layout/pList1"/>
    <dgm:cxn modelId="{D243D0B1-03FE-4C3D-A7FC-34A7BA798142}" type="presOf" srcId="{EFF77D23-0058-498B-B668-40543A146F5A}" destId="{6C319E07-C6A3-45F6-B358-838596613714}" srcOrd="0" destOrd="0" presId="urn:microsoft.com/office/officeart/2005/8/layout/pList1"/>
    <dgm:cxn modelId="{2DC9EEB6-5CA4-4D7F-9BD1-65878CD20003}" srcId="{1BDDE6C8-4D55-4EA7-BA63-2C131FDC7937}" destId="{AA4CDCFE-D9C3-41D1-94FC-90BA5E614FB0}" srcOrd="3" destOrd="0" parTransId="{D66FD25F-0CDB-40A1-B6D3-3E12F701F427}" sibTransId="{A8A04AD7-ABE8-4F3A-B084-C9521D262327}"/>
    <dgm:cxn modelId="{CC8056BF-6D76-43BD-97C3-008C4C3C3F5C}" type="presOf" srcId="{AA4CDCFE-D9C3-41D1-94FC-90BA5E614FB0}" destId="{0D33378F-A7C0-4CD4-8826-C2D7E48C2AE2}" srcOrd="0" destOrd="0" presId="urn:microsoft.com/office/officeart/2005/8/layout/pList1"/>
    <dgm:cxn modelId="{509D31C2-10F4-482C-9608-8C296C7834A6}" srcId="{1BDDE6C8-4D55-4EA7-BA63-2C131FDC7937}" destId="{1F4025E5-EE3A-46DE-AC79-4AB85D85D1D3}" srcOrd="1" destOrd="0" parTransId="{34DABB2D-EAEE-4052-85BA-7BB0C16E7F45}" sibTransId="{B03AA30D-03B1-4B30-91A4-D6FA3DFDBA64}"/>
    <dgm:cxn modelId="{5490E8C8-10AF-450B-A1AE-691422DC6FAD}" type="presOf" srcId="{1BDDE6C8-4D55-4EA7-BA63-2C131FDC7937}" destId="{E6F5910C-FB88-4FA9-BBE6-5815E28E0E39}" srcOrd="0" destOrd="0" presId="urn:microsoft.com/office/officeart/2005/8/layout/pList1"/>
    <dgm:cxn modelId="{41DC7F86-DD9A-454B-8904-6B2AF32160D6}" type="presParOf" srcId="{E6F5910C-FB88-4FA9-BBE6-5815E28E0E39}" destId="{A5131727-A460-4D54-B25A-15C05DFE46B6}" srcOrd="0" destOrd="0" presId="urn:microsoft.com/office/officeart/2005/8/layout/pList1"/>
    <dgm:cxn modelId="{582F9825-DD76-4019-98F6-6374A6176A2F}" type="presParOf" srcId="{A5131727-A460-4D54-B25A-15C05DFE46B6}" destId="{E31745B1-F5FD-402B-AAE7-672F94CB2619}" srcOrd="0" destOrd="0" presId="urn:microsoft.com/office/officeart/2005/8/layout/pList1"/>
    <dgm:cxn modelId="{E86F323F-4D86-4746-ACFB-AEBD9C9F1F41}" type="presParOf" srcId="{A5131727-A460-4D54-B25A-15C05DFE46B6}" destId="{665BA398-B927-4045-80F8-4678FD5D46ED}" srcOrd="1" destOrd="0" presId="urn:microsoft.com/office/officeart/2005/8/layout/pList1"/>
    <dgm:cxn modelId="{526CA80D-1B2F-4857-BCE1-D110EEBA623D}" type="presParOf" srcId="{E6F5910C-FB88-4FA9-BBE6-5815E28E0E39}" destId="{6C319E07-C6A3-45F6-B358-838596613714}" srcOrd="1" destOrd="0" presId="urn:microsoft.com/office/officeart/2005/8/layout/pList1"/>
    <dgm:cxn modelId="{44D27AD3-2E67-4171-8106-0CD781112DC4}" type="presParOf" srcId="{E6F5910C-FB88-4FA9-BBE6-5815E28E0E39}" destId="{AB5A62F5-20E4-4B3A-A209-EAA4A356E96E}" srcOrd="2" destOrd="0" presId="urn:microsoft.com/office/officeart/2005/8/layout/pList1"/>
    <dgm:cxn modelId="{FA9D989A-039C-45C3-913D-BE75780DFA82}" type="presParOf" srcId="{AB5A62F5-20E4-4B3A-A209-EAA4A356E96E}" destId="{DDF1002B-71D0-41FB-8A4A-329EDA214D6D}" srcOrd="0" destOrd="0" presId="urn:microsoft.com/office/officeart/2005/8/layout/pList1"/>
    <dgm:cxn modelId="{8F8C52D1-D88F-4D77-BECA-CC103D812961}" type="presParOf" srcId="{AB5A62F5-20E4-4B3A-A209-EAA4A356E96E}" destId="{6F601646-7AA3-4110-BC5C-2035C3A915F8}" srcOrd="1" destOrd="0" presId="urn:microsoft.com/office/officeart/2005/8/layout/pList1"/>
    <dgm:cxn modelId="{B26EA5C2-7B1F-4322-A2F9-9FF6CB00A3E5}" type="presParOf" srcId="{E6F5910C-FB88-4FA9-BBE6-5815E28E0E39}" destId="{8E494895-607E-43CC-A0F3-C9973A330B74}" srcOrd="3" destOrd="0" presId="urn:microsoft.com/office/officeart/2005/8/layout/pList1"/>
    <dgm:cxn modelId="{7CFAF1F2-A615-49A3-AC91-530321DB157A}" type="presParOf" srcId="{E6F5910C-FB88-4FA9-BBE6-5815E28E0E39}" destId="{9735373F-2F63-44F1-A64B-92A1837978D0}" srcOrd="4" destOrd="0" presId="urn:microsoft.com/office/officeart/2005/8/layout/pList1"/>
    <dgm:cxn modelId="{32C4A616-9F9D-48FE-8DDD-5100E5661E39}" type="presParOf" srcId="{9735373F-2F63-44F1-A64B-92A1837978D0}" destId="{2043D8AA-B776-4829-9278-AA3BD3A3F0F6}" srcOrd="0" destOrd="0" presId="urn:microsoft.com/office/officeart/2005/8/layout/pList1"/>
    <dgm:cxn modelId="{E2762CBB-05F5-40E4-AD21-733CD780C39C}" type="presParOf" srcId="{9735373F-2F63-44F1-A64B-92A1837978D0}" destId="{1B8D2D65-2F36-4A40-B9F0-CBA99465327B}" srcOrd="1" destOrd="0" presId="urn:microsoft.com/office/officeart/2005/8/layout/pList1"/>
    <dgm:cxn modelId="{1E93172E-3D15-4A7E-9C0D-FFA7BB165E5F}" type="presParOf" srcId="{E6F5910C-FB88-4FA9-BBE6-5815E28E0E39}" destId="{C6C9E269-4619-44FF-AF88-CD0452C25360}" srcOrd="5" destOrd="0" presId="urn:microsoft.com/office/officeart/2005/8/layout/pList1"/>
    <dgm:cxn modelId="{8327D483-4237-47F3-89D6-67A7AC945D73}" type="presParOf" srcId="{E6F5910C-FB88-4FA9-BBE6-5815E28E0E39}" destId="{19A948C0-34B6-4A9D-8087-CF0DD6BB3D35}" srcOrd="6" destOrd="0" presId="urn:microsoft.com/office/officeart/2005/8/layout/pList1"/>
    <dgm:cxn modelId="{013D72BE-482C-47E2-BD58-441BC6E6CB5F}" type="presParOf" srcId="{19A948C0-34B6-4A9D-8087-CF0DD6BB3D35}" destId="{67B7AE7C-BFAB-43CE-9262-E034DB7D9254}" srcOrd="0" destOrd="0" presId="urn:microsoft.com/office/officeart/2005/8/layout/pList1"/>
    <dgm:cxn modelId="{E591B5B5-981C-481F-96A6-797034BFB5C4}" type="presParOf" srcId="{19A948C0-34B6-4A9D-8087-CF0DD6BB3D35}" destId="{0D33378F-A7C0-4CD4-8826-C2D7E48C2A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6D789D-3F22-4C37-AF9B-CBB9D20282E1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AA5454E1-C6BF-4EE4-B6BB-1025174F418F}">
      <dgm:prSet phldrT="[טקסט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US" sz="2000" b="1" dirty="0">
              <a:cs typeface="Spoiler" pitchFamily="2" charset="-79"/>
            </a:rPr>
            <a:t>Field is ready for cultural change: </a:t>
          </a:r>
        </a:p>
        <a:p>
          <a:pPr algn="l" rtl="0"/>
          <a:r>
            <a:rPr lang="en-US" sz="2000" b="1" dirty="0">
              <a:cs typeface="Spoiler" pitchFamily="2" charset="-79"/>
            </a:rPr>
            <a:t>* Civic initiatives.</a:t>
          </a:r>
        </a:p>
        <a:p>
          <a:pPr algn="l" rtl="0"/>
          <a:r>
            <a:rPr lang="en-US" sz="2000" b="1" dirty="0">
              <a:cs typeface="Spoiler" pitchFamily="2" charset="-79"/>
            </a:rPr>
            <a:t>* Authorities-lead campaigns and enforcement.</a:t>
          </a:r>
        </a:p>
        <a:p>
          <a:pPr algn="l" rtl="0"/>
          <a:r>
            <a:rPr lang="en-US" sz="2000" b="1" dirty="0">
              <a:cs typeface="Spoiler" pitchFamily="2" charset="-79"/>
            </a:rPr>
            <a:t>* Electorate year – opportunity to promote the issue.</a:t>
          </a:r>
          <a:endParaRPr lang="he-IL" sz="2000" dirty="0">
            <a:cs typeface="Spoiler" pitchFamily="2" charset="-79"/>
          </a:endParaRPr>
        </a:p>
      </dgm:t>
    </dgm:pt>
    <dgm:pt modelId="{574C7DF4-4AC3-4968-A8F3-04A769EA4F27}" type="parTrans" cxnId="{D972987D-F6C2-43B9-B459-9E8AE1A4054E}">
      <dgm:prSet/>
      <dgm:spPr/>
      <dgm:t>
        <a:bodyPr/>
        <a:lstStyle/>
        <a:p>
          <a:endParaRPr lang="he-IL"/>
        </a:p>
      </dgm:t>
    </dgm:pt>
    <dgm:pt modelId="{004DF640-BCCE-4DCB-A185-E273BD0310C0}" type="sibTrans" cxnId="{D972987D-F6C2-43B9-B459-9E8AE1A4054E}">
      <dgm:prSet/>
      <dgm:spPr/>
      <dgm:t>
        <a:bodyPr/>
        <a:lstStyle/>
        <a:p>
          <a:endParaRPr lang="he-IL"/>
        </a:p>
      </dgm:t>
    </dgm:pt>
    <dgm:pt modelId="{03498FAD-8B8F-4B23-8FFA-4536132656EA}">
      <dgm:prSet phldrT="[טקסט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000" b="1" dirty="0">
              <a:cs typeface="Spoiler" pitchFamily="2" charset="-79"/>
            </a:rPr>
            <a:t>Plenty more to be done:</a:t>
          </a:r>
        </a:p>
        <a:p>
          <a:pPr algn="l"/>
          <a:r>
            <a:rPr lang="en-US" sz="2000" b="1" dirty="0">
              <a:cs typeface="Spoiler" pitchFamily="2" charset="-79"/>
            </a:rPr>
            <a:t>* Not all municipalities are the same.</a:t>
          </a:r>
        </a:p>
        <a:p>
          <a:pPr algn="l"/>
          <a:r>
            <a:rPr lang="en-US" sz="2000" b="1" dirty="0">
              <a:cs typeface="Spoiler" pitchFamily="2" charset="-79"/>
            </a:rPr>
            <a:t>* Current actions are not operating holistically.</a:t>
          </a:r>
          <a:endParaRPr lang="he-IL" sz="2000" b="0" dirty="0">
            <a:cs typeface="Spoiler" pitchFamily="2" charset="-79"/>
          </a:endParaRPr>
        </a:p>
      </dgm:t>
    </dgm:pt>
    <dgm:pt modelId="{13544A77-044C-4B03-9E37-B80F9B7995B9}" type="parTrans" cxnId="{4730D5C0-94CC-4A26-87AB-EF55A055B7A4}">
      <dgm:prSet/>
      <dgm:spPr/>
      <dgm:t>
        <a:bodyPr/>
        <a:lstStyle/>
        <a:p>
          <a:endParaRPr lang="he-IL"/>
        </a:p>
      </dgm:t>
    </dgm:pt>
    <dgm:pt modelId="{A3E74B94-24DE-41D5-8A09-57344C25356F}" type="sibTrans" cxnId="{4730D5C0-94CC-4A26-87AB-EF55A055B7A4}">
      <dgm:prSet/>
      <dgm:spPr/>
      <dgm:t>
        <a:bodyPr/>
        <a:lstStyle/>
        <a:p>
          <a:endParaRPr lang="he-IL"/>
        </a:p>
      </dgm:t>
    </dgm:pt>
    <dgm:pt modelId="{7C47D546-DAB2-4742-9B65-A7DC1FA7FDC6}" type="pres">
      <dgm:prSet presAssocID="{7C6D789D-3F22-4C37-AF9B-CBB9D20282E1}" presName="compositeShape" presStyleCnt="0">
        <dgm:presLayoutVars>
          <dgm:chMax val="2"/>
          <dgm:dir/>
          <dgm:resizeHandles val="exact"/>
        </dgm:presLayoutVars>
      </dgm:prSet>
      <dgm:spPr/>
    </dgm:pt>
    <dgm:pt modelId="{5AB928EC-B280-4A9A-A600-1F64F0FD1FEF}" type="pres">
      <dgm:prSet presAssocID="{7C6D789D-3F22-4C37-AF9B-CBB9D20282E1}" presName="divider" presStyleLbl="fgShp" presStyleIdx="0" presStyleCnt="1" custLinFactNeighborX="0" custLinFactNeighborY="9892"/>
      <dgm:spPr/>
    </dgm:pt>
    <dgm:pt modelId="{0C1F5D5E-BEB9-488A-A3B7-BC862F84B41D}" type="pres">
      <dgm:prSet presAssocID="{AA5454E1-C6BF-4EE4-B6BB-1025174F418F}" presName="downArrow" presStyleLbl="node1" presStyleIdx="0" presStyleCnt="2"/>
      <dgm:spPr/>
    </dgm:pt>
    <dgm:pt modelId="{0EF92A20-88B8-4A26-AC44-529850DB8852}" type="pres">
      <dgm:prSet presAssocID="{AA5454E1-C6BF-4EE4-B6BB-1025174F418F}" presName="downArrowText" presStyleLbl="revTx" presStyleIdx="0" presStyleCnt="2" custScaleX="193418" custScaleY="119680" custLinFactNeighborX="166" custLinFactNeighborY="10140">
        <dgm:presLayoutVars>
          <dgm:bulletEnabled val="1"/>
        </dgm:presLayoutVars>
      </dgm:prSet>
      <dgm:spPr>
        <a:prstGeom prst="ellipse">
          <a:avLst/>
        </a:prstGeom>
      </dgm:spPr>
    </dgm:pt>
    <dgm:pt modelId="{A13878B8-D846-4882-8A43-7EB7364DBD53}" type="pres">
      <dgm:prSet presAssocID="{03498FAD-8B8F-4B23-8FFA-4536132656EA}" presName="upArrow" presStyleLbl="node1" presStyleIdx="1" presStyleCnt="2"/>
      <dgm:spPr/>
    </dgm:pt>
    <dgm:pt modelId="{0597709F-9E97-431B-999C-F03E077A4DCD}" type="pres">
      <dgm:prSet presAssocID="{03498FAD-8B8F-4B23-8FFA-4536132656EA}" presName="upArrowText" presStyleLbl="revTx" presStyleIdx="1" presStyleCnt="2" custScaleX="161003" custScaleY="87922" custLinFactNeighborX="-16374" custLinFactNeighborY="-30722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D972987D-F6C2-43B9-B459-9E8AE1A4054E}" srcId="{7C6D789D-3F22-4C37-AF9B-CBB9D20282E1}" destId="{AA5454E1-C6BF-4EE4-B6BB-1025174F418F}" srcOrd="0" destOrd="0" parTransId="{574C7DF4-4AC3-4968-A8F3-04A769EA4F27}" sibTransId="{004DF640-BCCE-4DCB-A185-E273BD0310C0}"/>
    <dgm:cxn modelId="{4730D5C0-94CC-4A26-87AB-EF55A055B7A4}" srcId="{7C6D789D-3F22-4C37-AF9B-CBB9D20282E1}" destId="{03498FAD-8B8F-4B23-8FFA-4536132656EA}" srcOrd="1" destOrd="0" parTransId="{13544A77-044C-4B03-9E37-B80F9B7995B9}" sibTransId="{A3E74B94-24DE-41D5-8A09-57344C25356F}"/>
    <dgm:cxn modelId="{1FCC11D3-1848-47FB-A923-51FAC27A6B81}" type="presOf" srcId="{7C6D789D-3F22-4C37-AF9B-CBB9D20282E1}" destId="{7C47D546-DAB2-4742-9B65-A7DC1FA7FDC6}" srcOrd="0" destOrd="0" presId="urn:microsoft.com/office/officeart/2005/8/layout/arrow3"/>
    <dgm:cxn modelId="{0E41B8EC-6D25-4DAF-9DD5-4036B8FEF41F}" type="presOf" srcId="{AA5454E1-C6BF-4EE4-B6BB-1025174F418F}" destId="{0EF92A20-88B8-4A26-AC44-529850DB8852}" srcOrd="0" destOrd="0" presId="urn:microsoft.com/office/officeart/2005/8/layout/arrow3"/>
    <dgm:cxn modelId="{5BF3FAFC-22BD-45DD-AB62-1B79BBBF8360}" type="presOf" srcId="{03498FAD-8B8F-4B23-8FFA-4536132656EA}" destId="{0597709F-9E97-431B-999C-F03E077A4DCD}" srcOrd="0" destOrd="0" presId="urn:microsoft.com/office/officeart/2005/8/layout/arrow3"/>
    <dgm:cxn modelId="{0AFF12A4-2E2D-494C-A62B-14C0C7FF3105}" type="presParOf" srcId="{7C47D546-DAB2-4742-9B65-A7DC1FA7FDC6}" destId="{5AB928EC-B280-4A9A-A600-1F64F0FD1FEF}" srcOrd="0" destOrd="0" presId="urn:microsoft.com/office/officeart/2005/8/layout/arrow3"/>
    <dgm:cxn modelId="{3EA59628-B7A7-4C8C-98AA-4FB09C9DC7B7}" type="presParOf" srcId="{7C47D546-DAB2-4742-9B65-A7DC1FA7FDC6}" destId="{0C1F5D5E-BEB9-488A-A3B7-BC862F84B41D}" srcOrd="1" destOrd="0" presId="urn:microsoft.com/office/officeart/2005/8/layout/arrow3"/>
    <dgm:cxn modelId="{F6179796-3C7A-44E9-8924-65375D8C5900}" type="presParOf" srcId="{7C47D546-DAB2-4742-9B65-A7DC1FA7FDC6}" destId="{0EF92A20-88B8-4A26-AC44-529850DB8852}" srcOrd="2" destOrd="0" presId="urn:microsoft.com/office/officeart/2005/8/layout/arrow3"/>
    <dgm:cxn modelId="{8309496A-CB90-412C-A183-749AF9C3AB4A}" type="presParOf" srcId="{7C47D546-DAB2-4742-9B65-A7DC1FA7FDC6}" destId="{A13878B8-D846-4882-8A43-7EB7364DBD53}" srcOrd="3" destOrd="0" presId="urn:microsoft.com/office/officeart/2005/8/layout/arrow3"/>
    <dgm:cxn modelId="{9D788A81-535F-48CE-86C1-B93DD54E75B2}" type="presParOf" srcId="{7C47D546-DAB2-4742-9B65-A7DC1FA7FDC6}" destId="{0597709F-9E97-431B-999C-F03E077A4DC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EFA6BB-A4D9-4B44-80DC-613DEEE5B06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e-IL"/>
        </a:p>
      </dgm:t>
    </dgm:pt>
    <dgm:pt modelId="{1A2B0FD5-7E94-42E3-B166-A7258D885D31}">
      <dgm:prSet phldrT="[טקסט]" custT="1"/>
      <dgm:spPr/>
      <dgm:t>
        <a:bodyPr/>
        <a:lstStyle/>
        <a:p>
          <a:r>
            <a:rPr lang="en-US" sz="2800" dirty="0">
              <a:cs typeface="Spoiler" pitchFamily="2" charset="-79"/>
            </a:rPr>
            <a:t>Creative</a:t>
          </a:r>
          <a:endParaRPr lang="he-IL" sz="2800" dirty="0">
            <a:cs typeface="Spoiler" pitchFamily="2" charset="-79"/>
          </a:endParaRPr>
        </a:p>
      </dgm:t>
    </dgm:pt>
    <dgm:pt modelId="{FBA5ED8C-6238-425B-BB06-A0B8F601E480}" type="parTrans" cxnId="{F3FFC654-1AA9-4CD9-8A94-620AD31AB6D2}">
      <dgm:prSet/>
      <dgm:spPr/>
      <dgm:t>
        <a:bodyPr/>
        <a:lstStyle/>
        <a:p>
          <a:endParaRPr lang="he-IL"/>
        </a:p>
      </dgm:t>
    </dgm:pt>
    <dgm:pt modelId="{A1F784DD-FB1D-40C8-BE16-2769D5E61107}" type="sibTrans" cxnId="{F3FFC654-1AA9-4CD9-8A94-620AD31AB6D2}">
      <dgm:prSet/>
      <dgm:spPr/>
      <dgm:t>
        <a:bodyPr/>
        <a:lstStyle/>
        <a:p>
          <a:endParaRPr lang="he-IL"/>
        </a:p>
      </dgm:t>
    </dgm:pt>
    <dgm:pt modelId="{09131AC2-C910-41CE-A7A1-CA4281382DD1}">
      <dgm:prSet phldrT="[טקסט]" custT="1"/>
      <dgm:spPr/>
      <dgm:t>
        <a:bodyPr/>
        <a:lstStyle/>
        <a:p>
          <a:r>
            <a:rPr lang="en-US" sz="2800" dirty="0">
              <a:cs typeface="Spoiler" pitchFamily="2" charset="-79"/>
            </a:rPr>
            <a:t>PR</a:t>
          </a:r>
          <a:endParaRPr lang="he-IL" sz="2800" dirty="0">
            <a:cs typeface="Spoiler" pitchFamily="2" charset="-79"/>
          </a:endParaRPr>
        </a:p>
      </dgm:t>
    </dgm:pt>
    <dgm:pt modelId="{3C75CFDD-7EB2-48C9-8F08-ABE9E6A76447}" type="parTrans" cxnId="{354B0CB6-5978-43FE-952C-1AA6813BB436}">
      <dgm:prSet/>
      <dgm:spPr/>
      <dgm:t>
        <a:bodyPr/>
        <a:lstStyle/>
        <a:p>
          <a:endParaRPr lang="he-IL"/>
        </a:p>
      </dgm:t>
    </dgm:pt>
    <dgm:pt modelId="{BE4E8BC1-A797-4E60-87CC-9FDC568E65CD}" type="sibTrans" cxnId="{354B0CB6-5978-43FE-952C-1AA6813BB436}">
      <dgm:prSet/>
      <dgm:spPr/>
      <dgm:t>
        <a:bodyPr/>
        <a:lstStyle/>
        <a:p>
          <a:endParaRPr lang="he-IL"/>
        </a:p>
      </dgm:t>
    </dgm:pt>
    <dgm:pt modelId="{F8C84714-9E18-44AF-8FDB-15273E12F736}">
      <dgm:prSet phldrT="[טקסט]" custT="1"/>
      <dgm:spPr/>
      <dgm:t>
        <a:bodyPr/>
        <a:lstStyle/>
        <a:p>
          <a:r>
            <a:rPr lang="en-US" sz="2800" dirty="0">
              <a:cs typeface="Spoiler" pitchFamily="2" charset="-79"/>
            </a:rPr>
            <a:t>Powerful campaign</a:t>
          </a:r>
          <a:endParaRPr lang="he-IL" sz="2800" dirty="0">
            <a:cs typeface="Spoiler" pitchFamily="2" charset="-79"/>
          </a:endParaRPr>
        </a:p>
      </dgm:t>
    </dgm:pt>
    <dgm:pt modelId="{EF8664A0-42D3-44FE-A804-23A363801AA3}" type="parTrans" cxnId="{D7C18704-445A-4C63-965D-84C7BFD39A6D}">
      <dgm:prSet/>
      <dgm:spPr/>
      <dgm:t>
        <a:bodyPr/>
        <a:lstStyle/>
        <a:p>
          <a:endParaRPr lang="he-IL"/>
        </a:p>
      </dgm:t>
    </dgm:pt>
    <dgm:pt modelId="{AAB6050A-3AB7-4704-AD7B-61936FA7A1D2}" type="sibTrans" cxnId="{D7C18704-445A-4C63-965D-84C7BFD39A6D}">
      <dgm:prSet/>
      <dgm:spPr/>
      <dgm:t>
        <a:bodyPr/>
        <a:lstStyle/>
        <a:p>
          <a:endParaRPr lang="he-IL"/>
        </a:p>
      </dgm:t>
    </dgm:pt>
    <dgm:pt modelId="{00D04925-C594-4F6B-AE79-1E908398B5A9}">
      <dgm:prSet phldrT="[טקסט]" custT="1"/>
      <dgm:spPr/>
      <dgm:t>
        <a:bodyPr/>
        <a:lstStyle/>
        <a:p>
          <a:r>
            <a:rPr lang="en-US" sz="2400" dirty="0">
              <a:cs typeface="Spoiler" pitchFamily="2" charset="-79"/>
            </a:rPr>
            <a:t>Children as agents of change</a:t>
          </a:r>
          <a:endParaRPr lang="he-IL" sz="2400" dirty="0">
            <a:cs typeface="Spoiler" pitchFamily="2" charset="-79"/>
          </a:endParaRPr>
        </a:p>
      </dgm:t>
    </dgm:pt>
    <dgm:pt modelId="{8F9A5274-0456-4135-A2AD-49776AABF460}" type="parTrans" cxnId="{AF1F2748-D95F-4C1B-B6B7-9FAA619E79A9}">
      <dgm:prSet/>
      <dgm:spPr/>
      <dgm:t>
        <a:bodyPr/>
        <a:lstStyle/>
        <a:p>
          <a:endParaRPr lang="he-IL"/>
        </a:p>
      </dgm:t>
    </dgm:pt>
    <dgm:pt modelId="{390157A3-7D60-4975-8229-C95347FBC6F3}" type="sibTrans" cxnId="{AF1F2748-D95F-4C1B-B6B7-9FAA619E79A9}">
      <dgm:prSet/>
      <dgm:spPr/>
      <dgm:t>
        <a:bodyPr/>
        <a:lstStyle/>
        <a:p>
          <a:endParaRPr lang="he-IL"/>
        </a:p>
      </dgm:t>
    </dgm:pt>
    <dgm:pt modelId="{B25725A2-97E6-48FE-8C07-B1E8A9CF62E3}">
      <dgm:prSet phldrT="[טקסט]" custT="1"/>
      <dgm:spPr/>
      <dgm:t>
        <a:bodyPr/>
        <a:lstStyle/>
        <a:p>
          <a:r>
            <a:rPr lang="en-US" sz="2400" dirty="0">
              <a:cs typeface="Spoiler" pitchFamily="2" charset="-79"/>
            </a:rPr>
            <a:t>Public leaders as agents of change</a:t>
          </a:r>
          <a:endParaRPr lang="he-IL" sz="2400" dirty="0">
            <a:cs typeface="Spoiler" pitchFamily="2" charset="-79"/>
          </a:endParaRPr>
        </a:p>
      </dgm:t>
    </dgm:pt>
    <dgm:pt modelId="{EFE6B14A-7410-467E-A468-994A833A576C}" type="parTrans" cxnId="{B7C51E93-CE83-4BD8-A7BB-D09B80412029}">
      <dgm:prSet/>
      <dgm:spPr/>
      <dgm:t>
        <a:bodyPr/>
        <a:lstStyle/>
        <a:p>
          <a:endParaRPr lang="he-IL"/>
        </a:p>
      </dgm:t>
    </dgm:pt>
    <dgm:pt modelId="{17D9C0A3-37C7-42E0-B759-67532D813C07}" type="sibTrans" cxnId="{B7C51E93-CE83-4BD8-A7BB-D09B80412029}">
      <dgm:prSet/>
      <dgm:spPr/>
      <dgm:t>
        <a:bodyPr/>
        <a:lstStyle/>
        <a:p>
          <a:endParaRPr lang="he-IL"/>
        </a:p>
      </dgm:t>
    </dgm:pt>
    <dgm:pt modelId="{0A3A91EF-4FBF-4963-80C7-46717985A421}">
      <dgm:prSet phldrT="[טקסט]" custT="1"/>
      <dgm:spPr/>
      <dgm:t>
        <a:bodyPr/>
        <a:lstStyle/>
        <a:p>
          <a:r>
            <a:rPr lang="en-US" sz="2400" dirty="0">
              <a:cs typeface="Spoiler" pitchFamily="2" charset="-79"/>
            </a:rPr>
            <a:t>TV, radio, street signs, internet</a:t>
          </a:r>
          <a:endParaRPr lang="he-IL" sz="2800" dirty="0">
            <a:cs typeface="Spoiler" pitchFamily="2" charset="-79"/>
          </a:endParaRPr>
        </a:p>
      </dgm:t>
    </dgm:pt>
    <dgm:pt modelId="{9D74C57F-CB53-443F-98A3-11825F281D29}" type="parTrans" cxnId="{1D9A0546-9F9D-4A89-A886-40F7337A9320}">
      <dgm:prSet/>
      <dgm:spPr/>
      <dgm:t>
        <a:bodyPr/>
        <a:lstStyle/>
        <a:p>
          <a:endParaRPr lang="he-IL"/>
        </a:p>
      </dgm:t>
    </dgm:pt>
    <dgm:pt modelId="{686EFACB-7CEC-43E0-BA63-AE9303258AF5}" type="sibTrans" cxnId="{1D9A0546-9F9D-4A89-A886-40F7337A9320}">
      <dgm:prSet/>
      <dgm:spPr/>
      <dgm:t>
        <a:bodyPr/>
        <a:lstStyle/>
        <a:p>
          <a:endParaRPr lang="he-IL"/>
        </a:p>
      </dgm:t>
    </dgm:pt>
    <dgm:pt modelId="{1B5BFBC2-A7EA-4F45-B1EF-D48ECB520BF5}">
      <dgm:prSet phldrT="[טקסט]" custT="1"/>
      <dgm:spPr/>
      <dgm:t>
        <a:bodyPr/>
        <a:lstStyle/>
        <a:p>
          <a:r>
            <a:rPr lang="en-US" sz="2800" dirty="0">
              <a:cs typeface="Spoiler" pitchFamily="2" charset="-79"/>
            </a:rPr>
            <a:t>Public inclusion</a:t>
          </a:r>
          <a:endParaRPr lang="he-IL" sz="2800" dirty="0">
            <a:cs typeface="Spoiler" pitchFamily="2" charset="-79"/>
          </a:endParaRPr>
        </a:p>
      </dgm:t>
    </dgm:pt>
    <dgm:pt modelId="{C9F34052-F0D0-4991-82BF-5149C9F5BBD0}" type="parTrans" cxnId="{DA989B67-8CC2-4589-9EB8-E3B72CBD01CB}">
      <dgm:prSet/>
      <dgm:spPr/>
      <dgm:t>
        <a:bodyPr/>
        <a:lstStyle/>
        <a:p>
          <a:endParaRPr lang="he-IL"/>
        </a:p>
      </dgm:t>
    </dgm:pt>
    <dgm:pt modelId="{0776D0EF-9D9D-4BD0-B87D-9783C3C09A86}" type="sibTrans" cxnId="{DA989B67-8CC2-4589-9EB8-E3B72CBD01CB}">
      <dgm:prSet/>
      <dgm:spPr/>
      <dgm:t>
        <a:bodyPr/>
        <a:lstStyle/>
        <a:p>
          <a:endParaRPr lang="he-IL"/>
        </a:p>
      </dgm:t>
    </dgm:pt>
    <dgm:pt modelId="{2BCAB999-0CDE-4DD6-885A-19006C1A984A}">
      <dgm:prSet phldrT="[טקסט]" custT="1"/>
      <dgm:spPr/>
      <dgm:t>
        <a:bodyPr/>
        <a:lstStyle/>
        <a:p>
          <a:r>
            <a:rPr lang="en-US" sz="2800" dirty="0">
              <a:cs typeface="Spoiler" pitchFamily="2" charset="-79"/>
            </a:rPr>
            <a:t>Targeted campaign</a:t>
          </a:r>
          <a:endParaRPr lang="he-IL" sz="2800" dirty="0">
            <a:cs typeface="Spoiler" pitchFamily="2" charset="-79"/>
          </a:endParaRPr>
        </a:p>
      </dgm:t>
    </dgm:pt>
    <dgm:pt modelId="{3E9627EE-BEEB-44F1-9931-E04A27ED3BBB}" type="parTrans" cxnId="{7D36E192-8449-4664-A292-240605F262C3}">
      <dgm:prSet/>
      <dgm:spPr/>
      <dgm:t>
        <a:bodyPr/>
        <a:lstStyle/>
        <a:p>
          <a:endParaRPr lang="he-IL"/>
        </a:p>
      </dgm:t>
    </dgm:pt>
    <dgm:pt modelId="{3DB55D8D-E6C2-447E-A3A7-D6A54631A889}" type="sibTrans" cxnId="{7D36E192-8449-4664-A292-240605F262C3}">
      <dgm:prSet/>
      <dgm:spPr/>
      <dgm:t>
        <a:bodyPr/>
        <a:lstStyle/>
        <a:p>
          <a:endParaRPr lang="he-IL"/>
        </a:p>
      </dgm:t>
    </dgm:pt>
    <dgm:pt modelId="{A5E099BE-AA71-459E-940C-8BB9595D6CFC}">
      <dgm:prSet phldrT="[טקסט]" custT="1"/>
      <dgm:spPr/>
      <dgm:t>
        <a:bodyPr/>
        <a:lstStyle/>
        <a:p>
          <a:r>
            <a:rPr lang="en-US" sz="2800" dirty="0">
              <a:cs typeface="Spoiler" pitchFamily="2" charset="-79"/>
            </a:rPr>
            <a:t>Project peak timing</a:t>
          </a:r>
          <a:endParaRPr lang="he-IL" sz="2800" dirty="0">
            <a:cs typeface="Spoiler" pitchFamily="2" charset="-79"/>
          </a:endParaRPr>
        </a:p>
      </dgm:t>
    </dgm:pt>
    <dgm:pt modelId="{DC8E9099-8C72-46A2-8A0D-DF74E4790C80}" type="parTrans" cxnId="{076171AA-B000-436E-AD21-1091AA03D823}">
      <dgm:prSet/>
      <dgm:spPr/>
      <dgm:t>
        <a:bodyPr/>
        <a:lstStyle/>
        <a:p>
          <a:endParaRPr lang="he-IL"/>
        </a:p>
      </dgm:t>
    </dgm:pt>
    <dgm:pt modelId="{4CA79A29-0E31-4118-AC1C-DAECEE3B231A}" type="sibTrans" cxnId="{076171AA-B000-436E-AD21-1091AA03D823}">
      <dgm:prSet/>
      <dgm:spPr/>
      <dgm:t>
        <a:bodyPr/>
        <a:lstStyle/>
        <a:p>
          <a:endParaRPr lang="he-IL"/>
        </a:p>
      </dgm:t>
    </dgm:pt>
    <dgm:pt modelId="{3CBCDBBE-9947-42DC-A2FF-8B3F423EFCEC}">
      <dgm:prSet phldrT="[טקסט]" custT="1"/>
      <dgm:spPr/>
      <dgm:t>
        <a:bodyPr/>
        <a:lstStyle/>
        <a:p>
          <a:r>
            <a:rPr lang="en-US" sz="2400" dirty="0">
              <a:cs typeface="Spoiler" pitchFamily="2" charset="-79"/>
            </a:rPr>
            <a:t>Critical mass infrastructure</a:t>
          </a:r>
          <a:endParaRPr lang="he-IL" sz="2400" dirty="0">
            <a:cs typeface="Spoiler" pitchFamily="2" charset="-79"/>
          </a:endParaRPr>
        </a:p>
      </dgm:t>
    </dgm:pt>
    <dgm:pt modelId="{CAF440D1-DF3E-403D-B316-E9542807AD91}" type="parTrans" cxnId="{79570542-6106-4430-936E-CF58D24889D1}">
      <dgm:prSet/>
      <dgm:spPr/>
      <dgm:t>
        <a:bodyPr/>
        <a:lstStyle/>
        <a:p>
          <a:endParaRPr lang="he-IL"/>
        </a:p>
      </dgm:t>
    </dgm:pt>
    <dgm:pt modelId="{E1A78E16-C5B2-4FBA-8F9C-1938DAC9B1F8}" type="sibTrans" cxnId="{79570542-6106-4430-936E-CF58D24889D1}">
      <dgm:prSet/>
      <dgm:spPr/>
      <dgm:t>
        <a:bodyPr/>
        <a:lstStyle/>
        <a:p>
          <a:endParaRPr lang="he-IL"/>
        </a:p>
      </dgm:t>
    </dgm:pt>
    <dgm:pt modelId="{F5C21830-5B59-461F-99BE-E9328F477E6D}">
      <dgm:prSet phldrT="[טקסט]" custT="1"/>
      <dgm:spPr/>
      <dgm:t>
        <a:bodyPr/>
        <a:lstStyle/>
        <a:p>
          <a:r>
            <a:rPr lang="en-US" sz="2800" dirty="0">
              <a:cs typeface="Spoiler" pitchFamily="2" charset="-79"/>
            </a:rPr>
            <a:t>Focused campaign</a:t>
          </a:r>
          <a:endParaRPr lang="he-IL" sz="2800" dirty="0">
            <a:cs typeface="Spoiler" pitchFamily="2" charset="-79"/>
          </a:endParaRPr>
        </a:p>
      </dgm:t>
    </dgm:pt>
    <dgm:pt modelId="{48B86F4D-B503-4714-9DD6-31D6E4ECB176}" type="parTrans" cxnId="{42D9AA78-C86E-4002-9D72-29BC4B065808}">
      <dgm:prSet/>
      <dgm:spPr/>
      <dgm:t>
        <a:bodyPr/>
        <a:lstStyle/>
        <a:p>
          <a:endParaRPr lang="he-IL"/>
        </a:p>
      </dgm:t>
    </dgm:pt>
    <dgm:pt modelId="{E5A119F2-B67B-4F06-A659-40AAC8A3AF5C}" type="sibTrans" cxnId="{42D9AA78-C86E-4002-9D72-29BC4B065808}">
      <dgm:prSet/>
      <dgm:spPr/>
      <dgm:t>
        <a:bodyPr/>
        <a:lstStyle/>
        <a:p>
          <a:endParaRPr lang="he-IL"/>
        </a:p>
      </dgm:t>
    </dgm:pt>
    <dgm:pt modelId="{3FA301FC-3833-4D19-99F0-34093DBEA071}">
      <dgm:prSet phldrT="[טקסט]" custT="1"/>
      <dgm:spPr/>
      <dgm:t>
        <a:bodyPr/>
        <a:lstStyle/>
        <a:p>
          <a:r>
            <a:rPr lang="en-US" sz="2800" dirty="0">
              <a:cs typeface="Spoiler" pitchFamily="2" charset="-79"/>
            </a:rPr>
            <a:t>Clear cut message</a:t>
          </a:r>
          <a:endParaRPr lang="he-IL" sz="2800" dirty="0">
            <a:cs typeface="Spoiler" pitchFamily="2" charset="-79"/>
          </a:endParaRPr>
        </a:p>
      </dgm:t>
    </dgm:pt>
    <dgm:pt modelId="{AC605FAF-8F10-4731-B3CE-511EA50934BC}" type="parTrans" cxnId="{1C5E965C-7A57-4641-BCB8-50DF3052DCD2}">
      <dgm:prSet/>
      <dgm:spPr/>
      <dgm:t>
        <a:bodyPr/>
        <a:lstStyle/>
        <a:p>
          <a:endParaRPr lang="he-IL"/>
        </a:p>
      </dgm:t>
    </dgm:pt>
    <dgm:pt modelId="{470013E0-2EDF-4B13-9B96-DB5173FE6A6A}" type="sibTrans" cxnId="{1C5E965C-7A57-4641-BCB8-50DF3052DCD2}">
      <dgm:prSet/>
      <dgm:spPr/>
      <dgm:t>
        <a:bodyPr/>
        <a:lstStyle/>
        <a:p>
          <a:endParaRPr lang="he-IL"/>
        </a:p>
      </dgm:t>
    </dgm:pt>
    <dgm:pt modelId="{E3511ACD-D3F7-4E34-A6EA-A109310B086D}" type="pres">
      <dgm:prSet presAssocID="{F1EFA6BB-A4D9-4B44-80DC-613DEEE5B06E}" presName="diagram" presStyleCnt="0">
        <dgm:presLayoutVars>
          <dgm:dir/>
          <dgm:resizeHandles val="exact"/>
        </dgm:presLayoutVars>
      </dgm:prSet>
      <dgm:spPr/>
    </dgm:pt>
    <dgm:pt modelId="{21F8890D-B8DB-457F-9E7E-D4608437EA91}" type="pres">
      <dgm:prSet presAssocID="{1A2B0FD5-7E94-42E3-B166-A7258D885D31}" presName="node" presStyleLbl="node1" presStyleIdx="0" presStyleCnt="12">
        <dgm:presLayoutVars>
          <dgm:bulletEnabled val="1"/>
        </dgm:presLayoutVars>
      </dgm:prSet>
      <dgm:spPr/>
    </dgm:pt>
    <dgm:pt modelId="{5EB09FB2-5469-460E-AC2F-751BD11ECC31}" type="pres">
      <dgm:prSet presAssocID="{A1F784DD-FB1D-40C8-BE16-2769D5E61107}" presName="sibTrans" presStyleCnt="0"/>
      <dgm:spPr/>
    </dgm:pt>
    <dgm:pt modelId="{BBA25448-489A-4FAA-A246-BAB9C814BC5D}" type="pres">
      <dgm:prSet presAssocID="{09131AC2-C910-41CE-A7A1-CA4281382DD1}" presName="node" presStyleLbl="node1" presStyleIdx="1" presStyleCnt="12">
        <dgm:presLayoutVars>
          <dgm:bulletEnabled val="1"/>
        </dgm:presLayoutVars>
      </dgm:prSet>
      <dgm:spPr/>
    </dgm:pt>
    <dgm:pt modelId="{3AB590BF-F5D1-44DF-9908-319CACF6CC31}" type="pres">
      <dgm:prSet presAssocID="{BE4E8BC1-A797-4E60-87CC-9FDC568E65CD}" presName="sibTrans" presStyleCnt="0"/>
      <dgm:spPr/>
    </dgm:pt>
    <dgm:pt modelId="{1BA2EA33-D8E4-49FA-8A56-D3D3D10A6F5F}" type="pres">
      <dgm:prSet presAssocID="{0A3A91EF-4FBF-4963-80C7-46717985A421}" presName="node" presStyleLbl="node1" presStyleIdx="2" presStyleCnt="12">
        <dgm:presLayoutVars>
          <dgm:bulletEnabled val="1"/>
        </dgm:presLayoutVars>
      </dgm:prSet>
      <dgm:spPr/>
    </dgm:pt>
    <dgm:pt modelId="{1233A2F3-3B48-468A-91F7-106E6362792C}" type="pres">
      <dgm:prSet presAssocID="{686EFACB-7CEC-43E0-BA63-AE9303258AF5}" presName="sibTrans" presStyleCnt="0"/>
      <dgm:spPr/>
    </dgm:pt>
    <dgm:pt modelId="{7A40110A-1537-418E-9781-E1289FB679D0}" type="pres">
      <dgm:prSet presAssocID="{F8C84714-9E18-44AF-8FDB-15273E12F736}" presName="node" presStyleLbl="node1" presStyleIdx="3" presStyleCnt="12" custLinFactY="100000" custLinFactNeighborX="126" custLinFactNeighborY="135079">
        <dgm:presLayoutVars>
          <dgm:bulletEnabled val="1"/>
        </dgm:presLayoutVars>
      </dgm:prSet>
      <dgm:spPr/>
    </dgm:pt>
    <dgm:pt modelId="{3E5FF75D-3991-4468-A59E-4407C8BDF1A8}" type="pres">
      <dgm:prSet presAssocID="{AAB6050A-3AB7-4704-AD7B-61936FA7A1D2}" presName="sibTrans" presStyleCnt="0"/>
      <dgm:spPr/>
    </dgm:pt>
    <dgm:pt modelId="{71135043-FF92-4FC6-B82B-1883E3FD1794}" type="pres">
      <dgm:prSet presAssocID="{00D04925-C594-4F6B-AE79-1E908398B5A9}" presName="node" presStyleLbl="node1" presStyleIdx="4" presStyleCnt="12">
        <dgm:presLayoutVars>
          <dgm:bulletEnabled val="1"/>
        </dgm:presLayoutVars>
      </dgm:prSet>
      <dgm:spPr/>
    </dgm:pt>
    <dgm:pt modelId="{9426006F-755D-40DE-A484-659B8D211B8F}" type="pres">
      <dgm:prSet presAssocID="{390157A3-7D60-4975-8229-C95347FBC6F3}" presName="sibTrans" presStyleCnt="0"/>
      <dgm:spPr/>
    </dgm:pt>
    <dgm:pt modelId="{EA33A388-7049-461C-BB4E-4AA33B6588C0}" type="pres">
      <dgm:prSet presAssocID="{B25725A2-97E6-48FE-8C07-B1E8A9CF62E3}" presName="node" presStyleLbl="node1" presStyleIdx="5" presStyleCnt="12">
        <dgm:presLayoutVars>
          <dgm:bulletEnabled val="1"/>
        </dgm:presLayoutVars>
      </dgm:prSet>
      <dgm:spPr/>
    </dgm:pt>
    <dgm:pt modelId="{627B3B1C-97ED-4AAA-A86A-3D9EE7A01FA9}" type="pres">
      <dgm:prSet presAssocID="{17D9C0A3-37C7-42E0-B759-67532D813C07}" presName="sibTrans" presStyleCnt="0"/>
      <dgm:spPr/>
    </dgm:pt>
    <dgm:pt modelId="{9B7C0FB7-B12A-4771-80EF-ED59B47295FD}" type="pres">
      <dgm:prSet presAssocID="{1B5BFBC2-A7EA-4F45-B1EF-D48ECB520BF5}" presName="node" presStyleLbl="node1" presStyleIdx="6" presStyleCnt="12">
        <dgm:presLayoutVars>
          <dgm:bulletEnabled val="1"/>
        </dgm:presLayoutVars>
      </dgm:prSet>
      <dgm:spPr/>
    </dgm:pt>
    <dgm:pt modelId="{F8ED8A6D-0E23-4BFB-B283-C65004B9C877}" type="pres">
      <dgm:prSet presAssocID="{0776D0EF-9D9D-4BD0-B87D-9783C3C09A86}" presName="sibTrans" presStyleCnt="0"/>
      <dgm:spPr/>
    </dgm:pt>
    <dgm:pt modelId="{00B97D28-E4EE-45A4-9C69-7134BA5B0063}" type="pres">
      <dgm:prSet presAssocID="{2BCAB999-0CDE-4DD6-885A-19006C1A984A}" presName="node" presStyleLbl="node1" presStyleIdx="7" presStyleCnt="12">
        <dgm:presLayoutVars>
          <dgm:bulletEnabled val="1"/>
        </dgm:presLayoutVars>
      </dgm:prSet>
      <dgm:spPr/>
    </dgm:pt>
    <dgm:pt modelId="{4CA00C15-4979-45F8-90DB-9FE3EAD9BACB}" type="pres">
      <dgm:prSet presAssocID="{3DB55D8D-E6C2-447E-A3A7-D6A54631A889}" presName="sibTrans" presStyleCnt="0"/>
      <dgm:spPr/>
    </dgm:pt>
    <dgm:pt modelId="{0441774C-2EFC-40B0-A66B-4F7D2615292C}" type="pres">
      <dgm:prSet presAssocID="{A5E099BE-AA71-459E-940C-8BB9595D6CFC}" presName="node" presStyleLbl="node1" presStyleIdx="8" presStyleCnt="12">
        <dgm:presLayoutVars>
          <dgm:bulletEnabled val="1"/>
        </dgm:presLayoutVars>
      </dgm:prSet>
      <dgm:spPr/>
    </dgm:pt>
    <dgm:pt modelId="{1C1E9885-8960-40B1-82BE-7C20EE033789}" type="pres">
      <dgm:prSet presAssocID="{4CA79A29-0E31-4118-AC1C-DAECEE3B231A}" presName="sibTrans" presStyleCnt="0"/>
      <dgm:spPr/>
    </dgm:pt>
    <dgm:pt modelId="{8C30552B-99AE-4613-A28C-1EE50B960996}" type="pres">
      <dgm:prSet presAssocID="{3CBCDBBE-9947-42DC-A2FF-8B3F423EFCEC}" presName="node" presStyleLbl="node1" presStyleIdx="9" presStyleCnt="12">
        <dgm:presLayoutVars>
          <dgm:bulletEnabled val="1"/>
        </dgm:presLayoutVars>
      </dgm:prSet>
      <dgm:spPr/>
    </dgm:pt>
    <dgm:pt modelId="{49BC7FB8-6CDC-44A5-9A35-A49F0FB05000}" type="pres">
      <dgm:prSet presAssocID="{E1A78E16-C5B2-4FBA-8F9C-1938DAC9B1F8}" presName="sibTrans" presStyleCnt="0"/>
      <dgm:spPr/>
    </dgm:pt>
    <dgm:pt modelId="{895E69CB-218B-43D1-8C91-30C09A25E1E4}" type="pres">
      <dgm:prSet presAssocID="{F5C21830-5B59-461F-99BE-E9328F477E6D}" presName="node" presStyleLbl="node1" presStyleIdx="10" presStyleCnt="12">
        <dgm:presLayoutVars>
          <dgm:bulletEnabled val="1"/>
        </dgm:presLayoutVars>
      </dgm:prSet>
      <dgm:spPr/>
    </dgm:pt>
    <dgm:pt modelId="{43FAC03E-E879-490B-BB36-A9E60841C31D}" type="pres">
      <dgm:prSet presAssocID="{E5A119F2-B67B-4F06-A659-40AAC8A3AF5C}" presName="sibTrans" presStyleCnt="0"/>
      <dgm:spPr/>
    </dgm:pt>
    <dgm:pt modelId="{5C589953-A75E-4931-9E94-B4AEBC7004E4}" type="pres">
      <dgm:prSet presAssocID="{3FA301FC-3833-4D19-99F0-34093DBEA071}" presName="node" presStyleLbl="node1" presStyleIdx="11" presStyleCnt="12" custLinFactY="-100000" custLinFactNeighborX="126" custLinFactNeighborY="-133496">
        <dgm:presLayoutVars>
          <dgm:bulletEnabled val="1"/>
        </dgm:presLayoutVars>
      </dgm:prSet>
      <dgm:spPr/>
    </dgm:pt>
  </dgm:ptLst>
  <dgm:cxnLst>
    <dgm:cxn modelId="{D7C18704-445A-4C63-965D-84C7BFD39A6D}" srcId="{F1EFA6BB-A4D9-4B44-80DC-613DEEE5B06E}" destId="{F8C84714-9E18-44AF-8FDB-15273E12F736}" srcOrd="3" destOrd="0" parTransId="{EF8664A0-42D3-44FE-A804-23A363801AA3}" sibTransId="{AAB6050A-3AB7-4704-AD7B-61936FA7A1D2}"/>
    <dgm:cxn modelId="{B161A60B-23E8-4435-AC97-49C1EC2B698E}" type="presOf" srcId="{09131AC2-C910-41CE-A7A1-CA4281382DD1}" destId="{BBA25448-489A-4FAA-A246-BAB9C814BC5D}" srcOrd="0" destOrd="0" presId="urn:microsoft.com/office/officeart/2005/8/layout/default"/>
    <dgm:cxn modelId="{A542A934-D052-4FB4-AF22-21F02EBF28EC}" type="presOf" srcId="{1A2B0FD5-7E94-42E3-B166-A7258D885D31}" destId="{21F8890D-B8DB-457F-9E7E-D4608437EA91}" srcOrd="0" destOrd="0" presId="urn:microsoft.com/office/officeart/2005/8/layout/default"/>
    <dgm:cxn modelId="{F8097935-1040-4EEB-9813-4BC0E7344F0F}" type="presOf" srcId="{3FA301FC-3833-4D19-99F0-34093DBEA071}" destId="{5C589953-A75E-4931-9E94-B4AEBC7004E4}" srcOrd="0" destOrd="0" presId="urn:microsoft.com/office/officeart/2005/8/layout/default"/>
    <dgm:cxn modelId="{D51EDB3C-E7FA-4003-824C-841791216E96}" type="presOf" srcId="{00D04925-C594-4F6B-AE79-1E908398B5A9}" destId="{71135043-FF92-4FC6-B82B-1883E3FD1794}" srcOrd="0" destOrd="0" presId="urn:microsoft.com/office/officeart/2005/8/layout/default"/>
    <dgm:cxn modelId="{F44D195C-D39A-4849-A4EF-A7596DC67129}" type="presOf" srcId="{A5E099BE-AA71-459E-940C-8BB9595D6CFC}" destId="{0441774C-2EFC-40B0-A66B-4F7D2615292C}" srcOrd="0" destOrd="0" presId="urn:microsoft.com/office/officeart/2005/8/layout/default"/>
    <dgm:cxn modelId="{1C5E965C-7A57-4641-BCB8-50DF3052DCD2}" srcId="{F1EFA6BB-A4D9-4B44-80DC-613DEEE5B06E}" destId="{3FA301FC-3833-4D19-99F0-34093DBEA071}" srcOrd="11" destOrd="0" parTransId="{AC605FAF-8F10-4731-B3CE-511EA50934BC}" sibTransId="{470013E0-2EDF-4B13-9B96-DB5173FE6A6A}"/>
    <dgm:cxn modelId="{79570542-6106-4430-936E-CF58D24889D1}" srcId="{F1EFA6BB-A4D9-4B44-80DC-613DEEE5B06E}" destId="{3CBCDBBE-9947-42DC-A2FF-8B3F423EFCEC}" srcOrd="9" destOrd="0" parTransId="{CAF440D1-DF3E-403D-B316-E9542807AD91}" sibTransId="{E1A78E16-C5B2-4FBA-8F9C-1938DAC9B1F8}"/>
    <dgm:cxn modelId="{0FEE4364-D708-4BED-9497-253E870E963D}" type="presOf" srcId="{F5C21830-5B59-461F-99BE-E9328F477E6D}" destId="{895E69CB-218B-43D1-8C91-30C09A25E1E4}" srcOrd="0" destOrd="0" presId="urn:microsoft.com/office/officeart/2005/8/layout/default"/>
    <dgm:cxn modelId="{1D9A0546-9F9D-4A89-A886-40F7337A9320}" srcId="{F1EFA6BB-A4D9-4B44-80DC-613DEEE5B06E}" destId="{0A3A91EF-4FBF-4963-80C7-46717985A421}" srcOrd="2" destOrd="0" parTransId="{9D74C57F-CB53-443F-98A3-11825F281D29}" sibTransId="{686EFACB-7CEC-43E0-BA63-AE9303258AF5}"/>
    <dgm:cxn modelId="{DA989B67-8CC2-4589-9EB8-E3B72CBD01CB}" srcId="{F1EFA6BB-A4D9-4B44-80DC-613DEEE5B06E}" destId="{1B5BFBC2-A7EA-4F45-B1EF-D48ECB520BF5}" srcOrd="6" destOrd="0" parTransId="{C9F34052-F0D0-4991-82BF-5149C9F5BBD0}" sibTransId="{0776D0EF-9D9D-4BD0-B87D-9783C3C09A86}"/>
    <dgm:cxn modelId="{AF1F2748-D95F-4C1B-B6B7-9FAA619E79A9}" srcId="{F1EFA6BB-A4D9-4B44-80DC-613DEEE5B06E}" destId="{00D04925-C594-4F6B-AE79-1E908398B5A9}" srcOrd="4" destOrd="0" parTransId="{8F9A5274-0456-4135-A2AD-49776AABF460}" sibTransId="{390157A3-7D60-4975-8229-C95347FBC6F3}"/>
    <dgm:cxn modelId="{F3FFC654-1AA9-4CD9-8A94-620AD31AB6D2}" srcId="{F1EFA6BB-A4D9-4B44-80DC-613DEEE5B06E}" destId="{1A2B0FD5-7E94-42E3-B166-A7258D885D31}" srcOrd="0" destOrd="0" parTransId="{FBA5ED8C-6238-425B-BB06-A0B8F601E480}" sibTransId="{A1F784DD-FB1D-40C8-BE16-2769D5E61107}"/>
    <dgm:cxn modelId="{42D9AA78-C86E-4002-9D72-29BC4B065808}" srcId="{F1EFA6BB-A4D9-4B44-80DC-613DEEE5B06E}" destId="{F5C21830-5B59-461F-99BE-E9328F477E6D}" srcOrd="10" destOrd="0" parTransId="{48B86F4D-B503-4714-9DD6-31D6E4ECB176}" sibTransId="{E5A119F2-B67B-4F06-A659-40AAC8A3AF5C}"/>
    <dgm:cxn modelId="{F20A1C81-2462-4755-9069-A624529C1361}" type="presOf" srcId="{2BCAB999-0CDE-4DD6-885A-19006C1A984A}" destId="{00B97D28-E4EE-45A4-9C69-7134BA5B0063}" srcOrd="0" destOrd="0" presId="urn:microsoft.com/office/officeart/2005/8/layout/default"/>
    <dgm:cxn modelId="{8D429382-F9F5-4741-8E25-15E0E200BD50}" type="presOf" srcId="{B25725A2-97E6-48FE-8C07-B1E8A9CF62E3}" destId="{EA33A388-7049-461C-BB4E-4AA33B6588C0}" srcOrd="0" destOrd="0" presId="urn:microsoft.com/office/officeart/2005/8/layout/default"/>
    <dgm:cxn modelId="{7D36E192-8449-4664-A292-240605F262C3}" srcId="{F1EFA6BB-A4D9-4B44-80DC-613DEEE5B06E}" destId="{2BCAB999-0CDE-4DD6-885A-19006C1A984A}" srcOrd="7" destOrd="0" parTransId="{3E9627EE-BEEB-44F1-9931-E04A27ED3BBB}" sibTransId="{3DB55D8D-E6C2-447E-A3A7-D6A54631A889}"/>
    <dgm:cxn modelId="{B7C51E93-CE83-4BD8-A7BB-D09B80412029}" srcId="{F1EFA6BB-A4D9-4B44-80DC-613DEEE5B06E}" destId="{B25725A2-97E6-48FE-8C07-B1E8A9CF62E3}" srcOrd="5" destOrd="0" parTransId="{EFE6B14A-7410-467E-A468-994A833A576C}" sibTransId="{17D9C0A3-37C7-42E0-B759-67532D813C07}"/>
    <dgm:cxn modelId="{BBE893A7-8C2A-4C27-8C1B-751899DD789E}" type="presOf" srcId="{1B5BFBC2-A7EA-4F45-B1EF-D48ECB520BF5}" destId="{9B7C0FB7-B12A-4771-80EF-ED59B47295FD}" srcOrd="0" destOrd="0" presId="urn:microsoft.com/office/officeart/2005/8/layout/default"/>
    <dgm:cxn modelId="{076171AA-B000-436E-AD21-1091AA03D823}" srcId="{F1EFA6BB-A4D9-4B44-80DC-613DEEE5B06E}" destId="{A5E099BE-AA71-459E-940C-8BB9595D6CFC}" srcOrd="8" destOrd="0" parTransId="{DC8E9099-8C72-46A2-8A0D-DF74E4790C80}" sibTransId="{4CA79A29-0E31-4118-AC1C-DAECEE3B231A}"/>
    <dgm:cxn modelId="{354B0CB6-5978-43FE-952C-1AA6813BB436}" srcId="{F1EFA6BB-A4D9-4B44-80DC-613DEEE5B06E}" destId="{09131AC2-C910-41CE-A7A1-CA4281382DD1}" srcOrd="1" destOrd="0" parTransId="{3C75CFDD-7EB2-48C9-8F08-ABE9E6A76447}" sibTransId="{BE4E8BC1-A797-4E60-87CC-9FDC568E65CD}"/>
    <dgm:cxn modelId="{7FAFB9C7-A09F-4751-B427-DE0BA8A6C85B}" type="presOf" srcId="{3CBCDBBE-9947-42DC-A2FF-8B3F423EFCEC}" destId="{8C30552B-99AE-4613-A28C-1EE50B960996}" srcOrd="0" destOrd="0" presId="urn:microsoft.com/office/officeart/2005/8/layout/default"/>
    <dgm:cxn modelId="{7735B2CE-D374-4E4B-B4F8-52A19C3DF0F0}" type="presOf" srcId="{F1EFA6BB-A4D9-4B44-80DC-613DEEE5B06E}" destId="{E3511ACD-D3F7-4E34-A6EA-A109310B086D}" srcOrd="0" destOrd="0" presId="urn:microsoft.com/office/officeart/2005/8/layout/default"/>
    <dgm:cxn modelId="{9BBD5AD2-E002-451D-845B-B8C766EFA7CE}" type="presOf" srcId="{0A3A91EF-4FBF-4963-80C7-46717985A421}" destId="{1BA2EA33-D8E4-49FA-8A56-D3D3D10A6F5F}" srcOrd="0" destOrd="0" presId="urn:microsoft.com/office/officeart/2005/8/layout/default"/>
    <dgm:cxn modelId="{91BBE6F6-0E34-4AD8-A3A9-DD67CF47C483}" type="presOf" srcId="{F8C84714-9E18-44AF-8FDB-15273E12F736}" destId="{7A40110A-1537-418E-9781-E1289FB679D0}" srcOrd="0" destOrd="0" presId="urn:microsoft.com/office/officeart/2005/8/layout/default"/>
    <dgm:cxn modelId="{77BF2474-E352-41F0-8CAB-A25F06F0DBB0}" type="presParOf" srcId="{E3511ACD-D3F7-4E34-A6EA-A109310B086D}" destId="{21F8890D-B8DB-457F-9E7E-D4608437EA91}" srcOrd="0" destOrd="0" presId="urn:microsoft.com/office/officeart/2005/8/layout/default"/>
    <dgm:cxn modelId="{D2E3AB38-3700-44EB-BEAD-3C288B54CAFD}" type="presParOf" srcId="{E3511ACD-D3F7-4E34-A6EA-A109310B086D}" destId="{5EB09FB2-5469-460E-AC2F-751BD11ECC31}" srcOrd="1" destOrd="0" presId="urn:microsoft.com/office/officeart/2005/8/layout/default"/>
    <dgm:cxn modelId="{09EA9E7E-2241-428A-B26B-08BD5045ECA1}" type="presParOf" srcId="{E3511ACD-D3F7-4E34-A6EA-A109310B086D}" destId="{BBA25448-489A-4FAA-A246-BAB9C814BC5D}" srcOrd="2" destOrd="0" presId="urn:microsoft.com/office/officeart/2005/8/layout/default"/>
    <dgm:cxn modelId="{76A93AEF-1868-4A3D-948F-323139574B34}" type="presParOf" srcId="{E3511ACD-D3F7-4E34-A6EA-A109310B086D}" destId="{3AB590BF-F5D1-44DF-9908-319CACF6CC31}" srcOrd="3" destOrd="0" presId="urn:microsoft.com/office/officeart/2005/8/layout/default"/>
    <dgm:cxn modelId="{309E55D7-95A9-4805-B864-84E798E214F2}" type="presParOf" srcId="{E3511ACD-D3F7-4E34-A6EA-A109310B086D}" destId="{1BA2EA33-D8E4-49FA-8A56-D3D3D10A6F5F}" srcOrd="4" destOrd="0" presId="urn:microsoft.com/office/officeart/2005/8/layout/default"/>
    <dgm:cxn modelId="{0A522EFC-7F99-46A5-B459-8EA03A07CBD8}" type="presParOf" srcId="{E3511ACD-D3F7-4E34-A6EA-A109310B086D}" destId="{1233A2F3-3B48-468A-91F7-106E6362792C}" srcOrd="5" destOrd="0" presId="urn:microsoft.com/office/officeart/2005/8/layout/default"/>
    <dgm:cxn modelId="{BBBD6AAD-3ADA-496E-A42A-6D38D4D30BAF}" type="presParOf" srcId="{E3511ACD-D3F7-4E34-A6EA-A109310B086D}" destId="{7A40110A-1537-418E-9781-E1289FB679D0}" srcOrd="6" destOrd="0" presId="urn:microsoft.com/office/officeart/2005/8/layout/default"/>
    <dgm:cxn modelId="{5D24EA4B-3842-4002-A255-46AA9D2A7E81}" type="presParOf" srcId="{E3511ACD-D3F7-4E34-A6EA-A109310B086D}" destId="{3E5FF75D-3991-4468-A59E-4407C8BDF1A8}" srcOrd="7" destOrd="0" presId="urn:microsoft.com/office/officeart/2005/8/layout/default"/>
    <dgm:cxn modelId="{30F71BAA-2DAA-4D7E-B6B9-2729C1C348E5}" type="presParOf" srcId="{E3511ACD-D3F7-4E34-A6EA-A109310B086D}" destId="{71135043-FF92-4FC6-B82B-1883E3FD1794}" srcOrd="8" destOrd="0" presId="urn:microsoft.com/office/officeart/2005/8/layout/default"/>
    <dgm:cxn modelId="{D30377DD-1321-4C7C-9FA0-DC5ACEB90FD6}" type="presParOf" srcId="{E3511ACD-D3F7-4E34-A6EA-A109310B086D}" destId="{9426006F-755D-40DE-A484-659B8D211B8F}" srcOrd="9" destOrd="0" presId="urn:microsoft.com/office/officeart/2005/8/layout/default"/>
    <dgm:cxn modelId="{5854D9F5-367F-4D2A-B8EF-21E9B9D244CC}" type="presParOf" srcId="{E3511ACD-D3F7-4E34-A6EA-A109310B086D}" destId="{EA33A388-7049-461C-BB4E-4AA33B6588C0}" srcOrd="10" destOrd="0" presId="urn:microsoft.com/office/officeart/2005/8/layout/default"/>
    <dgm:cxn modelId="{4973A441-3928-4682-8479-0A30F90E947D}" type="presParOf" srcId="{E3511ACD-D3F7-4E34-A6EA-A109310B086D}" destId="{627B3B1C-97ED-4AAA-A86A-3D9EE7A01FA9}" srcOrd="11" destOrd="0" presId="urn:microsoft.com/office/officeart/2005/8/layout/default"/>
    <dgm:cxn modelId="{B4B76A66-D228-4251-9A91-68AF26A77B5B}" type="presParOf" srcId="{E3511ACD-D3F7-4E34-A6EA-A109310B086D}" destId="{9B7C0FB7-B12A-4771-80EF-ED59B47295FD}" srcOrd="12" destOrd="0" presId="urn:microsoft.com/office/officeart/2005/8/layout/default"/>
    <dgm:cxn modelId="{83E1441C-FD08-44BA-8537-A720D5C2A346}" type="presParOf" srcId="{E3511ACD-D3F7-4E34-A6EA-A109310B086D}" destId="{F8ED8A6D-0E23-4BFB-B283-C65004B9C877}" srcOrd="13" destOrd="0" presId="urn:microsoft.com/office/officeart/2005/8/layout/default"/>
    <dgm:cxn modelId="{0C841BA0-D0DC-4AEA-BB49-8373C884627B}" type="presParOf" srcId="{E3511ACD-D3F7-4E34-A6EA-A109310B086D}" destId="{00B97D28-E4EE-45A4-9C69-7134BA5B0063}" srcOrd="14" destOrd="0" presId="urn:microsoft.com/office/officeart/2005/8/layout/default"/>
    <dgm:cxn modelId="{AF670199-60B1-49C1-99B8-07856E5B9DB1}" type="presParOf" srcId="{E3511ACD-D3F7-4E34-A6EA-A109310B086D}" destId="{4CA00C15-4979-45F8-90DB-9FE3EAD9BACB}" srcOrd="15" destOrd="0" presId="urn:microsoft.com/office/officeart/2005/8/layout/default"/>
    <dgm:cxn modelId="{B4A16999-A945-48DF-8B69-A8DC7BFB06FB}" type="presParOf" srcId="{E3511ACD-D3F7-4E34-A6EA-A109310B086D}" destId="{0441774C-2EFC-40B0-A66B-4F7D2615292C}" srcOrd="16" destOrd="0" presId="urn:microsoft.com/office/officeart/2005/8/layout/default"/>
    <dgm:cxn modelId="{AF5E2B7E-DD03-41FA-AD1D-0B0F2C34C9C5}" type="presParOf" srcId="{E3511ACD-D3F7-4E34-A6EA-A109310B086D}" destId="{1C1E9885-8960-40B1-82BE-7C20EE033789}" srcOrd="17" destOrd="0" presId="urn:microsoft.com/office/officeart/2005/8/layout/default"/>
    <dgm:cxn modelId="{206DD131-8220-4FCC-9B45-0C2CBFD20443}" type="presParOf" srcId="{E3511ACD-D3F7-4E34-A6EA-A109310B086D}" destId="{8C30552B-99AE-4613-A28C-1EE50B960996}" srcOrd="18" destOrd="0" presId="urn:microsoft.com/office/officeart/2005/8/layout/default"/>
    <dgm:cxn modelId="{419481A3-ED82-49F7-A6AF-E10FFEFA3E24}" type="presParOf" srcId="{E3511ACD-D3F7-4E34-A6EA-A109310B086D}" destId="{49BC7FB8-6CDC-44A5-9A35-A49F0FB05000}" srcOrd="19" destOrd="0" presId="urn:microsoft.com/office/officeart/2005/8/layout/default"/>
    <dgm:cxn modelId="{C3306A13-18F6-456C-9E23-C388A38C386D}" type="presParOf" srcId="{E3511ACD-D3F7-4E34-A6EA-A109310B086D}" destId="{895E69CB-218B-43D1-8C91-30C09A25E1E4}" srcOrd="20" destOrd="0" presId="urn:microsoft.com/office/officeart/2005/8/layout/default"/>
    <dgm:cxn modelId="{CAF29E99-0529-4D07-906A-3E2E979240F5}" type="presParOf" srcId="{E3511ACD-D3F7-4E34-A6EA-A109310B086D}" destId="{43FAC03E-E879-490B-BB36-A9E60841C31D}" srcOrd="21" destOrd="0" presId="urn:microsoft.com/office/officeart/2005/8/layout/default"/>
    <dgm:cxn modelId="{1E4D3BE8-D2F2-422A-BA0B-8ACD35D167F7}" type="presParOf" srcId="{E3511ACD-D3F7-4E34-A6EA-A109310B086D}" destId="{5C589953-A75E-4931-9E94-B4AEBC7004E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Citizens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8C39DDEA-9AE7-4C75-8F07-71D081DC7429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Marketing Campaign</a:t>
          </a:r>
          <a:endParaRPr lang="he-IL" dirty="0">
            <a:cs typeface="Spoiler" pitchFamily="2" charset="-79"/>
          </a:endParaRPr>
        </a:p>
      </dgm:t>
    </dgm:pt>
    <dgm:pt modelId="{CFE15014-C724-4BA4-8055-3C62C58FD3FE}" type="parTrans" cxnId="{BAB490AD-CD6D-4F52-ABBD-9B38B4F51901}">
      <dgm:prSet/>
      <dgm:spPr/>
      <dgm:t>
        <a:bodyPr/>
        <a:lstStyle/>
        <a:p>
          <a:endParaRPr lang="he-IL"/>
        </a:p>
      </dgm:t>
    </dgm:pt>
    <dgm:pt modelId="{4C5328EA-6687-47C3-AD49-349136A11B85}" type="sibTrans" cxnId="{BAB490AD-CD6D-4F52-ABBD-9B38B4F51901}">
      <dgm:prSet/>
      <dgm:spPr/>
      <dgm:t>
        <a:bodyPr/>
        <a:lstStyle/>
        <a:p>
          <a:endParaRPr lang="he-IL"/>
        </a:p>
      </dgm:t>
    </dgm:pt>
    <dgm:pt modelId="{B2B1F178-5D28-4309-B606-E400C1AD931F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Education systems</a:t>
          </a:r>
          <a:endParaRPr lang="he-IL" dirty="0">
            <a:cs typeface="Spoiler" pitchFamily="2" charset="-79"/>
          </a:endParaRPr>
        </a:p>
      </dgm:t>
    </dgm:pt>
    <dgm:pt modelId="{C40170C8-2B0E-455A-88FF-79547EBC9671}" type="parTrans" cxnId="{6303FBF8-7D23-456B-997B-8D5DDB4A814C}">
      <dgm:prSet/>
      <dgm:spPr/>
      <dgm:t>
        <a:bodyPr/>
        <a:lstStyle/>
        <a:p>
          <a:endParaRPr lang="he-IL"/>
        </a:p>
      </dgm:t>
    </dgm:pt>
    <dgm:pt modelId="{8E3942E1-AF35-4949-B6BB-6821E4F57B67}" type="sibTrans" cxnId="{6303FBF8-7D23-456B-997B-8D5DDB4A814C}">
      <dgm:prSet/>
      <dgm:spPr/>
      <dgm:t>
        <a:bodyPr/>
        <a:lstStyle/>
        <a:p>
          <a:endParaRPr lang="he-IL"/>
        </a:p>
      </dgm:t>
    </dgm:pt>
    <dgm:pt modelId="{AC915C4A-8152-4E37-993C-529E8A443095}">
      <dgm:prSet/>
      <dgm:spPr/>
      <dgm:t>
        <a:bodyPr/>
        <a:lstStyle/>
        <a:p>
          <a:pPr rtl="1"/>
          <a:r>
            <a:rPr lang="en-US" dirty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FF6A2A4B-B35D-4F00-8C57-85A0D8865B5B}" type="parTrans" cxnId="{93A6C4E9-5F6E-4697-9703-5123C7FD4548}">
      <dgm:prSet/>
      <dgm:spPr/>
      <dgm:t>
        <a:bodyPr/>
        <a:lstStyle/>
        <a:p>
          <a:endParaRPr lang="he-IL"/>
        </a:p>
      </dgm:t>
    </dgm:pt>
    <dgm:pt modelId="{1B76B26C-EBFD-420A-B728-AC8D4A1F0CFD}" type="sibTrans" cxnId="{93A6C4E9-5F6E-4697-9703-5123C7FD4548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</dgm:pt>
    <dgm:pt modelId="{3381D47F-288B-4C06-8106-F448E95447A9}" type="pres">
      <dgm:prSet presAssocID="{8C39DDEA-9AE7-4C75-8F07-71D081DC7429}" presName="node" presStyleLbl="node1" presStyleIdx="0" presStyleCnt="4">
        <dgm:presLayoutVars>
          <dgm:bulletEnabled val="1"/>
        </dgm:presLayoutVars>
      </dgm:prSet>
      <dgm:spPr/>
    </dgm:pt>
    <dgm:pt modelId="{42E6B87E-6167-435B-ACE4-C92B3FC0B078}" type="pres">
      <dgm:prSet presAssocID="{4C5328EA-6687-47C3-AD49-349136A11B85}" presName="sibTrans" presStyleCnt="0"/>
      <dgm:spPr/>
    </dgm:pt>
    <dgm:pt modelId="{2A0D390D-4D52-445C-BD8A-588D75C77CFD}" type="pres">
      <dgm:prSet presAssocID="{AC915C4A-8152-4E37-993C-529E8A443095}" presName="node" presStyleLbl="node1" presStyleIdx="1" presStyleCnt="4">
        <dgm:presLayoutVars>
          <dgm:bulletEnabled val="1"/>
        </dgm:presLayoutVars>
      </dgm:prSet>
      <dgm:spPr/>
    </dgm:pt>
    <dgm:pt modelId="{80BDDC71-CC63-4C0F-8CC5-61F87C974DC4}" type="pres">
      <dgm:prSet presAssocID="{1B76B26C-EBFD-420A-B728-AC8D4A1F0CFD}" presName="sibTrans" presStyleCnt="0"/>
      <dgm:spPr/>
    </dgm:pt>
    <dgm:pt modelId="{503AEB6A-F95D-40B4-981C-79770EA16222}" type="pres">
      <dgm:prSet presAssocID="{9B927F6E-8A22-448A-8A6A-F588EAE2F00A}" presName="node" presStyleLbl="node1" presStyleIdx="2" presStyleCnt="4">
        <dgm:presLayoutVars>
          <dgm:bulletEnabled val="1"/>
        </dgm:presLayoutVars>
      </dgm:prSet>
      <dgm:spPr/>
    </dgm:pt>
    <dgm:pt modelId="{C570D6B2-3197-4FBB-A7C5-F66D70E51874}" type="pres">
      <dgm:prSet presAssocID="{E29A8085-659A-4244-AAE4-CCE8561E298D}" presName="sibTrans" presStyleCnt="0"/>
      <dgm:spPr/>
    </dgm:pt>
    <dgm:pt modelId="{63C1C028-2D63-4B8F-90DF-CB8B5A0658E2}" type="pres">
      <dgm:prSet presAssocID="{B2B1F178-5D28-4309-B606-E400C1AD931F}" presName="node" presStyleLbl="node1" presStyleIdx="3" presStyleCnt="4">
        <dgm:presLayoutVars>
          <dgm:bulletEnabled val="1"/>
        </dgm:presLayoutVars>
      </dgm:prSet>
      <dgm:spPr/>
    </dgm:pt>
  </dgm:ptLst>
  <dgm:cxnLst>
    <dgm:cxn modelId="{6C38D310-58ED-4A09-808C-EB3F57F3F175}" type="presOf" srcId="{9B927F6E-8A22-448A-8A6A-F588EAE2F00A}" destId="{503AEB6A-F95D-40B4-981C-79770EA16222}" srcOrd="0" destOrd="0" presId="urn:microsoft.com/office/officeart/2005/8/layout/default"/>
    <dgm:cxn modelId="{DEDDF21E-6E01-4B7B-9D36-BBA91F60B014}" type="presOf" srcId="{8C39DDEA-9AE7-4C75-8F07-71D081DC7429}" destId="{3381D47F-288B-4C06-8106-F448E95447A9}" srcOrd="0" destOrd="0" presId="urn:microsoft.com/office/officeart/2005/8/layout/default"/>
    <dgm:cxn modelId="{A0B0CA71-8057-4A94-9234-5A4A03861BEA}" type="presOf" srcId="{AC915C4A-8152-4E37-993C-529E8A443095}" destId="{2A0D390D-4D52-445C-BD8A-588D75C77CFD}" srcOrd="0" destOrd="0" presId="urn:microsoft.com/office/officeart/2005/8/layout/default"/>
    <dgm:cxn modelId="{789BE68B-B087-4958-95B4-C024A9D56573}" srcId="{84F4BE3B-46A6-4463-940E-F10890C42860}" destId="{9B927F6E-8A22-448A-8A6A-F588EAE2F00A}" srcOrd="2" destOrd="0" parTransId="{EBBFDC03-9A0E-4450-99BA-E382471E5F52}" sibTransId="{E29A8085-659A-4244-AAE4-CCE8561E298D}"/>
    <dgm:cxn modelId="{BAB490AD-CD6D-4F52-ABBD-9B38B4F51901}" srcId="{84F4BE3B-46A6-4463-940E-F10890C42860}" destId="{8C39DDEA-9AE7-4C75-8F07-71D081DC7429}" srcOrd="0" destOrd="0" parTransId="{CFE15014-C724-4BA4-8055-3C62C58FD3FE}" sibTransId="{4C5328EA-6687-47C3-AD49-349136A11B85}"/>
    <dgm:cxn modelId="{BBF2E8B5-5B05-4DAF-B341-256D54A8ABBB}" type="presOf" srcId="{B2B1F178-5D28-4309-B606-E400C1AD931F}" destId="{63C1C028-2D63-4B8F-90DF-CB8B5A0658E2}" srcOrd="0" destOrd="0" presId="urn:microsoft.com/office/officeart/2005/8/layout/default"/>
    <dgm:cxn modelId="{93A6C4E9-5F6E-4697-9703-5123C7FD4548}" srcId="{84F4BE3B-46A6-4463-940E-F10890C42860}" destId="{AC915C4A-8152-4E37-993C-529E8A443095}" srcOrd="1" destOrd="0" parTransId="{FF6A2A4B-B35D-4F00-8C57-85A0D8865B5B}" sibTransId="{1B76B26C-EBFD-420A-B728-AC8D4A1F0CFD}"/>
    <dgm:cxn modelId="{7EBF8FF6-190E-47F9-A799-A9DF914AF37C}" type="presOf" srcId="{84F4BE3B-46A6-4463-940E-F10890C42860}" destId="{32185CE1-AF6F-4FE0-859F-E8B029F5EA29}" srcOrd="0" destOrd="0" presId="urn:microsoft.com/office/officeart/2005/8/layout/default"/>
    <dgm:cxn modelId="{6303FBF8-7D23-456B-997B-8D5DDB4A814C}" srcId="{84F4BE3B-46A6-4463-940E-F10890C42860}" destId="{B2B1F178-5D28-4309-B606-E400C1AD931F}" srcOrd="3" destOrd="0" parTransId="{C40170C8-2B0E-455A-88FF-79547EBC9671}" sibTransId="{8E3942E1-AF35-4949-B6BB-6821E4F57B67}"/>
    <dgm:cxn modelId="{AAFF4C20-F048-4B07-BBDA-DA058B565E61}" type="presParOf" srcId="{32185CE1-AF6F-4FE0-859F-E8B029F5EA29}" destId="{3381D47F-288B-4C06-8106-F448E95447A9}" srcOrd="0" destOrd="0" presId="urn:microsoft.com/office/officeart/2005/8/layout/default"/>
    <dgm:cxn modelId="{CF38D00E-73CD-4D8B-BE41-30699E7A3572}" type="presParOf" srcId="{32185CE1-AF6F-4FE0-859F-E8B029F5EA29}" destId="{42E6B87E-6167-435B-ACE4-C92B3FC0B078}" srcOrd="1" destOrd="0" presId="urn:microsoft.com/office/officeart/2005/8/layout/default"/>
    <dgm:cxn modelId="{88443679-FCFF-4FF9-BF18-D3C91B3D805D}" type="presParOf" srcId="{32185CE1-AF6F-4FE0-859F-E8B029F5EA29}" destId="{2A0D390D-4D52-445C-BD8A-588D75C77CFD}" srcOrd="2" destOrd="0" presId="urn:microsoft.com/office/officeart/2005/8/layout/default"/>
    <dgm:cxn modelId="{A3090D77-4F74-4707-8EBD-02E0E4AB906E}" type="presParOf" srcId="{32185CE1-AF6F-4FE0-859F-E8B029F5EA29}" destId="{80BDDC71-CC63-4C0F-8CC5-61F87C974DC4}" srcOrd="3" destOrd="0" presId="urn:microsoft.com/office/officeart/2005/8/layout/default"/>
    <dgm:cxn modelId="{36E9F9C2-921D-4A0C-B9EF-D04BF1FCAFDF}" type="presParOf" srcId="{32185CE1-AF6F-4FE0-859F-E8B029F5EA29}" destId="{503AEB6A-F95D-40B4-981C-79770EA16222}" srcOrd="4" destOrd="0" presId="urn:microsoft.com/office/officeart/2005/8/layout/default"/>
    <dgm:cxn modelId="{7E5B677A-1258-4B51-9E81-42B28F6FA15B}" type="presParOf" srcId="{32185CE1-AF6F-4FE0-859F-E8B029F5EA29}" destId="{C570D6B2-3197-4FBB-A7C5-F66D70E51874}" srcOrd="5" destOrd="0" presId="urn:microsoft.com/office/officeart/2005/8/layout/default"/>
    <dgm:cxn modelId="{C2E0A8DC-7A27-4321-B9EA-46A0BEDE1276}" type="presParOf" srcId="{32185CE1-AF6F-4FE0-859F-E8B029F5EA29}" destId="{63C1C028-2D63-4B8F-90DF-CB8B5A0658E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7D3B8-9481-4817-BA33-CD59267ABC93}">
      <dsp:nvSpPr>
        <dsp:cNvPr id="0" name=""/>
        <dsp:cNvSpPr/>
      </dsp:nvSpPr>
      <dsp:spPr>
        <a:xfrm>
          <a:off x="0" y="0"/>
          <a:ext cx="9143999" cy="251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F83C4-7E6B-4120-BF4E-759AEB860EF2}">
      <dsp:nvSpPr>
        <dsp:cNvPr id="0" name=""/>
        <dsp:cNvSpPr/>
      </dsp:nvSpPr>
      <dsp:spPr>
        <a:xfrm>
          <a:off x="274319" y="335497"/>
          <a:ext cx="2686049" cy="1845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2A6E97-83A0-4302-B10E-C6EA95FC7548}">
      <dsp:nvSpPr>
        <dsp:cNvPr id="0" name=""/>
        <dsp:cNvSpPr/>
      </dsp:nvSpPr>
      <dsp:spPr>
        <a:xfrm rot="10800000">
          <a:off x="274319" y="2516228"/>
          <a:ext cx="2686049" cy="307539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>
              <a:cs typeface="Spoiler" pitchFamily="2" charset="-79"/>
            </a:rPr>
            <a:t>Public Awareness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cs typeface="Spoiler" pitchFamily="2" charset="-79"/>
            </a:rPr>
            <a:t>Recognizing the environmental and personal effects of littering and trash, as well as the public’s ability to make a change</a:t>
          </a:r>
          <a:endParaRPr lang="he-IL" sz="2200" b="0" kern="1200" dirty="0"/>
        </a:p>
      </dsp:txBody>
      <dsp:txXfrm rot="10800000">
        <a:off x="356924" y="2516228"/>
        <a:ext cx="2520839" cy="2992785"/>
      </dsp:txXfrm>
    </dsp:sp>
    <dsp:sp modelId="{D0A51051-5577-4159-8D25-A629BD8BACA9}">
      <dsp:nvSpPr>
        <dsp:cNvPr id="0" name=""/>
        <dsp:cNvSpPr/>
      </dsp:nvSpPr>
      <dsp:spPr>
        <a:xfrm>
          <a:off x="3228974" y="335497"/>
          <a:ext cx="2686049" cy="1845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259BD-7B14-44BA-8CB7-36BA3A6F8D66}">
      <dsp:nvSpPr>
        <dsp:cNvPr id="0" name=""/>
        <dsp:cNvSpPr/>
      </dsp:nvSpPr>
      <dsp:spPr>
        <a:xfrm rot="10800000">
          <a:off x="3228974" y="2516228"/>
          <a:ext cx="2686049" cy="307539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>
              <a:cs typeface="Spoiler" pitchFamily="2" charset="-79"/>
            </a:rPr>
            <a:t>Suitable trash bin infrastructure</a:t>
          </a:r>
          <a:br>
            <a:rPr lang="en-US" sz="2200" b="1" kern="1200" dirty="0">
              <a:cs typeface="Spoiler" pitchFamily="2" charset="-79"/>
            </a:rPr>
          </a:br>
          <a:r>
            <a:rPr lang="en-US" sz="2200" b="1" kern="1200" dirty="0">
              <a:cs typeface="Spoiler" pitchFamily="2" charset="-79"/>
            </a:rPr>
            <a:t>Even distribution in the public sphere, proper capacity and sealing, removal frequency</a:t>
          </a:r>
          <a:endParaRPr lang="he-IL" sz="2200" b="0" kern="1200" dirty="0">
            <a:cs typeface="Spoiler" pitchFamily="2" charset="-79"/>
          </a:endParaRPr>
        </a:p>
      </dsp:txBody>
      <dsp:txXfrm rot="10800000">
        <a:off x="3311579" y="2516228"/>
        <a:ext cx="2520839" cy="2992785"/>
      </dsp:txXfrm>
    </dsp:sp>
    <dsp:sp modelId="{1BB04B93-235D-4066-BF54-8DFA1AFF2C4E}">
      <dsp:nvSpPr>
        <dsp:cNvPr id="0" name=""/>
        <dsp:cNvSpPr/>
      </dsp:nvSpPr>
      <dsp:spPr>
        <a:xfrm>
          <a:off x="6183629" y="335497"/>
          <a:ext cx="2686049" cy="1845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AE9856-7C4F-40E7-9CDD-975F1E2F8035}">
      <dsp:nvSpPr>
        <dsp:cNvPr id="0" name=""/>
        <dsp:cNvSpPr/>
      </dsp:nvSpPr>
      <dsp:spPr>
        <a:xfrm rot="10800000">
          <a:off x="6183629" y="2516228"/>
          <a:ext cx="2686049" cy="307539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>
              <a:cs typeface="Spoiler" pitchFamily="2" charset="-79"/>
            </a:rPr>
            <a:t>Enforcement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cs typeface="Spoiler" pitchFamily="2" charset="-79"/>
            </a:rPr>
            <a:t>Promotes change in habits and actions</a:t>
          </a:r>
          <a:endParaRPr lang="he-IL" sz="2200" b="0" kern="1200" dirty="0">
            <a:cs typeface="Spoiler" pitchFamily="2" charset="-79"/>
          </a:endParaRPr>
        </a:p>
      </dsp:txBody>
      <dsp:txXfrm rot="10800000">
        <a:off x="6266234" y="2516228"/>
        <a:ext cx="2520839" cy="29927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E35F0-51BC-4EB0-8052-6F30BE1EEFA3}">
      <dsp:nvSpPr>
        <dsp:cNvPr id="0" name=""/>
        <dsp:cNvSpPr/>
      </dsp:nvSpPr>
      <dsp:spPr>
        <a:xfrm>
          <a:off x="44866" y="332608"/>
          <a:ext cx="1445877" cy="8675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Spoiler" pitchFamily="2" charset="-79"/>
            </a:rPr>
            <a:t>Citizens</a:t>
          </a:r>
          <a:endParaRPr lang="he-IL" sz="1700" kern="1200" dirty="0">
            <a:cs typeface="Spoiler" pitchFamily="2" charset="-79"/>
          </a:endParaRPr>
        </a:p>
      </dsp:txBody>
      <dsp:txXfrm>
        <a:off x="44866" y="332608"/>
        <a:ext cx="1445877" cy="867526"/>
      </dsp:txXfrm>
    </dsp:sp>
    <dsp:sp modelId="{889A57B5-D9F6-4CB4-9FBA-2F569FD55A28}">
      <dsp:nvSpPr>
        <dsp:cNvPr id="0" name=""/>
        <dsp:cNvSpPr/>
      </dsp:nvSpPr>
      <dsp:spPr>
        <a:xfrm>
          <a:off x="1592287" y="332608"/>
          <a:ext cx="1445877" cy="867526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Spoiler" pitchFamily="2" charset="-79"/>
            </a:rPr>
            <a:t>Ministry for Environmental Protection</a:t>
          </a:r>
          <a:endParaRPr lang="he-IL" sz="1700" kern="1200" dirty="0">
            <a:cs typeface="Spoiler" pitchFamily="2" charset="-79"/>
          </a:endParaRPr>
        </a:p>
      </dsp:txBody>
      <dsp:txXfrm>
        <a:off x="1592287" y="332608"/>
        <a:ext cx="1445877" cy="867526"/>
      </dsp:txXfrm>
    </dsp:sp>
    <dsp:sp modelId="{6D82A8CC-7BB4-4C69-B36F-041C64A5CADB}">
      <dsp:nvSpPr>
        <dsp:cNvPr id="0" name=""/>
        <dsp:cNvSpPr/>
      </dsp:nvSpPr>
      <dsp:spPr>
        <a:xfrm>
          <a:off x="3182752" y="332608"/>
          <a:ext cx="1445877" cy="867526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Spoiler" pitchFamily="2" charset="-79"/>
            </a:rPr>
            <a:t>Nature Preservation Organizations</a:t>
          </a:r>
          <a:endParaRPr lang="he-IL" sz="1700" kern="1200" dirty="0">
            <a:cs typeface="Spoiler" pitchFamily="2" charset="-79"/>
          </a:endParaRPr>
        </a:p>
      </dsp:txBody>
      <dsp:txXfrm>
        <a:off x="3182752" y="332608"/>
        <a:ext cx="1445877" cy="867526"/>
      </dsp:txXfrm>
    </dsp:sp>
    <dsp:sp modelId="{503AEB6A-F95D-40B4-981C-79770EA16222}">
      <dsp:nvSpPr>
        <dsp:cNvPr id="0" name=""/>
        <dsp:cNvSpPr/>
      </dsp:nvSpPr>
      <dsp:spPr>
        <a:xfrm>
          <a:off x="4773218" y="332608"/>
          <a:ext cx="1445877" cy="86752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Spoiler" pitchFamily="2" charset="-79"/>
            </a:rPr>
            <a:t>Local Authorities</a:t>
          </a:r>
          <a:endParaRPr lang="he-IL" sz="1700" kern="1200" dirty="0">
            <a:cs typeface="Spoiler" pitchFamily="2" charset="-79"/>
          </a:endParaRPr>
        </a:p>
      </dsp:txBody>
      <dsp:txXfrm>
        <a:off x="4773218" y="332608"/>
        <a:ext cx="1445877" cy="8675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A57B5-D9F6-4CB4-9FBA-2F569FD55A28}">
      <dsp:nvSpPr>
        <dsp:cNvPr id="0" name=""/>
        <dsp:cNvSpPr/>
      </dsp:nvSpPr>
      <dsp:spPr>
        <a:xfrm>
          <a:off x="77313" y="246826"/>
          <a:ext cx="1867446" cy="11204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cs typeface="Spoiler" pitchFamily="2" charset="-79"/>
            </a:rPr>
            <a:t>Ministry of Environmental Protection</a:t>
          </a:r>
          <a:endParaRPr lang="he-IL" sz="1900" kern="1200" dirty="0">
            <a:cs typeface="Spoiler" pitchFamily="2" charset="-79"/>
          </a:endParaRPr>
        </a:p>
      </dsp:txBody>
      <dsp:txXfrm>
        <a:off x="77313" y="246826"/>
        <a:ext cx="1867446" cy="1120467"/>
      </dsp:txXfrm>
    </dsp:sp>
    <dsp:sp modelId="{6D82A8CC-7BB4-4C69-B36F-041C64A5CADB}">
      <dsp:nvSpPr>
        <dsp:cNvPr id="0" name=""/>
        <dsp:cNvSpPr/>
      </dsp:nvSpPr>
      <dsp:spPr>
        <a:xfrm>
          <a:off x="2056545" y="261818"/>
          <a:ext cx="1867446" cy="112046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cs typeface="Spoiler" pitchFamily="2" charset="-79"/>
            </a:rPr>
            <a:t>Nature Preservation Organization</a:t>
          </a:r>
          <a:endParaRPr lang="he-IL" sz="1900" kern="1200" dirty="0">
            <a:cs typeface="Spoiler" pitchFamily="2" charset="-79"/>
          </a:endParaRPr>
        </a:p>
      </dsp:txBody>
      <dsp:txXfrm>
        <a:off x="2056545" y="261818"/>
        <a:ext cx="1867446" cy="1120467"/>
      </dsp:txXfrm>
    </dsp:sp>
    <dsp:sp modelId="{21BCAA61-C198-4185-8725-C8876F837812}">
      <dsp:nvSpPr>
        <dsp:cNvPr id="0" name=""/>
        <dsp:cNvSpPr/>
      </dsp:nvSpPr>
      <dsp:spPr>
        <a:xfrm>
          <a:off x="4110736" y="261818"/>
          <a:ext cx="1867446" cy="112046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cs typeface="Spoiler" pitchFamily="2" charset="-79"/>
            </a:rPr>
            <a:t>Federation of Local Authorities in Israel</a:t>
          </a:r>
          <a:endParaRPr lang="he-IL" sz="1900" kern="1200" dirty="0">
            <a:cs typeface="Spoiler" pitchFamily="2" charset="-79"/>
          </a:endParaRPr>
        </a:p>
      </dsp:txBody>
      <dsp:txXfrm>
        <a:off x="4110736" y="261818"/>
        <a:ext cx="1867446" cy="1120467"/>
      </dsp:txXfrm>
    </dsp:sp>
    <dsp:sp modelId="{503AEB6A-F95D-40B4-981C-79770EA16222}">
      <dsp:nvSpPr>
        <dsp:cNvPr id="0" name=""/>
        <dsp:cNvSpPr/>
      </dsp:nvSpPr>
      <dsp:spPr>
        <a:xfrm>
          <a:off x="6164927" y="261818"/>
          <a:ext cx="1867446" cy="112046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cs typeface="Spoiler" pitchFamily="2" charset="-79"/>
            </a:rPr>
            <a:t>Local Authorities</a:t>
          </a:r>
          <a:endParaRPr lang="he-IL" sz="1900" kern="1200" dirty="0">
            <a:cs typeface="Spoiler" pitchFamily="2" charset="-79"/>
          </a:endParaRPr>
        </a:p>
      </dsp:txBody>
      <dsp:txXfrm>
        <a:off x="6164927" y="261818"/>
        <a:ext cx="1867446" cy="11204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4C1F2-4E85-4B2E-866E-4CA2ABFEE2E2}">
      <dsp:nvSpPr>
        <dsp:cNvPr id="0" name=""/>
        <dsp:cNvSpPr/>
      </dsp:nvSpPr>
      <dsp:spPr>
        <a:xfrm>
          <a:off x="72841" y="120823"/>
          <a:ext cx="1759441" cy="1055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Spoiler" pitchFamily="2" charset="-79"/>
            </a:rPr>
            <a:t>Ministry of Environmental Protection</a:t>
          </a:r>
          <a:endParaRPr lang="he-IL" sz="1800" kern="1200" dirty="0">
            <a:cs typeface="Spoiler" pitchFamily="2" charset="-79"/>
          </a:endParaRPr>
        </a:p>
      </dsp:txBody>
      <dsp:txXfrm>
        <a:off x="72841" y="120823"/>
        <a:ext cx="1759441" cy="1055664"/>
      </dsp:txXfrm>
    </dsp:sp>
    <dsp:sp modelId="{0E61B98F-DDC7-41B2-8ACB-669A9374E469}">
      <dsp:nvSpPr>
        <dsp:cNvPr id="0" name=""/>
        <dsp:cNvSpPr/>
      </dsp:nvSpPr>
      <dsp:spPr>
        <a:xfrm>
          <a:off x="1937603" y="134948"/>
          <a:ext cx="1759441" cy="1055664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Spoiler" pitchFamily="2" charset="-79"/>
            </a:rPr>
            <a:t>Nature Preservation Organizations</a:t>
          </a:r>
          <a:endParaRPr lang="he-IL" sz="1800" kern="1200" dirty="0">
            <a:cs typeface="Spoiler" pitchFamily="2" charset="-79"/>
          </a:endParaRPr>
        </a:p>
      </dsp:txBody>
      <dsp:txXfrm>
        <a:off x="1937603" y="134948"/>
        <a:ext cx="1759441" cy="1055664"/>
      </dsp:txXfrm>
    </dsp:sp>
    <dsp:sp modelId="{C885116D-BBC9-479A-83E0-EB70D041CA3E}">
      <dsp:nvSpPr>
        <dsp:cNvPr id="0" name=""/>
        <dsp:cNvSpPr/>
      </dsp:nvSpPr>
      <dsp:spPr>
        <a:xfrm>
          <a:off x="3872988" y="134948"/>
          <a:ext cx="1759441" cy="1055664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Spoiler" pitchFamily="2" charset="-79"/>
            </a:rPr>
            <a:t>Federation of Local Authorities in Israel</a:t>
          </a:r>
          <a:endParaRPr lang="he-IL" sz="1800" kern="1200" dirty="0">
            <a:cs typeface="Spoiler" pitchFamily="2" charset="-79"/>
          </a:endParaRPr>
        </a:p>
      </dsp:txBody>
      <dsp:txXfrm>
        <a:off x="3872988" y="134948"/>
        <a:ext cx="1759441" cy="1055664"/>
      </dsp:txXfrm>
    </dsp:sp>
    <dsp:sp modelId="{D0D38911-00EB-4284-9E96-FF0CEF2558DD}">
      <dsp:nvSpPr>
        <dsp:cNvPr id="0" name=""/>
        <dsp:cNvSpPr/>
      </dsp:nvSpPr>
      <dsp:spPr>
        <a:xfrm>
          <a:off x="5808373" y="134948"/>
          <a:ext cx="1759441" cy="105566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Spoiler" pitchFamily="2" charset="-79"/>
            </a:rPr>
            <a:t>Local Authorities</a:t>
          </a:r>
          <a:endParaRPr lang="he-IL" sz="1800" kern="1200" dirty="0">
            <a:cs typeface="Spoiler" pitchFamily="2" charset="-79"/>
          </a:endParaRPr>
        </a:p>
      </dsp:txBody>
      <dsp:txXfrm>
        <a:off x="5808373" y="134948"/>
        <a:ext cx="1759441" cy="10556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D47F-288B-4C06-8106-F448E95447A9}">
      <dsp:nvSpPr>
        <dsp:cNvPr id="0" name=""/>
        <dsp:cNvSpPr/>
      </dsp:nvSpPr>
      <dsp:spPr>
        <a:xfrm>
          <a:off x="1951" y="145936"/>
          <a:ext cx="1547930" cy="9287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Spoiler" pitchFamily="2" charset="-79"/>
            </a:rPr>
            <a:t>Formal Education System</a:t>
          </a:r>
          <a:endParaRPr lang="he-IL" sz="1800" kern="1200" dirty="0">
            <a:cs typeface="Spoiler" pitchFamily="2" charset="-79"/>
          </a:endParaRPr>
        </a:p>
      </dsp:txBody>
      <dsp:txXfrm>
        <a:off x="1951" y="145936"/>
        <a:ext cx="1547930" cy="928758"/>
      </dsp:txXfrm>
    </dsp:sp>
    <dsp:sp modelId="{2A0D390D-4D52-445C-BD8A-588D75C77CFD}">
      <dsp:nvSpPr>
        <dsp:cNvPr id="0" name=""/>
        <dsp:cNvSpPr/>
      </dsp:nvSpPr>
      <dsp:spPr>
        <a:xfrm>
          <a:off x="1704674" y="145936"/>
          <a:ext cx="1547930" cy="92875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Spoiler" pitchFamily="2" charset="-79"/>
            </a:rPr>
            <a:t>Ministry for Environmental Protection</a:t>
          </a:r>
          <a:endParaRPr lang="he-IL" sz="1800" kern="1200" dirty="0">
            <a:cs typeface="Spoiler" pitchFamily="2" charset="-79"/>
          </a:endParaRPr>
        </a:p>
      </dsp:txBody>
      <dsp:txXfrm>
        <a:off x="1704674" y="145936"/>
        <a:ext cx="1547930" cy="928758"/>
      </dsp:txXfrm>
    </dsp:sp>
    <dsp:sp modelId="{503AEB6A-F95D-40B4-981C-79770EA16222}">
      <dsp:nvSpPr>
        <dsp:cNvPr id="0" name=""/>
        <dsp:cNvSpPr/>
      </dsp:nvSpPr>
      <dsp:spPr>
        <a:xfrm>
          <a:off x="3407398" y="145936"/>
          <a:ext cx="1547930" cy="92875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Spoiler" pitchFamily="2" charset="-79"/>
            </a:rPr>
            <a:t>Local Authorities</a:t>
          </a:r>
          <a:endParaRPr lang="he-IL" sz="1800" kern="1200" dirty="0">
            <a:cs typeface="Spoiler" pitchFamily="2" charset="-79"/>
          </a:endParaRPr>
        </a:p>
      </dsp:txBody>
      <dsp:txXfrm>
        <a:off x="3407398" y="145936"/>
        <a:ext cx="1547930" cy="928758"/>
      </dsp:txXfrm>
    </dsp:sp>
    <dsp:sp modelId="{63C1C028-2D63-4B8F-90DF-CB8B5A0658E2}">
      <dsp:nvSpPr>
        <dsp:cNvPr id="0" name=""/>
        <dsp:cNvSpPr/>
      </dsp:nvSpPr>
      <dsp:spPr>
        <a:xfrm>
          <a:off x="5110122" y="145936"/>
          <a:ext cx="1547930" cy="92875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Spoiler" pitchFamily="2" charset="-79"/>
            </a:rPr>
            <a:t>Informal Education System</a:t>
          </a:r>
          <a:endParaRPr lang="he-IL" sz="1800" kern="1200" dirty="0">
            <a:cs typeface="Spoiler" pitchFamily="2" charset="-79"/>
          </a:endParaRPr>
        </a:p>
      </dsp:txBody>
      <dsp:txXfrm>
        <a:off x="5110122" y="145936"/>
        <a:ext cx="1547930" cy="9287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EBF8-927E-4664-AE76-EF870A988CF0}">
      <dsp:nvSpPr>
        <dsp:cNvPr id="0" name=""/>
        <dsp:cNvSpPr/>
      </dsp:nvSpPr>
      <dsp:spPr>
        <a:xfrm>
          <a:off x="6350419" y="1218214"/>
          <a:ext cx="2265300" cy="28245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Stage 3</a:t>
          </a:r>
          <a:endParaRPr lang="he-IL" sz="2000" b="1" kern="1200" dirty="0">
            <a:cs typeface="Spoiler" pitchFamily="2" charset="-79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cs typeface="Spoiler" pitchFamily="2" charset="-79"/>
            </a:rPr>
            <a:t>Publicize Dan district success story, encourage participation in following years: bring change home.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cs typeface="Spoiler" pitchFamily="2" charset="-79"/>
            </a:rPr>
            <a:t>Bids for participation of additional authorities.</a:t>
          </a:r>
        </a:p>
      </dsp:txBody>
      <dsp:txXfrm>
        <a:off x="6416767" y="1284562"/>
        <a:ext cx="2132604" cy="2691850"/>
      </dsp:txXfrm>
    </dsp:sp>
    <dsp:sp modelId="{CFAE6B26-DC57-4B95-99CE-F09C2E7910FE}">
      <dsp:nvSpPr>
        <dsp:cNvPr id="0" name=""/>
        <dsp:cNvSpPr/>
      </dsp:nvSpPr>
      <dsp:spPr>
        <a:xfrm>
          <a:off x="5643646" y="2349590"/>
          <a:ext cx="480243" cy="561794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500" kern="1200"/>
        </a:p>
      </dsp:txBody>
      <dsp:txXfrm rot="10800000">
        <a:off x="5643646" y="2461949"/>
        <a:ext cx="336170" cy="337076"/>
      </dsp:txXfrm>
    </dsp:sp>
    <dsp:sp modelId="{56DBF368-684F-4F0B-B980-20A4EF44D8FB}">
      <dsp:nvSpPr>
        <dsp:cNvPr id="0" name=""/>
        <dsp:cNvSpPr/>
      </dsp:nvSpPr>
      <dsp:spPr>
        <a:xfrm>
          <a:off x="3178999" y="1218214"/>
          <a:ext cx="2265300" cy="28245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Stage 2</a:t>
          </a:r>
          <a:endParaRPr lang="he-IL" sz="2000" kern="1200" dirty="0">
            <a:cs typeface="Spoiler" pitchFamily="2" charset="-79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cs typeface="Spoiler" pitchFamily="2" charset="-79"/>
            </a:rPr>
            <a:t>National action surrounding Cleaning Day – “Israel won’t give up its home”.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cs typeface="Spoiler" pitchFamily="2" charset="-79"/>
            </a:rPr>
            <a:t>Encourage smaller initiatives to join a bigger movement.</a:t>
          </a:r>
          <a:endParaRPr lang="he-IL" sz="2400" kern="1200" dirty="0">
            <a:cs typeface="Spoiler" pitchFamily="2" charset="-79"/>
          </a:endParaRPr>
        </a:p>
      </dsp:txBody>
      <dsp:txXfrm>
        <a:off x="3245347" y="1284562"/>
        <a:ext cx="2132604" cy="2691850"/>
      </dsp:txXfrm>
    </dsp:sp>
    <dsp:sp modelId="{296E974D-B7D8-463B-B9C2-9EBFBE9A58F7}">
      <dsp:nvSpPr>
        <dsp:cNvPr id="0" name=""/>
        <dsp:cNvSpPr/>
      </dsp:nvSpPr>
      <dsp:spPr>
        <a:xfrm rot="47768">
          <a:off x="2466290" y="2327311"/>
          <a:ext cx="484307" cy="561794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500" kern="1200"/>
        </a:p>
      </dsp:txBody>
      <dsp:txXfrm rot="10800000">
        <a:off x="2466297" y="2438661"/>
        <a:ext cx="339015" cy="337076"/>
      </dsp:txXfrm>
    </dsp:sp>
    <dsp:sp modelId="{64689AB8-E521-4961-9BB8-EF1761E64AFD}">
      <dsp:nvSpPr>
        <dsp:cNvPr id="0" name=""/>
        <dsp:cNvSpPr/>
      </dsp:nvSpPr>
      <dsp:spPr>
        <a:xfrm>
          <a:off x="0" y="1174038"/>
          <a:ext cx="2265300" cy="28245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Stage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cs typeface="Spoiler" pitchFamily="2" charset="-79"/>
            </a:rPr>
            <a:t>Dan district campaign, focused on local activity.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cs typeface="Spoiler" pitchFamily="2" charset="-79"/>
            </a:rPr>
            <a:t>Call for civic enforcement + awareness of municipal enforcement</a:t>
          </a:r>
        </a:p>
      </dsp:txBody>
      <dsp:txXfrm>
        <a:off x="66348" y="1240386"/>
        <a:ext cx="2132604" cy="26918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2334A-09F7-4F33-BD76-B625DF81687C}">
      <dsp:nvSpPr>
        <dsp:cNvPr id="0" name=""/>
        <dsp:cNvSpPr/>
      </dsp:nvSpPr>
      <dsp:spPr>
        <a:xfrm>
          <a:off x="3629418" y="1593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Spoiler" pitchFamily="2" charset="-79"/>
            </a:rPr>
            <a:t>State level grand vision</a:t>
          </a:r>
          <a:endParaRPr lang="he-IL" sz="1600" b="1" kern="1200" dirty="0">
            <a:cs typeface="Spoiler" pitchFamily="2" charset="-79"/>
          </a:endParaRPr>
        </a:p>
      </dsp:txBody>
      <dsp:txXfrm>
        <a:off x="4065784" y="1593"/>
        <a:ext cx="872731" cy="1440006"/>
      </dsp:txXfrm>
    </dsp:sp>
    <dsp:sp modelId="{7568DEFB-9061-47C2-9EBE-0EC3CB52C059}">
      <dsp:nvSpPr>
        <dsp:cNvPr id="0" name=""/>
        <dsp:cNvSpPr/>
      </dsp:nvSpPr>
      <dsp:spPr>
        <a:xfrm rot="2700000">
          <a:off x="5377475" y="725662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Spoiler" pitchFamily="2" charset="-79"/>
            </a:rPr>
            <a:t>Taking charge</a:t>
          </a:r>
          <a:endParaRPr lang="he-IL" sz="1600" kern="1200" dirty="0">
            <a:cs typeface="Spoiler" pitchFamily="2" charset="-79"/>
          </a:endParaRPr>
        </a:p>
      </dsp:txBody>
      <dsp:txXfrm>
        <a:off x="5921836" y="770395"/>
        <a:ext cx="872731" cy="1440006"/>
      </dsp:txXfrm>
    </dsp:sp>
    <dsp:sp modelId="{FD3A9C04-E622-4197-88C5-4FFA3C948CA3}">
      <dsp:nvSpPr>
        <dsp:cNvPr id="0" name=""/>
        <dsp:cNvSpPr/>
      </dsp:nvSpPr>
      <dsp:spPr>
        <a:xfrm rot="5400000">
          <a:off x="6101583" y="2419111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Spoiler" pitchFamily="2" charset="-79"/>
            </a:rPr>
            <a:t>Population-specific cleaning operations</a:t>
          </a:r>
          <a:endParaRPr lang="he-IL" sz="1600" kern="1200" dirty="0">
            <a:cs typeface="Spoiler" pitchFamily="2" charset="-79"/>
          </a:endParaRPr>
        </a:p>
      </dsp:txBody>
      <dsp:txXfrm rot="-5400000">
        <a:off x="6407040" y="2855477"/>
        <a:ext cx="1440006" cy="872731"/>
      </dsp:txXfrm>
    </dsp:sp>
    <dsp:sp modelId="{B41D2C78-4508-4770-86CF-7C93B704FCF1}">
      <dsp:nvSpPr>
        <dsp:cNvPr id="0" name=""/>
        <dsp:cNvSpPr/>
      </dsp:nvSpPr>
      <dsp:spPr>
        <a:xfrm rot="8100000">
          <a:off x="5257116" y="4194469"/>
          <a:ext cx="2013460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Spoiler" pitchFamily="2" charset="-79"/>
            </a:rPr>
            <a:t>Do it together</a:t>
          </a:r>
          <a:endParaRPr lang="he-IL" sz="1600" kern="1200" dirty="0">
            <a:cs typeface="Spoiler" pitchFamily="2" charset="-79"/>
          </a:endParaRPr>
        </a:p>
      </dsp:txBody>
      <dsp:txXfrm rot="10800000">
        <a:off x="5868476" y="4455192"/>
        <a:ext cx="1006730" cy="1440006"/>
      </dsp:txXfrm>
    </dsp:sp>
    <dsp:sp modelId="{57E48100-1ABC-4C26-A46B-9F3ED5BC5556}">
      <dsp:nvSpPr>
        <dsp:cNvPr id="0" name=""/>
        <dsp:cNvSpPr/>
      </dsp:nvSpPr>
      <dsp:spPr>
        <a:xfrm rot="10800000">
          <a:off x="3449662" y="4945844"/>
          <a:ext cx="2104975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Spoiler" pitchFamily="2" charset="-79"/>
            </a:rPr>
            <a:t>Waste collection patent contest</a:t>
          </a:r>
          <a:endParaRPr lang="he-IL" sz="1600" kern="1200" dirty="0">
            <a:cs typeface="Spoiler" pitchFamily="2" charset="-79"/>
          </a:endParaRPr>
        </a:p>
      </dsp:txBody>
      <dsp:txXfrm rot="10800000">
        <a:off x="3975906" y="5251300"/>
        <a:ext cx="1052487" cy="1440006"/>
      </dsp:txXfrm>
    </dsp:sp>
    <dsp:sp modelId="{24678D5E-A003-476D-9B5A-2373D5956A0F}">
      <dsp:nvSpPr>
        <dsp:cNvPr id="0" name=""/>
        <dsp:cNvSpPr/>
      </dsp:nvSpPr>
      <dsp:spPr>
        <a:xfrm rot="13500000">
          <a:off x="1745646" y="4208127"/>
          <a:ext cx="1989600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Spoiler" pitchFamily="2" charset="-79"/>
            </a:rPr>
            <a:t>Reality changing project apex day</a:t>
          </a:r>
          <a:endParaRPr lang="he-IL" sz="1600" kern="1200" dirty="0">
            <a:cs typeface="Spoiler" pitchFamily="2" charset="-79"/>
          </a:endParaRPr>
        </a:p>
      </dsp:txBody>
      <dsp:txXfrm rot="10800000">
        <a:off x="2135051" y="4468850"/>
        <a:ext cx="994800" cy="1440006"/>
      </dsp:txXfrm>
    </dsp:sp>
    <dsp:sp modelId="{1FD87F34-F167-4734-82B9-C1BF4F6EFCD8}">
      <dsp:nvSpPr>
        <dsp:cNvPr id="0" name=""/>
        <dsp:cNvSpPr/>
      </dsp:nvSpPr>
      <dsp:spPr>
        <a:xfrm rot="16200000">
          <a:off x="1157261" y="2432766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Spoiler" pitchFamily="2" charset="-79"/>
            </a:rPr>
            <a:t>Campaign apex</a:t>
          </a:r>
          <a:endParaRPr lang="he-IL" sz="1600" kern="1200" dirty="0">
            <a:cs typeface="Spoiler" pitchFamily="2" charset="-79"/>
          </a:endParaRPr>
        </a:p>
      </dsp:txBody>
      <dsp:txXfrm rot="5400000">
        <a:off x="1157262" y="2869131"/>
        <a:ext cx="1440006" cy="872731"/>
      </dsp:txXfrm>
    </dsp:sp>
    <dsp:sp modelId="{735212CE-93FE-4899-A075-AEB5DAB328E0}">
      <dsp:nvSpPr>
        <dsp:cNvPr id="0" name=""/>
        <dsp:cNvSpPr/>
      </dsp:nvSpPr>
      <dsp:spPr>
        <a:xfrm rot="18900000">
          <a:off x="1881362" y="725662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Spoiler" pitchFamily="2" charset="-79"/>
            </a:rPr>
            <a:t>Be an agent of change</a:t>
          </a:r>
          <a:endParaRPr lang="he-IL" sz="1600" kern="1200" dirty="0">
            <a:cs typeface="Spoiler" pitchFamily="2" charset="-79"/>
          </a:endParaRPr>
        </a:p>
      </dsp:txBody>
      <dsp:txXfrm>
        <a:off x="2209733" y="770395"/>
        <a:ext cx="872731" cy="1440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1C40-3C1B-42E2-BE9B-CE1A5E58BEE7}">
      <dsp:nvSpPr>
        <dsp:cNvPr id="0" name=""/>
        <dsp:cNvSpPr/>
      </dsp:nvSpPr>
      <dsp:spPr>
        <a:xfrm>
          <a:off x="0" y="273049"/>
          <a:ext cx="4305300" cy="43053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F349B-1532-4ACE-8482-F61B58DDC2FB}">
      <dsp:nvSpPr>
        <dsp:cNvPr id="0" name=""/>
        <dsp:cNvSpPr/>
      </dsp:nvSpPr>
      <dsp:spPr>
        <a:xfrm>
          <a:off x="2152650" y="273049"/>
          <a:ext cx="5022850" cy="430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0" kern="1200" dirty="0">
              <a:cs typeface="Spoiler" pitchFamily="2" charset="-79"/>
            </a:rPr>
            <a:t> </a:t>
          </a:r>
          <a:r>
            <a:rPr lang="en-US" sz="2000" b="0" kern="1200" dirty="0">
              <a:cs typeface="Spoiler" pitchFamily="2" charset="-79"/>
            </a:rPr>
            <a:t>Initiative expansion plan will be determined according to the level of commitment and collaboration of local authorities and municipalities.</a:t>
          </a:r>
          <a:endParaRPr lang="he-IL" sz="2000" b="0" kern="1200" dirty="0"/>
        </a:p>
      </dsp:txBody>
      <dsp:txXfrm>
        <a:off x="2152650" y="273049"/>
        <a:ext cx="5022850" cy="1291592"/>
      </dsp:txXfrm>
    </dsp:sp>
    <dsp:sp modelId="{F133ACC6-E659-42F0-8532-81CA673BC254}">
      <dsp:nvSpPr>
        <dsp:cNvPr id="0" name=""/>
        <dsp:cNvSpPr/>
      </dsp:nvSpPr>
      <dsp:spPr>
        <a:xfrm>
          <a:off x="753428" y="1564642"/>
          <a:ext cx="2798442" cy="27984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E8A77-A6AA-49ED-983C-D41B7BBE136A}">
      <dsp:nvSpPr>
        <dsp:cNvPr id="0" name=""/>
        <dsp:cNvSpPr/>
      </dsp:nvSpPr>
      <dsp:spPr>
        <a:xfrm>
          <a:off x="2152650" y="1564642"/>
          <a:ext cx="5022850" cy="2798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cs typeface="Spoiler" pitchFamily="2" charset="-79"/>
            </a:rPr>
            <a:t>Additional municipalities will bid to expand the initiative to additional years, while taking responsibility.</a:t>
          </a:r>
          <a:endParaRPr lang="he-IL" sz="2000" b="0" kern="1200" dirty="0">
            <a:cs typeface="Spoiler" pitchFamily="2" charset="-79"/>
          </a:endParaRPr>
        </a:p>
      </dsp:txBody>
      <dsp:txXfrm>
        <a:off x="2152650" y="1564642"/>
        <a:ext cx="5022850" cy="1291588"/>
      </dsp:txXfrm>
    </dsp:sp>
    <dsp:sp modelId="{B8C256E0-1128-44B7-8CFA-B0770F3465B4}">
      <dsp:nvSpPr>
        <dsp:cNvPr id="0" name=""/>
        <dsp:cNvSpPr/>
      </dsp:nvSpPr>
      <dsp:spPr>
        <a:xfrm>
          <a:off x="1506855" y="2856231"/>
          <a:ext cx="1291588" cy="12915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4DD02-FEB2-49B8-A230-657323C20BAC}">
      <dsp:nvSpPr>
        <dsp:cNvPr id="0" name=""/>
        <dsp:cNvSpPr/>
      </dsp:nvSpPr>
      <dsp:spPr>
        <a:xfrm>
          <a:off x="2152650" y="2856231"/>
          <a:ext cx="5022850" cy="12915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cs typeface="Spoiler" pitchFamily="2" charset="-79"/>
            </a:rPr>
            <a:t>The Dan district pilot will serve as a model for tangible change in public-led cleaning and waste management, in cooperation with the municipalities.</a:t>
          </a:r>
          <a:endParaRPr lang="he-IL" sz="2000" kern="1200" dirty="0"/>
        </a:p>
      </dsp:txBody>
      <dsp:txXfrm>
        <a:off x="2152650" y="2856231"/>
        <a:ext cx="5022850" cy="1291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E08DB-69C3-4F10-B34D-EAF1F67395CC}">
      <dsp:nvSpPr>
        <dsp:cNvPr id="0" name=""/>
        <dsp:cNvSpPr/>
      </dsp:nvSpPr>
      <dsp:spPr>
        <a:xfrm>
          <a:off x="1416051" y="325119"/>
          <a:ext cx="3413760" cy="3413760"/>
        </a:xfrm>
        <a:prstGeom prst="pie">
          <a:avLst>
            <a:gd name="adj1" fmla="val 1620000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rPr>
            <a:t>Clean Spaces</a:t>
          </a:r>
          <a:endParaRPr lang="he-IL" sz="2000" kern="1200" dirty="0"/>
        </a:p>
      </dsp:txBody>
      <dsp:txXfrm>
        <a:off x="3122931" y="833119"/>
        <a:ext cx="1198880" cy="2397760"/>
      </dsp:txXfrm>
    </dsp:sp>
    <dsp:sp modelId="{9AC7BD8D-8B2B-4FC0-B768-2FB076500A31}">
      <dsp:nvSpPr>
        <dsp:cNvPr id="0" name=""/>
        <dsp:cNvSpPr/>
      </dsp:nvSpPr>
      <dsp:spPr>
        <a:xfrm>
          <a:off x="1266188" y="342905"/>
          <a:ext cx="3550924" cy="337818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rPr>
            <a:t>Behavioral pattern change</a:t>
          </a:r>
          <a:endParaRPr lang="he-IL" sz="2000" kern="1200" dirty="0"/>
        </a:p>
      </dsp:txBody>
      <dsp:txXfrm>
        <a:off x="1773463" y="845612"/>
        <a:ext cx="1247050" cy="2372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C0DD9-CFE3-44C3-A61B-B4FA5DDFD95F}">
      <dsp:nvSpPr>
        <dsp:cNvPr id="0" name=""/>
        <dsp:cNvSpPr/>
      </dsp:nvSpPr>
      <dsp:spPr>
        <a:xfrm>
          <a:off x="1439056" y="0"/>
          <a:ext cx="4482059" cy="448205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43A11-E1FA-462C-9893-03F1495EDCE6}">
      <dsp:nvSpPr>
        <dsp:cNvPr id="0" name=""/>
        <dsp:cNvSpPr/>
      </dsp:nvSpPr>
      <dsp:spPr>
        <a:xfrm>
          <a:off x="1730389" y="291333"/>
          <a:ext cx="1792823" cy="179282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Spoiler" pitchFamily="2" charset="-79"/>
            </a:rPr>
            <a:t>Educational and instructional activity</a:t>
          </a:r>
          <a:endParaRPr lang="he-IL" sz="1700" kern="1200" dirty="0"/>
        </a:p>
      </dsp:txBody>
      <dsp:txXfrm>
        <a:off x="1817907" y="378851"/>
        <a:ext cx="1617787" cy="1617787"/>
      </dsp:txXfrm>
    </dsp:sp>
    <dsp:sp modelId="{37BC3134-3A41-41E0-BAD7-1181E7498E7B}">
      <dsp:nvSpPr>
        <dsp:cNvPr id="0" name=""/>
        <dsp:cNvSpPr/>
      </dsp:nvSpPr>
      <dsp:spPr>
        <a:xfrm>
          <a:off x="3836957" y="291333"/>
          <a:ext cx="1792823" cy="179282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Spoiler" pitchFamily="2" charset="-79"/>
            </a:rPr>
            <a:t>Establish the role of the community and the individual as change-makers</a:t>
          </a:r>
          <a:endParaRPr lang="he-IL" sz="1700" kern="1200" dirty="0"/>
        </a:p>
      </dsp:txBody>
      <dsp:txXfrm>
        <a:off x="3924475" y="378851"/>
        <a:ext cx="1617787" cy="1617787"/>
      </dsp:txXfrm>
    </dsp:sp>
    <dsp:sp modelId="{4AF73303-E9EF-461A-B7DF-72D64317EB5F}">
      <dsp:nvSpPr>
        <dsp:cNvPr id="0" name=""/>
        <dsp:cNvSpPr/>
      </dsp:nvSpPr>
      <dsp:spPr>
        <a:xfrm>
          <a:off x="1730389" y="2397901"/>
          <a:ext cx="1792823" cy="179282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Spoiler" pitchFamily="2" charset="-79"/>
            </a:rPr>
            <a:t>Suitable infrastructure</a:t>
          </a:r>
        </a:p>
      </dsp:txBody>
      <dsp:txXfrm>
        <a:off x="1817907" y="2485419"/>
        <a:ext cx="1617787" cy="1617787"/>
      </dsp:txXfrm>
    </dsp:sp>
    <dsp:sp modelId="{B623CB22-218D-475C-BFCC-07B024088479}">
      <dsp:nvSpPr>
        <dsp:cNvPr id="0" name=""/>
        <dsp:cNvSpPr/>
      </dsp:nvSpPr>
      <dsp:spPr>
        <a:xfrm>
          <a:off x="3836957" y="2397901"/>
          <a:ext cx="1792823" cy="179282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Spoiler" pitchFamily="2" charset="-79"/>
            </a:rPr>
            <a:t>Enforcement</a:t>
          </a:r>
        </a:p>
      </dsp:txBody>
      <dsp:txXfrm>
        <a:off x="3924475" y="2485419"/>
        <a:ext cx="1617787" cy="1617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D47F-288B-4C06-8106-F448E95447A9}">
      <dsp:nvSpPr>
        <dsp:cNvPr id="0" name=""/>
        <dsp:cNvSpPr/>
      </dsp:nvSpPr>
      <dsp:spPr>
        <a:xfrm>
          <a:off x="2072" y="521220"/>
          <a:ext cx="1644129" cy="986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Formal education system</a:t>
          </a:r>
          <a:endParaRPr lang="he-IL" sz="1400" kern="1200" dirty="0">
            <a:cs typeface="Spoiler" pitchFamily="2" charset="-79"/>
          </a:endParaRPr>
        </a:p>
      </dsp:txBody>
      <dsp:txXfrm>
        <a:off x="2072" y="521220"/>
        <a:ext cx="1644129" cy="986477"/>
      </dsp:txXfrm>
    </dsp:sp>
    <dsp:sp modelId="{FA6E35F0-51BC-4EB0-8052-6F30BE1EEFA3}">
      <dsp:nvSpPr>
        <dsp:cNvPr id="0" name=""/>
        <dsp:cNvSpPr/>
      </dsp:nvSpPr>
      <dsp:spPr>
        <a:xfrm>
          <a:off x="1810614" y="521220"/>
          <a:ext cx="1644129" cy="986477"/>
        </a:xfrm>
        <a:prstGeom prst="rect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Citizens	</a:t>
          </a:r>
          <a:endParaRPr lang="he-IL" sz="1400" kern="1200" dirty="0">
            <a:cs typeface="Spoiler" pitchFamily="2" charset="-79"/>
          </a:endParaRPr>
        </a:p>
      </dsp:txBody>
      <dsp:txXfrm>
        <a:off x="1810614" y="521220"/>
        <a:ext cx="1644129" cy="986477"/>
      </dsp:txXfrm>
    </dsp:sp>
    <dsp:sp modelId="{2A0D390D-4D52-445C-BD8A-588D75C77CFD}">
      <dsp:nvSpPr>
        <dsp:cNvPr id="0" name=""/>
        <dsp:cNvSpPr/>
      </dsp:nvSpPr>
      <dsp:spPr>
        <a:xfrm>
          <a:off x="3619156" y="521220"/>
          <a:ext cx="1644129" cy="986477"/>
        </a:xfrm>
        <a:prstGeom prst="rect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Academia</a:t>
          </a:r>
          <a:endParaRPr lang="he-IL" sz="1400" kern="1200" dirty="0">
            <a:cs typeface="Spoiler" pitchFamily="2" charset="-79"/>
          </a:endParaRPr>
        </a:p>
      </dsp:txBody>
      <dsp:txXfrm>
        <a:off x="3619156" y="521220"/>
        <a:ext cx="1644129" cy="986477"/>
      </dsp:txXfrm>
    </dsp:sp>
    <dsp:sp modelId="{889A57B5-D9F6-4CB4-9FBA-2F569FD55A28}">
      <dsp:nvSpPr>
        <dsp:cNvPr id="0" name=""/>
        <dsp:cNvSpPr/>
      </dsp:nvSpPr>
      <dsp:spPr>
        <a:xfrm>
          <a:off x="5427698" y="521220"/>
          <a:ext cx="1644129" cy="98647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Ministry of Environmental Protection</a:t>
          </a:r>
          <a:endParaRPr lang="he-IL" sz="1400" kern="1200" dirty="0">
            <a:cs typeface="Spoiler" pitchFamily="2" charset="-79"/>
          </a:endParaRPr>
        </a:p>
      </dsp:txBody>
      <dsp:txXfrm>
        <a:off x="5427698" y="521220"/>
        <a:ext cx="1644129" cy="986477"/>
      </dsp:txXfrm>
    </dsp:sp>
    <dsp:sp modelId="{16BC6288-5AD9-4F04-AEF3-F010B41FB3A1}">
      <dsp:nvSpPr>
        <dsp:cNvPr id="0" name=""/>
        <dsp:cNvSpPr/>
      </dsp:nvSpPr>
      <dsp:spPr>
        <a:xfrm>
          <a:off x="2072" y="1672111"/>
          <a:ext cx="1644129" cy="986477"/>
        </a:xfrm>
        <a:prstGeom prst="rect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Public sphere organizations</a:t>
          </a:r>
          <a:endParaRPr lang="he-IL" sz="1400" kern="1200" dirty="0">
            <a:cs typeface="Spoiler" pitchFamily="2" charset="-79"/>
          </a:endParaRPr>
        </a:p>
      </dsp:txBody>
      <dsp:txXfrm>
        <a:off x="2072" y="1672111"/>
        <a:ext cx="1644129" cy="986477"/>
      </dsp:txXfrm>
    </dsp:sp>
    <dsp:sp modelId="{6D82A8CC-7BB4-4C69-B36F-041C64A5CADB}">
      <dsp:nvSpPr>
        <dsp:cNvPr id="0" name=""/>
        <dsp:cNvSpPr/>
      </dsp:nvSpPr>
      <dsp:spPr>
        <a:xfrm>
          <a:off x="1810614" y="1672111"/>
          <a:ext cx="1644129" cy="986477"/>
        </a:xfrm>
        <a:prstGeom prst="rect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Nature preservation organizations</a:t>
          </a:r>
          <a:endParaRPr lang="he-IL" sz="1400" kern="1200" dirty="0">
            <a:cs typeface="Spoiler" pitchFamily="2" charset="-79"/>
          </a:endParaRPr>
        </a:p>
      </dsp:txBody>
      <dsp:txXfrm>
        <a:off x="1810614" y="1672111"/>
        <a:ext cx="1644129" cy="986477"/>
      </dsp:txXfrm>
    </dsp:sp>
    <dsp:sp modelId="{21BCAA61-C198-4185-8725-C8876F837812}">
      <dsp:nvSpPr>
        <dsp:cNvPr id="0" name=""/>
        <dsp:cNvSpPr/>
      </dsp:nvSpPr>
      <dsp:spPr>
        <a:xfrm>
          <a:off x="3619156" y="1672111"/>
          <a:ext cx="1644129" cy="98647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cs typeface="Spoiler" pitchFamily="2" charset="-79"/>
            </a:rPr>
            <a:t>Civic enforcement – 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cs typeface="Spoiler" pitchFamily="2" charset="-79"/>
            </a:rPr>
            <a:t>establishing public  influence</a:t>
          </a:r>
          <a:endParaRPr lang="he-IL" sz="1400" kern="1200" dirty="0">
            <a:solidFill>
              <a:schemeClr val="bg1"/>
            </a:solidFill>
            <a:cs typeface="Spoiler" pitchFamily="2" charset="-79"/>
          </a:endParaRPr>
        </a:p>
      </dsp:txBody>
      <dsp:txXfrm>
        <a:off x="3619156" y="1672111"/>
        <a:ext cx="1644129" cy="986477"/>
      </dsp:txXfrm>
    </dsp:sp>
    <dsp:sp modelId="{B7A5A603-2933-4F35-9B8B-DC3091190F06}">
      <dsp:nvSpPr>
        <dsp:cNvPr id="0" name=""/>
        <dsp:cNvSpPr/>
      </dsp:nvSpPr>
      <dsp:spPr>
        <a:xfrm>
          <a:off x="5427698" y="1672111"/>
          <a:ext cx="1644129" cy="986477"/>
        </a:xfrm>
        <a:prstGeom prst="rect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Donors</a:t>
          </a:r>
          <a:endParaRPr lang="he-IL" sz="1400" kern="1200" dirty="0">
            <a:cs typeface="Spoiler" pitchFamily="2" charset="-79"/>
          </a:endParaRPr>
        </a:p>
      </dsp:txBody>
      <dsp:txXfrm>
        <a:off x="5427698" y="1672111"/>
        <a:ext cx="1644129" cy="986477"/>
      </dsp:txXfrm>
    </dsp:sp>
    <dsp:sp modelId="{503AEB6A-F95D-40B4-981C-79770EA16222}">
      <dsp:nvSpPr>
        <dsp:cNvPr id="0" name=""/>
        <dsp:cNvSpPr/>
      </dsp:nvSpPr>
      <dsp:spPr>
        <a:xfrm>
          <a:off x="1810614" y="2823001"/>
          <a:ext cx="1644129" cy="986477"/>
        </a:xfrm>
        <a:prstGeom prst="rect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Local municipalities</a:t>
          </a:r>
          <a:endParaRPr lang="he-IL" sz="1400" kern="1200" dirty="0">
            <a:cs typeface="Spoiler" pitchFamily="2" charset="-79"/>
          </a:endParaRPr>
        </a:p>
      </dsp:txBody>
      <dsp:txXfrm>
        <a:off x="1810614" y="2823001"/>
        <a:ext cx="1644129" cy="986477"/>
      </dsp:txXfrm>
    </dsp:sp>
    <dsp:sp modelId="{63C1C028-2D63-4B8F-90DF-CB8B5A0658E2}">
      <dsp:nvSpPr>
        <dsp:cNvPr id="0" name=""/>
        <dsp:cNvSpPr/>
      </dsp:nvSpPr>
      <dsp:spPr>
        <a:xfrm>
          <a:off x="3619156" y="2823001"/>
          <a:ext cx="1644129" cy="98647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Spoiler" pitchFamily="2" charset="-79"/>
            </a:rPr>
            <a:t>Informal education system</a:t>
          </a:r>
          <a:endParaRPr lang="he-IL" sz="1400" kern="1200" dirty="0">
            <a:cs typeface="Spoiler" pitchFamily="2" charset="-79"/>
          </a:endParaRPr>
        </a:p>
      </dsp:txBody>
      <dsp:txXfrm>
        <a:off x="3619156" y="2823001"/>
        <a:ext cx="1644129" cy="986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49314-2760-4A45-8EA2-1AB33B31B1AB}">
      <dsp:nvSpPr>
        <dsp:cNvPr id="0" name=""/>
        <dsp:cNvSpPr/>
      </dsp:nvSpPr>
      <dsp:spPr>
        <a:xfrm>
          <a:off x="5135718" y="2972575"/>
          <a:ext cx="3313644" cy="1933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Advertising campaign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Form an activist group for face to face education</a:t>
          </a:r>
          <a:endParaRPr lang="he-IL" sz="1200" kern="1200" dirty="0"/>
        </a:p>
      </dsp:txBody>
      <dsp:txXfrm>
        <a:off x="6172277" y="3498337"/>
        <a:ext cx="2234619" cy="1364953"/>
      </dsp:txXfrm>
    </dsp:sp>
    <dsp:sp modelId="{3B9BA229-5F25-41CC-84BE-FAA5F0874CA5}">
      <dsp:nvSpPr>
        <dsp:cNvPr id="0" name=""/>
        <dsp:cNvSpPr/>
      </dsp:nvSpPr>
      <dsp:spPr>
        <a:xfrm>
          <a:off x="0" y="2965647"/>
          <a:ext cx="3686877" cy="1947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Team up with the Cleaning Fund.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Efficient use of infrastructure.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Local authority and municipality-led infrastructure surveys. </a:t>
          </a:r>
          <a:endParaRPr lang="he-IL" sz="1200" kern="1200" dirty="0"/>
        </a:p>
      </dsp:txBody>
      <dsp:txXfrm>
        <a:off x="42770" y="3495176"/>
        <a:ext cx="2495274" cy="1374739"/>
      </dsp:txXfrm>
    </dsp:sp>
    <dsp:sp modelId="{90EB4916-1895-4068-83E8-C3D4554692F0}">
      <dsp:nvSpPr>
        <dsp:cNvPr id="0" name=""/>
        <dsp:cNvSpPr/>
      </dsp:nvSpPr>
      <dsp:spPr>
        <a:xfrm>
          <a:off x="5109400" y="-134877"/>
          <a:ext cx="3339962" cy="2154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Unique educational action for change-making schools, including  lesson plans for teachers and students.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Unique educational process for the informal education system.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Implementation in all regular activities of the Society for the Protection of Nature in Israel</a:t>
          </a:r>
          <a:endParaRPr lang="he-IL" sz="1200" kern="1200" dirty="0"/>
        </a:p>
      </dsp:txBody>
      <dsp:txXfrm>
        <a:off x="6158727" y="-87539"/>
        <a:ext cx="2243297" cy="1521561"/>
      </dsp:txXfrm>
    </dsp:sp>
    <dsp:sp modelId="{5277F49F-3C2F-4227-A695-732BB8BF3827}">
      <dsp:nvSpPr>
        <dsp:cNvPr id="0" name=""/>
        <dsp:cNvSpPr/>
      </dsp:nvSpPr>
      <dsp:spPr>
        <a:xfrm>
          <a:off x="0" y="-38271"/>
          <a:ext cx="3853290" cy="1819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Formulating an effective municipal enforcement plan, in collaboration with local authorities.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Create an app to notify about dirty areas.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Report follow-up and goal review.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Feedback between reporter and local authority</a:t>
          </a:r>
          <a:endParaRPr lang="he-IL" sz="1200" kern="1200" dirty="0"/>
        </a:p>
      </dsp:txBody>
      <dsp:txXfrm>
        <a:off x="39976" y="1705"/>
        <a:ext cx="2617351" cy="1284942"/>
      </dsp:txXfrm>
    </dsp:sp>
    <dsp:sp modelId="{6458B4F3-E36A-4539-A04F-0235C0C4F380}">
      <dsp:nvSpPr>
        <dsp:cNvPr id="0" name=""/>
        <dsp:cNvSpPr/>
      </dsp:nvSpPr>
      <dsp:spPr>
        <a:xfrm>
          <a:off x="2265640" y="556028"/>
          <a:ext cx="1861924" cy="184426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Municipal and civic enforcement</a:t>
          </a:r>
          <a:endParaRPr lang="he-IL" sz="1500" kern="1200" dirty="0"/>
        </a:p>
      </dsp:txBody>
      <dsp:txXfrm>
        <a:off x="2810985" y="1096202"/>
        <a:ext cx="1316579" cy="1304094"/>
      </dsp:txXfrm>
    </dsp:sp>
    <dsp:sp modelId="{E152A8B1-FD89-4F76-A9B6-2159B4A7DC76}">
      <dsp:nvSpPr>
        <dsp:cNvPr id="0" name=""/>
        <dsp:cNvSpPr/>
      </dsp:nvSpPr>
      <dsp:spPr>
        <a:xfrm rot="5400000">
          <a:off x="4330625" y="547200"/>
          <a:ext cx="1844268" cy="1861924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Education</a:t>
          </a:r>
          <a:endParaRPr lang="he-IL" sz="1500" kern="1200" dirty="0"/>
        </a:p>
      </dsp:txBody>
      <dsp:txXfrm rot="-5400000">
        <a:off x="4321798" y="1096202"/>
        <a:ext cx="1316579" cy="1304094"/>
      </dsp:txXfrm>
    </dsp:sp>
    <dsp:sp modelId="{4B0B01A5-E49E-4B60-BE3F-E041EE3C83E3}">
      <dsp:nvSpPr>
        <dsp:cNvPr id="0" name=""/>
        <dsp:cNvSpPr/>
      </dsp:nvSpPr>
      <dsp:spPr>
        <a:xfrm rot="10800000">
          <a:off x="4321797" y="2612185"/>
          <a:ext cx="1861924" cy="184426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Information</a:t>
          </a:r>
          <a:endParaRPr lang="he-IL" sz="1500" kern="1200" dirty="0"/>
        </a:p>
      </dsp:txBody>
      <dsp:txXfrm rot="10800000">
        <a:off x="4321797" y="2612185"/>
        <a:ext cx="1316579" cy="1304094"/>
      </dsp:txXfrm>
    </dsp:sp>
    <dsp:sp modelId="{3DC54AF5-AE2D-4B36-92A6-4BD753AB6F59}">
      <dsp:nvSpPr>
        <dsp:cNvPr id="0" name=""/>
        <dsp:cNvSpPr/>
      </dsp:nvSpPr>
      <dsp:spPr>
        <a:xfrm rot="16200000">
          <a:off x="2274468" y="2603357"/>
          <a:ext cx="1844268" cy="1861924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Infrastructure</a:t>
          </a:r>
          <a:endParaRPr lang="he-IL" sz="1500" kern="1200" dirty="0"/>
        </a:p>
      </dsp:txBody>
      <dsp:txXfrm rot="5400000">
        <a:off x="2810986" y="2612185"/>
        <a:ext cx="1316579" cy="1304094"/>
      </dsp:txXfrm>
    </dsp:sp>
    <dsp:sp modelId="{07FCD4BC-CC71-49F5-8B53-A3B15D200834}">
      <dsp:nvSpPr>
        <dsp:cNvPr id="0" name=""/>
        <dsp:cNvSpPr/>
      </dsp:nvSpPr>
      <dsp:spPr>
        <a:xfrm>
          <a:off x="3853884" y="2059796"/>
          <a:ext cx="741594" cy="644864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327843-7959-4DCB-9959-39DCE8A9A988}">
      <dsp:nvSpPr>
        <dsp:cNvPr id="0" name=""/>
        <dsp:cNvSpPr/>
      </dsp:nvSpPr>
      <dsp:spPr>
        <a:xfrm rot="10800000">
          <a:off x="3853884" y="2307821"/>
          <a:ext cx="741594" cy="644864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745B1-F5FD-402B-AAE7-672F94CB2619}">
      <dsp:nvSpPr>
        <dsp:cNvPr id="0" name=""/>
        <dsp:cNvSpPr/>
      </dsp:nvSpPr>
      <dsp:spPr>
        <a:xfrm>
          <a:off x="767715" y="1393"/>
          <a:ext cx="2162714" cy="1490110"/>
        </a:xfrm>
        <a:prstGeom prst="foldedCorner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BA398-B927-4045-80F8-4678FD5D46ED}">
      <dsp:nvSpPr>
        <dsp:cNvPr id="0" name=""/>
        <dsp:cNvSpPr/>
      </dsp:nvSpPr>
      <dsp:spPr>
        <a:xfrm>
          <a:off x="767715" y="1491503"/>
          <a:ext cx="2162714" cy="8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cs typeface="Spoiler" pitchFamily="2" charset="-79"/>
            </a:rPr>
            <a:t>Public cleaning initiatives for open-air areas</a:t>
          </a:r>
          <a:endParaRPr lang="he-IL" sz="1200" kern="1200" dirty="0">
            <a:cs typeface="Spoiler" pitchFamily="2" charset="-79"/>
          </a:endParaRPr>
        </a:p>
      </dsp:txBody>
      <dsp:txXfrm>
        <a:off x="767715" y="1491503"/>
        <a:ext cx="2162714" cy="802367"/>
      </dsp:txXfrm>
    </dsp:sp>
    <dsp:sp modelId="{DDF1002B-71D0-41FB-8A4A-329EDA214D6D}">
      <dsp:nvSpPr>
        <dsp:cNvPr id="0" name=""/>
        <dsp:cNvSpPr/>
      </dsp:nvSpPr>
      <dsp:spPr>
        <a:xfrm>
          <a:off x="3146791" y="1393"/>
          <a:ext cx="2162714" cy="1490110"/>
        </a:xfrm>
        <a:prstGeom prst="foldedCorner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01646-7AA3-4110-BC5C-2035C3A915F8}">
      <dsp:nvSpPr>
        <dsp:cNvPr id="0" name=""/>
        <dsp:cNvSpPr/>
      </dsp:nvSpPr>
      <dsp:spPr>
        <a:xfrm>
          <a:off x="3146791" y="1491503"/>
          <a:ext cx="2162714" cy="8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cs typeface="Spoiler" pitchFamily="2" charset="-79"/>
            </a:rPr>
            <a:t>Public initiatives for cleaning cities</a:t>
          </a:r>
          <a:endParaRPr lang="he-IL" sz="1200" kern="1200" dirty="0">
            <a:cs typeface="Spoiler" pitchFamily="2" charset="-79"/>
          </a:endParaRPr>
        </a:p>
      </dsp:txBody>
      <dsp:txXfrm>
        <a:off x="3146791" y="1491503"/>
        <a:ext cx="2162714" cy="802367"/>
      </dsp:txXfrm>
    </dsp:sp>
    <dsp:sp modelId="{2043D8AA-B776-4829-9278-AA3BD3A3F0F6}">
      <dsp:nvSpPr>
        <dsp:cNvPr id="0" name=""/>
        <dsp:cNvSpPr/>
      </dsp:nvSpPr>
      <dsp:spPr>
        <a:xfrm>
          <a:off x="5525868" y="1393"/>
          <a:ext cx="2162714" cy="1490110"/>
        </a:xfrm>
        <a:prstGeom prst="foldedCorner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D2D65-2F36-4A40-B9F0-CBA99465327B}">
      <dsp:nvSpPr>
        <dsp:cNvPr id="0" name=""/>
        <dsp:cNvSpPr/>
      </dsp:nvSpPr>
      <dsp:spPr>
        <a:xfrm>
          <a:off x="5525868" y="1491503"/>
          <a:ext cx="2162714" cy="8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cs typeface="Spoiler" pitchFamily="2" charset="-79"/>
            </a:rPr>
            <a:t>The Minister of Environmental Protection declaring the National Cleaning Day following appeals from children</a:t>
          </a:r>
          <a:endParaRPr lang="he-IL" sz="1200" kern="1200" dirty="0">
            <a:cs typeface="Spoiler" pitchFamily="2" charset="-79"/>
          </a:endParaRPr>
        </a:p>
      </dsp:txBody>
      <dsp:txXfrm>
        <a:off x="5525868" y="1491503"/>
        <a:ext cx="2162714" cy="802367"/>
      </dsp:txXfrm>
    </dsp:sp>
    <dsp:sp modelId="{67B7AE7C-BFAB-43CE-9262-E034DB7D9254}">
      <dsp:nvSpPr>
        <dsp:cNvPr id="0" name=""/>
        <dsp:cNvSpPr/>
      </dsp:nvSpPr>
      <dsp:spPr>
        <a:xfrm>
          <a:off x="3155961" y="2317649"/>
          <a:ext cx="2162714" cy="1490110"/>
        </a:xfrm>
        <a:prstGeom prst="foldedCorner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3378F-A7C0-4CD4-8826-C2D7E48C2AE2}">
      <dsp:nvSpPr>
        <dsp:cNvPr id="0" name=""/>
        <dsp:cNvSpPr/>
      </dsp:nvSpPr>
      <dsp:spPr>
        <a:xfrm>
          <a:off x="3146791" y="3853587"/>
          <a:ext cx="2162714" cy="8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cs typeface="Spoiler" pitchFamily="2" charset="-79"/>
            </a:rPr>
            <a:t>Tel Aviv city campaign</a:t>
          </a:r>
          <a:endParaRPr lang="he-IL" sz="1200" kern="1200" dirty="0">
            <a:cs typeface="Spoiler" pitchFamily="2" charset="-79"/>
          </a:endParaRPr>
        </a:p>
      </dsp:txBody>
      <dsp:txXfrm>
        <a:off x="3146791" y="3853587"/>
        <a:ext cx="2162714" cy="802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28EC-B280-4A9A-A600-1F64F0FD1FEF}">
      <dsp:nvSpPr>
        <dsp:cNvPr id="0" name=""/>
        <dsp:cNvSpPr/>
      </dsp:nvSpPr>
      <dsp:spPr>
        <a:xfrm rot="21300000">
          <a:off x="25254" y="2602591"/>
          <a:ext cx="8179091" cy="936629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F5D5E-BEB9-488A-A3B7-BC862F84B41D}">
      <dsp:nvSpPr>
        <dsp:cNvPr id="0" name=""/>
        <dsp:cNvSpPr/>
      </dsp:nvSpPr>
      <dsp:spPr>
        <a:xfrm>
          <a:off x="987552" y="290809"/>
          <a:ext cx="2468880" cy="2326473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92A20-88B8-4A26-AC44-529850DB8852}">
      <dsp:nvSpPr>
        <dsp:cNvPr id="0" name=""/>
        <dsp:cNvSpPr/>
      </dsp:nvSpPr>
      <dsp:spPr>
        <a:xfrm>
          <a:off x="3135991" y="7328"/>
          <a:ext cx="5093608" cy="292353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Field is ready for cultural change: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* Civic initiatives.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* Authorities-lead campaigns and enforcement.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* Electorate year – opportunity to promote the issue.</a:t>
          </a:r>
          <a:endParaRPr lang="he-IL" sz="2000" kern="1200" dirty="0">
            <a:cs typeface="Spoiler" pitchFamily="2" charset="-79"/>
          </a:endParaRPr>
        </a:p>
      </dsp:txBody>
      <dsp:txXfrm>
        <a:off x="3881933" y="435470"/>
        <a:ext cx="3601724" cy="2067255"/>
      </dsp:txXfrm>
    </dsp:sp>
    <dsp:sp modelId="{A13878B8-D846-4882-8A43-7EB7364DBD53}">
      <dsp:nvSpPr>
        <dsp:cNvPr id="0" name=""/>
        <dsp:cNvSpPr/>
      </dsp:nvSpPr>
      <dsp:spPr>
        <a:xfrm>
          <a:off x="4773168" y="3198901"/>
          <a:ext cx="2468880" cy="2326473"/>
        </a:xfrm>
        <a:prstGeom prst="up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7709F-9E97-431B-999C-F03E077A4DCD}">
      <dsp:nvSpPr>
        <dsp:cNvPr id="0" name=""/>
        <dsp:cNvSpPr/>
      </dsp:nvSpPr>
      <dsp:spPr>
        <a:xfrm>
          <a:off x="0" y="2770431"/>
          <a:ext cx="4239968" cy="214775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Plenty more to be done: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* Not all municipalities are the same.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Spoiler" pitchFamily="2" charset="-79"/>
            </a:rPr>
            <a:t>* Current actions are not operating holistically.</a:t>
          </a:r>
          <a:endParaRPr lang="he-IL" sz="2000" b="0" kern="1200" dirty="0">
            <a:cs typeface="Spoiler" pitchFamily="2" charset="-79"/>
          </a:endParaRPr>
        </a:p>
      </dsp:txBody>
      <dsp:txXfrm>
        <a:off x="620929" y="3084963"/>
        <a:ext cx="2998110" cy="15186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8890D-B8DB-457F-9E7E-D4608437EA91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Spoiler" pitchFamily="2" charset="-79"/>
            </a:rPr>
            <a:t>Creative</a:t>
          </a:r>
          <a:endParaRPr lang="he-IL" sz="2800" kern="1200" dirty="0">
            <a:cs typeface="Spoiler" pitchFamily="2" charset="-79"/>
          </a:endParaRPr>
        </a:p>
      </dsp:txBody>
      <dsp:txXfrm>
        <a:off x="2411" y="350242"/>
        <a:ext cx="1912739" cy="1147643"/>
      </dsp:txXfrm>
    </dsp:sp>
    <dsp:sp modelId="{BBA25448-489A-4FAA-A246-BAB9C814BC5D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Spoiler" pitchFamily="2" charset="-79"/>
            </a:rPr>
            <a:t>PR</a:t>
          </a:r>
          <a:endParaRPr lang="he-IL" sz="2800" kern="1200" dirty="0">
            <a:cs typeface="Spoiler" pitchFamily="2" charset="-79"/>
          </a:endParaRPr>
        </a:p>
      </dsp:txBody>
      <dsp:txXfrm>
        <a:off x="2106423" y="350242"/>
        <a:ext cx="1912739" cy="1147643"/>
      </dsp:txXfrm>
    </dsp:sp>
    <dsp:sp modelId="{1BA2EA33-D8E4-49FA-8A56-D3D3D10A6F5F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Spoiler" pitchFamily="2" charset="-79"/>
            </a:rPr>
            <a:t>TV, radio, street signs, internet</a:t>
          </a:r>
          <a:endParaRPr lang="he-IL" sz="2800" kern="1200" dirty="0">
            <a:cs typeface="Spoiler" pitchFamily="2" charset="-79"/>
          </a:endParaRPr>
        </a:p>
      </dsp:txBody>
      <dsp:txXfrm>
        <a:off x="4210436" y="350242"/>
        <a:ext cx="1912739" cy="1147643"/>
      </dsp:txXfrm>
    </dsp:sp>
    <dsp:sp modelId="{7A40110A-1537-418E-9781-E1289FB679D0}">
      <dsp:nvSpPr>
        <dsp:cNvPr id="0" name=""/>
        <dsp:cNvSpPr/>
      </dsp:nvSpPr>
      <dsp:spPr>
        <a:xfrm>
          <a:off x="6316859" y="3048111"/>
          <a:ext cx="1912739" cy="1147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Spoiler" pitchFamily="2" charset="-79"/>
            </a:rPr>
            <a:t>Powerful campaign</a:t>
          </a:r>
          <a:endParaRPr lang="he-IL" sz="2800" kern="1200" dirty="0">
            <a:cs typeface="Spoiler" pitchFamily="2" charset="-79"/>
          </a:endParaRPr>
        </a:p>
      </dsp:txBody>
      <dsp:txXfrm>
        <a:off x="6316859" y="3048111"/>
        <a:ext cx="1912739" cy="1147643"/>
      </dsp:txXfrm>
    </dsp:sp>
    <dsp:sp modelId="{71135043-FF92-4FC6-B82B-1883E3FD1794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Spoiler" pitchFamily="2" charset="-79"/>
            </a:rPr>
            <a:t>Children as agents of change</a:t>
          </a:r>
          <a:endParaRPr lang="he-IL" sz="2400" kern="1200" dirty="0">
            <a:cs typeface="Spoiler" pitchFamily="2" charset="-79"/>
          </a:endParaRPr>
        </a:p>
      </dsp:txBody>
      <dsp:txXfrm>
        <a:off x="2411" y="1689159"/>
        <a:ext cx="1912739" cy="1147643"/>
      </dsp:txXfrm>
    </dsp:sp>
    <dsp:sp modelId="{EA33A388-7049-461C-BB4E-4AA33B6588C0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Spoiler" pitchFamily="2" charset="-79"/>
            </a:rPr>
            <a:t>Public leaders as agents of change</a:t>
          </a:r>
          <a:endParaRPr lang="he-IL" sz="2400" kern="1200" dirty="0">
            <a:cs typeface="Spoiler" pitchFamily="2" charset="-79"/>
          </a:endParaRPr>
        </a:p>
      </dsp:txBody>
      <dsp:txXfrm>
        <a:off x="2106423" y="1689159"/>
        <a:ext cx="1912739" cy="1147643"/>
      </dsp:txXfrm>
    </dsp:sp>
    <dsp:sp modelId="{9B7C0FB7-B12A-4771-80EF-ED59B47295FD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Spoiler" pitchFamily="2" charset="-79"/>
            </a:rPr>
            <a:t>Public inclusion</a:t>
          </a:r>
          <a:endParaRPr lang="he-IL" sz="2800" kern="1200" dirty="0">
            <a:cs typeface="Spoiler" pitchFamily="2" charset="-79"/>
          </a:endParaRPr>
        </a:p>
      </dsp:txBody>
      <dsp:txXfrm>
        <a:off x="4210436" y="1689159"/>
        <a:ext cx="1912739" cy="1147643"/>
      </dsp:txXfrm>
    </dsp:sp>
    <dsp:sp modelId="{00B97D28-E4EE-45A4-9C69-7134BA5B0063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Spoiler" pitchFamily="2" charset="-79"/>
            </a:rPr>
            <a:t>Targeted campaign</a:t>
          </a:r>
          <a:endParaRPr lang="he-IL" sz="2800" kern="1200" dirty="0">
            <a:cs typeface="Spoiler" pitchFamily="2" charset="-79"/>
          </a:endParaRPr>
        </a:p>
      </dsp:txBody>
      <dsp:txXfrm>
        <a:off x="6314449" y="1689159"/>
        <a:ext cx="1912739" cy="1147643"/>
      </dsp:txXfrm>
    </dsp:sp>
    <dsp:sp modelId="{0441774C-2EFC-40B0-A66B-4F7D2615292C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Spoiler" pitchFamily="2" charset="-79"/>
            </a:rPr>
            <a:t>Project peak timing</a:t>
          </a:r>
          <a:endParaRPr lang="he-IL" sz="2800" kern="1200" dirty="0">
            <a:cs typeface="Spoiler" pitchFamily="2" charset="-79"/>
          </a:endParaRPr>
        </a:p>
      </dsp:txBody>
      <dsp:txXfrm>
        <a:off x="2411" y="3028077"/>
        <a:ext cx="1912739" cy="1147643"/>
      </dsp:txXfrm>
    </dsp:sp>
    <dsp:sp modelId="{8C30552B-99AE-4613-A28C-1EE50B960996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Spoiler" pitchFamily="2" charset="-79"/>
            </a:rPr>
            <a:t>Critical mass infrastructure</a:t>
          </a:r>
          <a:endParaRPr lang="he-IL" sz="2400" kern="1200" dirty="0">
            <a:cs typeface="Spoiler" pitchFamily="2" charset="-79"/>
          </a:endParaRPr>
        </a:p>
      </dsp:txBody>
      <dsp:txXfrm>
        <a:off x="2106423" y="3028077"/>
        <a:ext cx="1912739" cy="1147643"/>
      </dsp:txXfrm>
    </dsp:sp>
    <dsp:sp modelId="{895E69CB-218B-43D1-8C91-30C09A25E1E4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Spoiler" pitchFamily="2" charset="-79"/>
            </a:rPr>
            <a:t>Focused campaign</a:t>
          </a:r>
          <a:endParaRPr lang="he-IL" sz="2800" kern="1200" dirty="0">
            <a:cs typeface="Spoiler" pitchFamily="2" charset="-79"/>
          </a:endParaRPr>
        </a:p>
      </dsp:txBody>
      <dsp:txXfrm>
        <a:off x="4210436" y="3028077"/>
        <a:ext cx="1912739" cy="1147643"/>
      </dsp:txXfrm>
    </dsp:sp>
    <dsp:sp modelId="{5C589953-A75E-4931-9E94-B4AEBC7004E4}">
      <dsp:nvSpPr>
        <dsp:cNvPr id="0" name=""/>
        <dsp:cNvSpPr/>
      </dsp:nvSpPr>
      <dsp:spPr>
        <a:xfrm>
          <a:off x="6316859" y="348375"/>
          <a:ext cx="1912739" cy="1147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Spoiler" pitchFamily="2" charset="-79"/>
            </a:rPr>
            <a:t>Clear cut message</a:t>
          </a:r>
          <a:endParaRPr lang="he-IL" sz="2800" kern="1200" dirty="0">
            <a:cs typeface="Spoiler" pitchFamily="2" charset="-79"/>
          </a:endParaRPr>
        </a:p>
      </dsp:txBody>
      <dsp:txXfrm>
        <a:off x="6316859" y="348375"/>
        <a:ext cx="1912739" cy="1147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D47F-288B-4C06-8106-F448E95447A9}">
      <dsp:nvSpPr>
        <dsp:cNvPr id="0" name=""/>
        <dsp:cNvSpPr/>
      </dsp:nvSpPr>
      <dsp:spPr>
        <a:xfrm>
          <a:off x="1951" y="145936"/>
          <a:ext cx="1547930" cy="9287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cs typeface="Spoiler" pitchFamily="2" charset="-79"/>
            </a:rPr>
            <a:t>Marketing Campaign</a:t>
          </a:r>
          <a:endParaRPr lang="he-IL" sz="2300" kern="1200" dirty="0">
            <a:cs typeface="Spoiler" pitchFamily="2" charset="-79"/>
          </a:endParaRPr>
        </a:p>
      </dsp:txBody>
      <dsp:txXfrm>
        <a:off x="1951" y="145936"/>
        <a:ext cx="1547930" cy="928758"/>
      </dsp:txXfrm>
    </dsp:sp>
    <dsp:sp modelId="{2A0D390D-4D52-445C-BD8A-588D75C77CFD}">
      <dsp:nvSpPr>
        <dsp:cNvPr id="0" name=""/>
        <dsp:cNvSpPr/>
      </dsp:nvSpPr>
      <dsp:spPr>
        <a:xfrm>
          <a:off x="1704674" y="145936"/>
          <a:ext cx="1547930" cy="92875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cs typeface="Spoiler" pitchFamily="2" charset="-79"/>
            </a:rPr>
            <a:t>Local Authorities</a:t>
          </a:r>
          <a:endParaRPr lang="he-IL" sz="2300" kern="1200" dirty="0">
            <a:cs typeface="Spoiler" pitchFamily="2" charset="-79"/>
          </a:endParaRPr>
        </a:p>
      </dsp:txBody>
      <dsp:txXfrm>
        <a:off x="1704674" y="145936"/>
        <a:ext cx="1547930" cy="928758"/>
      </dsp:txXfrm>
    </dsp:sp>
    <dsp:sp modelId="{503AEB6A-F95D-40B4-981C-79770EA16222}">
      <dsp:nvSpPr>
        <dsp:cNvPr id="0" name=""/>
        <dsp:cNvSpPr/>
      </dsp:nvSpPr>
      <dsp:spPr>
        <a:xfrm>
          <a:off x="3407398" y="145936"/>
          <a:ext cx="1547930" cy="92875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cs typeface="Spoiler" pitchFamily="2" charset="-79"/>
            </a:rPr>
            <a:t>Citizens</a:t>
          </a:r>
          <a:endParaRPr lang="he-IL" sz="2300" kern="1200" dirty="0">
            <a:cs typeface="Spoiler" pitchFamily="2" charset="-79"/>
          </a:endParaRPr>
        </a:p>
      </dsp:txBody>
      <dsp:txXfrm>
        <a:off x="3407398" y="145936"/>
        <a:ext cx="1547930" cy="928758"/>
      </dsp:txXfrm>
    </dsp:sp>
    <dsp:sp modelId="{63C1C028-2D63-4B8F-90DF-CB8B5A0658E2}">
      <dsp:nvSpPr>
        <dsp:cNvPr id="0" name=""/>
        <dsp:cNvSpPr/>
      </dsp:nvSpPr>
      <dsp:spPr>
        <a:xfrm>
          <a:off x="5110122" y="145936"/>
          <a:ext cx="1547930" cy="92875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cs typeface="Spoiler" pitchFamily="2" charset="-79"/>
            </a:rPr>
            <a:t>Education systems</a:t>
          </a:r>
          <a:endParaRPr lang="he-IL" sz="2300" kern="1200" dirty="0">
            <a:cs typeface="Spoiler" pitchFamily="2" charset="-79"/>
          </a:endParaRPr>
        </a:p>
      </dsp:txBody>
      <dsp:txXfrm>
        <a:off x="5110122" y="145936"/>
        <a:ext cx="1547930" cy="928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807F-79A6-4078-A3F3-B2A540681810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1FAB-625F-4069-B615-204361BBB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76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1FAB-625F-4069-B615-204361BBBF3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54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491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692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119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rgbClr val="009900"/>
                </a:solidFill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8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>
            <a:lvl1pPr>
              <a:defRPr lang="he-IL" b="0">
                <a:solidFill>
                  <a:srgbClr val="009900"/>
                </a:solidFill>
                <a:latin typeface="David" pitchFamily="34" charset="-79"/>
                <a:cs typeface="David" pitchFamily="34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FontTx/>
              <a:buBlip>
                <a:blip r:embed="rId2"/>
              </a:buBlip>
              <a:defRPr/>
            </a:lvl1pPr>
            <a:lvl2pPr marL="557213" indent="-214313">
              <a:buFontTx/>
              <a:buBlip>
                <a:blip r:embed="rId2"/>
              </a:buBlip>
              <a:defRPr/>
            </a:lvl2pPr>
            <a:lvl3pPr marL="857250" indent="-171450">
              <a:buFontTx/>
              <a:buBlip>
                <a:blip r:embed="rId2"/>
              </a:buBlip>
              <a:defRPr/>
            </a:lvl3pPr>
            <a:lvl4pPr marL="1200150" indent="-171450">
              <a:buFontTx/>
              <a:buBlip>
                <a:blip r:embed="rId2"/>
              </a:buBlip>
              <a:defRPr/>
            </a:lvl4pPr>
            <a:lvl5pPr marL="15430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2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he-IL" sz="3300" b="0" kern="1200" dirty="0">
                <a:solidFill>
                  <a:srgbClr val="009900"/>
                </a:solidFill>
                <a:latin typeface="David" pitchFamily="34" charset="-79"/>
                <a:ea typeface="+mj-ea"/>
                <a:cs typeface="David" pitchFamily="34" charset="-79"/>
              </a:defRPr>
            </a:lvl1pPr>
          </a:lstStyle>
          <a:p>
            <a:pPr lvl="0" algn="ctr" defTabSz="685800" rtl="1" eaLnBrk="1" latinLnBrk="0" hangingPunct="1">
              <a:spcBef>
                <a:spcPct val="0"/>
              </a:spcBef>
              <a:buNone/>
            </a:pPr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5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he-IL" sz="3300" b="0" kern="1200" dirty="0">
                <a:solidFill>
                  <a:srgbClr val="009900"/>
                </a:solidFill>
                <a:latin typeface="David" pitchFamily="34" charset="-79"/>
                <a:ea typeface="+mj-ea"/>
                <a:cs typeface="David" pitchFamily="34" charset="-79"/>
              </a:defRPr>
            </a:lvl1pPr>
          </a:lstStyle>
          <a:p>
            <a:pPr lvl="0" algn="ctr" defTabSz="685800" rtl="1" eaLnBrk="1" latinLnBrk="0" hangingPunct="1">
              <a:spcBef>
                <a:spcPct val="0"/>
              </a:spcBef>
              <a:buNone/>
            </a:pPr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8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he-IL" sz="3300" b="0" kern="1200" dirty="0">
                <a:solidFill>
                  <a:srgbClr val="009900"/>
                </a:solidFill>
                <a:latin typeface="David" pitchFamily="34" charset="-79"/>
                <a:ea typeface="+mj-ea"/>
                <a:cs typeface="David" pitchFamily="34" charset="-79"/>
              </a:defRPr>
            </a:lvl1pPr>
          </a:lstStyle>
          <a:p>
            <a:pPr lvl="0" algn="ctr" defTabSz="685800" rtl="1" eaLnBrk="1" latinLnBrk="0" hangingPunct="1">
              <a:spcBef>
                <a:spcPct val="0"/>
              </a:spcBef>
              <a:buNone/>
            </a:pPr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18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88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853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00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8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5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986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249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8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87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34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61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B7A8-B0F1-4076-80E0-85410944393A}" type="datetimeFigureOut">
              <a:rPr lang="he-IL" smtClean="0"/>
              <a:t>ו'/אדר/תשע"ח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271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ו'/אדר/תשע"ח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6F81386-F077-4058-B35F-596036F7B1F6" descr="image0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" y="5725"/>
            <a:ext cx="9155290" cy="685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2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19376" y="0"/>
            <a:ext cx="9278911" cy="1888699"/>
          </a:xfrm>
        </p:spPr>
        <p:txBody>
          <a:bodyPr>
            <a:normAutofit/>
          </a:bodyPr>
          <a:lstStyle/>
          <a:p>
            <a:pPr rtl="1"/>
            <a:r>
              <a:rPr lang="en-US" sz="40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Naturally Clean</a:t>
            </a:r>
            <a:br>
              <a:rPr lang="en-US" sz="40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he-IL" sz="40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Cultural Change Initiative</a:t>
            </a:r>
            <a:br>
              <a:rPr 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5" y="1342627"/>
            <a:ext cx="6184808" cy="4638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12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Attraction and Information Campaign</a:t>
            </a:r>
            <a:br>
              <a:rPr lang="en-US" sz="40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en-US" sz="2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Blue collar, Union media, BB&amp;A</a:t>
            </a:r>
            <a:endParaRPr lang="he-IL" sz="1800" dirty="0">
              <a:solidFill>
                <a:srgbClr val="7030A0"/>
              </a:solidFill>
              <a:cs typeface="Spoiler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629306"/>
              </p:ext>
            </p:extLst>
          </p:nvPr>
        </p:nvGraphicFramePr>
        <p:xfrm>
          <a:off x="457200" y="11763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61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4500" y="7643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Face-to-Face Publicity</a:t>
            </a:r>
            <a:endParaRPr lang="he-IL" sz="32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172846"/>
              </p:ext>
            </p:extLst>
          </p:nvPr>
        </p:nvGraphicFramePr>
        <p:xfrm>
          <a:off x="1229298" y="1219439"/>
          <a:ext cx="6660004" cy="122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4500" y="2726258"/>
            <a:ext cx="8349544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400" dirty="0">
                <a:solidFill>
                  <a:prstClr val="black"/>
                </a:solidFill>
                <a:cs typeface="Spoiler" pitchFamily="2" charset="-79"/>
              </a:rPr>
              <a:t>Creating an activist network responsible for civic enforcement – hazard reports, urban nature site adoption, collaboration with local authorities.</a:t>
            </a:r>
          </a:p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400" dirty="0">
                <a:solidFill>
                  <a:prstClr val="black"/>
                </a:solidFill>
                <a:cs typeface="Spoiler" pitchFamily="2" charset="-79"/>
              </a:rPr>
              <a:t>Creating platforms for collaboration and dialogue between municipalities and citizens.</a:t>
            </a:r>
          </a:p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400" dirty="0">
                <a:solidFill>
                  <a:prstClr val="black"/>
                </a:solidFill>
                <a:cs typeface="Spoiler" pitchFamily="2" charset="-79"/>
              </a:rPr>
              <a:t>Forming an active student association.</a:t>
            </a:r>
          </a:p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400" dirty="0">
                <a:solidFill>
                  <a:prstClr val="black"/>
                </a:solidFill>
                <a:cs typeface="Spoiler" pitchFamily="2" charset="-79"/>
              </a:rPr>
              <a:t>Establishing a Leaders Program for decision makers.</a:t>
            </a:r>
            <a:endParaRPr lang="he-IL" sz="2400" dirty="0">
              <a:solidFill>
                <a:prstClr val="black"/>
              </a:solidFill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92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7675" y="104774"/>
            <a:ext cx="8229600" cy="825683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latin typeface="Segoe MDL2 Assets" panose="050A0102010101010101" pitchFamily="18" charset="0"/>
                <a:cs typeface="Spoiler" pitchFamily="2" charset="-79"/>
              </a:rPr>
              <a:t>Enforcement</a:t>
            </a:r>
            <a:endParaRPr lang="he-IL" sz="4000" b="1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654286"/>
              </p:ext>
            </p:extLst>
          </p:nvPr>
        </p:nvGraphicFramePr>
        <p:xfrm>
          <a:off x="1382843" y="682383"/>
          <a:ext cx="6220918" cy="153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9959" y="261620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defTabSz="685800" rt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e-IL" dirty="0">
              <a:solidFill>
                <a:prstClr val="black"/>
              </a:solidFill>
              <a:cs typeface="Spoiler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0543"/>
              </p:ext>
            </p:extLst>
          </p:nvPr>
        </p:nvGraphicFramePr>
        <p:xfrm>
          <a:off x="457200" y="2064999"/>
          <a:ext cx="8072204" cy="3803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4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Municipal enforcement – </a:t>
                      </a:r>
                      <a:b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</a:br>
                      <a: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a tool for cultural change</a:t>
                      </a:r>
                      <a:endParaRPr lang="he-IL" sz="18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Civic enforcement – 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establishing public  influence</a:t>
                      </a:r>
                      <a:endParaRPr lang="he-IL" sz="1800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043"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Blip>
                          <a:blip r:embed="rId7"/>
                        </a:buBlip>
                      </a:pPr>
                      <a:r>
                        <a:rPr lang="en-US" sz="1600" dirty="0">
                          <a:cs typeface="Spoiler" pitchFamily="2" charset="-79"/>
                        </a:rPr>
                        <a:t>Enforcement by municipal authorities.</a:t>
                      </a:r>
                    </a:p>
                    <a:p>
                      <a:pPr marL="285750" indent="-285750" algn="l" rtl="0">
                        <a:buFontTx/>
                        <a:buBlip>
                          <a:blip r:embed="rId7"/>
                        </a:buBlip>
                      </a:pPr>
                      <a:r>
                        <a:rPr lang="en-US" sz="1600" dirty="0">
                          <a:cs typeface="Spoiler" pitchFamily="2" charset="-79"/>
                        </a:rPr>
                        <a:t>The project will include</a:t>
                      </a:r>
                      <a:r>
                        <a:rPr lang="en-US" sz="1600" baseline="0" dirty="0">
                          <a:cs typeface="Spoiler" pitchFamily="2" charset="-79"/>
                        </a:rPr>
                        <a:t> improvement of trash enforcement as a standard for local authority participation.</a:t>
                      </a:r>
                    </a:p>
                    <a:p>
                      <a:pPr marL="285750" indent="-285750" algn="l" rtl="0">
                        <a:buFontTx/>
                        <a:buBlip>
                          <a:blip r:embed="rId7"/>
                        </a:buBlip>
                      </a:pPr>
                      <a:r>
                        <a:rPr lang="en-US" sz="1600" baseline="0" dirty="0">
                          <a:cs typeface="Spoiler" pitchFamily="2" charset="-79"/>
                        </a:rPr>
                        <a:t>Example: enforcement of dog feces collection and smoking in closed areas have led to significant cultural change.</a:t>
                      </a:r>
                      <a:endParaRPr lang="he-IL" sz="1600" baseline="0" dirty="0">
                        <a:cs typeface="Spoiler" pitchFamily="2" charset="-79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e-IL" sz="1800" dirty="0"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Developing a hazard report system/app.</a:t>
                      </a:r>
                    </a:p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Establishing a hazard management protocol and an SLA for management and reporting</a:t>
                      </a:r>
                      <a:r>
                        <a:rPr lang="en-US" sz="1600" baseline="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 party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 update.</a:t>
                      </a:r>
                    </a:p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Receive report by the relevant authorities and Nature Preservation Organization; follow up.</a:t>
                      </a:r>
                    </a:p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The system will create a civilian network of “watchmen”.</a:t>
                      </a:r>
                    </a:p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Connect between civilians</a:t>
                      </a:r>
                      <a:r>
                        <a:rPr lang="en-US" sz="1600" baseline="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 and authority figures.</a:t>
                      </a:r>
                      <a:endParaRPr lang="he-IL" sz="1600" dirty="0"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60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>
                <a:latin typeface="Segoe MDL2 Assets" panose="050A0102010101010101" pitchFamily="18" charset="0"/>
                <a:cs typeface="Spoiler" pitchFamily="2" charset="-79"/>
              </a:rPr>
              <a:t>Enforcement in Tel Aviv</a:t>
            </a:r>
            <a:endParaRPr lang="he-IL" b="1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9959" y="261620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defTabSz="685800" rt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e-IL" dirty="0">
              <a:solidFill>
                <a:prstClr val="black"/>
              </a:solidFill>
              <a:cs typeface="Spoiler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89662"/>
              </p:ext>
            </p:extLst>
          </p:nvPr>
        </p:nvGraphicFramePr>
        <p:xfrm>
          <a:off x="457198" y="1154243"/>
          <a:ext cx="8401988" cy="5096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6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Municipal enforcement – </a:t>
                      </a:r>
                      <a:b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</a:br>
                      <a: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a tool for cultural change</a:t>
                      </a:r>
                      <a:endParaRPr lang="he-IL" sz="18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Civic enforcement – 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establishing public  influence</a:t>
                      </a:r>
                      <a:endParaRPr lang="he-IL" sz="1800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343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>
                          <a:cs typeface="Spoiler" pitchFamily="2" charset="-79"/>
                        </a:rPr>
                        <a:t>We increase enforcement and act on several levels to increase our standard of cleanliness in the city – let’s keep it clean, for everyone.</a:t>
                      </a:r>
                      <a:endParaRPr lang="he-IL" sz="1800" dirty="0"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poiler" pitchFamily="2" charset="-79"/>
                        </a:rPr>
                        <a:t>Trash on the street? Let us know via the +106 app.</a:t>
                      </a:r>
                      <a:endParaRPr lang="he-IL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poiler" pitchFamily="2" charset="-79"/>
                      </a:endParaRPr>
                    </a:p>
                    <a:p>
                      <a:endParaRPr lang="he-IL" sz="1800" dirty="0"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/>
          <a:srcRect l="22623" t="37167" r="45246" b="32724"/>
          <a:stretch/>
        </p:blipFill>
        <p:spPr>
          <a:xfrm>
            <a:off x="457198" y="3177376"/>
            <a:ext cx="4229413" cy="222820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148" y="2616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latin typeface="Segoe MDL2 Assets" panose="050A0102010101010101" pitchFamily="18" charset="0"/>
                <a:cs typeface="Spoiler" pitchFamily="2" charset="-79"/>
              </a:rPr>
              <a:t>Infrastructure</a:t>
            </a:r>
            <a:endParaRPr lang="he-IL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97309"/>
              </p:ext>
            </p:extLst>
          </p:nvPr>
        </p:nvGraphicFramePr>
        <p:xfrm>
          <a:off x="554636" y="1099096"/>
          <a:ext cx="8034728" cy="164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743200"/>
            <a:ext cx="81321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Foster collaboration between local and country-wide entities to ensure budget integration, for a tangible change to infrastructure.</a:t>
            </a:r>
          </a:p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Encourage local communities to perform field surveys in order to map out areas for improvement and infrastructure adaptation. </a:t>
            </a: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Encourage applicant local authorities to conduct operative surveys as a prerequisite for application: mapping and defining the infrastructure needed for cleaning up polluted areas. </a:t>
            </a:r>
            <a:endParaRPr lang="he-IL" sz="2000" dirty="0">
              <a:solidFill>
                <a:prstClr val="black"/>
              </a:solidFill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819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rtl="0"/>
            <a:r>
              <a:rPr lang="en-US" dirty="0">
                <a:latin typeface="Segoe MDL2 Assets" panose="050A0102010101010101" pitchFamily="18" charset="0"/>
                <a:cs typeface="Spoiler" pitchFamily="2" charset="-79"/>
              </a:rPr>
              <a:t>Infrastructure: budget integration and allocation</a:t>
            </a:r>
            <a:endParaRPr lang="he-IL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514982"/>
              </p:ext>
            </p:extLst>
          </p:nvPr>
        </p:nvGraphicFramePr>
        <p:xfrm>
          <a:off x="1019330" y="1042884"/>
          <a:ext cx="7570033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4637" y="2518348"/>
            <a:ext cx="81321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rtl="1"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  <a:cs typeface="Spoiler" pitchFamily="2" charset="-79"/>
              </a:rPr>
              <a:t>Infrastructures are the foundation for project success</a:t>
            </a:r>
            <a:endParaRPr lang="en-US" sz="2800" b="1" dirty="0">
              <a:solidFill>
                <a:prstClr val="black"/>
              </a:solidFill>
              <a:cs typeface="Spoiler" pitchFamily="2" charset="-79"/>
            </a:endParaRP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Similar initiatives in which civilians took responsibility for waste have increased local authority involvement: the GO ACTIVE in Jerusalem achieved a</a:t>
            </a:r>
            <a:r>
              <a:rPr lang="en-US" sz="2000" dirty="0"/>
              <a:t>₪ </a:t>
            </a: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3,000,000 budgetary increase for waste management. </a:t>
            </a: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Budget merging with national funds for waste management: the Cleaning Fund, the Clean Coast program.</a:t>
            </a: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Application for bids and initiatives such as National Cleaning Day.</a:t>
            </a: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Increasing waste managed budgets in local authorities, as a requisite for participation in the initiative.</a:t>
            </a:r>
            <a:endParaRPr lang="he-IL" sz="2000" dirty="0">
              <a:solidFill>
                <a:prstClr val="black"/>
              </a:solidFill>
              <a:cs typeface="Spoiler" pitchFamily="2" charset="-79"/>
            </a:endParaRPr>
          </a:p>
          <a:p>
            <a:pPr marL="285750" lvl="0" indent="-285750" algn="r" defTabSz="685800" rt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e-IL" sz="2000" dirty="0">
              <a:solidFill>
                <a:prstClr val="black"/>
              </a:solidFill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895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4500" y="-196521"/>
            <a:ext cx="8229600" cy="1143000"/>
          </a:xfrm>
        </p:spPr>
        <p:txBody>
          <a:bodyPr/>
          <a:lstStyle/>
          <a:p>
            <a:r>
              <a:rPr lang="en-US" dirty="0">
                <a:latin typeface="Segoe MDL2 Assets" panose="050A0102010101010101" pitchFamily="18" charset="0"/>
                <a:cs typeface="Spoiler" pitchFamily="2" charset="-79"/>
              </a:rPr>
              <a:t>Educational Program</a:t>
            </a:r>
            <a:endParaRPr lang="he-IL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317114"/>
              </p:ext>
            </p:extLst>
          </p:nvPr>
        </p:nvGraphicFramePr>
        <p:xfrm>
          <a:off x="1086070" y="739893"/>
          <a:ext cx="6660004" cy="122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050" y="1960001"/>
            <a:ext cx="8826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000" b="1" u="sng" dirty="0">
                <a:solidFill>
                  <a:prstClr val="black"/>
                </a:solidFill>
                <a:cs typeface="Spoiler" pitchFamily="2" charset="-79"/>
              </a:rPr>
              <a:t>Local Pilot:</a:t>
            </a:r>
            <a:endParaRPr lang="en-US" sz="2000" b="1" dirty="0">
              <a:solidFill>
                <a:prstClr val="black"/>
              </a:solidFill>
              <a:cs typeface="Spoiler" pitchFamily="2" charset="-79"/>
            </a:endParaRPr>
          </a:p>
          <a:p>
            <a:pPr marL="342900" lvl="0" indent="-342900" algn="l">
              <a:buBlip>
                <a:blip r:embed="rId7"/>
              </a:buBlip>
            </a:pPr>
            <a:r>
              <a:rPr lang="en-US" dirty="0">
                <a:solidFill>
                  <a:prstClr val="black"/>
                </a:solidFill>
                <a:cs typeface="Spoiler" pitchFamily="2" charset="-79"/>
              </a:rPr>
              <a:t>Educational program for school-led environmental activism: “children leading change” in local authorities.</a:t>
            </a:r>
          </a:p>
          <a:p>
            <a:pPr marL="342900" lvl="0" indent="-342900" algn="l">
              <a:buBlip>
                <a:blip r:embed="rId7"/>
              </a:buBlip>
            </a:pPr>
            <a:r>
              <a:rPr lang="en-US" dirty="0">
                <a:solidFill>
                  <a:prstClr val="black"/>
                </a:solidFill>
                <a:cs typeface="Spoiler" pitchFamily="2" charset="-79"/>
              </a:rPr>
              <a:t>Formulating a program that suites the communal routine of the school.</a:t>
            </a:r>
          </a:p>
          <a:p>
            <a:pPr marL="342900" lvl="0" indent="-342900" algn="l">
              <a:buBlip>
                <a:blip r:embed="rId7"/>
              </a:buBlip>
            </a:pPr>
            <a:r>
              <a:rPr lang="en-US" dirty="0">
                <a:solidFill>
                  <a:prstClr val="black"/>
                </a:solidFill>
                <a:cs typeface="Spoiler" pitchFamily="2" charset="-79"/>
              </a:rPr>
              <a:t>Establishing the school as agent of change in its area.</a:t>
            </a:r>
          </a:p>
          <a:p>
            <a:pPr marL="342900" lvl="0" indent="-342900" algn="l">
              <a:buBlip>
                <a:blip r:embed="rId7"/>
              </a:buBlip>
            </a:pPr>
            <a:r>
              <a:rPr lang="en-US" dirty="0">
                <a:solidFill>
                  <a:prstClr val="black"/>
                </a:solidFill>
                <a:cs typeface="Spoiler" pitchFamily="2" charset="-79"/>
              </a:rPr>
              <a:t>The plan will include training of leading educational staff, school commitment to conduct educational community activity, local marketing plan for influencing the school and surrounding areas, forming a chaperoning parent group, participating in apex activity, creating apex project for national cleaning day.</a:t>
            </a:r>
          </a:p>
          <a:p>
            <a:pPr marL="342900" lvl="0" indent="-342900" algn="l">
              <a:buBlip>
                <a:blip r:embed="rId7"/>
              </a:buBlip>
            </a:pPr>
            <a:endParaRPr lang="en-US" sz="2000" dirty="0">
              <a:solidFill>
                <a:prstClr val="black"/>
              </a:solidFill>
              <a:cs typeface="Spoiler" pitchFamily="2" charset="-79"/>
            </a:endParaRPr>
          </a:p>
          <a:p>
            <a:pPr lvl="0" algn="l"/>
            <a:r>
              <a:rPr lang="en-US" sz="2000" b="1" u="sng" dirty="0">
                <a:solidFill>
                  <a:prstClr val="black"/>
                </a:solidFill>
                <a:cs typeface="Spoiler" pitchFamily="2" charset="-79"/>
              </a:rPr>
              <a:t>National Pilot:</a:t>
            </a:r>
          </a:p>
          <a:p>
            <a:pPr marL="342900" lvl="0" indent="-342900">
              <a:buBlip>
                <a:blip r:embed="rId7"/>
              </a:buBlip>
            </a:pPr>
            <a:r>
              <a:rPr lang="en-US" dirty="0">
                <a:solidFill>
                  <a:prstClr val="black"/>
                </a:solidFill>
                <a:cs typeface="Spoiler" pitchFamily="2" charset="-79"/>
              </a:rPr>
              <a:t>Short activity (focused on “taking trash into our own hands” as part of SPNI’s general activities nation-wide.</a:t>
            </a:r>
            <a:endParaRPr lang="he-IL" dirty="0">
              <a:solidFill>
                <a:prstClr val="black"/>
              </a:solidFill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789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06972" cy="686710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72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8488" y="78740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en-US" sz="6500" b="1" dirty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First Year of Activity in </a:t>
            </a:r>
          </a:p>
          <a:p>
            <a:pPr marL="0" indent="0" algn="ctr" rtl="1">
              <a:buNone/>
            </a:pPr>
            <a:r>
              <a:rPr lang="en-US" sz="6500" b="1" dirty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Dan District</a:t>
            </a:r>
            <a:endParaRPr lang="he-IL" sz="6500" b="1" dirty="0">
              <a:solidFill>
                <a:srgbClr val="009900"/>
              </a:solidFill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  <a:p>
            <a:pPr marL="0" lvl="0" indent="0" algn="ctr">
              <a:buNone/>
            </a:pPr>
            <a:r>
              <a:rPr lang="en-US" sz="3200" b="1" dirty="0">
                <a:solidFill>
                  <a:srgbClr val="7030A0"/>
                </a:solidFill>
                <a:cs typeface="Spoiler" pitchFamily="2" charset="-79"/>
              </a:rPr>
              <a:t>3 municipalities in Dan district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rgbClr val="7030A0"/>
                </a:solidFill>
                <a:cs typeface="Spoiler" pitchFamily="2" charset="-79"/>
              </a:rPr>
              <a:t>Possible municipalities: Bat Yam, Tel Aviv-</a:t>
            </a:r>
            <a:r>
              <a:rPr lang="en-US" b="1" dirty="0" err="1">
                <a:solidFill>
                  <a:srgbClr val="7030A0"/>
                </a:solidFill>
                <a:cs typeface="Spoiler" pitchFamily="2" charset="-79"/>
              </a:rPr>
              <a:t>Yaffo</a:t>
            </a:r>
            <a:r>
              <a:rPr lang="en-US" b="1" dirty="0">
                <a:solidFill>
                  <a:srgbClr val="7030A0"/>
                </a:solidFill>
                <a:cs typeface="Spoiler" pitchFamily="2" charset="-79"/>
              </a:rPr>
              <a:t>, </a:t>
            </a:r>
            <a:r>
              <a:rPr lang="en-US" b="1" dirty="0" err="1">
                <a:solidFill>
                  <a:srgbClr val="7030A0"/>
                </a:solidFill>
                <a:cs typeface="Spoiler" pitchFamily="2" charset="-79"/>
              </a:rPr>
              <a:t>Herzliya</a:t>
            </a:r>
            <a:r>
              <a:rPr lang="en-US" b="1" dirty="0">
                <a:solidFill>
                  <a:srgbClr val="7030A0"/>
                </a:solidFill>
                <a:cs typeface="Spoiler" pitchFamily="2" charset="-79"/>
              </a:rPr>
              <a:t>, Ramat </a:t>
            </a:r>
            <a:r>
              <a:rPr lang="en-US" b="1" dirty="0" err="1">
                <a:solidFill>
                  <a:srgbClr val="7030A0"/>
                </a:solidFill>
                <a:cs typeface="Spoiler" pitchFamily="2" charset="-79"/>
              </a:rPr>
              <a:t>Gan</a:t>
            </a:r>
            <a:br>
              <a:rPr lang="he-IL" dirty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endParaRPr lang="he-IL" sz="1900" dirty="0"/>
          </a:p>
        </p:txBody>
      </p:sp>
    </p:spTree>
    <p:extLst>
      <p:ext uri="{BB962C8B-B14F-4D97-AF65-F5344CB8AC3E}">
        <p14:creationId xmlns:p14="http://schemas.microsoft.com/office/powerpoint/2010/main" val="415196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actions throughout the first year</a:t>
            </a:r>
            <a:endParaRPr lang="he-IL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2214" y="1743054"/>
            <a:ext cx="8673574" cy="4203721"/>
            <a:chOff x="232214" y="1743054"/>
            <a:chExt cx="8673574" cy="4203721"/>
          </a:xfrm>
        </p:grpSpPr>
        <p:sp>
          <p:nvSpPr>
            <p:cNvPr id="6" name="Freeform 5"/>
            <p:cNvSpPr/>
            <p:nvPr/>
          </p:nvSpPr>
          <p:spPr>
            <a:xfrm rot="5400000">
              <a:off x="-791953" y="2795805"/>
              <a:ext cx="4175137" cy="2126804"/>
            </a:xfrm>
            <a:custGeom>
              <a:avLst/>
              <a:gdLst>
                <a:gd name="connsiteX0" fmla="*/ 0 w 2126803"/>
                <a:gd name="connsiteY0" fmla="*/ 106340 h 4175136"/>
                <a:gd name="connsiteX1" fmla="*/ 106340 w 2126803"/>
                <a:gd name="connsiteY1" fmla="*/ 0 h 4175136"/>
                <a:gd name="connsiteX2" fmla="*/ 2020463 w 2126803"/>
                <a:gd name="connsiteY2" fmla="*/ 0 h 4175136"/>
                <a:gd name="connsiteX3" fmla="*/ 2126803 w 2126803"/>
                <a:gd name="connsiteY3" fmla="*/ 106340 h 4175136"/>
                <a:gd name="connsiteX4" fmla="*/ 2126803 w 2126803"/>
                <a:gd name="connsiteY4" fmla="*/ 4068796 h 4175136"/>
                <a:gd name="connsiteX5" fmla="*/ 2020463 w 2126803"/>
                <a:gd name="connsiteY5" fmla="*/ 4175136 h 4175136"/>
                <a:gd name="connsiteX6" fmla="*/ 106340 w 2126803"/>
                <a:gd name="connsiteY6" fmla="*/ 4175136 h 4175136"/>
                <a:gd name="connsiteX7" fmla="*/ 0 w 2126803"/>
                <a:gd name="connsiteY7" fmla="*/ 4068796 h 4175136"/>
                <a:gd name="connsiteX8" fmla="*/ 0 w 2126803"/>
                <a:gd name="connsiteY8" fmla="*/ 10634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03" h="4175136">
                  <a:moveTo>
                    <a:pt x="54170" y="4175135"/>
                  </a:moveTo>
                  <a:cubicBezTo>
                    <a:pt x="24253" y="4175135"/>
                    <a:pt x="0" y="4081672"/>
                    <a:pt x="0" y="3966379"/>
                  </a:cubicBezTo>
                  <a:lnTo>
                    <a:pt x="0" y="208757"/>
                  </a:lnTo>
                  <a:cubicBezTo>
                    <a:pt x="0" y="93464"/>
                    <a:pt x="24253" y="1"/>
                    <a:pt x="54170" y="1"/>
                  </a:cubicBezTo>
                  <a:lnTo>
                    <a:pt x="2072633" y="1"/>
                  </a:lnTo>
                  <a:cubicBezTo>
                    <a:pt x="2102550" y="1"/>
                    <a:pt x="2126803" y="93464"/>
                    <a:pt x="2126803" y="208757"/>
                  </a:cubicBezTo>
                  <a:lnTo>
                    <a:pt x="2126803" y="3966379"/>
                  </a:lnTo>
                  <a:cubicBezTo>
                    <a:pt x="2126803" y="4081672"/>
                    <a:pt x="2102550" y="4175135"/>
                    <a:pt x="2072633" y="4175135"/>
                  </a:cubicBezTo>
                  <a:lnTo>
                    <a:pt x="54170" y="41751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19" tIns="54863" rIns="751526" bIns="1701444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>
                  <a:solidFill>
                    <a:srgbClr val="7030A0"/>
                  </a:solidFill>
                  <a:cs typeface="Spoiler" pitchFamily="2" charset="-79"/>
                </a:rPr>
                <a:t>April-July 2019</a:t>
              </a:r>
              <a:endParaRPr lang="he-IL" sz="1600" kern="1200" dirty="0">
                <a:solidFill>
                  <a:srgbClr val="7030A0"/>
                </a:solidFill>
                <a:cs typeface="Spoiler" pitchFamily="2" charset="-79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49189" y="1771639"/>
              <a:ext cx="1779862" cy="4175136"/>
            </a:xfrm>
            <a:custGeom>
              <a:avLst/>
              <a:gdLst>
                <a:gd name="connsiteX0" fmla="*/ 0 w 1584468"/>
                <a:gd name="connsiteY0" fmla="*/ 0 h 4175136"/>
                <a:gd name="connsiteX1" fmla="*/ 1584468 w 1584468"/>
                <a:gd name="connsiteY1" fmla="*/ 0 h 4175136"/>
                <a:gd name="connsiteX2" fmla="*/ 1584468 w 1584468"/>
                <a:gd name="connsiteY2" fmla="*/ 4175136 h 4175136"/>
                <a:gd name="connsiteX3" fmla="*/ 0 w 1584468"/>
                <a:gd name="connsiteY3" fmla="*/ 4175136 h 4175136"/>
                <a:gd name="connsiteX4" fmla="*/ 0 w 1584468"/>
                <a:gd name="connsiteY4" fmla="*/ 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468" h="4175136">
                  <a:moveTo>
                    <a:pt x="0" y="0"/>
                  </a:moveTo>
                  <a:lnTo>
                    <a:pt x="1584468" y="0"/>
                  </a:lnTo>
                  <a:lnTo>
                    <a:pt x="1584468" y="4175136"/>
                  </a:lnTo>
                  <a:lnTo>
                    <a:pt x="0" y="4175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latin typeface="+mj-lt"/>
                  <a:cs typeface="Spoiler" pitchFamily="2" charset="-79"/>
                </a:rPr>
                <a:t>Planning and Partnership</a:t>
              </a:r>
              <a:endParaRPr lang="he-IL" sz="1800" b="1" kern="1200" dirty="0">
                <a:latin typeface="+mj-lt"/>
                <a:cs typeface="Spoiler" pitchFamily="2" charset="-79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Write and produce materials.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Map out existing activity.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Construct marketing campaign.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Create civic enforcement platform.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Plan municipal enforcement construct.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Form assessment system.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Conduct round table discussions for collaboration between participating parties.</a:t>
              </a:r>
              <a:endParaRPr lang="he-IL" sz="1300" kern="1200" dirty="0">
                <a:cs typeface="Spoiler" pitchFamily="2" charset="-79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5400000">
              <a:off x="3585052" y="2786285"/>
              <a:ext cx="4175137" cy="2126804"/>
            </a:xfrm>
            <a:custGeom>
              <a:avLst/>
              <a:gdLst>
                <a:gd name="connsiteX0" fmla="*/ 0 w 2126803"/>
                <a:gd name="connsiteY0" fmla="*/ 106340 h 4175136"/>
                <a:gd name="connsiteX1" fmla="*/ 106340 w 2126803"/>
                <a:gd name="connsiteY1" fmla="*/ 0 h 4175136"/>
                <a:gd name="connsiteX2" fmla="*/ 2020463 w 2126803"/>
                <a:gd name="connsiteY2" fmla="*/ 0 h 4175136"/>
                <a:gd name="connsiteX3" fmla="*/ 2126803 w 2126803"/>
                <a:gd name="connsiteY3" fmla="*/ 106340 h 4175136"/>
                <a:gd name="connsiteX4" fmla="*/ 2126803 w 2126803"/>
                <a:gd name="connsiteY4" fmla="*/ 4068796 h 4175136"/>
                <a:gd name="connsiteX5" fmla="*/ 2020463 w 2126803"/>
                <a:gd name="connsiteY5" fmla="*/ 4175136 h 4175136"/>
                <a:gd name="connsiteX6" fmla="*/ 106340 w 2126803"/>
                <a:gd name="connsiteY6" fmla="*/ 4175136 h 4175136"/>
                <a:gd name="connsiteX7" fmla="*/ 0 w 2126803"/>
                <a:gd name="connsiteY7" fmla="*/ 4068796 h 4175136"/>
                <a:gd name="connsiteX8" fmla="*/ 0 w 2126803"/>
                <a:gd name="connsiteY8" fmla="*/ 10634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03" h="4175136">
                  <a:moveTo>
                    <a:pt x="54170" y="4175135"/>
                  </a:moveTo>
                  <a:cubicBezTo>
                    <a:pt x="24253" y="4175135"/>
                    <a:pt x="0" y="4081672"/>
                    <a:pt x="0" y="3966379"/>
                  </a:cubicBezTo>
                  <a:lnTo>
                    <a:pt x="0" y="208757"/>
                  </a:lnTo>
                  <a:cubicBezTo>
                    <a:pt x="0" y="93464"/>
                    <a:pt x="24253" y="1"/>
                    <a:pt x="54170" y="1"/>
                  </a:cubicBezTo>
                  <a:lnTo>
                    <a:pt x="2072633" y="1"/>
                  </a:lnTo>
                  <a:cubicBezTo>
                    <a:pt x="2102550" y="1"/>
                    <a:pt x="2126803" y="93464"/>
                    <a:pt x="2126803" y="208757"/>
                  </a:cubicBezTo>
                  <a:lnTo>
                    <a:pt x="2126803" y="3966379"/>
                  </a:lnTo>
                  <a:cubicBezTo>
                    <a:pt x="2126803" y="4081672"/>
                    <a:pt x="2102550" y="4175135"/>
                    <a:pt x="2072633" y="4175135"/>
                  </a:cubicBezTo>
                  <a:lnTo>
                    <a:pt x="54170" y="41751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54864" rIns="751525" bIns="1701443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>
                  <a:solidFill>
                    <a:srgbClr val="7030A0"/>
                  </a:solidFill>
                  <a:cs typeface="Spoiler" pitchFamily="2" charset="-79"/>
                </a:rPr>
                <a:t>December 2018-April 2019</a:t>
              </a:r>
              <a:endParaRPr lang="he-IL" sz="1600" kern="1200" dirty="0">
                <a:solidFill>
                  <a:srgbClr val="7030A0"/>
                </a:solidFill>
                <a:cs typeface="Spoiler" pitchFamily="2" charset="-79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26193" y="1762119"/>
              <a:ext cx="1584468" cy="4175136"/>
            </a:xfrm>
            <a:custGeom>
              <a:avLst/>
              <a:gdLst>
                <a:gd name="connsiteX0" fmla="*/ 0 w 1584468"/>
                <a:gd name="connsiteY0" fmla="*/ 0 h 4175136"/>
                <a:gd name="connsiteX1" fmla="*/ 1584468 w 1584468"/>
                <a:gd name="connsiteY1" fmla="*/ 0 h 4175136"/>
                <a:gd name="connsiteX2" fmla="*/ 1584468 w 1584468"/>
                <a:gd name="connsiteY2" fmla="*/ 4175136 h 4175136"/>
                <a:gd name="connsiteX3" fmla="*/ 0 w 1584468"/>
                <a:gd name="connsiteY3" fmla="*/ 4175136 h 4175136"/>
                <a:gd name="connsiteX4" fmla="*/ 0 w 1584468"/>
                <a:gd name="connsiteY4" fmla="*/ 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468" h="4175136">
                  <a:moveTo>
                    <a:pt x="0" y="0"/>
                  </a:moveTo>
                  <a:lnTo>
                    <a:pt x="1584468" y="0"/>
                  </a:lnTo>
                  <a:lnTo>
                    <a:pt x="1584468" y="4175136"/>
                  </a:lnTo>
                  <a:lnTo>
                    <a:pt x="0" y="4175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cs typeface="Spoiler" pitchFamily="2" charset="-79"/>
                </a:rPr>
                <a:t>Second Stage</a:t>
              </a:r>
              <a:endParaRPr lang="he-IL" sz="1800" b="1" kern="1200" dirty="0">
                <a:cs typeface="Spoiler" pitchFamily="2" charset="-79"/>
              </a:endParaRP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0" kern="1200" dirty="0">
                <a:cs typeface="Spoiler" pitchFamily="2" charset="-79"/>
              </a:endParaRP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Apex stage of environmental education programs.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Apex stage of activist group training.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Launch municipal enforcement platform.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Launch civic enforcement platform.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Improve and adjust infrastructure based on surveys.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National Cleaning Day.</a:t>
              </a:r>
              <a:endParaRPr lang="he-IL" sz="1300" b="0" kern="1200" dirty="0">
                <a:cs typeface="Spoiler" pitchFamily="2" charset="-79"/>
              </a:endParaRPr>
            </a:p>
            <a:p>
              <a:pPr lvl="0" algn="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300" b="0" kern="1200" dirty="0">
                <a:cs typeface="Spoiler" pitchFamily="2" charset="-79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1383810" y="2786285"/>
              <a:ext cx="4175137" cy="2126804"/>
            </a:xfrm>
            <a:custGeom>
              <a:avLst/>
              <a:gdLst>
                <a:gd name="connsiteX0" fmla="*/ 0 w 2126803"/>
                <a:gd name="connsiteY0" fmla="*/ 106340 h 4175136"/>
                <a:gd name="connsiteX1" fmla="*/ 106340 w 2126803"/>
                <a:gd name="connsiteY1" fmla="*/ 0 h 4175136"/>
                <a:gd name="connsiteX2" fmla="*/ 2020463 w 2126803"/>
                <a:gd name="connsiteY2" fmla="*/ 0 h 4175136"/>
                <a:gd name="connsiteX3" fmla="*/ 2126803 w 2126803"/>
                <a:gd name="connsiteY3" fmla="*/ 106340 h 4175136"/>
                <a:gd name="connsiteX4" fmla="*/ 2126803 w 2126803"/>
                <a:gd name="connsiteY4" fmla="*/ 4068796 h 4175136"/>
                <a:gd name="connsiteX5" fmla="*/ 2020463 w 2126803"/>
                <a:gd name="connsiteY5" fmla="*/ 4175136 h 4175136"/>
                <a:gd name="connsiteX6" fmla="*/ 106340 w 2126803"/>
                <a:gd name="connsiteY6" fmla="*/ 4175136 h 4175136"/>
                <a:gd name="connsiteX7" fmla="*/ 0 w 2126803"/>
                <a:gd name="connsiteY7" fmla="*/ 4068796 h 4175136"/>
                <a:gd name="connsiteX8" fmla="*/ 0 w 2126803"/>
                <a:gd name="connsiteY8" fmla="*/ 10634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03" h="4175136">
                  <a:moveTo>
                    <a:pt x="54170" y="4175135"/>
                  </a:moveTo>
                  <a:cubicBezTo>
                    <a:pt x="24253" y="4175135"/>
                    <a:pt x="0" y="4081672"/>
                    <a:pt x="0" y="3966379"/>
                  </a:cubicBezTo>
                  <a:lnTo>
                    <a:pt x="0" y="208757"/>
                  </a:lnTo>
                  <a:cubicBezTo>
                    <a:pt x="0" y="93464"/>
                    <a:pt x="24253" y="1"/>
                    <a:pt x="54170" y="1"/>
                  </a:cubicBezTo>
                  <a:lnTo>
                    <a:pt x="2072633" y="1"/>
                  </a:lnTo>
                  <a:cubicBezTo>
                    <a:pt x="2102550" y="1"/>
                    <a:pt x="2126803" y="93464"/>
                    <a:pt x="2126803" y="208757"/>
                  </a:cubicBezTo>
                  <a:lnTo>
                    <a:pt x="2126803" y="3966379"/>
                  </a:lnTo>
                  <a:cubicBezTo>
                    <a:pt x="2126803" y="4081672"/>
                    <a:pt x="2102550" y="4175135"/>
                    <a:pt x="2072633" y="4175135"/>
                  </a:cubicBezTo>
                  <a:lnTo>
                    <a:pt x="54170" y="41751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54864" rIns="751525" bIns="1701443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rgbClr val="7030A0"/>
                  </a:solidFill>
                  <a:cs typeface="Spoiler" pitchFamily="2" charset="-79"/>
                </a:rPr>
                <a:t>September-December 2018</a:t>
              </a:r>
              <a:endParaRPr lang="he-IL" sz="1600" kern="1200" dirty="0">
                <a:solidFill>
                  <a:srgbClr val="7030A0"/>
                </a:solidFill>
                <a:cs typeface="Spoiler" pitchFamily="2" charset="-79"/>
              </a:endParaRPr>
            </a:p>
          </p:txBody>
        </p:sp>
        <p:sp>
          <p:nvSpPr>
            <p:cNvPr id="12" name="Flowchart: Extract 11"/>
            <p:cNvSpPr/>
            <p:nvPr/>
          </p:nvSpPr>
          <p:spPr>
            <a:xfrm rot="5400000">
              <a:off x="4507982" y="5520993"/>
              <a:ext cx="375232" cy="319020"/>
            </a:xfrm>
            <a:prstGeom prst="flowChartExtra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524951" y="1762119"/>
              <a:ext cx="1584468" cy="4175136"/>
            </a:xfrm>
            <a:custGeom>
              <a:avLst/>
              <a:gdLst>
                <a:gd name="connsiteX0" fmla="*/ 0 w 1584468"/>
                <a:gd name="connsiteY0" fmla="*/ 0 h 4175136"/>
                <a:gd name="connsiteX1" fmla="*/ 1584468 w 1584468"/>
                <a:gd name="connsiteY1" fmla="*/ 0 h 4175136"/>
                <a:gd name="connsiteX2" fmla="*/ 1584468 w 1584468"/>
                <a:gd name="connsiteY2" fmla="*/ 4175136 h 4175136"/>
                <a:gd name="connsiteX3" fmla="*/ 0 w 1584468"/>
                <a:gd name="connsiteY3" fmla="*/ 4175136 h 4175136"/>
                <a:gd name="connsiteX4" fmla="*/ 0 w 1584468"/>
                <a:gd name="connsiteY4" fmla="*/ 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468" h="4175136">
                  <a:moveTo>
                    <a:pt x="0" y="0"/>
                  </a:moveTo>
                  <a:lnTo>
                    <a:pt x="1584468" y="0"/>
                  </a:lnTo>
                  <a:lnTo>
                    <a:pt x="1584468" y="4175136"/>
                  </a:lnTo>
                  <a:lnTo>
                    <a:pt x="0" y="4175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cs typeface="Spoiler" pitchFamily="2" charset="-79"/>
                </a:rPr>
                <a:t>First Stage</a:t>
              </a:r>
              <a:endParaRPr lang="he-IL" sz="1800" b="1" kern="1200" dirty="0">
                <a:cs typeface="Spoiler" pitchFamily="2" charset="-79"/>
              </a:endParaRP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0" kern="1200" dirty="0">
                <a:cs typeface="Spoiler" pitchFamily="2" charset="-79"/>
              </a:endParaRP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Implement municipal enforcement plan.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Conduct infrastructure survey as basis for improvement.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Initiate local marketing campaign.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Launch environmental education program.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Launch training programs for activist groups.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>
                  <a:cs typeface="Spoiler" pitchFamily="2" charset="-79"/>
                </a:rPr>
                <a:t>Plan and execute community apex day.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5754817" y="2767221"/>
              <a:ext cx="4175137" cy="2126804"/>
            </a:xfrm>
            <a:custGeom>
              <a:avLst/>
              <a:gdLst>
                <a:gd name="connsiteX0" fmla="*/ 0 w 2126803"/>
                <a:gd name="connsiteY0" fmla="*/ 106340 h 4175136"/>
                <a:gd name="connsiteX1" fmla="*/ 106340 w 2126803"/>
                <a:gd name="connsiteY1" fmla="*/ 0 h 4175136"/>
                <a:gd name="connsiteX2" fmla="*/ 2020463 w 2126803"/>
                <a:gd name="connsiteY2" fmla="*/ 0 h 4175136"/>
                <a:gd name="connsiteX3" fmla="*/ 2126803 w 2126803"/>
                <a:gd name="connsiteY3" fmla="*/ 106340 h 4175136"/>
                <a:gd name="connsiteX4" fmla="*/ 2126803 w 2126803"/>
                <a:gd name="connsiteY4" fmla="*/ 4068796 h 4175136"/>
                <a:gd name="connsiteX5" fmla="*/ 2020463 w 2126803"/>
                <a:gd name="connsiteY5" fmla="*/ 4175136 h 4175136"/>
                <a:gd name="connsiteX6" fmla="*/ 106340 w 2126803"/>
                <a:gd name="connsiteY6" fmla="*/ 4175136 h 4175136"/>
                <a:gd name="connsiteX7" fmla="*/ 0 w 2126803"/>
                <a:gd name="connsiteY7" fmla="*/ 4068796 h 4175136"/>
                <a:gd name="connsiteX8" fmla="*/ 0 w 2126803"/>
                <a:gd name="connsiteY8" fmla="*/ 10634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03" h="4175136">
                  <a:moveTo>
                    <a:pt x="54170" y="4175135"/>
                  </a:moveTo>
                  <a:cubicBezTo>
                    <a:pt x="24253" y="4175135"/>
                    <a:pt x="0" y="4081672"/>
                    <a:pt x="0" y="3966379"/>
                  </a:cubicBezTo>
                  <a:lnTo>
                    <a:pt x="0" y="208757"/>
                  </a:lnTo>
                  <a:cubicBezTo>
                    <a:pt x="0" y="93464"/>
                    <a:pt x="24253" y="1"/>
                    <a:pt x="54170" y="1"/>
                  </a:cubicBezTo>
                  <a:lnTo>
                    <a:pt x="2072633" y="1"/>
                  </a:lnTo>
                  <a:cubicBezTo>
                    <a:pt x="2102550" y="1"/>
                    <a:pt x="2126803" y="93464"/>
                    <a:pt x="2126803" y="208757"/>
                  </a:cubicBezTo>
                  <a:lnTo>
                    <a:pt x="2126803" y="3966379"/>
                  </a:lnTo>
                  <a:cubicBezTo>
                    <a:pt x="2126803" y="4081672"/>
                    <a:pt x="2102550" y="4175135"/>
                    <a:pt x="2072633" y="4175135"/>
                  </a:cubicBezTo>
                  <a:lnTo>
                    <a:pt x="54170" y="41751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19" tIns="54864" rIns="751526" bIns="1701443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rgbClr val="7030A0"/>
                  </a:solidFill>
                  <a:cs typeface="Spoiler" pitchFamily="2" charset="-79"/>
                </a:rPr>
                <a:t>April-September 2018</a:t>
              </a:r>
              <a:endParaRPr lang="he-IL" sz="1600" b="0" kern="1200" dirty="0">
                <a:solidFill>
                  <a:srgbClr val="7030A0"/>
                </a:solidFill>
                <a:cs typeface="Spoiler" pitchFamily="2" charset="-79"/>
              </a:endParaRPr>
            </a:p>
          </p:txBody>
        </p:sp>
        <p:sp>
          <p:nvSpPr>
            <p:cNvPr id="15" name="Flowchart: Extract 14"/>
            <p:cNvSpPr/>
            <p:nvPr/>
          </p:nvSpPr>
          <p:spPr>
            <a:xfrm rot="5400000">
              <a:off x="2306734" y="5520993"/>
              <a:ext cx="375232" cy="319020"/>
            </a:xfrm>
            <a:prstGeom prst="flowChartExtra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895958" y="1743055"/>
              <a:ext cx="1584468" cy="4175136"/>
            </a:xfrm>
            <a:custGeom>
              <a:avLst/>
              <a:gdLst>
                <a:gd name="connsiteX0" fmla="*/ 0 w 1584468"/>
                <a:gd name="connsiteY0" fmla="*/ 0 h 4175136"/>
                <a:gd name="connsiteX1" fmla="*/ 1584468 w 1584468"/>
                <a:gd name="connsiteY1" fmla="*/ 0 h 4175136"/>
                <a:gd name="connsiteX2" fmla="*/ 1584468 w 1584468"/>
                <a:gd name="connsiteY2" fmla="*/ 4175136 h 4175136"/>
                <a:gd name="connsiteX3" fmla="*/ 0 w 1584468"/>
                <a:gd name="connsiteY3" fmla="*/ 4175136 h 4175136"/>
                <a:gd name="connsiteX4" fmla="*/ 0 w 1584468"/>
                <a:gd name="connsiteY4" fmla="*/ 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468" h="4175136">
                  <a:moveTo>
                    <a:pt x="0" y="0"/>
                  </a:moveTo>
                  <a:lnTo>
                    <a:pt x="1584468" y="0"/>
                  </a:lnTo>
                  <a:lnTo>
                    <a:pt x="1584468" y="4175136"/>
                  </a:lnTo>
                  <a:lnTo>
                    <a:pt x="0" y="4175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1"/>
                  </a:solidFill>
                  <a:cs typeface="Spoiler" pitchFamily="2" charset="-79"/>
                </a:rPr>
                <a:t>Routine</a:t>
              </a:r>
              <a:endParaRPr lang="he-IL" sz="1800" b="1" kern="1200" dirty="0">
                <a:solidFill>
                  <a:schemeClr val="tx1"/>
                </a:solidFill>
                <a:cs typeface="Spoiler" pitchFamily="2" charset="-79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dirty="0">
                <a:solidFill>
                  <a:schemeClr val="tx1"/>
                </a:solidFill>
                <a:cs typeface="Spoiler" pitchFamily="2" charset="-79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Follow up on regular activity after apex event.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Implement marketing campaign, call for expansion to other municipalities.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Publish bids for projects expansion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Support independent group activities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Continue routine civic and municipal enforcement.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Assessment and control.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0" kern="1200" dirty="0">
                <a:solidFill>
                  <a:schemeClr val="tx1"/>
                </a:solidFill>
                <a:cs typeface="Spoiler" pitchFamily="2" charset="-79"/>
              </a:endParaRPr>
            </a:p>
          </p:txBody>
        </p:sp>
        <p:sp>
          <p:nvSpPr>
            <p:cNvPr id="9" name="Flowchart: Extract 8"/>
            <p:cNvSpPr/>
            <p:nvPr/>
          </p:nvSpPr>
          <p:spPr>
            <a:xfrm rot="5400000">
              <a:off x="6709223" y="5520993"/>
              <a:ext cx="375232" cy="319020"/>
            </a:xfrm>
            <a:prstGeom prst="flowChartExtra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78266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7318" y="169707"/>
            <a:ext cx="8229600" cy="1143000"/>
          </a:xfrm>
        </p:spPr>
        <p:txBody>
          <a:bodyPr>
            <a:normAutofit/>
          </a:bodyPr>
          <a:lstStyle/>
          <a:p>
            <a:pPr marL="257175" lvl="0" indent="-257175">
              <a:spcBef>
                <a:spcPct val="20000"/>
              </a:spcBef>
            </a:pPr>
            <a:r>
              <a:rPr lang="en-US" sz="40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Don’t trash my home</a:t>
            </a:r>
            <a:endParaRPr lang="he-IL" sz="40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705" y="926480"/>
            <a:ext cx="8289561" cy="1154242"/>
          </a:xfrm>
        </p:spPr>
        <p:txBody>
          <a:bodyPr>
            <a:normAutofit fontScale="85000" lnSpcReduction="10000"/>
          </a:bodyPr>
          <a:lstStyle/>
          <a:p>
            <a:pPr marL="0" indent="0" algn="ctr" rtl="0">
              <a:buNone/>
            </a:pPr>
            <a:br>
              <a:rPr lang="he-IL" sz="2400" kern="1200" dirty="0">
                <a:solidFill>
                  <a:schemeClr val="tx1"/>
                </a:solidFill>
                <a:effectLst/>
                <a:cs typeface="Spoiler" pitchFamily="2" charset="-79"/>
              </a:rPr>
            </a:br>
            <a:r>
              <a:rPr lang="en-US" sz="2900" b="1" dirty="0">
                <a:solidFill>
                  <a:srgbClr val="7030A0"/>
                </a:solidFill>
                <a:cs typeface="Spoiler" pitchFamily="2" charset="-79"/>
              </a:rPr>
              <a:t>Trash is a symptom of alienation from one’s surroundings</a:t>
            </a:r>
            <a:br>
              <a:rPr lang="he-IL" sz="2400" b="1" kern="1200" dirty="0">
                <a:solidFill>
                  <a:schemeClr val="tx1"/>
                </a:solidFill>
                <a:effectLst/>
                <a:cs typeface="Spoiler" pitchFamily="2" charset="-79"/>
              </a:rPr>
            </a:br>
            <a:endParaRPr lang="en-US" sz="2400" kern="1200" dirty="0">
              <a:solidFill>
                <a:schemeClr val="tx1"/>
              </a:solidFill>
              <a:effectLst/>
              <a:cs typeface="Spoiler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7" b="-1105"/>
          <a:stretch/>
        </p:blipFill>
        <p:spPr>
          <a:xfrm>
            <a:off x="4853315" y="1704297"/>
            <a:ext cx="3432748" cy="420640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420" y="1798817"/>
            <a:ext cx="3140938" cy="40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0199" y="121952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latin typeface="Segoe MDL2 Assets" panose="050A0102010101010101" pitchFamily="18" charset="0"/>
                <a:cs typeface="Spoiler" pitchFamily="2" charset="-79"/>
              </a:rPr>
              <a:t>Campaign</a:t>
            </a:r>
            <a:endParaRPr lang="he-IL" sz="4000" b="1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260597375"/>
              </p:ext>
            </p:extLst>
          </p:nvPr>
        </p:nvGraphicFramePr>
        <p:xfrm>
          <a:off x="254001" y="1019174"/>
          <a:ext cx="8623299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3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sz="32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269556"/>
              </p:ext>
            </p:extLst>
          </p:nvPr>
        </p:nvGraphicFramePr>
        <p:xfrm>
          <a:off x="304799" y="793304"/>
          <a:ext cx="8534402" cy="4858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906">
                <a:tc grid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effectLst/>
                          <a:cs typeface="Spoiler" pitchFamily="2" charset="-79"/>
                        </a:rPr>
                        <a:t>Planning stage: April 1-June 1, 2018</a:t>
                      </a:r>
                      <a:endParaRPr lang="he-IL" sz="2000" dirty="0"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National Level</a:t>
                      </a:r>
                      <a:endParaRPr lang="he-IL" sz="20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Local Level</a:t>
                      </a:r>
                      <a:endParaRPr lang="he-IL" sz="20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046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>
                          <a:effectLst/>
                          <a:cs typeface="Spoiler" pitchFamily="2" charset="-79"/>
                        </a:rPr>
                        <a:t>Map out potential areas for activity towards Cleaning</a:t>
                      </a: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 Day and future pilot expansion.</a:t>
                      </a:r>
                    </a:p>
                    <a:p>
                      <a:pPr marL="34290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Identify potential partners.</a:t>
                      </a:r>
                    </a:p>
                    <a:p>
                      <a:pPr marL="34290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Map out existing activity (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Society for the Protection of Nature </a:t>
                      </a: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and partners).</a:t>
                      </a:r>
                    </a:p>
                    <a:p>
                      <a:pPr marL="34290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Plan PR campaign to operate on a national level on Cleaning Day.</a:t>
                      </a:r>
                      <a:endParaRPr lang="he-IL" sz="1600" dirty="0"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>
                          <a:effectLst/>
                          <a:cs typeface="Spoiler" pitchFamily="2" charset="-79"/>
                        </a:rPr>
                        <a:t>Outline areas of activity by local structure and schools.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>
                          <a:effectLst/>
                          <a:cs typeface="Spoiler" pitchFamily="2" charset="-79"/>
                        </a:rPr>
                        <a:t>Identify partners.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>
                          <a:effectLst/>
                          <a:cs typeface="Spoiler" pitchFamily="2" charset="-79"/>
                        </a:rPr>
                        <a:t>Map out infrastructures and partners.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>
                          <a:effectLst/>
                          <a:cs typeface="Spoiler" pitchFamily="2" charset="-79"/>
                        </a:rPr>
                        <a:t>Define</a:t>
                      </a: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 enforcement procedures with local authorities.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Map out existing activity that fits in with the initiative  (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Society for the Protection of Nature </a:t>
                      </a: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and partners).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Construct schedule, taking into account partner availability.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Identify “holdback” factors – risk management.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Bids.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Begin assessment and control actions – Measure stage 0.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PR campaign – hone campaign messages.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Form educational initiative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>
                          <a:effectLst/>
                          <a:cs typeface="Spoiler" pitchFamily="2" charset="-79"/>
                        </a:rPr>
                        <a:t>Create reporting platform - civic enforcement.</a:t>
                      </a:r>
                      <a:endParaRPr lang="he-IL" sz="1600" dirty="0"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1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83521"/>
              </p:ext>
            </p:extLst>
          </p:nvPr>
        </p:nvGraphicFramePr>
        <p:xfrm>
          <a:off x="431800" y="1155700"/>
          <a:ext cx="8229600" cy="4142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defTabSz="685800" rtl="1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Partnership stage – June 1-September 1, 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poiler" pitchFamily="2" charset="-79"/>
                        </a:rPr>
                        <a:t>Local Level</a:t>
                      </a:r>
                      <a:endParaRPr kumimoji="0" lang="he-I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poiler" pitchFamily="2" charset="-79"/>
                        </a:rPr>
                        <a:t>National Level</a:t>
                      </a:r>
                      <a:endParaRPr kumimoji="0" lang="he-I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Determine municipal and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civic enforcement policy and define roles among partners.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Nominate topical steering committees to create an outline for each field of the initiative.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Exposure meeting for all participating  parties.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National round table session attended by representatives of the four fields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– present initiative and pilot area, discuss initiative expansion and effective action in different areas.</a:t>
                      </a:r>
                      <a:endParaRPr lang="he-IL" sz="16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defTabSz="685800" rtl="1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A final action plan will be created at the end of the partnership stage.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This is the optimal launch point for all partners.</a:t>
                      </a:r>
                    </a:p>
                    <a:p>
                      <a:pPr algn="ctr" defTabSz="685800" rtl="0" eaLnBrk="1" latinLnBrk="0" hangingPunct="1"/>
                      <a:r>
                        <a:rPr kumimoji="0" 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poiler" pitchFamily="2" charset="-79"/>
                        </a:rPr>
                        <a:t>The Society for the Protection of Nature will foster collaboration between all initiative partners and lead the way to success!</a:t>
                      </a:r>
                      <a:endParaRPr kumimoji="0" lang="he-IL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2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sz="32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084896"/>
              </p:ext>
            </p:extLst>
          </p:nvPr>
        </p:nvGraphicFramePr>
        <p:xfrm>
          <a:off x="379141" y="815954"/>
          <a:ext cx="8229600" cy="4642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effectLst/>
                          <a:cs typeface="Spoiler" pitchFamily="2" charset="-79"/>
                        </a:rPr>
                        <a:t> Stage 1 – September 1-</a:t>
                      </a:r>
                      <a:r>
                        <a:rPr lang="en-US" sz="2000" b="1" kern="1200" dirty="0">
                          <a:effectLst/>
                          <a:cs typeface="Spoiler" pitchFamily="2" charset="-79"/>
                        </a:rPr>
                        <a:t>December 1, 2018</a:t>
                      </a: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rgbClr val="7030A0"/>
                          </a:solidFill>
                          <a:effectLst/>
                          <a:cs typeface="Spoiler" pitchFamily="2" charset="-79"/>
                        </a:rPr>
                        <a:t>Pilot Level</a:t>
                      </a:r>
                      <a:endParaRPr lang="he-IL" sz="2000" b="1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rgbClr val="7030A0"/>
                          </a:solidFill>
                          <a:effectLst/>
                          <a:cs typeface="Spoiler" pitchFamily="2" charset="-79"/>
                        </a:rPr>
                        <a:t>National Level</a:t>
                      </a:r>
                      <a:endParaRPr lang="he-IL" sz="2000" b="1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dirty="0">
                          <a:effectLst/>
                          <a:cs typeface="Spoiler" pitchFamily="2" charset="-79"/>
                        </a:rPr>
                        <a:t>Initiate municipal enforcement initiative.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dirty="0">
                          <a:effectLst/>
                          <a:cs typeface="Spoiler" pitchFamily="2" charset="-79"/>
                        </a:rPr>
                        <a:t>Initiate civic enforcement initiative.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dirty="0">
                          <a:effectLst/>
                          <a:cs typeface="Spoiler" pitchFamily="2" charset="-79"/>
                        </a:rPr>
                        <a:t>Employ infrastructure improvement plan</a:t>
                      </a:r>
                      <a:r>
                        <a:rPr lang="en-US" sz="1800" kern="1200" baseline="0" dirty="0">
                          <a:effectLst/>
                          <a:cs typeface="Spoiler" pitchFamily="2" charset="-79"/>
                        </a:rPr>
                        <a:t> in response to preceding survey.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baseline="0" dirty="0">
                          <a:effectLst/>
                          <a:cs typeface="Spoiler" pitchFamily="2" charset="-79"/>
                        </a:rPr>
                        <a:t>Begin activist group training.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baseline="0" dirty="0">
                          <a:effectLst/>
                          <a:cs typeface="Spoiler" pitchFamily="2" charset="-79"/>
                        </a:rPr>
                        <a:t>Operate educational program.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baseline="0" dirty="0">
                          <a:effectLst/>
                          <a:cs typeface="Spoiler" pitchFamily="2" charset="-79"/>
                        </a:rPr>
                        <a:t>Launch local PR campaign.</a:t>
                      </a:r>
                      <a:endParaRPr lang="he-IL" sz="18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dirty="0">
                          <a:effectLst/>
                          <a:cs typeface="Spoiler" pitchFamily="2" charset="-79"/>
                        </a:rPr>
                        <a:t>Publicize initiative in all Nature Preservation Organization activities.</a:t>
                      </a:r>
                      <a:endParaRPr lang="he-IL" sz="1800" kern="1200" dirty="0">
                        <a:effectLst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49"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>
                          <a:effectLst/>
                          <a:cs typeface="Spoiler" pitchFamily="2" charset="-79"/>
                        </a:rPr>
                        <a:t>Apex event for initiative awareness – one or several public</a:t>
                      </a:r>
                      <a:r>
                        <a:rPr lang="en-US" sz="2000" b="1" kern="1200" baseline="0" dirty="0">
                          <a:effectLst/>
                          <a:cs typeface="Spoiler" pitchFamily="2" charset="-79"/>
                        </a:rPr>
                        <a:t> events within a short period, preceded by targeted advertising, led by participating municipalities.</a:t>
                      </a: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78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56612"/>
              </p:ext>
            </p:extLst>
          </p:nvPr>
        </p:nvGraphicFramePr>
        <p:xfrm>
          <a:off x="457200" y="1417638"/>
          <a:ext cx="8229600" cy="395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45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 </a:t>
                      </a:r>
                      <a:r>
                        <a:rPr lang="en-US" sz="20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Second Stage – February 1-April 1, 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Pilot Level</a:t>
                      </a:r>
                      <a:endParaRPr lang="he-IL" sz="20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National Level</a:t>
                      </a:r>
                      <a:endParaRPr lang="he-IL" sz="20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852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Second stage of intensive activity in all project areas (education, information, enforcement and infrastructure)</a:t>
                      </a:r>
                      <a:r>
                        <a:rPr lang="en-US" sz="1800" b="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– expansion.</a:t>
                      </a:r>
                      <a:endParaRPr lang="he-IL" sz="1800" b="0" dirty="0"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Marketing campaign targeted at recruiting and National</a:t>
                      </a:r>
                      <a:r>
                        <a:rPr lang="en-US" sz="1800" b="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Cleaning Day and</a:t>
                      </a:r>
                      <a:endParaRPr lang="he-IL" sz="1800" b="0" dirty="0"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85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National apex event – National Cleaning Day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Public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apex event with targeted PR.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Two options:</a:t>
                      </a:r>
                    </a:p>
                    <a:p>
                      <a:pPr marL="457200" indent="-457200" algn="l" rtl="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National Cleaning Day, March 26, 2019.</a:t>
                      </a:r>
                    </a:p>
                    <a:p>
                      <a:pPr marL="457200" indent="-457200" algn="l" rtl="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Israel’s Birthday gift– state-wide cleaning day following independence day, May 10, 2019.</a:t>
                      </a:r>
                      <a:endParaRPr lang="he-IL" sz="2000" dirty="0">
                        <a:solidFill>
                          <a:schemeClr val="tx1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538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729069"/>
              </p:ext>
            </p:extLst>
          </p:nvPr>
        </p:nvGraphicFramePr>
        <p:xfrm>
          <a:off x="0" y="0"/>
          <a:ext cx="9004300" cy="669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0350" y="2451100"/>
            <a:ext cx="82296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28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National </a:t>
            </a:r>
            <a:br>
              <a:rPr lang="en-US" sz="28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en-US" sz="28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Cleaning Day!</a:t>
            </a:r>
            <a:br>
              <a:rPr lang="en-US" sz="28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br>
              <a:rPr lang="en-US" sz="28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en-US" sz="28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March 26, 2019</a:t>
            </a:r>
            <a:endParaRPr lang="he-IL" sz="28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1498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361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sz="32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55000"/>
              </p:ext>
            </p:extLst>
          </p:nvPr>
        </p:nvGraphicFramePr>
        <p:xfrm>
          <a:off x="457200" y="1254298"/>
          <a:ext cx="82296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effectLst/>
                          <a:cs typeface="Spoiler" pitchFamily="2" charset="-79"/>
                        </a:rPr>
                        <a:t>Stage 3 – Routine – April</a:t>
                      </a:r>
                      <a:r>
                        <a:rPr lang="en-US" sz="2000" b="1" kern="1200" baseline="0" dirty="0">
                          <a:effectLst/>
                          <a:cs typeface="Spoiler" pitchFamily="2" charset="-79"/>
                        </a:rPr>
                        <a:t> 1-July 1, 2019</a:t>
                      </a:r>
                      <a:endParaRPr lang="he-IL" sz="2000" b="1" kern="1200" dirty="0">
                        <a:effectLst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rgbClr val="7030A0"/>
                          </a:solidFill>
                          <a:effectLst/>
                          <a:cs typeface="Spoiler" pitchFamily="2" charset="-79"/>
                        </a:rPr>
                        <a:t>Pilot Level</a:t>
                      </a:r>
                      <a:endParaRPr lang="he-IL" sz="2000" b="1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rgbClr val="7030A0"/>
                          </a:solidFill>
                          <a:effectLst/>
                          <a:cs typeface="Spoiler" pitchFamily="2" charset="-79"/>
                        </a:rPr>
                        <a:t>National Level</a:t>
                      </a:r>
                      <a:endParaRPr lang="he-IL" sz="2000" b="1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2000" b="0" kern="1200" dirty="0">
                          <a:effectLst/>
                          <a:cs typeface="Spoiler" pitchFamily="2" charset="-79"/>
                        </a:rPr>
                        <a:t>Strategy</a:t>
                      </a:r>
                      <a:r>
                        <a:rPr lang="en-US" sz="2000" b="0" kern="1200" baseline="0" dirty="0">
                          <a:effectLst/>
                          <a:cs typeface="Spoiler" pitchFamily="2" charset="-79"/>
                        </a:rPr>
                        <a:t> and roadmap, pay it forward.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2000" b="0" kern="1200" dirty="0">
                          <a:effectLst/>
                          <a:cs typeface="Spoiler" pitchFamily="2" charset="-79"/>
                        </a:rPr>
                        <a:t>Continue activity in all initiative areas  as a routine – cleanup</a:t>
                      </a:r>
                      <a:r>
                        <a:rPr lang="en-US" sz="2000" b="0" kern="1200" baseline="0" dirty="0">
                          <a:effectLst/>
                          <a:cs typeface="Spoiler" pitchFamily="2" charset="-79"/>
                        </a:rPr>
                        <a:t> is not a one-time operation, it is a way of life!</a:t>
                      </a:r>
                      <a:endParaRPr lang="he-IL" sz="20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kern="1200" dirty="0">
                          <a:effectLst/>
                          <a:cs typeface="Spoiler" pitchFamily="2" charset="-79"/>
                        </a:rPr>
                        <a:t>Compare between participating and non-participating areas,</a:t>
                      </a:r>
                      <a:r>
                        <a:rPr lang="en-US" sz="1800" b="0" kern="1200" baseline="0" dirty="0">
                          <a:effectLst/>
                          <a:cs typeface="Spoiler" pitchFamily="2" charset="-79"/>
                        </a:rPr>
                        <a:t> in order to examine magnitude of change.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kern="1200" baseline="0" dirty="0">
                          <a:effectLst/>
                          <a:cs typeface="Spoiler" pitchFamily="2" charset="-79"/>
                        </a:rPr>
                        <a:t>Indispensable stage for the success  of the initiative and identification of future areas of activity.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kern="1200" baseline="0" dirty="0">
                          <a:effectLst/>
                          <a:cs typeface="Spoiler" pitchFamily="2" charset="-79"/>
                        </a:rPr>
                        <a:t>Advertise bids for project expansion.</a:t>
                      </a:r>
                      <a:endParaRPr lang="he-IL" sz="18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49"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>
                          <a:effectLst/>
                          <a:cs typeface="Spoiler" pitchFamily="2" charset="-79"/>
                        </a:rPr>
                        <a:t>This stage will include assessment and</a:t>
                      </a:r>
                      <a:r>
                        <a:rPr lang="en-US" sz="2000" b="1" kern="1200" baseline="0" dirty="0">
                          <a:effectLst/>
                          <a:cs typeface="Spoiler" pitchFamily="2" charset="-79"/>
                        </a:rPr>
                        <a:t> monitoring processes for lesson learning and process refinement before expanding the initiative.</a:t>
                      </a:r>
                      <a:endParaRPr lang="he-IL" sz="20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619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MDL2 Assets" panose="050A0102010101010101" pitchFamily="18" charset="0"/>
                <a:cs typeface="Spoiler" pitchFamily="2" charset="-79"/>
              </a:rPr>
              <a:t>Initiative Expansion</a:t>
            </a:r>
            <a:endParaRPr lang="he-IL" b="1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149768060"/>
              </p:ext>
            </p:extLst>
          </p:nvPr>
        </p:nvGraphicFramePr>
        <p:xfrm>
          <a:off x="1104900" y="1117600"/>
          <a:ext cx="71755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65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sz="8800" b="1" dirty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Project Budget Planning</a:t>
            </a:r>
            <a:endParaRPr lang="he-IL" sz="8800" b="1" dirty="0">
              <a:solidFill>
                <a:srgbClr val="009900"/>
              </a:solidFill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92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-54592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Key factors</a:t>
            </a:r>
            <a:endParaRPr lang="he-IL" sz="40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746777833"/>
              </p:ext>
            </p:extLst>
          </p:nvPr>
        </p:nvGraphicFramePr>
        <p:xfrm>
          <a:off x="1" y="883693"/>
          <a:ext cx="9143999" cy="559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79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830" y="715965"/>
            <a:ext cx="88983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The future – our overarching </a:t>
            </a:r>
            <a:r>
              <a:rPr lang="en-US" sz="3600" b="1" dirty="0" err="1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go</a:t>
            </a:r>
            <a:r>
              <a:rPr lang="en-US" sz="36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Clean</a:t>
            </a:r>
            <a:r>
              <a:rPr lang="en-US" sz="36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 nature in Israel driven by cultural </a:t>
            </a:r>
            <a:r>
              <a:rPr lang="en-US" sz="36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change</a:t>
            </a:r>
            <a:r>
              <a:rPr lang="en-US" sz="3600" b="1" dirty="0" err="1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al</a:t>
            </a:r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: </a:t>
            </a:r>
            <a:b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endParaRPr lang="he-IL" sz="27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699153362"/>
              </p:ext>
            </p:extLst>
          </p:nvPr>
        </p:nvGraphicFramePr>
        <p:xfrm>
          <a:off x="1524000" y="16891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1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>Making a real change</a:t>
            </a:r>
            <a:br>
              <a:rPr lang="he-IL" sz="40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</a:br>
            <a:r>
              <a:rPr lang="en-US" sz="3100" b="1" dirty="0">
                <a:solidFill>
                  <a:srgbClr val="7030A0"/>
                </a:solidFill>
                <a:latin typeface="Calibri"/>
                <a:ea typeface="+mn-ea"/>
                <a:cs typeface="Spoiler" pitchFamily="2" charset="-79"/>
              </a:rPr>
              <a:t>Effective project duration: 5-10 years</a:t>
            </a:r>
            <a:br>
              <a:rPr lang="en-US" sz="2700" dirty="0">
                <a:solidFill>
                  <a:prstClr val="black"/>
                </a:solidFill>
                <a:latin typeface="Calibri"/>
                <a:ea typeface="+mn-ea"/>
                <a:cs typeface="Spoiler" pitchFamily="2" charset="-79"/>
              </a:rPr>
            </a:br>
            <a:r>
              <a:rPr lang="he-IL" sz="2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lang="he-IL" dirty="0"/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3614725476"/>
              </p:ext>
            </p:extLst>
          </p:nvPr>
        </p:nvGraphicFramePr>
        <p:xfrm>
          <a:off x="891913" y="1417638"/>
          <a:ext cx="7360171" cy="448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60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Partners and collaborations</a:t>
            </a:r>
            <a:endParaRPr lang="he-IL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487291131"/>
              </p:ext>
            </p:extLst>
          </p:nvPr>
        </p:nvGraphicFramePr>
        <p:xfrm>
          <a:off x="1028700" y="1130300"/>
          <a:ext cx="70739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0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363937"/>
              </p:ext>
            </p:extLst>
          </p:nvPr>
        </p:nvGraphicFramePr>
        <p:xfrm>
          <a:off x="367259" y="1398493"/>
          <a:ext cx="8449363" cy="501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456136" y="144119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>This time we will make it work</a:t>
            </a:r>
            <a:br>
              <a:rPr lang="he-IL" sz="32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</a:br>
            <a:r>
              <a:rPr lang="en-US" sz="2400" b="1" dirty="0">
                <a:solidFill>
                  <a:srgbClr val="7030A0"/>
                </a:solidFill>
                <a:latin typeface="Calibri"/>
                <a:ea typeface="+mn-ea"/>
                <a:cs typeface="Spoiler" pitchFamily="2" charset="-79"/>
              </a:rPr>
              <a:t>Piecing together the puzzle, turning initiatives into world-changing actions</a:t>
            </a:r>
            <a:r>
              <a:rPr lang="he-IL" sz="24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1917">
            <a:off x="6601497" y="5593144"/>
            <a:ext cx="440124" cy="5052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8989" y="1283083"/>
            <a:ext cx="670618" cy="676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386" y="1289310"/>
            <a:ext cx="670618" cy="67671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502" y="5504023"/>
            <a:ext cx="67061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4465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>Already in Action</a:t>
            </a:r>
            <a:br>
              <a:rPr lang="en-US" sz="40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</a:br>
            <a:r>
              <a:rPr lang="en-US" sz="3100" b="1" dirty="0">
                <a:solidFill>
                  <a:srgbClr val="7030A0"/>
                </a:solidFill>
                <a:latin typeface="Calibri"/>
                <a:ea typeface="+mn-ea"/>
                <a:cs typeface="Spoiler" pitchFamily="2" charset="-79"/>
              </a:rPr>
              <a:t>Ongoing Initiatives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206844922"/>
              </p:ext>
            </p:extLst>
          </p:nvPr>
        </p:nvGraphicFramePr>
        <p:xfrm>
          <a:off x="319220" y="1433015"/>
          <a:ext cx="8456298" cy="480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45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499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>Project Timing</a:t>
            </a:r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022081730"/>
              </p:ext>
            </p:extLst>
          </p:nvPr>
        </p:nvGraphicFramePr>
        <p:xfrm>
          <a:off x="457200" y="869430"/>
          <a:ext cx="8229600" cy="581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34131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Microsoft Office PowerPoint</Application>
  <PresentationFormat>On-screen Show (4:3)</PresentationFormat>
  <Paragraphs>263</Paragraphs>
  <Slides>28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David</vt:lpstr>
      <vt:lpstr>Segoe MDL2 Assets</vt:lpstr>
      <vt:lpstr>Segoe UI</vt:lpstr>
      <vt:lpstr>Spoiler</vt:lpstr>
      <vt:lpstr>Times New Roman</vt:lpstr>
      <vt:lpstr>ערכת נושא Office</vt:lpstr>
      <vt:lpstr>1_ערכת נושא Office</vt:lpstr>
      <vt:lpstr>Naturally Clean  Cultural Change Initiative </vt:lpstr>
      <vt:lpstr>Don’t trash my home</vt:lpstr>
      <vt:lpstr>Key factors</vt:lpstr>
      <vt:lpstr>The future – our overarching goClean nature in Israel driven by cultural changeal:  </vt:lpstr>
      <vt:lpstr>Making a real change Effective project duration: 5-10 years  </vt:lpstr>
      <vt:lpstr>Partners and collaborations</vt:lpstr>
      <vt:lpstr>This time we will make it work Piecing together the puzzle, turning initiatives into world-changing actions </vt:lpstr>
      <vt:lpstr>Already in Action Ongoing Initiatives</vt:lpstr>
      <vt:lpstr>Project Timing</vt:lpstr>
      <vt:lpstr>Attraction and Information Campaign Blue collar, Union media, BB&amp;A</vt:lpstr>
      <vt:lpstr>Face-to-Face Publicity</vt:lpstr>
      <vt:lpstr>Enforcement</vt:lpstr>
      <vt:lpstr>Enforcement in Tel Aviv</vt:lpstr>
      <vt:lpstr>Infrastructure</vt:lpstr>
      <vt:lpstr>Infrastructure: budget integration and allocation</vt:lpstr>
      <vt:lpstr>Educational Program</vt:lpstr>
      <vt:lpstr>PowerPoint Presentation</vt:lpstr>
      <vt:lpstr>PowerPoint Presentation</vt:lpstr>
      <vt:lpstr>Initiative actions throughout the first year</vt:lpstr>
      <vt:lpstr>Campaign</vt:lpstr>
      <vt:lpstr>Initiative plan</vt:lpstr>
      <vt:lpstr>Initiative Plan</vt:lpstr>
      <vt:lpstr>Initiative plan</vt:lpstr>
      <vt:lpstr>Initiative plan</vt:lpstr>
      <vt:lpstr>National  Cleaning Day!  March 26, 2019</vt:lpstr>
      <vt:lpstr>Initiative plan</vt:lpstr>
      <vt:lpstr>Initiative Expansion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2018-02-20T13:25:18Z</dcterms:created>
  <dcterms:modified xsi:type="dcterms:W3CDTF">2018-02-21T15:36:05Z</dcterms:modified>
</cp:coreProperties>
</file>