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notesSlides/notesSlide2.xml" ContentType="application/vnd.openxmlformats-officedocument.presentationml.notesSlide+xml"/>
  <Override PartName="/ppt/comments/comment3.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4.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5.xml" ContentType="application/vnd.openxmlformats-officedocument.presentationml.comments+xml"/>
  <Override PartName="/ppt/notesSlides/notesSlide7.xml" ContentType="application/vnd.openxmlformats-officedocument.presentationml.notesSlide+xml"/>
  <Override PartName="/ppt/comments/comment6.xml" ContentType="application/vnd.openxmlformats-officedocument.presentationml.comments+xml"/>
  <Override PartName="/ppt/notesSlides/notesSlide8.xml" ContentType="application/vnd.openxmlformats-officedocument.presentationml.notesSlide+xml"/>
  <Override PartName="/ppt/comments/comment7.xml" ContentType="application/vnd.openxmlformats-officedocument.presentationml.comments+xml"/>
  <Override PartName="/ppt/tags/tag1.xml" ContentType="application/vnd.openxmlformats-officedocument.presentationml.tags+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tags/tag4.xml" ContentType="application/vnd.openxmlformats-officedocument.presentationml.tags+xml"/>
  <Override PartName="/ppt/notesSlides/notesSlide12.xml" ContentType="application/vnd.openxmlformats-officedocument.presentationml.notesSlide+xml"/>
  <Override PartName="/ppt/tags/tag5.xml" ContentType="application/vnd.openxmlformats-officedocument.presentationml.tags+xml"/>
  <Override PartName="/ppt/notesSlides/notesSlide13.xml" ContentType="application/vnd.openxmlformats-officedocument.presentationml.notesSlide+xml"/>
  <Override PartName="/ppt/comments/comment8.xml" ContentType="application/vnd.openxmlformats-officedocument.presentationml.comments+xml"/>
  <Override PartName="/ppt/tags/tag6.xml" ContentType="application/vnd.openxmlformats-officedocument.presentationml.tags+xml"/>
  <Override PartName="/ppt/notesSlides/notesSlide14.xml" ContentType="application/vnd.openxmlformats-officedocument.presentationml.notesSlide+xml"/>
  <Override PartName="/ppt/tags/tag7.xml" ContentType="application/vnd.openxmlformats-officedocument.presentationml.tags+xml"/>
  <Override PartName="/ppt/notesSlides/notesSlide15.xml" ContentType="application/vnd.openxmlformats-officedocument.presentationml.notesSlide+xml"/>
  <Override PartName="/ppt/tags/tag8.xml" ContentType="application/vnd.openxmlformats-officedocument.presentationml.tags+xml"/>
  <Override PartName="/ppt/notesSlides/notesSlide16.xml" ContentType="application/vnd.openxmlformats-officedocument.presentationml.notesSlide+xml"/>
  <Override PartName="/ppt/comments/comment9.xml" ContentType="application/vnd.openxmlformats-officedocument.presentationml.comments+xml"/>
  <Override PartName="/ppt/tags/tag9.xml" ContentType="application/vnd.openxmlformats-officedocument.presentationml.tags+xml"/>
  <Override PartName="/ppt/notesSlides/notesSlide17.xml" ContentType="application/vnd.openxmlformats-officedocument.presentationml.notesSlide+xml"/>
  <Override PartName="/ppt/comments/comment10.xml" ContentType="application/vnd.openxmlformats-officedocument.presentationml.comments+xml"/>
  <Override PartName="/ppt/notesSlides/notesSlide18.xml" ContentType="application/vnd.openxmlformats-officedocument.presentationml.notesSlide+xml"/>
  <Override PartName="/ppt/comments/comment11.xml" ContentType="application/vnd.openxmlformats-officedocument.presentationml.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comment12.xml" ContentType="application/vnd.openxmlformats-officedocument.presentationml.comment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omments/comment13.xml" ContentType="application/vnd.openxmlformats-officedocument.presentationml.comments+xml"/>
  <Override PartName="/ppt/notesSlides/notesSlide25.xml" ContentType="application/vnd.openxmlformats-officedocument.presentationml.notesSlide+xml"/>
  <Override PartName="/ppt/comments/comment14.xml" ContentType="application/vnd.openxmlformats-officedocument.presentationml.comments+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Yael Bier" initials="YB" lastIdx="68"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056" y="48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7-01-30T13:58:27.437" idx="52">
    <p:pos x="2984" y="621"/>
    <p:text>description of קשר חם must be inserted here' after author's decisions regarding logos and titles</p:text>
  </p:cm>
</p:cmLst>
</file>

<file path=ppt/comments/comment10.xml><?xml version="1.0" encoding="utf-8"?>
<p:cmLst xmlns:a="http://schemas.openxmlformats.org/drawingml/2006/main" xmlns:r="http://schemas.openxmlformats.org/officeDocument/2006/relationships" xmlns:p="http://schemas.openxmlformats.org/presentationml/2006/main">
  <p:cm authorId="0" dt="2017-01-26T14:22:54.184" idx="64">
    <p:pos x="10" y="10"/>
    <p:text>**picture: https://books.google.co.il/books?id=M-qK8anbZmwC&amp;pg=PA222&amp;lpg=PA222&amp;dq=steve+fisk+mathematician+tehran&amp;source=bl&amp;ots=wzPSOxSzdF&amp;sig=VxwKc8mZP1YHo_bkWQTrR17bI4s&amp;hl=iw&amp;sa=X&amp;ved=0ahUKEwjqxb-i69XRAhWJOsAKHaeLA4wQ6AEIJTAB#v=onepage&amp;q=steve%20fisk%20mathematician%20tehran&amp;f=false</p:text>
  </p:cm>
</p:cmLst>
</file>

<file path=ppt/comments/comment11.xml><?xml version="1.0" encoding="utf-8"?>
<p:cmLst xmlns:a="http://schemas.openxmlformats.org/drawingml/2006/main" xmlns:r="http://schemas.openxmlformats.org/officeDocument/2006/relationships" xmlns:p="http://schemas.openxmlformats.org/presentationml/2006/main">
  <p:cm authorId="0" dt="2017-01-26T14:38:07.304" idx="65">
    <p:pos x="10" y="10"/>
    <p:text>**זרים is 'disjoint' but my understanding is that the definition of disjoint is that they share no elements, thus I used the non-mathematical term 'distinct'**</p:text>
  </p:cm>
</p:cmLst>
</file>

<file path=ppt/comments/comment12.xml><?xml version="1.0" encoding="utf-8"?>
<p:cmLst xmlns:a="http://schemas.openxmlformats.org/drawingml/2006/main" xmlns:r="http://schemas.openxmlformats.org/officeDocument/2006/relationships" xmlns:p="http://schemas.openxmlformats.org/presentationml/2006/main">
  <p:cm authorId="0" dt="2017-01-26T15:09:44.576" idx="66">
    <p:pos x="10" y="10"/>
    <p:text>"The title uses the word "dodecagon". ***how do you want this treated? we can use "dodecagon", and we can use "12-gon", or "12-sided polygon". What do you prefer in the slides, and what do you want indicated in the teacher's note?</p:text>
  </p:cm>
</p:cmLst>
</file>

<file path=ppt/comments/comment13.xml><?xml version="1.0" encoding="utf-8"?>
<p:cmLst xmlns:a="http://schemas.openxmlformats.org/drawingml/2006/main" xmlns:r="http://schemas.openxmlformats.org/officeDocument/2006/relationships" xmlns:p="http://schemas.openxmlformats.org/presentationml/2006/main">
  <p:cm authorId="0" dt="2017-01-26T15:22:02.401" idx="67">
    <p:pos x="673" y="1243"/>
    <p:text>השמטתי את ההפניות לחומר בעברית, גם בשקף וגם בהערות למורה</p:text>
  </p:cm>
</p:cmLst>
</file>

<file path=ppt/comments/comment14.xml><?xml version="1.0" encoding="utf-8"?>
<p:cmLst xmlns:a="http://schemas.openxmlformats.org/drawingml/2006/main" xmlns:r="http://schemas.openxmlformats.org/officeDocument/2006/relationships" xmlns:p="http://schemas.openxmlformats.org/presentationml/2006/main">
  <p:cm authorId="0" dt="2017-01-26T15:23:04.456" idx="68">
    <p:pos x="2835" y="1204"/>
    <p:text>404 error -- bad link -- this appears in the teachers' notes as well as in the slide itself. Please note: I have not double checked every link. Those I checked and found problematic are indicated in my notes to you.</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7-01-30T13:59:06.842" idx="53">
    <p:pos x="5372" y="265"/>
    <p:text>reminder of previous suggestions for alternative title: Authorization or License for Use</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7-01-26T11:14:03.984" idx="54">
    <p:pos x="10" y="10"/>
    <p:text>רמזור - Is this applicable to the Hebrew only -- or will you have an equivalent English one?</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7-01-25T15:57:31.727" idx="55">
    <p:pos x="4789" y="2498"/>
    <p:text>bad link</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17-01-26T11:23:40.659" idx="56">
    <p:pos x="10" y="10"/>
    <p:text>omitted the notes referring to English terminology, so that's all that's left is this one little parenthetic note. (I removed the parentheses).</p:text>
  </p:cm>
</p:cmLst>
</file>

<file path=ppt/comments/comment6.xml><?xml version="1.0" encoding="utf-8"?>
<p:cmLst xmlns:a="http://schemas.openxmlformats.org/drawingml/2006/main" xmlns:r="http://schemas.openxmlformats.org/officeDocument/2006/relationships" xmlns:p="http://schemas.openxmlformats.org/presentationml/2006/main">
  <p:cm authorId="0" dt="2017-01-26T11:37:18.479" idx="57">
    <p:pos x="10" y="10"/>
    <p:text>perhaps you meant property 5 and not property 4 (in Teacher's Note 3)?</p:text>
  </p:cm>
</p:cmLst>
</file>

<file path=ppt/comments/comment7.xml><?xml version="1.0" encoding="utf-8"?>
<p:cmLst xmlns:a="http://schemas.openxmlformats.org/drawingml/2006/main" xmlns:r="http://schemas.openxmlformats.org/officeDocument/2006/relationships" xmlns:p="http://schemas.openxmlformats.org/presentationml/2006/main">
  <p:cm authorId="0" dt="2017-01-26T11:59:36.224" idx="58">
    <p:pos x="10" y="10"/>
    <p:text>**hebrew error: במד instead of בצד**</p:text>
  </p:cm>
  <p:cm authorId="0" dt="2017-01-26T11:59:51.879" idx="59">
    <p:pos x="2012" y="2456"/>
    <p:text>did not swap the figure with the text b/c I couldn't do it simply without breaking the animations. This applies to all slides.</p:text>
  </p:cm>
  <p:cm authorId="0" dt="2017-01-31T12:32:25.284" idx="60">
    <p:pos x="106" y="106"/>
    <p:text>Note that there is a small triangular dead zone on the upper right, and in the subsequent animation (on the next page where you construct the "wall"), either the dead zone should be pointed out, or it should be gotten rid of, in my opinion, other wise part of the point may be missed or misunderstood.</p:text>
  </p:cm>
</p:cmLst>
</file>

<file path=ppt/comments/comment8.xml><?xml version="1.0" encoding="utf-8"?>
<p:cmLst xmlns:a="http://schemas.openxmlformats.org/drawingml/2006/main" xmlns:r="http://schemas.openxmlformats.org/officeDocument/2006/relationships" xmlns:p="http://schemas.openxmlformats.org/presentationml/2006/main">
  <p:cm authorId="0" dt="2017-01-26T13:03:08.930" idx="61">
    <p:pos x="10" y="10"/>
    <p:text>"אחרי החלק הראשון" -- do you mean after item 1? Not clear what you mean.</p:text>
  </p:cm>
  <p:cm authorId="0" dt="2017-01-26T13:03:27.888" idx="62">
    <p:pos x="106" y="106"/>
    <p:text>בעברית בהערות למורה כתוב "גולות" במקום "סגולות". (לקח לי המון זמן לפענח :-()</p:text>
  </p:cm>
</p:cmLst>
</file>

<file path=ppt/comments/comment9.xml><?xml version="1.0" encoding="utf-8"?>
<p:cmLst xmlns:a="http://schemas.openxmlformats.org/drawingml/2006/main" xmlns:r="http://schemas.openxmlformats.org/officeDocument/2006/relationships" xmlns:p="http://schemas.openxmlformats.org/presentationml/2006/main">
  <p:cm authorId="0" dt="2017-01-26T13:44:49.204" idx="63">
    <p:pos x="10" y="10"/>
    <p:text>I blv this should be "less than or equal to", or "not greater than"; the Hebrew indicating "less than" is incorrect.</p:text>
  </p:cm>
</p:cmLst>
</file>

<file path=ppt/drawings/_rels/vmlDrawing1.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4A4E1F-56C9-4EAB-9465-9C397FC03ACD}" type="datetimeFigureOut">
              <a:rPr lang="en-US" smtClean="0"/>
              <a:t>2/5/2017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7D9D4E-D8E1-43D9-9F7D-C416358ED99F}" type="slidenum">
              <a:rPr lang="en-US" smtClean="0"/>
              <a:t>‹#›</a:t>
            </a:fld>
            <a:endParaRPr lang="en-US"/>
          </a:p>
        </p:txBody>
      </p:sp>
    </p:spTree>
    <p:extLst>
      <p:ext uri="{BB962C8B-B14F-4D97-AF65-F5344CB8AC3E}">
        <p14:creationId xmlns:p14="http://schemas.microsoft.com/office/powerpoint/2010/main" val="339349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8" Type="http://schemas.openxmlformats.org/officeDocument/2006/relationships/hyperlink" Target="http://en.wikipedia.org/wiki/Mathematical_Reviews" TargetMode="External"/><Relationship Id="rId3" Type="http://schemas.openxmlformats.org/officeDocument/2006/relationships/hyperlink" Target="http://en.wikipedia.org/wiki/Digital_object_identifier" TargetMode="External"/><Relationship Id="rId7" Type="http://schemas.openxmlformats.org/officeDocument/2006/relationships/hyperlink" Target="http://en.wikipedia.org/wiki/Special:BookSources/0-7167-1045-5" TargetMode="External"/><Relationship Id="rId2" Type="http://schemas.openxmlformats.org/officeDocument/2006/relationships/slide" Target="../slides/slide28.xml"/><Relationship Id="rId1" Type="http://schemas.openxmlformats.org/officeDocument/2006/relationships/notesMaster" Target="../notesMasters/notesMaster1.xml"/><Relationship Id="rId6" Type="http://schemas.openxmlformats.org/officeDocument/2006/relationships/hyperlink" Target="http://en.wikipedia.org/wiki/International_Standard_Book_Number" TargetMode="External"/><Relationship Id="rId5" Type="http://schemas.openxmlformats.org/officeDocument/2006/relationships/hyperlink" Target="http://dx.doi.org/10.1016/0095-8956(78)90059-X" TargetMode="External"/><Relationship Id="rId4" Type="http://schemas.openxmlformats.org/officeDocument/2006/relationships/hyperlink" Target="http://dx.doi.org/10.1016/0095-8956(75)90061-1" TargetMode="External"/><Relationship Id="rId9" Type="http://schemas.openxmlformats.org/officeDocument/2006/relationships/hyperlink" Target="http://www.ams.org/mathscinet-getitem?mr=519066"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en.wikipedia.org/wiki/International_Standard_Book_Number" TargetMode="External"/><Relationship Id="rId2" Type="http://schemas.openxmlformats.org/officeDocument/2006/relationships/slide" Target="../slides/slide29.xml"/><Relationship Id="rId1" Type="http://schemas.openxmlformats.org/officeDocument/2006/relationships/notesMaster" Target="../notesMasters/notesMaster1.xml"/><Relationship Id="rId6" Type="http://schemas.openxmlformats.org/officeDocument/2006/relationships/hyperlink" Target="http://dimacs.rutgers.edu/~cristofa/Xfiles/art.html" TargetMode="External"/><Relationship Id="rId5" Type="http://schemas.openxmlformats.org/officeDocument/2006/relationships/hyperlink" Target="http://maven.smith.edu/~orourke/" TargetMode="External"/><Relationship Id="rId4" Type="http://schemas.openxmlformats.org/officeDocument/2006/relationships/hyperlink" Target="http://cs.smith.edu/~orourke/books/ArtGalleryTheorems/art.html"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amazon.com/exec/obidos/ASIN/0521649765/ref=nosim/weisstein-20" TargetMode="External"/><Relationship Id="rId2" Type="http://schemas.openxmlformats.org/officeDocument/2006/relationships/slide" Target="../slides/slide30.xml"/><Relationship Id="rId1" Type="http://schemas.openxmlformats.org/officeDocument/2006/relationships/notesMaster" Target="../notesMasters/notesMaster1.xml"/><Relationship Id="rId6" Type="http://schemas.openxmlformats.org/officeDocument/2006/relationships/hyperlink" Target="http://mathworld.wolfram.com/ArtGalleryTheorem.html" TargetMode="External"/><Relationship Id="rId5" Type="http://schemas.openxmlformats.org/officeDocument/2006/relationships/hyperlink" Target="http://www.amazon.com/exec/obidos/ASIN/0140118136/ref=nosim/weisstein-20" TargetMode="External"/><Relationship Id="rId4" Type="http://schemas.openxmlformats.org/officeDocument/2006/relationships/hyperlink" Target="http://www.amazon.com/exec/obidos/ASIN/0387753664/ref=nosim/weisstein-20"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en.wikipedia.org/wiki/Digital_object_identifier" TargetMode="External"/><Relationship Id="rId2" Type="http://schemas.openxmlformats.org/officeDocument/2006/relationships/slide" Target="../slides/slide31.xml"/><Relationship Id="rId1" Type="http://schemas.openxmlformats.org/officeDocument/2006/relationships/notesMaster" Target="../notesMasters/notesMaster1.xml"/><Relationship Id="rId6" Type="http://schemas.openxmlformats.org/officeDocument/2006/relationships/hyperlink" Target="http://www.amazon.com/exec/obidos/ASIN/0444825371/ref=nosim/weisstein-20" TargetMode="External"/><Relationship Id="rId5" Type="http://schemas.openxmlformats.org/officeDocument/2006/relationships/hyperlink" Target="http://www.ic.unicamp.br/~cid/Problem-instances/Art-Gallery/" TargetMode="External"/><Relationship Id="rId4" Type="http://schemas.openxmlformats.org/officeDocument/2006/relationships/hyperlink" Target="http://dx.doi.org/10.1111/j.1475-3995.2011.00804.x"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upload.wikimedia.org/wikipedia/commons/6/64/Ancientlibraryalex.jp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pPr>
              <a:defRPr/>
            </a:pPr>
            <a:fld id="{513BC059-AADE-4C60-A490-5ECD731F7AF5}" type="slidenum">
              <a:rPr lang="en-US" smtClean="0">
                <a:solidFill>
                  <a:prstClr val="black"/>
                </a:solidFill>
              </a:rPr>
              <a:pPr>
                <a:defRPr/>
              </a:pPr>
              <a:t>1</a:t>
            </a:fld>
            <a:endParaRPr lang="en-US">
              <a:solidFill>
                <a:prstClr val="black"/>
              </a:solidFill>
            </a:endParaRPr>
          </a:p>
        </p:txBody>
      </p:sp>
    </p:spTree>
    <p:extLst>
      <p:ext uri="{BB962C8B-B14F-4D97-AF65-F5344CB8AC3E}">
        <p14:creationId xmlns:p14="http://schemas.microsoft.com/office/powerpoint/2010/main" val="3109552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dirty="0" smtClean="0"/>
              <a:t>To</a:t>
            </a:r>
            <a:r>
              <a:rPr lang="en-US" dirty="0" smtClean="0"/>
              <a:t> </a:t>
            </a:r>
            <a:r>
              <a:rPr dirty="0" smtClean="0"/>
              <a:t>the</a:t>
            </a:r>
            <a:r>
              <a:rPr lang="en-US" dirty="0" smtClean="0"/>
              <a:t> </a:t>
            </a:r>
            <a:r>
              <a:rPr dirty="0" smtClean="0"/>
              <a:t>teacher:</a:t>
            </a:r>
            <a:r>
              <a:rPr lang="en-US" dirty="0" smtClean="0"/>
              <a:t> </a:t>
            </a:r>
            <a:br>
              <a:rPr lang="en-US" dirty="0" smtClean="0"/>
            </a:br>
            <a:r>
              <a:rPr dirty="0" smtClean="0"/>
              <a:t>We</a:t>
            </a:r>
            <a:r>
              <a:rPr lang="en-US" dirty="0" smtClean="0"/>
              <a:t> </a:t>
            </a:r>
            <a:r>
              <a:rPr dirty="0" smtClean="0"/>
              <a:t>assume</a:t>
            </a:r>
            <a:r>
              <a:rPr lang="en-US" dirty="0" smtClean="0"/>
              <a:t> </a:t>
            </a:r>
            <a:r>
              <a:rPr dirty="0" smtClean="0"/>
              <a:t>that</a:t>
            </a:r>
            <a:r>
              <a:rPr lang="en-US" dirty="0" smtClean="0"/>
              <a:t> </a:t>
            </a:r>
            <a:r>
              <a:rPr dirty="0" smtClean="0"/>
              <a:t>the</a:t>
            </a:r>
            <a:r>
              <a:rPr lang="en-US" dirty="0" smtClean="0"/>
              <a:t> </a:t>
            </a:r>
            <a:r>
              <a:rPr dirty="0" smtClean="0"/>
              <a:t>students</a:t>
            </a:r>
            <a:r>
              <a:rPr lang="en-US" dirty="0" smtClean="0"/>
              <a:t> can </a:t>
            </a:r>
            <a:r>
              <a:rPr dirty="0" smtClean="0"/>
              <a:t>distinguish</a:t>
            </a:r>
            <a:r>
              <a:rPr lang="en-US" dirty="0" smtClean="0"/>
              <a:t> </a:t>
            </a:r>
            <a:r>
              <a:rPr dirty="0" smtClean="0"/>
              <a:t>between</a:t>
            </a:r>
            <a:r>
              <a:rPr lang="en-US" dirty="0" smtClean="0"/>
              <a:t> </a:t>
            </a:r>
            <a:r>
              <a:rPr dirty="0" smtClean="0"/>
              <a:t>a</a:t>
            </a:r>
            <a:r>
              <a:rPr lang="en-US" dirty="0" smtClean="0"/>
              <a:t> </a:t>
            </a:r>
            <a:r>
              <a:rPr dirty="0" smtClean="0"/>
              <a:t>convex</a:t>
            </a:r>
            <a:r>
              <a:rPr lang="en-US" dirty="0" smtClean="0"/>
              <a:t> and a </a:t>
            </a:r>
            <a:r>
              <a:rPr dirty="0" smtClean="0"/>
              <a:t>concave</a:t>
            </a:r>
            <a:r>
              <a:rPr lang="en-US" dirty="0" smtClean="0"/>
              <a:t> polygon. E</a:t>
            </a:r>
            <a:r>
              <a:rPr dirty="0" smtClean="0"/>
              <a:t>ven</a:t>
            </a:r>
            <a:r>
              <a:rPr lang="en-US" dirty="0" smtClean="0"/>
              <a:t> </a:t>
            </a:r>
            <a:r>
              <a:rPr dirty="0" smtClean="0"/>
              <a:t>if</a:t>
            </a:r>
            <a:r>
              <a:rPr lang="en-US" dirty="0" smtClean="0"/>
              <a:t> </a:t>
            </a:r>
            <a:r>
              <a:rPr dirty="0" smtClean="0"/>
              <a:t>they</a:t>
            </a:r>
            <a:r>
              <a:rPr lang="en-US" dirty="0" smtClean="0"/>
              <a:t> can’t, however, </a:t>
            </a:r>
            <a:r>
              <a:rPr dirty="0" smtClean="0"/>
              <a:t>the</a:t>
            </a:r>
            <a:r>
              <a:rPr lang="en-US" dirty="0" smtClean="0"/>
              <a:t> </a:t>
            </a:r>
            <a:r>
              <a:rPr dirty="0" smtClean="0"/>
              <a:t>diagram</a:t>
            </a:r>
            <a:r>
              <a:rPr lang="en-US" dirty="0" smtClean="0"/>
              <a:t> </a:t>
            </a:r>
            <a:r>
              <a:rPr dirty="0" smtClean="0"/>
              <a:t>should</a:t>
            </a:r>
            <a:r>
              <a:rPr lang="en-US" dirty="0" smtClean="0"/>
              <a:t> </a:t>
            </a:r>
            <a:r>
              <a:rPr dirty="0" smtClean="0"/>
              <a:t>speak</a:t>
            </a:r>
            <a:r>
              <a:rPr lang="en-US" dirty="0" smtClean="0"/>
              <a:t> </a:t>
            </a:r>
            <a:r>
              <a:rPr dirty="0" smtClean="0"/>
              <a:t>for</a:t>
            </a:r>
            <a:r>
              <a:rPr lang="en-US" dirty="0" smtClean="0"/>
              <a:t> </a:t>
            </a:r>
            <a:r>
              <a:rPr dirty="0" smtClean="0"/>
              <a:t>itself</a:t>
            </a:r>
            <a:r>
              <a:rPr lang="en-US" dirty="0" smtClean="0"/>
              <a:t>.</a:t>
            </a:r>
            <a:endParaRPr dirty="0"/>
          </a:p>
          <a:p>
            <a:pPr algn="l" rtl="0"/>
            <a:r>
              <a:rPr lang="en-US" dirty="0" smtClean="0"/>
              <a:t>Please note that although the problem is addressed on the planar level, the solution solves the spatial </a:t>
            </a:r>
            <a:r>
              <a:rPr lang="en-US" dirty="0" smtClean="0"/>
              <a:t>problem; </a:t>
            </a:r>
            <a:r>
              <a:rPr lang="en-US" dirty="0" smtClean="0"/>
              <a:t>we’ve already seen that to solve the spatial problem it suffices to solve the planar one. </a:t>
            </a:r>
            <a:r>
              <a:rPr lang="en-US" baseline="0" dirty="0" smtClean="0"/>
              <a:t>"</a:t>
            </a:r>
            <a:r>
              <a:rPr baseline="0" dirty="0" smtClean="0"/>
              <a:t>I</a:t>
            </a:r>
            <a:r>
              <a:rPr lang="en-US" baseline="0" dirty="0" smtClean="0"/>
              <a:t>t </a:t>
            </a:r>
            <a:r>
              <a:rPr baseline="0" dirty="0" smtClean="0"/>
              <a:t>suffices</a:t>
            </a:r>
            <a:r>
              <a:rPr lang="en-US" baseline="0" dirty="0" smtClean="0"/>
              <a:t> </a:t>
            </a:r>
            <a:r>
              <a:rPr baseline="0" dirty="0" smtClean="0"/>
              <a:t>to</a:t>
            </a:r>
            <a:r>
              <a:rPr lang="en-US" baseline="0" dirty="0" smtClean="0"/>
              <a:t> </a:t>
            </a:r>
            <a:r>
              <a:rPr baseline="0" dirty="0" smtClean="0"/>
              <a:t>solve</a:t>
            </a:r>
            <a:r>
              <a:rPr lang="en-US" baseline="0" dirty="0" smtClean="0"/>
              <a:t> </a:t>
            </a:r>
            <a:r>
              <a:rPr baseline="0" dirty="0" smtClean="0"/>
              <a:t>the</a:t>
            </a:r>
            <a:r>
              <a:rPr lang="en-US" baseline="0" dirty="0" smtClean="0"/>
              <a:t> </a:t>
            </a:r>
            <a:r>
              <a:rPr baseline="0" dirty="0" smtClean="0"/>
              <a:t>planar</a:t>
            </a:r>
            <a:r>
              <a:rPr lang="en-US" baseline="0" dirty="0" smtClean="0"/>
              <a:t> </a:t>
            </a:r>
            <a:r>
              <a:rPr baseline="0" dirty="0" smtClean="0"/>
              <a:t>problem</a:t>
            </a:r>
            <a:r>
              <a:rPr lang="en-US" baseline="0" dirty="0" smtClean="0"/>
              <a:t>" </a:t>
            </a:r>
            <a:r>
              <a:rPr baseline="0" dirty="0" smtClean="0"/>
              <a:t>means</a:t>
            </a:r>
            <a:r>
              <a:rPr lang="en-US" baseline="0" dirty="0" smtClean="0"/>
              <a:t> </a:t>
            </a:r>
            <a:r>
              <a:rPr baseline="0" dirty="0" smtClean="0"/>
              <a:t>that</a:t>
            </a:r>
            <a:r>
              <a:rPr lang="en-US" baseline="0" dirty="0" smtClean="0"/>
              <a:t> </a:t>
            </a:r>
            <a:r>
              <a:rPr baseline="0" dirty="0" smtClean="0"/>
              <a:t>its</a:t>
            </a:r>
            <a:r>
              <a:rPr lang="en-US" baseline="0" dirty="0" smtClean="0"/>
              <a:t> </a:t>
            </a:r>
            <a:r>
              <a:rPr baseline="0" dirty="0" smtClean="0"/>
              <a:t>solution</a:t>
            </a:r>
            <a:r>
              <a:rPr lang="en-US" baseline="0" dirty="0" smtClean="0"/>
              <a:t> </a:t>
            </a:r>
            <a:r>
              <a:rPr baseline="0" dirty="0" smtClean="0"/>
              <a:t>solves</a:t>
            </a:r>
            <a:r>
              <a:rPr lang="en-US" baseline="0" dirty="0" smtClean="0"/>
              <a:t> </a:t>
            </a:r>
            <a:r>
              <a:rPr baseline="0" dirty="0" smtClean="0"/>
              <a:t>the</a:t>
            </a:r>
            <a:r>
              <a:rPr lang="en-US" baseline="0" dirty="0" smtClean="0"/>
              <a:t> </a:t>
            </a:r>
            <a:r>
              <a:rPr baseline="0" dirty="0" smtClean="0"/>
              <a:t>spatial</a:t>
            </a:r>
            <a:r>
              <a:rPr lang="en-US" baseline="0" dirty="0" smtClean="0"/>
              <a:t> </a:t>
            </a:r>
            <a:r>
              <a:rPr baseline="0" dirty="0" smtClean="0"/>
              <a:t>one</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513BC059-AADE-4C60-A490-5ECD731F7AF5}" type="slidenum">
              <a:rPr lang="en-US" smtClean="0">
                <a:solidFill>
                  <a:prstClr val="black"/>
                </a:solidFill>
              </a:rPr>
              <a:pPr>
                <a:defRPr/>
              </a:pPr>
              <a:t>12</a:t>
            </a:fld>
            <a:endParaRPr lang="en-US">
              <a:solidFill>
                <a:prstClr val="black"/>
              </a:solidFill>
            </a:endParaRPr>
          </a:p>
        </p:txBody>
      </p:sp>
    </p:spTree>
    <p:extLst>
      <p:ext uri="{BB962C8B-B14F-4D97-AF65-F5344CB8AC3E}">
        <p14:creationId xmlns:p14="http://schemas.microsoft.com/office/powerpoint/2010/main" val="885497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r" rtl="1" eaLnBrk="1" hangingPunct="1">
              <a:spcBef>
                <a:spcPct val="0"/>
              </a:spcBef>
            </a:pPr>
            <a:endParaRPr lang="he-IL" altLang="en-US" dirty="0" smtClean="0"/>
          </a:p>
        </p:txBody>
      </p:sp>
      <p:sp>
        <p:nvSpPr>
          <p:cNvPr id="460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1133080-CE28-4974-91E5-2CBE30023E3E}" type="slidenum">
              <a:rPr lang="en-US" smtClean="0">
                <a:solidFill>
                  <a:prstClr val="black"/>
                </a:solidFill>
                <a:cs typeface="Arial" pitchFamily="34" charset="0"/>
              </a:rPr>
              <a:pPr>
                <a:defRPr/>
              </a:pPr>
              <a:t>13</a:t>
            </a:fld>
            <a:endParaRPr lang="en-US" smtClean="0">
              <a:solidFill>
                <a:prstClr val="black"/>
              </a:solidFill>
              <a:cs typeface="Arial" pitchFamily="34" charset="0"/>
            </a:endParaRPr>
          </a:p>
        </p:txBody>
      </p:sp>
    </p:spTree>
    <p:extLst>
      <p:ext uri="{BB962C8B-B14F-4D97-AF65-F5344CB8AC3E}">
        <p14:creationId xmlns:p14="http://schemas.microsoft.com/office/powerpoint/2010/main" val="1980599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13BC059-AADE-4C60-A490-5ECD731F7AF5}" type="slidenum">
              <a:rPr lang="en-US" smtClean="0">
                <a:solidFill>
                  <a:prstClr val="black"/>
                </a:solidFill>
              </a:rPr>
              <a:pPr>
                <a:defRPr/>
              </a:pPr>
              <a:t>14</a:t>
            </a:fld>
            <a:endParaRPr lang="en-US">
              <a:solidFill>
                <a:prstClr val="black"/>
              </a:solidFill>
            </a:endParaRPr>
          </a:p>
        </p:txBody>
      </p:sp>
    </p:spTree>
    <p:extLst>
      <p:ext uri="{BB962C8B-B14F-4D97-AF65-F5344CB8AC3E}">
        <p14:creationId xmlns:p14="http://schemas.microsoft.com/office/powerpoint/2010/main" val="11826779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eaLnBrk="1" hangingPunct="1">
              <a:spcBef>
                <a:spcPct val="0"/>
              </a:spcBef>
            </a:pPr>
            <a:r>
              <a:rPr dirty="0" smtClean="0"/>
              <a:t>To</a:t>
            </a:r>
            <a:r>
              <a:rPr lang="en-US" dirty="0" smtClean="0"/>
              <a:t> </a:t>
            </a:r>
            <a:r>
              <a:rPr dirty="0" smtClean="0"/>
              <a:t>the</a:t>
            </a:r>
            <a:r>
              <a:rPr lang="en-US" dirty="0" smtClean="0"/>
              <a:t> </a:t>
            </a:r>
            <a:r>
              <a:rPr dirty="0" smtClean="0"/>
              <a:t>teacher</a:t>
            </a:r>
            <a:r>
              <a:rPr dirty="0"/>
              <a:t>:</a:t>
            </a:r>
          </a:p>
          <a:p>
            <a:pPr algn="l" rtl="0" eaLnBrk="1" hangingPunct="1">
              <a:spcBef>
                <a:spcPct val="0"/>
              </a:spcBef>
            </a:pPr>
            <a:r>
              <a:rPr dirty="0" smtClean="0"/>
              <a:t>Recommended</a:t>
            </a:r>
            <a:r>
              <a:rPr lang="en-US" dirty="0" smtClean="0"/>
              <a:t> </a:t>
            </a:r>
            <a:r>
              <a:rPr dirty="0" smtClean="0"/>
              <a:t>guidelines</a:t>
            </a:r>
            <a:r>
              <a:rPr lang="en-US" dirty="0" smtClean="0"/>
              <a:t> </a:t>
            </a:r>
            <a:r>
              <a:rPr dirty="0" smtClean="0"/>
              <a:t>for</a:t>
            </a:r>
            <a:r>
              <a:rPr lang="en-US" dirty="0" smtClean="0"/>
              <a:t> </a:t>
            </a:r>
            <a:r>
              <a:rPr dirty="0" smtClean="0"/>
              <a:t>this</a:t>
            </a:r>
            <a:r>
              <a:rPr lang="en-US" dirty="0" smtClean="0"/>
              <a:t> </a:t>
            </a:r>
            <a:r>
              <a:rPr dirty="0" smtClean="0"/>
              <a:t>slide</a:t>
            </a:r>
            <a:r>
              <a:rPr dirty="0"/>
              <a:t>:</a:t>
            </a:r>
          </a:p>
          <a:p>
            <a:pPr algn="l" rtl="0" eaLnBrk="1" hangingPunct="1">
              <a:spcBef>
                <a:spcPct val="0"/>
              </a:spcBef>
            </a:pPr>
            <a:r>
              <a:rPr dirty="0" smtClean="0"/>
              <a:t>1</a:t>
            </a:r>
            <a:r>
              <a:rPr lang="en-US" dirty="0" smtClean="0"/>
              <a:t>. </a:t>
            </a:r>
            <a:r>
              <a:rPr dirty="0" smtClean="0"/>
              <a:t>Count</a:t>
            </a:r>
            <a:r>
              <a:rPr lang="en-US" dirty="0" smtClean="0"/>
              <a:t> </a:t>
            </a:r>
            <a:r>
              <a:rPr dirty="0" smtClean="0"/>
              <a:t>the</a:t>
            </a:r>
            <a:r>
              <a:rPr lang="en-US" dirty="0" smtClean="0"/>
              <a:t> </a:t>
            </a:r>
            <a:r>
              <a:rPr dirty="0" smtClean="0"/>
              <a:t>sides</a:t>
            </a:r>
            <a:r>
              <a:rPr lang="en-US" dirty="0" smtClean="0"/>
              <a:t> </a:t>
            </a:r>
            <a:r>
              <a:rPr dirty="0" smtClean="0"/>
              <a:t>in</a:t>
            </a:r>
            <a:r>
              <a:rPr lang="en-US" dirty="0" smtClean="0"/>
              <a:t> </a:t>
            </a:r>
            <a:r>
              <a:rPr dirty="0" smtClean="0"/>
              <a:t>the</a:t>
            </a:r>
            <a:r>
              <a:rPr lang="en-US" dirty="0" smtClean="0"/>
              <a:t> </a:t>
            </a:r>
            <a:r>
              <a:rPr dirty="0" smtClean="0"/>
              <a:t>diagram</a:t>
            </a:r>
            <a:r>
              <a:rPr lang="en-US" dirty="0" smtClean="0"/>
              <a:t>s </a:t>
            </a:r>
            <a:r>
              <a:rPr dirty="0" smtClean="0"/>
              <a:t>out</a:t>
            </a:r>
            <a:r>
              <a:rPr lang="en-US" dirty="0" smtClean="0"/>
              <a:t> </a:t>
            </a:r>
            <a:r>
              <a:rPr dirty="0" smtClean="0"/>
              <a:t>loud</a:t>
            </a:r>
            <a:r>
              <a:rPr lang="en-US" dirty="0" smtClean="0"/>
              <a:t> </a:t>
            </a:r>
            <a:r>
              <a:rPr dirty="0" smtClean="0"/>
              <a:t>to</a:t>
            </a:r>
            <a:r>
              <a:rPr lang="en-US" dirty="0" smtClean="0"/>
              <a:t> </a:t>
            </a:r>
            <a:r>
              <a:rPr dirty="0" smtClean="0"/>
              <a:t>make</a:t>
            </a:r>
            <a:r>
              <a:rPr lang="en-US" dirty="0" smtClean="0"/>
              <a:t> </a:t>
            </a:r>
            <a:r>
              <a:rPr dirty="0" smtClean="0"/>
              <a:t>it</a:t>
            </a:r>
            <a:r>
              <a:rPr lang="en-US" dirty="0" smtClean="0"/>
              <a:t> </a:t>
            </a:r>
            <a:r>
              <a:rPr dirty="0" smtClean="0"/>
              <a:t>clear</a:t>
            </a:r>
            <a:r>
              <a:rPr lang="en-US" dirty="0" smtClean="0"/>
              <a:t> </a:t>
            </a:r>
            <a:r>
              <a:rPr dirty="0" smtClean="0"/>
              <a:t>that</a:t>
            </a:r>
            <a:r>
              <a:rPr lang="en-US" dirty="0" smtClean="0"/>
              <a:t> </a:t>
            </a:r>
            <a:r>
              <a:rPr dirty="0" smtClean="0"/>
              <a:t>there</a:t>
            </a:r>
            <a:r>
              <a:rPr lang="en-US" dirty="0" smtClean="0"/>
              <a:t> </a:t>
            </a:r>
            <a:r>
              <a:rPr dirty="0" smtClean="0"/>
              <a:t>are</a:t>
            </a:r>
            <a:r>
              <a:rPr lang="en-US" dirty="0" smtClean="0"/>
              <a:t> </a:t>
            </a:r>
            <a:r>
              <a:rPr dirty="0" smtClean="0"/>
              <a:t>in</a:t>
            </a:r>
            <a:r>
              <a:rPr lang="en-US" dirty="0" smtClean="0"/>
              <a:t> </a:t>
            </a:r>
            <a:r>
              <a:rPr dirty="0" smtClean="0"/>
              <a:t>fact</a:t>
            </a:r>
            <a:r>
              <a:rPr lang="en-US" dirty="0" smtClean="0"/>
              <a:t> </a:t>
            </a:r>
            <a:r>
              <a:rPr dirty="0" smtClean="0"/>
              <a:t>15</a:t>
            </a:r>
            <a:r>
              <a:rPr lang="en-US" dirty="0" smtClean="0"/>
              <a:t> </a:t>
            </a:r>
            <a:r>
              <a:rPr dirty="0" smtClean="0"/>
              <a:t>sides</a:t>
            </a:r>
            <a:r>
              <a:rPr lang="en-US" dirty="0" smtClean="0"/>
              <a:t> in </a:t>
            </a:r>
            <a:r>
              <a:rPr dirty="0" smtClean="0"/>
              <a:t>each</a:t>
            </a:r>
            <a:r>
              <a:rPr lang="en-US" dirty="0" smtClean="0"/>
              <a:t>.</a:t>
            </a:r>
            <a:endParaRPr dirty="0"/>
          </a:p>
          <a:p>
            <a:pPr algn="l" rtl="0" eaLnBrk="1" hangingPunct="1">
              <a:spcBef>
                <a:spcPct val="0"/>
              </a:spcBef>
            </a:pPr>
            <a:r>
              <a:rPr dirty="0" smtClean="0"/>
              <a:t>2</a:t>
            </a:r>
            <a:r>
              <a:rPr lang="en-US" dirty="0" smtClean="0"/>
              <a:t>. </a:t>
            </a:r>
            <a:r>
              <a:rPr dirty="0" smtClean="0"/>
              <a:t>After</a:t>
            </a:r>
            <a:r>
              <a:rPr lang="en-US" dirty="0" smtClean="0"/>
              <a:t> </a:t>
            </a:r>
            <a:r>
              <a:rPr dirty="0" smtClean="0"/>
              <a:t>the</a:t>
            </a:r>
            <a:r>
              <a:rPr lang="en-US" dirty="0" smtClean="0"/>
              <a:t> </a:t>
            </a:r>
            <a:r>
              <a:rPr dirty="0" smtClean="0"/>
              <a:t>first</a:t>
            </a:r>
            <a:r>
              <a:rPr lang="en-US" dirty="0" smtClean="0"/>
              <a:t> </a:t>
            </a:r>
            <a:r>
              <a:rPr dirty="0" smtClean="0"/>
              <a:t>part**??**</a:t>
            </a:r>
            <a:r>
              <a:rPr lang="en-US" dirty="0" smtClean="0"/>
              <a:t> </a:t>
            </a:r>
            <a:r>
              <a:rPr dirty="0" smtClean="0"/>
              <a:t>go</a:t>
            </a:r>
            <a:r>
              <a:rPr lang="en-US" dirty="0" smtClean="0"/>
              <a:t> </a:t>
            </a:r>
            <a:r>
              <a:rPr dirty="0" smtClean="0"/>
              <a:t>over</a:t>
            </a:r>
            <a:r>
              <a:rPr lang="en-US" dirty="0" smtClean="0"/>
              <a:t> </a:t>
            </a:r>
            <a:r>
              <a:rPr dirty="0" smtClean="0"/>
              <a:t>all</a:t>
            </a:r>
            <a:r>
              <a:rPr lang="en-US" dirty="0" smtClean="0"/>
              <a:t> </a:t>
            </a:r>
            <a:r>
              <a:rPr dirty="0" smtClean="0"/>
              <a:t>the</a:t>
            </a:r>
            <a:r>
              <a:rPr lang="en-US" dirty="0" smtClean="0"/>
              <a:t> </a:t>
            </a:r>
            <a:r>
              <a:rPr dirty="0" smtClean="0"/>
              <a:t>possib</a:t>
            </a:r>
            <a:r>
              <a:rPr lang="en-US" dirty="0" smtClean="0"/>
              <a:t>le</a:t>
            </a:r>
            <a:r>
              <a:rPr lang="en-US" baseline="0" dirty="0" smtClean="0"/>
              <a:t> combinations </a:t>
            </a:r>
            <a:r>
              <a:rPr dirty="0" smtClean="0"/>
              <a:t>of</a:t>
            </a:r>
            <a:r>
              <a:rPr lang="en-US" dirty="0" smtClean="0"/>
              <a:t> </a:t>
            </a:r>
            <a:r>
              <a:rPr dirty="0" smtClean="0"/>
              <a:t>two</a:t>
            </a:r>
            <a:r>
              <a:rPr lang="en-US" dirty="0" smtClean="0"/>
              <a:t> purple</a:t>
            </a:r>
            <a:r>
              <a:rPr lang="en-US" baseline="0" dirty="0" smtClean="0"/>
              <a:t> </a:t>
            </a:r>
            <a:r>
              <a:rPr dirty="0" smtClean="0"/>
              <a:t>points</a:t>
            </a:r>
            <a:r>
              <a:rPr lang="en-US" dirty="0" smtClean="0"/>
              <a:t> so that it’s clear </a:t>
            </a:r>
            <a:r>
              <a:rPr dirty="0" smtClean="0"/>
              <a:t>that</a:t>
            </a:r>
            <a:r>
              <a:rPr lang="en-US" dirty="0" smtClean="0"/>
              <a:t> </a:t>
            </a:r>
            <a:r>
              <a:rPr dirty="0" smtClean="0"/>
              <a:t>no</a:t>
            </a:r>
            <a:r>
              <a:rPr lang="en-US" dirty="0" smtClean="0"/>
              <a:t> </a:t>
            </a:r>
            <a:r>
              <a:rPr dirty="0" smtClean="0"/>
              <a:t>two</a:t>
            </a:r>
            <a:r>
              <a:rPr lang="en-US" dirty="0" smtClean="0"/>
              <a:t> </a:t>
            </a:r>
            <a:r>
              <a:rPr dirty="0" smtClean="0"/>
              <a:t>can</a:t>
            </a:r>
            <a:r>
              <a:rPr lang="en-US" dirty="0" smtClean="0"/>
              <a:t> </a:t>
            </a:r>
            <a:r>
              <a:rPr dirty="0" smtClean="0"/>
              <a:t>be</a:t>
            </a:r>
            <a:r>
              <a:rPr lang="en-US" dirty="0" smtClean="0"/>
              <a:t> </a:t>
            </a:r>
            <a:r>
              <a:rPr dirty="0" smtClean="0"/>
              <a:t>viewed</a:t>
            </a:r>
            <a:r>
              <a:rPr lang="en-US" dirty="0" smtClean="0"/>
              <a:t> </a:t>
            </a:r>
            <a:r>
              <a:rPr dirty="0" smtClean="0"/>
              <a:t>simultaneously</a:t>
            </a:r>
            <a:r>
              <a:rPr lang="en-US" dirty="0" smtClean="0"/>
              <a:t>.</a:t>
            </a:r>
            <a:endParaRPr lang="he-IL" altLang="en-US" dirty="0" smtClean="0"/>
          </a:p>
          <a:p>
            <a:pPr algn="l" rtl="0" eaLnBrk="1" hangingPunct="1">
              <a:spcBef>
                <a:spcPct val="0"/>
              </a:spcBef>
            </a:pPr>
            <a:r>
              <a:rPr dirty="0" smtClean="0"/>
              <a:t>3</a:t>
            </a:r>
            <a:r>
              <a:rPr lang="en-US" dirty="0" smtClean="0"/>
              <a:t>. </a:t>
            </a:r>
            <a:r>
              <a:rPr dirty="0" smtClean="0"/>
              <a:t>Emphasize</a:t>
            </a:r>
            <a:r>
              <a:rPr lang="en-US" dirty="0" smtClean="0"/>
              <a:t> </a:t>
            </a:r>
            <a:r>
              <a:rPr dirty="0" smtClean="0"/>
              <a:t>that</a:t>
            </a:r>
            <a:r>
              <a:rPr lang="en-US" dirty="0" smtClean="0"/>
              <a:t> </a:t>
            </a:r>
            <a:r>
              <a:rPr dirty="0" smtClean="0"/>
              <a:t>three</a:t>
            </a:r>
            <a:r>
              <a:rPr lang="en-US" dirty="0" smtClean="0"/>
              <a:t> </a:t>
            </a:r>
            <a:r>
              <a:rPr dirty="0" smtClean="0"/>
              <a:t>guards</a:t>
            </a:r>
            <a:r>
              <a:rPr lang="en-US" dirty="0" smtClean="0"/>
              <a:t> </a:t>
            </a:r>
            <a:r>
              <a:rPr dirty="0" smtClean="0"/>
              <a:t>for</a:t>
            </a:r>
            <a:r>
              <a:rPr lang="en-US" dirty="0" smtClean="0"/>
              <a:t> </a:t>
            </a:r>
            <a:r>
              <a:rPr dirty="0" smtClean="0"/>
              <a:t>the</a:t>
            </a:r>
            <a:r>
              <a:rPr lang="en-US" dirty="0" smtClean="0"/>
              <a:t> </a:t>
            </a:r>
            <a:r>
              <a:rPr dirty="0" smtClean="0"/>
              <a:t>spiral</a:t>
            </a:r>
            <a:r>
              <a:rPr lang="en-US" dirty="0" smtClean="0"/>
              <a:t> </a:t>
            </a:r>
            <a:r>
              <a:rPr dirty="0" smtClean="0"/>
              <a:t>museum</a:t>
            </a:r>
            <a:r>
              <a:rPr lang="en-US" dirty="0" smtClean="0"/>
              <a:t> </a:t>
            </a:r>
            <a:r>
              <a:rPr dirty="0" smtClean="0"/>
              <a:t>are</a:t>
            </a:r>
            <a:r>
              <a:rPr lang="en-US" dirty="0" smtClean="0"/>
              <a:t> </a:t>
            </a:r>
            <a:r>
              <a:rPr dirty="0" smtClean="0"/>
              <a:t>both</a:t>
            </a:r>
            <a:r>
              <a:rPr lang="en-US" dirty="0" smtClean="0"/>
              <a:t> </a:t>
            </a:r>
            <a:r>
              <a:rPr dirty="0" smtClean="0"/>
              <a:t>necessary</a:t>
            </a:r>
            <a:r>
              <a:rPr lang="en-US" dirty="0" smtClean="0"/>
              <a:t> </a:t>
            </a:r>
            <a:r>
              <a:rPr dirty="0" smtClean="0"/>
              <a:t>and</a:t>
            </a:r>
            <a:r>
              <a:rPr lang="en-US" dirty="0" smtClean="0"/>
              <a:t> </a:t>
            </a:r>
            <a:r>
              <a:rPr dirty="0" smtClean="0"/>
              <a:t>sufficient</a:t>
            </a:r>
            <a:r>
              <a:rPr lang="en-US" dirty="0" smtClean="0"/>
              <a:t>. </a:t>
            </a:r>
            <a:r>
              <a:rPr dirty="0" smtClean="0"/>
              <a:t>For</a:t>
            </a:r>
            <a:r>
              <a:rPr lang="en-US" dirty="0" smtClean="0"/>
              <a:t> </a:t>
            </a:r>
            <a:r>
              <a:rPr dirty="0" smtClean="0"/>
              <a:t>the</a:t>
            </a:r>
            <a:r>
              <a:rPr lang="en-US" dirty="0" smtClean="0"/>
              <a:t> </a:t>
            </a:r>
            <a:r>
              <a:rPr dirty="0" smtClean="0"/>
              <a:t>comb</a:t>
            </a:r>
            <a:r>
              <a:rPr lang="en-US" dirty="0" smtClean="0"/>
              <a:t> </a:t>
            </a:r>
            <a:r>
              <a:rPr dirty="0" smtClean="0"/>
              <a:t>museum</a:t>
            </a:r>
            <a:r>
              <a:rPr lang="en-US" dirty="0" smtClean="0"/>
              <a:t> </a:t>
            </a:r>
            <a:r>
              <a:rPr dirty="0" smtClean="0"/>
              <a:t>five</a:t>
            </a:r>
            <a:r>
              <a:rPr lang="en-US" dirty="0" smtClean="0"/>
              <a:t> </a:t>
            </a:r>
            <a:r>
              <a:rPr dirty="0" smtClean="0"/>
              <a:t>are</a:t>
            </a:r>
            <a:r>
              <a:rPr lang="en-US" dirty="0" smtClean="0"/>
              <a:t> </a:t>
            </a:r>
            <a:r>
              <a:rPr dirty="0" smtClean="0"/>
              <a:t>necessary</a:t>
            </a:r>
            <a:r>
              <a:rPr lang="en-US" baseline="0" dirty="0" smtClean="0"/>
              <a:t> as well as</a:t>
            </a:r>
            <a:r>
              <a:rPr lang="en-US" dirty="0" smtClean="0"/>
              <a:t> </a:t>
            </a:r>
            <a:r>
              <a:rPr dirty="0" smtClean="0"/>
              <a:t>sufficient</a:t>
            </a:r>
            <a:r>
              <a:rPr lang="en-US" dirty="0" smtClean="0"/>
              <a:t>.</a:t>
            </a:r>
            <a:endParaRPr dirty="0"/>
          </a:p>
          <a:p>
            <a:pPr algn="l" rtl="0" eaLnBrk="1" hangingPunct="1">
              <a:spcBef>
                <a:spcPct val="0"/>
              </a:spcBef>
            </a:pPr>
            <a:r>
              <a:rPr dirty="0" smtClean="0"/>
              <a:t>5</a:t>
            </a:r>
            <a:r>
              <a:rPr lang="en-US" dirty="0" smtClean="0"/>
              <a:t>. </a:t>
            </a:r>
            <a:r>
              <a:rPr dirty="0" smtClean="0"/>
              <a:t>Point</a:t>
            </a:r>
            <a:r>
              <a:rPr lang="en-US" dirty="0" smtClean="0"/>
              <a:t> </a:t>
            </a:r>
            <a:r>
              <a:rPr dirty="0" smtClean="0"/>
              <a:t>out</a:t>
            </a:r>
            <a:r>
              <a:rPr lang="en-US" dirty="0" smtClean="0"/>
              <a:t> </a:t>
            </a:r>
            <a:r>
              <a:rPr dirty="0" smtClean="0"/>
              <a:t>that</a:t>
            </a:r>
            <a:r>
              <a:rPr lang="en-US" dirty="0" smtClean="0"/>
              <a:t> </a:t>
            </a:r>
            <a:r>
              <a:rPr dirty="0" smtClean="0"/>
              <a:t>although</a:t>
            </a:r>
            <a:r>
              <a:rPr lang="en-US" dirty="0" smtClean="0"/>
              <a:t> </a:t>
            </a:r>
            <a:r>
              <a:rPr dirty="0" smtClean="0"/>
              <a:t>three</a:t>
            </a:r>
            <a:r>
              <a:rPr lang="en-US" dirty="0" smtClean="0"/>
              <a:t> </a:t>
            </a:r>
            <a:r>
              <a:rPr dirty="0" smtClean="0"/>
              <a:t>guards</a:t>
            </a:r>
            <a:r>
              <a:rPr lang="en-US" dirty="0" smtClean="0"/>
              <a:t> </a:t>
            </a:r>
            <a:r>
              <a:rPr dirty="0" smtClean="0"/>
              <a:t>suffice</a:t>
            </a:r>
            <a:r>
              <a:rPr lang="en-US" dirty="0" smtClean="0"/>
              <a:t> </a:t>
            </a:r>
            <a:r>
              <a:rPr dirty="0" smtClean="0"/>
              <a:t>for</a:t>
            </a:r>
            <a:r>
              <a:rPr lang="en-US" dirty="0" smtClean="0"/>
              <a:t> </a:t>
            </a:r>
            <a:r>
              <a:rPr dirty="0" smtClean="0"/>
              <a:t>the</a:t>
            </a:r>
            <a:r>
              <a:rPr lang="en-US" dirty="0" smtClean="0"/>
              <a:t> </a:t>
            </a:r>
            <a:r>
              <a:rPr dirty="0" smtClean="0"/>
              <a:t>spiral</a:t>
            </a:r>
            <a:r>
              <a:rPr lang="en-US" dirty="0" smtClean="0"/>
              <a:t> </a:t>
            </a:r>
            <a:r>
              <a:rPr dirty="0" smtClean="0"/>
              <a:t>museum</a:t>
            </a:r>
            <a:r>
              <a:rPr lang="en-US" dirty="0" smtClean="0"/>
              <a:t>, they must be positioned </a:t>
            </a:r>
            <a:r>
              <a:rPr dirty="0" smtClean="0"/>
              <a:t>properly</a:t>
            </a:r>
            <a:r>
              <a:rPr lang="en-US" dirty="0" smtClean="0"/>
              <a:t>.</a:t>
            </a:r>
            <a:r>
              <a:rPr lang="en-US" baseline="0" dirty="0" smtClean="0"/>
              <a:t> </a:t>
            </a:r>
            <a:r>
              <a:rPr dirty="0" smtClean="0"/>
              <a:t>This</a:t>
            </a:r>
            <a:r>
              <a:rPr lang="en-US" dirty="0" smtClean="0"/>
              <a:t> </a:t>
            </a:r>
            <a:r>
              <a:rPr dirty="0" smtClean="0"/>
              <a:t>may</a:t>
            </a:r>
            <a:r>
              <a:rPr lang="en-US" dirty="0" smtClean="0"/>
              <a:t> </a:t>
            </a:r>
            <a:r>
              <a:rPr dirty="0" smtClean="0"/>
              <a:t>be</a:t>
            </a:r>
            <a:r>
              <a:rPr lang="en-US" dirty="0" smtClean="0"/>
              <a:t> </a:t>
            </a:r>
            <a:r>
              <a:rPr dirty="0" smtClean="0"/>
              <a:t>demonstrated</a:t>
            </a:r>
            <a:r>
              <a:rPr lang="en-US" dirty="0" smtClean="0"/>
              <a:t> </a:t>
            </a:r>
            <a:r>
              <a:rPr dirty="0" smtClean="0"/>
              <a:t>by</a:t>
            </a:r>
            <a:r>
              <a:rPr lang="en-US" dirty="0" smtClean="0"/>
              <a:t> </a:t>
            </a:r>
            <a:r>
              <a:rPr dirty="0" smtClean="0"/>
              <a:t>positioning</a:t>
            </a:r>
            <a:r>
              <a:rPr lang="en-US" dirty="0" smtClean="0"/>
              <a:t> </a:t>
            </a:r>
            <a:r>
              <a:rPr dirty="0" smtClean="0"/>
              <a:t>guards</a:t>
            </a:r>
            <a:r>
              <a:rPr lang="en-US" dirty="0" smtClean="0"/>
              <a:t> </a:t>
            </a:r>
            <a:r>
              <a:rPr dirty="0" smtClean="0"/>
              <a:t>on</a:t>
            </a:r>
            <a:r>
              <a:rPr lang="en-US" dirty="0" smtClean="0"/>
              <a:t> </a:t>
            </a:r>
            <a:r>
              <a:rPr dirty="0" smtClean="0"/>
              <a:t>the</a:t>
            </a:r>
            <a:r>
              <a:rPr lang="en-US" dirty="0" smtClean="0"/>
              <a:t> </a:t>
            </a:r>
            <a:r>
              <a:rPr dirty="0" smtClean="0"/>
              <a:t>three</a:t>
            </a:r>
            <a:r>
              <a:rPr lang="en-US" dirty="0" smtClean="0"/>
              <a:t> </a:t>
            </a:r>
            <a:r>
              <a:rPr dirty="0" smtClean="0"/>
              <a:t>purple</a:t>
            </a:r>
            <a:r>
              <a:rPr lang="en-US" dirty="0" smtClean="0"/>
              <a:t> </a:t>
            </a:r>
            <a:r>
              <a:rPr dirty="0" smtClean="0"/>
              <a:t>points</a:t>
            </a:r>
            <a:r>
              <a:rPr lang="en-US" dirty="0" smtClean="0"/>
              <a:t>, </a:t>
            </a:r>
            <a:r>
              <a:rPr dirty="0" smtClean="0"/>
              <a:t>and</a:t>
            </a:r>
            <a:r>
              <a:rPr lang="en-US" dirty="0" smtClean="0"/>
              <a:t> </a:t>
            </a:r>
            <a:r>
              <a:rPr dirty="0" smtClean="0"/>
              <a:t>showing</a:t>
            </a:r>
            <a:r>
              <a:rPr lang="en-US" dirty="0" smtClean="0"/>
              <a:t> </a:t>
            </a:r>
            <a:r>
              <a:rPr dirty="0" smtClean="0"/>
              <a:t>that</a:t>
            </a:r>
            <a:r>
              <a:rPr lang="en-US" dirty="0" smtClean="0"/>
              <a:t> </a:t>
            </a:r>
            <a:r>
              <a:rPr dirty="0" smtClean="0"/>
              <a:t>although</a:t>
            </a:r>
            <a:r>
              <a:rPr lang="en-US" dirty="0" smtClean="0"/>
              <a:t> </a:t>
            </a:r>
            <a:r>
              <a:rPr dirty="0" smtClean="0"/>
              <a:t>there</a:t>
            </a:r>
            <a:r>
              <a:rPr lang="en-US" dirty="0" smtClean="0"/>
              <a:t> </a:t>
            </a:r>
            <a:r>
              <a:rPr dirty="0" smtClean="0"/>
              <a:t>are</a:t>
            </a:r>
            <a:r>
              <a:rPr lang="en-US" dirty="0" smtClean="0"/>
              <a:t> </a:t>
            </a:r>
            <a:r>
              <a:rPr dirty="0" smtClean="0"/>
              <a:t>three</a:t>
            </a:r>
            <a:r>
              <a:rPr lang="en-US" dirty="0" smtClean="0"/>
              <a:t> </a:t>
            </a:r>
            <a:r>
              <a:rPr dirty="0" smtClean="0"/>
              <a:t>guards</a:t>
            </a:r>
            <a:r>
              <a:rPr lang="en-US" dirty="0" smtClean="0"/>
              <a:t>, </a:t>
            </a:r>
            <a:r>
              <a:rPr dirty="0" smtClean="0"/>
              <a:t>dead</a:t>
            </a:r>
            <a:r>
              <a:rPr lang="en-US" dirty="0" smtClean="0"/>
              <a:t> </a:t>
            </a:r>
            <a:r>
              <a:rPr dirty="0" smtClean="0"/>
              <a:t>zones</a:t>
            </a:r>
            <a:r>
              <a:rPr lang="en-US" dirty="0" smtClean="0"/>
              <a:t> remain.</a:t>
            </a:r>
            <a:r>
              <a:rPr lang="en-US" baseline="0" dirty="0" smtClean="0"/>
              <a:t> </a:t>
            </a:r>
            <a:r>
              <a:rPr dirty="0" smtClean="0"/>
              <a:t>This</a:t>
            </a:r>
            <a:r>
              <a:rPr lang="en-US" dirty="0" smtClean="0"/>
              <a:t> </a:t>
            </a:r>
            <a:r>
              <a:rPr dirty="0" smtClean="0"/>
              <a:t>can</a:t>
            </a:r>
            <a:r>
              <a:rPr lang="en-US" dirty="0" smtClean="0"/>
              <a:t> </a:t>
            </a:r>
            <a:r>
              <a:rPr dirty="0" smtClean="0"/>
              <a:t>be</a:t>
            </a:r>
            <a:r>
              <a:rPr lang="en-US" dirty="0" smtClean="0"/>
              <a:t> </a:t>
            </a:r>
            <a:r>
              <a:rPr dirty="0" smtClean="0"/>
              <a:t>taken</a:t>
            </a:r>
            <a:r>
              <a:rPr lang="en-US" dirty="0" smtClean="0"/>
              <a:t> </a:t>
            </a:r>
            <a:r>
              <a:rPr dirty="0" smtClean="0"/>
              <a:t>a</a:t>
            </a:r>
            <a:r>
              <a:rPr lang="en-US" dirty="0" smtClean="0"/>
              <a:t> </a:t>
            </a:r>
            <a:r>
              <a:rPr dirty="0" smtClean="0"/>
              <a:t>step</a:t>
            </a:r>
            <a:r>
              <a:rPr lang="en-US" dirty="0" smtClean="0"/>
              <a:t> </a:t>
            </a:r>
            <a:r>
              <a:rPr dirty="0" smtClean="0"/>
              <a:t>further</a:t>
            </a:r>
            <a:r>
              <a:rPr lang="en-US" dirty="0" smtClean="0"/>
              <a:t> </a:t>
            </a:r>
            <a:r>
              <a:rPr dirty="0" smtClean="0"/>
              <a:t>by</a:t>
            </a:r>
            <a:r>
              <a:rPr lang="en-US" dirty="0" smtClean="0"/>
              <a:t> </a:t>
            </a:r>
            <a:r>
              <a:rPr dirty="0" smtClean="0"/>
              <a:t>adding</a:t>
            </a:r>
            <a:r>
              <a:rPr lang="en-US" dirty="0" smtClean="0"/>
              <a:t> "</a:t>
            </a:r>
            <a:r>
              <a:rPr dirty="0" smtClean="0"/>
              <a:t>beams</a:t>
            </a:r>
            <a:r>
              <a:rPr lang="en-US" dirty="0" smtClean="0"/>
              <a:t>" </a:t>
            </a:r>
            <a:r>
              <a:rPr dirty="0" smtClean="0"/>
              <a:t>of</a:t>
            </a:r>
            <a:r>
              <a:rPr lang="en-US" dirty="0" smtClean="0"/>
              <a:t> </a:t>
            </a:r>
            <a:r>
              <a:rPr dirty="0" smtClean="0"/>
              <a:t>regions</a:t>
            </a:r>
            <a:r>
              <a:rPr lang="en-US" dirty="0" smtClean="0"/>
              <a:t> </a:t>
            </a:r>
            <a:r>
              <a:rPr dirty="0" smtClean="0"/>
              <a:t>that</a:t>
            </a:r>
            <a:r>
              <a:rPr lang="en-US" dirty="0" smtClean="0"/>
              <a:t> </a:t>
            </a:r>
            <a:r>
              <a:rPr dirty="0" smtClean="0"/>
              <a:t>can</a:t>
            </a:r>
            <a:r>
              <a:rPr lang="en-US" dirty="0" smtClean="0"/>
              <a:t> </a:t>
            </a:r>
            <a:r>
              <a:rPr dirty="0" smtClean="0"/>
              <a:t>be</a:t>
            </a:r>
            <a:r>
              <a:rPr lang="en-US" dirty="0" smtClean="0"/>
              <a:t> </a:t>
            </a:r>
            <a:r>
              <a:rPr dirty="0" smtClean="0"/>
              <a:t>viewed</a:t>
            </a:r>
            <a:r>
              <a:rPr lang="en-US" dirty="0" smtClean="0"/>
              <a:t> </a:t>
            </a:r>
            <a:r>
              <a:rPr dirty="0" smtClean="0"/>
              <a:t>from</a:t>
            </a:r>
            <a:r>
              <a:rPr lang="en-US" dirty="0" smtClean="0"/>
              <a:t> </a:t>
            </a:r>
            <a:r>
              <a:rPr dirty="0" smtClean="0"/>
              <a:t>each</a:t>
            </a:r>
            <a:r>
              <a:rPr lang="en-US" dirty="0" smtClean="0"/>
              <a:t> </a:t>
            </a:r>
            <a:r>
              <a:rPr dirty="0" smtClean="0"/>
              <a:t>point</a:t>
            </a:r>
            <a:r>
              <a:rPr lang="en-US" dirty="0" smtClean="0"/>
              <a:t>, </a:t>
            </a:r>
            <a:r>
              <a:rPr dirty="0" smtClean="0"/>
              <a:t>in</a:t>
            </a:r>
            <a:r>
              <a:rPr lang="en-US" dirty="0" smtClean="0"/>
              <a:t> </a:t>
            </a:r>
            <a:r>
              <a:rPr dirty="0" smtClean="0"/>
              <a:t>order</a:t>
            </a:r>
            <a:r>
              <a:rPr lang="en-US" dirty="0" smtClean="0"/>
              <a:t> </a:t>
            </a:r>
            <a:r>
              <a:rPr dirty="0" smtClean="0"/>
              <a:t>to</a:t>
            </a:r>
            <a:r>
              <a:rPr lang="en-US" dirty="0" smtClean="0"/>
              <a:t> </a:t>
            </a:r>
            <a:r>
              <a:rPr dirty="0" smtClean="0"/>
              <a:t>show</a:t>
            </a:r>
            <a:r>
              <a:rPr lang="en-US" dirty="0" smtClean="0"/>
              <a:t> </a:t>
            </a:r>
            <a:r>
              <a:rPr dirty="0" smtClean="0"/>
              <a:t>that</a:t>
            </a:r>
            <a:r>
              <a:rPr lang="en-US" dirty="0" smtClean="0"/>
              <a:t> </a:t>
            </a:r>
            <a:r>
              <a:rPr dirty="0" smtClean="0"/>
              <a:t>positioning</a:t>
            </a:r>
            <a:r>
              <a:rPr lang="en-US" dirty="0" smtClean="0"/>
              <a:t> </a:t>
            </a:r>
            <a:r>
              <a:rPr dirty="0" smtClean="0"/>
              <a:t>guards</a:t>
            </a:r>
            <a:r>
              <a:rPr lang="en-US" dirty="0" smtClean="0"/>
              <a:t> </a:t>
            </a:r>
            <a:r>
              <a:rPr dirty="0" smtClean="0"/>
              <a:t>at</a:t>
            </a:r>
            <a:r>
              <a:rPr lang="en-US" dirty="0" smtClean="0"/>
              <a:t> </a:t>
            </a:r>
            <a:r>
              <a:rPr dirty="0" smtClean="0"/>
              <a:t>the</a:t>
            </a:r>
            <a:r>
              <a:rPr lang="en-US" dirty="0" smtClean="0"/>
              <a:t> </a:t>
            </a:r>
            <a:r>
              <a:rPr dirty="0" smtClean="0"/>
              <a:t>purple</a:t>
            </a:r>
            <a:r>
              <a:rPr lang="en-US" dirty="0" smtClean="0"/>
              <a:t> </a:t>
            </a:r>
            <a:r>
              <a:rPr dirty="0" smtClean="0"/>
              <a:t>points</a:t>
            </a:r>
            <a:r>
              <a:rPr lang="en-US" dirty="0" smtClean="0"/>
              <a:t> </a:t>
            </a:r>
            <a:r>
              <a:rPr dirty="0" smtClean="0"/>
              <a:t>does</a:t>
            </a:r>
            <a:r>
              <a:rPr lang="en-US" dirty="0" smtClean="0"/>
              <a:t> </a:t>
            </a:r>
            <a:r>
              <a:rPr dirty="0" smtClean="0"/>
              <a:t>not</a:t>
            </a:r>
            <a:r>
              <a:rPr lang="en-US" dirty="0" smtClean="0"/>
              <a:t> </a:t>
            </a:r>
            <a:r>
              <a:rPr dirty="0" smtClean="0"/>
              <a:t>suffice</a:t>
            </a:r>
            <a:r>
              <a:rPr lang="en-US" dirty="0" smtClean="0"/>
              <a:t>, </a:t>
            </a:r>
            <a:r>
              <a:rPr dirty="0" smtClean="0"/>
              <a:t>but</a:t>
            </a:r>
            <a:r>
              <a:rPr lang="en-US" dirty="0" smtClean="0"/>
              <a:t> </a:t>
            </a:r>
            <a:r>
              <a:rPr dirty="0" smtClean="0"/>
              <a:t>guards</a:t>
            </a:r>
            <a:r>
              <a:rPr lang="en-US" dirty="0" smtClean="0"/>
              <a:t> </a:t>
            </a:r>
            <a:r>
              <a:rPr dirty="0" smtClean="0"/>
              <a:t>at</a:t>
            </a:r>
            <a:r>
              <a:rPr lang="en-US" dirty="0" smtClean="0"/>
              <a:t> </a:t>
            </a:r>
            <a:r>
              <a:rPr dirty="0" smtClean="0"/>
              <a:t>the</a:t>
            </a:r>
            <a:r>
              <a:rPr lang="en-US" dirty="0" smtClean="0"/>
              <a:t> </a:t>
            </a:r>
            <a:r>
              <a:rPr dirty="0" smtClean="0"/>
              <a:t>white</a:t>
            </a:r>
            <a:r>
              <a:rPr lang="en-US" dirty="0" smtClean="0"/>
              <a:t> </a:t>
            </a:r>
            <a:r>
              <a:rPr dirty="0" smtClean="0"/>
              <a:t>points</a:t>
            </a:r>
            <a:r>
              <a:rPr lang="en-US" dirty="0" smtClean="0"/>
              <a:t> </a:t>
            </a:r>
            <a:r>
              <a:rPr dirty="0" smtClean="0"/>
              <a:t>do</a:t>
            </a:r>
            <a:r>
              <a:rPr lang="en-US" dirty="0" smtClean="0"/>
              <a:t>.</a:t>
            </a:r>
            <a:endParaRPr dirty="0"/>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AE946E4-97EA-4A4C-BCDF-8C8B821C380F}" type="slidenum">
              <a:rPr lang="en-US" smtClean="0">
                <a:solidFill>
                  <a:prstClr val="black"/>
                </a:solidFill>
                <a:cs typeface="Arial" pitchFamily="34" charset="0"/>
              </a:rPr>
              <a:pPr>
                <a:defRPr/>
              </a:pPr>
              <a:t>15</a:t>
            </a:fld>
            <a:endParaRPr lang="en-US" smtClean="0">
              <a:solidFill>
                <a:prstClr val="black"/>
              </a:solidFill>
              <a:cs typeface="Arial" pitchFamily="34" charset="0"/>
            </a:endParaRPr>
          </a:p>
        </p:txBody>
      </p:sp>
    </p:spTree>
    <p:extLst>
      <p:ext uri="{BB962C8B-B14F-4D97-AF65-F5344CB8AC3E}">
        <p14:creationId xmlns:p14="http://schemas.microsoft.com/office/powerpoint/2010/main" val="13515527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dirty="0" smtClean="0"/>
              <a:t>To</a:t>
            </a:r>
            <a:r>
              <a:rPr lang="en-US" dirty="0" smtClean="0"/>
              <a:t> </a:t>
            </a:r>
            <a:r>
              <a:rPr dirty="0" smtClean="0"/>
              <a:t>the</a:t>
            </a:r>
            <a:r>
              <a:rPr lang="en-US" dirty="0" smtClean="0"/>
              <a:t> </a:t>
            </a:r>
            <a:r>
              <a:rPr dirty="0" smtClean="0"/>
              <a:t>teacher:</a:t>
            </a:r>
            <a:r>
              <a:rPr lang="en-US" dirty="0" smtClean="0"/>
              <a:t> </a:t>
            </a:r>
            <a:r>
              <a:rPr dirty="0" smtClean="0"/>
              <a:t>Here</a:t>
            </a:r>
            <a:r>
              <a:rPr lang="en-US" dirty="0" smtClean="0"/>
              <a:t> </a:t>
            </a:r>
            <a:r>
              <a:rPr dirty="0" smtClean="0"/>
              <a:t>the</a:t>
            </a:r>
            <a:r>
              <a:rPr lang="en-US" dirty="0" smtClean="0"/>
              <a:t> </a:t>
            </a:r>
            <a:r>
              <a:rPr dirty="0" smtClean="0"/>
              <a:t>students</a:t>
            </a:r>
            <a:r>
              <a:rPr lang="en-US" dirty="0" smtClean="0"/>
              <a:t> grasp </a:t>
            </a:r>
            <a:r>
              <a:rPr dirty="0" smtClean="0"/>
              <a:t>the</a:t>
            </a:r>
            <a:r>
              <a:rPr lang="en-US" dirty="0" smtClean="0"/>
              <a:t> </a:t>
            </a:r>
            <a:r>
              <a:rPr dirty="0" smtClean="0"/>
              <a:t>important</a:t>
            </a:r>
            <a:r>
              <a:rPr lang="en-US" dirty="0" smtClean="0"/>
              <a:t> </a:t>
            </a:r>
            <a:r>
              <a:rPr dirty="0" smtClean="0"/>
              <a:t>distinction</a:t>
            </a:r>
            <a:r>
              <a:rPr lang="en-US" dirty="0" smtClean="0"/>
              <a:t> </a:t>
            </a:r>
            <a:r>
              <a:rPr dirty="0" smtClean="0"/>
              <a:t>between</a:t>
            </a:r>
            <a:r>
              <a:rPr lang="en-US" dirty="0" smtClean="0"/>
              <a:t> </a:t>
            </a:r>
            <a:r>
              <a:rPr dirty="0" smtClean="0"/>
              <a:t>necessary</a:t>
            </a:r>
            <a:r>
              <a:rPr lang="en-US" dirty="0" smtClean="0"/>
              <a:t> </a:t>
            </a:r>
            <a:r>
              <a:rPr dirty="0" smtClean="0"/>
              <a:t>and</a:t>
            </a:r>
            <a:r>
              <a:rPr lang="en-US" dirty="0" smtClean="0"/>
              <a:t> </a:t>
            </a:r>
            <a:r>
              <a:rPr dirty="0" smtClean="0"/>
              <a:t>sufficient</a:t>
            </a:r>
            <a:r>
              <a:rPr lang="en-US" dirty="0" smtClean="0"/>
              <a:t> </a:t>
            </a:r>
            <a:r>
              <a:rPr dirty="0" smtClean="0"/>
              <a:t>conditions</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513BC059-AADE-4C60-A490-5ECD731F7AF5}" type="slidenum">
              <a:rPr lang="en-US" smtClean="0">
                <a:solidFill>
                  <a:prstClr val="black"/>
                </a:solidFill>
              </a:rPr>
              <a:pPr>
                <a:defRPr/>
              </a:pPr>
              <a:t>16</a:t>
            </a:fld>
            <a:endParaRPr lang="en-US">
              <a:solidFill>
                <a:prstClr val="black"/>
              </a:solidFill>
            </a:endParaRPr>
          </a:p>
        </p:txBody>
      </p:sp>
    </p:spTree>
    <p:extLst>
      <p:ext uri="{BB962C8B-B14F-4D97-AF65-F5344CB8AC3E}">
        <p14:creationId xmlns:p14="http://schemas.microsoft.com/office/powerpoint/2010/main" val="10072907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eaLnBrk="1" hangingPunct="1">
              <a:spcBef>
                <a:spcPct val="0"/>
              </a:spcBef>
            </a:pPr>
            <a:r>
              <a:rPr dirty="0" smtClean="0"/>
              <a:t>To</a:t>
            </a:r>
            <a:r>
              <a:rPr lang="en-US" dirty="0" smtClean="0"/>
              <a:t> </a:t>
            </a:r>
            <a:r>
              <a:rPr dirty="0" smtClean="0"/>
              <a:t>the</a:t>
            </a:r>
            <a:r>
              <a:rPr lang="en-US" dirty="0" smtClean="0"/>
              <a:t> </a:t>
            </a:r>
            <a:r>
              <a:rPr dirty="0" smtClean="0"/>
              <a:t>teacher:</a:t>
            </a:r>
            <a:r>
              <a:rPr lang="en-US" dirty="0" smtClean="0"/>
              <a:t> </a:t>
            </a:r>
            <a:r>
              <a:rPr dirty="0" smtClean="0"/>
              <a:t>At</a:t>
            </a:r>
            <a:r>
              <a:rPr lang="en-US" dirty="0" smtClean="0"/>
              <a:t> </a:t>
            </a:r>
            <a:r>
              <a:rPr dirty="0" smtClean="0"/>
              <a:t>the</a:t>
            </a:r>
            <a:r>
              <a:rPr lang="en-US" dirty="0" smtClean="0"/>
              <a:t> </a:t>
            </a:r>
            <a:r>
              <a:rPr dirty="0" smtClean="0"/>
              <a:t>end</a:t>
            </a:r>
            <a:r>
              <a:rPr lang="en-US" dirty="0" smtClean="0"/>
              <a:t> </a:t>
            </a:r>
            <a:r>
              <a:rPr dirty="0" smtClean="0"/>
              <a:t>you</a:t>
            </a:r>
            <a:r>
              <a:rPr lang="en-US" dirty="0" smtClean="0"/>
              <a:t> </a:t>
            </a:r>
            <a:r>
              <a:rPr dirty="0" smtClean="0"/>
              <a:t>may</a:t>
            </a:r>
            <a:r>
              <a:rPr lang="en-US" dirty="0" smtClean="0"/>
              <a:t> </a:t>
            </a:r>
            <a:r>
              <a:rPr dirty="0" smtClean="0"/>
              <a:t>add</a:t>
            </a:r>
            <a:r>
              <a:rPr lang="en-US" dirty="0" smtClean="0"/>
              <a:t> </a:t>
            </a:r>
            <a:r>
              <a:rPr dirty="0" smtClean="0"/>
              <a:t>the</a:t>
            </a:r>
            <a:r>
              <a:rPr lang="en-US" dirty="0" smtClean="0"/>
              <a:t> </a:t>
            </a:r>
            <a:r>
              <a:rPr dirty="0" smtClean="0"/>
              <a:t>question</a:t>
            </a:r>
            <a:r>
              <a:rPr lang="en-US" dirty="0" smtClean="0"/>
              <a:t> "</a:t>
            </a:r>
            <a:r>
              <a:rPr dirty="0" smtClean="0"/>
              <a:t>What</a:t>
            </a:r>
            <a:r>
              <a:rPr lang="en-US" dirty="0" smtClean="0"/>
              <a:t> </a:t>
            </a:r>
            <a:r>
              <a:rPr dirty="0" smtClean="0"/>
              <a:t>is</a:t>
            </a:r>
            <a:r>
              <a:rPr lang="en-US" dirty="0" smtClean="0"/>
              <a:t> </a:t>
            </a:r>
            <a:r>
              <a:rPr dirty="0" smtClean="0"/>
              <a:t>the</a:t>
            </a:r>
            <a:r>
              <a:rPr lang="en-US" dirty="0" smtClean="0"/>
              <a:t> floor </a:t>
            </a:r>
            <a:r>
              <a:rPr dirty="0" smtClean="0"/>
              <a:t>of</a:t>
            </a:r>
            <a:r>
              <a:rPr lang="en-US" dirty="0" smtClean="0"/>
              <a:t> </a:t>
            </a:r>
            <a:r>
              <a:rPr dirty="0" smtClean="0"/>
              <a:t>3</a:t>
            </a:r>
            <a:r>
              <a:rPr lang="en-US" dirty="0" smtClean="0"/>
              <a:t>/</a:t>
            </a:r>
            <a:r>
              <a:rPr dirty="0" smtClean="0"/>
              <a:t>18</a:t>
            </a:r>
            <a:r>
              <a:rPr lang="en-US" dirty="0" smtClean="0"/>
              <a:t>?</a:t>
            </a:r>
            <a:r>
              <a:rPr lang="en-US" baseline="0" dirty="0" smtClean="0"/>
              <a:t> </a:t>
            </a:r>
            <a:r>
              <a:rPr dirty="0" smtClean="0"/>
              <a:t>of</a:t>
            </a:r>
            <a:r>
              <a:rPr lang="en-US" dirty="0" smtClean="0"/>
              <a:t> </a:t>
            </a:r>
            <a:r>
              <a:rPr dirty="0" smtClean="0"/>
              <a:t>3</a:t>
            </a:r>
            <a:r>
              <a:rPr lang="en-US" dirty="0" smtClean="0"/>
              <a:t>/</a:t>
            </a:r>
            <a:r>
              <a:rPr dirty="0" smtClean="0"/>
              <a:t>19</a:t>
            </a:r>
            <a:r>
              <a:rPr dirty="0" smtClean="0"/>
              <a:t>?</a:t>
            </a:r>
            <a:r>
              <a:rPr lang="en-US" dirty="0" smtClean="0"/>
              <a:t>", </a:t>
            </a:r>
            <a:r>
              <a:rPr dirty="0" smtClean="0"/>
              <a:t>in</a:t>
            </a:r>
            <a:r>
              <a:rPr lang="en-US" dirty="0" smtClean="0"/>
              <a:t> </a:t>
            </a:r>
            <a:r>
              <a:rPr dirty="0" smtClean="0"/>
              <a:t>order</a:t>
            </a:r>
            <a:r>
              <a:rPr lang="en-US" dirty="0" smtClean="0"/>
              <a:t> </a:t>
            </a:r>
            <a:r>
              <a:rPr dirty="0" smtClean="0"/>
              <a:t>to</a:t>
            </a:r>
            <a:r>
              <a:rPr lang="en-US" dirty="0" smtClean="0"/>
              <a:t> </a:t>
            </a:r>
            <a:r>
              <a:rPr dirty="0" smtClean="0"/>
              <a:t>clarify</a:t>
            </a:r>
            <a:r>
              <a:rPr lang="en-US" dirty="0" smtClean="0"/>
              <a:t> </a:t>
            </a:r>
            <a:r>
              <a:rPr dirty="0" smtClean="0"/>
              <a:t>the</a:t>
            </a:r>
            <a:r>
              <a:rPr lang="en-US" dirty="0" smtClean="0"/>
              <a:t> </a:t>
            </a:r>
            <a:r>
              <a:rPr dirty="0" smtClean="0"/>
              <a:t>concept</a:t>
            </a:r>
            <a:r>
              <a:rPr lang="en-US" dirty="0" smtClean="0"/>
              <a:t> </a:t>
            </a:r>
            <a:r>
              <a:rPr dirty="0" smtClean="0"/>
              <a:t>of</a:t>
            </a:r>
            <a:r>
              <a:rPr lang="en-US" dirty="0" smtClean="0"/>
              <a:t> "floor".</a:t>
            </a:r>
            <a:endParaRPr lang="he-IL" altLang="en-US" dirty="0" smtClean="0"/>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73472F7-B33D-4B92-835D-F450D1842465}" type="slidenum">
              <a:rPr lang="en-US" smtClean="0">
                <a:solidFill>
                  <a:prstClr val="black"/>
                </a:solidFill>
                <a:cs typeface="Arial" pitchFamily="34" charset="0"/>
              </a:rPr>
              <a:pPr>
                <a:defRPr/>
              </a:pPr>
              <a:t>17</a:t>
            </a:fld>
            <a:endParaRPr lang="en-US" smtClean="0">
              <a:solidFill>
                <a:prstClr val="black"/>
              </a:solidFill>
              <a:cs typeface="Arial" pitchFamily="34" charset="0"/>
            </a:endParaRPr>
          </a:p>
        </p:txBody>
      </p:sp>
    </p:spTree>
    <p:extLst>
      <p:ext uri="{BB962C8B-B14F-4D97-AF65-F5344CB8AC3E}">
        <p14:creationId xmlns:p14="http://schemas.microsoft.com/office/powerpoint/2010/main" val="3210424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sz="1200" dirty="0" smtClean="0"/>
              <a:t>To</a:t>
            </a:r>
            <a:r>
              <a:rPr lang="en-US" sz="1200" dirty="0" smtClean="0"/>
              <a:t> </a:t>
            </a:r>
            <a:r>
              <a:rPr sz="1200" dirty="0" smtClean="0"/>
              <a:t>the</a:t>
            </a:r>
            <a:r>
              <a:rPr lang="en-US" sz="1200" dirty="0" smtClean="0"/>
              <a:t> </a:t>
            </a:r>
            <a:r>
              <a:rPr sz="1200" dirty="0" smtClean="0"/>
              <a:t>teacher</a:t>
            </a:r>
            <a:r>
              <a:rPr sz="1200" dirty="0"/>
              <a:t>:</a:t>
            </a:r>
          </a:p>
          <a:p>
            <a:pPr marL="0" marR="0" indent="0" algn="l" defTabSz="914400" rtl="0" eaLnBrk="1" fontAlgn="base" latinLnBrk="0" hangingPunct="1">
              <a:lnSpc>
                <a:spcPct val="100000"/>
              </a:lnSpc>
              <a:spcBef>
                <a:spcPct val="0"/>
              </a:spcBef>
              <a:spcAft>
                <a:spcPct val="0"/>
              </a:spcAft>
              <a:buClrTx/>
              <a:buSzTx/>
              <a:buFontTx/>
              <a:buNone/>
              <a:tabLst/>
              <a:defRPr/>
            </a:pPr>
            <a:r>
              <a:rPr sz="1200" baseline="0" dirty="0" smtClean="0"/>
              <a:t>1</a:t>
            </a:r>
            <a:r>
              <a:rPr lang="en-US" sz="1200" baseline="0" dirty="0" smtClean="0"/>
              <a:t>. </a:t>
            </a:r>
            <a:r>
              <a:rPr lang="en-US" dirty="0" smtClean="0"/>
              <a:t>As far as the floor of </a:t>
            </a:r>
            <a:r>
              <a:rPr lang="en-US" dirty="0" smtClean="0"/>
              <a:t>n/3</a:t>
            </a:r>
            <a:r>
              <a:rPr lang="en-US" dirty="0" smtClean="0"/>
              <a:t>, you may add that it refers to the largest number that is less than or equal to </a:t>
            </a:r>
            <a:r>
              <a:rPr lang="en-US" dirty="0" smtClean="0"/>
              <a:t>n/3</a:t>
            </a:r>
            <a:r>
              <a:rPr lang="en-US" dirty="0" smtClean="0"/>
              <a:t>.</a:t>
            </a:r>
            <a:endParaRPr lang="he-IL" sz="1200" baseline="0" dirty="0" smtClean="0"/>
          </a:p>
          <a:p>
            <a:pPr marL="0" marR="0" indent="0" algn="l" defTabSz="914400" rtl="0" eaLnBrk="1" fontAlgn="base" latinLnBrk="0" hangingPunct="1">
              <a:lnSpc>
                <a:spcPct val="100000"/>
              </a:lnSpc>
              <a:spcBef>
                <a:spcPct val="0"/>
              </a:spcBef>
              <a:spcAft>
                <a:spcPct val="0"/>
              </a:spcAft>
              <a:buClrTx/>
              <a:buSzTx/>
              <a:buFontTx/>
              <a:buNone/>
              <a:tabLst/>
              <a:defRPr/>
            </a:pPr>
            <a:r>
              <a:rPr sz="1200" baseline="0" dirty="0" smtClean="0"/>
              <a:t>2</a:t>
            </a:r>
            <a:r>
              <a:rPr lang="en-US" sz="1200" baseline="0" dirty="0" smtClean="0"/>
              <a:t>. </a:t>
            </a:r>
            <a:r>
              <a:rPr sz="1200" baseline="0" dirty="0" smtClean="0"/>
              <a:t>More</a:t>
            </a:r>
            <a:r>
              <a:rPr lang="en-US" sz="1200" baseline="0" dirty="0" smtClean="0"/>
              <a:t> </a:t>
            </a:r>
            <a:r>
              <a:rPr sz="1200" baseline="0" dirty="0" smtClean="0"/>
              <a:t>on</a:t>
            </a:r>
            <a:r>
              <a:rPr lang="en-US" sz="1200" baseline="0" dirty="0" smtClean="0"/>
              <a:t> </a:t>
            </a:r>
            <a:r>
              <a:rPr sz="1200" baseline="0" dirty="0" smtClean="0"/>
              <a:t>the</a:t>
            </a:r>
            <a:r>
              <a:rPr lang="en-US" sz="1200" baseline="0" dirty="0" smtClean="0"/>
              <a:t> last bullet</a:t>
            </a:r>
            <a:r>
              <a:rPr sz="1200" baseline="0" dirty="0" smtClean="0"/>
              <a:t>:</a:t>
            </a:r>
            <a:r>
              <a:rPr lang="en-US" sz="1200" baseline="0" dirty="0" smtClean="0"/>
              <a:t> </a:t>
            </a:r>
            <a:r>
              <a:rPr sz="1200" baseline="0" dirty="0" smtClean="0"/>
              <a:t>The</a:t>
            </a:r>
            <a:r>
              <a:rPr lang="en-US" sz="1200" baseline="0" dirty="0" smtClean="0"/>
              <a:t> </a:t>
            </a:r>
            <a:r>
              <a:rPr sz="1200" baseline="0" dirty="0" smtClean="0"/>
              <a:t>new</a:t>
            </a:r>
            <a:r>
              <a:rPr lang="en-US" sz="1200" baseline="0" dirty="0" smtClean="0"/>
              <a:t> area is </a:t>
            </a:r>
            <a:r>
              <a:rPr sz="1200" baseline="0" dirty="0" smtClean="0"/>
              <a:t>mentioned</a:t>
            </a:r>
            <a:r>
              <a:rPr lang="en-US" sz="1200" baseline="0" dirty="0" smtClean="0"/>
              <a:t> </a:t>
            </a:r>
            <a:r>
              <a:rPr sz="1200" baseline="0" dirty="0" smtClean="0"/>
              <a:t>in</a:t>
            </a:r>
            <a:r>
              <a:rPr lang="en-US" sz="1200" baseline="0" dirty="0" smtClean="0"/>
              <a:t> s</a:t>
            </a:r>
            <a:r>
              <a:rPr sz="1200" baseline="0" dirty="0" smtClean="0"/>
              <a:t>lide</a:t>
            </a:r>
            <a:r>
              <a:rPr lang="en-US" sz="1200" baseline="0" dirty="0" smtClean="0"/>
              <a:t> </a:t>
            </a:r>
            <a:r>
              <a:rPr sz="1200" baseline="0" dirty="0" smtClean="0"/>
              <a:t>8</a:t>
            </a:r>
            <a:r>
              <a:rPr lang="en-US" sz="1200" baseline="0" dirty="0" smtClean="0"/>
              <a:t> and it is computational geometry, </a:t>
            </a:r>
            <a:r>
              <a:rPr sz="1200" baseline="0" dirty="0" smtClean="0"/>
              <a:t>which</a:t>
            </a:r>
            <a:r>
              <a:rPr lang="en-US" sz="1200" baseline="0" dirty="0" smtClean="0"/>
              <a:t> </a:t>
            </a:r>
            <a:r>
              <a:rPr sz="1200" baseline="0" dirty="0" smtClean="0"/>
              <a:t>became</a:t>
            </a:r>
            <a:r>
              <a:rPr lang="en-US" sz="1200" baseline="0" dirty="0" smtClean="0"/>
              <a:t> </a:t>
            </a:r>
            <a:r>
              <a:rPr sz="1200" baseline="0" dirty="0" smtClean="0"/>
              <a:t>particularly</a:t>
            </a:r>
            <a:r>
              <a:rPr lang="en-US" sz="1200" baseline="0" dirty="0" smtClean="0"/>
              <a:t> </a:t>
            </a:r>
            <a:r>
              <a:rPr sz="1200" baseline="0" dirty="0" smtClean="0"/>
              <a:t>useful</a:t>
            </a:r>
            <a:r>
              <a:rPr lang="en-US" sz="1200" baseline="0" dirty="0" smtClean="0"/>
              <a:t> </a:t>
            </a:r>
            <a:r>
              <a:rPr sz="1200" baseline="0" dirty="0" smtClean="0"/>
              <a:t>with</a:t>
            </a:r>
            <a:r>
              <a:rPr lang="en-US" sz="1200" baseline="0" dirty="0" smtClean="0"/>
              <a:t> the </a:t>
            </a:r>
            <a:r>
              <a:rPr sz="1200" baseline="0" dirty="0" smtClean="0"/>
              <a:t>development</a:t>
            </a:r>
            <a:r>
              <a:rPr lang="en-US" sz="1200" baseline="0" dirty="0" smtClean="0"/>
              <a:t> </a:t>
            </a:r>
            <a:r>
              <a:rPr sz="1200" baseline="0" dirty="0" smtClean="0"/>
              <a:t>of</a:t>
            </a:r>
            <a:r>
              <a:rPr lang="en-US" sz="1200" baseline="0" dirty="0" smtClean="0"/>
              <a:t> </a:t>
            </a:r>
            <a:r>
              <a:rPr sz="1200" baseline="0" dirty="0" smtClean="0"/>
              <a:t>computer</a:t>
            </a:r>
            <a:r>
              <a:rPr lang="en-US" sz="1200" baseline="0" dirty="0" smtClean="0"/>
              <a:t>-</a:t>
            </a:r>
            <a:r>
              <a:rPr sz="1200" baseline="0" dirty="0" smtClean="0"/>
              <a:t>aided</a:t>
            </a:r>
            <a:r>
              <a:rPr lang="en-US" sz="1200" baseline="0" dirty="0" smtClean="0"/>
              <a:t> </a:t>
            </a:r>
            <a:r>
              <a:rPr sz="1200" baseline="0" dirty="0" smtClean="0"/>
              <a:t>design</a:t>
            </a:r>
            <a:r>
              <a:rPr lang="en-US" sz="1200" baseline="0" dirty="0" smtClean="0"/>
              <a:t> </a:t>
            </a:r>
            <a:r>
              <a:rPr sz="1200" baseline="0" dirty="0" smtClean="0"/>
              <a:t>and</a:t>
            </a:r>
            <a:r>
              <a:rPr lang="en-US" sz="1200" baseline="0" dirty="0" smtClean="0"/>
              <a:t> </a:t>
            </a:r>
            <a:r>
              <a:rPr sz="1200" baseline="0" dirty="0" smtClean="0"/>
              <a:t>manufacturing</a:t>
            </a:r>
            <a:r>
              <a:rPr lang="en-US" sz="1200" baseline="0" dirty="0" smtClean="0"/>
              <a:t>!</a:t>
            </a:r>
            <a:endParaRPr sz="1200" baseline="0" dirty="0" smtClean="0"/>
          </a:p>
          <a:p>
            <a:pPr marL="0" marR="0" indent="0" algn="l" defTabSz="914400" rtl="0" eaLnBrk="1" fontAlgn="base" latinLnBrk="0" hangingPunct="1">
              <a:lnSpc>
                <a:spcPct val="100000"/>
              </a:lnSpc>
              <a:spcBef>
                <a:spcPct val="0"/>
              </a:spcBef>
              <a:spcAft>
                <a:spcPct val="0"/>
              </a:spcAft>
              <a:buClrTx/>
              <a:buSzTx/>
              <a:buFontTx/>
              <a:buNone/>
              <a:tabLst/>
              <a:defRPr/>
            </a:pPr>
            <a:r>
              <a:rPr sz="1200" baseline="0" dirty="0" smtClean="0"/>
              <a:t>3</a:t>
            </a:r>
            <a:r>
              <a:rPr lang="en-US" sz="1200" baseline="0" dirty="0" smtClean="0"/>
              <a:t>. </a:t>
            </a:r>
            <a:r>
              <a:rPr sz="1200" baseline="0" dirty="0" smtClean="0"/>
              <a:t>The</a:t>
            </a:r>
            <a:r>
              <a:rPr lang="en-US" sz="1200" baseline="0" dirty="0" smtClean="0"/>
              <a:t> </a:t>
            </a:r>
            <a:r>
              <a:rPr sz="1200" baseline="0" dirty="0" smtClean="0"/>
              <a:t>presentation</a:t>
            </a:r>
            <a:r>
              <a:rPr lang="en-US" sz="1200" baseline="0" dirty="0" smtClean="0"/>
              <a:t> </a:t>
            </a:r>
            <a:r>
              <a:rPr sz="1200" baseline="0" dirty="0" smtClean="0"/>
              <a:t>of</a:t>
            </a:r>
            <a:r>
              <a:rPr lang="en-US" sz="1200" baseline="0" dirty="0" smtClean="0"/>
              <a:t> </a:t>
            </a:r>
            <a:r>
              <a:rPr sz="1200" baseline="0" dirty="0" smtClean="0"/>
              <a:t>this</a:t>
            </a:r>
            <a:r>
              <a:rPr lang="en-US" sz="1200" baseline="0" dirty="0" smtClean="0"/>
              <a:t> </a:t>
            </a:r>
            <a:r>
              <a:rPr sz="1200" baseline="0" dirty="0" smtClean="0"/>
              <a:t>MNS</a:t>
            </a:r>
            <a:r>
              <a:rPr lang="en-US" sz="1200" baseline="0" dirty="0" smtClean="0"/>
              <a:t> </a:t>
            </a:r>
            <a:r>
              <a:rPr sz="1200" baseline="0" dirty="0" smtClean="0"/>
              <a:t>may</a:t>
            </a:r>
            <a:r>
              <a:rPr lang="en-US" sz="1200" baseline="0" dirty="0" smtClean="0"/>
              <a:t> </a:t>
            </a:r>
            <a:r>
              <a:rPr sz="1200" baseline="0" dirty="0" smtClean="0"/>
              <a:t>end</a:t>
            </a:r>
            <a:r>
              <a:rPr lang="en-US" sz="1200" baseline="0" dirty="0" smtClean="0"/>
              <a:t> </a:t>
            </a:r>
            <a:r>
              <a:rPr sz="1200" baseline="0" dirty="0" smtClean="0"/>
              <a:t>here</a:t>
            </a:r>
            <a:r>
              <a:rPr lang="en-US" sz="1200" baseline="0" dirty="0" smtClean="0"/>
              <a:t>, </a:t>
            </a:r>
            <a:r>
              <a:rPr sz="1200" baseline="0" dirty="0" smtClean="0"/>
              <a:t>or</a:t>
            </a:r>
            <a:r>
              <a:rPr lang="en-US" sz="1200" baseline="0" dirty="0" smtClean="0"/>
              <a:t> </a:t>
            </a:r>
            <a:r>
              <a:rPr sz="1200" baseline="0" dirty="0" smtClean="0"/>
              <a:t>you</a:t>
            </a:r>
            <a:r>
              <a:rPr lang="en-US" sz="1200" baseline="0" dirty="0" smtClean="0"/>
              <a:t> </a:t>
            </a:r>
            <a:r>
              <a:rPr sz="1200" baseline="0" dirty="0" smtClean="0"/>
              <a:t>may</a:t>
            </a:r>
            <a:r>
              <a:rPr lang="en-US" sz="1200" baseline="0" dirty="0" smtClean="0"/>
              <a:t> </a:t>
            </a:r>
            <a:r>
              <a:rPr sz="1200" baseline="0" dirty="0" smtClean="0"/>
              <a:t>continue</a:t>
            </a:r>
            <a:r>
              <a:rPr lang="en-US" sz="1200" baseline="0" dirty="0" smtClean="0"/>
              <a:t> on </a:t>
            </a:r>
            <a:r>
              <a:rPr sz="1200" baseline="0" dirty="0" smtClean="0"/>
              <a:t>and</a:t>
            </a:r>
            <a:r>
              <a:rPr lang="en-US" sz="1200" baseline="0" dirty="0" smtClean="0"/>
              <a:t> </a:t>
            </a:r>
            <a:r>
              <a:rPr sz="1200" baseline="0" dirty="0" smtClean="0"/>
              <a:t>spend</a:t>
            </a:r>
            <a:r>
              <a:rPr lang="en-US" sz="1200" baseline="0" dirty="0" smtClean="0"/>
              <a:t> </a:t>
            </a:r>
            <a:r>
              <a:rPr sz="1200" baseline="0" dirty="0" smtClean="0"/>
              <a:t>a</a:t>
            </a:r>
            <a:r>
              <a:rPr lang="en-US" sz="1200" baseline="0" dirty="0" smtClean="0"/>
              <a:t> </a:t>
            </a:r>
            <a:r>
              <a:rPr sz="1200" baseline="0" dirty="0" smtClean="0"/>
              <a:t>bit</a:t>
            </a:r>
            <a:r>
              <a:rPr lang="en-US" sz="1200" baseline="0" dirty="0" smtClean="0"/>
              <a:t> </a:t>
            </a:r>
            <a:r>
              <a:rPr sz="1200" baseline="0" dirty="0" smtClean="0"/>
              <a:t>more</a:t>
            </a:r>
            <a:r>
              <a:rPr lang="en-US" sz="1200" baseline="0" dirty="0" smtClean="0"/>
              <a:t> </a:t>
            </a:r>
            <a:r>
              <a:rPr sz="1200" baseline="0" dirty="0" smtClean="0"/>
              <a:t>time</a:t>
            </a:r>
            <a:r>
              <a:rPr lang="en-US" sz="1200" baseline="0" dirty="0" smtClean="0"/>
              <a:t> </a:t>
            </a:r>
            <a:r>
              <a:rPr sz="1200" baseline="0" dirty="0" smtClean="0"/>
              <a:t>on</a:t>
            </a:r>
            <a:r>
              <a:rPr lang="en-US" sz="1200" baseline="0" dirty="0" smtClean="0"/>
              <a:t> </a:t>
            </a:r>
            <a:r>
              <a:rPr sz="1200" baseline="0" dirty="0" smtClean="0"/>
              <a:t>this</a:t>
            </a:r>
            <a:r>
              <a:rPr lang="en-US" sz="1200" baseline="0" dirty="0" smtClean="0"/>
              <a:t> </a:t>
            </a:r>
            <a:r>
              <a:rPr sz="1200" baseline="0" dirty="0" smtClean="0"/>
              <a:t>topic</a:t>
            </a:r>
            <a:r>
              <a:rPr lang="en-US" sz="1200" baseline="0" dirty="0" smtClean="0"/>
              <a:t> </a:t>
            </a:r>
            <a:r>
              <a:rPr sz="1200" baseline="0" dirty="0" smtClean="0"/>
              <a:t>than</a:t>
            </a:r>
            <a:r>
              <a:rPr lang="en-US" sz="1200" baseline="0" dirty="0" smtClean="0"/>
              <a:t> </a:t>
            </a:r>
            <a:r>
              <a:rPr sz="1200" baseline="0" dirty="0" smtClean="0"/>
              <a:t>in</a:t>
            </a:r>
            <a:r>
              <a:rPr lang="en-US" sz="1200" baseline="0" dirty="0" smtClean="0"/>
              <a:t> </a:t>
            </a:r>
            <a:r>
              <a:rPr sz="1200" baseline="0" dirty="0" smtClean="0"/>
              <a:t>most</a:t>
            </a:r>
            <a:r>
              <a:rPr lang="en-US" sz="1200" baseline="0" dirty="0" smtClean="0"/>
              <a:t> other MNS’.</a:t>
            </a:r>
            <a:endParaRPr lang="he-IL" sz="1200" dirty="0" smtClean="0"/>
          </a:p>
        </p:txBody>
      </p:sp>
      <p:sp>
        <p:nvSpPr>
          <p:cNvPr id="49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8BCBE8C-916C-417B-A44D-82748EF93AF5}" type="slidenum">
              <a:rPr lang="en-US" smtClean="0">
                <a:solidFill>
                  <a:prstClr val="black"/>
                </a:solidFill>
                <a:cs typeface="Arial" pitchFamily="34" charset="0"/>
              </a:rPr>
              <a:pPr>
                <a:defRPr/>
              </a:pPr>
              <a:t>18</a:t>
            </a:fld>
            <a:endParaRPr lang="en-US" smtClean="0">
              <a:solidFill>
                <a:prstClr val="black"/>
              </a:solidFill>
              <a:cs typeface="Arial" pitchFamily="34" charset="0"/>
            </a:endParaRPr>
          </a:p>
        </p:txBody>
      </p:sp>
    </p:spTree>
    <p:extLst>
      <p:ext uri="{BB962C8B-B14F-4D97-AF65-F5344CB8AC3E}">
        <p14:creationId xmlns:p14="http://schemas.microsoft.com/office/powerpoint/2010/main" val="5649791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dirty="0" smtClean="0"/>
              <a:t>To</a:t>
            </a:r>
            <a:r>
              <a:rPr lang="en-US" dirty="0" smtClean="0"/>
              <a:t> </a:t>
            </a:r>
            <a:r>
              <a:rPr dirty="0" smtClean="0"/>
              <a:t>the</a:t>
            </a:r>
            <a:r>
              <a:rPr lang="en-US" dirty="0" smtClean="0"/>
              <a:t> </a:t>
            </a:r>
            <a:r>
              <a:rPr dirty="0" smtClean="0"/>
              <a:t>teacher</a:t>
            </a:r>
            <a:r>
              <a:rPr dirty="0"/>
              <a:t>:</a:t>
            </a:r>
            <a:endParaRPr lang="he-IL" b="0" dirty="0" smtClean="0"/>
          </a:p>
          <a:p>
            <a:pPr algn="l" rtl="0"/>
            <a:r>
              <a:rPr b="0" dirty="0" smtClean="0"/>
              <a:t>No</a:t>
            </a:r>
            <a:r>
              <a:rPr lang="en-US" b="0" dirty="0" smtClean="0"/>
              <a:t> </a:t>
            </a:r>
            <a:r>
              <a:rPr b="0" dirty="0" smtClean="0"/>
              <a:t>picture</a:t>
            </a:r>
            <a:r>
              <a:rPr lang="en-US" b="0" dirty="0" smtClean="0"/>
              <a:t> </a:t>
            </a:r>
            <a:r>
              <a:rPr b="0" dirty="0" smtClean="0"/>
              <a:t>of</a:t>
            </a:r>
            <a:r>
              <a:rPr lang="en-US" b="0" dirty="0" smtClean="0"/>
              <a:t> </a:t>
            </a:r>
            <a:r>
              <a:rPr b="0" dirty="0" smtClean="0"/>
              <a:t>Fisk</a:t>
            </a:r>
            <a:r>
              <a:rPr lang="en-US" b="0" dirty="0" smtClean="0"/>
              <a:t> </a:t>
            </a:r>
            <a:r>
              <a:rPr b="0" dirty="0" smtClean="0"/>
              <a:t>was</a:t>
            </a:r>
            <a:r>
              <a:rPr lang="en-US" b="0" dirty="0" smtClean="0"/>
              <a:t> </a:t>
            </a:r>
            <a:r>
              <a:rPr b="0" dirty="0" smtClean="0"/>
              <a:t>found</a:t>
            </a:r>
            <a:r>
              <a:rPr lang="en-US" b="0" dirty="0" smtClean="0"/>
              <a:t> </a:t>
            </a:r>
            <a:r>
              <a:rPr b="0" dirty="0" smtClean="0"/>
              <a:t>on</a:t>
            </a:r>
            <a:r>
              <a:rPr lang="en-US" b="0" dirty="0" smtClean="0"/>
              <a:t> </a:t>
            </a:r>
            <a:r>
              <a:rPr b="0" dirty="0" smtClean="0"/>
              <a:t>the</a:t>
            </a:r>
            <a:r>
              <a:rPr lang="en-US" b="0" dirty="0" smtClean="0"/>
              <a:t> </a:t>
            </a:r>
            <a:r>
              <a:rPr b="0" dirty="0" smtClean="0"/>
              <a:t>internet</a:t>
            </a:r>
            <a:r>
              <a:rPr lang="en-US" b="0" dirty="0" smtClean="0"/>
              <a:t>. </a:t>
            </a:r>
            <a:r>
              <a:rPr b="0" dirty="0" smtClean="0"/>
              <a:t>**</a:t>
            </a:r>
            <a:r>
              <a:rPr b="0" dirty="0"/>
              <a:t>picture</a:t>
            </a:r>
            <a:r>
              <a:rPr b="0" dirty="0" smtClean="0"/>
              <a:t>:</a:t>
            </a:r>
            <a:r>
              <a:rPr lang="en-US" b="0" dirty="0" smtClean="0"/>
              <a:t> </a:t>
            </a:r>
            <a:r>
              <a:rPr b="0" dirty="0" smtClean="0"/>
              <a:t>https</a:t>
            </a:r>
            <a:r>
              <a:rPr b="0" dirty="0" smtClean="0"/>
              <a:t>:</a:t>
            </a:r>
            <a:r>
              <a:rPr lang="en-US" b="0" dirty="0" smtClean="0"/>
              <a:t>//</a:t>
            </a:r>
            <a:r>
              <a:rPr b="0" dirty="0" smtClean="0"/>
              <a:t>books</a:t>
            </a:r>
            <a:r>
              <a:rPr lang="en-US" b="0" dirty="0" smtClean="0"/>
              <a:t>.</a:t>
            </a:r>
            <a:r>
              <a:rPr b="0" dirty="0" smtClean="0"/>
              <a:t>google</a:t>
            </a:r>
            <a:r>
              <a:rPr lang="en-US" b="0" dirty="0" smtClean="0"/>
              <a:t>.</a:t>
            </a:r>
            <a:r>
              <a:rPr b="0" dirty="0" smtClean="0"/>
              <a:t>co</a:t>
            </a:r>
            <a:r>
              <a:rPr lang="en-US" b="0" dirty="0" smtClean="0"/>
              <a:t>.</a:t>
            </a:r>
            <a:r>
              <a:rPr b="0" dirty="0" smtClean="0"/>
              <a:t>il</a:t>
            </a:r>
            <a:r>
              <a:rPr lang="en-US" b="0" dirty="0" smtClean="0"/>
              <a:t>/</a:t>
            </a:r>
            <a:r>
              <a:rPr b="0" dirty="0" smtClean="0"/>
              <a:t>books?id=M</a:t>
            </a:r>
            <a:r>
              <a:rPr lang="en-US" b="0" dirty="0" smtClean="0"/>
              <a:t>-</a:t>
            </a:r>
            <a:r>
              <a:rPr b="0" dirty="0" smtClean="0"/>
              <a:t>qK8anbZmwC&amp;pg=PA222&amp;lpg=PA222&amp;dq=steve+fisk+mathematician+tehran&amp;source=bl&amp;ots=wzPSOxSzdF&amp;sig=VxwKc8mZP1YHo_bkWQTrR17bI4s&amp;hl=iw&amp;sa=X&amp;ved=0ahUKEwjqxb</a:t>
            </a:r>
            <a:r>
              <a:rPr lang="en-US" b="0" dirty="0" smtClean="0"/>
              <a:t>-</a:t>
            </a:r>
            <a:r>
              <a:rPr b="0" dirty="0" smtClean="0"/>
              <a:t>i69XRAhWJOsAKHaeLA4wQ6AEIJTAB#v=onepage&amp;q=steve%20fisk%20mathematician%20tehran&amp;f=false</a:t>
            </a:r>
            <a:r>
              <a:rPr lang="en-US" b="0" dirty="0" smtClean="0"/>
              <a:t>  </a:t>
            </a:r>
            <a:r>
              <a:rPr b="0" dirty="0" smtClean="0"/>
              <a:t>He</a:t>
            </a:r>
            <a:r>
              <a:rPr lang="en-US" b="0" dirty="0" smtClean="0"/>
              <a:t> </a:t>
            </a:r>
            <a:r>
              <a:rPr b="0" dirty="0" smtClean="0"/>
              <a:t>died</a:t>
            </a:r>
            <a:r>
              <a:rPr lang="en-US" b="0" dirty="0" smtClean="0"/>
              <a:t> </a:t>
            </a:r>
            <a:r>
              <a:rPr b="0" dirty="0" smtClean="0"/>
              <a:t>after</a:t>
            </a:r>
            <a:r>
              <a:rPr lang="en-US" b="0" dirty="0" smtClean="0"/>
              <a:t> </a:t>
            </a:r>
            <a:r>
              <a:rPr b="0" dirty="0" smtClean="0"/>
              <a:t>a</a:t>
            </a:r>
            <a:r>
              <a:rPr lang="en-US" b="0" dirty="0" smtClean="0"/>
              <a:t> </a:t>
            </a:r>
            <a:r>
              <a:rPr b="0" dirty="0" smtClean="0"/>
              <a:t>10</a:t>
            </a:r>
            <a:r>
              <a:rPr lang="en-US" b="0" dirty="0" smtClean="0"/>
              <a:t>-</a:t>
            </a:r>
            <a:r>
              <a:rPr b="0" dirty="0" smtClean="0"/>
              <a:t>year</a:t>
            </a:r>
            <a:r>
              <a:rPr lang="en-US" b="0" dirty="0" smtClean="0"/>
              <a:t> </a:t>
            </a:r>
            <a:r>
              <a:rPr b="0" dirty="0" smtClean="0"/>
              <a:t>battle</a:t>
            </a:r>
            <a:r>
              <a:rPr lang="en-US" b="0" dirty="0" smtClean="0"/>
              <a:t> </a:t>
            </a:r>
            <a:r>
              <a:rPr b="0" dirty="0" smtClean="0"/>
              <a:t>with</a:t>
            </a:r>
            <a:r>
              <a:rPr lang="en-US" b="0" dirty="0" smtClean="0"/>
              <a:t> </a:t>
            </a:r>
            <a:r>
              <a:rPr b="0" dirty="0" smtClean="0"/>
              <a:t>a</a:t>
            </a:r>
            <a:r>
              <a:rPr lang="en-US" b="0" dirty="0" smtClean="0"/>
              <a:t> </a:t>
            </a:r>
            <a:r>
              <a:rPr b="0" dirty="0" smtClean="0"/>
              <a:t>serious</a:t>
            </a:r>
            <a:r>
              <a:rPr lang="en-US" b="0" dirty="0" smtClean="0"/>
              <a:t> </a:t>
            </a:r>
            <a:r>
              <a:rPr b="0" dirty="0" smtClean="0"/>
              <a:t>illness</a:t>
            </a:r>
            <a:r>
              <a:rPr lang="en-US" b="0" dirty="0" smtClean="0"/>
              <a:t>, </a:t>
            </a:r>
            <a:r>
              <a:rPr b="0" dirty="0" smtClean="0"/>
              <a:t>and</a:t>
            </a:r>
            <a:r>
              <a:rPr lang="en-US" b="0" dirty="0" smtClean="0"/>
              <a:t> </a:t>
            </a:r>
            <a:r>
              <a:rPr b="0" dirty="0" smtClean="0"/>
              <a:t>donated</a:t>
            </a:r>
            <a:r>
              <a:rPr lang="en-US" b="0" dirty="0" smtClean="0"/>
              <a:t> </a:t>
            </a:r>
            <a:r>
              <a:rPr b="0" dirty="0" smtClean="0"/>
              <a:t>his</a:t>
            </a:r>
            <a:r>
              <a:rPr lang="en-US" b="0" dirty="0" smtClean="0"/>
              <a:t> </a:t>
            </a:r>
            <a:r>
              <a:rPr b="0" dirty="0" smtClean="0"/>
              <a:t>body</a:t>
            </a:r>
            <a:r>
              <a:rPr lang="en-US" b="0" dirty="0" smtClean="0"/>
              <a:t> </a:t>
            </a:r>
            <a:r>
              <a:rPr b="0" dirty="0" smtClean="0"/>
              <a:t>to</a:t>
            </a:r>
            <a:r>
              <a:rPr lang="en-US" b="0" dirty="0" smtClean="0"/>
              <a:t> </a:t>
            </a:r>
            <a:r>
              <a:rPr b="0" dirty="0" smtClean="0"/>
              <a:t>science</a:t>
            </a:r>
            <a:r>
              <a:rPr lang="en-US" b="0" dirty="0" smtClean="0"/>
              <a:t>.</a:t>
            </a:r>
            <a:r>
              <a:rPr lang="en-US" b="0" baseline="0" dirty="0" smtClean="0"/>
              <a:t> Interested s</a:t>
            </a:r>
            <a:r>
              <a:rPr b="0" baseline="0" dirty="0" smtClean="0"/>
              <a:t>tudents</a:t>
            </a:r>
            <a:r>
              <a:rPr lang="en-US" b="0" baseline="0" dirty="0" smtClean="0"/>
              <a:t> </a:t>
            </a:r>
            <a:r>
              <a:rPr b="0" baseline="0" dirty="0" smtClean="0"/>
              <a:t>may</a:t>
            </a:r>
            <a:r>
              <a:rPr lang="en-US" b="0" baseline="0" dirty="0" smtClean="0"/>
              <a:t> </a:t>
            </a:r>
            <a:r>
              <a:rPr b="0" baseline="0" dirty="0" smtClean="0"/>
              <a:t>be</a:t>
            </a:r>
            <a:r>
              <a:rPr lang="en-US" b="0" baseline="0" dirty="0" smtClean="0"/>
              <a:t> </a:t>
            </a:r>
            <a:r>
              <a:rPr b="0" baseline="0" dirty="0" smtClean="0"/>
              <a:t>asked</a:t>
            </a:r>
            <a:r>
              <a:rPr lang="en-US" b="0" baseline="0" dirty="0" smtClean="0"/>
              <a:t> </a:t>
            </a:r>
            <a:r>
              <a:rPr b="0" baseline="0" dirty="0" smtClean="0"/>
              <a:t>to</a:t>
            </a:r>
            <a:r>
              <a:rPr lang="en-US" b="0" baseline="0" dirty="0" smtClean="0"/>
              <a:t> </a:t>
            </a:r>
            <a:r>
              <a:rPr b="0" baseline="0" dirty="0" smtClean="0"/>
              <a:t>search</a:t>
            </a:r>
            <a:r>
              <a:rPr lang="en-US" b="0" baseline="0" dirty="0" smtClean="0"/>
              <a:t> </a:t>
            </a:r>
            <a:r>
              <a:rPr b="0" baseline="0" dirty="0" smtClean="0"/>
              <a:t>for</a:t>
            </a:r>
            <a:r>
              <a:rPr lang="en-US" b="0" baseline="0" dirty="0" smtClean="0"/>
              <a:t> </a:t>
            </a:r>
            <a:r>
              <a:rPr b="0" baseline="0" dirty="0" smtClean="0"/>
              <a:t>additional</a:t>
            </a:r>
            <a:r>
              <a:rPr lang="en-US" b="0" baseline="0" dirty="0" smtClean="0"/>
              <a:t> </a:t>
            </a:r>
            <a:r>
              <a:rPr b="0" baseline="0" dirty="0" smtClean="0"/>
              <a:t>biographical</a:t>
            </a:r>
            <a:r>
              <a:rPr lang="en-US" b="0" baseline="0" dirty="0" smtClean="0"/>
              <a:t> </a:t>
            </a:r>
            <a:r>
              <a:rPr b="0" baseline="0" dirty="0" smtClean="0"/>
              <a:t>details</a:t>
            </a:r>
            <a:r>
              <a:rPr lang="en-US" b="0" baseline="0" dirty="0" smtClean="0"/>
              <a:t> </a:t>
            </a:r>
            <a:r>
              <a:rPr b="0" baseline="0" dirty="0" smtClean="0"/>
              <a:t>about</a:t>
            </a:r>
            <a:r>
              <a:rPr lang="en-US" b="0" baseline="0" dirty="0" smtClean="0"/>
              <a:t> </a:t>
            </a:r>
            <a:r>
              <a:rPr b="0" baseline="0" dirty="0" smtClean="0"/>
              <a:t>Fisk</a:t>
            </a:r>
            <a:r>
              <a:rPr lang="en-US" b="0" baseline="0" dirty="0" smtClean="0"/>
              <a:t>, </a:t>
            </a:r>
            <a:r>
              <a:rPr b="0" baseline="0" dirty="0" smtClean="0"/>
              <a:t>and</a:t>
            </a:r>
            <a:r>
              <a:rPr lang="en-US" b="0" baseline="0" dirty="0" smtClean="0"/>
              <a:t> </a:t>
            </a:r>
            <a:r>
              <a:rPr b="0" baseline="0" dirty="0" smtClean="0"/>
              <a:t>to</a:t>
            </a:r>
            <a:r>
              <a:rPr lang="en-US" b="0" baseline="0" dirty="0" smtClean="0"/>
              <a:t> </a:t>
            </a:r>
            <a:r>
              <a:rPr b="0" baseline="0" dirty="0" smtClean="0"/>
              <a:t>present</a:t>
            </a:r>
            <a:r>
              <a:rPr lang="en-US" b="0" baseline="0" dirty="0" smtClean="0"/>
              <a:t> </a:t>
            </a:r>
            <a:r>
              <a:rPr b="0" baseline="0" dirty="0" smtClean="0"/>
              <a:t>them</a:t>
            </a:r>
            <a:r>
              <a:rPr lang="en-US" b="0" baseline="0" dirty="0" smtClean="0"/>
              <a:t> </a:t>
            </a:r>
            <a:r>
              <a:rPr b="0" baseline="0" dirty="0" smtClean="0"/>
              <a:t>to</a:t>
            </a:r>
            <a:r>
              <a:rPr lang="en-US" b="0" baseline="0" dirty="0" smtClean="0"/>
              <a:t> </a:t>
            </a:r>
            <a:r>
              <a:rPr b="0" baseline="0" dirty="0" smtClean="0"/>
              <a:t>the</a:t>
            </a:r>
            <a:r>
              <a:rPr lang="en-US" b="0" baseline="0" dirty="0" smtClean="0"/>
              <a:t> </a:t>
            </a:r>
            <a:r>
              <a:rPr b="0" baseline="0" dirty="0" smtClean="0"/>
              <a:t>class</a:t>
            </a:r>
            <a:r>
              <a:rPr lang="en-US" b="0" baseline="0" dirty="0" smtClean="0"/>
              <a:t> </a:t>
            </a:r>
            <a:r>
              <a:rPr b="0" baseline="0" dirty="0" smtClean="0"/>
              <a:t>in</a:t>
            </a:r>
            <a:r>
              <a:rPr lang="en-US" b="0" baseline="0" dirty="0" smtClean="0"/>
              <a:t> </a:t>
            </a:r>
            <a:r>
              <a:rPr b="0" baseline="0" dirty="0" smtClean="0"/>
              <a:t>the</a:t>
            </a:r>
            <a:r>
              <a:rPr lang="en-US" b="0" baseline="0" dirty="0" smtClean="0"/>
              <a:t> </a:t>
            </a:r>
            <a:r>
              <a:rPr b="0" baseline="0" dirty="0" smtClean="0"/>
              <a:t>next</a:t>
            </a:r>
            <a:r>
              <a:rPr lang="en-US" b="0" baseline="0" dirty="0" smtClean="0"/>
              <a:t> </a:t>
            </a:r>
            <a:r>
              <a:rPr b="0" baseline="0" dirty="0" smtClean="0"/>
              <a:t>lesson</a:t>
            </a:r>
            <a:r>
              <a:rPr lang="en-US" b="0" baseline="0" dirty="0" smtClean="0"/>
              <a:t>. F</a:t>
            </a:r>
            <a:r>
              <a:rPr b="0" baseline="0" dirty="0" smtClean="0"/>
              <a:t>or</a:t>
            </a:r>
            <a:r>
              <a:rPr lang="en-US" b="0" baseline="0" dirty="0" smtClean="0"/>
              <a:t> </a:t>
            </a:r>
            <a:r>
              <a:rPr b="0" baseline="0" dirty="0" smtClean="0"/>
              <a:t>example:</a:t>
            </a:r>
            <a:r>
              <a:rPr lang="en-US" b="0" baseline="0" dirty="0" smtClean="0"/>
              <a:t> </a:t>
            </a:r>
            <a:r>
              <a:rPr b="0" baseline="0" dirty="0" smtClean="0"/>
              <a:t>http</a:t>
            </a:r>
            <a:r>
              <a:rPr b="0" baseline="0" dirty="0" smtClean="0"/>
              <a:t>:</a:t>
            </a:r>
            <a:r>
              <a:rPr lang="en-US" b="0" baseline="0" dirty="0" smtClean="0"/>
              <a:t>//</a:t>
            </a:r>
            <a:r>
              <a:rPr b="0" baseline="0" dirty="0" smtClean="0"/>
              <a:t>bowdoinorient</a:t>
            </a:r>
            <a:r>
              <a:rPr lang="en-US" b="0" baseline="0" dirty="0" smtClean="0"/>
              <a:t>.</a:t>
            </a:r>
            <a:r>
              <a:rPr b="0" baseline="0" dirty="0" smtClean="0"/>
              <a:t>com</a:t>
            </a:r>
            <a:r>
              <a:rPr lang="en-US" b="0" baseline="0" dirty="0" smtClean="0"/>
              <a:t>/</a:t>
            </a:r>
            <a:r>
              <a:rPr b="0" baseline="0" dirty="0" smtClean="0"/>
              <a:t>article</a:t>
            </a:r>
            <a:r>
              <a:rPr lang="en-US" b="0" baseline="0" dirty="0" smtClean="0"/>
              <a:t>/</a:t>
            </a:r>
            <a:endParaRPr b="0" baseline="0" dirty="0"/>
          </a:p>
          <a:p>
            <a:pPr algn="l" rtl="0"/>
            <a:r>
              <a:rPr sz="1200" b="0" kern="1200" dirty="0" smtClean="0">
                <a:solidFill>
                  <a:schemeClr val="tx1"/>
                </a:solidFill>
                <a:effectLst/>
                <a:latin typeface="+mn-lt"/>
                <a:ea typeface="+mn-ea"/>
                <a:cs typeface="+mn-cs"/>
              </a:rPr>
              <a:t>Fisk</a:t>
            </a:r>
            <a:r>
              <a:rPr lang="en-US" sz="1200" b="0" kern="1200" dirty="0" smtClean="0">
                <a:solidFill>
                  <a:schemeClr val="tx1"/>
                </a:solidFill>
                <a:effectLst/>
                <a:latin typeface="+mn-lt"/>
                <a:ea typeface="+mn-ea"/>
                <a:cs typeface="+mn-cs"/>
              </a:rPr>
              <a:t> </a:t>
            </a:r>
            <a:r>
              <a:rPr sz="1200" b="0" kern="1200" dirty="0" smtClean="0">
                <a:solidFill>
                  <a:schemeClr val="tx1"/>
                </a:solidFill>
                <a:effectLst/>
                <a:latin typeface="+mn-lt"/>
                <a:ea typeface="+mn-ea"/>
                <a:cs typeface="+mn-cs"/>
              </a:rPr>
              <a:t>loved</a:t>
            </a:r>
            <a:r>
              <a:rPr lang="en-US" sz="1200" b="0" kern="1200" dirty="0" smtClean="0">
                <a:solidFill>
                  <a:schemeClr val="tx1"/>
                </a:solidFill>
                <a:effectLst/>
                <a:latin typeface="+mn-lt"/>
                <a:ea typeface="+mn-ea"/>
                <a:cs typeface="+mn-cs"/>
              </a:rPr>
              <a:t> </a:t>
            </a:r>
            <a:r>
              <a:rPr sz="1200" b="0" kern="1200" dirty="0" smtClean="0">
                <a:solidFill>
                  <a:schemeClr val="tx1"/>
                </a:solidFill>
                <a:effectLst/>
                <a:latin typeface="+mn-lt"/>
                <a:ea typeface="+mn-ea"/>
                <a:cs typeface="+mn-cs"/>
              </a:rPr>
              <a:t>math</a:t>
            </a:r>
            <a:r>
              <a:rPr lang="en-US" sz="1200" b="0" kern="1200" dirty="0" smtClean="0">
                <a:solidFill>
                  <a:schemeClr val="tx1"/>
                </a:solidFill>
                <a:effectLst/>
                <a:latin typeface="+mn-lt"/>
                <a:ea typeface="+mn-ea"/>
                <a:cs typeface="+mn-cs"/>
              </a:rPr>
              <a:t> </a:t>
            </a:r>
            <a:r>
              <a:rPr sz="1200" b="0" kern="1200" dirty="0" smtClean="0">
                <a:solidFill>
                  <a:schemeClr val="tx1"/>
                </a:solidFill>
                <a:effectLst/>
                <a:latin typeface="+mn-lt"/>
                <a:ea typeface="+mn-ea"/>
                <a:cs typeface="+mn-cs"/>
              </a:rPr>
              <a:t>and</a:t>
            </a:r>
            <a:r>
              <a:rPr lang="en-US" sz="1200" b="0" kern="1200" dirty="0" smtClean="0">
                <a:solidFill>
                  <a:schemeClr val="tx1"/>
                </a:solidFill>
                <a:effectLst/>
                <a:latin typeface="+mn-lt"/>
                <a:ea typeface="+mn-ea"/>
                <a:cs typeface="+mn-cs"/>
              </a:rPr>
              <a:t> </a:t>
            </a:r>
            <a:r>
              <a:rPr sz="1200" b="0" kern="1200" dirty="0" smtClean="0">
                <a:solidFill>
                  <a:schemeClr val="tx1"/>
                </a:solidFill>
                <a:effectLst/>
                <a:latin typeface="+mn-lt"/>
                <a:ea typeface="+mn-ea"/>
                <a:cs typeface="+mn-cs"/>
              </a:rPr>
              <a:t>his</a:t>
            </a:r>
            <a:r>
              <a:rPr lang="en-US" sz="1200" b="0" kern="1200" dirty="0" smtClean="0">
                <a:solidFill>
                  <a:schemeClr val="tx1"/>
                </a:solidFill>
                <a:effectLst/>
                <a:latin typeface="+mn-lt"/>
                <a:ea typeface="+mn-ea"/>
                <a:cs typeface="+mn-cs"/>
              </a:rPr>
              <a:t> </a:t>
            </a:r>
            <a:r>
              <a:rPr sz="1200" b="0" kern="1200" dirty="0" smtClean="0">
                <a:solidFill>
                  <a:schemeClr val="tx1"/>
                </a:solidFill>
                <a:effectLst/>
                <a:latin typeface="+mn-lt"/>
                <a:ea typeface="+mn-ea"/>
                <a:cs typeface="+mn-cs"/>
              </a:rPr>
              <a:t>mathematical</a:t>
            </a:r>
            <a:r>
              <a:rPr lang="en-US" sz="1200" b="0" kern="1200" dirty="0" smtClean="0">
                <a:solidFill>
                  <a:schemeClr val="tx1"/>
                </a:solidFill>
                <a:effectLst/>
                <a:latin typeface="+mn-lt"/>
                <a:ea typeface="+mn-ea"/>
                <a:cs typeface="+mn-cs"/>
              </a:rPr>
              <a:t> </a:t>
            </a:r>
            <a:r>
              <a:rPr sz="1200" b="0" kern="1200" dirty="0" smtClean="0">
                <a:solidFill>
                  <a:schemeClr val="tx1"/>
                </a:solidFill>
                <a:effectLst/>
                <a:latin typeface="+mn-lt"/>
                <a:ea typeface="+mn-ea"/>
                <a:cs typeface="+mn-cs"/>
              </a:rPr>
              <a:t>abilities</a:t>
            </a:r>
            <a:r>
              <a:rPr lang="en-US" sz="1200" b="0" kern="1200" dirty="0" smtClean="0">
                <a:solidFill>
                  <a:schemeClr val="tx1"/>
                </a:solidFill>
                <a:effectLst/>
                <a:latin typeface="+mn-lt"/>
                <a:ea typeface="+mn-ea"/>
                <a:cs typeface="+mn-cs"/>
              </a:rPr>
              <a:t> </a:t>
            </a:r>
            <a:r>
              <a:rPr sz="1200" b="0" kern="1200" dirty="0" smtClean="0">
                <a:solidFill>
                  <a:schemeClr val="tx1"/>
                </a:solidFill>
                <a:effectLst/>
                <a:latin typeface="+mn-lt"/>
                <a:ea typeface="+mn-ea"/>
                <a:cs typeface="+mn-cs"/>
              </a:rPr>
              <a:t>stood</a:t>
            </a:r>
            <a:r>
              <a:rPr lang="en-US" sz="1200" b="0" kern="1200" dirty="0" smtClean="0">
                <a:solidFill>
                  <a:schemeClr val="tx1"/>
                </a:solidFill>
                <a:effectLst/>
                <a:latin typeface="+mn-lt"/>
                <a:ea typeface="+mn-ea"/>
                <a:cs typeface="+mn-cs"/>
              </a:rPr>
              <a:t> </a:t>
            </a:r>
            <a:r>
              <a:rPr sz="1200" b="0" kern="1200" dirty="0" smtClean="0">
                <a:solidFill>
                  <a:schemeClr val="tx1"/>
                </a:solidFill>
                <a:effectLst/>
                <a:latin typeface="+mn-lt"/>
                <a:ea typeface="+mn-ea"/>
                <a:cs typeface="+mn-cs"/>
              </a:rPr>
              <a:t>out</a:t>
            </a:r>
            <a:r>
              <a:rPr lang="en-US" sz="1200" b="0" kern="1200" dirty="0" smtClean="0">
                <a:solidFill>
                  <a:schemeClr val="tx1"/>
                </a:solidFill>
                <a:effectLst/>
                <a:latin typeface="+mn-lt"/>
                <a:ea typeface="+mn-ea"/>
                <a:cs typeface="+mn-cs"/>
              </a:rPr>
              <a:t> as early as his high school days. </a:t>
            </a:r>
            <a:r>
              <a:rPr sz="1200" b="0" kern="1200" dirty="0" smtClean="0">
                <a:solidFill>
                  <a:schemeClr val="tx1"/>
                </a:solidFill>
                <a:effectLst/>
                <a:latin typeface="+mn-lt"/>
                <a:ea typeface="+mn-ea"/>
                <a:cs typeface="+mn-cs"/>
              </a:rPr>
              <a:t>His</a:t>
            </a:r>
            <a:r>
              <a:rPr lang="en-US" sz="1200" b="0" kern="1200" dirty="0" smtClean="0">
                <a:solidFill>
                  <a:schemeClr val="tx1"/>
                </a:solidFill>
                <a:effectLst/>
                <a:latin typeface="+mn-lt"/>
                <a:ea typeface="+mn-ea"/>
                <a:cs typeface="+mn-cs"/>
              </a:rPr>
              <a:t> </a:t>
            </a:r>
            <a:r>
              <a:rPr sz="1200" b="0" kern="1200" dirty="0" smtClean="0">
                <a:solidFill>
                  <a:schemeClr val="tx1"/>
                </a:solidFill>
                <a:effectLst/>
                <a:latin typeface="+mn-lt"/>
                <a:ea typeface="+mn-ea"/>
                <a:cs typeface="+mn-cs"/>
              </a:rPr>
              <a:t>curiosity</a:t>
            </a:r>
            <a:r>
              <a:rPr lang="en-US" sz="1200" b="0" kern="1200" dirty="0" smtClean="0">
                <a:solidFill>
                  <a:schemeClr val="tx1"/>
                </a:solidFill>
                <a:effectLst/>
                <a:latin typeface="+mn-lt"/>
                <a:ea typeface="+mn-ea"/>
                <a:cs typeface="+mn-cs"/>
              </a:rPr>
              <a:t> </a:t>
            </a:r>
            <a:r>
              <a:rPr sz="1200" b="0" kern="1200" dirty="0" smtClean="0">
                <a:solidFill>
                  <a:schemeClr val="tx1"/>
                </a:solidFill>
                <a:effectLst/>
                <a:latin typeface="+mn-lt"/>
                <a:ea typeface="+mn-ea"/>
                <a:cs typeface="+mn-cs"/>
              </a:rPr>
              <a:t>led</a:t>
            </a:r>
            <a:r>
              <a:rPr lang="en-US" sz="1200" b="0" kern="1200" dirty="0" smtClean="0">
                <a:solidFill>
                  <a:schemeClr val="tx1"/>
                </a:solidFill>
                <a:effectLst/>
                <a:latin typeface="+mn-lt"/>
                <a:ea typeface="+mn-ea"/>
                <a:cs typeface="+mn-cs"/>
              </a:rPr>
              <a:t> </a:t>
            </a:r>
            <a:r>
              <a:rPr sz="1200" b="0" kern="1200" dirty="0" smtClean="0">
                <a:solidFill>
                  <a:schemeClr val="tx1"/>
                </a:solidFill>
                <a:effectLst/>
                <a:latin typeface="+mn-lt"/>
                <a:ea typeface="+mn-ea"/>
                <a:cs typeface="+mn-cs"/>
              </a:rPr>
              <a:t>him</a:t>
            </a:r>
            <a:r>
              <a:rPr lang="en-US" sz="1200" b="0" kern="1200" dirty="0" smtClean="0">
                <a:solidFill>
                  <a:schemeClr val="tx1"/>
                </a:solidFill>
                <a:effectLst/>
                <a:latin typeface="+mn-lt"/>
                <a:ea typeface="+mn-ea"/>
                <a:cs typeface="+mn-cs"/>
              </a:rPr>
              <a:t> </a:t>
            </a:r>
            <a:r>
              <a:rPr sz="1200" b="0" kern="1200" dirty="0" smtClean="0">
                <a:solidFill>
                  <a:schemeClr val="tx1"/>
                </a:solidFill>
                <a:effectLst/>
                <a:latin typeface="+mn-lt"/>
                <a:ea typeface="+mn-ea"/>
                <a:cs typeface="+mn-cs"/>
              </a:rPr>
              <a:t>to</a:t>
            </a:r>
            <a:r>
              <a:rPr lang="en-US" sz="1200" b="0" kern="1200" dirty="0" smtClean="0">
                <a:solidFill>
                  <a:schemeClr val="tx1"/>
                </a:solidFill>
                <a:effectLst/>
                <a:latin typeface="+mn-lt"/>
                <a:ea typeface="+mn-ea"/>
                <a:cs typeface="+mn-cs"/>
              </a:rPr>
              <a:t> </a:t>
            </a:r>
            <a:r>
              <a:rPr sz="1200" b="0" kern="1200" dirty="0" smtClean="0">
                <a:solidFill>
                  <a:schemeClr val="tx1"/>
                </a:solidFill>
                <a:effectLst/>
                <a:latin typeface="+mn-lt"/>
                <a:ea typeface="+mn-ea"/>
                <a:cs typeface="+mn-cs"/>
              </a:rPr>
              <a:t>discoveries</a:t>
            </a:r>
            <a:r>
              <a:rPr lang="en-US" sz="1200" b="0" kern="1200" dirty="0" smtClean="0">
                <a:solidFill>
                  <a:schemeClr val="tx1"/>
                </a:solidFill>
                <a:effectLst/>
                <a:latin typeface="+mn-lt"/>
                <a:ea typeface="+mn-ea"/>
                <a:cs typeface="+mn-cs"/>
              </a:rPr>
              <a:t>, </a:t>
            </a:r>
            <a:r>
              <a:rPr sz="1200" b="0" kern="1200" dirty="0" smtClean="0">
                <a:solidFill>
                  <a:schemeClr val="tx1"/>
                </a:solidFill>
                <a:effectLst/>
                <a:latin typeface="+mn-lt"/>
                <a:ea typeface="+mn-ea"/>
                <a:cs typeface="+mn-cs"/>
              </a:rPr>
              <a:t>the</a:t>
            </a:r>
            <a:r>
              <a:rPr lang="en-US" sz="1200" b="0" kern="1200" dirty="0" smtClean="0">
                <a:solidFill>
                  <a:schemeClr val="tx1"/>
                </a:solidFill>
                <a:effectLst/>
                <a:latin typeface="+mn-lt"/>
                <a:ea typeface="+mn-ea"/>
                <a:cs typeface="+mn-cs"/>
              </a:rPr>
              <a:t> </a:t>
            </a:r>
            <a:r>
              <a:rPr sz="1200" b="0" kern="1200" dirty="0" smtClean="0">
                <a:solidFill>
                  <a:schemeClr val="tx1"/>
                </a:solidFill>
                <a:effectLst/>
                <a:latin typeface="+mn-lt"/>
                <a:ea typeface="+mn-ea"/>
                <a:cs typeface="+mn-cs"/>
              </a:rPr>
              <a:t>climax</a:t>
            </a:r>
            <a:r>
              <a:rPr lang="en-US" sz="1200" b="0" kern="1200" dirty="0" smtClean="0">
                <a:solidFill>
                  <a:schemeClr val="tx1"/>
                </a:solidFill>
                <a:effectLst/>
                <a:latin typeface="+mn-lt"/>
                <a:ea typeface="+mn-ea"/>
                <a:cs typeface="+mn-cs"/>
              </a:rPr>
              <a:t> </a:t>
            </a:r>
            <a:r>
              <a:rPr sz="1200" b="0" kern="1200" dirty="0" smtClean="0">
                <a:solidFill>
                  <a:schemeClr val="tx1"/>
                </a:solidFill>
                <a:effectLst/>
                <a:latin typeface="+mn-lt"/>
                <a:ea typeface="+mn-ea"/>
                <a:cs typeface="+mn-cs"/>
              </a:rPr>
              <a:t>of</a:t>
            </a:r>
            <a:r>
              <a:rPr lang="en-US" sz="1200" b="0" kern="1200" dirty="0" smtClean="0">
                <a:solidFill>
                  <a:schemeClr val="tx1"/>
                </a:solidFill>
                <a:effectLst/>
                <a:latin typeface="+mn-lt"/>
                <a:ea typeface="+mn-ea"/>
                <a:cs typeface="+mn-cs"/>
              </a:rPr>
              <a:t> </a:t>
            </a:r>
            <a:r>
              <a:rPr sz="1200" b="0" kern="1200" dirty="0" smtClean="0">
                <a:solidFill>
                  <a:schemeClr val="tx1"/>
                </a:solidFill>
                <a:effectLst/>
                <a:latin typeface="+mn-lt"/>
                <a:ea typeface="+mn-ea"/>
                <a:cs typeface="+mn-cs"/>
              </a:rPr>
              <a:t>which</a:t>
            </a:r>
            <a:r>
              <a:rPr lang="en-US" sz="1200" b="0" kern="1200" dirty="0" smtClean="0">
                <a:solidFill>
                  <a:schemeClr val="tx1"/>
                </a:solidFill>
                <a:effectLst/>
                <a:latin typeface="+mn-lt"/>
                <a:ea typeface="+mn-ea"/>
                <a:cs typeface="+mn-cs"/>
              </a:rPr>
              <a:t> </a:t>
            </a:r>
            <a:r>
              <a:rPr sz="1200" b="0" kern="1200" dirty="0" smtClean="0">
                <a:solidFill>
                  <a:schemeClr val="tx1"/>
                </a:solidFill>
                <a:effectLst/>
                <a:latin typeface="+mn-lt"/>
                <a:ea typeface="+mn-ea"/>
                <a:cs typeface="+mn-cs"/>
              </a:rPr>
              <a:t>was</a:t>
            </a:r>
            <a:r>
              <a:rPr lang="en-US" sz="1200" b="0" kern="1200" dirty="0" smtClean="0">
                <a:solidFill>
                  <a:schemeClr val="tx1"/>
                </a:solidFill>
                <a:effectLst/>
                <a:latin typeface="+mn-lt"/>
                <a:ea typeface="+mn-ea"/>
                <a:cs typeface="+mn-cs"/>
              </a:rPr>
              <a:t> </a:t>
            </a:r>
            <a:r>
              <a:rPr sz="1200" b="0" kern="1200" dirty="0" smtClean="0">
                <a:solidFill>
                  <a:schemeClr val="tx1"/>
                </a:solidFill>
                <a:effectLst/>
                <a:latin typeface="+mn-lt"/>
                <a:ea typeface="+mn-ea"/>
                <a:cs typeface="+mn-cs"/>
              </a:rPr>
              <a:t>in</a:t>
            </a:r>
            <a:r>
              <a:rPr lang="en-US" sz="1200" b="0" kern="1200" dirty="0" smtClean="0">
                <a:solidFill>
                  <a:schemeClr val="tx1"/>
                </a:solidFill>
                <a:effectLst/>
                <a:latin typeface="+mn-lt"/>
                <a:ea typeface="+mn-ea"/>
                <a:cs typeface="+mn-cs"/>
              </a:rPr>
              <a:t> </a:t>
            </a:r>
            <a:r>
              <a:rPr sz="1200" b="0" kern="1200" dirty="0" smtClean="0">
                <a:solidFill>
                  <a:schemeClr val="tx1"/>
                </a:solidFill>
                <a:effectLst/>
                <a:latin typeface="+mn-lt"/>
                <a:ea typeface="+mn-ea"/>
                <a:cs typeface="+mn-cs"/>
              </a:rPr>
              <a:t>1978</a:t>
            </a:r>
            <a:r>
              <a:rPr lang="en-US" sz="1200" b="0" kern="1200" dirty="0" smtClean="0">
                <a:solidFill>
                  <a:schemeClr val="tx1"/>
                </a:solidFill>
                <a:effectLst/>
                <a:latin typeface="+mn-lt"/>
                <a:ea typeface="+mn-ea"/>
                <a:cs typeface="+mn-cs"/>
              </a:rPr>
              <a:t> </a:t>
            </a:r>
            <a:r>
              <a:rPr sz="1200" b="0" kern="1200" dirty="0" smtClean="0">
                <a:solidFill>
                  <a:schemeClr val="tx1"/>
                </a:solidFill>
                <a:effectLst/>
                <a:latin typeface="+mn-lt"/>
                <a:ea typeface="+mn-ea"/>
                <a:cs typeface="+mn-cs"/>
              </a:rPr>
              <a:t>when</a:t>
            </a:r>
            <a:r>
              <a:rPr lang="en-US" sz="1200" b="0" kern="1200" dirty="0" smtClean="0">
                <a:solidFill>
                  <a:schemeClr val="tx1"/>
                </a:solidFill>
                <a:effectLst/>
                <a:latin typeface="+mn-lt"/>
                <a:ea typeface="+mn-ea"/>
                <a:cs typeface="+mn-cs"/>
              </a:rPr>
              <a:t> </a:t>
            </a:r>
            <a:r>
              <a:rPr sz="1200" b="0" kern="1200" dirty="0" smtClean="0">
                <a:solidFill>
                  <a:schemeClr val="tx1"/>
                </a:solidFill>
                <a:effectLst/>
                <a:latin typeface="+mn-lt"/>
                <a:ea typeface="+mn-ea"/>
                <a:cs typeface="+mn-cs"/>
              </a:rPr>
              <a:t>he</a:t>
            </a:r>
            <a:r>
              <a:rPr lang="en-US" sz="1200" b="0" kern="1200" dirty="0" smtClean="0">
                <a:solidFill>
                  <a:schemeClr val="tx1"/>
                </a:solidFill>
                <a:effectLst/>
                <a:latin typeface="+mn-lt"/>
                <a:ea typeface="+mn-ea"/>
                <a:cs typeface="+mn-cs"/>
              </a:rPr>
              <a:t> </a:t>
            </a:r>
            <a:r>
              <a:rPr sz="1200" b="0" kern="1200" dirty="0" smtClean="0">
                <a:solidFill>
                  <a:schemeClr val="tx1"/>
                </a:solidFill>
                <a:effectLst/>
                <a:latin typeface="+mn-lt"/>
                <a:ea typeface="+mn-ea"/>
                <a:cs typeface="+mn-cs"/>
              </a:rPr>
              <a:t>proved</a:t>
            </a:r>
            <a:r>
              <a:rPr lang="en-US" sz="1200" b="0" kern="1200" dirty="0" smtClean="0">
                <a:solidFill>
                  <a:schemeClr val="tx1"/>
                </a:solidFill>
                <a:effectLst/>
                <a:latin typeface="+mn-lt"/>
                <a:ea typeface="+mn-ea"/>
                <a:cs typeface="+mn-cs"/>
              </a:rPr>
              <a:t> </a:t>
            </a:r>
            <a:r>
              <a:rPr sz="1200" b="0" kern="1200" dirty="0" smtClean="0">
                <a:solidFill>
                  <a:schemeClr val="tx1"/>
                </a:solidFill>
                <a:effectLst/>
                <a:latin typeface="+mn-lt"/>
                <a:ea typeface="+mn-ea"/>
                <a:cs typeface="+mn-cs"/>
              </a:rPr>
              <a:t>the</a:t>
            </a:r>
            <a:r>
              <a:rPr lang="en-US" sz="1200" b="0" kern="1200" dirty="0" smtClean="0">
                <a:solidFill>
                  <a:schemeClr val="tx1"/>
                </a:solidFill>
                <a:effectLst/>
                <a:latin typeface="+mn-lt"/>
                <a:ea typeface="+mn-ea"/>
                <a:cs typeface="+mn-cs"/>
              </a:rPr>
              <a:t> art gallery problem.</a:t>
            </a:r>
          </a:p>
          <a:p>
            <a:pPr algn="l" rtl="0"/>
            <a:r>
              <a:rPr lang="en-US" dirty="0" smtClean="0"/>
              <a:t>But Fisk's curiosity took him in many directions beyond mathematics:</a:t>
            </a:r>
          </a:p>
          <a:p>
            <a:pPr algn="l" rtl="0"/>
            <a:r>
              <a:rPr lang="en-US" dirty="0" smtClean="0"/>
              <a:t>Ancient cultures, Buddhist meditation practice, the arts, especially the performing arts, travel inside and outside the United States, experiencing the outdoors, learning to get by, and occasionally getting into trouble, in many languages, solving crossword puzzles (together with his wife) and </a:t>
            </a:r>
            <a:r>
              <a:rPr lang="en-US" dirty="0" smtClean="0"/>
              <a:t>cats!</a:t>
            </a:r>
            <a:endParaRPr lang="en-US" dirty="0"/>
          </a:p>
        </p:txBody>
      </p:sp>
      <p:sp>
        <p:nvSpPr>
          <p:cNvPr id="4" name="Slide Number Placeholder 3"/>
          <p:cNvSpPr>
            <a:spLocks noGrp="1"/>
          </p:cNvSpPr>
          <p:nvPr>
            <p:ph type="sldNum" sz="quarter" idx="10"/>
          </p:nvPr>
        </p:nvSpPr>
        <p:spPr/>
        <p:txBody>
          <a:bodyPr/>
          <a:lstStyle/>
          <a:p>
            <a:pPr>
              <a:defRPr/>
            </a:pPr>
            <a:fld id="{513BC059-AADE-4C60-A490-5ECD731F7AF5}" type="slidenum">
              <a:rPr lang="en-US" smtClean="0">
                <a:solidFill>
                  <a:prstClr val="black"/>
                </a:solidFill>
              </a:rPr>
              <a:pPr>
                <a:defRPr/>
              </a:pPr>
              <a:t>20</a:t>
            </a:fld>
            <a:endParaRPr lang="en-US">
              <a:solidFill>
                <a:prstClr val="black"/>
              </a:solidFill>
            </a:endParaRPr>
          </a:p>
        </p:txBody>
      </p:sp>
    </p:spTree>
    <p:extLst>
      <p:ext uri="{BB962C8B-B14F-4D97-AF65-F5344CB8AC3E}">
        <p14:creationId xmlns:p14="http://schemas.microsoft.com/office/powerpoint/2010/main" val="4949912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lgn="l" rtl="0"/>
            <a:r>
              <a:rPr dirty="0" smtClean="0"/>
              <a:t>To</a:t>
            </a:r>
            <a:r>
              <a:rPr lang="en-US" dirty="0" smtClean="0"/>
              <a:t> </a:t>
            </a:r>
            <a:r>
              <a:rPr dirty="0" smtClean="0"/>
              <a:t>the</a:t>
            </a:r>
            <a:r>
              <a:rPr lang="en-US" dirty="0" smtClean="0"/>
              <a:t> </a:t>
            </a:r>
            <a:r>
              <a:rPr dirty="0" smtClean="0"/>
              <a:t>teacher:</a:t>
            </a:r>
            <a:r>
              <a:rPr lang="en-US" dirty="0" smtClean="0"/>
              <a:t> </a:t>
            </a:r>
            <a:r>
              <a:rPr dirty="0" smtClean="0"/>
              <a:t>The</a:t>
            </a:r>
            <a:r>
              <a:rPr lang="en-US" dirty="0" smtClean="0"/>
              <a:t> </a:t>
            </a:r>
            <a:r>
              <a:rPr dirty="0" smtClean="0"/>
              <a:t>proof</a:t>
            </a:r>
            <a:r>
              <a:rPr lang="en-US" dirty="0" smtClean="0"/>
              <a:t> </a:t>
            </a:r>
            <a:r>
              <a:rPr dirty="0" smtClean="0"/>
              <a:t>by</a:t>
            </a:r>
            <a:r>
              <a:rPr lang="en-US" dirty="0" smtClean="0"/>
              <a:t> </a:t>
            </a:r>
            <a:r>
              <a:rPr dirty="0" smtClean="0"/>
              <a:t>induction</a:t>
            </a:r>
            <a:r>
              <a:rPr lang="en-US" dirty="0" smtClean="0"/>
              <a:t> </a:t>
            </a:r>
            <a:r>
              <a:rPr dirty="0" smtClean="0"/>
              <a:t>is</a:t>
            </a:r>
            <a:r>
              <a:rPr dirty="0"/>
              <a:t>:</a:t>
            </a:r>
          </a:p>
          <a:p>
            <a:pPr algn="l" rtl="0">
              <a:spcBef>
                <a:spcPts val="0"/>
              </a:spcBef>
              <a:buNone/>
            </a:pPr>
            <a:r>
              <a:rPr sz="1200" u="sng" dirty="0" smtClean="0"/>
              <a:t>Proof</a:t>
            </a:r>
            <a:r>
              <a:rPr lang="en-US" sz="1200" dirty="0" smtClean="0"/>
              <a:t> (</a:t>
            </a:r>
            <a:r>
              <a:rPr sz="1200" dirty="0" smtClean="0"/>
              <a:t>by</a:t>
            </a:r>
            <a:r>
              <a:rPr lang="en-US" sz="1200" dirty="0" smtClean="0"/>
              <a:t> </a:t>
            </a:r>
            <a:r>
              <a:rPr sz="1200" dirty="0" smtClean="0"/>
              <a:t>induction</a:t>
            </a:r>
            <a:r>
              <a:rPr lang="en-US" sz="1200" dirty="0" smtClean="0"/>
              <a:t> for</a:t>
            </a:r>
            <a:r>
              <a:rPr lang="en-US" sz="1200" baseline="0" dirty="0" smtClean="0"/>
              <a:t> </a:t>
            </a:r>
            <a:r>
              <a:rPr sz="1200" dirty="0" smtClean="0"/>
              <a:t>number</a:t>
            </a:r>
            <a:r>
              <a:rPr lang="en-US" sz="1200" dirty="0" smtClean="0"/>
              <a:t> </a:t>
            </a:r>
            <a:r>
              <a:rPr sz="1200" dirty="0" smtClean="0"/>
              <a:t>of</a:t>
            </a:r>
            <a:r>
              <a:rPr lang="en-US" sz="1200" dirty="0" smtClean="0"/>
              <a:t> </a:t>
            </a:r>
            <a:r>
              <a:rPr sz="1200" dirty="0" smtClean="0"/>
              <a:t>sides</a:t>
            </a:r>
            <a:r>
              <a:rPr lang="en-US" sz="1200" dirty="0" smtClean="0"/>
              <a:t> </a:t>
            </a:r>
            <a:r>
              <a:rPr sz="1200" i="1" dirty="0" smtClean="0"/>
              <a:t>n</a:t>
            </a:r>
            <a:r>
              <a:rPr lang="en-US" sz="1200" i="1" dirty="0" smtClean="0"/>
              <a:t> </a:t>
            </a:r>
            <a:r>
              <a:rPr sz="1200" dirty="0" smtClean="0">
                <a:sym typeface="Symbol" charset="2"/>
              </a:rPr>
              <a:t></a:t>
            </a:r>
            <a:r>
              <a:rPr lang="en-US" sz="1200" i="1" dirty="0" smtClean="0"/>
              <a:t> </a:t>
            </a:r>
            <a:r>
              <a:rPr sz="1200" dirty="0" smtClean="0"/>
              <a:t>3</a:t>
            </a:r>
            <a:r>
              <a:rPr lang="en-US" sz="1200" dirty="0" smtClean="0"/>
              <a:t>).</a:t>
            </a:r>
          </a:p>
          <a:p>
            <a:pPr algn="l" rtl="0">
              <a:spcBef>
                <a:spcPts val="0"/>
              </a:spcBef>
            </a:pPr>
            <a:r>
              <a:rPr sz="1200" dirty="0"/>
              <a:t>Basis</a:t>
            </a:r>
            <a:r>
              <a:rPr sz="1200" dirty="0" smtClean="0"/>
              <a:t>:</a:t>
            </a:r>
            <a:r>
              <a:rPr lang="en-US" sz="1200" dirty="0" smtClean="0"/>
              <a:t> </a:t>
            </a:r>
            <a:r>
              <a:rPr sz="1200" dirty="0" smtClean="0">
                <a:solidFill>
                  <a:schemeClr val="accent6">
                    <a:lumMod val="60000"/>
                    <a:lumOff val="40000"/>
                  </a:schemeClr>
                </a:solidFill>
              </a:rPr>
              <a:t>For</a:t>
            </a:r>
            <a:r>
              <a:rPr lang="en-US" sz="1200" dirty="0" smtClean="0"/>
              <a:t> </a:t>
            </a:r>
            <a:r>
              <a:rPr sz="1200" i="1" dirty="0" smtClean="0"/>
              <a:t>n=</a:t>
            </a:r>
            <a:r>
              <a:rPr sz="1200" dirty="0" smtClean="0"/>
              <a:t>3</a:t>
            </a:r>
            <a:r>
              <a:rPr lang="en-US" sz="1200" dirty="0" smtClean="0"/>
              <a:t> </a:t>
            </a:r>
            <a:r>
              <a:rPr sz="1200" dirty="0" smtClean="0"/>
              <a:t>the</a:t>
            </a:r>
            <a:r>
              <a:rPr lang="en-US" sz="1200" dirty="0" smtClean="0"/>
              <a:t> </a:t>
            </a:r>
            <a:r>
              <a:rPr sz="1200" dirty="0" smtClean="0"/>
              <a:t>assertion</a:t>
            </a:r>
            <a:r>
              <a:rPr lang="en-US" sz="1200" dirty="0" smtClean="0"/>
              <a:t> </a:t>
            </a:r>
            <a:r>
              <a:rPr sz="1200" dirty="0" smtClean="0"/>
              <a:t>is</a:t>
            </a:r>
            <a:r>
              <a:rPr lang="en-US" sz="1200" dirty="0" smtClean="0"/>
              <a:t> </a:t>
            </a:r>
            <a:r>
              <a:rPr sz="1200" dirty="0" smtClean="0"/>
              <a:t>true</a:t>
            </a:r>
            <a:r>
              <a:rPr lang="en-US" sz="1200" dirty="0" smtClean="0"/>
              <a:t> </a:t>
            </a:r>
            <a:r>
              <a:rPr sz="1200" dirty="0" smtClean="0"/>
              <a:t>by</a:t>
            </a:r>
            <a:r>
              <a:rPr lang="en-US" sz="1200" dirty="0" smtClean="0"/>
              <a:t> </a:t>
            </a:r>
            <a:r>
              <a:rPr sz="1200" dirty="0" smtClean="0"/>
              <a:t>the</a:t>
            </a:r>
            <a:r>
              <a:rPr lang="en-US" sz="1200" dirty="0" smtClean="0"/>
              <a:t> trivial </a:t>
            </a:r>
            <a:r>
              <a:rPr sz="1200" dirty="0" smtClean="0"/>
              <a:t>case</a:t>
            </a:r>
            <a:r>
              <a:rPr lang="en-US" sz="1200" dirty="0" smtClean="0"/>
              <a:t>.</a:t>
            </a:r>
            <a:endParaRPr sz="1200" dirty="0"/>
          </a:p>
          <a:p>
            <a:pPr algn="l" rtl="0">
              <a:spcBef>
                <a:spcPts val="0"/>
              </a:spcBef>
              <a:buNone/>
            </a:pPr>
            <a:r>
              <a:rPr sz="1200" dirty="0"/>
              <a:t>	</a:t>
            </a:r>
            <a:r>
              <a:rPr sz="1200" dirty="0" smtClean="0"/>
              <a:t>Triangulation</a:t>
            </a:r>
            <a:r>
              <a:rPr lang="en-US" sz="1200" dirty="0" smtClean="0"/>
              <a:t> </a:t>
            </a:r>
            <a:r>
              <a:rPr sz="1200" dirty="0" smtClean="0"/>
              <a:t>of</a:t>
            </a:r>
            <a:r>
              <a:rPr lang="en-US" sz="1200" dirty="0" smtClean="0"/>
              <a:t> </a:t>
            </a:r>
            <a:r>
              <a:rPr sz="1200" dirty="0" smtClean="0"/>
              <a:t>a</a:t>
            </a:r>
            <a:r>
              <a:rPr lang="en-US" sz="1200" dirty="0" smtClean="0"/>
              <a:t> </a:t>
            </a:r>
            <a:r>
              <a:rPr sz="1200" dirty="0" smtClean="0"/>
              <a:t>triangle</a:t>
            </a:r>
            <a:r>
              <a:rPr lang="en-US" sz="1200" dirty="0" smtClean="0"/>
              <a:t> </a:t>
            </a:r>
            <a:r>
              <a:rPr sz="1200" dirty="0" smtClean="0"/>
              <a:t>is</a:t>
            </a:r>
            <a:r>
              <a:rPr lang="en-US" sz="1200" dirty="0" smtClean="0"/>
              <a:t> </a:t>
            </a:r>
            <a:r>
              <a:rPr sz="1200" dirty="0" smtClean="0"/>
              <a:t>the</a:t>
            </a:r>
            <a:r>
              <a:rPr lang="en-US" sz="1200" dirty="0" smtClean="0"/>
              <a:t> </a:t>
            </a:r>
            <a:r>
              <a:rPr sz="1200" dirty="0" smtClean="0"/>
              <a:t>triangle</a:t>
            </a:r>
            <a:r>
              <a:rPr lang="en-US" sz="1200" dirty="0" smtClean="0"/>
              <a:t> </a:t>
            </a:r>
            <a:r>
              <a:rPr sz="1200" dirty="0" smtClean="0"/>
              <a:t>itself</a:t>
            </a:r>
            <a:r>
              <a:rPr lang="en-US" sz="1200" dirty="0" smtClean="0"/>
              <a:t>.</a:t>
            </a:r>
            <a:endParaRPr sz="1200" dirty="0"/>
          </a:p>
          <a:p>
            <a:pPr algn="l" rtl="0">
              <a:spcBef>
                <a:spcPts val="600"/>
              </a:spcBef>
            </a:pPr>
            <a:r>
              <a:rPr sz="1200" dirty="0" smtClean="0">
                <a:solidFill>
                  <a:schemeClr val="accent6">
                    <a:lumMod val="60000"/>
                    <a:lumOff val="40000"/>
                  </a:schemeClr>
                </a:solidFill>
              </a:rPr>
              <a:t>Inductive</a:t>
            </a:r>
            <a:r>
              <a:rPr lang="en-US" sz="1200" dirty="0" smtClean="0">
                <a:solidFill>
                  <a:schemeClr val="accent6">
                    <a:lumMod val="60000"/>
                    <a:lumOff val="40000"/>
                  </a:schemeClr>
                </a:solidFill>
              </a:rPr>
              <a:t> </a:t>
            </a:r>
            <a:r>
              <a:rPr sz="1200" dirty="0" smtClean="0">
                <a:solidFill>
                  <a:schemeClr val="accent6">
                    <a:lumMod val="60000"/>
                    <a:lumOff val="40000"/>
                  </a:schemeClr>
                </a:solidFill>
              </a:rPr>
              <a:t>hypothesis</a:t>
            </a:r>
            <a:r>
              <a:rPr sz="1200" dirty="0">
                <a:solidFill>
                  <a:schemeClr val="accent6">
                    <a:lumMod val="60000"/>
                    <a:lumOff val="40000"/>
                  </a:schemeClr>
                </a:solidFill>
              </a:rPr>
              <a:t>:</a:t>
            </a:r>
          </a:p>
          <a:p>
            <a:pPr algn="l" rtl="0">
              <a:spcBef>
                <a:spcPts val="600"/>
              </a:spcBef>
              <a:buNone/>
            </a:pPr>
            <a:r>
              <a:rPr sz="1200" dirty="0"/>
              <a:t>	</a:t>
            </a:r>
            <a:r>
              <a:rPr sz="1200" dirty="0" smtClean="0"/>
              <a:t>Let</a:t>
            </a:r>
            <a:r>
              <a:rPr lang="en-US" sz="1200" dirty="0" smtClean="0"/>
              <a:t> </a:t>
            </a:r>
            <a:r>
              <a:rPr sz="1200" i="1" dirty="0" smtClean="0"/>
              <a:t>k</a:t>
            </a:r>
            <a:r>
              <a:rPr lang="en-US" sz="1200" dirty="0" smtClean="0"/>
              <a:t> </a:t>
            </a:r>
            <a:r>
              <a:rPr sz="1200" dirty="0" smtClean="0"/>
              <a:t>be</a:t>
            </a:r>
            <a:r>
              <a:rPr lang="en-US" sz="1200" dirty="0" smtClean="0"/>
              <a:t> </a:t>
            </a:r>
            <a:r>
              <a:rPr sz="1200" dirty="0" smtClean="0"/>
              <a:t>a</a:t>
            </a:r>
            <a:r>
              <a:rPr lang="en-US" sz="1200" dirty="0" smtClean="0"/>
              <a:t> </a:t>
            </a:r>
            <a:r>
              <a:rPr sz="1200" dirty="0" smtClean="0"/>
              <a:t>natural</a:t>
            </a:r>
            <a:r>
              <a:rPr lang="en-US" sz="1200" dirty="0" smtClean="0"/>
              <a:t> </a:t>
            </a:r>
            <a:r>
              <a:rPr sz="1200" dirty="0" smtClean="0"/>
              <a:t>number</a:t>
            </a:r>
            <a:r>
              <a:rPr lang="en-US" sz="1200" dirty="0" smtClean="0"/>
              <a:t> </a:t>
            </a:r>
            <a:r>
              <a:rPr sz="1200" dirty="0" smtClean="0"/>
              <a:t>not</a:t>
            </a:r>
            <a:r>
              <a:rPr lang="en-US" sz="1200" dirty="0" smtClean="0"/>
              <a:t> </a:t>
            </a:r>
            <a:r>
              <a:rPr sz="1200" dirty="0" smtClean="0"/>
              <a:t>less</a:t>
            </a:r>
            <a:r>
              <a:rPr lang="en-US" sz="1200" dirty="0" smtClean="0"/>
              <a:t> </a:t>
            </a:r>
            <a:r>
              <a:rPr sz="1200" dirty="0" smtClean="0"/>
              <a:t>than</a:t>
            </a:r>
            <a:r>
              <a:rPr lang="en-US" sz="1200" dirty="0" smtClean="0"/>
              <a:t> </a:t>
            </a:r>
            <a:r>
              <a:rPr sz="1200" dirty="0" smtClean="0"/>
              <a:t>three</a:t>
            </a:r>
            <a:r>
              <a:rPr lang="en-US" sz="1200" dirty="0" smtClean="0"/>
              <a:t> (</a:t>
            </a:r>
            <a:r>
              <a:rPr sz="1200" i="1" dirty="0" smtClean="0"/>
              <a:t>k</a:t>
            </a:r>
            <a:r>
              <a:rPr lang="en-US" sz="1200" i="1" dirty="0" smtClean="0"/>
              <a:t> </a:t>
            </a:r>
            <a:r>
              <a:rPr sz="1200" dirty="0" smtClean="0">
                <a:sym typeface="Symbol" charset="2"/>
              </a:rPr>
              <a:t></a:t>
            </a:r>
            <a:r>
              <a:rPr lang="en-US" sz="1200" i="1" dirty="0" smtClean="0"/>
              <a:t> </a:t>
            </a:r>
            <a:r>
              <a:rPr sz="1200" dirty="0" smtClean="0"/>
              <a:t>3</a:t>
            </a:r>
            <a:r>
              <a:rPr lang="en-US" sz="1200" dirty="0" smtClean="0"/>
              <a:t>)  </a:t>
            </a:r>
            <a:r>
              <a:rPr sz="1200" dirty="0" smtClean="0"/>
              <a:t>and</a:t>
            </a:r>
            <a:r>
              <a:rPr lang="en-US" sz="1200" dirty="0" smtClean="0"/>
              <a:t> </a:t>
            </a:r>
            <a:r>
              <a:rPr sz="1200" dirty="0" smtClean="0"/>
              <a:t>let</a:t>
            </a:r>
            <a:r>
              <a:rPr lang="en-US" sz="1200" dirty="0" smtClean="0"/>
              <a:t> </a:t>
            </a:r>
            <a:r>
              <a:rPr sz="1200" dirty="0" smtClean="0"/>
              <a:t>us</a:t>
            </a:r>
            <a:r>
              <a:rPr lang="en-US" sz="1200" dirty="0" smtClean="0"/>
              <a:t> </a:t>
            </a:r>
            <a:r>
              <a:rPr sz="1200" dirty="0" smtClean="0"/>
              <a:t>assume</a:t>
            </a:r>
            <a:r>
              <a:rPr lang="en-US" sz="1200" dirty="0" smtClean="0"/>
              <a:t> </a:t>
            </a:r>
            <a:r>
              <a:rPr sz="1200" dirty="0" smtClean="0"/>
              <a:t>that</a:t>
            </a:r>
            <a:r>
              <a:rPr lang="en-US" sz="1200" dirty="0" smtClean="0"/>
              <a:t> </a:t>
            </a:r>
            <a:r>
              <a:rPr sz="1200" dirty="0" smtClean="0"/>
              <a:t>every</a:t>
            </a:r>
            <a:r>
              <a:rPr lang="en-US" sz="1200" dirty="0" smtClean="0"/>
              <a:t> </a:t>
            </a:r>
            <a:r>
              <a:rPr sz="1200" dirty="0" smtClean="0"/>
              <a:t>polygon</a:t>
            </a:r>
            <a:r>
              <a:rPr lang="en-US" sz="1200" dirty="0" smtClean="0"/>
              <a:t> </a:t>
            </a:r>
            <a:r>
              <a:rPr sz="1200" dirty="0" smtClean="0"/>
              <a:t>whose</a:t>
            </a:r>
            <a:r>
              <a:rPr lang="en-US" sz="1200" dirty="0" smtClean="0"/>
              <a:t> </a:t>
            </a:r>
            <a:r>
              <a:rPr sz="1200" dirty="0" smtClean="0"/>
              <a:t>number</a:t>
            </a:r>
            <a:r>
              <a:rPr lang="en-US" sz="1200" dirty="0" smtClean="0"/>
              <a:t> </a:t>
            </a:r>
            <a:r>
              <a:rPr sz="1200" dirty="0" smtClean="0"/>
              <a:t>of</a:t>
            </a:r>
            <a:r>
              <a:rPr lang="en-US" sz="1200" dirty="0" smtClean="0"/>
              <a:t> </a:t>
            </a:r>
            <a:r>
              <a:rPr sz="1200" dirty="0" smtClean="0"/>
              <a:t>sides</a:t>
            </a:r>
            <a:r>
              <a:rPr lang="en-US" sz="1200" dirty="0" smtClean="0"/>
              <a:t> </a:t>
            </a:r>
            <a:r>
              <a:rPr sz="1200" dirty="0" smtClean="0"/>
              <a:t>is</a:t>
            </a:r>
            <a:r>
              <a:rPr lang="en-US" sz="1200" dirty="0" smtClean="0"/>
              <a:t> </a:t>
            </a:r>
            <a:r>
              <a:rPr sz="1200" dirty="0" smtClean="0"/>
              <a:t>between</a:t>
            </a:r>
            <a:r>
              <a:rPr lang="en-US" sz="1200" dirty="0" smtClean="0"/>
              <a:t> </a:t>
            </a:r>
            <a:r>
              <a:rPr sz="1200" dirty="0" smtClean="0"/>
              <a:t>3</a:t>
            </a:r>
            <a:r>
              <a:rPr lang="en-US" sz="1200" dirty="0" smtClean="0"/>
              <a:t> </a:t>
            </a:r>
            <a:r>
              <a:rPr sz="1200" dirty="0" smtClean="0"/>
              <a:t>and</a:t>
            </a:r>
            <a:r>
              <a:rPr lang="en-US" sz="1200" dirty="0" smtClean="0"/>
              <a:t> </a:t>
            </a:r>
            <a:r>
              <a:rPr sz="1200" i="1" dirty="0" smtClean="0"/>
              <a:t>k</a:t>
            </a:r>
            <a:r>
              <a:rPr lang="en-US" sz="1200" dirty="0" smtClean="0"/>
              <a:t> </a:t>
            </a:r>
            <a:r>
              <a:rPr sz="1200" dirty="0" smtClean="0"/>
              <a:t>may</a:t>
            </a:r>
            <a:r>
              <a:rPr lang="en-US" sz="1200" dirty="0" smtClean="0"/>
              <a:t> </a:t>
            </a:r>
            <a:r>
              <a:rPr sz="1200" dirty="0" smtClean="0"/>
              <a:t>be</a:t>
            </a:r>
            <a:r>
              <a:rPr lang="en-US" sz="1200" dirty="0" smtClean="0"/>
              <a:t> </a:t>
            </a:r>
            <a:r>
              <a:rPr sz="1200" dirty="0" smtClean="0"/>
              <a:t>triangulated</a:t>
            </a:r>
            <a:r>
              <a:rPr lang="en-US" sz="1200" dirty="0" smtClean="0"/>
              <a:t>. </a:t>
            </a:r>
            <a:endParaRPr sz="1200" dirty="0"/>
          </a:p>
          <a:p>
            <a:pPr algn="l" rtl="0">
              <a:spcBef>
                <a:spcPts val="600"/>
              </a:spcBef>
            </a:pPr>
            <a:r>
              <a:rPr sz="1200" dirty="0" smtClean="0">
                <a:solidFill>
                  <a:schemeClr val="accent6">
                    <a:lumMod val="60000"/>
                    <a:lumOff val="40000"/>
                  </a:schemeClr>
                </a:solidFill>
              </a:rPr>
              <a:t>The</a:t>
            </a:r>
            <a:r>
              <a:rPr lang="en-US" sz="1200" dirty="0" smtClean="0">
                <a:solidFill>
                  <a:schemeClr val="accent6">
                    <a:lumMod val="60000"/>
                    <a:lumOff val="40000"/>
                  </a:schemeClr>
                </a:solidFill>
              </a:rPr>
              <a:t> </a:t>
            </a:r>
            <a:r>
              <a:rPr sz="1200" dirty="0" smtClean="0">
                <a:solidFill>
                  <a:schemeClr val="accent6">
                    <a:lumMod val="60000"/>
                    <a:lumOff val="40000"/>
                  </a:schemeClr>
                </a:solidFill>
              </a:rPr>
              <a:t>inductive</a:t>
            </a:r>
            <a:r>
              <a:rPr lang="en-US" sz="1200" dirty="0" smtClean="0">
                <a:solidFill>
                  <a:schemeClr val="accent6">
                    <a:lumMod val="60000"/>
                    <a:lumOff val="40000"/>
                  </a:schemeClr>
                </a:solidFill>
              </a:rPr>
              <a:t> </a:t>
            </a:r>
            <a:r>
              <a:rPr sz="1200" dirty="0" smtClean="0">
                <a:solidFill>
                  <a:schemeClr val="accent6">
                    <a:lumMod val="60000"/>
                    <a:lumOff val="40000"/>
                  </a:schemeClr>
                </a:solidFill>
              </a:rPr>
              <a:t>step</a:t>
            </a:r>
            <a:r>
              <a:rPr sz="1200" dirty="0">
                <a:solidFill>
                  <a:schemeClr val="accent6">
                    <a:lumMod val="60000"/>
                    <a:lumOff val="40000"/>
                  </a:schemeClr>
                </a:solidFill>
              </a:rPr>
              <a:t>:</a:t>
            </a:r>
          </a:p>
          <a:p>
            <a:pPr algn="l" rtl="0">
              <a:spcBef>
                <a:spcPts val="600"/>
              </a:spcBef>
              <a:buNone/>
            </a:pPr>
            <a:r>
              <a:rPr sz="1200" dirty="0"/>
              <a:t>	</a:t>
            </a:r>
            <a:r>
              <a:rPr sz="1200" dirty="0" smtClean="0"/>
              <a:t>If</a:t>
            </a:r>
            <a:r>
              <a:rPr lang="en-US" sz="1200" dirty="0" smtClean="0"/>
              <a:t> </a:t>
            </a:r>
            <a:r>
              <a:rPr sz="1200" dirty="0" smtClean="0"/>
              <a:t>we</a:t>
            </a:r>
            <a:r>
              <a:rPr lang="en-US" sz="1200" dirty="0" smtClean="0"/>
              <a:t> </a:t>
            </a:r>
            <a:r>
              <a:rPr sz="1200" dirty="0" smtClean="0"/>
              <a:t>can</a:t>
            </a:r>
            <a:r>
              <a:rPr lang="en-US" sz="1200" dirty="0" smtClean="0"/>
              <a:t> </a:t>
            </a:r>
            <a:r>
              <a:rPr sz="1200" dirty="0" smtClean="0"/>
              <a:t>prove</a:t>
            </a:r>
            <a:r>
              <a:rPr lang="en-US" sz="1200" dirty="0" smtClean="0"/>
              <a:t> </a:t>
            </a:r>
            <a:r>
              <a:rPr sz="1200" dirty="0" smtClean="0"/>
              <a:t>for</a:t>
            </a:r>
            <a:r>
              <a:rPr lang="en-US" sz="1200" dirty="0" smtClean="0"/>
              <a:t> </a:t>
            </a:r>
            <a:r>
              <a:rPr sz="1200" dirty="0" smtClean="0"/>
              <a:t>all</a:t>
            </a:r>
            <a:r>
              <a:rPr lang="en-US" sz="1200" dirty="0" smtClean="0"/>
              <a:t> </a:t>
            </a:r>
            <a:r>
              <a:rPr sz="1200" dirty="0" smtClean="0"/>
              <a:t>k</a:t>
            </a:r>
            <a:r>
              <a:rPr lang="en-US" sz="1200" dirty="0" smtClean="0"/>
              <a:t> </a:t>
            </a:r>
            <a:r>
              <a:rPr sz="1200" dirty="0" smtClean="0"/>
              <a:t>that</a:t>
            </a:r>
            <a:r>
              <a:rPr lang="en-US" sz="1200" dirty="0" smtClean="0"/>
              <a:t> </a:t>
            </a:r>
            <a:r>
              <a:rPr sz="1200" dirty="0" smtClean="0"/>
              <a:t>this</a:t>
            </a:r>
            <a:r>
              <a:rPr lang="en-US" sz="1200" dirty="0" smtClean="0"/>
              <a:t> </a:t>
            </a:r>
            <a:r>
              <a:rPr sz="1200" dirty="0" smtClean="0"/>
              <a:t>hypothesis</a:t>
            </a:r>
            <a:r>
              <a:rPr lang="en-US" sz="1200" dirty="0" smtClean="0"/>
              <a:t> leads to </a:t>
            </a:r>
            <a:r>
              <a:rPr sz="1200" dirty="0" smtClean="0"/>
              <a:t>the</a:t>
            </a:r>
            <a:r>
              <a:rPr lang="en-US" sz="1200" dirty="0" smtClean="0"/>
              <a:t> </a:t>
            </a:r>
            <a:r>
              <a:rPr sz="1200" dirty="0" smtClean="0"/>
              <a:t>validity</a:t>
            </a:r>
            <a:r>
              <a:rPr lang="en-US" sz="1200" dirty="0" smtClean="0"/>
              <a:t> </a:t>
            </a:r>
            <a:r>
              <a:rPr sz="1200" dirty="0" smtClean="0"/>
              <a:t>of</a:t>
            </a:r>
            <a:r>
              <a:rPr lang="en-US" sz="1200" dirty="0" smtClean="0"/>
              <a:t> </a:t>
            </a:r>
            <a:r>
              <a:rPr sz="1200" dirty="0" smtClean="0"/>
              <a:t>the</a:t>
            </a:r>
            <a:r>
              <a:rPr lang="en-US" sz="1200" dirty="0" smtClean="0"/>
              <a:t> </a:t>
            </a:r>
            <a:r>
              <a:rPr sz="1200" dirty="0" smtClean="0"/>
              <a:t>assertion</a:t>
            </a:r>
            <a:r>
              <a:rPr lang="en-US" sz="1200" dirty="0" smtClean="0"/>
              <a:t> </a:t>
            </a:r>
            <a:r>
              <a:rPr sz="1200" dirty="0" smtClean="0"/>
              <a:t>for</a:t>
            </a:r>
            <a:r>
              <a:rPr lang="en-US" sz="1200" dirty="0" smtClean="0"/>
              <a:t> </a:t>
            </a:r>
            <a:r>
              <a:rPr sz="1200" dirty="0" smtClean="0"/>
              <a:t>polygons</a:t>
            </a:r>
            <a:r>
              <a:rPr lang="en-US" sz="1200" dirty="0" smtClean="0"/>
              <a:t> </a:t>
            </a:r>
            <a:r>
              <a:rPr sz="1200" dirty="0" smtClean="0"/>
              <a:t>with</a:t>
            </a:r>
            <a:r>
              <a:rPr lang="en-US" sz="1200" dirty="0" smtClean="0"/>
              <a:t> </a:t>
            </a:r>
            <a:r>
              <a:rPr sz="1200" dirty="0" smtClean="0"/>
              <a:t>k+1</a:t>
            </a:r>
            <a:r>
              <a:rPr lang="en-US" sz="1200" dirty="0" smtClean="0"/>
              <a:t> </a:t>
            </a:r>
            <a:r>
              <a:rPr sz="1200" dirty="0" smtClean="0"/>
              <a:t>sides</a:t>
            </a:r>
            <a:r>
              <a:rPr lang="en-US" sz="1200" dirty="0" smtClean="0"/>
              <a:t>, </a:t>
            </a:r>
            <a:r>
              <a:rPr sz="1200" dirty="0" smtClean="0"/>
              <a:t>then</a:t>
            </a:r>
            <a:r>
              <a:rPr lang="en-US" sz="1200" dirty="0" smtClean="0"/>
              <a:t> </a:t>
            </a:r>
            <a:r>
              <a:rPr sz="1200" dirty="0" smtClean="0"/>
              <a:t>we</a:t>
            </a:r>
            <a:r>
              <a:rPr lang="en-US" sz="1200" dirty="0" smtClean="0"/>
              <a:t> </a:t>
            </a:r>
            <a:r>
              <a:rPr sz="1200" dirty="0" smtClean="0"/>
              <a:t>can</a:t>
            </a:r>
            <a:r>
              <a:rPr lang="en-US" sz="1200" dirty="0" smtClean="0"/>
              <a:t> infer </a:t>
            </a:r>
            <a:r>
              <a:rPr sz="1200" dirty="0" smtClean="0"/>
              <a:t>from</a:t>
            </a:r>
            <a:r>
              <a:rPr lang="en-US" sz="1200" dirty="0" smtClean="0"/>
              <a:t> </a:t>
            </a:r>
            <a:r>
              <a:rPr sz="1200" dirty="0" smtClean="0"/>
              <a:t>this</a:t>
            </a:r>
            <a:r>
              <a:rPr lang="en-US" sz="1200" dirty="0" smtClean="0"/>
              <a:t> </a:t>
            </a:r>
            <a:r>
              <a:rPr sz="1200" dirty="0" smtClean="0"/>
              <a:t>that</a:t>
            </a:r>
            <a:r>
              <a:rPr lang="en-US" sz="1200" dirty="0" smtClean="0"/>
              <a:t> </a:t>
            </a:r>
            <a:r>
              <a:rPr sz="1200" dirty="0" smtClean="0"/>
              <a:t>the</a:t>
            </a:r>
            <a:r>
              <a:rPr lang="en-US" sz="1200" dirty="0" smtClean="0"/>
              <a:t> </a:t>
            </a:r>
            <a:r>
              <a:rPr sz="1200" dirty="0" smtClean="0"/>
              <a:t>assertion</a:t>
            </a:r>
            <a:r>
              <a:rPr lang="en-US" sz="1200" dirty="0" smtClean="0"/>
              <a:t> </a:t>
            </a:r>
            <a:r>
              <a:rPr sz="1200" dirty="0" smtClean="0"/>
              <a:t>is</a:t>
            </a:r>
            <a:r>
              <a:rPr lang="en-US" sz="1200" dirty="0" smtClean="0"/>
              <a:t> </a:t>
            </a:r>
            <a:r>
              <a:rPr sz="1200" dirty="0" smtClean="0"/>
              <a:t>true</a:t>
            </a:r>
            <a:r>
              <a:rPr lang="en-US" sz="1200" dirty="0" smtClean="0"/>
              <a:t> </a:t>
            </a:r>
            <a:r>
              <a:rPr sz="1200" dirty="0" smtClean="0"/>
              <a:t>for</a:t>
            </a:r>
            <a:r>
              <a:rPr lang="en-US" sz="1200" dirty="0" smtClean="0"/>
              <a:t> </a:t>
            </a:r>
            <a:r>
              <a:rPr sz="1200" dirty="0" smtClean="0"/>
              <a:t>a</a:t>
            </a:r>
            <a:r>
              <a:rPr lang="en-US" sz="1200" dirty="0" smtClean="0"/>
              <a:t> </a:t>
            </a:r>
            <a:r>
              <a:rPr sz="1200" dirty="0" smtClean="0"/>
              <a:t>polygon</a:t>
            </a:r>
            <a:r>
              <a:rPr lang="en-US" sz="1200" dirty="0" smtClean="0"/>
              <a:t> </a:t>
            </a:r>
            <a:r>
              <a:rPr sz="1200" dirty="0" smtClean="0"/>
              <a:t>of</a:t>
            </a:r>
            <a:r>
              <a:rPr lang="en-US" sz="1200" dirty="0" smtClean="0"/>
              <a:t> </a:t>
            </a:r>
            <a:r>
              <a:rPr sz="1200" dirty="0" smtClean="0"/>
              <a:t>any</a:t>
            </a:r>
            <a:r>
              <a:rPr lang="en-US" sz="1200" dirty="0" smtClean="0"/>
              <a:t> </a:t>
            </a:r>
            <a:r>
              <a:rPr sz="1200" dirty="0" smtClean="0"/>
              <a:t>integral</a:t>
            </a:r>
            <a:r>
              <a:rPr lang="en-US" sz="1200" dirty="0" smtClean="0"/>
              <a:t> </a:t>
            </a:r>
            <a:r>
              <a:rPr sz="1200" dirty="0" smtClean="0"/>
              <a:t>number</a:t>
            </a:r>
            <a:r>
              <a:rPr lang="en-US" sz="1200" dirty="0" smtClean="0"/>
              <a:t> </a:t>
            </a:r>
            <a:r>
              <a:rPr sz="1200" dirty="0" smtClean="0"/>
              <a:t>of</a:t>
            </a:r>
            <a:r>
              <a:rPr lang="en-US" sz="1200" dirty="0" smtClean="0"/>
              <a:t> </a:t>
            </a:r>
            <a:r>
              <a:rPr sz="1200" dirty="0" smtClean="0"/>
              <a:t>sides</a:t>
            </a:r>
            <a:r>
              <a:rPr lang="en-US" sz="1200" dirty="0" smtClean="0"/>
              <a:t>, </a:t>
            </a:r>
            <a:r>
              <a:rPr sz="1200" dirty="0" smtClean="0"/>
              <a:t>n</a:t>
            </a:r>
            <a:r>
              <a:rPr lang="en-US" sz="1200" dirty="0" smtClean="0"/>
              <a:t>.</a:t>
            </a:r>
            <a:r>
              <a:rPr lang="en-US" sz="1200" i="1" dirty="0" smtClean="0"/>
              <a:t> </a:t>
            </a:r>
            <a:r>
              <a:rPr sz="1200" dirty="0" smtClean="0"/>
              <a:t>[</a:t>
            </a:r>
            <a:r>
              <a:rPr sz="1200" dirty="0"/>
              <a:t>Why?]</a:t>
            </a:r>
          </a:p>
          <a:p>
            <a:pPr algn="l" rtl="0">
              <a:spcBef>
                <a:spcPts val="600"/>
              </a:spcBef>
            </a:pPr>
            <a:r>
              <a:rPr lang="en-US" sz="1200" dirty="0" smtClean="0"/>
              <a:t>L</a:t>
            </a:r>
            <a:r>
              <a:rPr sz="1200" dirty="0" smtClean="0"/>
              <a:t>et</a:t>
            </a:r>
            <a:r>
              <a:rPr lang="en-US" sz="1200" dirty="0" smtClean="0"/>
              <a:t> </a:t>
            </a:r>
            <a:r>
              <a:rPr sz="1200" dirty="0" smtClean="0"/>
              <a:t>us</a:t>
            </a:r>
            <a:r>
              <a:rPr lang="en-US" sz="1200" dirty="0" smtClean="0"/>
              <a:t> </a:t>
            </a:r>
            <a:r>
              <a:rPr sz="1200" dirty="0" smtClean="0"/>
              <a:t>imagine</a:t>
            </a:r>
            <a:r>
              <a:rPr lang="en-US" sz="1200" dirty="0" smtClean="0"/>
              <a:t> </a:t>
            </a:r>
            <a:r>
              <a:rPr sz="1200" dirty="0" smtClean="0"/>
              <a:t>a</a:t>
            </a:r>
            <a:r>
              <a:rPr lang="en-US" sz="1200" dirty="0" smtClean="0"/>
              <a:t> </a:t>
            </a:r>
            <a:r>
              <a:rPr sz="1200" dirty="0" smtClean="0"/>
              <a:t>polygon</a:t>
            </a:r>
            <a:r>
              <a:rPr lang="en-US" sz="1200" dirty="0" smtClean="0"/>
              <a:t> </a:t>
            </a:r>
            <a:r>
              <a:rPr sz="1200" dirty="0" smtClean="0"/>
              <a:t>with</a:t>
            </a:r>
            <a:r>
              <a:rPr lang="en-US" sz="1200" dirty="0" smtClean="0"/>
              <a:t> </a:t>
            </a:r>
            <a:r>
              <a:rPr sz="1200" dirty="0" smtClean="0"/>
              <a:t>k+1</a:t>
            </a:r>
            <a:r>
              <a:rPr lang="en-US" sz="1200" dirty="0" smtClean="0"/>
              <a:t> </a:t>
            </a:r>
            <a:r>
              <a:rPr sz="1200" dirty="0" smtClean="0"/>
              <a:t>sides</a:t>
            </a:r>
            <a:r>
              <a:rPr lang="en-US" sz="1200" dirty="0" smtClean="0"/>
              <a:t>, </a:t>
            </a:r>
            <a:r>
              <a:rPr sz="1200" dirty="0" smtClean="0"/>
              <a:t>convex</a:t>
            </a:r>
            <a:r>
              <a:rPr lang="en-US" sz="1200" dirty="0" smtClean="0"/>
              <a:t> </a:t>
            </a:r>
            <a:r>
              <a:rPr sz="1200" dirty="0" smtClean="0"/>
              <a:t>or</a:t>
            </a:r>
            <a:r>
              <a:rPr lang="en-US" sz="1200" dirty="0" smtClean="0"/>
              <a:t> </a:t>
            </a:r>
            <a:r>
              <a:rPr sz="1200" dirty="0" smtClean="0"/>
              <a:t>concave</a:t>
            </a:r>
            <a:r>
              <a:rPr lang="en-US" sz="1200" dirty="0" smtClean="0"/>
              <a:t>. </a:t>
            </a:r>
            <a:endParaRPr sz="1200" dirty="0"/>
          </a:p>
          <a:p>
            <a:pPr algn="l" rtl="0">
              <a:spcBef>
                <a:spcPts val="600"/>
              </a:spcBef>
              <a:buNone/>
            </a:pPr>
            <a:r>
              <a:rPr sz="1200" dirty="0"/>
              <a:t>	</a:t>
            </a:r>
            <a:r>
              <a:rPr lang="en-US" sz="1200" dirty="0" smtClean="0"/>
              <a:t>Clearly </a:t>
            </a:r>
            <a:r>
              <a:rPr sz="1200" dirty="0" smtClean="0"/>
              <a:t>it</a:t>
            </a:r>
            <a:r>
              <a:rPr lang="en-US" sz="1200" dirty="0" smtClean="0"/>
              <a:t> </a:t>
            </a:r>
            <a:r>
              <a:rPr sz="1200" dirty="0" smtClean="0"/>
              <a:t>has</a:t>
            </a:r>
            <a:r>
              <a:rPr lang="en-US" sz="1200" dirty="0" smtClean="0"/>
              <a:t> </a:t>
            </a:r>
            <a:r>
              <a:rPr sz="1200" dirty="0" smtClean="0"/>
              <a:t>at</a:t>
            </a:r>
            <a:r>
              <a:rPr lang="en-US" sz="1200" dirty="0" smtClean="0"/>
              <a:t> </a:t>
            </a:r>
            <a:r>
              <a:rPr sz="1200" dirty="0" smtClean="0"/>
              <a:t>least</a:t>
            </a:r>
            <a:r>
              <a:rPr lang="en-US" sz="1200" dirty="0" smtClean="0"/>
              <a:t> </a:t>
            </a:r>
            <a:r>
              <a:rPr sz="1200" dirty="0" smtClean="0"/>
              <a:t>one</a:t>
            </a:r>
            <a:r>
              <a:rPr lang="en-US" sz="1200" dirty="0" smtClean="0"/>
              <a:t> </a:t>
            </a:r>
            <a:r>
              <a:rPr sz="1200" dirty="0" smtClean="0"/>
              <a:t>internal</a:t>
            </a:r>
            <a:r>
              <a:rPr lang="en-US" sz="1200" dirty="0" smtClean="0"/>
              <a:t> </a:t>
            </a:r>
            <a:r>
              <a:rPr sz="1200" dirty="0" smtClean="0"/>
              <a:t>diagonal</a:t>
            </a:r>
            <a:r>
              <a:rPr lang="en-US" sz="1200" dirty="0" smtClean="0"/>
              <a:t>.</a:t>
            </a:r>
            <a:endParaRPr sz="1200" dirty="0"/>
          </a:p>
          <a:p>
            <a:pPr algn="l" rtl="0">
              <a:spcBef>
                <a:spcPts val="600"/>
              </a:spcBef>
              <a:buNone/>
            </a:pPr>
            <a:r>
              <a:rPr sz="1200" dirty="0"/>
              <a:t>	</a:t>
            </a:r>
            <a:r>
              <a:rPr sz="1200" dirty="0" smtClean="0"/>
              <a:t>By</a:t>
            </a:r>
            <a:r>
              <a:rPr lang="en-US" sz="1200" dirty="0" smtClean="0"/>
              <a:t> </a:t>
            </a:r>
            <a:r>
              <a:rPr sz="1200" dirty="0" smtClean="0"/>
              <a:t>drawing</a:t>
            </a:r>
            <a:r>
              <a:rPr lang="en-US" sz="1200" dirty="0" smtClean="0"/>
              <a:t> </a:t>
            </a:r>
            <a:r>
              <a:rPr sz="1200" dirty="0" smtClean="0"/>
              <a:t>an</a:t>
            </a:r>
            <a:r>
              <a:rPr lang="en-US" sz="1200" dirty="0" smtClean="0"/>
              <a:t> </a:t>
            </a:r>
            <a:r>
              <a:rPr sz="1200" dirty="0" smtClean="0"/>
              <a:t>internal</a:t>
            </a:r>
            <a:r>
              <a:rPr lang="en-US" sz="1200" dirty="0" smtClean="0"/>
              <a:t> </a:t>
            </a:r>
            <a:r>
              <a:rPr sz="1200" dirty="0" smtClean="0"/>
              <a:t>diagonal</a:t>
            </a:r>
            <a:r>
              <a:rPr lang="en-US" sz="1200" dirty="0" smtClean="0"/>
              <a:t>, </a:t>
            </a:r>
            <a:r>
              <a:rPr sz="1200" dirty="0" smtClean="0"/>
              <a:t>we</a:t>
            </a:r>
            <a:r>
              <a:rPr lang="en-US" sz="1200" dirty="0" smtClean="0"/>
              <a:t> </a:t>
            </a:r>
            <a:r>
              <a:rPr sz="1200" dirty="0" smtClean="0"/>
              <a:t>divide</a:t>
            </a:r>
            <a:r>
              <a:rPr lang="en-US" sz="1200" dirty="0" smtClean="0"/>
              <a:t> </a:t>
            </a:r>
            <a:r>
              <a:rPr sz="1200" dirty="0" smtClean="0"/>
              <a:t>it</a:t>
            </a:r>
            <a:r>
              <a:rPr lang="en-US" sz="1200" dirty="0" smtClean="0"/>
              <a:t> </a:t>
            </a:r>
            <a:r>
              <a:rPr sz="1200" dirty="0" smtClean="0"/>
              <a:t>into</a:t>
            </a:r>
            <a:r>
              <a:rPr lang="en-US" sz="1200" dirty="0" smtClean="0"/>
              <a:t> </a:t>
            </a:r>
            <a:r>
              <a:rPr sz="1200" dirty="0" smtClean="0"/>
              <a:t>two</a:t>
            </a:r>
            <a:r>
              <a:rPr lang="en-US" sz="1200" dirty="0" smtClean="0"/>
              <a:t> </a:t>
            </a:r>
            <a:r>
              <a:rPr sz="1200" dirty="0" smtClean="0"/>
              <a:t>distinct</a:t>
            </a:r>
            <a:r>
              <a:rPr lang="en-US" sz="1200" dirty="0" smtClean="0"/>
              <a:t> </a:t>
            </a:r>
            <a:r>
              <a:rPr sz="1200" dirty="0" smtClean="0"/>
              <a:t>polygons</a:t>
            </a:r>
            <a:r>
              <a:rPr lang="en-US" sz="1200" dirty="0" smtClean="0"/>
              <a:t> </a:t>
            </a:r>
            <a:r>
              <a:rPr sz="1200" dirty="0" smtClean="0"/>
              <a:t>with</a:t>
            </a:r>
            <a:r>
              <a:rPr lang="en-US" sz="1200" dirty="0" smtClean="0"/>
              <a:t> </a:t>
            </a:r>
            <a:r>
              <a:rPr sz="1200" dirty="0" smtClean="0"/>
              <a:t>at</a:t>
            </a:r>
            <a:r>
              <a:rPr lang="en-US" sz="1200" dirty="0" smtClean="0"/>
              <a:t> </a:t>
            </a:r>
            <a:r>
              <a:rPr sz="1200" dirty="0" smtClean="0"/>
              <a:t>least</a:t>
            </a:r>
            <a:r>
              <a:rPr lang="en-US" sz="1200" dirty="0" smtClean="0"/>
              <a:t> </a:t>
            </a:r>
            <a:r>
              <a:rPr sz="1200" dirty="0" smtClean="0"/>
              <a:t>one</a:t>
            </a:r>
            <a:r>
              <a:rPr lang="en-US" sz="1200" dirty="0" smtClean="0"/>
              <a:t> </a:t>
            </a:r>
            <a:r>
              <a:rPr sz="1200" dirty="0" smtClean="0"/>
              <a:t>common</a:t>
            </a:r>
            <a:r>
              <a:rPr lang="en-US" sz="1200" dirty="0" smtClean="0"/>
              <a:t> </a:t>
            </a:r>
            <a:r>
              <a:rPr sz="1200" dirty="0" smtClean="0"/>
              <a:t>side</a:t>
            </a:r>
            <a:r>
              <a:rPr lang="en-US" sz="1200" dirty="0" smtClean="0"/>
              <a:t>. </a:t>
            </a:r>
            <a:r>
              <a:rPr sz="1200" dirty="0" smtClean="0"/>
              <a:t>**</a:t>
            </a:r>
            <a:r>
              <a:rPr sz="1200" dirty="0" err="1" smtClean="0"/>
              <a:t>זרים</a:t>
            </a:r>
            <a:r>
              <a:rPr lang="en-US" sz="1200" dirty="0" smtClean="0"/>
              <a:t> </a:t>
            </a:r>
            <a:r>
              <a:rPr sz="1200" dirty="0" smtClean="0"/>
              <a:t>is</a:t>
            </a:r>
            <a:r>
              <a:rPr lang="en-US" sz="1200" dirty="0" smtClean="0"/>
              <a:t> </a:t>
            </a:r>
            <a:r>
              <a:rPr sz="1200" dirty="0" smtClean="0"/>
              <a:t>'disjoint'</a:t>
            </a:r>
            <a:r>
              <a:rPr lang="en-US" sz="1200" dirty="0" smtClean="0"/>
              <a:t> </a:t>
            </a:r>
            <a:r>
              <a:rPr sz="1200" dirty="0" smtClean="0"/>
              <a:t>but</a:t>
            </a:r>
            <a:r>
              <a:rPr lang="en-US" sz="1200" dirty="0" smtClean="0"/>
              <a:t> </a:t>
            </a:r>
            <a:r>
              <a:rPr sz="1200" dirty="0" smtClean="0"/>
              <a:t>my</a:t>
            </a:r>
            <a:r>
              <a:rPr lang="en-US" sz="1200" dirty="0" smtClean="0"/>
              <a:t> </a:t>
            </a:r>
            <a:r>
              <a:rPr sz="1200" dirty="0" smtClean="0"/>
              <a:t>understanding</a:t>
            </a:r>
            <a:r>
              <a:rPr lang="en-US" sz="1200" dirty="0" smtClean="0"/>
              <a:t> </a:t>
            </a:r>
            <a:r>
              <a:rPr sz="1200" dirty="0" smtClean="0"/>
              <a:t>is</a:t>
            </a:r>
            <a:r>
              <a:rPr lang="en-US" sz="1200" dirty="0" smtClean="0"/>
              <a:t> </a:t>
            </a:r>
            <a:r>
              <a:rPr sz="1200" dirty="0" smtClean="0"/>
              <a:t>that</a:t>
            </a:r>
            <a:r>
              <a:rPr lang="en-US" sz="1200" dirty="0" smtClean="0"/>
              <a:t> </a:t>
            </a:r>
            <a:r>
              <a:rPr sz="1200" dirty="0" smtClean="0"/>
              <a:t>the</a:t>
            </a:r>
            <a:r>
              <a:rPr lang="en-US" sz="1200" dirty="0" smtClean="0"/>
              <a:t> </a:t>
            </a:r>
            <a:r>
              <a:rPr sz="1200" dirty="0" smtClean="0"/>
              <a:t>definition</a:t>
            </a:r>
            <a:r>
              <a:rPr lang="en-US" sz="1200" dirty="0" smtClean="0"/>
              <a:t> </a:t>
            </a:r>
            <a:r>
              <a:rPr sz="1200" dirty="0" smtClean="0"/>
              <a:t>of</a:t>
            </a:r>
            <a:r>
              <a:rPr lang="en-US" sz="1200" dirty="0" smtClean="0"/>
              <a:t> </a:t>
            </a:r>
            <a:r>
              <a:rPr sz="1200" dirty="0" smtClean="0"/>
              <a:t>disjoint</a:t>
            </a:r>
            <a:r>
              <a:rPr lang="en-US" sz="1200" dirty="0" smtClean="0"/>
              <a:t> </a:t>
            </a:r>
            <a:r>
              <a:rPr sz="1200" dirty="0" smtClean="0"/>
              <a:t>is</a:t>
            </a:r>
            <a:r>
              <a:rPr lang="en-US" sz="1200" dirty="0" smtClean="0"/>
              <a:t> </a:t>
            </a:r>
            <a:r>
              <a:rPr sz="1200" dirty="0" smtClean="0"/>
              <a:t>that</a:t>
            </a:r>
            <a:r>
              <a:rPr lang="en-US" sz="1200" dirty="0" smtClean="0"/>
              <a:t> </a:t>
            </a:r>
            <a:r>
              <a:rPr sz="1200" dirty="0" smtClean="0"/>
              <a:t>they</a:t>
            </a:r>
            <a:r>
              <a:rPr lang="en-US" sz="1200" dirty="0" smtClean="0"/>
              <a:t> </a:t>
            </a:r>
            <a:r>
              <a:rPr sz="1200" dirty="0" smtClean="0"/>
              <a:t>share</a:t>
            </a:r>
            <a:r>
              <a:rPr lang="en-US" sz="1200" dirty="0" smtClean="0"/>
              <a:t> </a:t>
            </a:r>
            <a:r>
              <a:rPr sz="1200" dirty="0" smtClean="0"/>
              <a:t>no</a:t>
            </a:r>
            <a:r>
              <a:rPr lang="en-US" sz="1200" dirty="0" smtClean="0"/>
              <a:t> </a:t>
            </a:r>
            <a:r>
              <a:rPr sz="1200" dirty="0" smtClean="0"/>
              <a:t>elements</a:t>
            </a:r>
            <a:r>
              <a:rPr lang="en-US" sz="1200" dirty="0" smtClean="0"/>
              <a:t>, </a:t>
            </a:r>
            <a:r>
              <a:rPr sz="1200" dirty="0" smtClean="0"/>
              <a:t>thus</a:t>
            </a:r>
            <a:r>
              <a:rPr lang="en-US" sz="1200" dirty="0" smtClean="0"/>
              <a:t> </a:t>
            </a:r>
            <a:r>
              <a:rPr sz="1200" dirty="0" smtClean="0"/>
              <a:t>I</a:t>
            </a:r>
            <a:r>
              <a:rPr lang="en-US" sz="1200" dirty="0" smtClean="0"/>
              <a:t> </a:t>
            </a:r>
            <a:r>
              <a:rPr sz="1200" dirty="0" smtClean="0"/>
              <a:t>used</a:t>
            </a:r>
            <a:r>
              <a:rPr lang="en-US" sz="1200" dirty="0" smtClean="0"/>
              <a:t> </a:t>
            </a:r>
            <a:r>
              <a:rPr sz="1200" dirty="0" smtClean="0"/>
              <a:t>the</a:t>
            </a:r>
            <a:r>
              <a:rPr lang="en-US" sz="1200" dirty="0" smtClean="0"/>
              <a:t> </a:t>
            </a:r>
            <a:r>
              <a:rPr sz="1200" dirty="0" smtClean="0"/>
              <a:t>non</a:t>
            </a:r>
            <a:r>
              <a:rPr lang="en-US" sz="1200" dirty="0" smtClean="0"/>
              <a:t>-</a:t>
            </a:r>
            <a:r>
              <a:rPr sz="1200" dirty="0" smtClean="0"/>
              <a:t>mathematical</a:t>
            </a:r>
            <a:r>
              <a:rPr lang="en-US" sz="1200" dirty="0" smtClean="0"/>
              <a:t> </a:t>
            </a:r>
            <a:r>
              <a:rPr sz="1200" dirty="0" smtClean="0"/>
              <a:t>term</a:t>
            </a:r>
            <a:r>
              <a:rPr lang="en-US" sz="1200" dirty="0" smtClean="0"/>
              <a:t> </a:t>
            </a:r>
            <a:r>
              <a:rPr sz="1200" dirty="0" smtClean="0"/>
              <a:t>'distinct'**</a:t>
            </a:r>
            <a:r>
              <a:rPr lang="en-US" sz="1200" dirty="0" smtClean="0"/>
              <a:t>.</a:t>
            </a:r>
            <a:endParaRPr sz="1200" dirty="0"/>
          </a:p>
          <a:p>
            <a:pPr algn="l" rtl="0">
              <a:spcBef>
                <a:spcPts val="0"/>
              </a:spcBef>
              <a:buNone/>
            </a:pPr>
            <a:r>
              <a:rPr sz="1200" dirty="0"/>
              <a:t>	</a:t>
            </a:r>
            <a:r>
              <a:rPr sz="1200" dirty="0" smtClean="0"/>
              <a:t>The</a:t>
            </a:r>
            <a:r>
              <a:rPr lang="en-US" sz="1200" dirty="0" smtClean="0"/>
              <a:t> </a:t>
            </a:r>
            <a:r>
              <a:rPr sz="1200" dirty="0" smtClean="0"/>
              <a:t>number</a:t>
            </a:r>
            <a:r>
              <a:rPr lang="en-US" sz="1200" dirty="0" smtClean="0"/>
              <a:t> </a:t>
            </a:r>
            <a:r>
              <a:rPr sz="1200" dirty="0" smtClean="0"/>
              <a:t>of</a:t>
            </a:r>
            <a:r>
              <a:rPr lang="en-US" sz="1200" dirty="0" smtClean="0"/>
              <a:t> </a:t>
            </a:r>
            <a:r>
              <a:rPr sz="1200" dirty="0" smtClean="0"/>
              <a:t>sides</a:t>
            </a:r>
            <a:r>
              <a:rPr lang="en-US" sz="1200" dirty="0" smtClean="0"/>
              <a:t> </a:t>
            </a:r>
            <a:r>
              <a:rPr sz="1200" dirty="0" smtClean="0"/>
              <a:t>in</a:t>
            </a:r>
            <a:r>
              <a:rPr lang="en-US" sz="1200" dirty="0" smtClean="0"/>
              <a:t> </a:t>
            </a:r>
            <a:r>
              <a:rPr sz="1200" dirty="0" smtClean="0"/>
              <a:t>each</a:t>
            </a:r>
            <a:r>
              <a:rPr lang="en-US" sz="1200" dirty="0" smtClean="0"/>
              <a:t> </a:t>
            </a:r>
            <a:r>
              <a:rPr sz="1200" dirty="0" smtClean="0"/>
              <a:t>is</a:t>
            </a:r>
            <a:r>
              <a:rPr lang="en-US" sz="1200" dirty="0" smtClean="0"/>
              <a:t> </a:t>
            </a:r>
            <a:r>
              <a:rPr sz="1200" dirty="0" smtClean="0"/>
              <a:t>less</a:t>
            </a:r>
            <a:r>
              <a:rPr lang="en-US" sz="1200" dirty="0" smtClean="0"/>
              <a:t> </a:t>
            </a:r>
            <a:r>
              <a:rPr sz="1200" dirty="0" smtClean="0"/>
              <a:t>than</a:t>
            </a:r>
            <a:r>
              <a:rPr lang="en-US" sz="1200" dirty="0" smtClean="0"/>
              <a:t> </a:t>
            </a:r>
            <a:r>
              <a:rPr sz="1200" dirty="0" smtClean="0"/>
              <a:t>or</a:t>
            </a:r>
            <a:r>
              <a:rPr lang="en-US" sz="1200" dirty="0" smtClean="0"/>
              <a:t> </a:t>
            </a:r>
            <a:r>
              <a:rPr sz="1200" dirty="0" smtClean="0"/>
              <a:t>equal</a:t>
            </a:r>
            <a:r>
              <a:rPr lang="en-US" sz="1200" dirty="0" smtClean="0"/>
              <a:t> </a:t>
            </a:r>
            <a:r>
              <a:rPr sz="1200" dirty="0" smtClean="0"/>
              <a:t>to</a:t>
            </a:r>
            <a:r>
              <a:rPr lang="en-US" sz="1200" dirty="0" smtClean="0"/>
              <a:t> </a:t>
            </a:r>
            <a:r>
              <a:rPr sz="1200" dirty="0" smtClean="0"/>
              <a:t>k</a:t>
            </a:r>
            <a:r>
              <a:rPr lang="en-US" sz="1200" dirty="0" smtClean="0"/>
              <a:t>. </a:t>
            </a:r>
            <a:endParaRPr sz="1200" dirty="0"/>
          </a:p>
          <a:p>
            <a:pPr algn="l" rtl="0">
              <a:spcBef>
                <a:spcPts val="0"/>
              </a:spcBef>
              <a:buNone/>
            </a:pPr>
            <a:r>
              <a:rPr sz="1200" dirty="0"/>
              <a:t>	</a:t>
            </a:r>
            <a:r>
              <a:rPr sz="1200" dirty="0" smtClean="0"/>
              <a:t>Thus</a:t>
            </a:r>
            <a:r>
              <a:rPr lang="en-US" sz="1200" dirty="0" smtClean="0"/>
              <a:t> </a:t>
            </a:r>
            <a:r>
              <a:rPr sz="1200" dirty="0" smtClean="0"/>
              <a:t>the</a:t>
            </a:r>
            <a:r>
              <a:rPr lang="en-US" sz="1200" dirty="0" smtClean="0"/>
              <a:t> </a:t>
            </a:r>
            <a:r>
              <a:rPr sz="1200" dirty="0" smtClean="0"/>
              <a:t>induction</a:t>
            </a:r>
            <a:r>
              <a:rPr lang="en-US" sz="1200" dirty="0" smtClean="0"/>
              <a:t> </a:t>
            </a:r>
            <a:r>
              <a:rPr sz="1200" dirty="0" smtClean="0"/>
              <a:t>hypothesis</a:t>
            </a:r>
            <a:r>
              <a:rPr lang="en-US" sz="1200" dirty="0" smtClean="0"/>
              <a:t> </a:t>
            </a:r>
            <a:r>
              <a:rPr sz="1200" dirty="0" smtClean="0"/>
              <a:t>holds</a:t>
            </a:r>
            <a:r>
              <a:rPr lang="en-US" sz="1200" dirty="0" smtClean="0"/>
              <a:t> </a:t>
            </a:r>
            <a:r>
              <a:rPr sz="1200" dirty="0" smtClean="0"/>
              <a:t>for</a:t>
            </a:r>
            <a:r>
              <a:rPr lang="en-US" sz="1200" dirty="0" smtClean="0"/>
              <a:t> </a:t>
            </a:r>
            <a:r>
              <a:rPr sz="1200" dirty="0" smtClean="0"/>
              <a:t>them</a:t>
            </a:r>
            <a:r>
              <a:rPr lang="en-US" sz="1200" dirty="0" smtClean="0"/>
              <a:t>; </a:t>
            </a:r>
            <a:r>
              <a:rPr sz="1200" dirty="0" smtClean="0"/>
              <a:t>that</a:t>
            </a:r>
            <a:r>
              <a:rPr lang="en-US" sz="1200" dirty="0" smtClean="0"/>
              <a:t> </a:t>
            </a:r>
            <a:r>
              <a:rPr sz="1200" dirty="0" smtClean="0"/>
              <a:t>is</a:t>
            </a:r>
            <a:r>
              <a:rPr lang="en-US" sz="1200" dirty="0" smtClean="0"/>
              <a:t>, </a:t>
            </a:r>
            <a:r>
              <a:rPr sz="1200" dirty="0" smtClean="0"/>
              <a:t>each</a:t>
            </a:r>
            <a:r>
              <a:rPr lang="en-US" sz="1200" dirty="0" smtClean="0"/>
              <a:t> </a:t>
            </a:r>
            <a:r>
              <a:rPr sz="1200" dirty="0" smtClean="0"/>
              <a:t>of</a:t>
            </a:r>
            <a:r>
              <a:rPr lang="en-US" sz="1200" dirty="0" smtClean="0"/>
              <a:t> </a:t>
            </a:r>
            <a:r>
              <a:rPr sz="1200" dirty="0" smtClean="0"/>
              <a:t>the</a:t>
            </a:r>
            <a:r>
              <a:rPr lang="en-US" sz="1200" dirty="0" smtClean="0"/>
              <a:t> </a:t>
            </a:r>
            <a:r>
              <a:rPr sz="1200" dirty="0" smtClean="0"/>
              <a:t>two</a:t>
            </a:r>
            <a:r>
              <a:rPr lang="en-US" sz="1200" dirty="0" smtClean="0"/>
              <a:t> </a:t>
            </a:r>
            <a:r>
              <a:rPr sz="1200" dirty="0" smtClean="0"/>
              <a:t>sub</a:t>
            </a:r>
            <a:r>
              <a:rPr lang="en-US" sz="1200" dirty="0" smtClean="0"/>
              <a:t>-</a:t>
            </a:r>
            <a:r>
              <a:rPr sz="1200" dirty="0" smtClean="0"/>
              <a:t>polygons</a:t>
            </a:r>
            <a:r>
              <a:rPr lang="en-US" sz="1200" dirty="0" smtClean="0"/>
              <a:t> </a:t>
            </a:r>
            <a:r>
              <a:rPr sz="1200" dirty="0" smtClean="0"/>
              <a:t>may</a:t>
            </a:r>
            <a:r>
              <a:rPr lang="en-US" sz="1200" dirty="0" smtClean="0"/>
              <a:t> </a:t>
            </a:r>
            <a:r>
              <a:rPr sz="1200" dirty="0" smtClean="0"/>
              <a:t>be</a:t>
            </a:r>
            <a:r>
              <a:rPr lang="en-US" sz="1200" dirty="0" smtClean="0"/>
              <a:t> </a:t>
            </a:r>
            <a:r>
              <a:rPr sz="1200" dirty="0" smtClean="0"/>
              <a:t>triangulated</a:t>
            </a:r>
            <a:r>
              <a:rPr lang="en-US" sz="1200" dirty="0" smtClean="0"/>
              <a:t>. </a:t>
            </a:r>
            <a:endParaRPr sz="1200" dirty="0"/>
          </a:p>
          <a:p>
            <a:pPr algn="l" rtl="0">
              <a:spcBef>
                <a:spcPts val="0"/>
              </a:spcBef>
              <a:buNone/>
            </a:pPr>
            <a:r>
              <a:rPr sz="1200" dirty="0"/>
              <a:t>	</a:t>
            </a:r>
            <a:r>
              <a:rPr sz="1200" dirty="0" smtClean="0"/>
              <a:t>The</a:t>
            </a:r>
            <a:r>
              <a:rPr lang="en-US" sz="1200" dirty="0" smtClean="0"/>
              <a:t> </a:t>
            </a:r>
            <a:r>
              <a:rPr sz="1200" dirty="0" smtClean="0"/>
              <a:t>union</a:t>
            </a:r>
            <a:r>
              <a:rPr lang="en-US" sz="1200" dirty="0" smtClean="0"/>
              <a:t> </a:t>
            </a:r>
            <a:r>
              <a:rPr sz="1200" dirty="0" smtClean="0"/>
              <a:t>of</a:t>
            </a:r>
            <a:r>
              <a:rPr lang="en-US" sz="1200" dirty="0" smtClean="0"/>
              <a:t> </a:t>
            </a:r>
            <a:r>
              <a:rPr sz="1200" dirty="0" smtClean="0"/>
              <a:t>the</a:t>
            </a:r>
            <a:r>
              <a:rPr lang="en-US" sz="1200" dirty="0" smtClean="0"/>
              <a:t> </a:t>
            </a:r>
            <a:r>
              <a:rPr sz="1200" dirty="0" smtClean="0"/>
              <a:t>triangulation</a:t>
            </a:r>
            <a:r>
              <a:rPr lang="en-US" sz="1200" dirty="0" smtClean="0"/>
              <a:t> </a:t>
            </a:r>
            <a:r>
              <a:rPr sz="1200" dirty="0" smtClean="0"/>
              <a:t>of</a:t>
            </a:r>
            <a:r>
              <a:rPr lang="en-US" sz="1200" dirty="0" smtClean="0"/>
              <a:t> </a:t>
            </a:r>
            <a:r>
              <a:rPr sz="1200" dirty="0" smtClean="0"/>
              <a:t>each</a:t>
            </a:r>
            <a:r>
              <a:rPr lang="en-US" sz="1200" dirty="0" smtClean="0"/>
              <a:t> </a:t>
            </a:r>
            <a:r>
              <a:rPr sz="1200" dirty="0" smtClean="0"/>
              <a:t>of</a:t>
            </a:r>
            <a:r>
              <a:rPr lang="en-US" sz="1200" dirty="0" smtClean="0"/>
              <a:t> </a:t>
            </a:r>
            <a:r>
              <a:rPr sz="1200" dirty="0" smtClean="0"/>
              <a:t>the</a:t>
            </a:r>
            <a:r>
              <a:rPr lang="en-US" sz="1200" dirty="0" smtClean="0"/>
              <a:t> </a:t>
            </a:r>
            <a:r>
              <a:rPr sz="1200" dirty="0" smtClean="0"/>
              <a:t>distinct</a:t>
            </a:r>
            <a:r>
              <a:rPr lang="en-US" sz="1200" dirty="0" smtClean="0"/>
              <a:t> </a:t>
            </a:r>
            <a:r>
              <a:rPr sz="1200" dirty="0" smtClean="0"/>
              <a:t>sub</a:t>
            </a:r>
            <a:r>
              <a:rPr lang="en-US" sz="1200" dirty="0" smtClean="0"/>
              <a:t>-</a:t>
            </a:r>
            <a:r>
              <a:rPr sz="1200" dirty="0" smtClean="0"/>
              <a:t>polygons</a:t>
            </a:r>
            <a:r>
              <a:rPr lang="en-US" sz="1200" dirty="0" smtClean="0"/>
              <a:t> </a:t>
            </a:r>
            <a:r>
              <a:rPr sz="1200" dirty="0" smtClean="0"/>
              <a:t>yields</a:t>
            </a:r>
            <a:r>
              <a:rPr lang="en-US" sz="1200" dirty="0" smtClean="0"/>
              <a:t> </a:t>
            </a:r>
            <a:r>
              <a:rPr sz="1200" dirty="0" smtClean="0"/>
              <a:t>the</a:t>
            </a:r>
            <a:r>
              <a:rPr lang="en-US" sz="1200" dirty="0" smtClean="0"/>
              <a:t> </a:t>
            </a:r>
            <a:r>
              <a:rPr sz="1200" dirty="0" smtClean="0"/>
              <a:t>triangulation</a:t>
            </a:r>
            <a:r>
              <a:rPr lang="en-US" sz="1200" dirty="0" smtClean="0"/>
              <a:t> </a:t>
            </a:r>
            <a:r>
              <a:rPr sz="1200" dirty="0" smtClean="0"/>
              <a:t>of</a:t>
            </a:r>
            <a:r>
              <a:rPr lang="en-US" sz="1200" dirty="0" smtClean="0"/>
              <a:t> </a:t>
            </a:r>
            <a:r>
              <a:rPr sz="1200" dirty="0" smtClean="0"/>
              <a:t>the</a:t>
            </a:r>
            <a:r>
              <a:rPr lang="en-US" sz="1200" dirty="0" smtClean="0"/>
              <a:t> </a:t>
            </a:r>
            <a:r>
              <a:rPr sz="1200" dirty="0" smtClean="0"/>
              <a:t>original</a:t>
            </a:r>
            <a:r>
              <a:rPr lang="en-US" sz="1200" dirty="0" smtClean="0"/>
              <a:t> </a:t>
            </a:r>
            <a:r>
              <a:rPr sz="1200" dirty="0" smtClean="0"/>
              <a:t>polygon</a:t>
            </a:r>
            <a:r>
              <a:rPr lang="en-US" sz="1200" dirty="0" smtClean="0"/>
              <a:t> </a:t>
            </a:r>
            <a:r>
              <a:rPr sz="1200" dirty="0" smtClean="0"/>
              <a:t>of</a:t>
            </a:r>
            <a:r>
              <a:rPr lang="en-US" sz="1200" dirty="0" smtClean="0"/>
              <a:t> </a:t>
            </a:r>
            <a:r>
              <a:rPr sz="1200" dirty="0" smtClean="0"/>
              <a:t>k+1</a:t>
            </a:r>
            <a:r>
              <a:rPr lang="en-US" sz="1200" dirty="0" smtClean="0"/>
              <a:t> </a:t>
            </a:r>
            <a:r>
              <a:rPr sz="1200" dirty="0" smtClean="0"/>
              <a:t>sides</a:t>
            </a:r>
            <a:r>
              <a:rPr lang="en-US" sz="1200" dirty="0" smtClean="0"/>
              <a:t>.</a:t>
            </a:r>
            <a:r>
              <a:rPr lang="en-US" sz="1200" baseline="0" dirty="0" smtClean="0"/>
              <a:t> </a:t>
            </a:r>
            <a:r>
              <a:rPr sz="1200" dirty="0" smtClean="0"/>
              <a:t>From</a:t>
            </a:r>
            <a:r>
              <a:rPr lang="en-US" sz="1200" dirty="0" smtClean="0"/>
              <a:t> </a:t>
            </a:r>
            <a:r>
              <a:rPr sz="1200" dirty="0" smtClean="0"/>
              <a:t>here</a:t>
            </a:r>
            <a:r>
              <a:rPr lang="en-US" sz="1200" dirty="0" smtClean="0"/>
              <a:t> </a:t>
            </a:r>
            <a:r>
              <a:rPr sz="1200" dirty="0" smtClean="0"/>
              <a:t>it</a:t>
            </a:r>
            <a:r>
              <a:rPr lang="en-US" sz="1200" dirty="0" smtClean="0"/>
              <a:t> </a:t>
            </a:r>
            <a:r>
              <a:rPr sz="1200" dirty="0" smtClean="0"/>
              <a:t>follows</a:t>
            </a:r>
            <a:r>
              <a:rPr lang="en-US" sz="1200" dirty="0" smtClean="0"/>
              <a:t> (</a:t>
            </a:r>
            <a:r>
              <a:rPr sz="1200" dirty="0" smtClean="0"/>
              <a:t>based</a:t>
            </a:r>
            <a:r>
              <a:rPr lang="en-US" sz="1200" dirty="0" smtClean="0"/>
              <a:t> </a:t>
            </a:r>
            <a:r>
              <a:rPr sz="1200" dirty="0" smtClean="0"/>
              <a:t>on</a:t>
            </a:r>
            <a:r>
              <a:rPr lang="en-US" sz="1200" dirty="0" smtClean="0"/>
              <a:t> </a:t>
            </a:r>
            <a:r>
              <a:rPr sz="1200" dirty="0" smtClean="0"/>
              <a:t>the</a:t>
            </a:r>
            <a:r>
              <a:rPr lang="en-US" sz="1200" dirty="0" smtClean="0"/>
              <a:t> </a:t>
            </a:r>
            <a:r>
              <a:rPr sz="1200" dirty="0" smtClean="0"/>
              <a:t>axiom</a:t>
            </a:r>
            <a:r>
              <a:rPr lang="en-US" sz="1200" dirty="0" smtClean="0"/>
              <a:t> </a:t>
            </a:r>
            <a:r>
              <a:rPr sz="1200" dirty="0" smtClean="0"/>
              <a:t>of</a:t>
            </a:r>
            <a:r>
              <a:rPr lang="en-US" sz="1200" dirty="0" smtClean="0"/>
              <a:t> </a:t>
            </a:r>
            <a:r>
              <a:rPr sz="1200" dirty="0" smtClean="0"/>
              <a:t>induction</a:t>
            </a:r>
            <a:r>
              <a:rPr lang="en-US" sz="1200" dirty="0" smtClean="0"/>
              <a:t>!) </a:t>
            </a:r>
            <a:r>
              <a:rPr sz="1200" dirty="0" smtClean="0"/>
              <a:t>that</a:t>
            </a:r>
            <a:r>
              <a:rPr lang="en-US" sz="1200" dirty="0" smtClean="0"/>
              <a:t> </a:t>
            </a:r>
            <a:r>
              <a:rPr sz="1200" dirty="0" smtClean="0"/>
              <a:t>the</a:t>
            </a:r>
            <a:r>
              <a:rPr lang="en-US" sz="1200" dirty="0" smtClean="0"/>
              <a:t> </a:t>
            </a:r>
            <a:r>
              <a:rPr sz="1200" dirty="0" smtClean="0"/>
              <a:t>assertion</a:t>
            </a:r>
            <a:r>
              <a:rPr lang="en-US" sz="1200" dirty="0" smtClean="0"/>
              <a:t> </a:t>
            </a:r>
            <a:r>
              <a:rPr sz="1200" dirty="0" smtClean="0"/>
              <a:t>is</a:t>
            </a:r>
            <a:r>
              <a:rPr lang="en-US" sz="1200" dirty="0" smtClean="0"/>
              <a:t> </a:t>
            </a:r>
            <a:r>
              <a:rPr sz="1200" dirty="0" smtClean="0"/>
              <a:t>true</a:t>
            </a:r>
            <a:r>
              <a:rPr lang="en-US" sz="1200" dirty="0" smtClean="0"/>
              <a:t> </a:t>
            </a:r>
            <a:r>
              <a:rPr sz="1200" dirty="0" smtClean="0"/>
              <a:t>for</a:t>
            </a:r>
            <a:r>
              <a:rPr lang="en-US" sz="1200" dirty="0" smtClean="0"/>
              <a:t> </a:t>
            </a:r>
            <a:r>
              <a:rPr sz="1200" dirty="0" smtClean="0"/>
              <a:t>all</a:t>
            </a:r>
            <a:r>
              <a:rPr lang="en-US" sz="1200" dirty="0" smtClean="0"/>
              <a:t> </a:t>
            </a:r>
            <a:r>
              <a:rPr sz="1200" dirty="0" smtClean="0"/>
              <a:t>polygons</a:t>
            </a:r>
            <a:r>
              <a:rPr lang="en-US" sz="1200" i="1" dirty="0" smtClean="0"/>
              <a:t>, </a:t>
            </a:r>
            <a:r>
              <a:rPr sz="1200" i="1" dirty="0" smtClean="0"/>
              <a:t>no</a:t>
            </a:r>
            <a:r>
              <a:rPr lang="en-US" sz="1200" i="1" dirty="0" smtClean="0"/>
              <a:t> </a:t>
            </a:r>
            <a:r>
              <a:rPr sz="1200" i="1" dirty="0" smtClean="0"/>
              <a:t>matter</a:t>
            </a:r>
            <a:r>
              <a:rPr lang="en-US" sz="1200" i="1" dirty="0" smtClean="0"/>
              <a:t> </a:t>
            </a:r>
            <a:r>
              <a:rPr sz="1200" i="1" dirty="0" smtClean="0"/>
              <a:t>how</a:t>
            </a:r>
            <a:r>
              <a:rPr lang="en-US" sz="1200" i="1" dirty="0" smtClean="0"/>
              <a:t> </a:t>
            </a:r>
            <a:r>
              <a:rPr sz="1200" i="1" dirty="0" smtClean="0"/>
              <a:t>many</a:t>
            </a:r>
            <a:r>
              <a:rPr lang="en-US" sz="1200" i="1" dirty="0" smtClean="0"/>
              <a:t> </a:t>
            </a:r>
            <a:r>
              <a:rPr sz="1200" i="1" dirty="0" smtClean="0"/>
              <a:t>sides</a:t>
            </a:r>
            <a:r>
              <a:rPr lang="en-US" sz="1200" i="1" dirty="0" smtClean="0"/>
              <a:t> </a:t>
            </a:r>
            <a:r>
              <a:rPr sz="1200" i="1" dirty="0" smtClean="0"/>
              <a:t>they</a:t>
            </a:r>
            <a:r>
              <a:rPr lang="en-US" sz="1200" i="1" dirty="0" smtClean="0"/>
              <a:t> </a:t>
            </a:r>
            <a:r>
              <a:rPr sz="1200" i="1" dirty="0" smtClean="0"/>
              <a:t>have</a:t>
            </a:r>
            <a:r>
              <a:rPr lang="en-US" sz="1200" dirty="0" smtClean="0"/>
              <a:t>.</a:t>
            </a:r>
            <a:r>
              <a:rPr lang="en-US" sz="1200" i="1" dirty="0" smtClean="0"/>
              <a:t> </a:t>
            </a:r>
            <a:r>
              <a:rPr lang="en-US" sz="1200" dirty="0" smtClean="0"/>
              <a:t>                        </a:t>
            </a:r>
            <a:endParaRPr sz="1200" dirty="0"/>
          </a:p>
          <a:p>
            <a:pPr algn="l" rtl="0">
              <a:spcBef>
                <a:spcPts val="0"/>
              </a:spcBef>
            </a:pPr>
            <a:r>
              <a:rPr sz="1200" dirty="0" smtClean="0"/>
              <a:t>Q</a:t>
            </a:r>
            <a:r>
              <a:rPr lang="en-US" sz="1200" dirty="0" smtClean="0"/>
              <a:t>.</a:t>
            </a:r>
            <a:r>
              <a:rPr sz="1200" dirty="0" smtClean="0"/>
              <a:t>E</a:t>
            </a:r>
            <a:r>
              <a:rPr lang="en-US" sz="1200" dirty="0" smtClean="0"/>
              <a:t>.</a:t>
            </a:r>
            <a:r>
              <a:rPr sz="1200" dirty="0" smtClean="0"/>
              <a:t>D</a:t>
            </a:r>
            <a:r>
              <a:rPr lang="en-US" sz="1200" dirty="0" smtClean="0"/>
              <a:t>.</a:t>
            </a:r>
          </a:p>
          <a:p>
            <a:pPr algn="l" rtl="0"/>
            <a:endParaRPr lang="he-IL" dirty="0" smtClean="0"/>
          </a:p>
          <a:p>
            <a:pPr algn="l" rtl="0"/>
            <a:endParaRPr lang="he-IL" dirty="0"/>
          </a:p>
        </p:txBody>
      </p:sp>
      <p:sp>
        <p:nvSpPr>
          <p:cNvPr id="4" name="Slide Number Placeholder 3"/>
          <p:cNvSpPr>
            <a:spLocks noGrp="1"/>
          </p:cNvSpPr>
          <p:nvPr>
            <p:ph type="sldNum" sz="quarter" idx="10"/>
          </p:nvPr>
        </p:nvSpPr>
        <p:spPr/>
        <p:txBody>
          <a:bodyPr/>
          <a:lstStyle/>
          <a:p>
            <a:fld id="{E37A9A3A-C1B1-4827-AAB9-59511914A05A}"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1633042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dirty="0" smtClean="0"/>
              <a:t>To</a:t>
            </a:r>
            <a:r>
              <a:rPr lang="en-US" dirty="0" smtClean="0"/>
              <a:t> </a:t>
            </a:r>
            <a:r>
              <a:rPr dirty="0" smtClean="0"/>
              <a:t>the</a:t>
            </a:r>
            <a:r>
              <a:rPr lang="en-US" dirty="0" smtClean="0"/>
              <a:t> </a:t>
            </a:r>
            <a:r>
              <a:rPr dirty="0" smtClean="0"/>
              <a:t>teacher</a:t>
            </a:r>
            <a:r>
              <a:rPr dirty="0"/>
              <a:t>:</a:t>
            </a:r>
          </a:p>
          <a:p>
            <a:pPr algn="l" rtl="0"/>
            <a:r>
              <a:rPr dirty="0" smtClean="0"/>
              <a:t>The</a:t>
            </a:r>
            <a:r>
              <a:rPr lang="en-US" dirty="0" smtClean="0"/>
              <a:t> </a:t>
            </a:r>
            <a:r>
              <a:rPr dirty="0" smtClean="0"/>
              <a:t>assertion</a:t>
            </a:r>
            <a:r>
              <a:rPr lang="en-US" dirty="0" smtClean="0"/>
              <a:t> </a:t>
            </a:r>
            <a:r>
              <a:rPr dirty="0" smtClean="0"/>
              <a:t>appears</a:t>
            </a:r>
            <a:r>
              <a:rPr lang="en-US" dirty="0" smtClean="0"/>
              <a:t> </a:t>
            </a:r>
            <a:r>
              <a:rPr dirty="0" smtClean="0"/>
              <a:t>as</a:t>
            </a:r>
            <a:r>
              <a:rPr lang="en-US" dirty="0" smtClean="0"/>
              <a:t> </a:t>
            </a:r>
            <a:r>
              <a:rPr dirty="0" smtClean="0"/>
              <a:t>a</a:t>
            </a:r>
            <a:r>
              <a:rPr lang="en-US" dirty="0" smtClean="0"/>
              <a:t> </a:t>
            </a:r>
            <a:r>
              <a:rPr dirty="0" smtClean="0"/>
              <a:t>reminder</a:t>
            </a:r>
            <a:r>
              <a:rPr lang="en-US" dirty="0" smtClean="0"/>
              <a:t>. </a:t>
            </a:r>
            <a:r>
              <a:rPr dirty="0" smtClean="0"/>
              <a:t>It</a:t>
            </a:r>
            <a:r>
              <a:rPr lang="en-US" dirty="0" smtClean="0"/>
              <a:t> </a:t>
            </a:r>
            <a:r>
              <a:rPr dirty="0" smtClean="0"/>
              <a:t>is</a:t>
            </a:r>
            <a:r>
              <a:rPr lang="en-US" dirty="0" smtClean="0"/>
              <a:t> </a:t>
            </a:r>
            <a:r>
              <a:rPr dirty="0" smtClean="0"/>
              <a:t>not</a:t>
            </a:r>
            <a:r>
              <a:rPr lang="en-US" dirty="0" smtClean="0"/>
              <a:t> </a:t>
            </a:r>
            <a:r>
              <a:rPr dirty="0" smtClean="0"/>
              <a:t>necessary</a:t>
            </a:r>
            <a:r>
              <a:rPr lang="en-US" dirty="0" smtClean="0"/>
              <a:t> </a:t>
            </a:r>
            <a:r>
              <a:rPr dirty="0" smtClean="0"/>
              <a:t>to</a:t>
            </a:r>
            <a:r>
              <a:rPr lang="en-US" dirty="0" smtClean="0"/>
              <a:t> </a:t>
            </a:r>
            <a:r>
              <a:rPr dirty="0" smtClean="0"/>
              <a:t>repeat</a:t>
            </a:r>
            <a:r>
              <a:rPr lang="en-US" dirty="0" smtClean="0"/>
              <a:t> </a:t>
            </a:r>
            <a:r>
              <a:rPr dirty="0" smtClean="0"/>
              <a:t>it</a:t>
            </a:r>
            <a:r>
              <a:rPr lang="en-US" dirty="0" smtClean="0"/>
              <a:t> </a:t>
            </a:r>
            <a:r>
              <a:rPr dirty="0" smtClean="0"/>
              <a:t>on</a:t>
            </a:r>
            <a:r>
              <a:rPr lang="en-US" dirty="0" smtClean="0"/>
              <a:t> </a:t>
            </a:r>
            <a:r>
              <a:rPr dirty="0" smtClean="0"/>
              <a:t>each</a:t>
            </a:r>
            <a:r>
              <a:rPr lang="en-US" dirty="0" smtClean="0"/>
              <a:t> </a:t>
            </a:r>
            <a:r>
              <a:rPr dirty="0" smtClean="0"/>
              <a:t>slide</a:t>
            </a:r>
            <a:r>
              <a:rPr lang="en-US" dirty="0" smtClean="0"/>
              <a:t>, </a:t>
            </a:r>
            <a:r>
              <a:rPr dirty="0" smtClean="0"/>
              <a:t>unless</a:t>
            </a:r>
            <a:r>
              <a:rPr lang="en-US" dirty="0" smtClean="0"/>
              <a:t> </a:t>
            </a:r>
            <a:r>
              <a:rPr dirty="0" smtClean="0"/>
              <a:t>you</a:t>
            </a:r>
            <a:r>
              <a:rPr lang="en-US" dirty="0" smtClean="0"/>
              <a:t> </a:t>
            </a:r>
            <a:r>
              <a:rPr dirty="0" smtClean="0"/>
              <a:t>wish</a:t>
            </a:r>
            <a:r>
              <a:rPr lang="en-US" dirty="0" smtClean="0"/>
              <a:t> </a:t>
            </a:r>
            <a:r>
              <a:rPr dirty="0" smtClean="0"/>
              <a:t>to</a:t>
            </a:r>
            <a:r>
              <a:rPr lang="en-US" dirty="0" smtClean="0"/>
              <a:t> mention it to </a:t>
            </a:r>
            <a:r>
              <a:rPr dirty="0" smtClean="0"/>
              <a:t>the</a:t>
            </a:r>
            <a:r>
              <a:rPr lang="en-US" dirty="0" smtClean="0"/>
              <a:t> </a:t>
            </a:r>
            <a:r>
              <a:rPr dirty="0" smtClean="0"/>
              <a:t>class</a:t>
            </a:r>
            <a:r>
              <a:rPr lang="en-US" dirty="0" smtClean="0"/>
              <a:t> once again.`</a:t>
            </a:r>
            <a:endParaRPr lang="en-US" dirty="0"/>
          </a:p>
        </p:txBody>
      </p:sp>
      <p:sp>
        <p:nvSpPr>
          <p:cNvPr id="4" name="Slide Number Placeholder 3"/>
          <p:cNvSpPr>
            <a:spLocks noGrp="1"/>
          </p:cNvSpPr>
          <p:nvPr>
            <p:ph type="sldNum" sz="quarter" idx="10"/>
          </p:nvPr>
        </p:nvSpPr>
        <p:spPr/>
        <p:txBody>
          <a:bodyPr/>
          <a:lstStyle/>
          <a:p>
            <a:pPr>
              <a:defRPr/>
            </a:pPr>
            <a:fld id="{513BC059-AADE-4C60-A490-5ECD731F7AF5}" type="slidenum">
              <a:rPr lang="en-US" smtClean="0">
                <a:solidFill>
                  <a:prstClr val="black"/>
                </a:solidFill>
              </a:rPr>
              <a:pPr>
                <a:defRPr/>
              </a:pPr>
              <a:t>22</a:t>
            </a:fld>
            <a:endParaRPr lang="en-US">
              <a:solidFill>
                <a:prstClr val="black"/>
              </a:solidFill>
            </a:endParaRPr>
          </a:p>
        </p:txBody>
      </p:sp>
    </p:spTree>
    <p:extLst>
      <p:ext uri="{BB962C8B-B14F-4D97-AF65-F5344CB8AC3E}">
        <p14:creationId xmlns:p14="http://schemas.microsoft.com/office/powerpoint/2010/main" val="2985801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dirty="0" smtClean="0"/>
              <a:t>To</a:t>
            </a:r>
            <a:r>
              <a:rPr lang="en-US" dirty="0" smtClean="0"/>
              <a:t> </a:t>
            </a:r>
            <a:r>
              <a:rPr dirty="0" smtClean="0"/>
              <a:t>the</a:t>
            </a:r>
            <a:r>
              <a:rPr lang="en-US" dirty="0" smtClean="0"/>
              <a:t> </a:t>
            </a:r>
            <a:r>
              <a:rPr dirty="0" smtClean="0"/>
              <a:t>teacher</a:t>
            </a:r>
            <a:r>
              <a:rPr dirty="0"/>
              <a:t>:</a:t>
            </a:r>
          </a:p>
          <a:p>
            <a:pPr algn="l" rtl="0"/>
            <a:r>
              <a:rPr dirty="0" smtClean="0"/>
              <a:t>1</a:t>
            </a:r>
            <a:r>
              <a:rPr lang="en-US" dirty="0" smtClean="0"/>
              <a:t>. </a:t>
            </a:r>
            <a:r>
              <a:rPr dirty="0" smtClean="0"/>
              <a:t>Before</a:t>
            </a:r>
            <a:r>
              <a:rPr lang="en-US" dirty="0" smtClean="0"/>
              <a:t> </a:t>
            </a:r>
            <a:r>
              <a:rPr dirty="0" smtClean="0"/>
              <a:t>introducing</a:t>
            </a:r>
            <a:r>
              <a:rPr lang="en-US" dirty="0" smtClean="0"/>
              <a:t> </a:t>
            </a:r>
            <a:r>
              <a:rPr dirty="0" smtClean="0"/>
              <a:t>this</a:t>
            </a:r>
            <a:r>
              <a:rPr lang="en-US" dirty="0" smtClean="0"/>
              <a:t> </a:t>
            </a:r>
            <a:r>
              <a:rPr dirty="0" smtClean="0"/>
              <a:t>MNS</a:t>
            </a:r>
            <a:r>
              <a:rPr lang="en-US" dirty="0" smtClean="0"/>
              <a:t> </a:t>
            </a:r>
            <a:r>
              <a:rPr dirty="0" smtClean="0"/>
              <a:t>to</a:t>
            </a:r>
            <a:r>
              <a:rPr lang="en-US" dirty="0" smtClean="0"/>
              <a:t> </a:t>
            </a:r>
            <a:r>
              <a:rPr dirty="0" smtClean="0"/>
              <a:t>the</a:t>
            </a:r>
            <a:r>
              <a:rPr lang="en-US" dirty="0" smtClean="0"/>
              <a:t> </a:t>
            </a:r>
            <a:r>
              <a:rPr dirty="0" smtClean="0"/>
              <a:t>students</a:t>
            </a:r>
            <a:r>
              <a:rPr lang="en-US" dirty="0" smtClean="0"/>
              <a:t>, </a:t>
            </a:r>
            <a:r>
              <a:rPr dirty="0" smtClean="0"/>
              <a:t>make</a:t>
            </a:r>
            <a:r>
              <a:rPr lang="en-US" dirty="0" smtClean="0"/>
              <a:t> </a:t>
            </a:r>
            <a:r>
              <a:rPr dirty="0" smtClean="0"/>
              <a:t>sure</a:t>
            </a:r>
            <a:r>
              <a:rPr lang="en-US" dirty="0" smtClean="0"/>
              <a:t> </a:t>
            </a:r>
            <a:r>
              <a:rPr dirty="0" smtClean="0"/>
              <a:t>they</a:t>
            </a:r>
            <a:r>
              <a:rPr lang="en-US" dirty="0" smtClean="0"/>
              <a:t> </a:t>
            </a:r>
            <a:r>
              <a:rPr dirty="0" smtClean="0"/>
              <a:t>are</a:t>
            </a:r>
            <a:r>
              <a:rPr lang="en-US" dirty="0" smtClean="0"/>
              <a:t> </a:t>
            </a:r>
            <a:r>
              <a:rPr dirty="0" smtClean="0"/>
              <a:t>familiar</a:t>
            </a:r>
            <a:r>
              <a:rPr lang="en-US" dirty="0" smtClean="0"/>
              <a:t> </a:t>
            </a:r>
            <a:r>
              <a:rPr dirty="0" smtClean="0"/>
              <a:t>with</a:t>
            </a:r>
            <a:r>
              <a:rPr lang="en-US" dirty="0" smtClean="0"/>
              <a:t> </a:t>
            </a:r>
            <a:r>
              <a:rPr dirty="0" smtClean="0"/>
              <a:t>the</a:t>
            </a:r>
            <a:r>
              <a:rPr lang="en-US" dirty="0" smtClean="0"/>
              <a:t> </a:t>
            </a:r>
            <a:r>
              <a:rPr dirty="0" smtClean="0"/>
              <a:t>concepts</a:t>
            </a:r>
            <a:r>
              <a:rPr lang="en-US" dirty="0" smtClean="0"/>
              <a:t> </a:t>
            </a:r>
            <a:r>
              <a:rPr dirty="0" smtClean="0"/>
              <a:t>convex</a:t>
            </a:r>
            <a:r>
              <a:rPr lang="en-US" dirty="0" smtClean="0"/>
              <a:t> </a:t>
            </a:r>
            <a:r>
              <a:rPr dirty="0" smtClean="0"/>
              <a:t>polygon</a:t>
            </a:r>
            <a:r>
              <a:rPr lang="en-US" dirty="0" smtClean="0"/>
              <a:t>, </a:t>
            </a:r>
            <a:r>
              <a:rPr dirty="0" smtClean="0"/>
              <a:t>concave</a:t>
            </a:r>
            <a:r>
              <a:rPr lang="en-US" dirty="0" smtClean="0"/>
              <a:t> </a:t>
            </a:r>
            <a:r>
              <a:rPr dirty="0" smtClean="0"/>
              <a:t>polygon</a:t>
            </a:r>
            <a:r>
              <a:rPr lang="en-US" baseline="0" dirty="0" smtClean="0"/>
              <a:t> and</a:t>
            </a:r>
            <a:r>
              <a:rPr lang="en-US" dirty="0" smtClean="0"/>
              <a:t> </a:t>
            </a:r>
            <a:r>
              <a:rPr dirty="0" smtClean="0"/>
              <a:t>prism</a:t>
            </a:r>
            <a:r>
              <a:rPr lang="en-US" dirty="0" smtClean="0"/>
              <a:t>. </a:t>
            </a:r>
            <a:endParaRPr dirty="0"/>
          </a:p>
          <a:p>
            <a:pPr algn="l" rtl="0"/>
            <a:r>
              <a:rPr lang="en-US" dirty="0" smtClean="0"/>
              <a:t>**</a:t>
            </a:r>
            <a:r>
              <a:rPr dirty="0" smtClean="0"/>
              <a:t>2</a:t>
            </a:r>
            <a:r>
              <a:rPr lang="en-US" dirty="0" smtClean="0"/>
              <a:t>. We recommend checking </a:t>
            </a:r>
            <a:r>
              <a:rPr dirty="0" smtClean="0"/>
              <a:t>the</a:t>
            </a:r>
            <a:r>
              <a:rPr lang="en-US" dirty="0" smtClean="0"/>
              <a:t> </a:t>
            </a:r>
            <a:r>
              <a:rPr dirty="0" err="1" smtClean="0"/>
              <a:t>Ramzor</a:t>
            </a:r>
            <a:r>
              <a:rPr lang="en-US" dirty="0" smtClean="0"/>
              <a:t> </a:t>
            </a:r>
            <a:r>
              <a:rPr dirty="0" smtClean="0"/>
              <a:t>program</a:t>
            </a:r>
            <a:r>
              <a:rPr lang="he-IL" dirty="0" smtClean="0"/>
              <a:t> </a:t>
            </a:r>
            <a:r>
              <a:rPr dirty="0" smtClean="0"/>
              <a:t>to</a:t>
            </a:r>
            <a:r>
              <a:rPr lang="en-US" baseline="0" dirty="0" smtClean="0"/>
              <a:t> read the feedback of </a:t>
            </a:r>
            <a:r>
              <a:rPr dirty="0" smtClean="0"/>
              <a:t>teachers</a:t>
            </a:r>
            <a:r>
              <a:rPr lang="en-US" baseline="0" dirty="0" smtClean="0"/>
              <a:t> </a:t>
            </a:r>
            <a:r>
              <a:rPr lang="en-US" dirty="0" smtClean="0"/>
              <a:t>who have already </a:t>
            </a:r>
            <a:r>
              <a:rPr dirty="0" smtClean="0"/>
              <a:t>introduced</a:t>
            </a:r>
            <a:r>
              <a:rPr lang="en-US" dirty="0" smtClean="0"/>
              <a:t> </a:t>
            </a:r>
            <a:r>
              <a:rPr dirty="0" smtClean="0"/>
              <a:t>the</a:t>
            </a:r>
            <a:r>
              <a:rPr lang="en-US" dirty="0" smtClean="0"/>
              <a:t> </a:t>
            </a:r>
            <a:r>
              <a:rPr dirty="0" smtClean="0"/>
              <a:t>MNS</a:t>
            </a:r>
            <a:r>
              <a:rPr lang="en-US" dirty="0" smtClean="0"/>
              <a:t> </a:t>
            </a:r>
            <a:r>
              <a:rPr dirty="0" smtClean="0"/>
              <a:t>into</a:t>
            </a:r>
            <a:r>
              <a:rPr lang="en-US" dirty="0" smtClean="0"/>
              <a:t> </a:t>
            </a:r>
            <a:r>
              <a:rPr dirty="0" smtClean="0"/>
              <a:t>their</a:t>
            </a:r>
            <a:r>
              <a:rPr lang="en-US" dirty="0" smtClean="0"/>
              <a:t> </a:t>
            </a:r>
            <a:r>
              <a:rPr dirty="0" smtClean="0"/>
              <a:t>classrooms</a:t>
            </a:r>
            <a:r>
              <a:rPr lang="en-US" dirty="0" smtClean="0"/>
              <a:t>. </a:t>
            </a:r>
            <a:r>
              <a:rPr dirty="0" smtClean="0"/>
              <a:t>Add</a:t>
            </a:r>
            <a:r>
              <a:rPr lang="en-US" dirty="0" smtClean="0"/>
              <a:t> </a:t>
            </a:r>
            <a:r>
              <a:rPr dirty="0" smtClean="0"/>
              <a:t>your</a:t>
            </a:r>
            <a:r>
              <a:rPr lang="en-US" dirty="0" smtClean="0"/>
              <a:t> </a:t>
            </a:r>
            <a:r>
              <a:rPr dirty="0" smtClean="0"/>
              <a:t>own</a:t>
            </a:r>
            <a:r>
              <a:rPr lang="en-US" dirty="0" smtClean="0"/>
              <a:t> comments</a:t>
            </a:r>
            <a:r>
              <a:rPr lang="en-US" baseline="0" dirty="0" smtClean="0"/>
              <a:t> </a:t>
            </a:r>
            <a:r>
              <a:rPr dirty="0" smtClean="0"/>
              <a:t>after</a:t>
            </a:r>
            <a:r>
              <a:rPr lang="en-US" dirty="0" smtClean="0"/>
              <a:t> </a:t>
            </a:r>
            <a:r>
              <a:rPr dirty="0" smtClean="0"/>
              <a:t>you</a:t>
            </a:r>
            <a:r>
              <a:rPr lang="en-US" dirty="0" smtClean="0"/>
              <a:t> </a:t>
            </a:r>
            <a:r>
              <a:rPr dirty="0" smtClean="0"/>
              <a:t>have</a:t>
            </a:r>
            <a:r>
              <a:rPr lang="en-US" dirty="0" smtClean="0"/>
              <a:t> </a:t>
            </a:r>
            <a:r>
              <a:rPr dirty="0" smtClean="0"/>
              <a:t>introduced</a:t>
            </a:r>
            <a:r>
              <a:rPr lang="en-US" dirty="0" smtClean="0"/>
              <a:t> </a:t>
            </a:r>
            <a:r>
              <a:rPr dirty="0" smtClean="0"/>
              <a:t>it</a:t>
            </a:r>
            <a:r>
              <a:rPr lang="en-US" dirty="0" smtClean="0"/>
              <a:t> </a:t>
            </a:r>
            <a:r>
              <a:rPr dirty="0" smtClean="0"/>
              <a:t>so</a:t>
            </a:r>
            <a:r>
              <a:rPr lang="en-US" dirty="0" smtClean="0"/>
              <a:t> </a:t>
            </a:r>
            <a:r>
              <a:rPr dirty="0" smtClean="0"/>
              <a:t>that</a:t>
            </a:r>
            <a:r>
              <a:rPr lang="en-US" dirty="0" smtClean="0"/>
              <a:t> </a:t>
            </a:r>
            <a:r>
              <a:rPr dirty="0" smtClean="0"/>
              <a:t>others</a:t>
            </a:r>
            <a:r>
              <a:rPr lang="en-US" dirty="0" smtClean="0"/>
              <a:t> </a:t>
            </a:r>
            <a:r>
              <a:rPr dirty="0" smtClean="0"/>
              <a:t>can</a:t>
            </a:r>
            <a:r>
              <a:rPr lang="en-US" dirty="0" smtClean="0"/>
              <a:t> </a:t>
            </a:r>
            <a:r>
              <a:rPr dirty="0" smtClean="0"/>
              <a:t>gain</a:t>
            </a:r>
            <a:r>
              <a:rPr lang="en-US" dirty="0" smtClean="0"/>
              <a:t> </a:t>
            </a:r>
            <a:r>
              <a:rPr dirty="0" smtClean="0"/>
              <a:t>from</a:t>
            </a:r>
            <a:r>
              <a:rPr lang="en-US" dirty="0" smtClean="0"/>
              <a:t> </a:t>
            </a:r>
            <a:r>
              <a:rPr dirty="0" smtClean="0"/>
              <a:t>your</a:t>
            </a:r>
            <a:r>
              <a:rPr lang="en-US" dirty="0" smtClean="0"/>
              <a:t> </a:t>
            </a:r>
            <a:r>
              <a:rPr dirty="0" smtClean="0"/>
              <a:t>experiences</a:t>
            </a:r>
            <a:r>
              <a:rPr lang="en-US" dirty="0" smtClean="0"/>
              <a:t>. ** relevant</a:t>
            </a:r>
            <a:r>
              <a:rPr lang="en-US" baseline="0" dirty="0" smtClean="0"/>
              <a:t> in English version?**</a:t>
            </a:r>
            <a:endParaRPr dirty="0"/>
          </a:p>
          <a:p>
            <a:pPr algn="l" rtl="0"/>
            <a:r>
              <a:rPr dirty="0" smtClean="0"/>
              <a:t>3</a:t>
            </a:r>
            <a:r>
              <a:rPr lang="en-US" dirty="0" smtClean="0"/>
              <a:t>. </a:t>
            </a:r>
            <a:r>
              <a:rPr dirty="0" smtClean="0"/>
              <a:t>It</a:t>
            </a:r>
            <a:r>
              <a:rPr lang="en-US" dirty="0" smtClean="0"/>
              <a:t> </a:t>
            </a:r>
            <a:r>
              <a:rPr dirty="0" smtClean="0"/>
              <a:t>suffices</a:t>
            </a:r>
            <a:r>
              <a:rPr lang="en-US" dirty="0" smtClean="0"/>
              <a:t> </a:t>
            </a:r>
            <a:r>
              <a:rPr dirty="0" smtClean="0"/>
              <a:t>to</a:t>
            </a:r>
            <a:r>
              <a:rPr lang="en-US" dirty="0" smtClean="0"/>
              <a:t> </a:t>
            </a:r>
            <a:r>
              <a:rPr dirty="0" smtClean="0"/>
              <a:t>present</a:t>
            </a:r>
            <a:r>
              <a:rPr lang="en-US" dirty="0" smtClean="0"/>
              <a:t> </a:t>
            </a:r>
            <a:r>
              <a:rPr dirty="0" smtClean="0"/>
              <a:t>slides</a:t>
            </a:r>
            <a:r>
              <a:rPr lang="en-US" dirty="0" smtClean="0"/>
              <a:t> </a:t>
            </a:r>
            <a:r>
              <a:rPr dirty="0" smtClean="0"/>
              <a:t>1</a:t>
            </a:r>
            <a:r>
              <a:rPr lang="en-US" dirty="0" smtClean="0"/>
              <a:t> </a:t>
            </a:r>
            <a:r>
              <a:rPr dirty="0" smtClean="0"/>
              <a:t>through</a:t>
            </a:r>
            <a:r>
              <a:rPr lang="en-US" dirty="0" smtClean="0"/>
              <a:t> </a:t>
            </a:r>
            <a:r>
              <a:rPr dirty="0" smtClean="0"/>
              <a:t>18</a:t>
            </a:r>
            <a:r>
              <a:rPr lang="en-US" dirty="0" smtClean="0"/>
              <a:t>.</a:t>
            </a:r>
            <a:r>
              <a:rPr lang="en-US" sz="1200" dirty="0" smtClean="0"/>
              <a:t> </a:t>
            </a:r>
            <a:r>
              <a:rPr sz="1200" dirty="0" smtClean="0"/>
              <a:t>We</a:t>
            </a:r>
            <a:r>
              <a:rPr lang="en-US" sz="1200" dirty="0" smtClean="0"/>
              <a:t> </a:t>
            </a:r>
            <a:r>
              <a:rPr sz="1200" dirty="0" smtClean="0"/>
              <a:t>recommend</a:t>
            </a:r>
            <a:r>
              <a:rPr lang="en-US" sz="1200" dirty="0" smtClean="0"/>
              <a:t> </a:t>
            </a:r>
            <a:r>
              <a:rPr sz="1200" dirty="0" smtClean="0"/>
              <a:t>proceeding</a:t>
            </a:r>
            <a:r>
              <a:rPr lang="en-US" sz="1200" dirty="0" smtClean="0"/>
              <a:t> </a:t>
            </a:r>
            <a:r>
              <a:rPr sz="1200" dirty="0" smtClean="0"/>
              <a:t>until</a:t>
            </a:r>
            <a:r>
              <a:rPr lang="en-US" sz="1200" dirty="0" smtClean="0"/>
              <a:t> </a:t>
            </a:r>
            <a:r>
              <a:rPr sz="1200" dirty="0" smtClean="0"/>
              <a:t>the</a:t>
            </a:r>
            <a:r>
              <a:rPr lang="en-US" sz="1200" dirty="0" smtClean="0"/>
              <a:t> </a:t>
            </a:r>
            <a:r>
              <a:rPr sz="1200" dirty="0" smtClean="0"/>
              <a:t>end</a:t>
            </a:r>
            <a:r>
              <a:rPr lang="en-US" sz="1200" dirty="0" smtClean="0"/>
              <a:t>, </a:t>
            </a:r>
            <a:r>
              <a:rPr sz="1200" dirty="0" smtClean="0"/>
              <a:t>of</a:t>
            </a:r>
            <a:r>
              <a:rPr lang="en-US" sz="1200" dirty="0" smtClean="0"/>
              <a:t> </a:t>
            </a:r>
            <a:r>
              <a:rPr sz="1200" dirty="0" smtClean="0"/>
              <a:t>course</a:t>
            </a:r>
            <a:r>
              <a:rPr lang="en-US" sz="1200" dirty="0" smtClean="0"/>
              <a:t>, </a:t>
            </a:r>
            <a:r>
              <a:rPr sz="1200" dirty="0" smtClean="0"/>
              <a:t>if</a:t>
            </a:r>
            <a:r>
              <a:rPr lang="en-US" sz="1200" dirty="0" smtClean="0"/>
              <a:t> </a:t>
            </a:r>
            <a:r>
              <a:rPr sz="1200" dirty="0" smtClean="0"/>
              <a:t>time</a:t>
            </a:r>
            <a:r>
              <a:rPr lang="en-US" sz="1200" dirty="0" smtClean="0"/>
              <a:t> </a:t>
            </a:r>
            <a:r>
              <a:rPr sz="1200" dirty="0" smtClean="0"/>
              <a:t>allows</a:t>
            </a:r>
            <a:r>
              <a:rPr lang="en-US" sz="1200" dirty="0" smtClean="0"/>
              <a:t>.</a:t>
            </a:r>
          </a:p>
          <a:p>
            <a:pPr algn="l" rtl="0"/>
            <a:r>
              <a:rPr sz="1200" baseline="0" dirty="0" smtClean="0"/>
              <a:t>4</a:t>
            </a:r>
            <a:r>
              <a:rPr lang="en-US" sz="1200" baseline="0" dirty="0" smtClean="0"/>
              <a:t>. </a:t>
            </a:r>
            <a:r>
              <a:rPr sz="1200" baseline="0" dirty="0" smtClean="0"/>
              <a:t>In</a:t>
            </a:r>
            <a:r>
              <a:rPr lang="en-US" sz="1200" baseline="0" dirty="0" smtClean="0"/>
              <a:t> </a:t>
            </a:r>
            <a:r>
              <a:rPr sz="1200" baseline="0" dirty="0" smtClean="0"/>
              <a:t>preparation</a:t>
            </a:r>
            <a:r>
              <a:rPr lang="en-US" sz="1200" baseline="0" dirty="0" smtClean="0"/>
              <a:t> </a:t>
            </a:r>
            <a:r>
              <a:rPr sz="1200" baseline="0" dirty="0" smtClean="0"/>
              <a:t>for</a:t>
            </a:r>
            <a:r>
              <a:rPr lang="en-US" sz="1200" baseline="0" dirty="0" smtClean="0"/>
              <a:t> </a:t>
            </a:r>
            <a:r>
              <a:rPr sz="1200" baseline="0" dirty="0" smtClean="0"/>
              <a:t>the</a:t>
            </a:r>
            <a:r>
              <a:rPr lang="en-US" sz="1200" baseline="0" dirty="0" smtClean="0"/>
              <a:t> </a:t>
            </a:r>
            <a:r>
              <a:rPr sz="1200" baseline="0" dirty="0" smtClean="0"/>
              <a:t>MNS</a:t>
            </a:r>
            <a:r>
              <a:rPr lang="en-US" sz="1200" baseline="0" dirty="0" smtClean="0"/>
              <a:t>, </a:t>
            </a:r>
            <a:r>
              <a:rPr sz="1200" baseline="0" dirty="0" smtClean="0"/>
              <a:t>we</a:t>
            </a:r>
            <a:r>
              <a:rPr lang="en-US" sz="1200" baseline="0" dirty="0" smtClean="0"/>
              <a:t> </a:t>
            </a:r>
            <a:r>
              <a:rPr sz="1200" baseline="0" dirty="0" smtClean="0"/>
              <a:t>recommend</a:t>
            </a:r>
            <a:r>
              <a:rPr lang="en-US" sz="1200" baseline="0" dirty="0" smtClean="0"/>
              <a:t>, time permitting, </a:t>
            </a:r>
            <a:r>
              <a:rPr sz="1200" baseline="0" dirty="0" smtClean="0"/>
              <a:t>introducing</a:t>
            </a:r>
            <a:r>
              <a:rPr lang="en-US" sz="1200" baseline="0" dirty="0" smtClean="0"/>
              <a:t> </a:t>
            </a:r>
            <a:r>
              <a:rPr sz="1200" baseline="0" dirty="0" smtClean="0"/>
              <a:t>the</a:t>
            </a:r>
            <a:r>
              <a:rPr lang="en-US" sz="1200" baseline="0" dirty="0" smtClean="0"/>
              <a:t> </a:t>
            </a:r>
            <a:r>
              <a:rPr sz="1200" baseline="0" dirty="0" smtClean="0"/>
              <a:t>concept</a:t>
            </a:r>
            <a:r>
              <a:rPr lang="en-US" sz="1200" baseline="0" dirty="0" smtClean="0"/>
              <a:t> </a:t>
            </a:r>
            <a:r>
              <a:rPr sz="1200" baseline="0" dirty="0" smtClean="0"/>
              <a:t>of</a:t>
            </a:r>
            <a:r>
              <a:rPr lang="en-US" sz="1200" baseline="0" dirty="0" smtClean="0"/>
              <a:t> </a:t>
            </a:r>
            <a:r>
              <a:rPr sz="1200" baseline="0" dirty="0" smtClean="0"/>
              <a:t>polygon</a:t>
            </a:r>
            <a:r>
              <a:rPr lang="en-US" sz="1200" baseline="0" dirty="0" smtClean="0"/>
              <a:t> </a:t>
            </a:r>
            <a:r>
              <a:rPr sz="1200" baseline="0" dirty="0" smtClean="0"/>
              <a:t>triangulation</a:t>
            </a:r>
            <a:r>
              <a:rPr lang="en-US" sz="1200" baseline="0" dirty="0" smtClean="0"/>
              <a:t> -- </a:t>
            </a:r>
            <a:r>
              <a:rPr sz="1200" baseline="0" dirty="0" smtClean="0"/>
              <a:t>the</a:t>
            </a:r>
            <a:r>
              <a:rPr lang="en-US" sz="1200" baseline="0" dirty="0" smtClean="0"/>
              <a:t> </a:t>
            </a:r>
            <a:r>
              <a:rPr sz="1200" baseline="0" dirty="0" smtClean="0"/>
              <a:t>decomposition</a:t>
            </a:r>
            <a:r>
              <a:rPr lang="en-US" sz="1200" baseline="0" dirty="0" smtClean="0"/>
              <a:t> </a:t>
            </a:r>
            <a:r>
              <a:rPr sz="1200" baseline="0" dirty="0" smtClean="0"/>
              <a:t>of</a:t>
            </a:r>
            <a:r>
              <a:rPr lang="en-US" sz="1200" baseline="0" dirty="0" smtClean="0"/>
              <a:t> </a:t>
            </a:r>
            <a:r>
              <a:rPr sz="1200" baseline="0" dirty="0" smtClean="0"/>
              <a:t>a</a:t>
            </a:r>
            <a:r>
              <a:rPr lang="en-US" sz="1200" baseline="0" dirty="0" smtClean="0"/>
              <a:t> </a:t>
            </a:r>
            <a:r>
              <a:rPr sz="1200" baseline="0" dirty="0" smtClean="0"/>
              <a:t>polygon</a:t>
            </a:r>
            <a:r>
              <a:rPr lang="en-US" sz="1200" baseline="0" dirty="0" smtClean="0"/>
              <a:t> </a:t>
            </a:r>
            <a:r>
              <a:rPr sz="1200" baseline="0" dirty="0" smtClean="0"/>
              <a:t>into</a:t>
            </a:r>
            <a:r>
              <a:rPr lang="en-US" sz="1200" baseline="0" dirty="0" smtClean="0"/>
              <a:t> </a:t>
            </a:r>
            <a:r>
              <a:rPr sz="1200" baseline="0" dirty="0" smtClean="0"/>
              <a:t>a</a:t>
            </a:r>
            <a:r>
              <a:rPr lang="en-US" sz="1200" baseline="0" dirty="0" smtClean="0"/>
              <a:t> </a:t>
            </a:r>
            <a:r>
              <a:rPr sz="1200" baseline="0" dirty="0" smtClean="0"/>
              <a:t>set</a:t>
            </a:r>
            <a:r>
              <a:rPr lang="en-US" sz="1200" baseline="0" dirty="0" smtClean="0"/>
              <a:t> </a:t>
            </a:r>
            <a:r>
              <a:rPr sz="1200" baseline="0" dirty="0" smtClean="0"/>
              <a:t>of</a:t>
            </a:r>
            <a:r>
              <a:rPr lang="en-US" sz="1200" baseline="0" dirty="0" smtClean="0"/>
              <a:t> </a:t>
            </a:r>
            <a:r>
              <a:rPr sz="1200" baseline="0" dirty="0" smtClean="0"/>
              <a:t>triangles</a:t>
            </a:r>
            <a:r>
              <a:rPr lang="en-US" sz="1200" baseline="0" dirty="0" smtClean="0"/>
              <a:t> </a:t>
            </a:r>
            <a:r>
              <a:rPr sz="1200" baseline="0" dirty="0" smtClean="0"/>
              <a:t>by</a:t>
            </a:r>
            <a:r>
              <a:rPr lang="en-US" sz="1200" baseline="0" dirty="0" smtClean="0"/>
              <a:t> </a:t>
            </a:r>
            <a:r>
              <a:rPr sz="1200" baseline="0" dirty="0" smtClean="0"/>
              <a:t>drawing</a:t>
            </a:r>
            <a:r>
              <a:rPr lang="en-US" sz="1200" baseline="0" dirty="0" smtClean="0"/>
              <a:t> </a:t>
            </a:r>
            <a:r>
              <a:rPr sz="1200" baseline="0" dirty="0" smtClean="0"/>
              <a:t>non</a:t>
            </a:r>
            <a:r>
              <a:rPr lang="he-IL" sz="1200" baseline="0" dirty="0" smtClean="0"/>
              <a:t>-</a:t>
            </a:r>
            <a:r>
              <a:rPr sz="1200" baseline="0" dirty="0" smtClean="0"/>
              <a:t>crossing</a:t>
            </a:r>
            <a:r>
              <a:rPr lang="en-US" sz="1200" baseline="0" dirty="0" smtClean="0"/>
              <a:t> </a:t>
            </a:r>
            <a:r>
              <a:rPr sz="1200" baseline="0" dirty="0" smtClean="0"/>
              <a:t>diagonals</a:t>
            </a:r>
            <a:r>
              <a:rPr lang="en-US" sz="1200" baseline="0" dirty="0" smtClean="0"/>
              <a:t>. </a:t>
            </a:r>
            <a:r>
              <a:rPr sz="1200" baseline="0" dirty="0" smtClean="0"/>
              <a:t>In</a:t>
            </a:r>
            <a:r>
              <a:rPr lang="en-US" sz="1200" baseline="0" dirty="0" smtClean="0"/>
              <a:t> </a:t>
            </a:r>
            <a:r>
              <a:rPr sz="1200" baseline="0" dirty="0" smtClean="0"/>
              <a:t>polygon</a:t>
            </a:r>
            <a:r>
              <a:rPr lang="en-US" sz="1200" baseline="0" dirty="0" smtClean="0"/>
              <a:t> </a:t>
            </a:r>
            <a:r>
              <a:rPr sz="1200" baseline="0" dirty="0" smtClean="0"/>
              <a:t>triangulation</a:t>
            </a:r>
            <a:r>
              <a:rPr lang="en-US" sz="1200" baseline="0" dirty="0" smtClean="0"/>
              <a:t> </a:t>
            </a:r>
            <a:r>
              <a:rPr sz="1200" baseline="0" dirty="0" smtClean="0"/>
              <a:t>each</a:t>
            </a:r>
            <a:r>
              <a:rPr lang="en-US" sz="1200" baseline="0" dirty="0" smtClean="0"/>
              <a:t> </a:t>
            </a:r>
            <a:r>
              <a:rPr sz="1200" baseline="0" dirty="0" smtClean="0"/>
              <a:t>triangle</a:t>
            </a:r>
            <a:r>
              <a:rPr lang="en-US" sz="1200" baseline="0" dirty="0" smtClean="0"/>
              <a:t> </a:t>
            </a:r>
            <a:r>
              <a:rPr sz="1200" baseline="0" dirty="0" smtClean="0"/>
              <a:t>consists</a:t>
            </a:r>
            <a:r>
              <a:rPr lang="en-US" sz="1200" baseline="0" dirty="0" smtClean="0"/>
              <a:t> </a:t>
            </a:r>
            <a:r>
              <a:rPr sz="1200" baseline="0" dirty="0" smtClean="0"/>
              <a:t>of</a:t>
            </a:r>
            <a:r>
              <a:rPr lang="en-US" sz="1200" baseline="0" dirty="0" smtClean="0"/>
              <a:t> </a:t>
            </a:r>
            <a:r>
              <a:rPr sz="1200" baseline="0" dirty="0" smtClean="0"/>
              <a:t>three</a:t>
            </a:r>
            <a:r>
              <a:rPr lang="en-US" sz="1200" baseline="0" dirty="0" smtClean="0"/>
              <a:t> </a:t>
            </a:r>
            <a:r>
              <a:rPr sz="1200" baseline="0" dirty="0" smtClean="0"/>
              <a:t>vertices</a:t>
            </a:r>
            <a:r>
              <a:rPr lang="en-US" sz="1200" baseline="0" dirty="0" smtClean="0"/>
              <a:t> </a:t>
            </a:r>
            <a:r>
              <a:rPr sz="1200" baseline="0" dirty="0" smtClean="0"/>
              <a:t>of</a:t>
            </a:r>
            <a:r>
              <a:rPr lang="en-US" sz="1200" baseline="0" dirty="0" smtClean="0"/>
              <a:t> </a:t>
            </a:r>
            <a:r>
              <a:rPr sz="1200" baseline="0" dirty="0" smtClean="0"/>
              <a:t>the</a:t>
            </a:r>
            <a:r>
              <a:rPr lang="en-US" sz="1200" baseline="0" dirty="0" smtClean="0"/>
              <a:t> </a:t>
            </a:r>
            <a:r>
              <a:rPr sz="1200" baseline="0" dirty="0" smtClean="0"/>
              <a:t>original</a:t>
            </a:r>
            <a:r>
              <a:rPr lang="en-US" sz="1200" baseline="0" dirty="0" smtClean="0"/>
              <a:t> </a:t>
            </a:r>
            <a:r>
              <a:rPr sz="1200" baseline="0" dirty="0" smtClean="0"/>
              <a:t>polygon</a:t>
            </a:r>
            <a:r>
              <a:rPr lang="en-US" sz="1200" baseline="0" dirty="0" smtClean="0"/>
              <a:t>. </a:t>
            </a:r>
            <a:r>
              <a:rPr sz="1200" baseline="0" dirty="0" smtClean="0"/>
              <a:t>It</a:t>
            </a:r>
            <a:r>
              <a:rPr lang="en-US" sz="1200" baseline="0" dirty="0" smtClean="0"/>
              <a:t> </a:t>
            </a:r>
            <a:r>
              <a:rPr sz="1200" baseline="0" dirty="0" smtClean="0"/>
              <a:t>can</a:t>
            </a:r>
            <a:r>
              <a:rPr lang="en-US" sz="1200" baseline="0" dirty="0" smtClean="0"/>
              <a:t> </a:t>
            </a:r>
            <a:r>
              <a:rPr sz="1200" baseline="0" dirty="0" smtClean="0"/>
              <a:t>be</a:t>
            </a:r>
            <a:r>
              <a:rPr lang="en-US" sz="1200" baseline="0" dirty="0" smtClean="0"/>
              <a:t> </a:t>
            </a:r>
            <a:r>
              <a:rPr sz="1200" baseline="0" dirty="0" smtClean="0"/>
              <a:t>proven</a:t>
            </a:r>
            <a:r>
              <a:rPr lang="en-US" sz="1200" baseline="0" dirty="0" smtClean="0"/>
              <a:t> </a:t>
            </a:r>
            <a:r>
              <a:rPr sz="1200" baseline="0" dirty="0" smtClean="0"/>
              <a:t>by</a:t>
            </a:r>
            <a:r>
              <a:rPr lang="en-US" sz="1200" baseline="0" dirty="0" smtClean="0"/>
              <a:t> </a:t>
            </a:r>
            <a:r>
              <a:rPr sz="1200" baseline="0" dirty="0" smtClean="0"/>
              <a:t>induction</a:t>
            </a:r>
            <a:r>
              <a:rPr lang="en-US" sz="1200" baseline="0" dirty="0" smtClean="0"/>
              <a:t> </a:t>
            </a:r>
            <a:r>
              <a:rPr sz="1200" baseline="0" dirty="0" smtClean="0"/>
              <a:t>that</a:t>
            </a:r>
            <a:r>
              <a:rPr lang="en-US" sz="1200" baseline="0" dirty="0" smtClean="0"/>
              <a:t> any </a:t>
            </a:r>
            <a:r>
              <a:rPr sz="1200" baseline="0" dirty="0" smtClean="0"/>
              <a:t>polygon</a:t>
            </a:r>
            <a:r>
              <a:rPr lang="en-US" sz="1200" baseline="0" dirty="0" smtClean="0"/>
              <a:t> </a:t>
            </a:r>
            <a:r>
              <a:rPr sz="1200" baseline="0" dirty="0" smtClean="0"/>
              <a:t>triangulation</a:t>
            </a:r>
            <a:r>
              <a:rPr lang="en-US" sz="1200" baseline="0" dirty="0" smtClean="0"/>
              <a:t> </a:t>
            </a:r>
            <a:r>
              <a:rPr sz="1200" baseline="0" dirty="0" smtClean="0"/>
              <a:t>is</a:t>
            </a:r>
            <a:r>
              <a:rPr lang="en-US" sz="1200" baseline="0" dirty="0" smtClean="0"/>
              <a:t> </a:t>
            </a:r>
            <a:r>
              <a:rPr sz="1200" baseline="0" dirty="0" smtClean="0"/>
              <a:t>constructed</a:t>
            </a:r>
            <a:r>
              <a:rPr lang="en-US" sz="1200" baseline="0" dirty="0" smtClean="0"/>
              <a:t> </a:t>
            </a:r>
            <a:r>
              <a:rPr sz="1200" baseline="0" dirty="0" smtClean="0"/>
              <a:t>from</a:t>
            </a:r>
            <a:r>
              <a:rPr lang="en-US" sz="1200" baseline="0" dirty="0" smtClean="0"/>
              <a:t> </a:t>
            </a:r>
            <a:r>
              <a:rPr sz="1200" baseline="0" dirty="0" smtClean="0"/>
              <a:t>3n</a:t>
            </a:r>
            <a:r>
              <a:rPr lang="en-US" sz="1200" baseline="0" dirty="0" smtClean="0"/>
              <a:t> </a:t>
            </a:r>
            <a:r>
              <a:rPr sz="1200" baseline="0" dirty="0" smtClean="0"/>
              <a:t>diagonals</a:t>
            </a:r>
            <a:r>
              <a:rPr lang="en-US" sz="1200" baseline="0" dirty="0" smtClean="0"/>
              <a:t> </a:t>
            </a:r>
            <a:r>
              <a:rPr sz="1200" baseline="0" dirty="0" smtClean="0"/>
              <a:t>and</a:t>
            </a:r>
            <a:r>
              <a:rPr lang="en-US" sz="1200" baseline="0" dirty="0" smtClean="0"/>
              <a:t> </a:t>
            </a:r>
            <a:r>
              <a:rPr sz="1200" baseline="0" dirty="0" smtClean="0"/>
              <a:t>is</a:t>
            </a:r>
            <a:r>
              <a:rPr lang="en-US" sz="1200" baseline="0" dirty="0" smtClean="0"/>
              <a:t> </a:t>
            </a:r>
            <a:r>
              <a:rPr sz="1200" baseline="0" dirty="0" smtClean="0"/>
              <a:t>composed</a:t>
            </a:r>
            <a:r>
              <a:rPr lang="en-US" sz="1200" baseline="0" dirty="0" smtClean="0"/>
              <a:t> </a:t>
            </a:r>
            <a:r>
              <a:rPr sz="1200" baseline="0" dirty="0" smtClean="0"/>
              <a:t>of</a:t>
            </a:r>
            <a:r>
              <a:rPr lang="en-US" sz="1200" baseline="0" dirty="0" smtClean="0"/>
              <a:t> </a:t>
            </a:r>
            <a:r>
              <a:rPr sz="1200" baseline="0" dirty="0" smtClean="0"/>
              <a:t>2n</a:t>
            </a:r>
            <a:r>
              <a:rPr lang="en-US" sz="1200" baseline="0" dirty="0" smtClean="0"/>
              <a:t> </a:t>
            </a:r>
            <a:r>
              <a:rPr sz="1200" baseline="0" dirty="0" smtClean="0"/>
              <a:t>triangles</a:t>
            </a:r>
            <a:r>
              <a:rPr lang="en-US" sz="1200" baseline="0" dirty="0" smtClean="0"/>
              <a:t> (</a:t>
            </a:r>
            <a:r>
              <a:rPr sz="1200" baseline="0" dirty="0" smtClean="0"/>
              <a:t>for</a:t>
            </a:r>
            <a:r>
              <a:rPr lang="en-US" sz="1200" baseline="0" dirty="0" smtClean="0"/>
              <a:t> </a:t>
            </a:r>
            <a:r>
              <a:rPr sz="1200" baseline="0" dirty="0" smtClean="0"/>
              <a:t>details</a:t>
            </a:r>
            <a:r>
              <a:rPr lang="en-US" sz="1200" baseline="0" dirty="0" smtClean="0"/>
              <a:t>, </a:t>
            </a:r>
            <a:r>
              <a:rPr sz="1200" baseline="0" dirty="0" smtClean="0"/>
              <a:t>see</a:t>
            </a:r>
            <a:r>
              <a:rPr lang="en-US" sz="1200" baseline="0" dirty="0" smtClean="0"/>
              <a:t>, </a:t>
            </a:r>
            <a:r>
              <a:rPr sz="1200" baseline="0" dirty="0" smtClean="0"/>
              <a:t>for</a:t>
            </a:r>
            <a:r>
              <a:rPr lang="en-US" sz="1200" baseline="0" dirty="0" smtClean="0"/>
              <a:t> </a:t>
            </a:r>
            <a:r>
              <a:rPr sz="1200" baseline="0" dirty="0" smtClean="0"/>
              <a:t>example:</a:t>
            </a:r>
            <a:r>
              <a:rPr lang="en-US" sz="1200" baseline="0" dirty="0" smtClean="0"/>
              <a:t> </a:t>
            </a:r>
            <a:r>
              <a:rPr sz="1200" baseline="0" dirty="0" smtClean="0"/>
              <a:t>http</a:t>
            </a:r>
            <a:r>
              <a:rPr sz="1200" baseline="0" dirty="0" smtClean="0"/>
              <a:t>:</a:t>
            </a:r>
            <a:r>
              <a:rPr lang="en-US" sz="1200" baseline="0" dirty="0" smtClean="0"/>
              <a:t>//</a:t>
            </a:r>
            <a:r>
              <a:rPr sz="1200" baseline="0" dirty="0" smtClean="0"/>
              <a:t>mathforum</a:t>
            </a:r>
            <a:r>
              <a:rPr lang="en-US" sz="1200" baseline="0" dirty="0" smtClean="0"/>
              <a:t>.</a:t>
            </a:r>
            <a:r>
              <a:rPr sz="1200" baseline="0" dirty="0" smtClean="0"/>
              <a:t>org</a:t>
            </a:r>
            <a:r>
              <a:rPr lang="en-US" sz="1200" baseline="0" dirty="0" smtClean="0"/>
              <a:t>/</a:t>
            </a:r>
            <a:r>
              <a:rPr sz="1200" baseline="0" dirty="0" smtClean="0"/>
              <a:t>mathimages</a:t>
            </a:r>
            <a:r>
              <a:rPr lang="en-US" sz="1200" baseline="0" dirty="0" smtClean="0"/>
              <a:t>/</a:t>
            </a:r>
            <a:r>
              <a:rPr sz="1200" baseline="0" dirty="0" smtClean="0"/>
              <a:t>index</a:t>
            </a:r>
            <a:r>
              <a:rPr lang="en-US" sz="1200" baseline="0" dirty="0" smtClean="0"/>
              <a:t>.</a:t>
            </a:r>
            <a:r>
              <a:rPr sz="1200" baseline="0" dirty="0" smtClean="0"/>
              <a:t>php</a:t>
            </a:r>
            <a:r>
              <a:rPr lang="en-US" sz="1200" baseline="0" dirty="0" smtClean="0"/>
              <a:t>/</a:t>
            </a:r>
            <a:r>
              <a:rPr sz="1200" baseline="0" dirty="0" smtClean="0"/>
              <a:t>Art_Gallery_Theorem</a:t>
            </a:r>
            <a:r>
              <a:rPr lang="en-US" sz="1200" baseline="0" dirty="0" smtClean="0"/>
              <a:t>)</a:t>
            </a:r>
            <a:endParaRPr lang="he-IL" dirty="0" smtClean="0"/>
          </a:p>
          <a:p>
            <a:pPr algn="l" rtl="0"/>
            <a:endParaRPr lang="he-IL" dirty="0" smtClean="0"/>
          </a:p>
          <a:p>
            <a:pPr rtl="0" eaLnBrk="1" hangingPunct="1">
              <a:spcBef>
                <a:spcPct val="0"/>
              </a:spcBef>
            </a:pPr>
            <a:endParaRPr lang="he-IL" altLang="en-US" dirty="0" smtClean="0"/>
          </a:p>
        </p:txBody>
      </p:sp>
      <p:sp>
        <p:nvSpPr>
          <p:cNvPr id="4" name="Slide Number Placeholder 3"/>
          <p:cNvSpPr>
            <a:spLocks noGrp="1"/>
          </p:cNvSpPr>
          <p:nvPr>
            <p:ph type="sldNum" sz="quarter" idx="10"/>
          </p:nvPr>
        </p:nvSpPr>
        <p:spPr/>
        <p:txBody>
          <a:bodyPr/>
          <a:lstStyle/>
          <a:p>
            <a:pPr>
              <a:defRPr/>
            </a:pPr>
            <a:fld id="{D075AA81-2B0C-4C22-8401-BB85D57627BC}" type="slidenum">
              <a:rPr lang="he-IL" smtClean="0">
                <a:solidFill>
                  <a:prstClr val="black"/>
                </a:solidFill>
              </a:rPr>
              <a:pPr>
                <a:defRPr/>
              </a:pPr>
              <a:t>3</a:t>
            </a:fld>
            <a:endParaRPr lang="he-IL">
              <a:solidFill>
                <a:prstClr val="black"/>
              </a:solidFill>
            </a:endParaRPr>
          </a:p>
        </p:txBody>
      </p:sp>
    </p:spTree>
    <p:extLst>
      <p:ext uri="{BB962C8B-B14F-4D97-AF65-F5344CB8AC3E}">
        <p14:creationId xmlns:p14="http://schemas.microsoft.com/office/powerpoint/2010/main" val="14190622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lgn="l" rtl="0"/>
            <a:r>
              <a:rPr dirty="0" smtClean="0"/>
              <a:t>To</a:t>
            </a:r>
            <a:r>
              <a:rPr lang="en-US" dirty="0" smtClean="0"/>
              <a:t> </a:t>
            </a:r>
            <a:r>
              <a:rPr dirty="0" smtClean="0"/>
              <a:t>the</a:t>
            </a:r>
            <a:r>
              <a:rPr lang="en-US" dirty="0" smtClean="0"/>
              <a:t> </a:t>
            </a:r>
            <a:r>
              <a:rPr dirty="0" smtClean="0"/>
              <a:t>teacher</a:t>
            </a:r>
            <a:r>
              <a:rPr dirty="0"/>
              <a:t>:</a:t>
            </a:r>
          </a:p>
          <a:p>
            <a:pPr algn="l" rtl="0"/>
            <a:r>
              <a:rPr dirty="0" smtClean="0"/>
              <a:t>In</a:t>
            </a:r>
            <a:r>
              <a:rPr lang="en-US" dirty="0" smtClean="0"/>
              <a:t> </a:t>
            </a:r>
            <a:r>
              <a:rPr dirty="0" smtClean="0"/>
              <a:t>classes</a:t>
            </a:r>
            <a:r>
              <a:rPr lang="en-US" dirty="0" smtClean="0"/>
              <a:t> </a:t>
            </a:r>
            <a:r>
              <a:rPr dirty="0" smtClean="0"/>
              <a:t>that</a:t>
            </a:r>
            <a:r>
              <a:rPr lang="en-US" dirty="0" smtClean="0"/>
              <a:t> </a:t>
            </a:r>
            <a:r>
              <a:rPr dirty="0" smtClean="0"/>
              <a:t>have</a:t>
            </a:r>
            <a:r>
              <a:rPr lang="en-US" dirty="0" smtClean="0"/>
              <a:t> </a:t>
            </a:r>
            <a:r>
              <a:rPr dirty="0" smtClean="0"/>
              <a:t>not</a:t>
            </a:r>
            <a:r>
              <a:rPr lang="en-US" dirty="0" smtClean="0"/>
              <a:t> </a:t>
            </a:r>
            <a:r>
              <a:rPr dirty="0" smtClean="0"/>
              <a:t>yet</a:t>
            </a:r>
            <a:r>
              <a:rPr lang="en-US" dirty="0" smtClean="0"/>
              <a:t> </a:t>
            </a:r>
            <a:r>
              <a:rPr dirty="0" smtClean="0"/>
              <a:t>learned</a:t>
            </a:r>
            <a:r>
              <a:rPr lang="en-US" dirty="0" smtClean="0"/>
              <a:t> </a:t>
            </a:r>
            <a:r>
              <a:rPr dirty="0" smtClean="0"/>
              <a:t>proof</a:t>
            </a:r>
            <a:r>
              <a:rPr lang="en-US" dirty="0" smtClean="0"/>
              <a:t> </a:t>
            </a:r>
            <a:r>
              <a:rPr dirty="0" smtClean="0"/>
              <a:t>by</a:t>
            </a:r>
            <a:r>
              <a:rPr lang="en-US" dirty="0" smtClean="0"/>
              <a:t> </a:t>
            </a:r>
            <a:r>
              <a:rPr dirty="0" smtClean="0"/>
              <a:t>induction</a:t>
            </a:r>
            <a:r>
              <a:rPr lang="en-US" dirty="0" smtClean="0"/>
              <a:t>, </a:t>
            </a:r>
            <a:r>
              <a:rPr dirty="0" smtClean="0"/>
              <a:t>the</a:t>
            </a:r>
            <a:r>
              <a:rPr lang="en-US" dirty="0" smtClean="0"/>
              <a:t> </a:t>
            </a:r>
            <a:r>
              <a:rPr dirty="0" smtClean="0"/>
              <a:t>students</a:t>
            </a:r>
            <a:r>
              <a:rPr lang="en-US" dirty="0" smtClean="0"/>
              <a:t> </a:t>
            </a:r>
            <a:r>
              <a:rPr dirty="0" smtClean="0"/>
              <a:t>should</a:t>
            </a:r>
            <a:r>
              <a:rPr lang="en-US" dirty="0" smtClean="0"/>
              <a:t> </a:t>
            </a:r>
            <a:r>
              <a:rPr dirty="0" smtClean="0"/>
              <a:t>at</a:t>
            </a:r>
            <a:r>
              <a:rPr lang="en-US" dirty="0" smtClean="0"/>
              <a:t> </a:t>
            </a:r>
            <a:r>
              <a:rPr dirty="0" smtClean="0"/>
              <a:t>least</a:t>
            </a:r>
            <a:r>
              <a:rPr lang="en-US" dirty="0" smtClean="0"/>
              <a:t> </a:t>
            </a:r>
            <a:r>
              <a:rPr dirty="0" smtClean="0"/>
              <a:t>become</a:t>
            </a:r>
            <a:r>
              <a:rPr lang="en-US" dirty="0" smtClean="0"/>
              <a:t> </a:t>
            </a:r>
            <a:r>
              <a:rPr dirty="0" smtClean="0"/>
              <a:t>familiar</a:t>
            </a:r>
            <a:r>
              <a:rPr lang="en-US" dirty="0" smtClean="0"/>
              <a:t> </a:t>
            </a:r>
            <a:r>
              <a:rPr dirty="0" smtClean="0"/>
              <a:t>with</a:t>
            </a:r>
            <a:r>
              <a:rPr lang="en-US" dirty="0" smtClean="0"/>
              <a:t> </a:t>
            </a:r>
            <a:r>
              <a:rPr dirty="0" smtClean="0"/>
              <a:t>its</a:t>
            </a:r>
            <a:r>
              <a:rPr lang="en-US" dirty="0" smtClean="0"/>
              <a:t> </a:t>
            </a:r>
            <a:r>
              <a:rPr dirty="0" smtClean="0"/>
              <a:t>existence</a:t>
            </a:r>
            <a:r>
              <a:rPr lang="en-US" dirty="0" smtClean="0"/>
              <a:t>. </a:t>
            </a:r>
            <a:r>
              <a:rPr dirty="0" smtClean="0"/>
              <a:t>In</a:t>
            </a:r>
            <a:r>
              <a:rPr lang="en-US" dirty="0" smtClean="0"/>
              <a:t> </a:t>
            </a:r>
            <a:r>
              <a:rPr dirty="0" smtClean="0"/>
              <a:t>classes</a:t>
            </a:r>
            <a:r>
              <a:rPr lang="en-US" dirty="0" smtClean="0"/>
              <a:t> </a:t>
            </a:r>
            <a:r>
              <a:rPr dirty="0" smtClean="0"/>
              <a:t>where</a:t>
            </a:r>
            <a:r>
              <a:rPr lang="en-US" dirty="0" smtClean="0"/>
              <a:t> </a:t>
            </a:r>
            <a:r>
              <a:rPr dirty="0" smtClean="0"/>
              <a:t>students</a:t>
            </a:r>
            <a:r>
              <a:rPr lang="en-US" dirty="0" smtClean="0"/>
              <a:t> </a:t>
            </a:r>
            <a:r>
              <a:rPr dirty="0" smtClean="0"/>
              <a:t>have</a:t>
            </a:r>
            <a:r>
              <a:rPr lang="en-US" dirty="0" smtClean="0"/>
              <a:t> </a:t>
            </a:r>
            <a:r>
              <a:rPr dirty="0" smtClean="0"/>
              <a:t>already</a:t>
            </a:r>
            <a:r>
              <a:rPr lang="en-US" dirty="0" smtClean="0"/>
              <a:t> </a:t>
            </a:r>
            <a:r>
              <a:rPr dirty="0" smtClean="0"/>
              <a:t>learned</a:t>
            </a:r>
            <a:r>
              <a:rPr lang="en-US" dirty="0" smtClean="0"/>
              <a:t> </a:t>
            </a:r>
            <a:r>
              <a:rPr dirty="0" smtClean="0"/>
              <a:t>the</a:t>
            </a:r>
            <a:r>
              <a:rPr lang="en-US" dirty="0" smtClean="0"/>
              <a:t> </a:t>
            </a:r>
            <a:r>
              <a:rPr dirty="0" smtClean="0"/>
              <a:t>method</a:t>
            </a:r>
            <a:r>
              <a:rPr lang="en-US" dirty="0" smtClean="0"/>
              <a:t>, </a:t>
            </a:r>
            <a:r>
              <a:rPr dirty="0" smtClean="0"/>
              <a:t>they</a:t>
            </a:r>
            <a:r>
              <a:rPr lang="en-US" dirty="0" smtClean="0"/>
              <a:t> </a:t>
            </a:r>
            <a:r>
              <a:rPr dirty="0" smtClean="0"/>
              <a:t>may</a:t>
            </a:r>
            <a:r>
              <a:rPr lang="en-US" dirty="0" smtClean="0"/>
              <a:t> </a:t>
            </a:r>
            <a:r>
              <a:rPr dirty="0" smtClean="0"/>
              <a:t>be</a:t>
            </a:r>
            <a:r>
              <a:rPr lang="en-US" dirty="0" smtClean="0"/>
              <a:t> </a:t>
            </a:r>
            <a:r>
              <a:rPr dirty="0" smtClean="0"/>
              <a:t>encouraged</a:t>
            </a:r>
            <a:r>
              <a:rPr lang="en-US" dirty="0" smtClean="0"/>
              <a:t> </a:t>
            </a:r>
            <a:r>
              <a:rPr dirty="0" smtClean="0"/>
              <a:t>to</a:t>
            </a:r>
            <a:r>
              <a:rPr lang="en-US" dirty="0" smtClean="0"/>
              <a:t> </a:t>
            </a:r>
            <a:r>
              <a:rPr dirty="0" smtClean="0"/>
              <a:t>practice</a:t>
            </a:r>
            <a:r>
              <a:rPr lang="en-US" dirty="0" smtClean="0"/>
              <a:t> </a:t>
            </a:r>
            <a:r>
              <a:rPr dirty="0" smtClean="0"/>
              <a:t>the</a:t>
            </a:r>
            <a:r>
              <a:rPr lang="en-US" dirty="0" smtClean="0"/>
              <a:t> </a:t>
            </a:r>
            <a:r>
              <a:rPr dirty="0" smtClean="0"/>
              <a:t>proof</a:t>
            </a:r>
            <a:r>
              <a:rPr lang="en-US" dirty="0" smtClean="0"/>
              <a:t> </a:t>
            </a:r>
            <a:r>
              <a:rPr dirty="0" smtClean="0"/>
              <a:t>as</a:t>
            </a:r>
            <a:r>
              <a:rPr lang="en-US" dirty="0" smtClean="0"/>
              <a:t> </a:t>
            </a:r>
            <a:r>
              <a:rPr dirty="0" smtClean="0"/>
              <a:t>an</a:t>
            </a:r>
            <a:r>
              <a:rPr lang="en-US" dirty="0" smtClean="0"/>
              <a:t> </a:t>
            </a:r>
            <a:r>
              <a:rPr dirty="0" smtClean="0"/>
              <a:t>exercise</a:t>
            </a:r>
            <a:r>
              <a:rPr lang="en-US" dirty="0" smtClean="0"/>
              <a:t>, </a:t>
            </a:r>
            <a:r>
              <a:rPr dirty="0" smtClean="0"/>
              <a:t>if</a:t>
            </a:r>
            <a:r>
              <a:rPr lang="en-US" dirty="0" smtClean="0"/>
              <a:t> </a:t>
            </a:r>
            <a:r>
              <a:rPr dirty="0" smtClean="0"/>
              <a:t>time</a:t>
            </a:r>
            <a:r>
              <a:rPr lang="en-US" dirty="0" smtClean="0"/>
              <a:t> </a:t>
            </a:r>
            <a:r>
              <a:rPr dirty="0" smtClean="0"/>
              <a:t>permits</a:t>
            </a:r>
            <a:r>
              <a:rPr lang="en-US" dirty="0" smtClean="0"/>
              <a:t>.</a:t>
            </a:r>
            <a:endParaRPr lang="he-IL" dirty="0" smtClean="0"/>
          </a:p>
          <a:p>
            <a:pPr algn="l" rtl="0"/>
            <a:r>
              <a:rPr dirty="0"/>
              <a:t>Proof:</a:t>
            </a:r>
          </a:p>
          <a:p>
            <a:pPr marL="3175" indent="-3175" algn="l" rtl="0">
              <a:buNone/>
            </a:pPr>
            <a:r>
              <a:rPr sz="1200" u="sng" dirty="0" smtClean="0"/>
              <a:t>Proof</a:t>
            </a:r>
            <a:r>
              <a:rPr lang="en-US" sz="1200" dirty="0" smtClean="0"/>
              <a:t> </a:t>
            </a:r>
            <a:r>
              <a:rPr sz="1200" dirty="0" smtClean="0"/>
              <a:t>by</a:t>
            </a:r>
            <a:r>
              <a:rPr lang="en-US" sz="1200" dirty="0" smtClean="0"/>
              <a:t> </a:t>
            </a:r>
            <a:r>
              <a:rPr sz="1200" dirty="0" smtClean="0"/>
              <a:t>induction</a:t>
            </a:r>
            <a:r>
              <a:rPr lang="en-US" sz="1200" dirty="0" smtClean="0"/>
              <a:t> </a:t>
            </a:r>
            <a:r>
              <a:rPr sz="1200" dirty="0" smtClean="0"/>
              <a:t>on</a:t>
            </a:r>
            <a:r>
              <a:rPr lang="en-US" sz="1200" dirty="0" smtClean="0"/>
              <a:t> </a:t>
            </a:r>
            <a:r>
              <a:rPr sz="1200" dirty="0" smtClean="0"/>
              <a:t>the</a:t>
            </a:r>
            <a:r>
              <a:rPr lang="en-US" sz="1200" dirty="0" smtClean="0"/>
              <a:t> </a:t>
            </a:r>
            <a:r>
              <a:rPr sz="1200" dirty="0" smtClean="0"/>
              <a:t>number</a:t>
            </a:r>
            <a:r>
              <a:rPr lang="en-US" sz="1200" dirty="0" smtClean="0"/>
              <a:t> </a:t>
            </a:r>
            <a:r>
              <a:rPr sz="1200" dirty="0" smtClean="0"/>
              <a:t>n</a:t>
            </a:r>
            <a:r>
              <a:rPr lang="en-US" sz="1200" dirty="0" smtClean="0"/>
              <a:t> </a:t>
            </a:r>
            <a:r>
              <a:rPr sz="1200" dirty="0" smtClean="0"/>
              <a:t>of</a:t>
            </a:r>
            <a:r>
              <a:rPr lang="en-US" sz="1200" dirty="0" smtClean="0"/>
              <a:t> </a:t>
            </a:r>
            <a:r>
              <a:rPr sz="1200" dirty="0" smtClean="0"/>
              <a:t>polygonal</a:t>
            </a:r>
            <a:r>
              <a:rPr lang="en-US" sz="1200" dirty="0" smtClean="0"/>
              <a:t> </a:t>
            </a:r>
            <a:r>
              <a:rPr sz="1200" dirty="0" smtClean="0"/>
              <a:t>sides</a:t>
            </a:r>
            <a:r>
              <a:rPr lang="en-US" sz="1200" dirty="0" smtClean="0"/>
              <a:t>. </a:t>
            </a:r>
          </a:p>
          <a:p>
            <a:pPr algn="l" rtl="0"/>
            <a:r>
              <a:rPr sz="1200" dirty="0">
                <a:solidFill>
                  <a:schemeClr val="accent6">
                    <a:lumMod val="60000"/>
                    <a:lumOff val="40000"/>
                  </a:schemeClr>
                </a:solidFill>
              </a:rPr>
              <a:t>Basis:</a:t>
            </a:r>
          </a:p>
          <a:p>
            <a:pPr algn="l" rtl="0">
              <a:spcBef>
                <a:spcPts val="0"/>
              </a:spcBef>
              <a:buNone/>
            </a:pPr>
            <a:r>
              <a:rPr sz="1200" dirty="0"/>
              <a:t>	</a:t>
            </a:r>
            <a:r>
              <a:rPr sz="1200" dirty="0" smtClean="0"/>
              <a:t>For</a:t>
            </a:r>
            <a:r>
              <a:rPr lang="en-US" sz="1200" dirty="0" smtClean="0"/>
              <a:t> </a:t>
            </a:r>
            <a:r>
              <a:rPr sz="1200" dirty="0" smtClean="0"/>
              <a:t>a</a:t>
            </a:r>
            <a:r>
              <a:rPr lang="en-US" sz="1200" dirty="0" smtClean="0"/>
              <a:t> </a:t>
            </a:r>
            <a:r>
              <a:rPr sz="1200" dirty="0" smtClean="0"/>
              <a:t>single</a:t>
            </a:r>
            <a:r>
              <a:rPr lang="en-US" sz="1200" dirty="0" smtClean="0"/>
              <a:t> </a:t>
            </a:r>
            <a:r>
              <a:rPr sz="1200" dirty="0" smtClean="0"/>
              <a:t>triangle</a:t>
            </a:r>
            <a:r>
              <a:rPr lang="en-US" sz="1200" dirty="0" smtClean="0"/>
              <a:t> (</a:t>
            </a:r>
            <a:r>
              <a:rPr sz="1200" dirty="0" smtClean="0"/>
              <a:t>n=3</a:t>
            </a:r>
            <a:r>
              <a:rPr lang="en-US" sz="1200" dirty="0" smtClean="0"/>
              <a:t>) </a:t>
            </a:r>
            <a:r>
              <a:rPr sz="1200" dirty="0" smtClean="0"/>
              <a:t>the</a:t>
            </a:r>
            <a:r>
              <a:rPr lang="en-US" sz="1200" dirty="0" smtClean="0"/>
              <a:t> </a:t>
            </a:r>
            <a:r>
              <a:rPr sz="1200" dirty="0" smtClean="0"/>
              <a:t>assertion</a:t>
            </a:r>
            <a:r>
              <a:rPr lang="en-US" sz="1200" dirty="0" smtClean="0"/>
              <a:t> </a:t>
            </a:r>
            <a:r>
              <a:rPr sz="1200" dirty="0" smtClean="0"/>
              <a:t>is</a:t>
            </a:r>
            <a:r>
              <a:rPr lang="en-US" sz="1200" dirty="0" smtClean="0"/>
              <a:t> </a:t>
            </a:r>
            <a:r>
              <a:rPr sz="1200" dirty="0" smtClean="0"/>
              <a:t>true</a:t>
            </a:r>
            <a:r>
              <a:rPr lang="en-US" sz="1200" dirty="0" smtClean="0"/>
              <a:t> </a:t>
            </a:r>
            <a:r>
              <a:rPr sz="1200" dirty="0" smtClean="0"/>
              <a:t>by</a:t>
            </a:r>
            <a:r>
              <a:rPr lang="en-US" sz="1200" dirty="0" smtClean="0"/>
              <a:t> the trivial case. </a:t>
            </a:r>
            <a:endParaRPr sz="1200" dirty="0"/>
          </a:p>
          <a:p>
            <a:pPr algn="l" rtl="0"/>
            <a:r>
              <a:rPr sz="1200" dirty="0" smtClean="0">
                <a:solidFill>
                  <a:schemeClr val="accent6">
                    <a:lumMod val="60000"/>
                    <a:lumOff val="40000"/>
                  </a:schemeClr>
                </a:solidFill>
                <a:latin typeface="Arial"/>
                <a:cs typeface="Arial"/>
              </a:rPr>
              <a:t>Induction</a:t>
            </a:r>
            <a:r>
              <a:rPr lang="en-US" sz="1200" dirty="0" smtClean="0">
                <a:solidFill>
                  <a:schemeClr val="accent6">
                    <a:lumMod val="60000"/>
                    <a:lumOff val="40000"/>
                  </a:schemeClr>
                </a:solidFill>
                <a:latin typeface="Arial"/>
                <a:cs typeface="Arial"/>
              </a:rPr>
              <a:t> </a:t>
            </a:r>
            <a:r>
              <a:rPr sz="1200" dirty="0" smtClean="0">
                <a:solidFill>
                  <a:schemeClr val="accent6">
                    <a:lumMod val="60000"/>
                    <a:lumOff val="40000"/>
                  </a:schemeClr>
                </a:solidFill>
                <a:latin typeface="Arial"/>
                <a:cs typeface="Arial"/>
              </a:rPr>
              <a:t>hypothesis</a:t>
            </a:r>
            <a:r>
              <a:rPr sz="1200" dirty="0">
                <a:solidFill>
                  <a:schemeClr val="accent6">
                    <a:lumMod val="60000"/>
                    <a:lumOff val="40000"/>
                  </a:schemeClr>
                </a:solidFill>
                <a:latin typeface="Arial"/>
                <a:cs typeface="Arial"/>
              </a:rPr>
              <a:t>:</a:t>
            </a:r>
          </a:p>
          <a:p>
            <a:pPr algn="l" rtl="0">
              <a:spcBef>
                <a:spcPts val="0"/>
              </a:spcBef>
              <a:buNone/>
            </a:pPr>
            <a:r>
              <a:rPr sz="1200" dirty="0"/>
              <a:t>	</a:t>
            </a:r>
            <a:r>
              <a:rPr sz="1200" dirty="0" smtClean="0"/>
              <a:t>Let</a:t>
            </a:r>
            <a:r>
              <a:rPr lang="en-US" sz="1200" dirty="0" smtClean="0"/>
              <a:t> </a:t>
            </a:r>
            <a:r>
              <a:rPr sz="1200" dirty="0" smtClean="0"/>
              <a:t>k</a:t>
            </a:r>
            <a:r>
              <a:rPr lang="en-US" sz="1200" dirty="0" smtClean="0"/>
              <a:t> </a:t>
            </a:r>
            <a:r>
              <a:rPr sz="1200" dirty="0" smtClean="0"/>
              <a:t>be</a:t>
            </a:r>
            <a:r>
              <a:rPr lang="en-US" sz="1200" dirty="0" smtClean="0"/>
              <a:t> </a:t>
            </a:r>
            <a:r>
              <a:rPr sz="1200" dirty="0" smtClean="0"/>
              <a:t>a</a:t>
            </a:r>
            <a:r>
              <a:rPr lang="en-US" sz="1200" dirty="0" smtClean="0"/>
              <a:t> </a:t>
            </a:r>
            <a:r>
              <a:rPr sz="1200" dirty="0" smtClean="0"/>
              <a:t>natural</a:t>
            </a:r>
            <a:r>
              <a:rPr lang="en-US" sz="1200" dirty="0" smtClean="0"/>
              <a:t> </a:t>
            </a:r>
            <a:r>
              <a:rPr sz="1200" dirty="0" smtClean="0"/>
              <a:t>number</a:t>
            </a:r>
            <a:r>
              <a:rPr lang="en-US" sz="1200" dirty="0" smtClean="0"/>
              <a:t> </a:t>
            </a:r>
            <a:r>
              <a:rPr sz="1200" dirty="0" smtClean="0"/>
              <a:t>not</a:t>
            </a:r>
            <a:r>
              <a:rPr lang="en-US" sz="1200" dirty="0" smtClean="0"/>
              <a:t> </a:t>
            </a:r>
            <a:r>
              <a:rPr sz="1200" dirty="0" smtClean="0"/>
              <a:t>less</a:t>
            </a:r>
            <a:r>
              <a:rPr lang="en-US" sz="1200" dirty="0" smtClean="0"/>
              <a:t> </a:t>
            </a:r>
            <a:r>
              <a:rPr sz="1200" dirty="0" smtClean="0"/>
              <a:t>than</a:t>
            </a:r>
            <a:r>
              <a:rPr lang="en-US" sz="1200" dirty="0" smtClean="0"/>
              <a:t> </a:t>
            </a:r>
            <a:r>
              <a:rPr sz="1200" dirty="0" smtClean="0"/>
              <a:t>3</a:t>
            </a:r>
            <a:r>
              <a:rPr lang="en-US" sz="1200" dirty="0" smtClean="0"/>
              <a:t> (</a:t>
            </a:r>
            <a:r>
              <a:rPr sz="1200" i="1" dirty="0" smtClean="0"/>
              <a:t>k</a:t>
            </a:r>
            <a:r>
              <a:rPr lang="en-US" sz="1200" i="1" dirty="0" smtClean="0"/>
              <a:t> </a:t>
            </a:r>
            <a:r>
              <a:rPr sz="1200" dirty="0" smtClean="0">
                <a:sym typeface="Symbol" charset="2"/>
              </a:rPr>
              <a:t></a:t>
            </a:r>
            <a:r>
              <a:rPr lang="en-US" sz="1200" i="1" dirty="0" smtClean="0"/>
              <a:t> </a:t>
            </a:r>
            <a:r>
              <a:rPr sz="1200" dirty="0" smtClean="0"/>
              <a:t>3</a:t>
            </a:r>
            <a:r>
              <a:rPr lang="en-US" sz="1200" dirty="0" smtClean="0"/>
              <a:t>). </a:t>
            </a:r>
            <a:endParaRPr sz="1200" dirty="0"/>
          </a:p>
          <a:p>
            <a:pPr algn="l" rtl="0">
              <a:spcBef>
                <a:spcPts val="0"/>
              </a:spcBef>
              <a:buNone/>
            </a:pPr>
            <a:r>
              <a:rPr sz="1200" dirty="0">
                <a:latin typeface="Arial"/>
                <a:cs typeface="Arial"/>
              </a:rPr>
              <a:t>	</a:t>
            </a:r>
            <a:r>
              <a:rPr sz="1200" dirty="0" smtClean="0">
                <a:latin typeface="Arial"/>
                <a:cs typeface="Arial"/>
              </a:rPr>
              <a:t>Now</a:t>
            </a:r>
            <a:r>
              <a:rPr lang="en-US" sz="1200" dirty="0" smtClean="0">
                <a:latin typeface="Arial"/>
                <a:cs typeface="Arial"/>
              </a:rPr>
              <a:t> </a:t>
            </a:r>
            <a:r>
              <a:rPr sz="1200" dirty="0" smtClean="0">
                <a:latin typeface="Arial"/>
                <a:cs typeface="Arial"/>
              </a:rPr>
              <a:t>let</a:t>
            </a:r>
            <a:r>
              <a:rPr lang="en-US" sz="1200" dirty="0" smtClean="0">
                <a:latin typeface="Arial"/>
                <a:cs typeface="Arial"/>
              </a:rPr>
              <a:t> </a:t>
            </a:r>
            <a:r>
              <a:rPr sz="1200" dirty="0" smtClean="0">
                <a:latin typeface="Arial"/>
                <a:cs typeface="Arial"/>
              </a:rPr>
              <a:t>us</a:t>
            </a:r>
            <a:r>
              <a:rPr lang="en-US" sz="1200" dirty="0" smtClean="0">
                <a:latin typeface="Arial"/>
                <a:cs typeface="Arial"/>
              </a:rPr>
              <a:t> </a:t>
            </a:r>
            <a:r>
              <a:rPr sz="1200" dirty="0" smtClean="0">
                <a:latin typeface="Arial"/>
                <a:cs typeface="Arial"/>
              </a:rPr>
              <a:t>assume</a:t>
            </a:r>
            <a:r>
              <a:rPr lang="en-US" sz="1200" dirty="0" smtClean="0">
                <a:latin typeface="Arial"/>
                <a:cs typeface="Arial"/>
              </a:rPr>
              <a:t> </a:t>
            </a:r>
            <a:r>
              <a:rPr sz="1200" dirty="0" smtClean="0">
                <a:latin typeface="Arial"/>
                <a:cs typeface="Arial"/>
              </a:rPr>
              <a:t>that</a:t>
            </a:r>
            <a:r>
              <a:rPr lang="en-US" sz="1200" dirty="0" smtClean="0">
                <a:latin typeface="Arial"/>
                <a:cs typeface="Arial"/>
              </a:rPr>
              <a:t> </a:t>
            </a:r>
            <a:r>
              <a:rPr sz="1200" dirty="0" smtClean="0">
                <a:latin typeface="Arial"/>
                <a:cs typeface="Arial"/>
              </a:rPr>
              <a:t>we</a:t>
            </a:r>
            <a:r>
              <a:rPr lang="en-US" sz="1200" dirty="0" smtClean="0">
                <a:latin typeface="Arial"/>
                <a:cs typeface="Arial"/>
              </a:rPr>
              <a:t> </a:t>
            </a:r>
            <a:r>
              <a:rPr sz="1200" dirty="0" smtClean="0">
                <a:latin typeface="Arial"/>
                <a:cs typeface="Arial"/>
              </a:rPr>
              <a:t>can</a:t>
            </a:r>
            <a:r>
              <a:rPr lang="en-US" sz="1200" dirty="0" smtClean="0">
                <a:latin typeface="Arial"/>
                <a:cs typeface="Arial"/>
              </a:rPr>
              <a:t> </a:t>
            </a:r>
            <a:r>
              <a:rPr sz="1200" dirty="0" smtClean="0">
                <a:latin typeface="Arial"/>
                <a:cs typeface="Arial"/>
              </a:rPr>
              <a:t>properly</a:t>
            </a:r>
            <a:r>
              <a:rPr lang="en-US" sz="1200" dirty="0" smtClean="0">
                <a:latin typeface="Arial"/>
                <a:cs typeface="Arial"/>
              </a:rPr>
              <a:t> </a:t>
            </a:r>
            <a:r>
              <a:rPr sz="1200" dirty="0" smtClean="0">
                <a:latin typeface="Arial"/>
                <a:cs typeface="Arial"/>
              </a:rPr>
              <a:t>color</a:t>
            </a:r>
            <a:r>
              <a:rPr lang="en-US" sz="1200" dirty="0" smtClean="0">
                <a:latin typeface="Arial"/>
                <a:cs typeface="Arial"/>
              </a:rPr>
              <a:t> </a:t>
            </a:r>
            <a:r>
              <a:rPr sz="1200" dirty="0" smtClean="0">
                <a:latin typeface="Arial"/>
                <a:cs typeface="Arial"/>
              </a:rPr>
              <a:t>all</a:t>
            </a:r>
            <a:r>
              <a:rPr lang="en-US" sz="1200" dirty="0" smtClean="0">
                <a:latin typeface="Arial"/>
                <a:cs typeface="Arial"/>
              </a:rPr>
              <a:t> </a:t>
            </a:r>
            <a:r>
              <a:rPr sz="1200" dirty="0" smtClean="0">
                <a:latin typeface="Arial"/>
                <a:cs typeface="Arial"/>
              </a:rPr>
              <a:t>vertices</a:t>
            </a:r>
            <a:r>
              <a:rPr lang="en-US" sz="1200" dirty="0" smtClean="0">
                <a:latin typeface="Arial"/>
                <a:cs typeface="Arial"/>
              </a:rPr>
              <a:t> </a:t>
            </a:r>
            <a:r>
              <a:rPr sz="1200" dirty="0" smtClean="0">
                <a:latin typeface="Arial"/>
                <a:cs typeface="Arial"/>
              </a:rPr>
              <a:t>of</a:t>
            </a:r>
            <a:r>
              <a:rPr lang="en-US" sz="1200" dirty="0" smtClean="0">
                <a:latin typeface="Arial"/>
                <a:cs typeface="Arial"/>
              </a:rPr>
              <a:t> </a:t>
            </a:r>
            <a:r>
              <a:rPr sz="1200" dirty="0" smtClean="0">
                <a:latin typeface="Arial"/>
                <a:cs typeface="Arial"/>
              </a:rPr>
              <a:t>every</a:t>
            </a:r>
            <a:r>
              <a:rPr lang="en-US" sz="1200" dirty="0" smtClean="0">
                <a:latin typeface="Arial"/>
                <a:cs typeface="Arial"/>
              </a:rPr>
              <a:t> </a:t>
            </a:r>
            <a:r>
              <a:rPr sz="1200" dirty="0" smtClean="0">
                <a:latin typeface="Arial"/>
                <a:cs typeface="Arial"/>
              </a:rPr>
              <a:t>triangulation</a:t>
            </a:r>
            <a:r>
              <a:rPr lang="en-US" sz="1200" dirty="0" smtClean="0">
                <a:latin typeface="Arial"/>
                <a:cs typeface="Arial"/>
              </a:rPr>
              <a:t> </a:t>
            </a:r>
            <a:r>
              <a:rPr sz="1200" dirty="0" smtClean="0">
                <a:latin typeface="Arial"/>
                <a:cs typeface="Arial"/>
              </a:rPr>
              <a:t>of</a:t>
            </a:r>
            <a:r>
              <a:rPr lang="en-US" sz="1200" dirty="0" smtClean="0">
                <a:latin typeface="Arial"/>
                <a:cs typeface="Arial"/>
              </a:rPr>
              <a:t> </a:t>
            </a:r>
            <a:r>
              <a:rPr sz="1200" dirty="0" smtClean="0">
                <a:latin typeface="Arial"/>
                <a:cs typeface="Arial"/>
              </a:rPr>
              <a:t>every</a:t>
            </a:r>
            <a:r>
              <a:rPr lang="en-US" sz="1200" dirty="0" smtClean="0">
                <a:latin typeface="Arial"/>
                <a:cs typeface="Arial"/>
              </a:rPr>
              <a:t> </a:t>
            </a:r>
            <a:r>
              <a:rPr sz="1200" dirty="0" smtClean="0">
                <a:latin typeface="Arial"/>
                <a:cs typeface="Arial"/>
              </a:rPr>
              <a:t>3</a:t>
            </a:r>
            <a:r>
              <a:rPr lang="en-US" sz="1200" dirty="0" smtClean="0">
                <a:latin typeface="Arial"/>
                <a:cs typeface="Arial"/>
              </a:rPr>
              <a:t>-</a:t>
            </a:r>
            <a:r>
              <a:rPr sz="1200" dirty="0" smtClean="0">
                <a:latin typeface="Arial"/>
                <a:cs typeface="Arial"/>
              </a:rPr>
              <a:t>sided</a:t>
            </a:r>
            <a:r>
              <a:rPr lang="en-US" sz="1200" dirty="0" smtClean="0">
                <a:latin typeface="Arial"/>
                <a:cs typeface="Arial"/>
              </a:rPr>
              <a:t> </a:t>
            </a:r>
            <a:r>
              <a:rPr sz="1200" dirty="0" smtClean="0">
                <a:latin typeface="Arial"/>
                <a:cs typeface="Arial"/>
              </a:rPr>
              <a:t>to</a:t>
            </a:r>
            <a:r>
              <a:rPr lang="en-US" sz="1200" dirty="0" smtClean="0">
                <a:latin typeface="Arial"/>
                <a:cs typeface="Arial"/>
              </a:rPr>
              <a:t> </a:t>
            </a:r>
            <a:r>
              <a:rPr sz="1200" dirty="0" smtClean="0">
                <a:latin typeface="Arial"/>
                <a:cs typeface="Arial"/>
              </a:rPr>
              <a:t>k</a:t>
            </a:r>
            <a:r>
              <a:rPr lang="en-US" sz="1200" dirty="0" smtClean="0">
                <a:latin typeface="Arial"/>
                <a:cs typeface="Arial"/>
              </a:rPr>
              <a:t>-</a:t>
            </a:r>
            <a:r>
              <a:rPr sz="1200" dirty="0" smtClean="0">
                <a:latin typeface="Arial"/>
                <a:cs typeface="Arial"/>
              </a:rPr>
              <a:t>sided</a:t>
            </a:r>
            <a:r>
              <a:rPr lang="en-US" sz="1200" dirty="0" smtClean="0">
                <a:latin typeface="Arial"/>
                <a:cs typeface="Arial"/>
              </a:rPr>
              <a:t> </a:t>
            </a:r>
            <a:r>
              <a:rPr sz="1200" dirty="0" smtClean="0">
                <a:latin typeface="Arial"/>
                <a:cs typeface="Arial"/>
              </a:rPr>
              <a:t>polygon</a:t>
            </a:r>
            <a:r>
              <a:rPr lang="en-US" sz="1200" dirty="0" smtClean="0">
                <a:latin typeface="Arial"/>
                <a:cs typeface="Arial"/>
              </a:rPr>
              <a:t>. </a:t>
            </a:r>
            <a:endParaRPr sz="1200" dirty="0">
              <a:latin typeface="Arial"/>
              <a:cs typeface="Arial"/>
            </a:endParaRPr>
          </a:p>
          <a:p>
            <a:pPr algn="l" rtl="0"/>
            <a:r>
              <a:rPr sz="1200" dirty="0" smtClean="0"/>
              <a:t>Induction</a:t>
            </a:r>
            <a:r>
              <a:rPr lang="en-US" sz="1200" dirty="0" smtClean="0"/>
              <a:t> </a:t>
            </a:r>
            <a:r>
              <a:rPr sz="1200" dirty="0" smtClean="0"/>
              <a:t>step:</a:t>
            </a:r>
            <a:r>
              <a:rPr lang="en-US" sz="1200" dirty="0" smtClean="0"/>
              <a:t> </a:t>
            </a:r>
            <a:r>
              <a:rPr sz="1200" dirty="0" smtClean="0"/>
              <a:t>If</a:t>
            </a:r>
            <a:r>
              <a:rPr lang="en-US" sz="1200" dirty="0" smtClean="0"/>
              <a:t> </a:t>
            </a:r>
            <a:r>
              <a:rPr sz="1200" dirty="0" smtClean="0"/>
              <a:t>we</a:t>
            </a:r>
            <a:r>
              <a:rPr lang="en-US" sz="1200" dirty="0" smtClean="0"/>
              <a:t> </a:t>
            </a:r>
            <a:r>
              <a:rPr sz="1200" dirty="0" smtClean="0"/>
              <a:t>can</a:t>
            </a:r>
            <a:r>
              <a:rPr lang="en-US" sz="1200" dirty="0" smtClean="0"/>
              <a:t> </a:t>
            </a:r>
            <a:r>
              <a:rPr sz="1200" dirty="0" smtClean="0"/>
              <a:t>prove</a:t>
            </a:r>
            <a:r>
              <a:rPr lang="en-US" sz="1200" dirty="0" smtClean="0"/>
              <a:t> </a:t>
            </a:r>
            <a:r>
              <a:rPr sz="1200" dirty="0" smtClean="0"/>
              <a:t>for</a:t>
            </a:r>
            <a:r>
              <a:rPr lang="en-US" sz="1200" dirty="0" smtClean="0"/>
              <a:t> </a:t>
            </a:r>
            <a:r>
              <a:rPr sz="1200" dirty="0" smtClean="0"/>
              <a:t>all</a:t>
            </a:r>
            <a:r>
              <a:rPr lang="en-US" sz="1200" dirty="0" smtClean="0"/>
              <a:t> </a:t>
            </a:r>
            <a:r>
              <a:rPr sz="1200" dirty="0" smtClean="0"/>
              <a:t>k</a:t>
            </a:r>
            <a:r>
              <a:rPr lang="en-US" sz="1200" dirty="0" smtClean="0"/>
              <a:t> </a:t>
            </a:r>
            <a:r>
              <a:rPr sz="1200" dirty="0" smtClean="0"/>
              <a:t>that</a:t>
            </a:r>
            <a:r>
              <a:rPr lang="en-US" sz="1200" dirty="0" smtClean="0"/>
              <a:t> </a:t>
            </a:r>
            <a:r>
              <a:rPr sz="1200" dirty="0" smtClean="0"/>
              <a:t>the</a:t>
            </a:r>
            <a:r>
              <a:rPr lang="en-US" sz="1200" dirty="0" smtClean="0"/>
              <a:t> </a:t>
            </a:r>
            <a:r>
              <a:rPr sz="1200" dirty="0" smtClean="0"/>
              <a:t>assertion</a:t>
            </a:r>
            <a:r>
              <a:rPr lang="en-US" sz="1200" dirty="0" smtClean="0"/>
              <a:t> leads to </a:t>
            </a:r>
            <a:r>
              <a:rPr sz="1200" dirty="0" smtClean="0"/>
              <a:t>the</a:t>
            </a:r>
            <a:r>
              <a:rPr lang="en-US" sz="1200" dirty="0" smtClean="0"/>
              <a:t> </a:t>
            </a:r>
            <a:r>
              <a:rPr sz="1200" dirty="0" smtClean="0"/>
              <a:t>validity</a:t>
            </a:r>
            <a:r>
              <a:rPr lang="en-US" sz="1200" dirty="0" smtClean="0"/>
              <a:t> </a:t>
            </a:r>
            <a:r>
              <a:rPr sz="1200" dirty="0" smtClean="0"/>
              <a:t>of</a:t>
            </a:r>
            <a:r>
              <a:rPr lang="en-US" sz="1200" dirty="0" smtClean="0"/>
              <a:t> </a:t>
            </a:r>
            <a:r>
              <a:rPr sz="1200" dirty="0" smtClean="0"/>
              <a:t>the</a:t>
            </a:r>
            <a:r>
              <a:rPr lang="en-US" sz="1200" dirty="0" smtClean="0"/>
              <a:t> </a:t>
            </a:r>
            <a:r>
              <a:rPr sz="1200" dirty="0" smtClean="0"/>
              <a:t>assertion</a:t>
            </a:r>
            <a:r>
              <a:rPr lang="en-US" sz="1200" dirty="0" smtClean="0"/>
              <a:t> </a:t>
            </a:r>
            <a:r>
              <a:rPr sz="1200" dirty="0" smtClean="0"/>
              <a:t>for</a:t>
            </a:r>
            <a:r>
              <a:rPr lang="en-US" sz="1200" dirty="0" smtClean="0"/>
              <a:t> </a:t>
            </a:r>
            <a:r>
              <a:rPr sz="1200" dirty="0" smtClean="0"/>
              <a:t>k+1</a:t>
            </a:r>
            <a:r>
              <a:rPr lang="en-US" sz="1200" dirty="0" smtClean="0"/>
              <a:t>-</a:t>
            </a:r>
            <a:r>
              <a:rPr sz="1200" dirty="0" smtClean="0"/>
              <a:t>sided</a:t>
            </a:r>
            <a:r>
              <a:rPr lang="en-US" sz="1200" dirty="0" smtClean="0"/>
              <a:t> </a:t>
            </a:r>
            <a:r>
              <a:rPr sz="1200" dirty="0" smtClean="0"/>
              <a:t>polygons</a:t>
            </a:r>
            <a:r>
              <a:rPr lang="en-US" sz="1200" dirty="0" smtClean="0"/>
              <a:t>, </a:t>
            </a:r>
            <a:r>
              <a:rPr sz="1200" dirty="0" smtClean="0"/>
              <a:t>then</a:t>
            </a:r>
            <a:r>
              <a:rPr lang="en-US" sz="1200" dirty="0" smtClean="0"/>
              <a:t> </a:t>
            </a:r>
            <a:r>
              <a:rPr sz="1200" dirty="0" smtClean="0"/>
              <a:t>we</a:t>
            </a:r>
            <a:r>
              <a:rPr lang="en-US" sz="1200" dirty="0" smtClean="0"/>
              <a:t> can </a:t>
            </a:r>
            <a:r>
              <a:rPr sz="1200" dirty="0" smtClean="0"/>
              <a:t>infer</a:t>
            </a:r>
            <a:r>
              <a:rPr lang="en-US" sz="1200" dirty="0" smtClean="0"/>
              <a:t> </a:t>
            </a:r>
            <a:r>
              <a:rPr sz="1200" dirty="0" smtClean="0"/>
              <a:t>that</a:t>
            </a:r>
            <a:r>
              <a:rPr lang="en-US" sz="1200" dirty="0" smtClean="0"/>
              <a:t> </a:t>
            </a:r>
            <a:r>
              <a:rPr sz="1200" dirty="0" smtClean="0"/>
              <a:t>the</a:t>
            </a:r>
            <a:r>
              <a:rPr lang="en-US" sz="1200" dirty="0" smtClean="0"/>
              <a:t> </a:t>
            </a:r>
            <a:r>
              <a:rPr sz="1200" dirty="0" smtClean="0"/>
              <a:t>statement</a:t>
            </a:r>
            <a:r>
              <a:rPr lang="en-US" sz="1200" dirty="0" smtClean="0"/>
              <a:t> </a:t>
            </a:r>
            <a:r>
              <a:rPr sz="1200" dirty="0" smtClean="0"/>
              <a:t>is</a:t>
            </a:r>
            <a:r>
              <a:rPr lang="en-US" sz="1200" dirty="0" smtClean="0"/>
              <a:t> </a:t>
            </a:r>
            <a:r>
              <a:rPr sz="1200" dirty="0" smtClean="0"/>
              <a:t>true</a:t>
            </a:r>
            <a:r>
              <a:rPr lang="en-US" sz="1200" dirty="0" smtClean="0"/>
              <a:t> </a:t>
            </a:r>
            <a:r>
              <a:rPr sz="1200" dirty="0" smtClean="0"/>
              <a:t>for</a:t>
            </a:r>
            <a:r>
              <a:rPr lang="en-US" sz="1200" dirty="0" smtClean="0"/>
              <a:t> </a:t>
            </a:r>
            <a:r>
              <a:rPr sz="1200" dirty="0" smtClean="0"/>
              <a:t>every</a:t>
            </a:r>
            <a:r>
              <a:rPr lang="en-US" sz="1200" dirty="0" smtClean="0"/>
              <a:t> </a:t>
            </a:r>
            <a:r>
              <a:rPr sz="1200" dirty="0" smtClean="0"/>
              <a:t>n</a:t>
            </a:r>
            <a:r>
              <a:rPr lang="en-US" sz="1200" dirty="0" smtClean="0"/>
              <a:t>-</a:t>
            </a:r>
            <a:r>
              <a:rPr sz="1200" dirty="0" smtClean="0"/>
              <a:t>sided</a:t>
            </a:r>
            <a:r>
              <a:rPr lang="en-US" sz="1200" dirty="0" smtClean="0"/>
              <a:t> </a:t>
            </a:r>
            <a:r>
              <a:rPr sz="1200" dirty="0" smtClean="0"/>
              <a:t>polygon</a:t>
            </a:r>
            <a:r>
              <a:rPr lang="en-US" sz="1200" dirty="0" smtClean="0"/>
              <a:t>, </a:t>
            </a:r>
            <a:r>
              <a:rPr sz="1200" dirty="0" smtClean="0"/>
              <a:t>where</a:t>
            </a:r>
            <a:r>
              <a:rPr lang="en-US" sz="1200" dirty="0" smtClean="0"/>
              <a:t> </a:t>
            </a:r>
            <a:r>
              <a:rPr sz="1200" dirty="0" smtClean="0"/>
              <a:t>n</a:t>
            </a:r>
            <a:r>
              <a:rPr lang="en-US" sz="1200" dirty="0" smtClean="0"/>
              <a:t> </a:t>
            </a:r>
            <a:r>
              <a:rPr sz="1200" dirty="0" smtClean="0"/>
              <a:t>is</a:t>
            </a:r>
            <a:r>
              <a:rPr lang="en-US" sz="1200" dirty="0" smtClean="0"/>
              <a:t> </a:t>
            </a:r>
            <a:r>
              <a:rPr sz="1200" dirty="0" smtClean="0"/>
              <a:t>an</a:t>
            </a:r>
            <a:r>
              <a:rPr lang="en-US" sz="1200" dirty="0" smtClean="0"/>
              <a:t> </a:t>
            </a:r>
            <a:r>
              <a:rPr sz="1200" dirty="0" smtClean="0"/>
              <a:t>integer</a:t>
            </a:r>
            <a:r>
              <a:rPr lang="en-US" sz="1200" dirty="0" smtClean="0"/>
              <a:t>.</a:t>
            </a:r>
            <a:r>
              <a:rPr lang="en-US" sz="1200" i="1" dirty="0" smtClean="0"/>
              <a:t> </a:t>
            </a:r>
            <a:r>
              <a:rPr sz="1200" dirty="0" smtClean="0"/>
              <a:t>Imagine</a:t>
            </a:r>
            <a:r>
              <a:rPr lang="en-US" sz="1200" dirty="0" smtClean="0"/>
              <a:t> </a:t>
            </a:r>
            <a:r>
              <a:rPr sz="1200" dirty="0" smtClean="0"/>
              <a:t>any</a:t>
            </a:r>
            <a:r>
              <a:rPr lang="en-US" sz="1200" dirty="0" smtClean="0"/>
              <a:t> </a:t>
            </a:r>
            <a:r>
              <a:rPr sz="1200" dirty="0" smtClean="0"/>
              <a:t>k+1</a:t>
            </a:r>
            <a:r>
              <a:rPr lang="en-US" sz="1200" dirty="0" smtClean="0"/>
              <a:t>-</a:t>
            </a:r>
            <a:r>
              <a:rPr sz="1200" dirty="0" smtClean="0"/>
              <a:t>sided</a:t>
            </a:r>
            <a:r>
              <a:rPr lang="en-US" sz="1200" dirty="0" smtClean="0"/>
              <a:t> </a:t>
            </a:r>
            <a:r>
              <a:rPr sz="1200" dirty="0" smtClean="0"/>
              <a:t>polygon</a:t>
            </a:r>
            <a:r>
              <a:rPr lang="en-US" sz="1200" dirty="0" smtClean="0"/>
              <a:t> </a:t>
            </a:r>
            <a:r>
              <a:rPr sz="1200" dirty="0" smtClean="0"/>
              <a:t>which</a:t>
            </a:r>
            <a:r>
              <a:rPr lang="en-US" sz="1200" dirty="0" smtClean="0"/>
              <a:t> </a:t>
            </a:r>
            <a:r>
              <a:rPr sz="1200" dirty="0" smtClean="0"/>
              <a:t>has</a:t>
            </a:r>
            <a:r>
              <a:rPr lang="en-US" sz="1200" dirty="0" smtClean="0"/>
              <a:t> </a:t>
            </a:r>
            <a:r>
              <a:rPr sz="1200" dirty="0" smtClean="0"/>
              <a:t>been</a:t>
            </a:r>
            <a:r>
              <a:rPr lang="en-US" sz="1200" dirty="0" smtClean="0"/>
              <a:t> </a:t>
            </a:r>
            <a:r>
              <a:rPr sz="1200" dirty="0" smtClean="0"/>
              <a:t>triangulated</a:t>
            </a:r>
            <a:r>
              <a:rPr lang="en-US" sz="1200" dirty="0" smtClean="0"/>
              <a:t>. </a:t>
            </a:r>
            <a:endParaRPr sz="1200" dirty="0"/>
          </a:p>
          <a:p>
            <a:pPr algn="l" rtl="0"/>
            <a:r>
              <a:rPr sz="1200" dirty="0" smtClean="0"/>
              <a:t>Let</a:t>
            </a:r>
            <a:r>
              <a:rPr lang="en-US" sz="1200" dirty="0" smtClean="0"/>
              <a:t> </a:t>
            </a:r>
            <a:r>
              <a:rPr sz="1200" dirty="0" smtClean="0"/>
              <a:t>us</a:t>
            </a:r>
            <a:r>
              <a:rPr lang="en-US" sz="1200" dirty="0" smtClean="0"/>
              <a:t> </a:t>
            </a:r>
            <a:r>
              <a:rPr sz="1200" dirty="0" smtClean="0"/>
              <a:t>remove</a:t>
            </a:r>
            <a:r>
              <a:rPr lang="en-US" sz="1200" dirty="0" smtClean="0"/>
              <a:t> </a:t>
            </a:r>
            <a:r>
              <a:rPr sz="1200" dirty="0" smtClean="0"/>
              <a:t>a</a:t>
            </a:r>
            <a:r>
              <a:rPr lang="en-US" sz="1200" dirty="0" smtClean="0"/>
              <a:t> </a:t>
            </a:r>
            <a:r>
              <a:rPr sz="1200" dirty="0" smtClean="0"/>
              <a:t>triangle</a:t>
            </a:r>
            <a:r>
              <a:rPr lang="en-US" sz="1200" dirty="0" smtClean="0"/>
              <a:t> </a:t>
            </a:r>
            <a:r>
              <a:rPr sz="1200" dirty="0" smtClean="0"/>
              <a:t>for</a:t>
            </a:r>
            <a:r>
              <a:rPr lang="en-US" sz="1200" dirty="0" smtClean="0"/>
              <a:t> </a:t>
            </a:r>
            <a:r>
              <a:rPr sz="1200" dirty="0" smtClean="0"/>
              <a:t>which</a:t>
            </a:r>
            <a:r>
              <a:rPr lang="en-US" sz="1200" dirty="0" smtClean="0"/>
              <a:t> </a:t>
            </a:r>
            <a:r>
              <a:rPr sz="1200" dirty="0" smtClean="0"/>
              <a:t>two</a:t>
            </a:r>
            <a:r>
              <a:rPr lang="en-US" sz="1200" dirty="0" smtClean="0"/>
              <a:t> </a:t>
            </a:r>
            <a:r>
              <a:rPr sz="1200" dirty="0" smtClean="0"/>
              <a:t>of</a:t>
            </a:r>
            <a:r>
              <a:rPr lang="en-US" sz="1200" dirty="0" smtClean="0"/>
              <a:t> </a:t>
            </a:r>
            <a:r>
              <a:rPr sz="1200" dirty="0" smtClean="0"/>
              <a:t>its</a:t>
            </a:r>
            <a:r>
              <a:rPr lang="en-US" sz="1200" dirty="0" smtClean="0"/>
              <a:t> </a:t>
            </a:r>
            <a:r>
              <a:rPr sz="1200" dirty="0" smtClean="0"/>
              <a:t>sides</a:t>
            </a:r>
            <a:r>
              <a:rPr lang="en-US" sz="1200" dirty="0" smtClean="0"/>
              <a:t> </a:t>
            </a:r>
            <a:r>
              <a:rPr sz="1200" dirty="0" smtClean="0"/>
              <a:t>are</a:t>
            </a:r>
            <a:r>
              <a:rPr lang="en-US" sz="1200" dirty="0" smtClean="0"/>
              <a:t> </a:t>
            </a:r>
            <a:r>
              <a:rPr sz="1200" dirty="0" smtClean="0"/>
              <a:t>congruent</a:t>
            </a:r>
            <a:r>
              <a:rPr lang="en-US" sz="1200" dirty="0" smtClean="0"/>
              <a:t> </a:t>
            </a:r>
            <a:r>
              <a:rPr sz="1200" dirty="0" smtClean="0"/>
              <a:t>to</a:t>
            </a:r>
            <a:r>
              <a:rPr lang="en-US" sz="1200" dirty="0" smtClean="0"/>
              <a:t> </a:t>
            </a:r>
            <a:r>
              <a:rPr sz="1200" dirty="0" smtClean="0"/>
              <a:t>two</a:t>
            </a:r>
            <a:r>
              <a:rPr lang="en-US" sz="1200" dirty="0" smtClean="0"/>
              <a:t> </a:t>
            </a:r>
            <a:r>
              <a:rPr sz="1200" dirty="0" smtClean="0"/>
              <a:t>sides</a:t>
            </a:r>
            <a:r>
              <a:rPr lang="en-US" sz="1200" dirty="0" smtClean="0"/>
              <a:t> </a:t>
            </a:r>
            <a:r>
              <a:rPr sz="1200" dirty="0" smtClean="0"/>
              <a:t>of</a:t>
            </a:r>
            <a:r>
              <a:rPr lang="en-US" sz="1200" dirty="0" smtClean="0"/>
              <a:t> </a:t>
            </a:r>
            <a:r>
              <a:rPr sz="1200" dirty="0" smtClean="0"/>
              <a:t>the</a:t>
            </a:r>
            <a:r>
              <a:rPr lang="en-US" sz="1200" dirty="0" smtClean="0"/>
              <a:t> </a:t>
            </a:r>
            <a:r>
              <a:rPr sz="1200" dirty="0" smtClean="0"/>
              <a:t>polygon</a:t>
            </a:r>
            <a:r>
              <a:rPr lang="en-US" sz="1200" dirty="0" smtClean="0"/>
              <a:t> (</a:t>
            </a:r>
            <a:r>
              <a:rPr sz="1200" dirty="0" smtClean="0"/>
              <a:t>in</a:t>
            </a:r>
            <a:r>
              <a:rPr lang="en-US" sz="1200" dirty="0" smtClean="0"/>
              <a:t> </a:t>
            </a:r>
            <a:r>
              <a:rPr sz="1200" dirty="0" smtClean="0"/>
              <a:t>every</a:t>
            </a:r>
            <a:r>
              <a:rPr lang="en-US" sz="1200" dirty="0" smtClean="0"/>
              <a:t> </a:t>
            </a:r>
            <a:r>
              <a:rPr sz="1200" dirty="0" smtClean="0"/>
              <a:t>triangulation</a:t>
            </a:r>
            <a:r>
              <a:rPr lang="en-US" sz="1200" dirty="0" smtClean="0"/>
              <a:t> </a:t>
            </a:r>
            <a:r>
              <a:rPr sz="1200" dirty="0" smtClean="0"/>
              <a:t>of</a:t>
            </a:r>
            <a:r>
              <a:rPr lang="en-US" sz="1200" dirty="0" smtClean="0"/>
              <a:t> </a:t>
            </a:r>
            <a:r>
              <a:rPr sz="1200" dirty="0" smtClean="0"/>
              <a:t>every</a:t>
            </a:r>
            <a:r>
              <a:rPr lang="en-US" sz="1200" dirty="0" smtClean="0"/>
              <a:t> </a:t>
            </a:r>
            <a:r>
              <a:rPr sz="1200" dirty="0" smtClean="0"/>
              <a:t>polygon</a:t>
            </a:r>
            <a:r>
              <a:rPr lang="en-US" sz="1200" dirty="0" smtClean="0"/>
              <a:t> </a:t>
            </a:r>
            <a:r>
              <a:rPr sz="1200" dirty="0" smtClean="0"/>
              <a:t>there</a:t>
            </a:r>
            <a:r>
              <a:rPr lang="en-US" sz="1200" dirty="0" smtClean="0"/>
              <a:t> </a:t>
            </a:r>
            <a:r>
              <a:rPr sz="1200" dirty="0" smtClean="0"/>
              <a:t>exists</a:t>
            </a:r>
            <a:r>
              <a:rPr lang="en-US" sz="1200" dirty="0" smtClean="0"/>
              <a:t> </a:t>
            </a:r>
            <a:endParaRPr sz="1200" dirty="0"/>
          </a:p>
          <a:p>
            <a:pPr algn="l" rtl="0">
              <a:spcBef>
                <a:spcPts val="0"/>
              </a:spcBef>
              <a:buNone/>
            </a:pPr>
            <a:r>
              <a:rPr sz="1200" dirty="0"/>
              <a:t>	</a:t>
            </a:r>
            <a:r>
              <a:rPr sz="1200" dirty="0" smtClean="0"/>
              <a:t>at</a:t>
            </a:r>
            <a:r>
              <a:rPr lang="en-US" sz="1200" dirty="0" smtClean="0"/>
              <a:t> </a:t>
            </a:r>
            <a:r>
              <a:rPr sz="1200" dirty="0" smtClean="0"/>
              <a:t>least</a:t>
            </a:r>
            <a:r>
              <a:rPr lang="en-US" sz="1200" dirty="0" smtClean="0"/>
              <a:t> </a:t>
            </a:r>
            <a:r>
              <a:rPr sz="1200" dirty="0" smtClean="0"/>
              <a:t>one</a:t>
            </a:r>
            <a:r>
              <a:rPr lang="en-US" sz="1200" dirty="0" smtClean="0"/>
              <a:t> </a:t>
            </a:r>
            <a:r>
              <a:rPr sz="1200" dirty="0" smtClean="0"/>
              <a:t>such</a:t>
            </a:r>
            <a:r>
              <a:rPr lang="en-US" sz="1200" dirty="0" smtClean="0"/>
              <a:t> </a:t>
            </a:r>
            <a:r>
              <a:rPr sz="1200" dirty="0" smtClean="0"/>
              <a:t>triangle</a:t>
            </a:r>
            <a:r>
              <a:rPr lang="en-US" sz="1200" dirty="0" smtClean="0"/>
              <a:t>).</a:t>
            </a:r>
            <a:endParaRPr sz="1200" dirty="0"/>
          </a:p>
          <a:p>
            <a:pPr algn="l" rtl="0"/>
            <a:r>
              <a:rPr sz="1200" dirty="0" smtClean="0"/>
              <a:t>We</a:t>
            </a:r>
            <a:r>
              <a:rPr lang="en-US" sz="1200" dirty="0" smtClean="0"/>
              <a:t> </a:t>
            </a:r>
            <a:r>
              <a:rPr sz="1200" dirty="0" smtClean="0"/>
              <a:t>remain</a:t>
            </a:r>
            <a:r>
              <a:rPr lang="en-US" sz="1200" dirty="0" smtClean="0"/>
              <a:t> </a:t>
            </a:r>
            <a:r>
              <a:rPr sz="1200" dirty="0" smtClean="0"/>
              <a:t>with</a:t>
            </a:r>
            <a:r>
              <a:rPr lang="en-US" sz="1200" dirty="0" smtClean="0"/>
              <a:t> </a:t>
            </a:r>
            <a:r>
              <a:rPr sz="1200" dirty="0" smtClean="0"/>
              <a:t>a</a:t>
            </a:r>
            <a:r>
              <a:rPr lang="en-US" sz="1200" dirty="0" smtClean="0"/>
              <a:t> </a:t>
            </a:r>
            <a:r>
              <a:rPr sz="1200" dirty="0" smtClean="0"/>
              <a:t>k</a:t>
            </a:r>
            <a:r>
              <a:rPr lang="en-US" sz="1200" dirty="0" smtClean="0"/>
              <a:t>-</a:t>
            </a:r>
            <a:r>
              <a:rPr sz="1200" dirty="0" smtClean="0"/>
              <a:t>sided</a:t>
            </a:r>
            <a:r>
              <a:rPr lang="en-US" sz="1200" dirty="0" smtClean="0"/>
              <a:t> </a:t>
            </a:r>
            <a:r>
              <a:rPr sz="1200" dirty="0" smtClean="0"/>
              <a:t>polygon</a:t>
            </a:r>
            <a:r>
              <a:rPr lang="en-US" sz="1200" dirty="0" smtClean="0"/>
              <a:t>, </a:t>
            </a:r>
            <a:r>
              <a:rPr sz="1200" dirty="0" smtClean="0"/>
              <a:t>because</a:t>
            </a:r>
            <a:endParaRPr sz="1200" dirty="0"/>
          </a:p>
          <a:p>
            <a:pPr algn="l" rtl="0">
              <a:buNone/>
            </a:pPr>
            <a:r>
              <a:rPr lang="en-US" sz="1200" dirty="0" smtClean="0"/>
              <a:t>                      (</a:t>
            </a:r>
            <a:r>
              <a:rPr sz="1200" i="1" dirty="0" smtClean="0"/>
              <a:t>k+</a:t>
            </a:r>
            <a:r>
              <a:rPr sz="1200" dirty="0" smtClean="0"/>
              <a:t>1</a:t>
            </a:r>
            <a:r>
              <a:rPr lang="en-US" sz="1200" dirty="0" smtClean="0"/>
              <a:t>)</a:t>
            </a:r>
            <a:r>
              <a:rPr sz="1200" dirty="0" smtClean="0">
                <a:sym typeface="Symbol" charset="2"/>
              </a:rPr>
              <a:t></a:t>
            </a:r>
            <a:r>
              <a:rPr sz="1200" dirty="0"/>
              <a:t>2+1=</a:t>
            </a:r>
            <a:r>
              <a:rPr sz="1200" i="1" dirty="0"/>
              <a:t>k</a:t>
            </a:r>
            <a:endParaRPr lang="he-IL" sz="1200" dirty="0" smtClean="0"/>
          </a:p>
          <a:p>
            <a:pPr algn="l" rtl="0"/>
            <a:r>
              <a:rPr sz="1200" dirty="0" smtClean="0"/>
              <a:t>Based</a:t>
            </a:r>
            <a:r>
              <a:rPr lang="en-US" sz="1200" dirty="0" smtClean="0"/>
              <a:t> </a:t>
            </a:r>
            <a:r>
              <a:rPr sz="1200" dirty="0" smtClean="0"/>
              <a:t>on</a:t>
            </a:r>
            <a:r>
              <a:rPr lang="en-US" sz="1200" dirty="0" smtClean="0"/>
              <a:t> </a:t>
            </a:r>
            <a:r>
              <a:rPr sz="1200" dirty="0" smtClean="0"/>
              <a:t>the</a:t>
            </a:r>
            <a:r>
              <a:rPr lang="en-US" sz="1200" dirty="0" smtClean="0"/>
              <a:t> </a:t>
            </a:r>
            <a:r>
              <a:rPr sz="1200" dirty="0" smtClean="0"/>
              <a:t>induction</a:t>
            </a:r>
            <a:r>
              <a:rPr lang="en-US" sz="1200" dirty="0" smtClean="0"/>
              <a:t> </a:t>
            </a:r>
            <a:r>
              <a:rPr sz="1200" dirty="0" smtClean="0"/>
              <a:t>hypothesis</a:t>
            </a:r>
            <a:r>
              <a:rPr lang="en-US" sz="1200" dirty="0" smtClean="0"/>
              <a:t>, </a:t>
            </a:r>
            <a:r>
              <a:rPr sz="1200" dirty="0" smtClean="0"/>
              <a:t>we</a:t>
            </a:r>
            <a:r>
              <a:rPr lang="en-US" sz="1200" dirty="0" smtClean="0"/>
              <a:t> </a:t>
            </a:r>
            <a:r>
              <a:rPr sz="1200" dirty="0" smtClean="0"/>
              <a:t>can</a:t>
            </a:r>
            <a:r>
              <a:rPr lang="en-US" sz="1200" dirty="0" smtClean="0"/>
              <a:t> </a:t>
            </a:r>
            <a:r>
              <a:rPr sz="1200" dirty="0" smtClean="0"/>
              <a:t>properly</a:t>
            </a:r>
            <a:r>
              <a:rPr lang="en-US" sz="1200" dirty="0" smtClean="0"/>
              <a:t> </a:t>
            </a:r>
            <a:r>
              <a:rPr sz="1200" dirty="0" smtClean="0"/>
              <a:t>color</a:t>
            </a:r>
            <a:r>
              <a:rPr lang="en-US" sz="1200" dirty="0" smtClean="0"/>
              <a:t> </a:t>
            </a:r>
            <a:r>
              <a:rPr sz="1200" dirty="0" smtClean="0"/>
              <a:t>the</a:t>
            </a:r>
            <a:r>
              <a:rPr lang="en-US" sz="1200" dirty="0" smtClean="0"/>
              <a:t> </a:t>
            </a:r>
            <a:r>
              <a:rPr sz="1200" dirty="0" smtClean="0"/>
              <a:t>vertices</a:t>
            </a:r>
            <a:r>
              <a:rPr lang="en-US" sz="1200" dirty="0" smtClean="0"/>
              <a:t>.</a:t>
            </a:r>
            <a:endParaRPr sz="1200" dirty="0"/>
          </a:p>
          <a:p>
            <a:pPr algn="l" rtl="0"/>
            <a:r>
              <a:rPr sz="1200" dirty="0" smtClean="0"/>
              <a:t>Two</a:t>
            </a:r>
            <a:r>
              <a:rPr lang="en-US" sz="1200" dirty="0" smtClean="0"/>
              <a:t> </a:t>
            </a:r>
            <a:r>
              <a:rPr sz="1200" dirty="0" smtClean="0"/>
              <a:t>of</a:t>
            </a:r>
            <a:r>
              <a:rPr lang="en-US" sz="1200" dirty="0" smtClean="0"/>
              <a:t> </a:t>
            </a:r>
            <a:r>
              <a:rPr sz="1200" dirty="0" smtClean="0"/>
              <a:t>the</a:t>
            </a:r>
            <a:r>
              <a:rPr lang="en-US" sz="1200" dirty="0" smtClean="0"/>
              <a:t> </a:t>
            </a:r>
            <a:r>
              <a:rPr sz="1200" dirty="0" smtClean="0"/>
              <a:t>vertices</a:t>
            </a:r>
            <a:r>
              <a:rPr lang="en-US" sz="1200" dirty="0" smtClean="0"/>
              <a:t> </a:t>
            </a:r>
            <a:r>
              <a:rPr sz="1200" dirty="0" smtClean="0"/>
              <a:t>in</a:t>
            </a:r>
            <a:r>
              <a:rPr lang="en-US" sz="1200" dirty="0" smtClean="0"/>
              <a:t> </a:t>
            </a:r>
            <a:r>
              <a:rPr sz="1200" dirty="0" smtClean="0"/>
              <a:t>the</a:t>
            </a:r>
            <a:r>
              <a:rPr lang="en-US" sz="1200" dirty="0" smtClean="0"/>
              <a:t> </a:t>
            </a:r>
            <a:r>
              <a:rPr sz="1200" dirty="0" smtClean="0"/>
              <a:t>removed</a:t>
            </a:r>
            <a:r>
              <a:rPr lang="en-US" sz="1200" dirty="0" smtClean="0"/>
              <a:t> </a:t>
            </a:r>
            <a:r>
              <a:rPr sz="1200" dirty="0" smtClean="0"/>
              <a:t>triangle</a:t>
            </a:r>
            <a:r>
              <a:rPr lang="en-US" sz="1200" dirty="0" smtClean="0"/>
              <a:t> </a:t>
            </a:r>
            <a:r>
              <a:rPr sz="1200" dirty="0" smtClean="0"/>
              <a:t>are</a:t>
            </a:r>
            <a:r>
              <a:rPr lang="en-US" sz="1200" dirty="0" smtClean="0"/>
              <a:t> </a:t>
            </a:r>
            <a:r>
              <a:rPr sz="1200" dirty="0" smtClean="0"/>
              <a:t>congruent</a:t>
            </a:r>
            <a:r>
              <a:rPr lang="en-US" sz="1200" dirty="0" smtClean="0"/>
              <a:t> </a:t>
            </a:r>
            <a:r>
              <a:rPr sz="1200" dirty="0" smtClean="0"/>
              <a:t>to</a:t>
            </a:r>
            <a:r>
              <a:rPr lang="en-US" sz="1200" dirty="0" smtClean="0"/>
              <a:t> </a:t>
            </a:r>
            <a:r>
              <a:rPr sz="1200" dirty="0" smtClean="0"/>
              <a:t>the</a:t>
            </a:r>
            <a:r>
              <a:rPr lang="en-US" sz="1200" dirty="0" smtClean="0"/>
              <a:t> </a:t>
            </a:r>
            <a:r>
              <a:rPr sz="1200" dirty="0" smtClean="0"/>
              <a:t>colored</a:t>
            </a:r>
            <a:r>
              <a:rPr lang="en-US" sz="1200" dirty="0" smtClean="0"/>
              <a:t> </a:t>
            </a:r>
            <a:r>
              <a:rPr sz="1200" dirty="0" smtClean="0"/>
              <a:t>vertices</a:t>
            </a:r>
            <a:r>
              <a:rPr lang="en-US" sz="1200" dirty="0" smtClean="0"/>
              <a:t> </a:t>
            </a:r>
            <a:r>
              <a:rPr sz="1200" dirty="0" smtClean="0"/>
              <a:t>and</a:t>
            </a:r>
            <a:r>
              <a:rPr lang="en-US" sz="1200" dirty="0" smtClean="0"/>
              <a:t> </a:t>
            </a:r>
            <a:r>
              <a:rPr sz="1200" dirty="0" smtClean="0"/>
              <a:t>have</a:t>
            </a:r>
            <a:r>
              <a:rPr lang="en-US" sz="1200" dirty="0" smtClean="0"/>
              <a:t> </a:t>
            </a:r>
            <a:r>
              <a:rPr sz="1200" dirty="0" smtClean="0"/>
              <a:t>already</a:t>
            </a:r>
            <a:r>
              <a:rPr lang="en-US" sz="1200" dirty="0" smtClean="0"/>
              <a:t> </a:t>
            </a:r>
            <a:r>
              <a:rPr sz="1200" dirty="0" smtClean="0"/>
              <a:t>been</a:t>
            </a:r>
            <a:r>
              <a:rPr lang="en-US" sz="1200" dirty="0" smtClean="0"/>
              <a:t> </a:t>
            </a:r>
            <a:r>
              <a:rPr sz="1200" dirty="0" smtClean="0"/>
              <a:t>colored</a:t>
            </a:r>
            <a:r>
              <a:rPr lang="en-US" sz="1200" dirty="0" smtClean="0"/>
              <a:t> </a:t>
            </a:r>
            <a:r>
              <a:rPr sz="1200" dirty="0" smtClean="0"/>
              <a:t>in</a:t>
            </a:r>
            <a:r>
              <a:rPr lang="en-US" sz="1200" dirty="0" smtClean="0"/>
              <a:t> </a:t>
            </a:r>
            <a:r>
              <a:rPr sz="1200" dirty="0" smtClean="0"/>
              <a:t>two</a:t>
            </a:r>
            <a:r>
              <a:rPr lang="en-US" sz="1200" dirty="0" smtClean="0"/>
              <a:t> </a:t>
            </a:r>
            <a:r>
              <a:rPr sz="1200" dirty="0" smtClean="0"/>
              <a:t>different</a:t>
            </a:r>
            <a:r>
              <a:rPr lang="en-US" sz="1200" dirty="0" smtClean="0"/>
              <a:t> </a:t>
            </a:r>
            <a:r>
              <a:rPr sz="1200" dirty="0" smtClean="0"/>
              <a:t>colors</a:t>
            </a:r>
            <a:r>
              <a:rPr lang="en-US" sz="1200" dirty="0" smtClean="0"/>
              <a:t>. </a:t>
            </a:r>
            <a:endParaRPr sz="1200" dirty="0"/>
          </a:p>
          <a:p>
            <a:pPr algn="l" rtl="0"/>
            <a:r>
              <a:rPr sz="1200" dirty="0" smtClean="0"/>
              <a:t>Let</a:t>
            </a:r>
            <a:r>
              <a:rPr lang="en-US" sz="1200" dirty="0" smtClean="0"/>
              <a:t> </a:t>
            </a:r>
            <a:r>
              <a:rPr sz="1200" dirty="0" smtClean="0"/>
              <a:t>us</a:t>
            </a:r>
            <a:r>
              <a:rPr lang="en-US" sz="1200" dirty="0" smtClean="0"/>
              <a:t> </a:t>
            </a:r>
            <a:r>
              <a:rPr sz="1200" dirty="0" smtClean="0"/>
              <a:t>color</a:t>
            </a:r>
            <a:r>
              <a:rPr lang="en-US" sz="1200" dirty="0" smtClean="0"/>
              <a:t> </a:t>
            </a:r>
            <a:r>
              <a:rPr sz="1200" dirty="0" smtClean="0"/>
              <a:t>the</a:t>
            </a:r>
            <a:r>
              <a:rPr lang="en-US" sz="1200" dirty="0" smtClean="0"/>
              <a:t> </a:t>
            </a:r>
            <a:r>
              <a:rPr sz="1200" dirty="0" smtClean="0"/>
              <a:t>third</a:t>
            </a:r>
            <a:r>
              <a:rPr lang="en-US" sz="1200" dirty="0" smtClean="0"/>
              <a:t> </a:t>
            </a:r>
            <a:r>
              <a:rPr sz="1200" dirty="0" smtClean="0"/>
              <a:t>vertex</a:t>
            </a:r>
            <a:r>
              <a:rPr lang="en-US" sz="1200" dirty="0" smtClean="0"/>
              <a:t> </a:t>
            </a:r>
            <a:r>
              <a:rPr sz="1200" dirty="0" smtClean="0"/>
              <a:t>in</a:t>
            </a:r>
            <a:r>
              <a:rPr lang="en-US" sz="1200" dirty="0" smtClean="0"/>
              <a:t> </a:t>
            </a:r>
            <a:r>
              <a:rPr sz="1200" dirty="0" smtClean="0"/>
              <a:t>the</a:t>
            </a:r>
            <a:r>
              <a:rPr lang="en-US" sz="1200" dirty="0" smtClean="0"/>
              <a:t> </a:t>
            </a:r>
            <a:r>
              <a:rPr sz="1200" dirty="0" smtClean="0"/>
              <a:t>third</a:t>
            </a:r>
            <a:r>
              <a:rPr lang="en-US" sz="1200" dirty="0" smtClean="0"/>
              <a:t> </a:t>
            </a:r>
            <a:r>
              <a:rPr sz="1200" dirty="0" smtClean="0"/>
              <a:t>color</a:t>
            </a:r>
            <a:r>
              <a:rPr lang="en-US" sz="1200" dirty="0" smtClean="0"/>
              <a:t>. </a:t>
            </a:r>
            <a:r>
              <a:rPr sz="1200" dirty="0" smtClean="0"/>
              <a:t>At</a:t>
            </a:r>
            <a:r>
              <a:rPr lang="en-US" sz="1200" dirty="0" smtClean="0"/>
              <a:t> </a:t>
            </a:r>
            <a:r>
              <a:rPr sz="1200" dirty="0" smtClean="0"/>
              <a:t>this</a:t>
            </a:r>
            <a:r>
              <a:rPr lang="en-US" sz="1200" dirty="0" smtClean="0"/>
              <a:t> </a:t>
            </a:r>
            <a:r>
              <a:rPr sz="1200" dirty="0" smtClean="0"/>
              <a:t>point</a:t>
            </a:r>
            <a:r>
              <a:rPr lang="en-US" sz="1200" dirty="0" smtClean="0"/>
              <a:t> </a:t>
            </a:r>
            <a:r>
              <a:rPr sz="1200" dirty="0" smtClean="0"/>
              <a:t>all</a:t>
            </a:r>
            <a:r>
              <a:rPr lang="en-US" sz="1200" dirty="0" smtClean="0"/>
              <a:t> </a:t>
            </a:r>
            <a:r>
              <a:rPr sz="1200" dirty="0" smtClean="0"/>
              <a:t>vertices</a:t>
            </a:r>
            <a:r>
              <a:rPr lang="en-US" sz="1200" dirty="0" smtClean="0"/>
              <a:t> </a:t>
            </a:r>
            <a:r>
              <a:rPr sz="1200" dirty="0" smtClean="0"/>
              <a:t>in</a:t>
            </a:r>
            <a:r>
              <a:rPr lang="en-US" sz="1200" dirty="0" smtClean="0"/>
              <a:t> </a:t>
            </a:r>
            <a:r>
              <a:rPr sz="1200" dirty="0" smtClean="0"/>
              <a:t>the</a:t>
            </a:r>
            <a:r>
              <a:rPr lang="en-US" sz="1200" dirty="0" smtClean="0"/>
              <a:t> </a:t>
            </a:r>
            <a:r>
              <a:rPr sz="1200" dirty="0" smtClean="0"/>
              <a:t>k+1</a:t>
            </a:r>
            <a:r>
              <a:rPr lang="en-US" sz="1200" dirty="0" smtClean="0"/>
              <a:t>-</a:t>
            </a:r>
            <a:r>
              <a:rPr sz="1200" dirty="0" smtClean="0"/>
              <a:t>sided</a:t>
            </a:r>
            <a:r>
              <a:rPr lang="en-US" sz="1200" dirty="0" smtClean="0"/>
              <a:t> </a:t>
            </a:r>
            <a:r>
              <a:rPr sz="1200" dirty="0" smtClean="0"/>
              <a:t>polygon</a:t>
            </a:r>
            <a:r>
              <a:rPr lang="en-US" sz="1200" dirty="0" smtClean="0"/>
              <a:t> </a:t>
            </a:r>
            <a:r>
              <a:rPr sz="1200" dirty="0" smtClean="0"/>
              <a:t>are</a:t>
            </a:r>
            <a:r>
              <a:rPr lang="en-US" sz="1200" dirty="0" smtClean="0"/>
              <a:t> </a:t>
            </a:r>
            <a:r>
              <a:rPr sz="1200" dirty="0" smtClean="0"/>
              <a:t>properly</a:t>
            </a:r>
            <a:r>
              <a:rPr lang="en-US" sz="1200" dirty="0" smtClean="0"/>
              <a:t> </a:t>
            </a:r>
            <a:r>
              <a:rPr sz="1200" dirty="0" smtClean="0"/>
              <a:t>colored</a:t>
            </a:r>
            <a:r>
              <a:rPr lang="en-US" sz="1200" dirty="0" smtClean="0"/>
              <a:t>.     - - -  </a:t>
            </a:r>
            <a:r>
              <a:rPr sz="1200" dirty="0" smtClean="0"/>
              <a:t>Q</a:t>
            </a:r>
            <a:r>
              <a:rPr lang="en-US" sz="1200" dirty="0" smtClean="0"/>
              <a:t>.</a:t>
            </a:r>
            <a:r>
              <a:rPr sz="1200" dirty="0" smtClean="0"/>
              <a:t>E</a:t>
            </a:r>
            <a:r>
              <a:rPr lang="en-US" sz="1200" dirty="0" smtClean="0"/>
              <a:t>.</a:t>
            </a:r>
            <a:r>
              <a:rPr sz="1200" dirty="0" smtClean="0"/>
              <a:t>D</a:t>
            </a:r>
            <a:r>
              <a:rPr lang="en-US" sz="1200" dirty="0" smtClean="0"/>
              <a:t>. </a:t>
            </a:r>
            <a:endParaRPr sz="1200" dirty="0"/>
          </a:p>
          <a:p>
            <a:pPr algn="l" rtl="0"/>
            <a:r>
              <a:rPr dirty="0" smtClean="0"/>
              <a:t>This</a:t>
            </a:r>
            <a:r>
              <a:rPr lang="en-US" dirty="0" smtClean="0"/>
              <a:t> </a:t>
            </a:r>
            <a:r>
              <a:rPr dirty="0" smtClean="0"/>
              <a:t>can</a:t>
            </a:r>
            <a:r>
              <a:rPr lang="en-US" dirty="0" smtClean="0"/>
              <a:t> </a:t>
            </a:r>
            <a:r>
              <a:rPr dirty="0" smtClean="0"/>
              <a:t>also</a:t>
            </a:r>
            <a:r>
              <a:rPr lang="en-US" dirty="0" smtClean="0"/>
              <a:t> </a:t>
            </a:r>
            <a:r>
              <a:rPr dirty="0" smtClean="0"/>
              <a:t>be</a:t>
            </a:r>
            <a:r>
              <a:rPr lang="en-US" dirty="0" smtClean="0"/>
              <a:t> </a:t>
            </a:r>
            <a:r>
              <a:rPr dirty="0" smtClean="0"/>
              <a:t>proven</a:t>
            </a:r>
            <a:r>
              <a:rPr lang="en-US" dirty="0" smtClean="0"/>
              <a:t> </a:t>
            </a:r>
            <a:r>
              <a:rPr dirty="0" smtClean="0"/>
              <a:t>without</a:t>
            </a:r>
            <a:r>
              <a:rPr lang="en-US" dirty="0" smtClean="0"/>
              <a:t> </a:t>
            </a:r>
            <a:r>
              <a:rPr dirty="0" smtClean="0"/>
              <a:t>induction</a:t>
            </a:r>
            <a:r>
              <a:rPr lang="en-US" dirty="0" smtClean="0"/>
              <a:t>. </a:t>
            </a:r>
            <a:r>
              <a:rPr dirty="0" smtClean="0"/>
              <a:t>The</a:t>
            </a:r>
            <a:r>
              <a:rPr lang="en-US" dirty="0" smtClean="0"/>
              <a:t> </a:t>
            </a:r>
            <a:r>
              <a:rPr dirty="0" smtClean="0"/>
              <a:t>following</a:t>
            </a:r>
            <a:r>
              <a:rPr lang="en-US" dirty="0" smtClean="0"/>
              <a:t> </a:t>
            </a:r>
            <a:r>
              <a:rPr dirty="0" smtClean="0"/>
              <a:t>is</a:t>
            </a:r>
            <a:r>
              <a:rPr lang="en-US" dirty="0" smtClean="0"/>
              <a:t> </a:t>
            </a:r>
            <a:r>
              <a:rPr dirty="0" smtClean="0"/>
              <a:t>from</a:t>
            </a:r>
            <a:endParaRPr dirty="0"/>
          </a:p>
          <a:p>
            <a:pPr algn="l" rtl="0"/>
            <a:r>
              <a:rPr dirty="0"/>
              <a:t>http</a:t>
            </a:r>
            <a:r>
              <a:rPr dirty="0" smtClean="0"/>
              <a:t>:</a:t>
            </a:r>
            <a:r>
              <a:rPr lang="en-US" dirty="0" smtClean="0"/>
              <a:t>//</a:t>
            </a:r>
            <a:r>
              <a:rPr dirty="0" smtClean="0"/>
              <a:t>www</a:t>
            </a:r>
            <a:r>
              <a:rPr lang="en-US" dirty="0" smtClean="0"/>
              <a:t>.</a:t>
            </a:r>
            <a:r>
              <a:rPr dirty="0" smtClean="0"/>
              <a:t>cut</a:t>
            </a:r>
            <a:r>
              <a:rPr lang="en-US" dirty="0" smtClean="0"/>
              <a:t>-</a:t>
            </a:r>
            <a:r>
              <a:rPr dirty="0" smtClean="0"/>
              <a:t>the</a:t>
            </a:r>
            <a:r>
              <a:rPr lang="en-US" dirty="0" smtClean="0"/>
              <a:t>-</a:t>
            </a:r>
            <a:r>
              <a:rPr dirty="0" smtClean="0"/>
              <a:t>knot</a:t>
            </a:r>
            <a:r>
              <a:rPr lang="en-US" dirty="0" smtClean="0"/>
              <a:t>.</a:t>
            </a:r>
            <a:r>
              <a:rPr dirty="0" smtClean="0"/>
              <a:t>org</a:t>
            </a:r>
            <a:r>
              <a:rPr lang="en-US" dirty="0" smtClean="0"/>
              <a:t>/</a:t>
            </a:r>
            <a:r>
              <a:rPr dirty="0" smtClean="0"/>
              <a:t>Curriculum</a:t>
            </a:r>
            <a:r>
              <a:rPr lang="en-US" dirty="0" smtClean="0"/>
              <a:t>/</a:t>
            </a:r>
            <a:r>
              <a:rPr dirty="0" smtClean="0"/>
              <a:t>Combinatorics</a:t>
            </a:r>
            <a:r>
              <a:rPr lang="en-US" dirty="0" smtClean="0"/>
              <a:t>/</a:t>
            </a:r>
            <a:r>
              <a:rPr dirty="0" smtClean="0"/>
              <a:t>Chvatal</a:t>
            </a:r>
            <a:r>
              <a:rPr lang="en-US" dirty="0" smtClean="0"/>
              <a:t>.</a:t>
            </a:r>
            <a:r>
              <a:rPr dirty="0" smtClean="0"/>
              <a:t>shtml</a:t>
            </a:r>
            <a:endParaRPr lang="he-IL" dirty="0" smtClean="0"/>
          </a:p>
          <a:p>
            <a:pPr algn="l" rtl="0"/>
            <a:r>
              <a:rPr lang="en-US" dirty="0" smtClean="0"/>
              <a:t>"</a:t>
            </a:r>
            <a:r>
              <a:rPr dirty="0" smtClean="0"/>
              <a:t>given</a:t>
            </a:r>
            <a:r>
              <a:rPr lang="en-US" dirty="0" smtClean="0"/>
              <a:t> </a:t>
            </a:r>
            <a:r>
              <a:rPr dirty="0" smtClean="0"/>
              <a:t>a</a:t>
            </a:r>
            <a:r>
              <a:rPr lang="en-US" dirty="0" smtClean="0"/>
              <a:t> </a:t>
            </a:r>
            <a:r>
              <a:rPr dirty="0" smtClean="0"/>
              <a:t>diagonal</a:t>
            </a:r>
            <a:r>
              <a:rPr lang="en-US" dirty="0" smtClean="0"/>
              <a:t> </a:t>
            </a:r>
            <a:r>
              <a:rPr dirty="0" smtClean="0"/>
              <a:t>triangulation</a:t>
            </a:r>
            <a:r>
              <a:rPr lang="en-US" dirty="0" smtClean="0"/>
              <a:t>, </a:t>
            </a:r>
            <a:r>
              <a:rPr dirty="0" smtClean="0"/>
              <a:t>how</a:t>
            </a:r>
            <a:r>
              <a:rPr lang="en-US" dirty="0" smtClean="0"/>
              <a:t> </a:t>
            </a:r>
            <a:r>
              <a:rPr dirty="0" smtClean="0"/>
              <a:t>do</a:t>
            </a:r>
            <a:r>
              <a:rPr lang="en-US" dirty="0" smtClean="0"/>
              <a:t> </a:t>
            </a:r>
            <a:r>
              <a:rPr dirty="0" smtClean="0"/>
              <a:t>we</a:t>
            </a:r>
            <a:r>
              <a:rPr lang="en-US" dirty="0" smtClean="0"/>
              <a:t> </a:t>
            </a:r>
            <a:r>
              <a:rPr dirty="0" smtClean="0"/>
              <a:t>color</a:t>
            </a:r>
            <a:r>
              <a:rPr lang="en-US" dirty="0" smtClean="0"/>
              <a:t> </a:t>
            </a:r>
            <a:r>
              <a:rPr dirty="0" smtClean="0"/>
              <a:t>the</a:t>
            </a:r>
            <a:r>
              <a:rPr lang="en-US" dirty="0" smtClean="0"/>
              <a:t> </a:t>
            </a:r>
            <a:r>
              <a:rPr dirty="0" smtClean="0"/>
              <a:t>vertices</a:t>
            </a:r>
            <a:r>
              <a:rPr lang="en-US" dirty="0" smtClean="0"/>
              <a:t> </a:t>
            </a:r>
            <a:r>
              <a:rPr dirty="0" smtClean="0"/>
              <a:t>to</a:t>
            </a:r>
            <a:r>
              <a:rPr lang="en-US" dirty="0" smtClean="0"/>
              <a:t> </a:t>
            </a:r>
            <a:r>
              <a:rPr dirty="0" smtClean="0"/>
              <a:t>satisfy</a:t>
            </a:r>
            <a:r>
              <a:rPr lang="en-US" dirty="0" smtClean="0"/>
              <a:t> </a:t>
            </a:r>
            <a:r>
              <a:rPr dirty="0" smtClean="0"/>
              <a:t>#</a:t>
            </a:r>
            <a:r>
              <a:rPr dirty="0"/>
              <a:t>2</a:t>
            </a:r>
            <a:r>
              <a:rPr dirty="0" smtClean="0"/>
              <a:t>?</a:t>
            </a:r>
            <a:r>
              <a:rPr lang="en-US" dirty="0" smtClean="0"/>
              <a:t> </a:t>
            </a:r>
            <a:r>
              <a:rPr dirty="0" smtClean="0"/>
              <a:t>Observe</a:t>
            </a:r>
            <a:r>
              <a:rPr lang="en-US" dirty="0" smtClean="0"/>
              <a:t> </a:t>
            </a:r>
            <a:r>
              <a:rPr dirty="0" smtClean="0"/>
              <a:t>that</a:t>
            </a:r>
            <a:r>
              <a:rPr lang="en-US" dirty="0" smtClean="0"/>
              <a:t>, </a:t>
            </a:r>
            <a:r>
              <a:rPr dirty="0" smtClean="0"/>
              <a:t>in</a:t>
            </a:r>
            <a:r>
              <a:rPr lang="en-US" dirty="0" smtClean="0"/>
              <a:t> </a:t>
            </a:r>
            <a:r>
              <a:rPr dirty="0" smtClean="0"/>
              <a:t>a</a:t>
            </a:r>
            <a:r>
              <a:rPr lang="en-US" dirty="0" smtClean="0"/>
              <a:t> </a:t>
            </a:r>
            <a:r>
              <a:rPr dirty="0" smtClean="0"/>
              <a:t>diagonal</a:t>
            </a:r>
            <a:r>
              <a:rPr lang="en-US" dirty="0" smtClean="0"/>
              <a:t> </a:t>
            </a:r>
            <a:r>
              <a:rPr dirty="0" smtClean="0"/>
              <a:t>triangulation</a:t>
            </a:r>
            <a:r>
              <a:rPr lang="en-US" dirty="0" smtClean="0"/>
              <a:t>, </a:t>
            </a:r>
            <a:r>
              <a:rPr dirty="0" smtClean="0"/>
              <a:t>the</a:t>
            </a:r>
            <a:r>
              <a:rPr lang="en-US" dirty="0" smtClean="0"/>
              <a:t> </a:t>
            </a:r>
            <a:r>
              <a:rPr dirty="0" smtClean="0"/>
              <a:t>sides</a:t>
            </a:r>
            <a:r>
              <a:rPr lang="en-US" dirty="0" smtClean="0"/>
              <a:t> </a:t>
            </a:r>
            <a:r>
              <a:rPr dirty="0" smtClean="0"/>
              <a:t>of</a:t>
            </a:r>
            <a:r>
              <a:rPr lang="en-US" dirty="0" smtClean="0"/>
              <a:t> </a:t>
            </a:r>
            <a:r>
              <a:rPr dirty="0" smtClean="0"/>
              <a:t>any</a:t>
            </a:r>
            <a:r>
              <a:rPr lang="en-US" dirty="0" smtClean="0"/>
              <a:t> </a:t>
            </a:r>
            <a:r>
              <a:rPr dirty="0" smtClean="0"/>
              <a:t>triangle</a:t>
            </a:r>
            <a:r>
              <a:rPr lang="en-US" dirty="0" smtClean="0"/>
              <a:t> </a:t>
            </a:r>
            <a:r>
              <a:rPr dirty="0" smtClean="0"/>
              <a:t>are</a:t>
            </a:r>
            <a:r>
              <a:rPr lang="en-US" dirty="0" smtClean="0"/>
              <a:t> </a:t>
            </a:r>
            <a:r>
              <a:rPr dirty="0" smtClean="0"/>
              <a:t>either</a:t>
            </a:r>
            <a:r>
              <a:rPr lang="en-US" dirty="0" smtClean="0"/>
              <a:t> </a:t>
            </a:r>
            <a:r>
              <a:rPr dirty="0" smtClean="0"/>
              <a:t>sides</a:t>
            </a:r>
            <a:r>
              <a:rPr lang="en-US" dirty="0" smtClean="0"/>
              <a:t> </a:t>
            </a:r>
            <a:r>
              <a:rPr dirty="0" smtClean="0"/>
              <a:t>or</a:t>
            </a:r>
            <a:r>
              <a:rPr lang="en-US" dirty="0" smtClean="0"/>
              <a:t> </a:t>
            </a:r>
            <a:r>
              <a:rPr dirty="0" smtClean="0"/>
              <a:t>the</a:t>
            </a:r>
            <a:r>
              <a:rPr lang="en-US" dirty="0" smtClean="0"/>
              <a:t> </a:t>
            </a:r>
            <a:r>
              <a:rPr dirty="0" smtClean="0"/>
              <a:t>diagonals</a:t>
            </a:r>
            <a:r>
              <a:rPr lang="en-US" dirty="0" smtClean="0"/>
              <a:t> </a:t>
            </a:r>
            <a:r>
              <a:rPr dirty="0" smtClean="0"/>
              <a:t>of</a:t>
            </a:r>
            <a:r>
              <a:rPr lang="en-US" dirty="0" smtClean="0"/>
              <a:t> </a:t>
            </a:r>
            <a:r>
              <a:rPr dirty="0" smtClean="0"/>
              <a:t>the</a:t>
            </a:r>
            <a:r>
              <a:rPr lang="en-US" dirty="0" smtClean="0"/>
              <a:t> </a:t>
            </a:r>
            <a:r>
              <a:rPr dirty="0" smtClean="0"/>
              <a:t>polygon</a:t>
            </a:r>
            <a:r>
              <a:rPr lang="en-US" dirty="0" smtClean="0"/>
              <a:t>, </a:t>
            </a:r>
            <a:r>
              <a:rPr dirty="0" smtClean="0"/>
              <a:t>and</a:t>
            </a:r>
            <a:r>
              <a:rPr lang="en-US" dirty="0" smtClean="0"/>
              <a:t> </a:t>
            </a:r>
            <a:r>
              <a:rPr dirty="0" smtClean="0"/>
              <a:t>at</a:t>
            </a:r>
            <a:r>
              <a:rPr lang="en-US" dirty="0" smtClean="0"/>
              <a:t> </a:t>
            </a:r>
            <a:r>
              <a:rPr dirty="0" smtClean="0"/>
              <a:t>most</a:t>
            </a:r>
            <a:r>
              <a:rPr lang="en-US" dirty="0" smtClean="0"/>
              <a:t> </a:t>
            </a:r>
            <a:r>
              <a:rPr dirty="0" smtClean="0"/>
              <a:t>2</a:t>
            </a:r>
            <a:r>
              <a:rPr lang="en-US" dirty="0" smtClean="0"/>
              <a:t> </a:t>
            </a:r>
            <a:r>
              <a:rPr dirty="0" smtClean="0"/>
              <a:t>may</a:t>
            </a:r>
            <a:r>
              <a:rPr lang="en-US" dirty="0" smtClean="0"/>
              <a:t> </a:t>
            </a:r>
            <a:r>
              <a:rPr dirty="0" smtClean="0"/>
              <a:t>be</a:t>
            </a:r>
            <a:r>
              <a:rPr lang="en-US" dirty="0" smtClean="0"/>
              <a:t> </a:t>
            </a:r>
            <a:r>
              <a:rPr dirty="0" smtClean="0"/>
              <a:t>of</a:t>
            </a:r>
            <a:r>
              <a:rPr lang="en-US" dirty="0" smtClean="0"/>
              <a:t> </a:t>
            </a:r>
            <a:r>
              <a:rPr dirty="0" smtClean="0"/>
              <a:t>the</a:t>
            </a:r>
            <a:r>
              <a:rPr lang="en-US" dirty="0" smtClean="0"/>
              <a:t> </a:t>
            </a:r>
            <a:r>
              <a:rPr dirty="0" smtClean="0"/>
              <a:t>latter</a:t>
            </a:r>
            <a:r>
              <a:rPr lang="en-US" dirty="0" smtClean="0"/>
              <a:t> </a:t>
            </a:r>
            <a:r>
              <a:rPr dirty="0" smtClean="0"/>
              <a:t>kind</a:t>
            </a:r>
            <a:r>
              <a:rPr lang="en-US" dirty="0" smtClean="0"/>
              <a:t>. </a:t>
            </a:r>
            <a:r>
              <a:rPr dirty="0" smtClean="0"/>
              <a:t>The</a:t>
            </a:r>
            <a:r>
              <a:rPr lang="en-US" dirty="0" smtClean="0"/>
              <a:t> </a:t>
            </a:r>
            <a:r>
              <a:rPr dirty="0" smtClean="0"/>
              <a:t>triangles</a:t>
            </a:r>
            <a:r>
              <a:rPr lang="en-US" dirty="0" smtClean="0"/>
              <a:t> </a:t>
            </a:r>
            <a:r>
              <a:rPr dirty="0" smtClean="0"/>
              <a:t>could</a:t>
            </a:r>
            <a:r>
              <a:rPr lang="en-US" dirty="0" smtClean="0"/>
              <a:t> </a:t>
            </a:r>
            <a:r>
              <a:rPr dirty="0" smtClean="0"/>
              <a:t>only</a:t>
            </a:r>
            <a:r>
              <a:rPr lang="en-US" dirty="0" smtClean="0"/>
              <a:t> </a:t>
            </a:r>
            <a:r>
              <a:rPr dirty="0" smtClean="0"/>
              <a:t>abut</a:t>
            </a:r>
            <a:r>
              <a:rPr lang="en-US" dirty="0" smtClean="0"/>
              <a:t> </a:t>
            </a:r>
            <a:r>
              <a:rPr dirty="0" smtClean="0"/>
              <a:t>each</a:t>
            </a:r>
            <a:r>
              <a:rPr lang="en-US" dirty="0" smtClean="0"/>
              <a:t> </a:t>
            </a:r>
            <a:r>
              <a:rPr dirty="0" smtClean="0"/>
              <a:t>other</a:t>
            </a:r>
            <a:r>
              <a:rPr lang="en-US" dirty="0" smtClean="0"/>
              <a:t> </a:t>
            </a:r>
            <a:r>
              <a:rPr dirty="0" smtClean="0"/>
              <a:t>at</a:t>
            </a:r>
            <a:r>
              <a:rPr lang="en-US" dirty="0" smtClean="0"/>
              <a:t> </a:t>
            </a:r>
            <a:r>
              <a:rPr dirty="0" smtClean="0"/>
              <a:t>the</a:t>
            </a:r>
            <a:r>
              <a:rPr lang="en-US" dirty="0" smtClean="0"/>
              <a:t> </a:t>
            </a:r>
            <a:r>
              <a:rPr dirty="0" smtClean="0"/>
              <a:t>diagonals</a:t>
            </a:r>
            <a:r>
              <a:rPr lang="en-US" dirty="0" smtClean="0"/>
              <a:t>, </a:t>
            </a:r>
            <a:r>
              <a:rPr dirty="0" smtClean="0"/>
              <a:t>not</a:t>
            </a:r>
            <a:r>
              <a:rPr lang="en-US" dirty="0" smtClean="0"/>
              <a:t> at </a:t>
            </a:r>
            <a:r>
              <a:rPr dirty="0" smtClean="0"/>
              <a:t>the</a:t>
            </a:r>
            <a:r>
              <a:rPr lang="en-US" dirty="0" smtClean="0"/>
              <a:t> </a:t>
            </a:r>
            <a:r>
              <a:rPr dirty="0" smtClean="0"/>
              <a:t>sides</a:t>
            </a:r>
            <a:r>
              <a:rPr lang="en-US" dirty="0" smtClean="0"/>
              <a:t> </a:t>
            </a:r>
            <a:r>
              <a:rPr dirty="0" smtClean="0"/>
              <a:t>of</a:t>
            </a:r>
            <a:r>
              <a:rPr lang="en-US" dirty="0" smtClean="0"/>
              <a:t> </a:t>
            </a:r>
            <a:r>
              <a:rPr dirty="0" smtClean="0"/>
              <a:t>the</a:t>
            </a:r>
            <a:r>
              <a:rPr lang="en-US" dirty="0" smtClean="0"/>
              <a:t> </a:t>
            </a:r>
            <a:r>
              <a:rPr dirty="0" smtClean="0"/>
              <a:t>polygon</a:t>
            </a:r>
            <a:r>
              <a:rPr lang="en-US" dirty="0" smtClean="0"/>
              <a:t>. </a:t>
            </a:r>
            <a:r>
              <a:rPr dirty="0" smtClean="0"/>
              <a:t>Furthermore</a:t>
            </a:r>
            <a:r>
              <a:rPr lang="en-US" dirty="0" smtClean="0"/>
              <a:t>, </a:t>
            </a:r>
            <a:r>
              <a:rPr dirty="0" smtClean="0"/>
              <a:t>only</a:t>
            </a:r>
            <a:r>
              <a:rPr lang="en-US" dirty="0" smtClean="0"/>
              <a:t> </a:t>
            </a:r>
            <a:r>
              <a:rPr dirty="0" smtClean="0"/>
              <a:t>two</a:t>
            </a:r>
            <a:r>
              <a:rPr lang="en-US" dirty="0" smtClean="0"/>
              <a:t> </a:t>
            </a:r>
            <a:r>
              <a:rPr dirty="0" smtClean="0"/>
              <a:t>triangles</a:t>
            </a:r>
            <a:r>
              <a:rPr lang="en-US" dirty="0" smtClean="0"/>
              <a:t> </a:t>
            </a:r>
            <a:r>
              <a:rPr dirty="0" smtClean="0"/>
              <a:t>in</a:t>
            </a:r>
            <a:r>
              <a:rPr lang="en-US" dirty="0" smtClean="0"/>
              <a:t> </a:t>
            </a:r>
            <a:r>
              <a:rPr dirty="0" smtClean="0"/>
              <a:t>a</a:t>
            </a:r>
            <a:r>
              <a:rPr lang="en-US" dirty="0" smtClean="0"/>
              <a:t> </a:t>
            </a:r>
            <a:r>
              <a:rPr dirty="0" smtClean="0"/>
              <a:t>triangulation</a:t>
            </a:r>
            <a:r>
              <a:rPr lang="en-US" dirty="0" smtClean="0"/>
              <a:t> </a:t>
            </a:r>
            <a:r>
              <a:rPr dirty="0" smtClean="0"/>
              <a:t>may</a:t>
            </a:r>
            <a:r>
              <a:rPr lang="en-US" dirty="0" smtClean="0"/>
              <a:t> </a:t>
            </a:r>
            <a:r>
              <a:rPr dirty="0" smtClean="0"/>
              <a:t>share</a:t>
            </a:r>
            <a:r>
              <a:rPr lang="en-US" dirty="0" smtClean="0"/>
              <a:t> </a:t>
            </a:r>
            <a:r>
              <a:rPr dirty="0" smtClean="0"/>
              <a:t>the</a:t>
            </a:r>
            <a:r>
              <a:rPr lang="en-US" dirty="0" smtClean="0"/>
              <a:t> </a:t>
            </a:r>
            <a:r>
              <a:rPr dirty="0" smtClean="0"/>
              <a:t>same</a:t>
            </a:r>
            <a:r>
              <a:rPr lang="en-US" dirty="0" smtClean="0"/>
              <a:t> </a:t>
            </a:r>
            <a:r>
              <a:rPr dirty="0" smtClean="0"/>
              <a:t>diagonal</a:t>
            </a:r>
            <a:r>
              <a:rPr lang="en-US" dirty="0" smtClean="0"/>
              <a:t>. </a:t>
            </a:r>
            <a:r>
              <a:rPr dirty="0" smtClean="0"/>
              <a:t>It</a:t>
            </a:r>
            <a:r>
              <a:rPr lang="en-US" dirty="0" smtClean="0"/>
              <a:t> </a:t>
            </a:r>
            <a:r>
              <a:rPr dirty="0" smtClean="0"/>
              <a:t>follows</a:t>
            </a:r>
            <a:r>
              <a:rPr lang="en-US" dirty="0" smtClean="0"/>
              <a:t> </a:t>
            </a:r>
            <a:r>
              <a:rPr dirty="0" smtClean="0"/>
              <a:t>that</a:t>
            </a:r>
            <a:r>
              <a:rPr lang="en-US" dirty="0" smtClean="0"/>
              <a:t> </a:t>
            </a:r>
            <a:r>
              <a:rPr dirty="0" smtClean="0"/>
              <a:t>each</a:t>
            </a:r>
            <a:r>
              <a:rPr lang="en-US" dirty="0" smtClean="0"/>
              <a:t> </a:t>
            </a:r>
            <a:r>
              <a:rPr dirty="0" smtClean="0"/>
              <a:t>triangle</a:t>
            </a:r>
            <a:r>
              <a:rPr lang="en-US" dirty="0" smtClean="0"/>
              <a:t> </a:t>
            </a:r>
            <a:r>
              <a:rPr dirty="0" smtClean="0"/>
              <a:t>in</a:t>
            </a:r>
            <a:r>
              <a:rPr lang="en-US" dirty="0" smtClean="0"/>
              <a:t> </a:t>
            </a:r>
            <a:r>
              <a:rPr dirty="0" smtClean="0"/>
              <a:t>a</a:t>
            </a:r>
            <a:r>
              <a:rPr lang="en-US" dirty="0" smtClean="0"/>
              <a:t> </a:t>
            </a:r>
            <a:r>
              <a:rPr dirty="0" smtClean="0"/>
              <a:t>triangulation</a:t>
            </a:r>
            <a:r>
              <a:rPr lang="en-US" dirty="0" smtClean="0"/>
              <a:t> </a:t>
            </a:r>
            <a:r>
              <a:rPr dirty="0" smtClean="0"/>
              <a:t>is</a:t>
            </a:r>
            <a:r>
              <a:rPr lang="en-US" dirty="0" smtClean="0"/>
              <a:t> </a:t>
            </a:r>
            <a:r>
              <a:rPr dirty="0" smtClean="0"/>
              <a:t>adjacent</a:t>
            </a:r>
            <a:r>
              <a:rPr lang="en-US" dirty="0" smtClean="0"/>
              <a:t> </a:t>
            </a:r>
            <a:r>
              <a:rPr dirty="0" smtClean="0"/>
              <a:t>to</a:t>
            </a:r>
            <a:r>
              <a:rPr lang="en-US" dirty="0" smtClean="0"/>
              <a:t> </a:t>
            </a:r>
            <a:r>
              <a:rPr dirty="0" smtClean="0"/>
              <a:t>1</a:t>
            </a:r>
            <a:r>
              <a:rPr lang="en-US" dirty="0" smtClean="0"/>
              <a:t> </a:t>
            </a:r>
            <a:r>
              <a:rPr dirty="0" smtClean="0"/>
              <a:t>or</a:t>
            </a:r>
            <a:r>
              <a:rPr lang="en-US" dirty="0" smtClean="0"/>
              <a:t> </a:t>
            </a:r>
            <a:r>
              <a:rPr dirty="0" smtClean="0"/>
              <a:t>2</a:t>
            </a:r>
            <a:r>
              <a:rPr lang="en-US" dirty="0" smtClean="0"/>
              <a:t> </a:t>
            </a:r>
            <a:r>
              <a:rPr dirty="0" smtClean="0"/>
              <a:t>other</a:t>
            </a:r>
            <a:r>
              <a:rPr lang="en-US" dirty="0" smtClean="0"/>
              <a:t> </a:t>
            </a:r>
            <a:r>
              <a:rPr dirty="0" smtClean="0"/>
              <a:t>triangles</a:t>
            </a:r>
            <a:r>
              <a:rPr lang="en-US" dirty="0" smtClean="0"/>
              <a:t>. </a:t>
            </a:r>
            <a:r>
              <a:rPr dirty="0" smtClean="0"/>
              <a:t>The</a:t>
            </a:r>
            <a:r>
              <a:rPr lang="en-US" dirty="0" smtClean="0"/>
              <a:t> </a:t>
            </a:r>
            <a:r>
              <a:rPr dirty="0" smtClean="0"/>
              <a:t>neighboring</a:t>
            </a:r>
            <a:r>
              <a:rPr lang="en-US" dirty="0" smtClean="0"/>
              <a:t> </a:t>
            </a:r>
            <a:r>
              <a:rPr dirty="0" smtClean="0"/>
              <a:t>triangles</a:t>
            </a:r>
            <a:r>
              <a:rPr lang="en-US" dirty="0" smtClean="0"/>
              <a:t> </a:t>
            </a:r>
            <a:r>
              <a:rPr dirty="0" smtClean="0"/>
              <a:t>share</a:t>
            </a:r>
            <a:r>
              <a:rPr lang="en-US" dirty="0" smtClean="0"/>
              <a:t> </a:t>
            </a:r>
            <a:r>
              <a:rPr dirty="0" smtClean="0"/>
              <a:t>a</a:t>
            </a:r>
            <a:r>
              <a:rPr lang="en-US" dirty="0" smtClean="0"/>
              <a:t> </a:t>
            </a:r>
            <a:r>
              <a:rPr dirty="0" smtClean="0"/>
              <a:t>side</a:t>
            </a:r>
            <a:r>
              <a:rPr lang="en-US" dirty="0" smtClean="0"/>
              <a:t> </a:t>
            </a:r>
            <a:r>
              <a:rPr dirty="0" smtClean="0"/>
              <a:t>and</a:t>
            </a:r>
            <a:r>
              <a:rPr lang="en-US" dirty="0" smtClean="0"/>
              <a:t>, </a:t>
            </a:r>
            <a:r>
              <a:rPr dirty="0" smtClean="0"/>
              <a:t>consequently</a:t>
            </a:r>
            <a:r>
              <a:rPr lang="en-US" dirty="0" smtClean="0"/>
              <a:t>, </a:t>
            </a:r>
            <a:r>
              <a:rPr dirty="0" smtClean="0"/>
              <a:t>two</a:t>
            </a:r>
            <a:r>
              <a:rPr lang="en-US" dirty="0" smtClean="0"/>
              <a:t> </a:t>
            </a:r>
            <a:r>
              <a:rPr dirty="0" smtClean="0"/>
              <a:t>vertices</a:t>
            </a:r>
            <a:r>
              <a:rPr lang="en-US" dirty="0" smtClean="0"/>
              <a:t>.</a:t>
            </a:r>
            <a:endParaRPr dirty="0"/>
          </a:p>
          <a:p>
            <a:pPr algn="l" rtl="0"/>
            <a:r>
              <a:rPr dirty="0" smtClean="0"/>
              <a:t>Start</a:t>
            </a:r>
            <a:r>
              <a:rPr lang="en-US" dirty="0" smtClean="0"/>
              <a:t> </a:t>
            </a:r>
            <a:r>
              <a:rPr dirty="0" smtClean="0"/>
              <a:t>with</a:t>
            </a:r>
            <a:r>
              <a:rPr lang="en-US" dirty="0" smtClean="0"/>
              <a:t> </a:t>
            </a:r>
            <a:r>
              <a:rPr dirty="0" smtClean="0"/>
              <a:t>any</a:t>
            </a:r>
            <a:r>
              <a:rPr lang="en-US" dirty="0" smtClean="0"/>
              <a:t> </a:t>
            </a:r>
            <a:r>
              <a:rPr dirty="0" smtClean="0"/>
              <a:t>triangle</a:t>
            </a:r>
            <a:r>
              <a:rPr lang="en-US" dirty="0" smtClean="0"/>
              <a:t> </a:t>
            </a:r>
            <a:r>
              <a:rPr dirty="0" smtClean="0"/>
              <a:t>of</a:t>
            </a:r>
            <a:r>
              <a:rPr lang="en-US" dirty="0" smtClean="0"/>
              <a:t> </a:t>
            </a:r>
            <a:r>
              <a:rPr dirty="0" smtClean="0"/>
              <a:t>the</a:t>
            </a:r>
            <a:r>
              <a:rPr lang="en-US" dirty="0" smtClean="0"/>
              <a:t> </a:t>
            </a:r>
            <a:r>
              <a:rPr dirty="0" smtClean="0"/>
              <a:t>triangulation</a:t>
            </a:r>
            <a:r>
              <a:rPr lang="en-US" dirty="0" smtClean="0"/>
              <a:t> </a:t>
            </a:r>
            <a:r>
              <a:rPr dirty="0" smtClean="0"/>
              <a:t>and</a:t>
            </a:r>
            <a:r>
              <a:rPr lang="en-US" dirty="0" smtClean="0"/>
              <a:t> </a:t>
            </a:r>
            <a:r>
              <a:rPr dirty="0" smtClean="0"/>
              <a:t>color</a:t>
            </a:r>
            <a:r>
              <a:rPr lang="en-US" dirty="0" smtClean="0"/>
              <a:t> </a:t>
            </a:r>
            <a:r>
              <a:rPr dirty="0" smtClean="0"/>
              <a:t>its</a:t>
            </a:r>
            <a:r>
              <a:rPr lang="en-US" dirty="0" smtClean="0"/>
              <a:t> </a:t>
            </a:r>
            <a:r>
              <a:rPr dirty="0" smtClean="0"/>
              <a:t>vertices</a:t>
            </a:r>
            <a:r>
              <a:rPr lang="en-US" dirty="0" smtClean="0"/>
              <a:t> </a:t>
            </a:r>
            <a:r>
              <a:rPr dirty="0" smtClean="0"/>
              <a:t>with</a:t>
            </a:r>
            <a:r>
              <a:rPr lang="en-US" dirty="0" smtClean="0"/>
              <a:t> </a:t>
            </a:r>
            <a:r>
              <a:rPr dirty="0" smtClean="0"/>
              <a:t>three</a:t>
            </a:r>
            <a:r>
              <a:rPr lang="en-US" dirty="0" smtClean="0"/>
              <a:t> </a:t>
            </a:r>
            <a:r>
              <a:rPr dirty="0" smtClean="0"/>
              <a:t>colors</a:t>
            </a:r>
            <a:r>
              <a:rPr lang="en-US" dirty="0" smtClean="0"/>
              <a:t> </a:t>
            </a:r>
            <a:r>
              <a:rPr dirty="0" smtClean="0"/>
              <a:t>in</a:t>
            </a:r>
            <a:r>
              <a:rPr lang="en-US" dirty="0" smtClean="0"/>
              <a:t> </a:t>
            </a:r>
            <a:r>
              <a:rPr dirty="0" smtClean="0"/>
              <a:t>a</a:t>
            </a:r>
            <a:r>
              <a:rPr lang="en-US" dirty="0" smtClean="0"/>
              <a:t> </a:t>
            </a:r>
            <a:r>
              <a:rPr dirty="0" smtClean="0"/>
              <a:t>random</a:t>
            </a:r>
            <a:r>
              <a:rPr lang="en-US" dirty="0" smtClean="0"/>
              <a:t> </a:t>
            </a:r>
            <a:r>
              <a:rPr dirty="0" smtClean="0"/>
              <a:t>fashion</a:t>
            </a:r>
            <a:r>
              <a:rPr lang="en-US" dirty="0" smtClean="0"/>
              <a:t>. </a:t>
            </a:r>
            <a:r>
              <a:rPr dirty="0" smtClean="0"/>
              <a:t>Its</a:t>
            </a:r>
            <a:r>
              <a:rPr lang="en-US" dirty="0" smtClean="0"/>
              <a:t> </a:t>
            </a:r>
            <a:r>
              <a:rPr dirty="0" smtClean="0"/>
              <a:t>neighbor</a:t>
            </a:r>
            <a:r>
              <a:rPr lang="en-US" dirty="0" smtClean="0"/>
              <a:t> </a:t>
            </a:r>
            <a:r>
              <a:rPr dirty="0" smtClean="0"/>
              <a:t>triangles</a:t>
            </a:r>
            <a:r>
              <a:rPr lang="en-US" dirty="0" smtClean="0"/>
              <a:t> </a:t>
            </a:r>
            <a:r>
              <a:rPr dirty="0" smtClean="0"/>
              <a:t>already</a:t>
            </a:r>
            <a:r>
              <a:rPr lang="en-US" dirty="0" smtClean="0"/>
              <a:t> </a:t>
            </a:r>
            <a:r>
              <a:rPr dirty="0" smtClean="0"/>
              <a:t>have</a:t>
            </a:r>
            <a:r>
              <a:rPr lang="en-US" dirty="0" smtClean="0"/>
              <a:t> </a:t>
            </a:r>
            <a:r>
              <a:rPr dirty="0" smtClean="0"/>
              <a:t>two</a:t>
            </a:r>
            <a:r>
              <a:rPr lang="en-US" dirty="0" smtClean="0"/>
              <a:t> </a:t>
            </a:r>
            <a:r>
              <a:rPr dirty="0" smtClean="0"/>
              <a:t>vertices</a:t>
            </a:r>
            <a:r>
              <a:rPr lang="en-US" dirty="0" smtClean="0"/>
              <a:t> </a:t>
            </a:r>
            <a:r>
              <a:rPr dirty="0" smtClean="0"/>
              <a:t>assigned</a:t>
            </a:r>
            <a:r>
              <a:rPr lang="en-US" dirty="0" smtClean="0"/>
              <a:t> </a:t>
            </a:r>
            <a:r>
              <a:rPr dirty="0" smtClean="0"/>
              <a:t>two</a:t>
            </a:r>
            <a:r>
              <a:rPr lang="en-US" dirty="0" smtClean="0"/>
              <a:t> </a:t>
            </a:r>
            <a:r>
              <a:rPr dirty="0" smtClean="0"/>
              <a:t>different</a:t>
            </a:r>
            <a:r>
              <a:rPr lang="en-US" dirty="0" smtClean="0"/>
              <a:t> </a:t>
            </a:r>
            <a:r>
              <a:rPr dirty="0" smtClean="0"/>
              <a:t>colors</a:t>
            </a:r>
            <a:r>
              <a:rPr lang="en-US" dirty="0" smtClean="0"/>
              <a:t>; </a:t>
            </a:r>
            <a:r>
              <a:rPr dirty="0" smtClean="0"/>
              <a:t>the</a:t>
            </a:r>
            <a:r>
              <a:rPr lang="en-US" dirty="0" smtClean="0"/>
              <a:t> </a:t>
            </a:r>
            <a:r>
              <a:rPr dirty="0" smtClean="0"/>
              <a:t>requirements</a:t>
            </a:r>
            <a:r>
              <a:rPr lang="en-US" dirty="0" smtClean="0"/>
              <a:t> </a:t>
            </a:r>
            <a:r>
              <a:rPr dirty="0" smtClean="0"/>
              <a:t>of</a:t>
            </a:r>
            <a:r>
              <a:rPr lang="en-US" dirty="0" smtClean="0"/>
              <a:t> </a:t>
            </a:r>
            <a:r>
              <a:rPr dirty="0" smtClean="0"/>
              <a:t>#2</a:t>
            </a:r>
            <a:r>
              <a:rPr lang="en-US" dirty="0" smtClean="0"/>
              <a:t> </a:t>
            </a:r>
            <a:r>
              <a:rPr dirty="0" smtClean="0"/>
              <a:t>force</a:t>
            </a:r>
            <a:r>
              <a:rPr lang="en-US" dirty="0" smtClean="0"/>
              <a:t> </a:t>
            </a:r>
            <a:r>
              <a:rPr dirty="0" smtClean="0"/>
              <a:t>a</a:t>
            </a:r>
            <a:r>
              <a:rPr lang="en-US" dirty="0" smtClean="0"/>
              <a:t> </a:t>
            </a:r>
            <a:r>
              <a:rPr dirty="0" smtClean="0"/>
              <a:t>unique</a:t>
            </a:r>
            <a:r>
              <a:rPr lang="en-US" dirty="0" smtClean="0"/>
              <a:t> </a:t>
            </a:r>
            <a:r>
              <a:rPr dirty="0" smtClean="0"/>
              <a:t>color</a:t>
            </a:r>
            <a:r>
              <a:rPr lang="en-US" dirty="0" smtClean="0"/>
              <a:t> </a:t>
            </a:r>
            <a:r>
              <a:rPr dirty="0" smtClean="0"/>
              <a:t>on</a:t>
            </a:r>
            <a:r>
              <a:rPr lang="en-US" dirty="0" smtClean="0"/>
              <a:t> </a:t>
            </a:r>
            <a:r>
              <a:rPr dirty="0" smtClean="0"/>
              <a:t>the</a:t>
            </a:r>
            <a:r>
              <a:rPr lang="en-US" dirty="0" smtClean="0"/>
              <a:t> </a:t>
            </a:r>
            <a:r>
              <a:rPr dirty="0" smtClean="0"/>
              <a:t>remaining</a:t>
            </a:r>
            <a:r>
              <a:rPr lang="en-US" dirty="0" smtClean="0"/>
              <a:t> </a:t>
            </a:r>
            <a:r>
              <a:rPr dirty="0" smtClean="0"/>
              <a:t>vertex</a:t>
            </a:r>
            <a:r>
              <a:rPr lang="en-US" dirty="0" smtClean="0"/>
              <a:t>. </a:t>
            </a:r>
            <a:r>
              <a:rPr dirty="0" smtClean="0"/>
              <a:t>Continue</a:t>
            </a:r>
            <a:r>
              <a:rPr lang="en-US" dirty="0" smtClean="0"/>
              <a:t> </a:t>
            </a:r>
            <a:r>
              <a:rPr dirty="0" smtClean="0"/>
              <a:t>in</a:t>
            </a:r>
            <a:r>
              <a:rPr lang="en-US" dirty="0" smtClean="0"/>
              <a:t> </a:t>
            </a:r>
            <a:r>
              <a:rPr dirty="0" smtClean="0"/>
              <a:t>this</a:t>
            </a:r>
            <a:r>
              <a:rPr lang="en-US" dirty="0" smtClean="0"/>
              <a:t> </a:t>
            </a:r>
            <a:r>
              <a:rPr dirty="0" smtClean="0"/>
              <a:t>manner</a:t>
            </a:r>
            <a:r>
              <a:rPr lang="en-US" dirty="0" smtClean="0"/>
              <a:t> </a:t>
            </a:r>
            <a:r>
              <a:rPr dirty="0" smtClean="0"/>
              <a:t>with</a:t>
            </a:r>
            <a:r>
              <a:rPr lang="en-US" dirty="0" smtClean="0"/>
              <a:t> </a:t>
            </a:r>
            <a:r>
              <a:rPr dirty="0" smtClean="0"/>
              <a:t>1</a:t>
            </a:r>
            <a:r>
              <a:rPr lang="en-US" dirty="0" smtClean="0"/>
              <a:t> </a:t>
            </a:r>
            <a:r>
              <a:rPr dirty="0" smtClean="0"/>
              <a:t>or</a:t>
            </a:r>
            <a:r>
              <a:rPr lang="en-US" dirty="0" smtClean="0"/>
              <a:t>, </a:t>
            </a:r>
            <a:r>
              <a:rPr dirty="0" smtClean="0"/>
              <a:t>as</a:t>
            </a:r>
            <a:r>
              <a:rPr lang="en-US" dirty="0" smtClean="0"/>
              <a:t> </a:t>
            </a:r>
            <a:r>
              <a:rPr dirty="0" smtClean="0"/>
              <a:t>the</a:t>
            </a:r>
            <a:r>
              <a:rPr lang="en-US" dirty="0" smtClean="0"/>
              <a:t> </a:t>
            </a:r>
            <a:r>
              <a:rPr dirty="0" smtClean="0"/>
              <a:t>case</a:t>
            </a:r>
            <a:r>
              <a:rPr lang="en-US" dirty="0" smtClean="0"/>
              <a:t> </a:t>
            </a:r>
            <a:r>
              <a:rPr dirty="0" smtClean="0"/>
              <a:t>may</a:t>
            </a:r>
            <a:r>
              <a:rPr lang="en-US" dirty="0" smtClean="0"/>
              <a:t> </a:t>
            </a:r>
            <a:r>
              <a:rPr dirty="0" smtClean="0"/>
              <a:t>be</a:t>
            </a:r>
            <a:r>
              <a:rPr lang="en-US" dirty="0" smtClean="0"/>
              <a:t>, </a:t>
            </a:r>
            <a:r>
              <a:rPr dirty="0" smtClean="0"/>
              <a:t>2</a:t>
            </a:r>
            <a:r>
              <a:rPr lang="en-US" dirty="0" smtClean="0"/>
              <a:t> </a:t>
            </a:r>
            <a:r>
              <a:rPr dirty="0" smtClean="0"/>
              <a:t>adjacent</a:t>
            </a:r>
            <a:r>
              <a:rPr lang="en-US" dirty="0" smtClean="0"/>
              <a:t> </a:t>
            </a:r>
            <a:r>
              <a:rPr dirty="0" smtClean="0"/>
              <a:t>triangles</a:t>
            </a:r>
            <a:r>
              <a:rPr lang="en-US" dirty="0" smtClean="0"/>
              <a:t> </a:t>
            </a:r>
            <a:r>
              <a:rPr dirty="0" smtClean="0"/>
              <a:t>until</a:t>
            </a:r>
            <a:r>
              <a:rPr lang="en-US" dirty="0" smtClean="0"/>
              <a:t> </a:t>
            </a:r>
            <a:r>
              <a:rPr dirty="0" smtClean="0"/>
              <a:t>all</a:t>
            </a:r>
            <a:r>
              <a:rPr lang="en-US" dirty="0" smtClean="0"/>
              <a:t> </a:t>
            </a:r>
            <a:r>
              <a:rPr dirty="0" smtClean="0"/>
              <a:t>vertices</a:t>
            </a:r>
            <a:r>
              <a:rPr lang="en-US" dirty="0" smtClean="0"/>
              <a:t> </a:t>
            </a:r>
            <a:r>
              <a:rPr dirty="0" smtClean="0"/>
              <a:t>have</a:t>
            </a:r>
            <a:r>
              <a:rPr lang="en-US" dirty="0" smtClean="0"/>
              <a:t> </a:t>
            </a:r>
            <a:r>
              <a:rPr dirty="0" smtClean="0"/>
              <a:t>been</a:t>
            </a:r>
            <a:r>
              <a:rPr lang="en-US" dirty="0" smtClean="0"/>
              <a:t> </a:t>
            </a:r>
            <a:r>
              <a:rPr dirty="0" smtClean="0"/>
              <a:t>assigned</a:t>
            </a:r>
            <a:r>
              <a:rPr lang="en-US" dirty="0" smtClean="0"/>
              <a:t> </a:t>
            </a:r>
            <a:r>
              <a:rPr dirty="0" smtClean="0"/>
              <a:t>a</a:t>
            </a:r>
            <a:r>
              <a:rPr lang="en-US" dirty="0" smtClean="0"/>
              <a:t> </a:t>
            </a:r>
            <a:r>
              <a:rPr dirty="0" smtClean="0"/>
              <a:t>color</a:t>
            </a:r>
            <a:r>
              <a:rPr lang="en-US" dirty="0" smtClean="0"/>
              <a:t>. </a:t>
            </a:r>
            <a:r>
              <a:rPr dirty="0" smtClean="0"/>
              <a:t>The</a:t>
            </a:r>
            <a:r>
              <a:rPr lang="en-US" dirty="0" smtClean="0"/>
              <a:t> </a:t>
            </a:r>
            <a:r>
              <a:rPr dirty="0" smtClean="0"/>
              <a:t>process</a:t>
            </a:r>
            <a:r>
              <a:rPr lang="en-US" dirty="0" smtClean="0"/>
              <a:t> </a:t>
            </a:r>
            <a:r>
              <a:rPr dirty="0" smtClean="0"/>
              <a:t>stops</a:t>
            </a:r>
            <a:r>
              <a:rPr lang="en-US" dirty="0" smtClean="0"/>
              <a:t> </a:t>
            </a:r>
            <a:r>
              <a:rPr dirty="0" smtClean="0"/>
              <a:t>when</a:t>
            </a:r>
            <a:r>
              <a:rPr lang="en-US" dirty="0" smtClean="0"/>
              <a:t> </a:t>
            </a:r>
            <a:r>
              <a:rPr dirty="0" smtClean="0"/>
              <a:t>on</a:t>
            </a:r>
            <a:r>
              <a:rPr lang="en-US" dirty="0" smtClean="0"/>
              <a:t> </a:t>
            </a:r>
            <a:r>
              <a:rPr dirty="0" smtClean="0"/>
              <a:t>either</a:t>
            </a:r>
            <a:r>
              <a:rPr lang="en-US" dirty="0" smtClean="0"/>
              <a:t> </a:t>
            </a:r>
            <a:r>
              <a:rPr dirty="0" smtClean="0"/>
              <a:t>end</a:t>
            </a:r>
            <a:r>
              <a:rPr lang="en-US" dirty="0" smtClean="0"/>
              <a:t> </a:t>
            </a:r>
            <a:r>
              <a:rPr dirty="0" smtClean="0"/>
              <a:t>we</a:t>
            </a:r>
            <a:r>
              <a:rPr lang="en-US" dirty="0" smtClean="0"/>
              <a:t> </a:t>
            </a:r>
            <a:r>
              <a:rPr dirty="0" smtClean="0"/>
              <a:t>run</a:t>
            </a:r>
            <a:r>
              <a:rPr lang="en-US" dirty="0" smtClean="0"/>
              <a:t> </a:t>
            </a:r>
            <a:r>
              <a:rPr dirty="0" smtClean="0"/>
              <a:t>into</a:t>
            </a:r>
            <a:r>
              <a:rPr lang="en-US" dirty="0" smtClean="0"/>
              <a:t> </a:t>
            </a:r>
            <a:r>
              <a:rPr dirty="0" smtClean="0"/>
              <a:t>a</a:t>
            </a:r>
            <a:r>
              <a:rPr lang="en-US" dirty="0" smtClean="0"/>
              <a:t> </a:t>
            </a:r>
            <a:r>
              <a:rPr dirty="0" smtClean="0"/>
              <a:t>triangle</a:t>
            </a:r>
            <a:r>
              <a:rPr lang="en-US" dirty="0" smtClean="0"/>
              <a:t> </a:t>
            </a:r>
            <a:r>
              <a:rPr dirty="0" smtClean="0"/>
              <a:t>composed</a:t>
            </a:r>
            <a:r>
              <a:rPr lang="en-US" dirty="0" smtClean="0"/>
              <a:t> </a:t>
            </a:r>
            <a:r>
              <a:rPr dirty="0" smtClean="0"/>
              <a:t>of</a:t>
            </a:r>
            <a:r>
              <a:rPr lang="en-US" dirty="0" smtClean="0"/>
              <a:t> </a:t>
            </a:r>
            <a:r>
              <a:rPr dirty="0" smtClean="0"/>
              <a:t>2</a:t>
            </a:r>
            <a:r>
              <a:rPr lang="en-US" dirty="0" smtClean="0"/>
              <a:t> </a:t>
            </a:r>
            <a:r>
              <a:rPr dirty="0" smtClean="0"/>
              <a:t>sides</a:t>
            </a:r>
            <a:r>
              <a:rPr lang="en-US" dirty="0" smtClean="0"/>
              <a:t> </a:t>
            </a:r>
            <a:r>
              <a:rPr dirty="0" smtClean="0"/>
              <a:t>and</a:t>
            </a:r>
            <a:r>
              <a:rPr lang="en-US" dirty="0" smtClean="0"/>
              <a:t> </a:t>
            </a:r>
            <a:r>
              <a:rPr dirty="0" smtClean="0"/>
              <a:t>1</a:t>
            </a:r>
            <a:r>
              <a:rPr lang="en-US" dirty="0" smtClean="0"/>
              <a:t> </a:t>
            </a:r>
            <a:r>
              <a:rPr dirty="0" smtClean="0"/>
              <a:t>diagonal</a:t>
            </a:r>
            <a:r>
              <a:rPr lang="en-US" dirty="0" smtClean="0"/>
              <a:t> </a:t>
            </a:r>
            <a:r>
              <a:rPr dirty="0" smtClean="0"/>
              <a:t>of</a:t>
            </a:r>
            <a:r>
              <a:rPr lang="en-US" dirty="0" smtClean="0"/>
              <a:t> </a:t>
            </a:r>
            <a:r>
              <a:rPr dirty="0" smtClean="0"/>
              <a:t>the</a:t>
            </a:r>
            <a:r>
              <a:rPr lang="en-US" dirty="0" smtClean="0"/>
              <a:t> </a:t>
            </a:r>
            <a:r>
              <a:rPr dirty="0" smtClean="0"/>
              <a:t>polygon</a:t>
            </a:r>
            <a:r>
              <a:rPr lang="en-US" dirty="0" smtClean="0"/>
              <a:t>."</a:t>
            </a:r>
            <a:endParaRPr dirty="0"/>
          </a:p>
          <a:p>
            <a:pPr algn="l" rtl="0"/>
            <a:endParaRPr lang="he-IL" sz="1200" i="1" dirty="0" smtClean="0"/>
          </a:p>
          <a:p>
            <a:pPr algn="l" rtl="0"/>
            <a:endParaRPr lang="en-US" dirty="0" smtClean="0"/>
          </a:p>
        </p:txBody>
      </p:sp>
      <p:sp>
        <p:nvSpPr>
          <p:cNvPr id="4" name="Slide Number Placeholder 3"/>
          <p:cNvSpPr>
            <a:spLocks noGrp="1"/>
          </p:cNvSpPr>
          <p:nvPr>
            <p:ph type="sldNum" sz="quarter" idx="10"/>
          </p:nvPr>
        </p:nvSpPr>
        <p:spPr/>
        <p:txBody>
          <a:bodyPr/>
          <a:lstStyle/>
          <a:p>
            <a:fld id="{E37A9A3A-C1B1-4827-AAB9-59511914A05A}"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22480474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dirty="0" smtClean="0"/>
              <a:t>To</a:t>
            </a:r>
            <a:r>
              <a:rPr lang="en-US" dirty="0" smtClean="0"/>
              <a:t> </a:t>
            </a:r>
            <a:r>
              <a:rPr dirty="0" smtClean="0"/>
              <a:t>the</a:t>
            </a:r>
            <a:r>
              <a:rPr lang="en-US" dirty="0" smtClean="0"/>
              <a:t> </a:t>
            </a:r>
            <a:r>
              <a:rPr dirty="0" smtClean="0"/>
              <a:t>teacher:</a:t>
            </a:r>
            <a:r>
              <a:rPr lang="en-US" dirty="0" smtClean="0"/>
              <a:t> </a:t>
            </a:r>
            <a:r>
              <a:rPr dirty="0" smtClean="0"/>
              <a:t>Here</a:t>
            </a:r>
            <a:r>
              <a:rPr lang="en-US" dirty="0" smtClean="0"/>
              <a:t>, </a:t>
            </a:r>
            <a:r>
              <a:rPr dirty="0" smtClean="0"/>
              <a:t>too</a:t>
            </a:r>
            <a:r>
              <a:rPr lang="en-US" dirty="0" smtClean="0"/>
              <a:t>, </a:t>
            </a:r>
            <a:r>
              <a:rPr dirty="0" smtClean="0"/>
              <a:t>it</a:t>
            </a:r>
            <a:r>
              <a:rPr lang="en-US" dirty="0" smtClean="0"/>
              <a:t> </a:t>
            </a:r>
            <a:r>
              <a:rPr dirty="0" smtClean="0"/>
              <a:t>is</a:t>
            </a:r>
            <a:r>
              <a:rPr lang="en-US" dirty="0" smtClean="0"/>
              <a:t> </a:t>
            </a:r>
            <a:r>
              <a:rPr dirty="0" smtClean="0"/>
              <a:t>not</a:t>
            </a:r>
            <a:r>
              <a:rPr lang="en-US" dirty="0" smtClean="0"/>
              <a:t> </a:t>
            </a:r>
            <a:r>
              <a:rPr dirty="0" smtClean="0"/>
              <a:t>necessary</a:t>
            </a:r>
            <a:r>
              <a:rPr lang="en-US" dirty="0" smtClean="0"/>
              <a:t> </a:t>
            </a:r>
            <a:r>
              <a:rPr dirty="0" smtClean="0"/>
              <a:t>to</a:t>
            </a:r>
            <a:r>
              <a:rPr lang="en-US" dirty="0" smtClean="0"/>
              <a:t> </a:t>
            </a:r>
            <a:r>
              <a:rPr dirty="0" smtClean="0"/>
              <a:t>repeat</a:t>
            </a:r>
            <a:r>
              <a:rPr lang="en-US" dirty="0" smtClean="0"/>
              <a:t> </a:t>
            </a:r>
            <a:r>
              <a:rPr dirty="0" smtClean="0"/>
              <a:t>the</a:t>
            </a:r>
            <a:r>
              <a:rPr lang="en-US" dirty="0" smtClean="0"/>
              <a:t> </a:t>
            </a:r>
            <a:r>
              <a:rPr dirty="0" smtClean="0"/>
              <a:t>assertion</a:t>
            </a:r>
            <a:r>
              <a:rPr lang="en-US" dirty="0" smtClean="0"/>
              <a:t> </a:t>
            </a:r>
            <a:r>
              <a:rPr dirty="0" smtClean="0"/>
              <a:t>and</a:t>
            </a:r>
            <a:r>
              <a:rPr lang="en-US" dirty="0" smtClean="0"/>
              <a:t> </a:t>
            </a:r>
            <a:r>
              <a:rPr dirty="0" smtClean="0"/>
              <a:t>the</a:t>
            </a:r>
            <a:r>
              <a:rPr lang="en-US" dirty="0" smtClean="0"/>
              <a:t> </a:t>
            </a:r>
            <a:r>
              <a:rPr dirty="0" smtClean="0"/>
              <a:t>two</a:t>
            </a:r>
            <a:r>
              <a:rPr lang="en-US" dirty="0" smtClean="0"/>
              <a:t> </a:t>
            </a:r>
            <a:r>
              <a:rPr dirty="0" smtClean="0"/>
              <a:t>previous</a:t>
            </a:r>
            <a:r>
              <a:rPr lang="en-US" dirty="0" smtClean="0"/>
              <a:t> </a:t>
            </a:r>
            <a:r>
              <a:rPr dirty="0" smtClean="0"/>
              <a:t>steps</a:t>
            </a:r>
            <a:r>
              <a:rPr lang="en-US" dirty="0" smtClean="0"/>
              <a:t>. </a:t>
            </a:r>
            <a:r>
              <a:rPr dirty="0" smtClean="0"/>
              <a:t>They</a:t>
            </a:r>
            <a:r>
              <a:rPr lang="en-US" dirty="0" smtClean="0"/>
              <a:t> </a:t>
            </a:r>
            <a:r>
              <a:rPr dirty="0" smtClean="0"/>
              <a:t>appear</a:t>
            </a:r>
            <a:r>
              <a:rPr lang="en-US" dirty="0" smtClean="0"/>
              <a:t> </a:t>
            </a:r>
            <a:r>
              <a:rPr dirty="0" smtClean="0"/>
              <a:t>as</a:t>
            </a:r>
            <a:r>
              <a:rPr lang="en-US" dirty="0" smtClean="0"/>
              <a:t> </a:t>
            </a:r>
            <a:r>
              <a:rPr dirty="0" smtClean="0"/>
              <a:t>a</a:t>
            </a:r>
            <a:r>
              <a:rPr lang="en-US" dirty="0" smtClean="0"/>
              <a:t> </a:t>
            </a:r>
            <a:r>
              <a:rPr dirty="0" smtClean="0"/>
              <a:t>reminder</a:t>
            </a:r>
            <a:r>
              <a:rPr lang="en-US" dirty="0" smtClean="0"/>
              <a:t>, </a:t>
            </a:r>
            <a:r>
              <a:rPr dirty="0" smtClean="0"/>
              <a:t>and</a:t>
            </a:r>
            <a:r>
              <a:rPr lang="en-US" dirty="0" smtClean="0"/>
              <a:t> </a:t>
            </a:r>
            <a:r>
              <a:rPr dirty="0" smtClean="0"/>
              <a:t>you</a:t>
            </a:r>
            <a:r>
              <a:rPr lang="en-US" dirty="0" smtClean="0"/>
              <a:t> </a:t>
            </a:r>
            <a:r>
              <a:rPr dirty="0" smtClean="0"/>
              <a:t>may</a:t>
            </a:r>
            <a:r>
              <a:rPr lang="en-US" dirty="0" smtClean="0"/>
              <a:t> </a:t>
            </a:r>
            <a:r>
              <a:rPr dirty="0" smtClean="0"/>
              <a:t>quickly</a:t>
            </a:r>
            <a:r>
              <a:rPr lang="en-US" dirty="0" smtClean="0"/>
              <a:t> move </a:t>
            </a:r>
            <a:r>
              <a:rPr dirty="0" smtClean="0"/>
              <a:t>on</a:t>
            </a:r>
            <a:r>
              <a:rPr lang="en-US" dirty="0" smtClean="0"/>
              <a:t> </a:t>
            </a:r>
            <a:r>
              <a:rPr dirty="0" smtClean="0"/>
              <a:t>to</a:t>
            </a:r>
            <a:r>
              <a:rPr lang="en-US" dirty="0" smtClean="0"/>
              <a:t> </a:t>
            </a:r>
            <a:r>
              <a:rPr dirty="0" smtClean="0"/>
              <a:t>the</a:t>
            </a:r>
            <a:r>
              <a:rPr lang="en-US" dirty="0" smtClean="0"/>
              <a:t> </a:t>
            </a:r>
            <a:r>
              <a:rPr dirty="0" smtClean="0"/>
              <a:t>third</a:t>
            </a:r>
            <a:r>
              <a:rPr lang="en-US" dirty="0" smtClean="0"/>
              <a:t> bullet.</a:t>
            </a:r>
            <a:endParaRPr lang="en-US" dirty="0"/>
          </a:p>
        </p:txBody>
      </p:sp>
      <p:sp>
        <p:nvSpPr>
          <p:cNvPr id="4" name="Slide Number Placeholder 3"/>
          <p:cNvSpPr>
            <a:spLocks noGrp="1"/>
          </p:cNvSpPr>
          <p:nvPr>
            <p:ph type="sldNum" sz="quarter" idx="10"/>
          </p:nvPr>
        </p:nvSpPr>
        <p:spPr/>
        <p:txBody>
          <a:bodyPr/>
          <a:lstStyle/>
          <a:p>
            <a:pPr>
              <a:defRPr/>
            </a:pPr>
            <a:fld id="{513BC059-AADE-4C60-A490-5ECD731F7AF5}" type="slidenum">
              <a:rPr lang="en-US" smtClean="0">
                <a:solidFill>
                  <a:prstClr val="black"/>
                </a:solidFill>
              </a:rPr>
              <a:pPr>
                <a:defRPr/>
              </a:pPr>
              <a:t>24</a:t>
            </a:fld>
            <a:endParaRPr lang="en-US">
              <a:solidFill>
                <a:prstClr val="black"/>
              </a:solidFill>
            </a:endParaRPr>
          </a:p>
        </p:txBody>
      </p:sp>
    </p:spTree>
    <p:extLst>
      <p:ext uri="{BB962C8B-B14F-4D97-AF65-F5344CB8AC3E}">
        <p14:creationId xmlns:p14="http://schemas.microsoft.com/office/powerpoint/2010/main" val="29167206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dirty="0" smtClean="0"/>
              <a:t>To</a:t>
            </a:r>
            <a:r>
              <a:rPr lang="en-US" dirty="0" smtClean="0"/>
              <a:t> </a:t>
            </a:r>
            <a:r>
              <a:rPr dirty="0" smtClean="0"/>
              <a:t>the</a:t>
            </a:r>
            <a:r>
              <a:rPr lang="en-US" dirty="0" smtClean="0"/>
              <a:t> </a:t>
            </a:r>
            <a:r>
              <a:rPr dirty="0" smtClean="0"/>
              <a:t>teacher</a:t>
            </a:r>
            <a:r>
              <a:rPr dirty="0"/>
              <a:t>:</a:t>
            </a:r>
          </a:p>
          <a:p>
            <a:pPr marL="228600" indent="-228600" algn="l" rtl="0">
              <a:buFont typeface="+mj-lt"/>
              <a:buAutoNum type="arabicPeriod"/>
            </a:pPr>
            <a:r>
              <a:rPr baseline="0" dirty="0" smtClean="0"/>
              <a:t>The</a:t>
            </a:r>
            <a:r>
              <a:rPr lang="en-US" baseline="0" dirty="0" smtClean="0"/>
              <a:t> </a:t>
            </a:r>
            <a:r>
              <a:rPr baseline="0" dirty="0" smtClean="0"/>
              <a:t>title</a:t>
            </a:r>
            <a:r>
              <a:rPr lang="en-US" baseline="0" dirty="0" smtClean="0"/>
              <a:t> </a:t>
            </a:r>
            <a:r>
              <a:rPr baseline="0" dirty="0" smtClean="0"/>
              <a:t>uses</a:t>
            </a:r>
            <a:r>
              <a:rPr lang="en-US" baseline="0" dirty="0" smtClean="0"/>
              <a:t> </a:t>
            </a:r>
            <a:r>
              <a:rPr baseline="0" dirty="0" smtClean="0"/>
              <a:t>the</a:t>
            </a:r>
            <a:r>
              <a:rPr lang="en-US" baseline="0" dirty="0" smtClean="0"/>
              <a:t> </a:t>
            </a:r>
            <a:r>
              <a:rPr baseline="0" dirty="0" smtClean="0"/>
              <a:t>word</a:t>
            </a:r>
            <a:r>
              <a:rPr lang="en-US" baseline="0" dirty="0" smtClean="0"/>
              <a:t> "</a:t>
            </a:r>
            <a:r>
              <a:rPr baseline="0" dirty="0" smtClean="0"/>
              <a:t>dodecagon</a:t>
            </a:r>
            <a:r>
              <a:rPr lang="en-US" baseline="0" dirty="0" smtClean="0"/>
              <a:t>". </a:t>
            </a:r>
            <a:r>
              <a:rPr baseline="0" dirty="0" smtClean="0"/>
              <a:t>***how</a:t>
            </a:r>
            <a:r>
              <a:rPr lang="en-US" baseline="0" dirty="0" smtClean="0"/>
              <a:t> </a:t>
            </a:r>
            <a:r>
              <a:rPr baseline="0" dirty="0" smtClean="0"/>
              <a:t>do</a:t>
            </a:r>
            <a:r>
              <a:rPr lang="en-US" baseline="0" dirty="0" smtClean="0"/>
              <a:t> </a:t>
            </a:r>
            <a:r>
              <a:rPr baseline="0" dirty="0" smtClean="0"/>
              <a:t>you</a:t>
            </a:r>
            <a:r>
              <a:rPr lang="en-US" baseline="0" dirty="0" smtClean="0"/>
              <a:t> </a:t>
            </a:r>
            <a:r>
              <a:rPr baseline="0" dirty="0" smtClean="0"/>
              <a:t>want</a:t>
            </a:r>
            <a:r>
              <a:rPr lang="en-US" baseline="0" dirty="0" smtClean="0"/>
              <a:t> </a:t>
            </a:r>
            <a:r>
              <a:rPr baseline="0" dirty="0" smtClean="0"/>
              <a:t>this</a:t>
            </a:r>
            <a:r>
              <a:rPr lang="en-US" baseline="0" dirty="0" smtClean="0"/>
              <a:t> </a:t>
            </a:r>
            <a:r>
              <a:rPr baseline="0" dirty="0" smtClean="0"/>
              <a:t>treated?</a:t>
            </a:r>
            <a:r>
              <a:rPr lang="en-US" baseline="0" dirty="0" smtClean="0"/>
              <a:t> </a:t>
            </a:r>
            <a:r>
              <a:rPr baseline="0" dirty="0" smtClean="0"/>
              <a:t>we</a:t>
            </a:r>
            <a:r>
              <a:rPr lang="en-US" baseline="0" dirty="0" smtClean="0"/>
              <a:t> </a:t>
            </a:r>
            <a:r>
              <a:rPr baseline="0" dirty="0" smtClean="0"/>
              <a:t>can</a:t>
            </a:r>
            <a:r>
              <a:rPr lang="en-US" baseline="0" dirty="0" smtClean="0"/>
              <a:t> </a:t>
            </a:r>
            <a:r>
              <a:rPr baseline="0" dirty="0" smtClean="0"/>
              <a:t>use</a:t>
            </a:r>
            <a:r>
              <a:rPr lang="en-US" baseline="0" dirty="0" smtClean="0"/>
              <a:t> "</a:t>
            </a:r>
            <a:r>
              <a:rPr baseline="0" dirty="0" smtClean="0"/>
              <a:t>dodecagon</a:t>
            </a:r>
            <a:r>
              <a:rPr lang="en-US" baseline="0" dirty="0" smtClean="0"/>
              <a:t>", </a:t>
            </a:r>
            <a:r>
              <a:rPr baseline="0" dirty="0" smtClean="0"/>
              <a:t>and</a:t>
            </a:r>
            <a:r>
              <a:rPr lang="en-US" baseline="0" dirty="0" smtClean="0"/>
              <a:t> </a:t>
            </a:r>
            <a:r>
              <a:rPr baseline="0" dirty="0" smtClean="0"/>
              <a:t>we</a:t>
            </a:r>
            <a:r>
              <a:rPr lang="en-US" baseline="0" dirty="0" smtClean="0"/>
              <a:t> </a:t>
            </a:r>
            <a:r>
              <a:rPr baseline="0" dirty="0" smtClean="0"/>
              <a:t>can</a:t>
            </a:r>
            <a:r>
              <a:rPr lang="en-US" baseline="0" dirty="0" smtClean="0"/>
              <a:t> </a:t>
            </a:r>
            <a:r>
              <a:rPr baseline="0" dirty="0" smtClean="0"/>
              <a:t>use</a:t>
            </a:r>
            <a:r>
              <a:rPr lang="en-US" baseline="0" dirty="0" smtClean="0"/>
              <a:t> "</a:t>
            </a:r>
            <a:r>
              <a:rPr baseline="0" dirty="0" smtClean="0"/>
              <a:t>12</a:t>
            </a:r>
            <a:r>
              <a:rPr lang="en-US" baseline="0" dirty="0" smtClean="0"/>
              <a:t>-</a:t>
            </a:r>
            <a:r>
              <a:rPr baseline="0" dirty="0" smtClean="0"/>
              <a:t>gon</a:t>
            </a:r>
            <a:r>
              <a:rPr lang="en-US" baseline="0" dirty="0" smtClean="0"/>
              <a:t>", </a:t>
            </a:r>
            <a:r>
              <a:rPr baseline="0" dirty="0" smtClean="0"/>
              <a:t>or</a:t>
            </a:r>
            <a:r>
              <a:rPr lang="en-US" baseline="0" dirty="0" smtClean="0"/>
              <a:t> "</a:t>
            </a:r>
            <a:r>
              <a:rPr baseline="0" dirty="0" smtClean="0"/>
              <a:t>12</a:t>
            </a:r>
            <a:r>
              <a:rPr lang="en-US" baseline="0" dirty="0" smtClean="0"/>
              <a:t>-</a:t>
            </a:r>
            <a:r>
              <a:rPr baseline="0" dirty="0" smtClean="0"/>
              <a:t>sided</a:t>
            </a:r>
            <a:r>
              <a:rPr lang="en-US" baseline="0" dirty="0" smtClean="0"/>
              <a:t> </a:t>
            </a:r>
            <a:r>
              <a:rPr baseline="0" dirty="0" smtClean="0"/>
              <a:t>polygon</a:t>
            </a:r>
            <a:r>
              <a:rPr lang="en-US" baseline="0" dirty="0" smtClean="0"/>
              <a:t>". </a:t>
            </a:r>
            <a:r>
              <a:rPr baseline="0" dirty="0" smtClean="0"/>
              <a:t>What</a:t>
            </a:r>
            <a:r>
              <a:rPr lang="en-US" baseline="0" dirty="0" smtClean="0"/>
              <a:t> </a:t>
            </a:r>
            <a:r>
              <a:rPr baseline="0" dirty="0" smtClean="0"/>
              <a:t>do</a:t>
            </a:r>
            <a:r>
              <a:rPr lang="en-US" baseline="0" dirty="0" smtClean="0"/>
              <a:t> </a:t>
            </a:r>
            <a:r>
              <a:rPr baseline="0" dirty="0" smtClean="0"/>
              <a:t>you</a:t>
            </a:r>
            <a:r>
              <a:rPr lang="en-US" baseline="0" dirty="0" smtClean="0"/>
              <a:t> </a:t>
            </a:r>
            <a:r>
              <a:rPr baseline="0" dirty="0" smtClean="0"/>
              <a:t>prefer</a:t>
            </a:r>
            <a:r>
              <a:rPr lang="en-US" baseline="0" dirty="0" smtClean="0"/>
              <a:t> </a:t>
            </a:r>
            <a:r>
              <a:rPr baseline="0" dirty="0" smtClean="0"/>
              <a:t>in</a:t>
            </a:r>
            <a:r>
              <a:rPr lang="en-US" baseline="0" dirty="0" smtClean="0"/>
              <a:t> </a:t>
            </a:r>
            <a:r>
              <a:rPr baseline="0" dirty="0" smtClean="0"/>
              <a:t>the</a:t>
            </a:r>
            <a:r>
              <a:rPr lang="en-US" baseline="0" dirty="0" smtClean="0"/>
              <a:t> </a:t>
            </a:r>
            <a:r>
              <a:rPr baseline="0" dirty="0" smtClean="0"/>
              <a:t>slides</a:t>
            </a:r>
            <a:r>
              <a:rPr lang="en-US" baseline="0" dirty="0" smtClean="0"/>
              <a:t>, </a:t>
            </a:r>
            <a:r>
              <a:rPr baseline="0" dirty="0" smtClean="0"/>
              <a:t>and</a:t>
            </a:r>
            <a:r>
              <a:rPr lang="en-US" baseline="0" dirty="0" smtClean="0"/>
              <a:t> </a:t>
            </a:r>
            <a:r>
              <a:rPr baseline="0" dirty="0" smtClean="0"/>
              <a:t>what</a:t>
            </a:r>
            <a:r>
              <a:rPr lang="en-US" baseline="0" dirty="0" smtClean="0"/>
              <a:t> </a:t>
            </a:r>
            <a:r>
              <a:rPr baseline="0" dirty="0" smtClean="0"/>
              <a:t>do</a:t>
            </a:r>
            <a:r>
              <a:rPr lang="en-US" baseline="0" dirty="0" smtClean="0"/>
              <a:t> </a:t>
            </a:r>
            <a:r>
              <a:rPr baseline="0" dirty="0" smtClean="0"/>
              <a:t>you</a:t>
            </a:r>
            <a:r>
              <a:rPr lang="en-US" baseline="0" dirty="0" smtClean="0"/>
              <a:t> </a:t>
            </a:r>
            <a:r>
              <a:rPr baseline="0" dirty="0" smtClean="0"/>
              <a:t>want</a:t>
            </a:r>
            <a:r>
              <a:rPr lang="en-US" baseline="0" dirty="0" smtClean="0"/>
              <a:t> </a:t>
            </a:r>
            <a:r>
              <a:rPr baseline="0" dirty="0" smtClean="0"/>
              <a:t>indicated</a:t>
            </a:r>
            <a:r>
              <a:rPr lang="en-US" baseline="0" dirty="0" smtClean="0"/>
              <a:t> </a:t>
            </a:r>
            <a:r>
              <a:rPr baseline="0" dirty="0" smtClean="0"/>
              <a:t>in</a:t>
            </a:r>
            <a:r>
              <a:rPr lang="en-US" baseline="0" dirty="0" smtClean="0"/>
              <a:t> </a:t>
            </a:r>
            <a:r>
              <a:rPr baseline="0" dirty="0" smtClean="0"/>
              <a:t>the</a:t>
            </a:r>
            <a:r>
              <a:rPr lang="en-US" baseline="0" dirty="0" smtClean="0"/>
              <a:t> </a:t>
            </a:r>
            <a:r>
              <a:rPr baseline="0" dirty="0" smtClean="0"/>
              <a:t>teacher's</a:t>
            </a:r>
            <a:r>
              <a:rPr lang="en-US" baseline="0" dirty="0" smtClean="0"/>
              <a:t> </a:t>
            </a:r>
            <a:r>
              <a:rPr baseline="0" dirty="0" smtClean="0"/>
              <a:t>note</a:t>
            </a:r>
            <a:r>
              <a:rPr baseline="0" dirty="0"/>
              <a:t>?</a:t>
            </a:r>
          </a:p>
          <a:p>
            <a:pPr marL="228600" indent="-228600" algn="l" rtl="0">
              <a:buFont typeface="+mj-lt"/>
              <a:buAutoNum type="arabicPeriod"/>
            </a:pPr>
            <a:r>
              <a:rPr baseline="0" dirty="0" smtClean="0"/>
              <a:t>The</a:t>
            </a:r>
            <a:r>
              <a:rPr lang="en-US" baseline="0" dirty="0" smtClean="0"/>
              <a:t> </a:t>
            </a:r>
            <a:r>
              <a:rPr baseline="0" dirty="0" smtClean="0"/>
              <a:t>explanation</a:t>
            </a:r>
            <a:r>
              <a:rPr lang="en-US" baseline="0" dirty="0" smtClean="0"/>
              <a:t> </a:t>
            </a:r>
            <a:r>
              <a:rPr baseline="0" dirty="0" smtClean="0"/>
              <a:t>in</a:t>
            </a:r>
            <a:r>
              <a:rPr lang="en-US" baseline="0" dirty="0" smtClean="0"/>
              <a:t> </a:t>
            </a:r>
            <a:r>
              <a:rPr baseline="0" dirty="0" smtClean="0"/>
              <a:t>the</a:t>
            </a:r>
            <a:r>
              <a:rPr lang="en-US" baseline="0" dirty="0" smtClean="0"/>
              <a:t> </a:t>
            </a:r>
            <a:r>
              <a:rPr baseline="0" dirty="0" smtClean="0"/>
              <a:t>first</a:t>
            </a:r>
            <a:r>
              <a:rPr lang="en-US" baseline="0" dirty="0" smtClean="0"/>
              <a:t> </a:t>
            </a:r>
            <a:r>
              <a:rPr baseline="0" dirty="0" smtClean="0"/>
              <a:t>bullet</a:t>
            </a:r>
            <a:r>
              <a:rPr lang="en-US" baseline="0" dirty="0" smtClean="0"/>
              <a:t> </a:t>
            </a:r>
            <a:r>
              <a:rPr baseline="0" dirty="0" smtClean="0"/>
              <a:t>is</a:t>
            </a:r>
            <a:r>
              <a:rPr lang="en-US" baseline="0" dirty="0" smtClean="0"/>
              <a:t> </a:t>
            </a:r>
            <a:r>
              <a:rPr baseline="0" dirty="0" smtClean="0"/>
              <a:t>very</a:t>
            </a:r>
            <a:r>
              <a:rPr lang="en-US" baseline="0" dirty="0" smtClean="0"/>
              <a:t> </a:t>
            </a:r>
            <a:r>
              <a:rPr baseline="0" dirty="0" smtClean="0"/>
              <a:t>important</a:t>
            </a:r>
            <a:r>
              <a:rPr lang="en-US" baseline="0" dirty="0" smtClean="0"/>
              <a:t>, </a:t>
            </a:r>
            <a:r>
              <a:rPr baseline="0" dirty="0" smtClean="0"/>
              <a:t>and</a:t>
            </a:r>
            <a:r>
              <a:rPr lang="en-US" baseline="0" dirty="0" smtClean="0"/>
              <a:t> </a:t>
            </a:r>
            <a:r>
              <a:rPr baseline="0" dirty="0" smtClean="0"/>
              <a:t>it</a:t>
            </a:r>
            <a:r>
              <a:rPr lang="en-US" baseline="0" dirty="0" smtClean="0"/>
              <a:t> </a:t>
            </a:r>
            <a:r>
              <a:rPr baseline="0" dirty="0" smtClean="0"/>
              <a:t>should</a:t>
            </a:r>
            <a:r>
              <a:rPr lang="en-US" baseline="0" dirty="0" smtClean="0"/>
              <a:t> </a:t>
            </a:r>
            <a:r>
              <a:rPr baseline="0" dirty="0" smtClean="0"/>
              <a:t>be</a:t>
            </a:r>
            <a:r>
              <a:rPr lang="en-US" baseline="0" dirty="0" smtClean="0"/>
              <a:t> reviewed </a:t>
            </a:r>
            <a:r>
              <a:rPr baseline="0" dirty="0" smtClean="0"/>
              <a:t>slowly</a:t>
            </a:r>
            <a:r>
              <a:rPr lang="en-US" baseline="0" dirty="0" smtClean="0"/>
              <a:t> </a:t>
            </a:r>
            <a:r>
              <a:rPr baseline="0" dirty="0" smtClean="0"/>
              <a:t>and</a:t>
            </a:r>
            <a:r>
              <a:rPr lang="en-US" baseline="0" dirty="0" smtClean="0"/>
              <a:t> </a:t>
            </a:r>
            <a:r>
              <a:rPr baseline="0" dirty="0" smtClean="0"/>
              <a:t>carefully</a:t>
            </a:r>
            <a:r>
              <a:rPr lang="en-US" baseline="0" dirty="0" smtClean="0"/>
              <a:t>, </a:t>
            </a:r>
            <a:r>
              <a:rPr baseline="0" dirty="0" smtClean="0"/>
              <a:t>coloring</a:t>
            </a:r>
            <a:r>
              <a:rPr lang="en-US" baseline="0" dirty="0" smtClean="0"/>
              <a:t> </a:t>
            </a:r>
            <a:r>
              <a:rPr baseline="0" dirty="0" smtClean="0"/>
              <a:t>the</a:t>
            </a:r>
            <a:r>
              <a:rPr lang="en-US" baseline="0" dirty="0" smtClean="0"/>
              <a:t> </a:t>
            </a:r>
            <a:r>
              <a:rPr baseline="0" dirty="0" smtClean="0"/>
              <a:t>diagram</a:t>
            </a:r>
            <a:r>
              <a:rPr lang="en-US" baseline="0" dirty="0" smtClean="0"/>
              <a:t> </a:t>
            </a:r>
            <a:r>
              <a:rPr baseline="0" dirty="0" smtClean="0"/>
              <a:t>where</a:t>
            </a:r>
            <a:r>
              <a:rPr lang="en-US" baseline="0" dirty="0" smtClean="0"/>
              <a:t> </a:t>
            </a:r>
            <a:r>
              <a:rPr baseline="0" dirty="0" smtClean="0"/>
              <a:t>appropriate</a:t>
            </a:r>
            <a:r>
              <a:rPr lang="en-US" baseline="0" dirty="0" smtClean="0"/>
              <a:t>. </a:t>
            </a:r>
            <a:r>
              <a:rPr baseline="0" dirty="0" smtClean="0"/>
              <a:t>After</a:t>
            </a:r>
            <a:r>
              <a:rPr lang="en-US" baseline="0" dirty="0" smtClean="0"/>
              <a:t> </a:t>
            </a:r>
            <a:r>
              <a:rPr baseline="0" dirty="0" smtClean="0"/>
              <a:t>the</a:t>
            </a:r>
            <a:r>
              <a:rPr lang="en-US" baseline="0" dirty="0" smtClean="0"/>
              <a:t> </a:t>
            </a:r>
            <a:r>
              <a:rPr baseline="0" dirty="0" smtClean="0"/>
              <a:t>students</a:t>
            </a:r>
            <a:r>
              <a:rPr lang="en-US" baseline="0" dirty="0" smtClean="0"/>
              <a:t> have </a:t>
            </a:r>
            <a:r>
              <a:rPr baseline="0" dirty="0" smtClean="0"/>
              <a:t>underst</a:t>
            </a:r>
            <a:r>
              <a:rPr lang="en-US" baseline="0" dirty="0" smtClean="0"/>
              <a:t>oo</a:t>
            </a:r>
            <a:r>
              <a:rPr baseline="0" dirty="0" smtClean="0"/>
              <a:t>d</a:t>
            </a:r>
            <a:r>
              <a:rPr lang="en-US" baseline="0" dirty="0" smtClean="0"/>
              <a:t> it, </a:t>
            </a:r>
            <a:r>
              <a:rPr baseline="0" dirty="0" smtClean="0"/>
              <a:t>they</a:t>
            </a:r>
            <a:r>
              <a:rPr lang="en-US" baseline="0" dirty="0" smtClean="0"/>
              <a:t> </a:t>
            </a:r>
            <a:r>
              <a:rPr baseline="0" dirty="0" smtClean="0"/>
              <a:t>should</a:t>
            </a:r>
            <a:r>
              <a:rPr lang="en-US" baseline="0" dirty="0" smtClean="0"/>
              <a:t> </a:t>
            </a:r>
            <a:r>
              <a:rPr baseline="0" dirty="0" smtClean="0"/>
              <a:t>have</a:t>
            </a:r>
            <a:r>
              <a:rPr lang="en-US" baseline="0" dirty="0" smtClean="0"/>
              <a:t> no </a:t>
            </a:r>
            <a:r>
              <a:rPr baseline="0" dirty="0" smtClean="0"/>
              <a:t>difficulty</a:t>
            </a:r>
            <a:r>
              <a:rPr lang="en-US" baseline="0" dirty="0" smtClean="0"/>
              <a:t> </a:t>
            </a:r>
            <a:r>
              <a:rPr baseline="0" dirty="0" smtClean="0"/>
              <a:t>grasping</a:t>
            </a:r>
            <a:r>
              <a:rPr lang="en-US" baseline="0" dirty="0" smtClean="0"/>
              <a:t> </a:t>
            </a:r>
            <a:r>
              <a:rPr baseline="0" dirty="0" smtClean="0"/>
              <a:t>the</a:t>
            </a:r>
            <a:r>
              <a:rPr lang="en-US" baseline="0" dirty="0" smtClean="0"/>
              <a:t> </a:t>
            </a:r>
            <a:r>
              <a:rPr baseline="0" dirty="0" smtClean="0"/>
              <a:t>second</a:t>
            </a:r>
            <a:r>
              <a:rPr lang="en-US" baseline="0" dirty="0" smtClean="0"/>
              <a:t> </a:t>
            </a:r>
            <a:r>
              <a:rPr baseline="0" dirty="0" smtClean="0"/>
              <a:t>bullet</a:t>
            </a:r>
            <a:r>
              <a:rPr lang="en-US" baseline="0" dirty="0" smtClean="0"/>
              <a:t>.</a:t>
            </a:r>
            <a:endParaRPr baseline="0" dirty="0"/>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baseline="0" dirty="0" smtClean="0"/>
              <a:t>The</a:t>
            </a:r>
            <a:r>
              <a:rPr lang="en-US" baseline="0" dirty="0" smtClean="0"/>
              <a:t> "</a:t>
            </a:r>
            <a:r>
              <a:rPr baseline="0" dirty="0" smtClean="0"/>
              <a:t>worst</a:t>
            </a:r>
            <a:r>
              <a:rPr lang="en-US" baseline="0" dirty="0" smtClean="0"/>
              <a:t> </a:t>
            </a:r>
            <a:r>
              <a:rPr baseline="0" dirty="0" smtClean="0"/>
              <a:t>case</a:t>
            </a:r>
            <a:r>
              <a:rPr lang="en-US" baseline="0" dirty="0" smtClean="0"/>
              <a:t>" </a:t>
            </a:r>
            <a:r>
              <a:rPr baseline="0" dirty="0" smtClean="0"/>
              <a:t>described</a:t>
            </a:r>
            <a:r>
              <a:rPr lang="en-US" baseline="0" dirty="0" smtClean="0"/>
              <a:t> </a:t>
            </a:r>
            <a:r>
              <a:rPr baseline="0" dirty="0" smtClean="0"/>
              <a:t>in</a:t>
            </a:r>
            <a:r>
              <a:rPr lang="en-US" baseline="0" dirty="0" smtClean="0"/>
              <a:t> </a:t>
            </a:r>
            <a:r>
              <a:rPr baseline="0" dirty="0" smtClean="0"/>
              <a:t>the</a:t>
            </a:r>
            <a:r>
              <a:rPr lang="en-US" baseline="0" dirty="0" smtClean="0"/>
              <a:t> </a:t>
            </a:r>
            <a:r>
              <a:rPr baseline="0" dirty="0" smtClean="0"/>
              <a:t>last</a:t>
            </a:r>
            <a:r>
              <a:rPr lang="en-US" baseline="0" dirty="0" smtClean="0"/>
              <a:t> </a:t>
            </a:r>
            <a:r>
              <a:rPr baseline="0" dirty="0" smtClean="0"/>
              <a:t>bullet</a:t>
            </a:r>
            <a:r>
              <a:rPr lang="en-US" baseline="0" dirty="0" smtClean="0"/>
              <a:t> </a:t>
            </a:r>
            <a:r>
              <a:rPr baseline="0" dirty="0" smtClean="0"/>
              <a:t>is</a:t>
            </a:r>
            <a:r>
              <a:rPr lang="en-US" baseline="0" dirty="0" smtClean="0"/>
              <a:t> </a:t>
            </a:r>
            <a:r>
              <a:rPr baseline="0" dirty="0" smtClean="0"/>
              <a:t>that</a:t>
            </a:r>
            <a:r>
              <a:rPr lang="en-US" baseline="0" dirty="0" smtClean="0"/>
              <a:t> </a:t>
            </a:r>
            <a:r>
              <a:rPr baseline="0" dirty="0" smtClean="0"/>
              <a:t>there</a:t>
            </a:r>
            <a:r>
              <a:rPr lang="en-US" baseline="0" dirty="0" smtClean="0"/>
              <a:t> </a:t>
            </a:r>
            <a:r>
              <a:rPr baseline="0" dirty="0" smtClean="0"/>
              <a:t>are</a:t>
            </a:r>
            <a:r>
              <a:rPr lang="en-US" baseline="0" dirty="0" smtClean="0"/>
              <a:t> </a:t>
            </a:r>
            <a:r>
              <a:rPr baseline="0" dirty="0" smtClean="0"/>
              <a:t>exactly</a:t>
            </a:r>
            <a:r>
              <a:rPr lang="en-US" baseline="0" dirty="0" smtClean="0"/>
              <a:t> </a:t>
            </a:r>
            <a:r>
              <a:rPr baseline="0" dirty="0" smtClean="0"/>
              <a:t>4</a:t>
            </a:r>
            <a:r>
              <a:rPr lang="en-US" baseline="0" dirty="0" smtClean="0"/>
              <a:t> </a:t>
            </a:r>
            <a:r>
              <a:rPr baseline="0" dirty="0" smtClean="0"/>
              <a:t>vertices</a:t>
            </a:r>
            <a:r>
              <a:rPr lang="en-US" baseline="0" dirty="0" smtClean="0"/>
              <a:t> </a:t>
            </a:r>
            <a:r>
              <a:rPr baseline="0" dirty="0" smtClean="0"/>
              <a:t>of</a:t>
            </a:r>
            <a:r>
              <a:rPr lang="en-US" baseline="0" dirty="0" smtClean="0"/>
              <a:t> </a:t>
            </a:r>
            <a:r>
              <a:rPr baseline="0" dirty="0" smtClean="0"/>
              <a:t>every</a:t>
            </a:r>
            <a:r>
              <a:rPr lang="en-US" baseline="0" dirty="0" smtClean="0"/>
              <a:t> </a:t>
            </a:r>
            <a:r>
              <a:rPr baseline="0" dirty="0" smtClean="0"/>
              <a:t>color</a:t>
            </a:r>
            <a:r>
              <a:rPr lang="en-US" baseline="0" dirty="0" smtClean="0"/>
              <a:t>, </a:t>
            </a:r>
            <a:r>
              <a:rPr baseline="0" dirty="0" smtClean="0"/>
              <a:t>since</a:t>
            </a:r>
            <a:r>
              <a:rPr lang="en-US" baseline="0" dirty="0" smtClean="0"/>
              <a:t> </a:t>
            </a:r>
            <a:r>
              <a:rPr baseline="0" dirty="0" smtClean="0"/>
              <a:t>if</a:t>
            </a:r>
            <a:r>
              <a:rPr lang="en-US" baseline="0" dirty="0" smtClean="0"/>
              <a:t> </a:t>
            </a:r>
            <a:r>
              <a:rPr baseline="0" dirty="0" smtClean="0"/>
              <a:t>there</a:t>
            </a:r>
            <a:r>
              <a:rPr lang="en-US" baseline="0" dirty="0" smtClean="0"/>
              <a:t> </a:t>
            </a:r>
            <a:r>
              <a:rPr baseline="0" dirty="0" smtClean="0"/>
              <a:t>would</a:t>
            </a:r>
            <a:r>
              <a:rPr lang="en-US" baseline="0" dirty="0" smtClean="0"/>
              <a:t> </a:t>
            </a:r>
            <a:r>
              <a:rPr baseline="0" dirty="0" smtClean="0"/>
              <a:t>be</a:t>
            </a:r>
            <a:r>
              <a:rPr lang="en-US" baseline="0" dirty="0" smtClean="0"/>
              <a:t> </a:t>
            </a:r>
            <a:r>
              <a:rPr baseline="0" dirty="0" smtClean="0"/>
              <a:t>more</a:t>
            </a:r>
            <a:r>
              <a:rPr lang="en-US" baseline="0" dirty="0" smtClean="0"/>
              <a:t> </a:t>
            </a:r>
            <a:r>
              <a:rPr baseline="0" dirty="0" smtClean="0"/>
              <a:t>than</a:t>
            </a:r>
            <a:r>
              <a:rPr lang="en-US" baseline="0" dirty="0" smtClean="0"/>
              <a:t> </a:t>
            </a:r>
            <a:r>
              <a:rPr baseline="0" dirty="0" smtClean="0"/>
              <a:t>4</a:t>
            </a:r>
            <a:r>
              <a:rPr lang="en-US" baseline="0" dirty="0" smtClean="0"/>
              <a:t> </a:t>
            </a:r>
            <a:r>
              <a:rPr baseline="0" dirty="0" smtClean="0"/>
              <a:t>vertices</a:t>
            </a:r>
            <a:r>
              <a:rPr lang="en-US" baseline="0" dirty="0" smtClean="0"/>
              <a:t> </a:t>
            </a:r>
            <a:r>
              <a:rPr baseline="0" dirty="0" smtClean="0"/>
              <a:t>of</a:t>
            </a:r>
            <a:r>
              <a:rPr lang="en-US" baseline="0" dirty="0" smtClean="0"/>
              <a:t> </a:t>
            </a:r>
            <a:r>
              <a:rPr baseline="0" dirty="0" smtClean="0"/>
              <a:t>a</a:t>
            </a:r>
            <a:r>
              <a:rPr lang="en-US" baseline="0" dirty="0" smtClean="0"/>
              <a:t> </a:t>
            </a:r>
            <a:r>
              <a:rPr baseline="0" dirty="0" smtClean="0"/>
              <a:t>particular</a:t>
            </a:r>
            <a:r>
              <a:rPr lang="en-US" baseline="0" dirty="0" smtClean="0"/>
              <a:t> </a:t>
            </a:r>
            <a:r>
              <a:rPr baseline="0" dirty="0" smtClean="0"/>
              <a:t>color</a:t>
            </a:r>
            <a:r>
              <a:rPr lang="en-US" baseline="0" dirty="0" smtClean="0"/>
              <a:t>, </a:t>
            </a:r>
            <a:r>
              <a:rPr baseline="0" dirty="0" smtClean="0"/>
              <a:t>there</a:t>
            </a:r>
            <a:r>
              <a:rPr lang="en-US" baseline="0" dirty="0" smtClean="0"/>
              <a:t> </a:t>
            </a:r>
            <a:r>
              <a:rPr baseline="0" dirty="0" smtClean="0"/>
              <a:t>would</a:t>
            </a:r>
            <a:r>
              <a:rPr lang="en-US" baseline="0" dirty="0" smtClean="0"/>
              <a:t> </a:t>
            </a:r>
            <a:r>
              <a:rPr baseline="0" dirty="0" smtClean="0"/>
              <a:t>need</a:t>
            </a:r>
            <a:r>
              <a:rPr lang="en-US" baseline="0" dirty="0" smtClean="0"/>
              <a:t> </a:t>
            </a:r>
            <a:r>
              <a:rPr baseline="0" dirty="0" smtClean="0"/>
              <a:t>to</a:t>
            </a:r>
            <a:r>
              <a:rPr lang="en-US" baseline="0" dirty="0" smtClean="0"/>
              <a:t> </a:t>
            </a:r>
            <a:r>
              <a:rPr baseline="0" dirty="0" smtClean="0"/>
              <a:t>be</a:t>
            </a:r>
            <a:r>
              <a:rPr lang="en-US" baseline="0" dirty="0" smtClean="0"/>
              <a:t> </a:t>
            </a:r>
            <a:r>
              <a:rPr baseline="0" dirty="0" smtClean="0"/>
              <a:t>less</a:t>
            </a:r>
            <a:r>
              <a:rPr lang="en-US" baseline="0" dirty="0" smtClean="0"/>
              <a:t> </a:t>
            </a:r>
            <a:r>
              <a:rPr baseline="0" dirty="0" smtClean="0"/>
              <a:t>than</a:t>
            </a:r>
            <a:r>
              <a:rPr lang="en-US" baseline="0" dirty="0" smtClean="0"/>
              <a:t> </a:t>
            </a:r>
            <a:r>
              <a:rPr baseline="0" dirty="0" smtClean="0"/>
              <a:t>4</a:t>
            </a:r>
            <a:r>
              <a:rPr lang="en-US" baseline="0" dirty="0" smtClean="0"/>
              <a:t> </a:t>
            </a:r>
            <a:r>
              <a:rPr baseline="0" dirty="0" smtClean="0"/>
              <a:t>of</a:t>
            </a:r>
            <a:r>
              <a:rPr lang="en-US" baseline="0" dirty="0" smtClean="0"/>
              <a:t> </a:t>
            </a:r>
            <a:r>
              <a:rPr baseline="0" dirty="0" smtClean="0"/>
              <a:t>a</a:t>
            </a:r>
            <a:r>
              <a:rPr lang="en-US" baseline="0" dirty="0" smtClean="0"/>
              <a:t> </a:t>
            </a:r>
            <a:r>
              <a:rPr baseline="0" dirty="0" smtClean="0"/>
              <a:t>different</a:t>
            </a:r>
            <a:r>
              <a:rPr lang="en-US" baseline="0" dirty="0" smtClean="0"/>
              <a:t> </a:t>
            </a:r>
            <a:r>
              <a:rPr baseline="0" dirty="0" smtClean="0"/>
              <a:t>color</a:t>
            </a:r>
            <a:r>
              <a:rPr lang="en-US" baseline="0" dirty="0" smtClean="0"/>
              <a:t> (</a:t>
            </a:r>
            <a:r>
              <a:rPr baseline="0" dirty="0" smtClean="0"/>
              <a:t>as</a:t>
            </a:r>
            <a:r>
              <a:rPr lang="en-US" baseline="0" dirty="0" smtClean="0"/>
              <a:t> </a:t>
            </a:r>
            <a:r>
              <a:rPr baseline="0" dirty="0" smtClean="0"/>
              <a:t>we</a:t>
            </a:r>
            <a:r>
              <a:rPr lang="en-US" baseline="0" dirty="0" smtClean="0"/>
              <a:t> </a:t>
            </a:r>
            <a:r>
              <a:rPr baseline="0" dirty="0" smtClean="0"/>
              <a:t>saw</a:t>
            </a:r>
            <a:r>
              <a:rPr lang="en-US" baseline="0" dirty="0" smtClean="0"/>
              <a:t> </a:t>
            </a:r>
            <a:r>
              <a:rPr baseline="0" dirty="0" smtClean="0"/>
              <a:t>in</a:t>
            </a:r>
            <a:r>
              <a:rPr lang="en-US" baseline="0" dirty="0" smtClean="0"/>
              <a:t> </a:t>
            </a:r>
            <a:r>
              <a:rPr baseline="0" dirty="0" smtClean="0"/>
              <a:t>one</a:t>
            </a:r>
            <a:r>
              <a:rPr lang="en-US" baseline="0" dirty="0" smtClean="0"/>
              <a:t> </a:t>
            </a:r>
            <a:r>
              <a:rPr baseline="0" dirty="0" smtClean="0"/>
              <a:t>of</a:t>
            </a:r>
            <a:r>
              <a:rPr lang="en-US" baseline="0" dirty="0" smtClean="0"/>
              <a:t> </a:t>
            </a:r>
            <a:r>
              <a:rPr baseline="0" dirty="0" smtClean="0"/>
              <a:t>the</a:t>
            </a:r>
            <a:r>
              <a:rPr lang="en-US" baseline="0" dirty="0" smtClean="0"/>
              <a:t> </a:t>
            </a:r>
            <a:r>
              <a:rPr baseline="0" dirty="0" smtClean="0"/>
              <a:t>examples</a:t>
            </a:r>
            <a:r>
              <a:rPr lang="en-US" baseline="0" dirty="0" smtClean="0"/>
              <a:t>). </a:t>
            </a:r>
            <a:r>
              <a:rPr baseline="0" dirty="0" smtClean="0"/>
              <a:t>Therefore</a:t>
            </a:r>
            <a:r>
              <a:rPr lang="en-US" baseline="0" dirty="0" smtClean="0"/>
              <a:t> </a:t>
            </a:r>
            <a:r>
              <a:rPr baseline="0" dirty="0" smtClean="0"/>
              <a:t>4</a:t>
            </a:r>
            <a:r>
              <a:rPr lang="en-US" baseline="0" dirty="0" smtClean="0"/>
              <a:t> </a:t>
            </a:r>
            <a:r>
              <a:rPr baseline="0" dirty="0" smtClean="0"/>
              <a:t>is</a:t>
            </a:r>
            <a:r>
              <a:rPr lang="en-US" baseline="0" dirty="0" smtClean="0"/>
              <a:t> </a:t>
            </a:r>
            <a:r>
              <a:rPr baseline="0" dirty="0" smtClean="0"/>
              <a:t>the</a:t>
            </a:r>
            <a:r>
              <a:rPr lang="en-US" baseline="0" dirty="0" smtClean="0"/>
              <a:t> </a:t>
            </a:r>
            <a:r>
              <a:rPr baseline="0" dirty="0" smtClean="0"/>
              <a:t>largest</a:t>
            </a:r>
            <a:r>
              <a:rPr lang="en-US" baseline="0" dirty="0" smtClean="0"/>
              <a:t> </a:t>
            </a:r>
            <a:r>
              <a:rPr baseline="0" dirty="0" smtClean="0"/>
              <a:t>possible</a:t>
            </a:r>
            <a:r>
              <a:rPr lang="en-US" baseline="0" dirty="0" smtClean="0"/>
              <a:t> </a:t>
            </a:r>
            <a:r>
              <a:rPr baseline="0" dirty="0" smtClean="0"/>
              <a:t>number</a:t>
            </a:r>
            <a:r>
              <a:rPr lang="en-US" baseline="0" dirty="0" smtClean="0"/>
              <a:t>. </a:t>
            </a:r>
            <a:endParaRPr lang="he-IL" dirty="0"/>
          </a:p>
        </p:txBody>
      </p:sp>
      <p:sp>
        <p:nvSpPr>
          <p:cNvPr id="4" name="Slide Number Placeholder 3"/>
          <p:cNvSpPr>
            <a:spLocks noGrp="1"/>
          </p:cNvSpPr>
          <p:nvPr>
            <p:ph type="sldNum" sz="quarter" idx="10"/>
          </p:nvPr>
        </p:nvSpPr>
        <p:spPr/>
        <p:txBody>
          <a:bodyPr/>
          <a:lstStyle/>
          <a:p>
            <a:fld id="{E37A9A3A-C1B1-4827-AAB9-59511914A05A}"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25496428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dirty="0" smtClean="0"/>
              <a:t>To</a:t>
            </a:r>
            <a:r>
              <a:rPr lang="en-US" dirty="0" smtClean="0"/>
              <a:t> </a:t>
            </a:r>
            <a:r>
              <a:rPr dirty="0" smtClean="0"/>
              <a:t>the</a:t>
            </a:r>
            <a:r>
              <a:rPr lang="en-US" dirty="0" smtClean="0"/>
              <a:t> </a:t>
            </a:r>
            <a:r>
              <a:rPr dirty="0" smtClean="0"/>
              <a:t>teacher</a:t>
            </a:r>
            <a:r>
              <a:rPr dirty="0"/>
              <a:t>:</a:t>
            </a:r>
          </a:p>
          <a:p>
            <a:pPr algn="l" rtl="0"/>
            <a:r>
              <a:rPr dirty="0" smtClean="0"/>
              <a:t>Here</a:t>
            </a:r>
            <a:r>
              <a:rPr lang="en-US" dirty="0" smtClean="0"/>
              <a:t> </a:t>
            </a:r>
            <a:r>
              <a:rPr dirty="0" smtClean="0"/>
              <a:t>is</a:t>
            </a:r>
            <a:r>
              <a:rPr lang="en-US" dirty="0" smtClean="0"/>
              <a:t> </a:t>
            </a:r>
            <a:r>
              <a:rPr dirty="0" smtClean="0"/>
              <a:t>a</a:t>
            </a:r>
            <a:r>
              <a:rPr lang="en-US" dirty="0" smtClean="0"/>
              <a:t> </a:t>
            </a:r>
            <a:r>
              <a:rPr dirty="0" smtClean="0"/>
              <a:t>more</a:t>
            </a:r>
            <a:r>
              <a:rPr lang="en-US" dirty="0" smtClean="0"/>
              <a:t> "</a:t>
            </a:r>
            <a:r>
              <a:rPr dirty="0" smtClean="0"/>
              <a:t>formal</a:t>
            </a:r>
            <a:r>
              <a:rPr lang="en-US" dirty="0" smtClean="0"/>
              <a:t>" </a:t>
            </a:r>
            <a:r>
              <a:rPr dirty="0" smtClean="0"/>
              <a:t>proof</a:t>
            </a:r>
            <a:r>
              <a:rPr lang="en-US" dirty="0" smtClean="0"/>
              <a:t> for </a:t>
            </a:r>
            <a:r>
              <a:rPr dirty="0" smtClean="0"/>
              <a:t>Step</a:t>
            </a:r>
            <a:r>
              <a:rPr lang="en-US" dirty="0" smtClean="0"/>
              <a:t> </a:t>
            </a:r>
            <a:r>
              <a:rPr dirty="0" smtClean="0"/>
              <a:t>2</a:t>
            </a:r>
            <a:r>
              <a:rPr lang="en-US" dirty="0" smtClean="0"/>
              <a:t>, </a:t>
            </a:r>
            <a:r>
              <a:rPr dirty="0" smtClean="0"/>
              <a:t>taken</a:t>
            </a:r>
            <a:r>
              <a:rPr lang="en-US" dirty="0" smtClean="0"/>
              <a:t> </a:t>
            </a:r>
            <a:r>
              <a:rPr dirty="0" smtClean="0"/>
              <a:t>from</a:t>
            </a:r>
            <a:endParaRPr dirty="0"/>
          </a:p>
          <a:p>
            <a:pPr algn="l" rtl="0"/>
            <a:r>
              <a:rPr dirty="0"/>
              <a:t>http</a:t>
            </a:r>
            <a:r>
              <a:rPr dirty="0" smtClean="0"/>
              <a:t>:</a:t>
            </a:r>
            <a:r>
              <a:rPr lang="en-US" dirty="0" smtClean="0"/>
              <a:t>//</a:t>
            </a:r>
            <a:r>
              <a:rPr dirty="0" smtClean="0"/>
              <a:t>www</a:t>
            </a:r>
            <a:r>
              <a:rPr lang="en-US" dirty="0" smtClean="0"/>
              <a:t>.</a:t>
            </a:r>
            <a:r>
              <a:rPr dirty="0" smtClean="0"/>
              <a:t>cut</a:t>
            </a:r>
            <a:r>
              <a:rPr lang="en-US" dirty="0" smtClean="0"/>
              <a:t>-</a:t>
            </a:r>
            <a:r>
              <a:rPr dirty="0" smtClean="0"/>
              <a:t>the</a:t>
            </a:r>
            <a:r>
              <a:rPr lang="en-US" dirty="0" smtClean="0"/>
              <a:t>-</a:t>
            </a:r>
            <a:r>
              <a:rPr dirty="0" smtClean="0"/>
              <a:t>knot</a:t>
            </a:r>
            <a:r>
              <a:rPr lang="en-US" dirty="0" smtClean="0"/>
              <a:t>.</a:t>
            </a:r>
            <a:r>
              <a:rPr dirty="0" smtClean="0"/>
              <a:t>org</a:t>
            </a:r>
            <a:r>
              <a:rPr lang="en-US" dirty="0" smtClean="0"/>
              <a:t>/</a:t>
            </a:r>
            <a:r>
              <a:rPr dirty="0" smtClean="0"/>
              <a:t>Curriculum</a:t>
            </a:r>
            <a:r>
              <a:rPr lang="en-US" dirty="0" smtClean="0"/>
              <a:t>/</a:t>
            </a:r>
            <a:r>
              <a:rPr dirty="0" smtClean="0"/>
              <a:t>Combinatorics</a:t>
            </a:r>
            <a:r>
              <a:rPr lang="en-US" dirty="0" smtClean="0"/>
              <a:t>/</a:t>
            </a:r>
            <a:r>
              <a:rPr dirty="0" smtClean="0"/>
              <a:t>Chvatal</a:t>
            </a:r>
            <a:r>
              <a:rPr lang="en-US" dirty="0" smtClean="0"/>
              <a:t>.</a:t>
            </a:r>
            <a:r>
              <a:rPr dirty="0" smtClean="0"/>
              <a:t>shtml</a:t>
            </a:r>
            <a:endParaRPr dirty="0"/>
          </a:p>
          <a:p>
            <a:pPr algn="l" rtl="0"/>
            <a:r>
              <a:rPr lang="en-US" dirty="0" smtClean="0"/>
              <a:t>"</a:t>
            </a:r>
            <a:r>
              <a:rPr dirty="0" smtClean="0"/>
              <a:t>For</a:t>
            </a:r>
            <a:r>
              <a:rPr lang="en-US" dirty="0" smtClean="0"/>
              <a:t> </a:t>
            </a:r>
            <a:r>
              <a:rPr dirty="0" smtClean="0"/>
              <a:t>example</a:t>
            </a:r>
            <a:r>
              <a:rPr lang="en-US" dirty="0" smtClean="0"/>
              <a:t>, </a:t>
            </a:r>
            <a:r>
              <a:rPr dirty="0" smtClean="0"/>
              <a:t>assume</a:t>
            </a:r>
            <a:r>
              <a:rPr lang="en-US" dirty="0" smtClean="0"/>
              <a:t> </a:t>
            </a:r>
            <a:r>
              <a:rPr dirty="0" smtClean="0"/>
              <a:t>there</a:t>
            </a:r>
            <a:r>
              <a:rPr lang="en-US" dirty="0" smtClean="0"/>
              <a:t> </a:t>
            </a:r>
            <a:r>
              <a:rPr dirty="0" smtClean="0"/>
              <a:t>are</a:t>
            </a:r>
            <a:r>
              <a:rPr lang="en-US" dirty="0" smtClean="0"/>
              <a:t> </a:t>
            </a:r>
            <a:r>
              <a:rPr dirty="0" smtClean="0"/>
              <a:t>B</a:t>
            </a:r>
            <a:r>
              <a:rPr lang="en-US" dirty="0" smtClean="0"/>
              <a:t> </a:t>
            </a:r>
            <a:r>
              <a:rPr dirty="0" smtClean="0"/>
              <a:t>blue</a:t>
            </a:r>
            <a:r>
              <a:rPr lang="en-US" dirty="0" smtClean="0"/>
              <a:t> </a:t>
            </a:r>
            <a:r>
              <a:rPr dirty="0" smtClean="0"/>
              <a:t>vertices</a:t>
            </a:r>
            <a:r>
              <a:rPr lang="en-US" dirty="0" smtClean="0"/>
              <a:t>, </a:t>
            </a:r>
            <a:r>
              <a:rPr dirty="0" smtClean="0"/>
              <a:t>R</a:t>
            </a:r>
            <a:r>
              <a:rPr lang="en-US" dirty="0" smtClean="0"/>
              <a:t> </a:t>
            </a:r>
            <a:r>
              <a:rPr dirty="0" smtClean="0"/>
              <a:t>red</a:t>
            </a:r>
            <a:r>
              <a:rPr lang="en-US" dirty="0" smtClean="0"/>
              <a:t> </a:t>
            </a:r>
            <a:r>
              <a:rPr dirty="0" smtClean="0"/>
              <a:t>vertices</a:t>
            </a:r>
            <a:r>
              <a:rPr lang="en-US" dirty="0" smtClean="0"/>
              <a:t> </a:t>
            </a:r>
            <a:r>
              <a:rPr dirty="0" smtClean="0"/>
              <a:t>and</a:t>
            </a:r>
            <a:r>
              <a:rPr lang="en-US" dirty="0" smtClean="0"/>
              <a:t> </a:t>
            </a:r>
            <a:r>
              <a:rPr dirty="0" smtClean="0"/>
              <a:t>G</a:t>
            </a:r>
            <a:r>
              <a:rPr lang="en-US" dirty="0" smtClean="0"/>
              <a:t> </a:t>
            </a:r>
            <a:r>
              <a:rPr dirty="0" smtClean="0"/>
              <a:t>green</a:t>
            </a:r>
            <a:r>
              <a:rPr lang="en-US" dirty="0" smtClean="0"/>
              <a:t> </a:t>
            </a:r>
            <a:r>
              <a:rPr dirty="0" smtClean="0"/>
              <a:t>vertices</a:t>
            </a:r>
            <a:r>
              <a:rPr lang="en-US" dirty="0" smtClean="0"/>
              <a:t>. </a:t>
            </a:r>
            <a:r>
              <a:rPr dirty="0" smtClean="0"/>
              <a:t>Then</a:t>
            </a:r>
            <a:r>
              <a:rPr lang="en-US" dirty="0" smtClean="0"/>
              <a:t> </a:t>
            </a:r>
            <a:r>
              <a:rPr dirty="0" smtClean="0"/>
              <a:t>obviously</a:t>
            </a:r>
            <a:r>
              <a:rPr lang="en-US" dirty="0" smtClean="0"/>
              <a:t> </a:t>
            </a:r>
            <a:r>
              <a:rPr dirty="0" smtClean="0"/>
              <a:t>B</a:t>
            </a:r>
            <a:r>
              <a:rPr lang="en-US" dirty="0" smtClean="0"/>
              <a:t> </a:t>
            </a:r>
            <a:r>
              <a:rPr dirty="0" smtClean="0"/>
              <a:t>+</a:t>
            </a:r>
            <a:r>
              <a:rPr lang="en-US" dirty="0" smtClean="0"/>
              <a:t> </a:t>
            </a:r>
            <a:r>
              <a:rPr dirty="0" smtClean="0"/>
              <a:t>R</a:t>
            </a:r>
            <a:r>
              <a:rPr lang="en-US" dirty="0" smtClean="0"/>
              <a:t> </a:t>
            </a:r>
            <a:r>
              <a:rPr dirty="0" smtClean="0"/>
              <a:t>+</a:t>
            </a:r>
            <a:r>
              <a:rPr lang="en-US" dirty="0" smtClean="0"/>
              <a:t> </a:t>
            </a:r>
            <a:r>
              <a:rPr dirty="0" smtClean="0"/>
              <a:t>G</a:t>
            </a:r>
            <a:r>
              <a:rPr lang="en-US" dirty="0" smtClean="0"/>
              <a:t> </a:t>
            </a:r>
            <a:r>
              <a:rPr dirty="0" smtClean="0"/>
              <a:t>=</a:t>
            </a:r>
            <a:r>
              <a:rPr lang="en-US" dirty="0" smtClean="0"/>
              <a:t> </a:t>
            </a:r>
            <a:r>
              <a:rPr dirty="0" smtClean="0"/>
              <a:t>n</a:t>
            </a:r>
            <a:r>
              <a:rPr lang="en-US" dirty="0" smtClean="0"/>
              <a:t>. </a:t>
            </a:r>
            <a:r>
              <a:rPr dirty="0" smtClean="0"/>
              <a:t>One</a:t>
            </a:r>
            <a:r>
              <a:rPr lang="en-US" dirty="0" smtClean="0"/>
              <a:t> </a:t>
            </a:r>
            <a:r>
              <a:rPr dirty="0" smtClean="0"/>
              <a:t>of</a:t>
            </a:r>
            <a:r>
              <a:rPr lang="en-US" dirty="0" smtClean="0"/>
              <a:t> </a:t>
            </a:r>
            <a:r>
              <a:rPr dirty="0" smtClean="0"/>
              <a:t>the</a:t>
            </a:r>
            <a:r>
              <a:rPr lang="en-US" dirty="0" smtClean="0"/>
              <a:t> </a:t>
            </a:r>
            <a:r>
              <a:rPr dirty="0" smtClean="0"/>
              <a:t>numbers</a:t>
            </a:r>
            <a:r>
              <a:rPr lang="en-US" dirty="0" smtClean="0"/>
              <a:t> </a:t>
            </a:r>
            <a:r>
              <a:rPr dirty="0" smtClean="0"/>
              <a:t>does</a:t>
            </a:r>
            <a:r>
              <a:rPr lang="en-US" dirty="0" smtClean="0"/>
              <a:t> </a:t>
            </a:r>
            <a:r>
              <a:rPr dirty="0" smtClean="0"/>
              <a:t>not</a:t>
            </a:r>
            <a:r>
              <a:rPr lang="en-US" dirty="0" smtClean="0"/>
              <a:t> </a:t>
            </a:r>
            <a:r>
              <a:rPr dirty="0" smtClean="0"/>
              <a:t>exceed</a:t>
            </a:r>
            <a:r>
              <a:rPr lang="en-US" dirty="0" smtClean="0"/>
              <a:t> </a:t>
            </a:r>
            <a:r>
              <a:rPr dirty="0" smtClean="0"/>
              <a:t>the</a:t>
            </a:r>
            <a:r>
              <a:rPr lang="en-US" dirty="0" smtClean="0"/>
              <a:t> </a:t>
            </a:r>
            <a:r>
              <a:rPr dirty="0" smtClean="0"/>
              <a:t>other</a:t>
            </a:r>
            <a:r>
              <a:rPr lang="en-US" dirty="0" smtClean="0"/>
              <a:t> </a:t>
            </a:r>
            <a:r>
              <a:rPr dirty="0" smtClean="0"/>
              <a:t>two</a:t>
            </a:r>
            <a:r>
              <a:rPr lang="en-US" dirty="0" smtClean="0"/>
              <a:t>. </a:t>
            </a:r>
            <a:r>
              <a:rPr dirty="0" smtClean="0"/>
              <a:t>Without</a:t>
            </a:r>
            <a:r>
              <a:rPr lang="en-US" dirty="0" smtClean="0"/>
              <a:t> </a:t>
            </a:r>
            <a:r>
              <a:rPr dirty="0" smtClean="0"/>
              <a:t>loss</a:t>
            </a:r>
            <a:r>
              <a:rPr lang="en-US" dirty="0" smtClean="0"/>
              <a:t> </a:t>
            </a:r>
            <a:r>
              <a:rPr dirty="0" smtClean="0"/>
              <a:t>of</a:t>
            </a:r>
            <a:r>
              <a:rPr lang="en-US" dirty="0" smtClean="0"/>
              <a:t> </a:t>
            </a:r>
            <a:r>
              <a:rPr dirty="0" smtClean="0"/>
              <a:t>generality</a:t>
            </a:r>
            <a:r>
              <a:rPr lang="en-US" dirty="0" smtClean="0"/>
              <a:t> </a:t>
            </a:r>
            <a:r>
              <a:rPr dirty="0" smtClean="0"/>
              <a:t>we</a:t>
            </a:r>
            <a:r>
              <a:rPr lang="en-US" dirty="0" smtClean="0"/>
              <a:t> </a:t>
            </a:r>
            <a:r>
              <a:rPr dirty="0" smtClean="0"/>
              <a:t>may</a:t>
            </a:r>
            <a:r>
              <a:rPr lang="en-US" dirty="0" smtClean="0"/>
              <a:t> </a:t>
            </a:r>
            <a:r>
              <a:rPr dirty="0" smtClean="0"/>
              <a:t>assume</a:t>
            </a:r>
            <a:r>
              <a:rPr lang="en-US" dirty="0" smtClean="0"/>
              <a:t> </a:t>
            </a:r>
            <a:r>
              <a:rPr dirty="0" smtClean="0"/>
              <a:t>that</a:t>
            </a:r>
            <a:endParaRPr dirty="0"/>
          </a:p>
          <a:p>
            <a:pPr algn="l" rtl="0"/>
            <a:r>
              <a:rPr dirty="0" smtClean="0"/>
              <a:t>B</a:t>
            </a:r>
            <a:r>
              <a:rPr lang="en-US" dirty="0" smtClean="0"/>
              <a:t> </a:t>
            </a:r>
            <a:r>
              <a:rPr dirty="0" smtClean="0"/>
              <a:t>≤</a:t>
            </a:r>
            <a:r>
              <a:rPr lang="en-US" dirty="0" smtClean="0"/>
              <a:t> </a:t>
            </a:r>
            <a:r>
              <a:rPr dirty="0" smtClean="0"/>
              <a:t>R</a:t>
            </a:r>
            <a:r>
              <a:rPr lang="en-US" dirty="0" smtClean="0"/>
              <a:t> </a:t>
            </a:r>
            <a:r>
              <a:rPr dirty="0" smtClean="0"/>
              <a:t>and</a:t>
            </a:r>
            <a:r>
              <a:rPr lang="en-US" dirty="0" smtClean="0"/>
              <a:t> </a:t>
            </a:r>
            <a:r>
              <a:rPr dirty="0" smtClean="0"/>
              <a:t>B</a:t>
            </a:r>
            <a:r>
              <a:rPr lang="en-US" dirty="0" smtClean="0"/>
              <a:t> </a:t>
            </a:r>
            <a:r>
              <a:rPr dirty="0" smtClean="0"/>
              <a:t>≤</a:t>
            </a:r>
            <a:r>
              <a:rPr lang="en-US" dirty="0" smtClean="0"/>
              <a:t> </a:t>
            </a:r>
            <a:r>
              <a:rPr dirty="0" smtClean="0"/>
              <a:t>G</a:t>
            </a:r>
            <a:r>
              <a:rPr lang="en-US" dirty="0" smtClean="0"/>
              <a:t>. </a:t>
            </a:r>
            <a:endParaRPr dirty="0"/>
          </a:p>
          <a:p>
            <a:pPr algn="l" rtl="0"/>
            <a:r>
              <a:rPr dirty="0"/>
              <a:t>Then</a:t>
            </a:r>
          </a:p>
          <a:p>
            <a:pPr algn="l" rtl="0"/>
            <a:r>
              <a:rPr dirty="0" smtClean="0"/>
              <a:t>3·B</a:t>
            </a:r>
            <a:r>
              <a:rPr lang="en-US" dirty="0" smtClean="0"/>
              <a:t> </a:t>
            </a:r>
            <a:r>
              <a:rPr dirty="0" smtClean="0"/>
              <a:t>≤</a:t>
            </a:r>
            <a:r>
              <a:rPr lang="en-US" dirty="0" smtClean="0"/>
              <a:t> </a:t>
            </a:r>
            <a:r>
              <a:rPr dirty="0" smtClean="0"/>
              <a:t>B</a:t>
            </a:r>
            <a:r>
              <a:rPr lang="en-US" dirty="0" smtClean="0"/>
              <a:t> </a:t>
            </a:r>
            <a:r>
              <a:rPr dirty="0" smtClean="0"/>
              <a:t>+</a:t>
            </a:r>
            <a:r>
              <a:rPr lang="en-US" dirty="0" smtClean="0"/>
              <a:t> </a:t>
            </a:r>
            <a:r>
              <a:rPr dirty="0" smtClean="0"/>
              <a:t>R</a:t>
            </a:r>
            <a:r>
              <a:rPr lang="en-US" dirty="0" smtClean="0"/>
              <a:t> </a:t>
            </a:r>
            <a:r>
              <a:rPr dirty="0" smtClean="0"/>
              <a:t>+</a:t>
            </a:r>
            <a:r>
              <a:rPr lang="en-US" dirty="0" smtClean="0"/>
              <a:t> </a:t>
            </a:r>
            <a:r>
              <a:rPr dirty="0" smtClean="0"/>
              <a:t>G</a:t>
            </a:r>
            <a:r>
              <a:rPr lang="en-US" dirty="0" smtClean="0"/>
              <a:t> </a:t>
            </a:r>
            <a:r>
              <a:rPr dirty="0" smtClean="0"/>
              <a:t>=</a:t>
            </a:r>
            <a:r>
              <a:rPr lang="en-US" dirty="0" smtClean="0"/>
              <a:t> </a:t>
            </a:r>
            <a:r>
              <a:rPr dirty="0" smtClean="0"/>
              <a:t>n</a:t>
            </a:r>
            <a:r>
              <a:rPr lang="en-US" dirty="0" smtClean="0"/>
              <a:t>, </a:t>
            </a:r>
            <a:endParaRPr dirty="0"/>
          </a:p>
          <a:p>
            <a:pPr algn="l" rtl="0"/>
            <a:r>
              <a:rPr dirty="0" smtClean="0"/>
              <a:t>so</a:t>
            </a:r>
            <a:r>
              <a:rPr lang="en-US" dirty="0" smtClean="0"/>
              <a:t> </a:t>
            </a:r>
            <a:r>
              <a:rPr dirty="0" smtClean="0"/>
              <a:t>that</a:t>
            </a:r>
            <a:r>
              <a:rPr lang="en-US" dirty="0" smtClean="0"/>
              <a:t> </a:t>
            </a:r>
            <a:r>
              <a:rPr dirty="0" smtClean="0"/>
              <a:t>B</a:t>
            </a:r>
            <a:r>
              <a:rPr lang="en-US" dirty="0" smtClean="0"/>
              <a:t> </a:t>
            </a:r>
            <a:r>
              <a:rPr dirty="0" smtClean="0"/>
              <a:t>≤</a:t>
            </a:r>
            <a:r>
              <a:rPr lang="en-US" dirty="0" smtClean="0"/>
              <a:t> </a:t>
            </a:r>
            <a:r>
              <a:rPr dirty="0" smtClean="0"/>
              <a:t>n</a:t>
            </a:r>
            <a:r>
              <a:rPr lang="en-US" dirty="0" smtClean="0"/>
              <a:t>/</a:t>
            </a:r>
            <a:r>
              <a:rPr dirty="0" smtClean="0"/>
              <a:t>3</a:t>
            </a:r>
            <a:r>
              <a:rPr lang="en-US" dirty="0" smtClean="0"/>
              <a:t>, </a:t>
            </a:r>
            <a:r>
              <a:rPr dirty="0" smtClean="0"/>
              <a:t>and</a:t>
            </a:r>
            <a:r>
              <a:rPr lang="en-US" dirty="0" smtClean="0"/>
              <a:t>, </a:t>
            </a:r>
            <a:r>
              <a:rPr dirty="0" smtClean="0"/>
              <a:t>since</a:t>
            </a:r>
            <a:r>
              <a:rPr lang="en-US" dirty="0" smtClean="0"/>
              <a:t> </a:t>
            </a:r>
            <a:r>
              <a:rPr dirty="0" smtClean="0"/>
              <a:t>B</a:t>
            </a:r>
            <a:r>
              <a:rPr lang="en-US" dirty="0" smtClean="0"/>
              <a:t> </a:t>
            </a:r>
            <a:r>
              <a:rPr dirty="0" smtClean="0"/>
              <a:t>is</a:t>
            </a:r>
            <a:r>
              <a:rPr lang="en-US" dirty="0" smtClean="0"/>
              <a:t> </a:t>
            </a:r>
            <a:r>
              <a:rPr dirty="0" smtClean="0"/>
              <a:t>a</a:t>
            </a:r>
            <a:r>
              <a:rPr lang="en-US" dirty="0" smtClean="0"/>
              <a:t> </a:t>
            </a:r>
            <a:r>
              <a:rPr dirty="0" smtClean="0"/>
              <a:t>whole</a:t>
            </a:r>
            <a:r>
              <a:rPr lang="en-US" dirty="0" smtClean="0"/>
              <a:t> </a:t>
            </a:r>
            <a:r>
              <a:rPr dirty="0" smtClean="0"/>
              <a:t>number</a:t>
            </a:r>
            <a:r>
              <a:rPr lang="en-US" dirty="0" smtClean="0"/>
              <a:t>,</a:t>
            </a:r>
            <a:endParaRPr dirty="0"/>
          </a:p>
          <a:p>
            <a:pPr algn="l" rtl="0"/>
            <a:r>
              <a:rPr dirty="0" smtClean="0"/>
              <a:t>B</a:t>
            </a:r>
            <a:r>
              <a:rPr lang="en-US" dirty="0" smtClean="0"/>
              <a:t> </a:t>
            </a:r>
            <a:r>
              <a:rPr dirty="0" smtClean="0"/>
              <a:t>≤</a:t>
            </a:r>
            <a:r>
              <a:rPr lang="en-US" dirty="0" smtClean="0"/>
              <a:t> </a:t>
            </a:r>
            <a:r>
              <a:rPr dirty="0" smtClean="0"/>
              <a:t>[</a:t>
            </a:r>
            <a:r>
              <a:rPr dirty="0" smtClean="0"/>
              <a:t>n</a:t>
            </a:r>
            <a:r>
              <a:rPr lang="en-US" dirty="0" smtClean="0"/>
              <a:t>/</a:t>
            </a:r>
            <a:r>
              <a:rPr dirty="0" smtClean="0"/>
              <a:t>3</a:t>
            </a:r>
            <a:r>
              <a:rPr dirty="0" smtClean="0"/>
              <a:t>]</a:t>
            </a:r>
            <a:r>
              <a:rPr lang="en-US" dirty="0" smtClean="0"/>
              <a:t>. "</a:t>
            </a:r>
            <a:endParaRPr lang="he-IL" dirty="0"/>
          </a:p>
        </p:txBody>
      </p:sp>
      <p:sp>
        <p:nvSpPr>
          <p:cNvPr id="4" name="Slide Number Placeholder 3"/>
          <p:cNvSpPr>
            <a:spLocks noGrp="1"/>
          </p:cNvSpPr>
          <p:nvPr>
            <p:ph type="sldNum" sz="quarter" idx="10"/>
          </p:nvPr>
        </p:nvSpPr>
        <p:spPr/>
        <p:txBody>
          <a:bodyPr/>
          <a:lstStyle/>
          <a:p>
            <a:fld id="{E37A9A3A-C1B1-4827-AAB9-59511914A05A}"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40024075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eaLnBrk="1" hangingPunct="1"/>
            <a:r>
              <a:rPr sz="1200" dirty="0" smtClean="0">
                <a:solidFill>
                  <a:srgbClr val="00FFFF"/>
                </a:solidFill>
              </a:rPr>
              <a:t>Recommended</a:t>
            </a:r>
            <a:r>
              <a:rPr lang="en-US" sz="1200" dirty="0" smtClean="0">
                <a:solidFill>
                  <a:srgbClr val="00FFFF"/>
                </a:solidFill>
              </a:rPr>
              <a:t> </a:t>
            </a:r>
            <a:r>
              <a:rPr sz="1200" dirty="0" smtClean="0">
                <a:solidFill>
                  <a:srgbClr val="00FFFF"/>
                </a:solidFill>
              </a:rPr>
              <a:t>sources</a:t>
            </a:r>
            <a:r>
              <a:rPr lang="en-US" sz="1200" dirty="0" smtClean="0">
                <a:solidFill>
                  <a:srgbClr val="00FFFF"/>
                </a:solidFill>
              </a:rPr>
              <a:t> </a:t>
            </a:r>
            <a:r>
              <a:rPr sz="1200" dirty="0" smtClean="0">
                <a:solidFill>
                  <a:srgbClr val="00FFFF"/>
                </a:solidFill>
              </a:rPr>
              <a:t>for</a:t>
            </a:r>
            <a:r>
              <a:rPr lang="en-US" sz="1200" dirty="0" smtClean="0">
                <a:solidFill>
                  <a:srgbClr val="00FFFF"/>
                </a:solidFill>
              </a:rPr>
              <a:t> </a:t>
            </a:r>
            <a:r>
              <a:rPr sz="1200" dirty="0" smtClean="0">
                <a:solidFill>
                  <a:srgbClr val="00FFFF"/>
                </a:solidFill>
              </a:rPr>
              <a:t>additional</a:t>
            </a:r>
            <a:r>
              <a:rPr lang="en-US" sz="1200" dirty="0" smtClean="0">
                <a:solidFill>
                  <a:srgbClr val="00FFFF"/>
                </a:solidFill>
              </a:rPr>
              <a:t> </a:t>
            </a:r>
            <a:r>
              <a:rPr sz="1200" dirty="0" smtClean="0">
                <a:solidFill>
                  <a:srgbClr val="00FFFF"/>
                </a:solidFill>
              </a:rPr>
              <a:t>reading</a:t>
            </a:r>
            <a:r>
              <a:rPr lang="en-US" sz="1200" dirty="0" smtClean="0">
                <a:solidFill>
                  <a:srgbClr val="00FFFF"/>
                </a:solidFill>
              </a:rPr>
              <a:t> (</a:t>
            </a:r>
            <a:r>
              <a:rPr sz="1200" dirty="0" smtClean="0">
                <a:solidFill>
                  <a:srgbClr val="00FFFF"/>
                </a:solidFill>
              </a:rPr>
              <a:t>books</a:t>
            </a:r>
            <a:r>
              <a:rPr lang="en-US" sz="1200" dirty="0" smtClean="0">
                <a:solidFill>
                  <a:srgbClr val="00FFFF"/>
                </a:solidFill>
              </a:rPr>
              <a:t>, </a:t>
            </a:r>
            <a:r>
              <a:rPr sz="1200" dirty="0" smtClean="0">
                <a:solidFill>
                  <a:srgbClr val="00FFFF"/>
                </a:solidFill>
              </a:rPr>
              <a:t>articles</a:t>
            </a:r>
            <a:r>
              <a:rPr lang="en-US" sz="1200" dirty="0" smtClean="0">
                <a:solidFill>
                  <a:srgbClr val="00FFFF"/>
                </a:solidFill>
              </a:rPr>
              <a:t> </a:t>
            </a:r>
            <a:r>
              <a:rPr sz="1200" dirty="0" smtClean="0">
                <a:solidFill>
                  <a:srgbClr val="00FFFF"/>
                </a:solidFill>
              </a:rPr>
              <a:t>and</a:t>
            </a:r>
            <a:r>
              <a:rPr lang="en-US" sz="1200" dirty="0" smtClean="0">
                <a:solidFill>
                  <a:srgbClr val="00FFFF"/>
                </a:solidFill>
              </a:rPr>
              <a:t> </a:t>
            </a:r>
            <a:r>
              <a:rPr sz="1200" dirty="0" smtClean="0">
                <a:solidFill>
                  <a:srgbClr val="00FFFF"/>
                </a:solidFill>
              </a:rPr>
              <a:t>websites</a:t>
            </a:r>
            <a:r>
              <a:rPr lang="en-US" sz="1200" dirty="0" smtClean="0">
                <a:solidFill>
                  <a:srgbClr val="00FFFF"/>
                </a:solidFill>
              </a:rPr>
              <a:t>)</a:t>
            </a:r>
            <a:endParaRPr lang="he-IL" altLang="en-US" sz="1200" dirty="0" smtClean="0"/>
          </a:p>
          <a:p>
            <a:pPr algn="l" rtl="0" eaLnBrk="1" hangingPunct="1"/>
            <a:r>
              <a:rPr sz="1200" dirty="0" err="1" smtClean="0"/>
              <a:t>Chvátal</a:t>
            </a:r>
            <a:r>
              <a:rPr lang="en-US" sz="1200" dirty="0" smtClean="0"/>
              <a:t>, </a:t>
            </a:r>
            <a:r>
              <a:rPr sz="1200" dirty="0" smtClean="0"/>
              <a:t>V</a:t>
            </a:r>
            <a:r>
              <a:rPr lang="en-US" sz="1200" dirty="0" smtClean="0"/>
              <a:t>., (</a:t>
            </a:r>
            <a:r>
              <a:rPr sz="1200" dirty="0" smtClean="0"/>
              <a:t>1975</a:t>
            </a:r>
            <a:r>
              <a:rPr lang="en-US" sz="1200" dirty="0" smtClean="0"/>
              <a:t>). "</a:t>
            </a:r>
            <a:r>
              <a:rPr sz="1200" dirty="0" smtClean="0"/>
              <a:t>A</a:t>
            </a:r>
            <a:r>
              <a:rPr lang="en-US" sz="1200" dirty="0" smtClean="0"/>
              <a:t> </a:t>
            </a:r>
            <a:r>
              <a:rPr sz="1200" dirty="0" smtClean="0"/>
              <a:t>combinatorial</a:t>
            </a:r>
            <a:r>
              <a:rPr lang="en-US" sz="1200" dirty="0" smtClean="0"/>
              <a:t> </a:t>
            </a:r>
            <a:r>
              <a:rPr sz="1200" dirty="0" smtClean="0"/>
              <a:t>theorem</a:t>
            </a:r>
            <a:r>
              <a:rPr lang="en-US" sz="1200" dirty="0" smtClean="0"/>
              <a:t> </a:t>
            </a:r>
            <a:r>
              <a:rPr sz="1200" dirty="0" smtClean="0"/>
              <a:t>in</a:t>
            </a:r>
            <a:r>
              <a:rPr lang="en-US" sz="1200" dirty="0" smtClean="0"/>
              <a:t> </a:t>
            </a:r>
            <a:r>
              <a:rPr sz="1200" dirty="0" smtClean="0"/>
              <a:t>plane</a:t>
            </a:r>
            <a:r>
              <a:rPr lang="en-US" sz="1200" dirty="0" smtClean="0"/>
              <a:t> </a:t>
            </a:r>
            <a:r>
              <a:rPr sz="1200" dirty="0" smtClean="0"/>
              <a:t>geometry</a:t>
            </a:r>
            <a:r>
              <a:rPr lang="en-US" sz="1200" dirty="0" smtClean="0"/>
              <a:t>", </a:t>
            </a:r>
            <a:r>
              <a:rPr sz="1200" i="1" dirty="0" smtClean="0"/>
              <a:t>Journal</a:t>
            </a:r>
            <a:r>
              <a:rPr lang="en-US" sz="1200" i="1" dirty="0" smtClean="0"/>
              <a:t> </a:t>
            </a:r>
            <a:r>
              <a:rPr sz="1200" i="1" dirty="0" smtClean="0"/>
              <a:t>of</a:t>
            </a:r>
            <a:r>
              <a:rPr lang="en-US" sz="1200" i="1" dirty="0" smtClean="0"/>
              <a:t> </a:t>
            </a:r>
            <a:r>
              <a:rPr sz="1200" i="1" dirty="0" smtClean="0"/>
              <a:t>Combinatorial</a:t>
            </a:r>
            <a:r>
              <a:rPr lang="en-US" sz="1200" i="1" dirty="0" smtClean="0"/>
              <a:t> </a:t>
            </a:r>
            <a:r>
              <a:rPr sz="1200" i="1" dirty="0" smtClean="0"/>
              <a:t>Theory</a:t>
            </a:r>
            <a:r>
              <a:rPr lang="en-US" sz="1200" i="1" dirty="0" smtClean="0"/>
              <a:t>, </a:t>
            </a:r>
            <a:r>
              <a:rPr sz="1200" b="1" dirty="0" smtClean="0"/>
              <a:t>Series</a:t>
            </a:r>
            <a:r>
              <a:rPr lang="en-US" sz="1200" b="1" dirty="0" smtClean="0"/>
              <a:t> </a:t>
            </a:r>
            <a:r>
              <a:rPr sz="1200" b="1" dirty="0" smtClean="0"/>
              <a:t>B</a:t>
            </a:r>
            <a:r>
              <a:rPr lang="en-US" sz="1200" dirty="0" smtClean="0"/>
              <a:t> </a:t>
            </a:r>
            <a:r>
              <a:rPr sz="1200" dirty="0" smtClean="0"/>
              <a:t>Volume</a:t>
            </a:r>
            <a:r>
              <a:rPr lang="en-US" sz="1200" dirty="0" smtClean="0"/>
              <a:t> </a:t>
            </a:r>
            <a:r>
              <a:rPr sz="1200" dirty="0" smtClean="0"/>
              <a:t>18</a:t>
            </a:r>
            <a:r>
              <a:rPr lang="en-US" sz="1200" dirty="0" smtClean="0"/>
              <a:t>, </a:t>
            </a:r>
            <a:r>
              <a:rPr sz="1200" dirty="0" smtClean="0"/>
              <a:t>Issue</a:t>
            </a:r>
            <a:r>
              <a:rPr lang="en-US" sz="1200" dirty="0" smtClean="0"/>
              <a:t> </a:t>
            </a:r>
            <a:r>
              <a:rPr sz="1200" dirty="0" smtClean="0"/>
              <a:t>1</a:t>
            </a:r>
            <a:r>
              <a:rPr lang="en-US" sz="1200" dirty="0" smtClean="0"/>
              <a:t>, </a:t>
            </a:r>
            <a:r>
              <a:rPr sz="1200" dirty="0" smtClean="0"/>
              <a:t>February</a:t>
            </a:r>
            <a:r>
              <a:rPr lang="en-US" sz="1200" dirty="0" smtClean="0"/>
              <a:t> </a:t>
            </a:r>
            <a:r>
              <a:rPr sz="1200" dirty="0" smtClean="0"/>
              <a:t>1975</a:t>
            </a:r>
            <a:r>
              <a:rPr lang="en-US" sz="1200" dirty="0" smtClean="0"/>
              <a:t>, </a:t>
            </a:r>
            <a:r>
              <a:rPr sz="1200" dirty="0" smtClean="0"/>
              <a:t>Pages</a:t>
            </a:r>
            <a:r>
              <a:rPr lang="en-US" sz="1200" dirty="0" smtClean="0"/>
              <a:t> </a:t>
            </a:r>
            <a:r>
              <a:rPr sz="1200" dirty="0" smtClean="0"/>
              <a:t>39</a:t>
            </a:r>
            <a:r>
              <a:rPr lang="en-US" sz="1200" dirty="0" smtClean="0"/>
              <a:t>-</a:t>
            </a:r>
            <a:r>
              <a:rPr sz="1200" dirty="0" smtClean="0"/>
              <a:t>41</a:t>
            </a:r>
            <a:r>
              <a:rPr lang="en-US" sz="1200" dirty="0" smtClean="0"/>
              <a:t> , </a:t>
            </a:r>
            <a:r>
              <a:rPr sz="1200" dirty="0" smtClean="0">
                <a:hlinkClick r:id="rId3" action="ppaction://hlinkfile" tooltip="Digital object identifier"/>
              </a:rPr>
              <a:t>doi</a:t>
            </a:r>
            <a:r>
              <a:rPr sz="1200" dirty="0" smtClean="0"/>
              <a:t>:</a:t>
            </a:r>
            <a:r>
              <a:rPr sz="1200" dirty="0" smtClean="0">
                <a:hlinkClick r:id="rId4"/>
              </a:rPr>
              <a:t>10</a:t>
            </a:r>
            <a:r>
              <a:rPr lang="en-US" sz="1200" dirty="0" smtClean="0">
                <a:hlinkClick r:id="rId4"/>
              </a:rPr>
              <a:t>.</a:t>
            </a:r>
            <a:r>
              <a:rPr sz="1200" dirty="0" smtClean="0">
                <a:hlinkClick r:id="rId4"/>
              </a:rPr>
              <a:t>1016</a:t>
            </a:r>
            <a:r>
              <a:rPr lang="en-US" sz="1200" dirty="0" smtClean="0">
                <a:hlinkClick r:id="rId4"/>
              </a:rPr>
              <a:t>/</a:t>
            </a:r>
            <a:r>
              <a:rPr sz="1200" dirty="0" smtClean="0">
                <a:hlinkClick r:id="rId4"/>
              </a:rPr>
              <a:t>0095</a:t>
            </a:r>
            <a:r>
              <a:rPr lang="en-US" sz="1200" dirty="0" smtClean="0">
                <a:hlinkClick r:id="rId4"/>
              </a:rPr>
              <a:t>-</a:t>
            </a:r>
            <a:r>
              <a:rPr sz="1200" dirty="0" smtClean="0">
                <a:hlinkClick r:id="rId4"/>
              </a:rPr>
              <a:t>8956</a:t>
            </a:r>
            <a:r>
              <a:rPr lang="en-US" sz="1200" dirty="0" smtClean="0">
                <a:hlinkClick r:id="rId4"/>
              </a:rPr>
              <a:t>(</a:t>
            </a:r>
            <a:r>
              <a:rPr sz="1200" dirty="0" smtClean="0">
                <a:hlinkClick r:id="rId4"/>
              </a:rPr>
              <a:t>75</a:t>
            </a:r>
            <a:r>
              <a:rPr lang="en-US" sz="1200" dirty="0" smtClean="0">
                <a:hlinkClick r:id="rId4"/>
              </a:rPr>
              <a:t>)</a:t>
            </a:r>
            <a:r>
              <a:rPr sz="1200" dirty="0" smtClean="0">
                <a:hlinkClick r:id="rId4"/>
              </a:rPr>
              <a:t>90061</a:t>
            </a:r>
            <a:r>
              <a:rPr lang="en-US" sz="1200" dirty="0" smtClean="0">
                <a:hlinkClick r:id="rId4"/>
              </a:rPr>
              <a:t>-</a:t>
            </a:r>
            <a:r>
              <a:rPr sz="1200" dirty="0" smtClean="0">
                <a:hlinkClick r:id="rId4"/>
              </a:rPr>
              <a:t>1</a:t>
            </a:r>
            <a:endParaRPr lang="en-US" altLang="en-US" sz="1200" dirty="0" smtClean="0"/>
          </a:p>
          <a:p>
            <a:pPr algn="l" rtl="0" eaLnBrk="1" hangingPunct="1"/>
            <a:r>
              <a:rPr sz="1200" dirty="0" smtClean="0"/>
              <a:t>Fisk</a:t>
            </a:r>
            <a:r>
              <a:rPr lang="en-US" sz="1200" dirty="0" smtClean="0"/>
              <a:t>, </a:t>
            </a:r>
            <a:r>
              <a:rPr sz="1200" dirty="0" smtClean="0"/>
              <a:t>S</a:t>
            </a:r>
            <a:r>
              <a:rPr lang="en-US" sz="1200" dirty="0" smtClean="0"/>
              <a:t>., (</a:t>
            </a:r>
            <a:r>
              <a:rPr sz="1200" dirty="0" smtClean="0"/>
              <a:t>1978</a:t>
            </a:r>
            <a:r>
              <a:rPr lang="en-US" sz="1200" dirty="0" smtClean="0"/>
              <a:t>). "</a:t>
            </a:r>
            <a:r>
              <a:rPr sz="1200" dirty="0" smtClean="0"/>
              <a:t>A</a:t>
            </a:r>
            <a:r>
              <a:rPr lang="en-US" sz="1200" dirty="0" smtClean="0"/>
              <a:t> </a:t>
            </a:r>
            <a:r>
              <a:rPr sz="1200" dirty="0" smtClean="0"/>
              <a:t>short</a:t>
            </a:r>
            <a:r>
              <a:rPr lang="en-US" sz="1200" dirty="0" smtClean="0"/>
              <a:t> </a:t>
            </a:r>
            <a:r>
              <a:rPr sz="1200" dirty="0" smtClean="0"/>
              <a:t>proof</a:t>
            </a:r>
            <a:r>
              <a:rPr lang="en-US" sz="1200" dirty="0" smtClean="0"/>
              <a:t> </a:t>
            </a:r>
            <a:r>
              <a:rPr sz="1200" dirty="0" smtClean="0"/>
              <a:t>of</a:t>
            </a:r>
            <a:r>
              <a:rPr lang="en-US" sz="1200" dirty="0" smtClean="0"/>
              <a:t> </a:t>
            </a:r>
            <a:r>
              <a:rPr sz="1200" dirty="0" err="1" smtClean="0"/>
              <a:t>Chvátal's</a:t>
            </a:r>
            <a:r>
              <a:rPr lang="en-US" sz="1200" dirty="0" smtClean="0"/>
              <a:t> </a:t>
            </a:r>
            <a:r>
              <a:rPr sz="1200" dirty="0" smtClean="0"/>
              <a:t>watchman</a:t>
            </a:r>
            <a:r>
              <a:rPr lang="en-US" sz="1200" dirty="0" smtClean="0"/>
              <a:t> </a:t>
            </a:r>
            <a:r>
              <a:rPr sz="1200" dirty="0" smtClean="0"/>
              <a:t>theorem</a:t>
            </a:r>
            <a:r>
              <a:rPr lang="en-US" sz="1200" dirty="0" smtClean="0"/>
              <a:t>", </a:t>
            </a:r>
            <a:r>
              <a:rPr sz="1200" i="1" dirty="0" smtClean="0"/>
              <a:t>Journal</a:t>
            </a:r>
            <a:r>
              <a:rPr lang="en-US" sz="1200" i="1" dirty="0" smtClean="0"/>
              <a:t> </a:t>
            </a:r>
            <a:r>
              <a:rPr sz="1200" i="1" dirty="0" smtClean="0"/>
              <a:t>of</a:t>
            </a:r>
            <a:r>
              <a:rPr lang="en-US" sz="1200" i="1" dirty="0" smtClean="0"/>
              <a:t> </a:t>
            </a:r>
            <a:r>
              <a:rPr sz="1200" i="1" dirty="0" smtClean="0"/>
              <a:t>Combinatorial</a:t>
            </a:r>
            <a:r>
              <a:rPr lang="en-US" sz="1200" i="1" dirty="0" smtClean="0"/>
              <a:t> </a:t>
            </a:r>
            <a:r>
              <a:rPr sz="1200" i="1" dirty="0" smtClean="0"/>
              <a:t>Theory</a:t>
            </a:r>
            <a:r>
              <a:rPr lang="en-US" sz="1200" i="1" dirty="0" smtClean="0"/>
              <a:t>, </a:t>
            </a:r>
            <a:r>
              <a:rPr sz="1200" i="1" dirty="0" smtClean="0"/>
              <a:t>Series</a:t>
            </a:r>
            <a:r>
              <a:rPr lang="en-US" sz="1200" i="1" dirty="0" smtClean="0"/>
              <a:t> </a:t>
            </a:r>
            <a:r>
              <a:rPr sz="1200" i="1" dirty="0" smtClean="0"/>
              <a:t>B</a:t>
            </a:r>
            <a:r>
              <a:rPr lang="en-US" sz="1200" dirty="0" smtClean="0"/>
              <a:t> </a:t>
            </a:r>
            <a:r>
              <a:rPr sz="1200" b="1" dirty="0" smtClean="0"/>
              <a:t>24</a:t>
            </a:r>
            <a:r>
              <a:rPr lang="en-US" sz="1200" dirty="0" smtClean="0"/>
              <a:t> (</a:t>
            </a:r>
            <a:r>
              <a:rPr sz="1200" dirty="0" smtClean="0"/>
              <a:t>3</a:t>
            </a:r>
            <a:r>
              <a:rPr lang="en-US" sz="1200" dirty="0" smtClean="0"/>
              <a:t>)</a:t>
            </a:r>
            <a:r>
              <a:rPr sz="1200" dirty="0" smtClean="0"/>
              <a:t>:</a:t>
            </a:r>
            <a:r>
              <a:rPr lang="en-US" sz="1200" dirty="0" smtClean="0"/>
              <a:t> </a:t>
            </a:r>
            <a:r>
              <a:rPr sz="1200" dirty="0" smtClean="0"/>
              <a:t>374</a:t>
            </a:r>
            <a:r>
              <a:rPr lang="en-US" sz="1200" dirty="0" smtClean="0"/>
              <a:t>, </a:t>
            </a:r>
            <a:r>
              <a:rPr sz="1200" dirty="0" smtClean="0">
                <a:hlinkClick r:id="rId3" action="ppaction://hlinkfile" tooltip="Digital object identifier"/>
              </a:rPr>
              <a:t>doi</a:t>
            </a:r>
            <a:r>
              <a:rPr sz="1200" dirty="0" smtClean="0"/>
              <a:t>:</a:t>
            </a:r>
            <a:r>
              <a:rPr sz="1200" dirty="0" smtClean="0">
                <a:hlinkClick r:id="rId5"/>
              </a:rPr>
              <a:t>10</a:t>
            </a:r>
            <a:r>
              <a:rPr lang="en-US" sz="1200" dirty="0" smtClean="0">
                <a:hlinkClick r:id="rId5"/>
              </a:rPr>
              <a:t>.</a:t>
            </a:r>
            <a:r>
              <a:rPr sz="1200" dirty="0" smtClean="0">
                <a:hlinkClick r:id="rId5"/>
              </a:rPr>
              <a:t>1016</a:t>
            </a:r>
            <a:r>
              <a:rPr lang="en-US" sz="1200" dirty="0" smtClean="0">
                <a:hlinkClick r:id="rId5"/>
              </a:rPr>
              <a:t>/</a:t>
            </a:r>
            <a:r>
              <a:rPr sz="1200" dirty="0" smtClean="0">
                <a:hlinkClick r:id="rId5"/>
              </a:rPr>
              <a:t>0095</a:t>
            </a:r>
            <a:r>
              <a:rPr lang="en-US" sz="1200" dirty="0" smtClean="0">
                <a:hlinkClick r:id="rId5"/>
              </a:rPr>
              <a:t>-</a:t>
            </a:r>
            <a:r>
              <a:rPr sz="1200" dirty="0" smtClean="0">
                <a:hlinkClick r:id="rId5"/>
              </a:rPr>
              <a:t>8956</a:t>
            </a:r>
            <a:r>
              <a:rPr lang="en-US" sz="1200" dirty="0" smtClean="0">
                <a:hlinkClick r:id="rId5"/>
              </a:rPr>
              <a:t>(</a:t>
            </a:r>
            <a:r>
              <a:rPr sz="1200" dirty="0" smtClean="0">
                <a:hlinkClick r:id="rId5"/>
              </a:rPr>
              <a:t>78</a:t>
            </a:r>
            <a:r>
              <a:rPr lang="en-US" sz="1200" dirty="0" smtClean="0">
                <a:hlinkClick r:id="rId5"/>
              </a:rPr>
              <a:t>)</a:t>
            </a:r>
            <a:r>
              <a:rPr sz="1200" dirty="0" smtClean="0">
                <a:hlinkClick r:id="rId5"/>
              </a:rPr>
              <a:t>90059</a:t>
            </a:r>
            <a:r>
              <a:rPr lang="en-US" sz="1200" dirty="0" smtClean="0">
                <a:hlinkClick r:id="rId5"/>
              </a:rPr>
              <a:t>-</a:t>
            </a:r>
            <a:r>
              <a:rPr sz="1200" dirty="0" smtClean="0">
                <a:hlinkClick r:id="rId5"/>
              </a:rPr>
              <a:t>X</a:t>
            </a:r>
            <a:r>
              <a:rPr lang="en-US" sz="1200" dirty="0" smtClean="0"/>
              <a:t> </a:t>
            </a:r>
            <a:endParaRPr lang="en-US" altLang="en-US" sz="1200" dirty="0" smtClean="0"/>
          </a:p>
          <a:p>
            <a:pPr algn="l" rtl="0" eaLnBrk="1" hangingPunct="1"/>
            <a:r>
              <a:rPr sz="1200" dirty="0" err="1" smtClean="0"/>
              <a:t>Honsberger</a:t>
            </a:r>
            <a:r>
              <a:rPr lang="en-US" sz="1200" dirty="0" smtClean="0"/>
              <a:t>, </a:t>
            </a:r>
            <a:r>
              <a:rPr sz="1200" dirty="0" smtClean="0"/>
              <a:t>R</a:t>
            </a:r>
            <a:r>
              <a:rPr lang="en-US" sz="1200" dirty="0" smtClean="0"/>
              <a:t>., (</a:t>
            </a:r>
            <a:r>
              <a:rPr sz="1200" dirty="0" smtClean="0"/>
              <a:t>1976</a:t>
            </a:r>
            <a:r>
              <a:rPr lang="en-US" sz="1200" dirty="0" smtClean="0"/>
              <a:t>). "</a:t>
            </a:r>
            <a:r>
              <a:rPr sz="1200" dirty="0" err="1" smtClean="0"/>
              <a:t>Chvatal’s</a:t>
            </a:r>
            <a:r>
              <a:rPr lang="en-US" sz="1200" dirty="0" smtClean="0"/>
              <a:t> </a:t>
            </a:r>
            <a:r>
              <a:rPr sz="1200" dirty="0" smtClean="0"/>
              <a:t>Art</a:t>
            </a:r>
            <a:r>
              <a:rPr lang="en-US" sz="1200" dirty="0" smtClean="0"/>
              <a:t> </a:t>
            </a:r>
            <a:r>
              <a:rPr sz="1200" dirty="0" smtClean="0"/>
              <a:t>Gallery</a:t>
            </a:r>
            <a:r>
              <a:rPr lang="en-US" sz="1200" dirty="0" smtClean="0"/>
              <a:t> </a:t>
            </a:r>
            <a:r>
              <a:rPr sz="1200" dirty="0" smtClean="0"/>
              <a:t>Theorem</a:t>
            </a:r>
            <a:r>
              <a:rPr lang="en-US" sz="1200" dirty="0" smtClean="0"/>
              <a:t>." </a:t>
            </a:r>
            <a:r>
              <a:rPr sz="1200" i="1" dirty="0" smtClean="0"/>
              <a:t>Mathematical</a:t>
            </a:r>
            <a:r>
              <a:rPr lang="en-US" sz="1200" i="1" dirty="0" smtClean="0"/>
              <a:t> </a:t>
            </a:r>
            <a:r>
              <a:rPr sz="1200" i="1" dirty="0" smtClean="0"/>
              <a:t>Gems</a:t>
            </a:r>
            <a:r>
              <a:rPr lang="en-US" sz="1200" i="1" dirty="0" smtClean="0"/>
              <a:t> </a:t>
            </a:r>
            <a:r>
              <a:rPr sz="1200" i="1" dirty="0" smtClean="0"/>
              <a:t>II</a:t>
            </a:r>
            <a:r>
              <a:rPr lang="en-US" sz="1200" i="1" dirty="0" smtClean="0"/>
              <a:t>, </a:t>
            </a:r>
            <a:r>
              <a:rPr sz="1200" i="1" dirty="0" smtClean="0"/>
              <a:t>Chapter</a:t>
            </a:r>
            <a:r>
              <a:rPr lang="en-US" sz="1200" i="1" dirty="0" smtClean="0"/>
              <a:t> </a:t>
            </a:r>
            <a:r>
              <a:rPr sz="1200" i="1" dirty="0" smtClean="0"/>
              <a:t>11</a:t>
            </a:r>
            <a:r>
              <a:rPr lang="en-US" sz="1200" i="1" dirty="0" smtClean="0"/>
              <a:t>, </a:t>
            </a:r>
            <a:r>
              <a:rPr sz="1200" i="1" dirty="0" smtClean="0"/>
              <a:t>104</a:t>
            </a:r>
            <a:r>
              <a:rPr lang="en-US" sz="1200" i="1" dirty="0" smtClean="0"/>
              <a:t>-</a:t>
            </a:r>
            <a:r>
              <a:rPr sz="1200" i="1" dirty="0" smtClean="0"/>
              <a:t>110</a:t>
            </a:r>
            <a:r>
              <a:rPr lang="en-US" sz="1200" i="1" dirty="0" smtClean="0"/>
              <a:t>,  </a:t>
            </a:r>
            <a:r>
              <a:rPr sz="1200" i="1" dirty="0" smtClean="0"/>
              <a:t>MAA</a:t>
            </a:r>
            <a:r>
              <a:rPr lang="en-US" sz="1200" i="1" dirty="0" smtClean="0"/>
              <a:t> </a:t>
            </a:r>
            <a:r>
              <a:rPr sz="1200" i="1" dirty="0" smtClean="0"/>
              <a:t>Inc</a:t>
            </a:r>
            <a:r>
              <a:rPr lang="en-US" sz="1200" i="1" dirty="0" smtClean="0"/>
              <a:t>. </a:t>
            </a:r>
            <a:r>
              <a:rPr sz="1200" dirty="0" smtClean="0"/>
              <a:t>1976</a:t>
            </a:r>
            <a:r>
              <a:rPr lang="en-US" sz="1200" dirty="0" smtClean="0"/>
              <a:t> </a:t>
            </a:r>
            <a:endParaRPr sz="1200" dirty="0"/>
          </a:p>
          <a:p>
            <a:pPr algn="l" rtl="0" eaLnBrk="1" hangingPunct="1"/>
            <a:r>
              <a:rPr sz="1200" dirty="0" err="1" smtClean="0"/>
              <a:t>Garey</a:t>
            </a:r>
            <a:r>
              <a:rPr lang="en-US" sz="1200" dirty="0" smtClean="0"/>
              <a:t>, </a:t>
            </a:r>
            <a:r>
              <a:rPr sz="1200" dirty="0" smtClean="0"/>
              <a:t>Michael</a:t>
            </a:r>
            <a:r>
              <a:rPr lang="en-US" sz="1200" dirty="0" smtClean="0"/>
              <a:t> </a:t>
            </a:r>
            <a:r>
              <a:rPr sz="1200" dirty="0" smtClean="0"/>
              <a:t>R</a:t>
            </a:r>
            <a:r>
              <a:rPr lang="en-US" sz="1200" dirty="0" smtClean="0"/>
              <a:t>.; </a:t>
            </a:r>
            <a:r>
              <a:rPr sz="1200" dirty="0" smtClean="0"/>
              <a:t>Johnson</a:t>
            </a:r>
            <a:r>
              <a:rPr lang="en-US" sz="1200" dirty="0" smtClean="0"/>
              <a:t>, </a:t>
            </a:r>
            <a:r>
              <a:rPr sz="1200" dirty="0" smtClean="0"/>
              <a:t>D</a:t>
            </a:r>
            <a:r>
              <a:rPr lang="en-US" sz="1200" dirty="0" smtClean="0"/>
              <a:t>. </a:t>
            </a:r>
            <a:r>
              <a:rPr sz="1200" dirty="0" smtClean="0"/>
              <a:t>S</a:t>
            </a:r>
            <a:r>
              <a:rPr lang="en-US" sz="1200" dirty="0" smtClean="0"/>
              <a:t>. (</a:t>
            </a:r>
            <a:r>
              <a:rPr sz="1200" dirty="0" smtClean="0"/>
              <a:t>1979</a:t>
            </a:r>
            <a:r>
              <a:rPr lang="en-US" sz="1200" dirty="0" smtClean="0"/>
              <a:t>). </a:t>
            </a:r>
            <a:r>
              <a:rPr sz="1200" dirty="0" smtClean="0"/>
              <a:t>Victor</a:t>
            </a:r>
            <a:r>
              <a:rPr lang="en-US" sz="1200" dirty="0" smtClean="0"/>
              <a:t> </a:t>
            </a:r>
            <a:r>
              <a:rPr sz="1200" dirty="0" smtClean="0"/>
              <a:t>Klee</a:t>
            </a:r>
            <a:r>
              <a:rPr lang="en-US" sz="1200" dirty="0" smtClean="0"/>
              <a:t>. </a:t>
            </a:r>
            <a:r>
              <a:rPr sz="1200" dirty="0" smtClean="0"/>
              <a:t>ed</a:t>
            </a:r>
            <a:r>
              <a:rPr lang="en-US" sz="1200" dirty="0" smtClean="0"/>
              <a:t>. </a:t>
            </a:r>
            <a:r>
              <a:rPr sz="1200" i="1" dirty="0" smtClean="0"/>
              <a:t>Computers</a:t>
            </a:r>
            <a:r>
              <a:rPr lang="en-US" sz="1200" i="1" dirty="0" smtClean="0"/>
              <a:t> </a:t>
            </a:r>
            <a:r>
              <a:rPr sz="1200" i="1" dirty="0" smtClean="0"/>
              <a:t>and</a:t>
            </a:r>
            <a:r>
              <a:rPr lang="en-US" sz="1200" i="1" dirty="0" smtClean="0"/>
              <a:t> </a:t>
            </a:r>
            <a:r>
              <a:rPr sz="1200" i="1" dirty="0" smtClean="0"/>
              <a:t>Intractability:</a:t>
            </a:r>
            <a:r>
              <a:rPr lang="en-US" sz="1200" i="1" dirty="0" smtClean="0"/>
              <a:t> </a:t>
            </a:r>
            <a:r>
              <a:rPr sz="1200" i="1" dirty="0" smtClean="0"/>
              <a:t>A</a:t>
            </a:r>
            <a:r>
              <a:rPr lang="en-US" sz="1200" i="1" dirty="0" smtClean="0"/>
              <a:t> </a:t>
            </a:r>
            <a:r>
              <a:rPr sz="1200" i="1" dirty="0" smtClean="0"/>
              <a:t>Guide</a:t>
            </a:r>
            <a:r>
              <a:rPr lang="en-US" sz="1200" i="1" dirty="0" smtClean="0"/>
              <a:t> </a:t>
            </a:r>
            <a:r>
              <a:rPr sz="1200" i="1" dirty="0" smtClean="0"/>
              <a:t>to</a:t>
            </a:r>
            <a:r>
              <a:rPr lang="en-US" sz="1200" i="1" dirty="0" smtClean="0"/>
              <a:t> </a:t>
            </a:r>
            <a:r>
              <a:rPr sz="1200" i="1" dirty="0" smtClean="0"/>
              <a:t>the</a:t>
            </a:r>
            <a:r>
              <a:rPr lang="en-US" sz="1200" i="1" dirty="0" smtClean="0"/>
              <a:t> </a:t>
            </a:r>
            <a:r>
              <a:rPr sz="1200" i="1" dirty="0" smtClean="0"/>
              <a:t>Theory</a:t>
            </a:r>
            <a:r>
              <a:rPr lang="en-US" sz="1200" i="1" dirty="0" smtClean="0"/>
              <a:t> </a:t>
            </a:r>
            <a:r>
              <a:rPr sz="1200" i="1" dirty="0" smtClean="0"/>
              <a:t>of</a:t>
            </a:r>
            <a:r>
              <a:rPr lang="en-US" sz="1200" i="1" dirty="0" smtClean="0"/>
              <a:t> </a:t>
            </a:r>
            <a:r>
              <a:rPr sz="1200" i="1" dirty="0" smtClean="0"/>
              <a:t>NP</a:t>
            </a:r>
            <a:r>
              <a:rPr lang="en-US" sz="1200" i="1" dirty="0" smtClean="0"/>
              <a:t>-</a:t>
            </a:r>
            <a:r>
              <a:rPr sz="1200" i="1" dirty="0" smtClean="0"/>
              <a:t>Completeness</a:t>
            </a:r>
            <a:r>
              <a:rPr lang="en-US" sz="1200" dirty="0" smtClean="0"/>
              <a:t>. </a:t>
            </a:r>
            <a:r>
              <a:rPr sz="1200" dirty="0" smtClean="0"/>
              <a:t>A</a:t>
            </a:r>
            <a:r>
              <a:rPr lang="en-US" sz="1200" dirty="0" smtClean="0"/>
              <a:t> </a:t>
            </a:r>
            <a:r>
              <a:rPr sz="1200" dirty="0" smtClean="0"/>
              <a:t>Series</a:t>
            </a:r>
            <a:r>
              <a:rPr lang="en-US" sz="1200" dirty="0" smtClean="0"/>
              <a:t> </a:t>
            </a:r>
            <a:r>
              <a:rPr sz="1200" dirty="0" smtClean="0"/>
              <a:t>of</a:t>
            </a:r>
            <a:r>
              <a:rPr lang="en-US" sz="1200" dirty="0" smtClean="0"/>
              <a:t> </a:t>
            </a:r>
            <a:r>
              <a:rPr sz="1200" dirty="0" smtClean="0"/>
              <a:t>Books</a:t>
            </a:r>
            <a:r>
              <a:rPr lang="en-US" sz="1200" dirty="0" smtClean="0"/>
              <a:t> </a:t>
            </a:r>
            <a:r>
              <a:rPr sz="1200" dirty="0" smtClean="0"/>
              <a:t>in</a:t>
            </a:r>
            <a:r>
              <a:rPr lang="en-US" sz="1200" dirty="0" smtClean="0"/>
              <a:t> </a:t>
            </a:r>
            <a:r>
              <a:rPr sz="1200" dirty="0" smtClean="0"/>
              <a:t>the</a:t>
            </a:r>
            <a:r>
              <a:rPr lang="en-US" sz="1200" dirty="0" smtClean="0"/>
              <a:t> </a:t>
            </a:r>
            <a:r>
              <a:rPr sz="1200" dirty="0" smtClean="0"/>
              <a:t>Mathematical</a:t>
            </a:r>
            <a:r>
              <a:rPr lang="en-US" sz="1200" dirty="0" smtClean="0"/>
              <a:t> </a:t>
            </a:r>
            <a:r>
              <a:rPr sz="1200" dirty="0" smtClean="0"/>
              <a:t>Sciences</a:t>
            </a:r>
            <a:r>
              <a:rPr lang="en-US" sz="1200" dirty="0" smtClean="0"/>
              <a:t>. </a:t>
            </a:r>
            <a:r>
              <a:rPr sz="1200" dirty="0" smtClean="0"/>
              <a:t>W</a:t>
            </a:r>
            <a:r>
              <a:rPr lang="en-US" sz="1200" dirty="0" smtClean="0"/>
              <a:t>. </a:t>
            </a:r>
            <a:r>
              <a:rPr sz="1200" dirty="0" smtClean="0"/>
              <a:t>H</a:t>
            </a:r>
            <a:r>
              <a:rPr lang="en-US" sz="1200" dirty="0" smtClean="0"/>
              <a:t>. </a:t>
            </a:r>
            <a:r>
              <a:rPr sz="1200" dirty="0" smtClean="0"/>
              <a:t>Freeman</a:t>
            </a:r>
            <a:r>
              <a:rPr lang="en-US" sz="1200" dirty="0" smtClean="0"/>
              <a:t> </a:t>
            </a:r>
            <a:r>
              <a:rPr sz="1200" dirty="0" smtClean="0"/>
              <a:t>and</a:t>
            </a:r>
            <a:r>
              <a:rPr lang="en-US" sz="1200" dirty="0" smtClean="0"/>
              <a:t> </a:t>
            </a:r>
            <a:r>
              <a:rPr sz="1200" dirty="0" smtClean="0"/>
              <a:t>Co</a:t>
            </a:r>
            <a:r>
              <a:rPr lang="en-US" sz="1200" dirty="0" smtClean="0"/>
              <a:t>.. </a:t>
            </a:r>
            <a:r>
              <a:rPr sz="1200" dirty="0" smtClean="0"/>
              <a:t>pp</a:t>
            </a:r>
            <a:r>
              <a:rPr lang="en-US" sz="1200" dirty="0" smtClean="0"/>
              <a:t>. </a:t>
            </a:r>
            <a:r>
              <a:rPr sz="1200" dirty="0" smtClean="0"/>
              <a:t>x+338</a:t>
            </a:r>
            <a:r>
              <a:rPr lang="en-US" sz="1200" dirty="0" smtClean="0"/>
              <a:t>. </a:t>
            </a:r>
            <a:r>
              <a:rPr sz="1200" dirty="0" smtClean="0">
                <a:hlinkClick r:id="rId6" action="ppaction://hlinkfile" tooltip="International Standard Book Number"/>
              </a:rPr>
              <a:t>ISBN</a:t>
            </a:r>
            <a:r>
              <a:rPr lang="en-US" sz="1200" dirty="0" smtClean="0"/>
              <a:t> </a:t>
            </a:r>
            <a:r>
              <a:rPr sz="1200" dirty="0" smtClean="0">
                <a:hlinkClick r:id="rId7" action="ppaction://hlinkfile" tooltip="Special:BookSources/0-7167-1045-5"/>
              </a:rPr>
              <a:t>0</a:t>
            </a:r>
            <a:r>
              <a:rPr lang="en-US" sz="1200" dirty="0" smtClean="0">
                <a:hlinkClick r:id="rId7" action="ppaction://hlinkfile" tooltip="Special:BookSources/0-7167-1045-5"/>
              </a:rPr>
              <a:t>-</a:t>
            </a:r>
            <a:r>
              <a:rPr sz="1200" dirty="0" smtClean="0">
                <a:hlinkClick r:id="rId7" action="ppaction://hlinkfile" tooltip="Special:BookSources/0-7167-1045-5"/>
              </a:rPr>
              <a:t>7167</a:t>
            </a:r>
            <a:r>
              <a:rPr lang="en-US" sz="1200" dirty="0" smtClean="0">
                <a:hlinkClick r:id="rId7" action="ppaction://hlinkfile" tooltip="Special:BookSources/0-7167-1045-5"/>
              </a:rPr>
              <a:t>-</a:t>
            </a:r>
            <a:r>
              <a:rPr sz="1200" dirty="0" smtClean="0">
                <a:hlinkClick r:id="rId7" action="ppaction://hlinkfile" tooltip="Special:BookSources/0-7167-1045-5"/>
              </a:rPr>
              <a:t>1045</a:t>
            </a:r>
            <a:r>
              <a:rPr lang="en-US" sz="1200" dirty="0" smtClean="0">
                <a:hlinkClick r:id="rId7" action="ppaction://hlinkfile" tooltip="Special:BookSources/0-7167-1045-5"/>
              </a:rPr>
              <a:t>-</a:t>
            </a:r>
            <a:r>
              <a:rPr sz="1200" dirty="0" smtClean="0">
                <a:hlinkClick r:id="rId7" action="ppaction://hlinkfile" tooltip="Special:BookSources/0-7167-1045-5"/>
              </a:rPr>
              <a:t>5</a:t>
            </a:r>
            <a:r>
              <a:rPr lang="en-US" sz="1200" dirty="0" smtClean="0"/>
              <a:t>. </a:t>
            </a:r>
            <a:r>
              <a:rPr sz="1200" dirty="0" smtClean="0">
                <a:hlinkClick r:id="rId8" action="ppaction://hlinkfile" tooltip="Mathematical Reviews"/>
              </a:rPr>
              <a:t>MR</a:t>
            </a:r>
            <a:r>
              <a:rPr sz="1200" dirty="0" smtClean="0">
                <a:hlinkClick r:id="rId9"/>
              </a:rPr>
              <a:t>519066</a:t>
            </a:r>
            <a:r>
              <a:rPr lang="en-US" sz="1200" dirty="0" smtClean="0"/>
              <a:t>.</a:t>
            </a:r>
            <a:endParaRPr sz="1200" dirty="0"/>
          </a:p>
          <a:p>
            <a:pPr algn="l" rtl="0"/>
            <a:endParaRPr lang="he-IL" dirty="0" smtClean="0"/>
          </a:p>
          <a:p>
            <a:pPr algn="l" rtl="0"/>
            <a:endParaRPr lang="en-US" dirty="0"/>
          </a:p>
        </p:txBody>
      </p:sp>
      <p:sp>
        <p:nvSpPr>
          <p:cNvPr id="4" name="Slide Number Placeholder 3"/>
          <p:cNvSpPr>
            <a:spLocks noGrp="1"/>
          </p:cNvSpPr>
          <p:nvPr>
            <p:ph type="sldNum" sz="quarter" idx="10"/>
          </p:nvPr>
        </p:nvSpPr>
        <p:spPr/>
        <p:txBody>
          <a:bodyPr/>
          <a:lstStyle/>
          <a:p>
            <a:pPr>
              <a:defRPr/>
            </a:pPr>
            <a:fld id="{513BC059-AADE-4C60-A490-5ECD731F7AF5}" type="slidenum">
              <a:rPr lang="en-US" smtClean="0">
                <a:solidFill>
                  <a:prstClr val="black"/>
                </a:solidFill>
              </a:rPr>
              <a:pPr>
                <a:defRPr/>
              </a:pPr>
              <a:t>28</a:t>
            </a:fld>
            <a:endParaRPr lang="en-US">
              <a:solidFill>
                <a:prstClr val="black"/>
              </a:solidFill>
            </a:endParaRPr>
          </a:p>
        </p:txBody>
      </p:sp>
    </p:spTree>
    <p:extLst>
      <p:ext uri="{BB962C8B-B14F-4D97-AF65-F5344CB8AC3E}">
        <p14:creationId xmlns:p14="http://schemas.microsoft.com/office/powerpoint/2010/main" val="39422139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eaLnBrk="1" hangingPunct="1"/>
            <a:r>
              <a:rPr sz="1200" dirty="0" smtClean="0">
                <a:solidFill>
                  <a:srgbClr val="00FFFF"/>
                </a:solidFill>
              </a:rPr>
              <a:t>Recommended</a:t>
            </a:r>
            <a:r>
              <a:rPr lang="en-US" sz="1200" dirty="0" smtClean="0">
                <a:solidFill>
                  <a:srgbClr val="00FFFF"/>
                </a:solidFill>
              </a:rPr>
              <a:t> </a:t>
            </a:r>
            <a:r>
              <a:rPr sz="1200" dirty="0" smtClean="0">
                <a:solidFill>
                  <a:srgbClr val="00FFFF"/>
                </a:solidFill>
              </a:rPr>
              <a:t>reading</a:t>
            </a:r>
            <a:r>
              <a:rPr lang="en-US" sz="1200" dirty="0" smtClean="0">
                <a:solidFill>
                  <a:srgbClr val="00FFFF"/>
                </a:solidFill>
              </a:rPr>
              <a:t> (</a:t>
            </a:r>
            <a:r>
              <a:rPr sz="1200" dirty="0" smtClean="0">
                <a:solidFill>
                  <a:srgbClr val="00FFFF"/>
                </a:solidFill>
              </a:rPr>
              <a:t>continued</a:t>
            </a:r>
            <a:r>
              <a:rPr lang="en-US" sz="1200" dirty="0" smtClean="0">
                <a:solidFill>
                  <a:srgbClr val="00FFFF"/>
                </a:solidFill>
              </a:rPr>
              <a:t>)</a:t>
            </a:r>
            <a:endParaRPr lang="he-IL" altLang="en-US" sz="1200" dirty="0" smtClean="0"/>
          </a:p>
          <a:p>
            <a:pPr algn="l" rtl="0" eaLnBrk="1" hangingPunct="1"/>
            <a:r>
              <a:rPr sz="1200" dirty="0" smtClean="0"/>
              <a:t>O'Rourke</a:t>
            </a:r>
            <a:r>
              <a:rPr lang="en-US" sz="1200" dirty="0" smtClean="0"/>
              <a:t>, </a:t>
            </a:r>
            <a:r>
              <a:rPr sz="1200" dirty="0" smtClean="0"/>
              <a:t>Joseph</a:t>
            </a:r>
            <a:r>
              <a:rPr lang="en-US" sz="1200" dirty="0" smtClean="0"/>
              <a:t> (</a:t>
            </a:r>
            <a:r>
              <a:rPr sz="1200" dirty="0" smtClean="0"/>
              <a:t>1987</a:t>
            </a:r>
            <a:r>
              <a:rPr lang="en-US" sz="1200" dirty="0" smtClean="0"/>
              <a:t>). </a:t>
            </a:r>
            <a:r>
              <a:rPr sz="1200" i="1" dirty="0" smtClean="0"/>
              <a:t>Art</a:t>
            </a:r>
            <a:r>
              <a:rPr lang="en-US" sz="1200" i="1" dirty="0" smtClean="0"/>
              <a:t> </a:t>
            </a:r>
            <a:r>
              <a:rPr sz="1200" i="1" dirty="0" smtClean="0"/>
              <a:t>Gallery</a:t>
            </a:r>
            <a:r>
              <a:rPr lang="en-US" sz="1200" i="1" dirty="0" smtClean="0"/>
              <a:t> </a:t>
            </a:r>
            <a:r>
              <a:rPr sz="1200" i="1" dirty="0" smtClean="0"/>
              <a:t>Theorems</a:t>
            </a:r>
            <a:r>
              <a:rPr lang="en-US" sz="1200" i="1" dirty="0" smtClean="0"/>
              <a:t> </a:t>
            </a:r>
            <a:r>
              <a:rPr sz="1200" i="1" dirty="0" smtClean="0"/>
              <a:t>and</a:t>
            </a:r>
            <a:r>
              <a:rPr lang="en-US" sz="1200" i="1" dirty="0" smtClean="0"/>
              <a:t> </a:t>
            </a:r>
            <a:r>
              <a:rPr sz="1200" i="1" dirty="0" smtClean="0"/>
              <a:t>Algorithms</a:t>
            </a:r>
            <a:r>
              <a:rPr lang="en-US" sz="1200" dirty="0" smtClean="0"/>
              <a:t>, </a:t>
            </a:r>
            <a:r>
              <a:rPr sz="1200" dirty="0" smtClean="0"/>
              <a:t>Oxford</a:t>
            </a:r>
            <a:r>
              <a:rPr lang="en-US" sz="1200" dirty="0" smtClean="0"/>
              <a:t> </a:t>
            </a:r>
            <a:r>
              <a:rPr sz="1200" dirty="0" smtClean="0"/>
              <a:t>University</a:t>
            </a:r>
            <a:r>
              <a:rPr lang="en-US" sz="1200" dirty="0" smtClean="0"/>
              <a:t> </a:t>
            </a:r>
            <a:r>
              <a:rPr sz="1200" dirty="0" smtClean="0"/>
              <a:t>Press</a:t>
            </a:r>
            <a:r>
              <a:rPr lang="en-US" sz="1200" dirty="0" smtClean="0"/>
              <a:t>, </a:t>
            </a:r>
            <a:r>
              <a:rPr sz="1200" dirty="0" smtClean="0">
                <a:hlinkClick r:id="rId3" action="ppaction://hlinkfile" tooltip="International Standard Book Number"/>
              </a:rPr>
              <a:t>ISBN</a:t>
            </a:r>
            <a:r>
              <a:rPr lang="en-US" sz="1200" dirty="0" smtClean="0"/>
              <a:t> </a:t>
            </a:r>
            <a:r>
              <a:rPr sz="1200" dirty="0" smtClean="0"/>
              <a:t>0</a:t>
            </a:r>
            <a:r>
              <a:rPr lang="en-US" sz="1200" dirty="0" smtClean="0"/>
              <a:t>-</a:t>
            </a:r>
            <a:r>
              <a:rPr sz="1200" dirty="0" smtClean="0"/>
              <a:t>19</a:t>
            </a:r>
            <a:r>
              <a:rPr lang="en-US" sz="1200" dirty="0" smtClean="0"/>
              <a:t>-</a:t>
            </a:r>
            <a:r>
              <a:rPr sz="1200" dirty="0" smtClean="0"/>
              <a:t>503965</a:t>
            </a:r>
            <a:r>
              <a:rPr lang="en-US" sz="1200" dirty="0" smtClean="0"/>
              <a:t>-</a:t>
            </a:r>
            <a:r>
              <a:rPr sz="1200" dirty="0" smtClean="0"/>
              <a:t>3</a:t>
            </a:r>
            <a:r>
              <a:rPr lang="en-US" sz="1200" dirty="0" smtClean="0"/>
              <a:t>, </a:t>
            </a:r>
            <a:r>
              <a:rPr sz="1200" dirty="0" smtClean="0">
                <a:hlinkClick r:id="rId4"/>
              </a:rPr>
              <a:t>http</a:t>
            </a:r>
            <a:r>
              <a:rPr sz="1200" dirty="0" smtClean="0">
                <a:hlinkClick r:id="rId4"/>
              </a:rPr>
              <a:t>:</a:t>
            </a:r>
            <a:r>
              <a:rPr lang="en-US" sz="1200" dirty="0" smtClean="0">
                <a:hlinkClick r:id="rId4"/>
              </a:rPr>
              <a:t>//</a:t>
            </a:r>
            <a:r>
              <a:rPr sz="1200" dirty="0" smtClean="0">
                <a:hlinkClick r:id="rId4"/>
              </a:rPr>
              <a:t>cs</a:t>
            </a:r>
            <a:r>
              <a:rPr lang="en-US" sz="1200" dirty="0" smtClean="0">
                <a:hlinkClick r:id="rId4"/>
              </a:rPr>
              <a:t>.</a:t>
            </a:r>
            <a:r>
              <a:rPr sz="1200" dirty="0" smtClean="0">
                <a:hlinkClick r:id="rId4"/>
              </a:rPr>
              <a:t>smith</a:t>
            </a:r>
            <a:r>
              <a:rPr lang="en-US" sz="1200" dirty="0" smtClean="0">
                <a:hlinkClick r:id="rId4"/>
              </a:rPr>
              <a:t>.</a:t>
            </a:r>
            <a:r>
              <a:rPr sz="1200" dirty="0" smtClean="0">
                <a:hlinkClick r:id="rId4"/>
              </a:rPr>
              <a:t>edu</a:t>
            </a:r>
            <a:r>
              <a:rPr lang="en-US" sz="1200" dirty="0" smtClean="0">
                <a:hlinkClick r:id="rId4"/>
              </a:rPr>
              <a:t>/</a:t>
            </a:r>
            <a:r>
              <a:rPr sz="1200" dirty="0" smtClean="0">
                <a:hlinkClick r:id="rId4"/>
              </a:rPr>
              <a:t>~orourke</a:t>
            </a:r>
            <a:r>
              <a:rPr lang="en-US" sz="1200" dirty="0" smtClean="0">
                <a:hlinkClick r:id="rId4"/>
              </a:rPr>
              <a:t>/</a:t>
            </a:r>
            <a:r>
              <a:rPr sz="1200" dirty="0" smtClean="0">
                <a:hlinkClick r:id="rId4"/>
              </a:rPr>
              <a:t>books</a:t>
            </a:r>
            <a:r>
              <a:rPr lang="en-US" sz="1200" dirty="0" smtClean="0">
                <a:hlinkClick r:id="rId4"/>
              </a:rPr>
              <a:t>/</a:t>
            </a:r>
            <a:r>
              <a:rPr sz="1200" dirty="0" smtClean="0">
                <a:hlinkClick r:id="rId4"/>
              </a:rPr>
              <a:t>ArtGalleryTheorems</a:t>
            </a:r>
            <a:r>
              <a:rPr lang="en-US" sz="1200" dirty="0" smtClean="0">
                <a:hlinkClick r:id="rId4"/>
              </a:rPr>
              <a:t>/</a:t>
            </a:r>
            <a:r>
              <a:rPr sz="1200" dirty="0" smtClean="0">
                <a:hlinkClick r:id="rId4"/>
              </a:rPr>
              <a:t>art</a:t>
            </a:r>
            <a:r>
              <a:rPr lang="en-US" sz="1200" dirty="0" smtClean="0">
                <a:hlinkClick r:id="rId4"/>
              </a:rPr>
              <a:t>.</a:t>
            </a:r>
            <a:r>
              <a:rPr sz="1200" dirty="0" smtClean="0">
                <a:hlinkClick r:id="rId4"/>
              </a:rPr>
              <a:t>html</a:t>
            </a:r>
            <a:endParaRPr lang="en-US" altLang="en-US" sz="1200" dirty="0" smtClean="0"/>
          </a:p>
          <a:p>
            <a:pPr algn="l" rtl="0" eaLnBrk="1" hangingPunct="1"/>
            <a:r>
              <a:rPr sz="1200" dirty="0">
                <a:hlinkClick r:id="rId5"/>
              </a:rPr>
              <a:t>http</a:t>
            </a:r>
            <a:r>
              <a:rPr sz="1200" dirty="0" smtClean="0">
                <a:hlinkClick r:id="rId5"/>
              </a:rPr>
              <a:t>:</a:t>
            </a:r>
            <a:r>
              <a:rPr lang="en-US" sz="1200" dirty="0" smtClean="0">
                <a:hlinkClick r:id="rId5"/>
              </a:rPr>
              <a:t>//</a:t>
            </a:r>
            <a:r>
              <a:rPr sz="1200" dirty="0" smtClean="0">
                <a:hlinkClick r:id="rId5"/>
              </a:rPr>
              <a:t>maven</a:t>
            </a:r>
            <a:r>
              <a:rPr lang="en-US" sz="1200" dirty="0" smtClean="0">
                <a:hlinkClick r:id="rId5"/>
              </a:rPr>
              <a:t>.</a:t>
            </a:r>
            <a:r>
              <a:rPr sz="1200" dirty="0" smtClean="0">
                <a:hlinkClick r:id="rId5"/>
              </a:rPr>
              <a:t>smith</a:t>
            </a:r>
            <a:r>
              <a:rPr lang="en-US" sz="1200" dirty="0" smtClean="0">
                <a:hlinkClick r:id="rId5"/>
              </a:rPr>
              <a:t>.</a:t>
            </a:r>
            <a:r>
              <a:rPr sz="1200" dirty="0" smtClean="0">
                <a:hlinkClick r:id="rId5"/>
              </a:rPr>
              <a:t>edu</a:t>
            </a:r>
            <a:r>
              <a:rPr lang="en-US" sz="1200" dirty="0" smtClean="0">
                <a:hlinkClick r:id="rId5"/>
              </a:rPr>
              <a:t>/</a:t>
            </a:r>
            <a:r>
              <a:rPr sz="1200" dirty="0" smtClean="0">
                <a:hlinkClick r:id="rId5"/>
              </a:rPr>
              <a:t>~orourke</a:t>
            </a:r>
            <a:r>
              <a:rPr lang="en-US" sz="1200" dirty="0" smtClean="0">
                <a:hlinkClick r:id="rId5"/>
              </a:rPr>
              <a:t>/</a:t>
            </a:r>
            <a:r>
              <a:rPr lang="en-US" sz="1200" dirty="0" smtClean="0"/>
              <a:t>          </a:t>
            </a:r>
            <a:endParaRPr lang="he-IL" altLang="en-US" sz="1200" dirty="0" smtClean="0"/>
          </a:p>
          <a:p>
            <a:pPr algn="l" rtl="0" eaLnBrk="1" hangingPunct="1"/>
            <a:r>
              <a:rPr sz="1200" dirty="0"/>
              <a:t>http</a:t>
            </a:r>
            <a:r>
              <a:rPr sz="1200" dirty="0" smtClean="0"/>
              <a:t>:</a:t>
            </a:r>
            <a:r>
              <a:rPr lang="en-US" sz="1200" dirty="0" smtClean="0"/>
              <a:t>//</a:t>
            </a:r>
            <a:r>
              <a:rPr sz="1200" dirty="0" smtClean="0"/>
              <a:t>maven</a:t>
            </a:r>
            <a:r>
              <a:rPr lang="en-US" sz="1200" dirty="0" smtClean="0"/>
              <a:t>.</a:t>
            </a:r>
            <a:r>
              <a:rPr sz="1200" dirty="0" smtClean="0"/>
              <a:t>smith</a:t>
            </a:r>
            <a:r>
              <a:rPr lang="en-US" sz="1200" dirty="0" smtClean="0"/>
              <a:t>.</a:t>
            </a:r>
            <a:r>
              <a:rPr sz="1200" dirty="0" smtClean="0"/>
              <a:t>edu</a:t>
            </a:r>
            <a:r>
              <a:rPr lang="en-US" sz="1200" dirty="0" smtClean="0"/>
              <a:t>/</a:t>
            </a:r>
            <a:r>
              <a:rPr sz="1200" dirty="0" smtClean="0"/>
              <a:t>~orourke</a:t>
            </a:r>
            <a:r>
              <a:rPr lang="en-US" sz="1200" dirty="0" smtClean="0"/>
              <a:t>/ </a:t>
            </a:r>
            <a:r>
              <a:rPr sz="1200" dirty="0" smtClean="0"/>
              <a:t>The</a:t>
            </a:r>
            <a:r>
              <a:rPr lang="en-US" sz="1200" dirty="0" smtClean="0"/>
              <a:t> </a:t>
            </a:r>
            <a:r>
              <a:rPr sz="1200" dirty="0" smtClean="0"/>
              <a:t>problem</a:t>
            </a:r>
            <a:r>
              <a:rPr lang="en-US" sz="1200" dirty="0" smtClean="0"/>
              <a:t> </a:t>
            </a:r>
            <a:r>
              <a:rPr sz="1200" dirty="0" smtClean="0"/>
              <a:t>of</a:t>
            </a:r>
            <a:r>
              <a:rPr lang="en-US" sz="1200" dirty="0" smtClean="0"/>
              <a:t> </a:t>
            </a:r>
            <a:r>
              <a:rPr sz="1200" dirty="0" smtClean="0"/>
              <a:t>securing</a:t>
            </a:r>
            <a:r>
              <a:rPr lang="en-US" sz="1200" dirty="0" smtClean="0"/>
              <a:t> </a:t>
            </a:r>
            <a:r>
              <a:rPr sz="1200" dirty="0" smtClean="0"/>
              <a:t>a</a:t>
            </a:r>
            <a:r>
              <a:rPr lang="en-US" sz="1200" dirty="0" smtClean="0"/>
              <a:t> </a:t>
            </a:r>
            <a:r>
              <a:rPr sz="1200" dirty="0" smtClean="0"/>
              <a:t>fortress</a:t>
            </a:r>
            <a:r>
              <a:rPr lang="en-US" sz="1200" dirty="0" smtClean="0"/>
              <a:t> </a:t>
            </a:r>
            <a:r>
              <a:rPr sz="1200" dirty="0" smtClean="0"/>
              <a:t>appears</a:t>
            </a:r>
            <a:r>
              <a:rPr lang="en-US" sz="1200" dirty="0" smtClean="0"/>
              <a:t> </a:t>
            </a:r>
            <a:r>
              <a:rPr sz="1200" dirty="0" smtClean="0"/>
              <a:t>in</a:t>
            </a:r>
            <a:r>
              <a:rPr lang="en-US" sz="1200" dirty="0" smtClean="0"/>
              <a:t> </a:t>
            </a:r>
            <a:r>
              <a:rPr sz="1200" dirty="0" smtClean="0"/>
              <a:t>Chapter</a:t>
            </a:r>
            <a:r>
              <a:rPr lang="en-US" sz="1200" dirty="0" smtClean="0"/>
              <a:t> </a:t>
            </a:r>
            <a:r>
              <a:rPr sz="1200" dirty="0" smtClean="0"/>
              <a:t>6</a:t>
            </a:r>
            <a:r>
              <a:rPr lang="en-US" sz="1200" dirty="0" smtClean="0"/>
              <a:t> </a:t>
            </a:r>
            <a:r>
              <a:rPr sz="1200" dirty="0" smtClean="0"/>
              <a:t>of</a:t>
            </a:r>
            <a:r>
              <a:rPr lang="en-US" sz="1200" dirty="0" smtClean="0"/>
              <a:t> </a:t>
            </a:r>
            <a:r>
              <a:rPr sz="1200" dirty="0" smtClean="0"/>
              <a:t>this</a:t>
            </a:r>
            <a:r>
              <a:rPr lang="en-US" sz="1200" dirty="0" smtClean="0"/>
              <a:t> </a:t>
            </a:r>
            <a:r>
              <a:rPr sz="1200" dirty="0" smtClean="0"/>
              <a:t>book</a:t>
            </a:r>
            <a:r>
              <a:rPr lang="en-US" sz="1200" dirty="0" smtClean="0"/>
              <a:t>. </a:t>
            </a:r>
            <a:r>
              <a:rPr sz="1200" dirty="0" smtClean="0"/>
              <a:t>***404</a:t>
            </a:r>
            <a:r>
              <a:rPr lang="en-US" sz="1200" dirty="0" smtClean="0"/>
              <a:t> </a:t>
            </a:r>
            <a:r>
              <a:rPr sz="1200" dirty="0" smtClean="0"/>
              <a:t>error</a:t>
            </a:r>
            <a:r>
              <a:rPr lang="en-US" sz="1200" dirty="0" smtClean="0"/>
              <a:t> -- </a:t>
            </a:r>
            <a:r>
              <a:rPr sz="1200" dirty="0" smtClean="0"/>
              <a:t>page</a:t>
            </a:r>
            <a:r>
              <a:rPr lang="en-US" sz="1200" dirty="0" smtClean="0"/>
              <a:t> </a:t>
            </a:r>
            <a:r>
              <a:rPr sz="1200" dirty="0" smtClean="0"/>
              <a:t>not</a:t>
            </a:r>
            <a:r>
              <a:rPr lang="en-US" sz="1200" dirty="0" smtClean="0"/>
              <a:t> </a:t>
            </a:r>
            <a:r>
              <a:rPr sz="1200" dirty="0" smtClean="0"/>
              <a:t>found***</a:t>
            </a:r>
            <a:r>
              <a:rPr lang="en-US" sz="1200" dirty="0" smtClean="0"/>
              <a:t> </a:t>
            </a:r>
            <a:endParaRPr sz="1200" dirty="0"/>
          </a:p>
          <a:p>
            <a:pPr algn="l" rtl="0" eaLnBrk="1" hangingPunct="1">
              <a:buFontTx/>
              <a:buNone/>
            </a:pPr>
            <a:r>
              <a:rPr sz="1200" dirty="0"/>
              <a:t>	</a:t>
            </a:r>
            <a:r>
              <a:rPr lang="en-US" sz="1200" dirty="0" smtClean="0"/>
              <a:t> </a:t>
            </a:r>
            <a:r>
              <a:rPr sz="1200" dirty="0" smtClean="0"/>
              <a:t>Proof</a:t>
            </a:r>
            <a:r>
              <a:rPr lang="en-US" sz="1200" dirty="0" smtClean="0"/>
              <a:t> </a:t>
            </a:r>
            <a:r>
              <a:rPr sz="1200" dirty="0" smtClean="0"/>
              <a:t>that</a:t>
            </a:r>
            <a:r>
              <a:rPr lang="en-US" sz="1200" dirty="0" smtClean="0"/>
              <a:t> </a:t>
            </a:r>
            <a:r>
              <a:rPr sz="1200" dirty="0" smtClean="0"/>
              <a:t>the</a:t>
            </a:r>
            <a:r>
              <a:rPr lang="en-US" sz="1200" dirty="0" smtClean="0"/>
              <a:t> art gallery </a:t>
            </a:r>
            <a:r>
              <a:rPr sz="1200" dirty="0" smtClean="0"/>
              <a:t>problem</a:t>
            </a:r>
            <a:r>
              <a:rPr lang="en-US" sz="1200" dirty="0" smtClean="0"/>
              <a:t> </a:t>
            </a:r>
            <a:r>
              <a:rPr sz="1200" dirty="0" smtClean="0"/>
              <a:t>is</a:t>
            </a:r>
            <a:r>
              <a:rPr lang="en-US" sz="1200" dirty="0" smtClean="0"/>
              <a:t> </a:t>
            </a:r>
            <a:r>
              <a:rPr sz="1200" dirty="0" smtClean="0"/>
              <a:t>NP</a:t>
            </a:r>
            <a:r>
              <a:rPr lang="en-US" sz="1200" dirty="0" smtClean="0"/>
              <a:t>-</a:t>
            </a:r>
            <a:r>
              <a:rPr sz="1200" dirty="0" smtClean="0"/>
              <a:t>complete</a:t>
            </a:r>
            <a:r>
              <a:rPr lang="en-US" sz="1200" dirty="0" smtClean="0"/>
              <a:t> </a:t>
            </a:r>
            <a:r>
              <a:rPr sz="1200" dirty="0" smtClean="0"/>
              <a:t>appears</a:t>
            </a:r>
            <a:r>
              <a:rPr lang="en-US" sz="1200" dirty="0" smtClean="0"/>
              <a:t> </a:t>
            </a:r>
            <a:r>
              <a:rPr sz="1200" dirty="0" smtClean="0"/>
              <a:t>on</a:t>
            </a:r>
            <a:r>
              <a:rPr lang="en-US" sz="1200" dirty="0" smtClean="0"/>
              <a:t> </a:t>
            </a:r>
            <a:r>
              <a:rPr sz="1200" dirty="0" smtClean="0"/>
              <a:t>pages</a:t>
            </a:r>
            <a:r>
              <a:rPr lang="en-US" sz="1200" dirty="0" smtClean="0"/>
              <a:t> </a:t>
            </a:r>
            <a:r>
              <a:rPr sz="1200" dirty="0" smtClean="0"/>
              <a:t>239</a:t>
            </a:r>
            <a:r>
              <a:rPr lang="en-US" sz="1200" dirty="0" smtClean="0"/>
              <a:t>-</a:t>
            </a:r>
            <a:r>
              <a:rPr sz="1200" dirty="0" smtClean="0"/>
              <a:t>242</a:t>
            </a:r>
            <a:r>
              <a:rPr lang="en-US" sz="1200" dirty="0" smtClean="0"/>
              <a:t>.</a:t>
            </a:r>
            <a:endParaRPr sz="1200" dirty="0"/>
          </a:p>
          <a:p>
            <a:pPr algn="l" rtl="0" eaLnBrk="1" hangingPunct="1">
              <a:buFontTx/>
              <a:buNone/>
            </a:pPr>
            <a:r>
              <a:rPr lang="en-US" sz="1200" dirty="0" smtClean="0"/>
              <a:t> </a:t>
            </a:r>
            <a:r>
              <a:rPr sz="1200" dirty="0" smtClean="0"/>
              <a:t>The</a:t>
            </a:r>
            <a:r>
              <a:rPr lang="en-US" sz="1200" dirty="0" smtClean="0"/>
              <a:t> </a:t>
            </a:r>
            <a:r>
              <a:rPr sz="1200" dirty="0" smtClean="0"/>
              <a:t>difficult</a:t>
            </a:r>
            <a:r>
              <a:rPr lang="en-US" sz="1200" dirty="0" smtClean="0"/>
              <a:t> </a:t>
            </a:r>
            <a:r>
              <a:rPr sz="1200" dirty="0" smtClean="0"/>
              <a:t>problem</a:t>
            </a:r>
            <a:r>
              <a:rPr lang="en-US" sz="1200" dirty="0" smtClean="0"/>
              <a:t> </a:t>
            </a:r>
            <a:r>
              <a:rPr sz="1200" dirty="0" smtClean="0"/>
              <a:t>of</a:t>
            </a:r>
            <a:r>
              <a:rPr lang="en-US" sz="1200" dirty="0" smtClean="0"/>
              <a:t> </a:t>
            </a:r>
            <a:r>
              <a:rPr sz="1200" dirty="0" smtClean="0"/>
              <a:t>securing</a:t>
            </a:r>
            <a:r>
              <a:rPr lang="en-US" sz="1200" dirty="0" smtClean="0"/>
              <a:t> </a:t>
            </a:r>
            <a:r>
              <a:rPr sz="1200" dirty="0" smtClean="0"/>
              <a:t>a</a:t>
            </a:r>
            <a:r>
              <a:rPr lang="en-US" sz="1200" dirty="0" smtClean="0"/>
              <a:t> </a:t>
            </a:r>
            <a:r>
              <a:rPr sz="1200" dirty="0" smtClean="0"/>
              <a:t>polyhedral</a:t>
            </a:r>
            <a:r>
              <a:rPr lang="en-US" sz="1200" dirty="0" smtClean="0"/>
              <a:t> </a:t>
            </a:r>
            <a:r>
              <a:rPr sz="1200" dirty="0" smtClean="0"/>
              <a:t>museum</a:t>
            </a:r>
            <a:r>
              <a:rPr lang="en-US" sz="1200" dirty="0" smtClean="0"/>
              <a:t> (</a:t>
            </a:r>
            <a:r>
              <a:rPr sz="1200" dirty="0" smtClean="0"/>
              <a:t>the</a:t>
            </a:r>
            <a:r>
              <a:rPr lang="en-US" sz="1200" dirty="0" smtClean="0"/>
              <a:t> </a:t>
            </a:r>
            <a:r>
              <a:rPr sz="1200" dirty="0" smtClean="0"/>
              <a:t>three</a:t>
            </a:r>
            <a:r>
              <a:rPr lang="en-US" sz="1200" dirty="0" smtClean="0"/>
              <a:t>-</a:t>
            </a:r>
            <a:r>
              <a:rPr sz="1200" dirty="0" smtClean="0"/>
              <a:t>dimensional</a:t>
            </a:r>
            <a:r>
              <a:rPr lang="en-US" sz="1200" dirty="0" smtClean="0"/>
              <a:t> </a:t>
            </a:r>
            <a:r>
              <a:rPr sz="1200" dirty="0" smtClean="0"/>
              <a:t>problem</a:t>
            </a:r>
            <a:r>
              <a:rPr lang="en-US" sz="1200" dirty="0" smtClean="0"/>
              <a:t>) </a:t>
            </a:r>
            <a:r>
              <a:rPr sz="1200" dirty="0" smtClean="0"/>
              <a:t>is</a:t>
            </a:r>
            <a:r>
              <a:rPr lang="en-US" sz="1200" dirty="0" smtClean="0"/>
              <a:t> </a:t>
            </a:r>
            <a:r>
              <a:rPr sz="1200" dirty="0" smtClean="0"/>
              <a:t>addressed</a:t>
            </a:r>
            <a:r>
              <a:rPr lang="en-US" sz="1200" dirty="0" smtClean="0"/>
              <a:t> </a:t>
            </a:r>
            <a:r>
              <a:rPr sz="1200" dirty="0" smtClean="0"/>
              <a:t>in</a:t>
            </a:r>
            <a:r>
              <a:rPr lang="en-US" sz="1200" dirty="0" smtClean="0"/>
              <a:t> </a:t>
            </a:r>
            <a:r>
              <a:rPr sz="1200" dirty="0" smtClean="0"/>
              <a:t>Chapter</a:t>
            </a:r>
            <a:r>
              <a:rPr lang="en-US" sz="1200" dirty="0" smtClean="0"/>
              <a:t> </a:t>
            </a:r>
            <a:r>
              <a:rPr sz="1200" dirty="0" smtClean="0"/>
              <a:t>10</a:t>
            </a:r>
            <a:r>
              <a:rPr lang="en-US" sz="1200" dirty="0" smtClean="0"/>
              <a:t>. </a:t>
            </a:r>
            <a:r>
              <a:rPr sz="1200" dirty="0" smtClean="0"/>
              <a:t>An</a:t>
            </a:r>
            <a:r>
              <a:rPr lang="en-US" sz="1200" dirty="0" smtClean="0"/>
              <a:t> </a:t>
            </a:r>
            <a:r>
              <a:rPr sz="1200" dirty="0" smtClean="0"/>
              <a:t>example</a:t>
            </a:r>
            <a:r>
              <a:rPr lang="en-US" sz="1200" dirty="0" smtClean="0"/>
              <a:t> </a:t>
            </a:r>
            <a:r>
              <a:rPr sz="1200" dirty="0" smtClean="0"/>
              <a:t>of</a:t>
            </a:r>
            <a:r>
              <a:rPr lang="en-US" sz="1200" dirty="0" smtClean="0"/>
              <a:t> </a:t>
            </a:r>
            <a:r>
              <a:rPr sz="1200" dirty="0" smtClean="0"/>
              <a:t>a</a:t>
            </a:r>
            <a:r>
              <a:rPr lang="en-US" sz="1200" dirty="0" smtClean="0"/>
              <a:t> </a:t>
            </a:r>
            <a:r>
              <a:rPr sz="1200" dirty="0" smtClean="0"/>
              <a:t>polyhedral</a:t>
            </a:r>
            <a:r>
              <a:rPr lang="en-US" sz="1200" dirty="0" smtClean="0"/>
              <a:t> </a:t>
            </a:r>
            <a:r>
              <a:rPr sz="1200" dirty="0" smtClean="0"/>
              <a:t>non</a:t>
            </a:r>
            <a:r>
              <a:rPr lang="en-US" sz="1200" dirty="0" smtClean="0"/>
              <a:t>-</a:t>
            </a:r>
            <a:r>
              <a:rPr sz="1200" dirty="0" smtClean="0"/>
              <a:t>prismatic</a:t>
            </a:r>
            <a:r>
              <a:rPr lang="en-US" sz="1200" dirty="0" smtClean="0"/>
              <a:t> </a:t>
            </a:r>
            <a:r>
              <a:rPr sz="1200" dirty="0" smtClean="0"/>
              <a:t>museum</a:t>
            </a:r>
            <a:r>
              <a:rPr lang="en-US" sz="1200" dirty="0" smtClean="0"/>
              <a:t> </a:t>
            </a:r>
            <a:r>
              <a:rPr sz="1200" dirty="0" smtClean="0"/>
              <a:t>whose</a:t>
            </a:r>
            <a:r>
              <a:rPr lang="en-US" sz="1200" dirty="0" smtClean="0"/>
              <a:t> </a:t>
            </a:r>
            <a:r>
              <a:rPr sz="1200" dirty="0" smtClean="0"/>
              <a:t>interior</a:t>
            </a:r>
            <a:r>
              <a:rPr lang="en-US" sz="1200" dirty="0" smtClean="0"/>
              <a:t> </a:t>
            </a:r>
            <a:r>
              <a:rPr sz="1200" dirty="0" smtClean="0"/>
              <a:t>space</a:t>
            </a:r>
            <a:r>
              <a:rPr lang="en-US" sz="1200" dirty="0" smtClean="0"/>
              <a:t> </a:t>
            </a:r>
            <a:r>
              <a:rPr sz="1200" dirty="0" smtClean="0"/>
              <a:t>is</a:t>
            </a:r>
            <a:r>
              <a:rPr lang="en-US" sz="1200" dirty="0" smtClean="0"/>
              <a:t> </a:t>
            </a:r>
            <a:r>
              <a:rPr sz="1200" dirty="0" smtClean="0"/>
              <a:t>not</a:t>
            </a:r>
            <a:r>
              <a:rPr lang="en-US" sz="1200" dirty="0" smtClean="0"/>
              <a:t> </a:t>
            </a:r>
            <a:r>
              <a:rPr sz="1200" dirty="0" smtClean="0"/>
              <a:t>visible</a:t>
            </a:r>
            <a:r>
              <a:rPr lang="en-US" sz="1200" dirty="0" smtClean="0"/>
              <a:t> </a:t>
            </a:r>
            <a:r>
              <a:rPr sz="1200" dirty="0" smtClean="0"/>
              <a:t>from</a:t>
            </a:r>
            <a:r>
              <a:rPr lang="en-US" sz="1200" dirty="0" smtClean="0"/>
              <a:t> </a:t>
            </a:r>
            <a:r>
              <a:rPr sz="1200" dirty="0" smtClean="0"/>
              <a:t>the</a:t>
            </a:r>
            <a:r>
              <a:rPr lang="en-US" sz="1200" dirty="0" smtClean="0"/>
              <a:t> </a:t>
            </a:r>
            <a:r>
              <a:rPr sz="1200" dirty="0" smtClean="0"/>
              <a:t>corners</a:t>
            </a:r>
            <a:r>
              <a:rPr lang="en-US" sz="1200" dirty="0" smtClean="0"/>
              <a:t> </a:t>
            </a:r>
            <a:r>
              <a:rPr sz="1200" dirty="0" smtClean="0"/>
              <a:t>appears</a:t>
            </a:r>
            <a:r>
              <a:rPr lang="en-US" sz="1200" dirty="0" smtClean="0"/>
              <a:t> </a:t>
            </a:r>
            <a:r>
              <a:rPr sz="1200" dirty="0" smtClean="0"/>
              <a:t>on</a:t>
            </a:r>
            <a:r>
              <a:rPr lang="en-US" sz="1200" dirty="0" smtClean="0"/>
              <a:t> </a:t>
            </a:r>
            <a:r>
              <a:rPr sz="1200" dirty="0" smtClean="0"/>
              <a:t>page</a:t>
            </a:r>
            <a:r>
              <a:rPr lang="en-US" sz="1200" dirty="0" smtClean="0"/>
              <a:t> </a:t>
            </a:r>
            <a:r>
              <a:rPr sz="1200" dirty="0" smtClean="0"/>
              <a:t>255</a:t>
            </a:r>
            <a:r>
              <a:rPr lang="en-US" sz="1200" dirty="0" smtClean="0"/>
              <a:t>. </a:t>
            </a:r>
            <a:endParaRPr sz="1200" dirty="0"/>
          </a:p>
          <a:p>
            <a:pPr algn="l" rtl="0" eaLnBrk="1" hangingPunct="1">
              <a:defRPr/>
            </a:pPr>
            <a:r>
              <a:rPr sz="1200" dirty="0" err="1" smtClean="0"/>
              <a:t>Bjorling</a:t>
            </a:r>
            <a:r>
              <a:rPr lang="en-US" sz="1200" dirty="0" smtClean="0"/>
              <a:t>-</a:t>
            </a:r>
            <a:r>
              <a:rPr sz="1200" dirty="0" smtClean="0"/>
              <a:t>Sachs</a:t>
            </a:r>
            <a:r>
              <a:rPr lang="en-US" sz="1200" dirty="0" smtClean="0"/>
              <a:t>, </a:t>
            </a:r>
            <a:r>
              <a:rPr sz="1200" dirty="0" smtClean="0"/>
              <a:t>I</a:t>
            </a:r>
            <a:r>
              <a:rPr lang="en-US" sz="1200" dirty="0" smtClean="0"/>
              <a:t>. </a:t>
            </a:r>
            <a:r>
              <a:rPr sz="1200" dirty="0" smtClean="0"/>
              <a:t>and</a:t>
            </a:r>
            <a:r>
              <a:rPr lang="en-US" sz="1200" dirty="0" smtClean="0"/>
              <a:t> </a:t>
            </a:r>
            <a:r>
              <a:rPr sz="1200" dirty="0" err="1" smtClean="0"/>
              <a:t>Souvaine</a:t>
            </a:r>
            <a:r>
              <a:rPr lang="en-US" sz="1200" dirty="0" smtClean="0"/>
              <a:t>, </a:t>
            </a:r>
            <a:r>
              <a:rPr sz="1200" dirty="0" smtClean="0"/>
              <a:t>D</a:t>
            </a:r>
            <a:r>
              <a:rPr lang="en-US" sz="1200" dirty="0" smtClean="0"/>
              <a:t>. </a:t>
            </a:r>
            <a:r>
              <a:rPr sz="1200" dirty="0" smtClean="0"/>
              <a:t>L</a:t>
            </a:r>
            <a:r>
              <a:rPr lang="en-US" sz="1200" dirty="0" smtClean="0"/>
              <a:t>. "</a:t>
            </a:r>
            <a:r>
              <a:rPr sz="1200" dirty="0" smtClean="0"/>
              <a:t>A</a:t>
            </a:r>
            <a:r>
              <a:rPr lang="en-US" sz="1200" dirty="0" smtClean="0"/>
              <a:t> </a:t>
            </a:r>
            <a:r>
              <a:rPr sz="1200" dirty="0" smtClean="0"/>
              <a:t>Tight</a:t>
            </a:r>
            <a:r>
              <a:rPr lang="en-US" sz="1200" dirty="0" smtClean="0"/>
              <a:t> </a:t>
            </a:r>
            <a:r>
              <a:rPr sz="1200" dirty="0" smtClean="0"/>
              <a:t>Bound</a:t>
            </a:r>
            <a:r>
              <a:rPr lang="en-US" sz="1200" dirty="0" smtClean="0"/>
              <a:t> </a:t>
            </a:r>
            <a:r>
              <a:rPr sz="1200" dirty="0" smtClean="0"/>
              <a:t>for</a:t>
            </a:r>
            <a:r>
              <a:rPr lang="en-US" sz="1200" dirty="0" smtClean="0"/>
              <a:t> </a:t>
            </a:r>
            <a:r>
              <a:rPr sz="1200" dirty="0" smtClean="0"/>
              <a:t>Guarding</a:t>
            </a:r>
            <a:r>
              <a:rPr lang="en-US" sz="1200" dirty="0" smtClean="0"/>
              <a:t> </a:t>
            </a:r>
            <a:r>
              <a:rPr sz="1200" dirty="0" smtClean="0"/>
              <a:t>Polygons</a:t>
            </a:r>
            <a:r>
              <a:rPr lang="en-US" sz="1200" dirty="0" smtClean="0"/>
              <a:t> </a:t>
            </a:r>
            <a:r>
              <a:rPr sz="1200" dirty="0" smtClean="0"/>
              <a:t>with</a:t>
            </a:r>
            <a:r>
              <a:rPr lang="en-US" sz="1200" dirty="0" smtClean="0"/>
              <a:t> </a:t>
            </a:r>
            <a:r>
              <a:rPr sz="1200" dirty="0" smtClean="0"/>
              <a:t>Holes</a:t>
            </a:r>
            <a:r>
              <a:rPr lang="en-US" sz="1200" dirty="0" smtClean="0"/>
              <a:t>." </a:t>
            </a:r>
            <a:r>
              <a:rPr sz="1200" dirty="0" smtClean="0"/>
              <a:t>Report</a:t>
            </a:r>
            <a:r>
              <a:rPr lang="en-US" sz="1200" dirty="0" smtClean="0"/>
              <a:t> </a:t>
            </a:r>
            <a:r>
              <a:rPr sz="1200" dirty="0" smtClean="0"/>
              <a:t>LCSR</a:t>
            </a:r>
            <a:r>
              <a:rPr lang="en-US" sz="1200" dirty="0" smtClean="0"/>
              <a:t>-</a:t>
            </a:r>
            <a:r>
              <a:rPr sz="1200" dirty="0" smtClean="0"/>
              <a:t>TR</a:t>
            </a:r>
            <a:r>
              <a:rPr lang="en-US" sz="1200" dirty="0" smtClean="0"/>
              <a:t>-</a:t>
            </a:r>
            <a:r>
              <a:rPr sz="1200" dirty="0" smtClean="0"/>
              <a:t>165</a:t>
            </a:r>
            <a:r>
              <a:rPr lang="en-US" sz="1200" dirty="0" smtClean="0"/>
              <a:t>. </a:t>
            </a:r>
            <a:r>
              <a:rPr sz="1200" dirty="0" smtClean="0"/>
              <a:t>New</a:t>
            </a:r>
            <a:r>
              <a:rPr lang="en-US" sz="1200" dirty="0" smtClean="0"/>
              <a:t> </a:t>
            </a:r>
            <a:r>
              <a:rPr sz="1200" dirty="0" smtClean="0"/>
              <a:t>Brunswick</a:t>
            </a:r>
            <a:r>
              <a:rPr lang="en-US" sz="1200" dirty="0" smtClean="0"/>
              <a:t>, </a:t>
            </a:r>
            <a:r>
              <a:rPr sz="1200" dirty="0" smtClean="0"/>
              <a:t>NJ:</a:t>
            </a:r>
            <a:r>
              <a:rPr lang="en-US" sz="1200" dirty="0" smtClean="0"/>
              <a:t> </a:t>
            </a:r>
            <a:r>
              <a:rPr sz="1200" dirty="0" smtClean="0"/>
              <a:t>Lab</a:t>
            </a:r>
            <a:r>
              <a:rPr lang="en-US" sz="1200" dirty="0" smtClean="0"/>
              <a:t>. </a:t>
            </a:r>
            <a:r>
              <a:rPr sz="1200" dirty="0" err="1" smtClean="0"/>
              <a:t>Comput</a:t>
            </a:r>
            <a:r>
              <a:rPr lang="en-US" sz="1200" dirty="0" smtClean="0"/>
              <a:t>. </a:t>
            </a:r>
            <a:r>
              <a:rPr sz="1200" dirty="0" smtClean="0"/>
              <a:t>Sci</a:t>
            </a:r>
            <a:r>
              <a:rPr lang="en-US" sz="1200" dirty="0" smtClean="0"/>
              <a:t>. </a:t>
            </a:r>
            <a:r>
              <a:rPr sz="1200" dirty="0" smtClean="0"/>
              <a:t>Res</a:t>
            </a:r>
            <a:r>
              <a:rPr lang="en-US" sz="1200" dirty="0" smtClean="0"/>
              <a:t>., </a:t>
            </a:r>
            <a:r>
              <a:rPr sz="1200" dirty="0" smtClean="0"/>
              <a:t>Rutgers</a:t>
            </a:r>
            <a:r>
              <a:rPr lang="en-US" sz="1200" dirty="0" smtClean="0"/>
              <a:t> </a:t>
            </a:r>
            <a:r>
              <a:rPr sz="1200" dirty="0" smtClean="0"/>
              <a:t>Univ</a:t>
            </a:r>
            <a:r>
              <a:rPr lang="en-US" sz="1200" dirty="0" smtClean="0"/>
              <a:t>., </a:t>
            </a:r>
            <a:r>
              <a:rPr sz="1200" dirty="0" smtClean="0"/>
              <a:t>1991</a:t>
            </a:r>
            <a:r>
              <a:rPr lang="en-US" sz="1200" dirty="0" smtClean="0"/>
              <a:t>.</a:t>
            </a:r>
            <a:endParaRPr sz="1200" dirty="0"/>
          </a:p>
          <a:p>
            <a:pPr algn="l" rtl="0" eaLnBrk="1" hangingPunct="1">
              <a:defRPr/>
            </a:pPr>
            <a:r>
              <a:rPr sz="1200" dirty="0" err="1" smtClean="0"/>
              <a:t>Bjorling</a:t>
            </a:r>
            <a:r>
              <a:rPr lang="en-US" sz="1200" dirty="0" smtClean="0"/>
              <a:t>-</a:t>
            </a:r>
            <a:r>
              <a:rPr sz="1200" dirty="0" smtClean="0"/>
              <a:t>Sachs</a:t>
            </a:r>
            <a:r>
              <a:rPr lang="en-US" sz="1200" dirty="0" smtClean="0"/>
              <a:t>, </a:t>
            </a:r>
            <a:r>
              <a:rPr sz="1200" dirty="0" smtClean="0"/>
              <a:t>I</a:t>
            </a:r>
            <a:r>
              <a:rPr lang="en-US" sz="1200" dirty="0" smtClean="0"/>
              <a:t>. </a:t>
            </a:r>
            <a:r>
              <a:rPr sz="1200" dirty="0" smtClean="0"/>
              <a:t>and</a:t>
            </a:r>
            <a:r>
              <a:rPr lang="en-US" sz="1200" dirty="0" smtClean="0"/>
              <a:t> </a:t>
            </a:r>
            <a:r>
              <a:rPr sz="1200" dirty="0" err="1" smtClean="0"/>
              <a:t>Souvaine</a:t>
            </a:r>
            <a:r>
              <a:rPr lang="en-US" sz="1200" dirty="0" smtClean="0"/>
              <a:t>, </a:t>
            </a:r>
            <a:r>
              <a:rPr sz="1200" dirty="0" smtClean="0"/>
              <a:t>D</a:t>
            </a:r>
            <a:r>
              <a:rPr lang="en-US" sz="1200" dirty="0" smtClean="0"/>
              <a:t>. </a:t>
            </a:r>
            <a:r>
              <a:rPr sz="1200" dirty="0" smtClean="0"/>
              <a:t>L</a:t>
            </a:r>
            <a:r>
              <a:rPr lang="en-US" sz="1200" dirty="0" smtClean="0"/>
              <a:t>. "</a:t>
            </a:r>
            <a:r>
              <a:rPr sz="1200" dirty="0" smtClean="0"/>
              <a:t>An</a:t>
            </a:r>
            <a:r>
              <a:rPr lang="en-US" sz="1200" dirty="0" smtClean="0"/>
              <a:t> </a:t>
            </a:r>
            <a:r>
              <a:rPr sz="1200" dirty="0" smtClean="0"/>
              <a:t>Efficient</a:t>
            </a:r>
            <a:r>
              <a:rPr lang="en-US" sz="1200" dirty="0" smtClean="0"/>
              <a:t> </a:t>
            </a:r>
            <a:r>
              <a:rPr sz="1200" dirty="0" smtClean="0"/>
              <a:t>Algorithm</a:t>
            </a:r>
            <a:r>
              <a:rPr lang="en-US" sz="1200" dirty="0" smtClean="0"/>
              <a:t> </a:t>
            </a:r>
            <a:r>
              <a:rPr sz="1200" dirty="0" smtClean="0"/>
              <a:t>for</a:t>
            </a:r>
            <a:r>
              <a:rPr lang="en-US" sz="1200" dirty="0" smtClean="0"/>
              <a:t> </a:t>
            </a:r>
            <a:r>
              <a:rPr sz="1200" dirty="0" smtClean="0"/>
              <a:t>Guard</a:t>
            </a:r>
            <a:r>
              <a:rPr lang="en-US" sz="1200" dirty="0" smtClean="0"/>
              <a:t> </a:t>
            </a:r>
            <a:r>
              <a:rPr sz="1200" dirty="0" smtClean="0"/>
              <a:t>Placement</a:t>
            </a:r>
            <a:r>
              <a:rPr lang="en-US" sz="1200" dirty="0" smtClean="0"/>
              <a:t> </a:t>
            </a:r>
            <a:r>
              <a:rPr sz="1200" dirty="0" smtClean="0"/>
              <a:t>in</a:t>
            </a:r>
            <a:r>
              <a:rPr lang="en-US" sz="1200" dirty="0" smtClean="0"/>
              <a:t> </a:t>
            </a:r>
            <a:r>
              <a:rPr sz="1200" dirty="0" smtClean="0"/>
              <a:t>Polygons</a:t>
            </a:r>
            <a:r>
              <a:rPr lang="en-US" sz="1200" dirty="0" smtClean="0"/>
              <a:t> </a:t>
            </a:r>
            <a:r>
              <a:rPr sz="1200" dirty="0" smtClean="0"/>
              <a:t>with</a:t>
            </a:r>
            <a:r>
              <a:rPr lang="en-US" sz="1200" dirty="0" smtClean="0"/>
              <a:t> </a:t>
            </a:r>
            <a:r>
              <a:rPr sz="1200" dirty="0" smtClean="0"/>
              <a:t>Holes</a:t>
            </a:r>
            <a:r>
              <a:rPr lang="en-US" sz="1200" dirty="0" smtClean="0"/>
              <a:t>." </a:t>
            </a:r>
            <a:r>
              <a:rPr sz="1200" i="1" dirty="0" smtClean="0"/>
              <a:t>Disc</a:t>
            </a:r>
            <a:r>
              <a:rPr lang="en-US" sz="1200" i="1" dirty="0" smtClean="0"/>
              <a:t>. </a:t>
            </a:r>
            <a:r>
              <a:rPr sz="1200" i="1" dirty="0" err="1" smtClean="0"/>
              <a:t>Comput</a:t>
            </a:r>
            <a:r>
              <a:rPr lang="en-US" sz="1200" i="1" dirty="0" smtClean="0"/>
              <a:t>. </a:t>
            </a:r>
            <a:r>
              <a:rPr sz="1200" i="1" dirty="0" smtClean="0"/>
              <a:t>Geom</a:t>
            </a:r>
            <a:r>
              <a:rPr lang="en-US" sz="1200" i="1" dirty="0" smtClean="0"/>
              <a:t>.</a:t>
            </a:r>
            <a:r>
              <a:rPr lang="en-US" sz="1200" dirty="0" smtClean="0"/>
              <a:t> </a:t>
            </a:r>
            <a:r>
              <a:rPr sz="1200" b="1" dirty="0" smtClean="0"/>
              <a:t>13</a:t>
            </a:r>
            <a:r>
              <a:rPr lang="en-US" sz="1200" dirty="0" smtClean="0"/>
              <a:t>, </a:t>
            </a:r>
            <a:r>
              <a:rPr sz="1200" dirty="0" smtClean="0"/>
              <a:t>77</a:t>
            </a:r>
            <a:r>
              <a:rPr lang="en-US" sz="1200" dirty="0" smtClean="0"/>
              <a:t>-</a:t>
            </a:r>
            <a:r>
              <a:rPr sz="1200" dirty="0" smtClean="0"/>
              <a:t>109</a:t>
            </a:r>
            <a:r>
              <a:rPr lang="en-US" sz="1200" dirty="0" smtClean="0"/>
              <a:t>, </a:t>
            </a:r>
            <a:r>
              <a:rPr sz="1200" dirty="0" smtClean="0"/>
              <a:t>1995</a:t>
            </a:r>
            <a:r>
              <a:rPr lang="en-US" sz="1200" dirty="0" smtClean="0"/>
              <a:t>.</a:t>
            </a:r>
            <a:endParaRPr sz="1200" dirty="0"/>
          </a:p>
          <a:p>
            <a:pPr algn="l" rtl="0" eaLnBrk="1" hangingPunct="1">
              <a:defRPr/>
            </a:pPr>
            <a:r>
              <a:rPr sz="1200" dirty="0" smtClean="0"/>
              <a:t>DIMACS</a:t>
            </a:r>
            <a:r>
              <a:rPr lang="en-US" sz="1200" dirty="0" smtClean="0"/>
              <a:t> </a:t>
            </a:r>
            <a:r>
              <a:rPr sz="1200" dirty="0" smtClean="0"/>
              <a:t>Research</a:t>
            </a:r>
            <a:r>
              <a:rPr lang="en-US" sz="1200" dirty="0" smtClean="0"/>
              <a:t> </a:t>
            </a:r>
            <a:r>
              <a:rPr sz="1200" dirty="0" smtClean="0"/>
              <a:t>and</a:t>
            </a:r>
            <a:r>
              <a:rPr lang="en-US" sz="1200" dirty="0" smtClean="0"/>
              <a:t> </a:t>
            </a:r>
            <a:r>
              <a:rPr sz="1200" dirty="0" smtClean="0"/>
              <a:t>Education</a:t>
            </a:r>
            <a:r>
              <a:rPr lang="en-US" sz="1200" dirty="0" smtClean="0"/>
              <a:t> </a:t>
            </a:r>
            <a:r>
              <a:rPr sz="1200" dirty="0" smtClean="0"/>
              <a:t>Institute</a:t>
            </a:r>
            <a:r>
              <a:rPr lang="en-US" sz="1200" dirty="0" smtClean="0"/>
              <a:t>. "</a:t>
            </a:r>
            <a:r>
              <a:rPr sz="1200" dirty="0" smtClean="0"/>
              <a:t>Art</a:t>
            </a:r>
            <a:r>
              <a:rPr lang="en-US" sz="1200" dirty="0" smtClean="0"/>
              <a:t> </a:t>
            </a:r>
            <a:r>
              <a:rPr sz="1200" dirty="0" smtClean="0"/>
              <a:t>Gallery</a:t>
            </a:r>
            <a:r>
              <a:rPr lang="en-US" sz="1200" dirty="0" smtClean="0"/>
              <a:t> </a:t>
            </a:r>
            <a:r>
              <a:rPr sz="1200" dirty="0" smtClean="0"/>
              <a:t>Problems</a:t>
            </a:r>
            <a:r>
              <a:rPr lang="en-US" sz="1200" dirty="0" smtClean="0"/>
              <a:t>." </a:t>
            </a:r>
            <a:r>
              <a:rPr sz="1200" dirty="0" smtClean="0">
                <a:hlinkClick r:id="rId6"/>
              </a:rPr>
              <a:t>http</a:t>
            </a:r>
            <a:r>
              <a:rPr sz="1200" dirty="0" smtClean="0">
                <a:hlinkClick r:id="rId6"/>
              </a:rPr>
              <a:t>:</a:t>
            </a:r>
            <a:r>
              <a:rPr lang="en-US" sz="1200" dirty="0" smtClean="0">
                <a:hlinkClick r:id="rId6"/>
              </a:rPr>
              <a:t>//</a:t>
            </a:r>
            <a:r>
              <a:rPr sz="1200" dirty="0" smtClean="0">
                <a:hlinkClick r:id="rId6"/>
              </a:rPr>
              <a:t>dimacs</a:t>
            </a:r>
            <a:r>
              <a:rPr lang="en-US" sz="1200" dirty="0" smtClean="0">
                <a:hlinkClick r:id="rId6"/>
              </a:rPr>
              <a:t>.</a:t>
            </a:r>
            <a:r>
              <a:rPr sz="1200" dirty="0" smtClean="0">
                <a:hlinkClick r:id="rId6"/>
              </a:rPr>
              <a:t>rutgers</a:t>
            </a:r>
            <a:r>
              <a:rPr lang="en-US" sz="1200" dirty="0" smtClean="0">
                <a:hlinkClick r:id="rId6"/>
              </a:rPr>
              <a:t>.</a:t>
            </a:r>
            <a:r>
              <a:rPr sz="1200" dirty="0" smtClean="0">
                <a:hlinkClick r:id="rId6"/>
              </a:rPr>
              <a:t>edu</a:t>
            </a:r>
            <a:r>
              <a:rPr lang="en-US" sz="1200" dirty="0" smtClean="0">
                <a:hlinkClick r:id="rId6"/>
              </a:rPr>
              <a:t>/</a:t>
            </a:r>
            <a:r>
              <a:rPr sz="1200" dirty="0" smtClean="0">
                <a:hlinkClick r:id="rId6"/>
              </a:rPr>
              <a:t>~cristofa</a:t>
            </a:r>
            <a:r>
              <a:rPr lang="en-US" sz="1200" dirty="0" smtClean="0">
                <a:hlinkClick r:id="rId6"/>
              </a:rPr>
              <a:t>/</a:t>
            </a:r>
            <a:r>
              <a:rPr sz="1200" dirty="0" smtClean="0">
                <a:hlinkClick r:id="rId6"/>
              </a:rPr>
              <a:t>Xfiles</a:t>
            </a:r>
            <a:r>
              <a:rPr lang="en-US" sz="1200" dirty="0" smtClean="0">
                <a:hlinkClick r:id="rId6"/>
              </a:rPr>
              <a:t>/</a:t>
            </a:r>
            <a:r>
              <a:rPr sz="1200" dirty="0" smtClean="0">
                <a:hlinkClick r:id="rId6"/>
              </a:rPr>
              <a:t>art</a:t>
            </a:r>
            <a:r>
              <a:rPr lang="en-US" sz="1200" dirty="0" smtClean="0">
                <a:hlinkClick r:id="rId6"/>
              </a:rPr>
              <a:t>.</a:t>
            </a:r>
            <a:r>
              <a:rPr sz="1200" dirty="0" smtClean="0">
                <a:hlinkClick r:id="rId6"/>
              </a:rPr>
              <a:t>html</a:t>
            </a:r>
            <a:endParaRPr lang="en-US" sz="1200" dirty="0" smtClean="0"/>
          </a:p>
          <a:p>
            <a:pPr algn="l" rtl="0"/>
            <a:endParaRPr lang="en-US" dirty="0"/>
          </a:p>
        </p:txBody>
      </p:sp>
      <p:sp>
        <p:nvSpPr>
          <p:cNvPr id="4" name="Slide Number Placeholder 3"/>
          <p:cNvSpPr>
            <a:spLocks noGrp="1"/>
          </p:cNvSpPr>
          <p:nvPr>
            <p:ph type="sldNum" sz="quarter" idx="10"/>
          </p:nvPr>
        </p:nvSpPr>
        <p:spPr/>
        <p:txBody>
          <a:bodyPr/>
          <a:lstStyle/>
          <a:p>
            <a:pPr>
              <a:defRPr/>
            </a:pPr>
            <a:fld id="{513BC059-AADE-4C60-A490-5ECD731F7AF5}" type="slidenum">
              <a:rPr lang="en-US" smtClean="0">
                <a:solidFill>
                  <a:prstClr val="black"/>
                </a:solidFill>
              </a:rPr>
              <a:pPr>
                <a:defRPr/>
              </a:pPr>
              <a:t>29</a:t>
            </a:fld>
            <a:endParaRPr lang="en-US">
              <a:solidFill>
                <a:prstClr val="black"/>
              </a:solidFill>
            </a:endParaRPr>
          </a:p>
        </p:txBody>
      </p:sp>
    </p:spTree>
    <p:extLst>
      <p:ext uri="{BB962C8B-B14F-4D97-AF65-F5344CB8AC3E}">
        <p14:creationId xmlns:p14="http://schemas.microsoft.com/office/powerpoint/2010/main" val="6583689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eaLnBrk="1" hangingPunct="1">
              <a:defRPr/>
            </a:pPr>
            <a:r>
              <a:rPr sz="1400" dirty="0" smtClean="0">
                <a:solidFill>
                  <a:srgbClr val="00FFFF"/>
                </a:solidFill>
              </a:rPr>
              <a:t>Recommended</a:t>
            </a:r>
            <a:r>
              <a:rPr lang="en-US" sz="1400" dirty="0" smtClean="0">
                <a:solidFill>
                  <a:srgbClr val="00FFFF"/>
                </a:solidFill>
              </a:rPr>
              <a:t> </a:t>
            </a:r>
            <a:r>
              <a:rPr sz="1400" dirty="0" smtClean="0">
                <a:solidFill>
                  <a:srgbClr val="00FFFF"/>
                </a:solidFill>
              </a:rPr>
              <a:t>sources</a:t>
            </a:r>
            <a:r>
              <a:rPr lang="en-US" sz="1400" dirty="0" smtClean="0">
                <a:solidFill>
                  <a:srgbClr val="00FFFF"/>
                </a:solidFill>
              </a:rPr>
              <a:t> </a:t>
            </a:r>
            <a:r>
              <a:rPr sz="1400" dirty="0" smtClean="0">
                <a:solidFill>
                  <a:srgbClr val="00FFFF"/>
                </a:solidFill>
              </a:rPr>
              <a:t>for</a:t>
            </a:r>
            <a:r>
              <a:rPr lang="en-US" sz="1400" dirty="0" smtClean="0">
                <a:solidFill>
                  <a:srgbClr val="00FFFF"/>
                </a:solidFill>
              </a:rPr>
              <a:t> </a:t>
            </a:r>
            <a:r>
              <a:rPr sz="1400" dirty="0" smtClean="0">
                <a:solidFill>
                  <a:srgbClr val="00FFFF"/>
                </a:solidFill>
              </a:rPr>
              <a:t>additional</a:t>
            </a:r>
            <a:r>
              <a:rPr lang="en-US" sz="1400" dirty="0" smtClean="0">
                <a:solidFill>
                  <a:srgbClr val="00FFFF"/>
                </a:solidFill>
              </a:rPr>
              <a:t> </a:t>
            </a:r>
            <a:r>
              <a:rPr sz="1400" dirty="0" smtClean="0">
                <a:solidFill>
                  <a:srgbClr val="00FFFF"/>
                </a:solidFill>
              </a:rPr>
              <a:t>reading</a:t>
            </a:r>
            <a:r>
              <a:rPr lang="en-US" sz="1400" dirty="0" smtClean="0">
                <a:solidFill>
                  <a:srgbClr val="00FFFF"/>
                </a:solidFill>
              </a:rPr>
              <a:t> (</a:t>
            </a:r>
            <a:r>
              <a:rPr sz="1400" dirty="0" smtClean="0">
                <a:solidFill>
                  <a:srgbClr val="00FFFF"/>
                </a:solidFill>
              </a:rPr>
              <a:t>continued</a:t>
            </a:r>
            <a:r>
              <a:rPr lang="en-US" sz="1400" dirty="0" smtClean="0">
                <a:solidFill>
                  <a:srgbClr val="00FFFF"/>
                </a:solidFill>
              </a:rPr>
              <a:t>)</a:t>
            </a:r>
            <a:endParaRPr lang="he-IL" sz="1400" dirty="0" smtClean="0"/>
          </a:p>
          <a:p>
            <a:pPr algn="l" rtl="0" eaLnBrk="1" hangingPunct="1">
              <a:defRPr/>
            </a:pPr>
            <a:r>
              <a:rPr sz="1400" dirty="0" err="1" smtClean="0"/>
              <a:t>Garey</a:t>
            </a:r>
            <a:r>
              <a:rPr lang="en-US" sz="1400" dirty="0" smtClean="0"/>
              <a:t>, </a:t>
            </a:r>
            <a:r>
              <a:rPr sz="1400" dirty="0" smtClean="0"/>
              <a:t>M</a:t>
            </a:r>
            <a:r>
              <a:rPr lang="en-US" sz="1400" dirty="0" smtClean="0"/>
              <a:t>.  </a:t>
            </a:r>
            <a:r>
              <a:rPr sz="1400" dirty="0" smtClean="0"/>
              <a:t>R</a:t>
            </a:r>
            <a:r>
              <a:rPr lang="en-US" sz="1400" dirty="0" smtClean="0"/>
              <a:t>.; </a:t>
            </a:r>
            <a:r>
              <a:rPr sz="1400" dirty="0" smtClean="0"/>
              <a:t>Johnson</a:t>
            </a:r>
            <a:r>
              <a:rPr lang="en-US" sz="1400" dirty="0" smtClean="0"/>
              <a:t>, </a:t>
            </a:r>
            <a:r>
              <a:rPr sz="1400" dirty="0" smtClean="0"/>
              <a:t>D</a:t>
            </a:r>
            <a:r>
              <a:rPr lang="en-US" sz="1400" dirty="0" smtClean="0"/>
              <a:t>. </a:t>
            </a:r>
            <a:r>
              <a:rPr sz="1400" dirty="0" smtClean="0"/>
              <a:t>S</a:t>
            </a:r>
            <a:r>
              <a:rPr lang="en-US" sz="1400" dirty="0" smtClean="0"/>
              <a:t>.; </a:t>
            </a:r>
            <a:r>
              <a:rPr sz="1400" dirty="0" err="1" smtClean="0"/>
              <a:t>Preparata</a:t>
            </a:r>
            <a:r>
              <a:rPr lang="en-US" sz="1400" dirty="0" smtClean="0"/>
              <a:t>, </a:t>
            </a:r>
            <a:r>
              <a:rPr sz="1400" dirty="0" smtClean="0"/>
              <a:t>F</a:t>
            </a:r>
            <a:r>
              <a:rPr lang="en-US" sz="1400" dirty="0" smtClean="0"/>
              <a:t>. </a:t>
            </a:r>
            <a:r>
              <a:rPr sz="1400" dirty="0" smtClean="0"/>
              <a:t>P</a:t>
            </a:r>
            <a:r>
              <a:rPr lang="en-US" sz="1400" dirty="0" smtClean="0"/>
              <a:t>.; </a:t>
            </a:r>
            <a:r>
              <a:rPr sz="1400" dirty="0" smtClean="0"/>
              <a:t>and</a:t>
            </a:r>
            <a:r>
              <a:rPr lang="en-US" sz="1400" dirty="0" smtClean="0"/>
              <a:t> </a:t>
            </a:r>
            <a:r>
              <a:rPr sz="1400" dirty="0" err="1" smtClean="0"/>
              <a:t>Tarjan</a:t>
            </a:r>
            <a:r>
              <a:rPr lang="en-US" sz="1400" dirty="0" smtClean="0"/>
              <a:t>, </a:t>
            </a:r>
            <a:r>
              <a:rPr sz="1400" dirty="0" smtClean="0"/>
              <a:t>R</a:t>
            </a:r>
            <a:r>
              <a:rPr lang="en-US" sz="1400" dirty="0" smtClean="0"/>
              <a:t>. </a:t>
            </a:r>
            <a:r>
              <a:rPr sz="1400" dirty="0" smtClean="0"/>
              <a:t>E</a:t>
            </a:r>
            <a:r>
              <a:rPr lang="en-US" sz="1400" dirty="0" smtClean="0"/>
              <a:t>. "</a:t>
            </a:r>
            <a:r>
              <a:rPr sz="1400" dirty="0" smtClean="0"/>
              <a:t>Triangulating</a:t>
            </a:r>
            <a:r>
              <a:rPr lang="en-US" sz="1400" dirty="0" smtClean="0"/>
              <a:t> </a:t>
            </a:r>
            <a:r>
              <a:rPr sz="1400" dirty="0" smtClean="0"/>
              <a:t>a</a:t>
            </a:r>
            <a:r>
              <a:rPr lang="en-US" sz="1400" dirty="0" smtClean="0"/>
              <a:t> </a:t>
            </a:r>
            <a:r>
              <a:rPr sz="1400" dirty="0" smtClean="0"/>
              <a:t>Simple</a:t>
            </a:r>
            <a:r>
              <a:rPr lang="en-US" sz="1400" dirty="0" smtClean="0"/>
              <a:t> </a:t>
            </a:r>
            <a:r>
              <a:rPr sz="1400" dirty="0" smtClean="0"/>
              <a:t>Polygon</a:t>
            </a:r>
            <a:r>
              <a:rPr lang="en-US" sz="1400" dirty="0" smtClean="0"/>
              <a:t>." </a:t>
            </a:r>
            <a:r>
              <a:rPr sz="1400" i="1" dirty="0" smtClean="0"/>
              <a:t>Inform</a:t>
            </a:r>
            <a:r>
              <a:rPr lang="en-US" sz="1400" i="1" dirty="0" smtClean="0"/>
              <a:t>. </a:t>
            </a:r>
            <a:r>
              <a:rPr sz="1400" i="1" dirty="0" smtClean="0"/>
              <a:t>Process</a:t>
            </a:r>
            <a:r>
              <a:rPr lang="en-US" sz="1400" i="1" dirty="0" smtClean="0"/>
              <a:t>. </a:t>
            </a:r>
            <a:r>
              <a:rPr sz="1400" i="1" dirty="0" err="1" smtClean="0"/>
              <a:t>Lett</a:t>
            </a:r>
            <a:r>
              <a:rPr lang="en-US" sz="1400" i="1" dirty="0" smtClean="0"/>
              <a:t>.</a:t>
            </a:r>
            <a:r>
              <a:rPr lang="en-US" sz="1400" dirty="0" smtClean="0"/>
              <a:t> </a:t>
            </a:r>
            <a:r>
              <a:rPr sz="1400" b="1" dirty="0" smtClean="0"/>
              <a:t>7</a:t>
            </a:r>
            <a:r>
              <a:rPr lang="en-US" sz="1400" dirty="0" smtClean="0"/>
              <a:t>, </a:t>
            </a:r>
            <a:r>
              <a:rPr sz="1400" dirty="0" smtClean="0"/>
              <a:t>175</a:t>
            </a:r>
            <a:r>
              <a:rPr lang="en-US" sz="1400" dirty="0" smtClean="0"/>
              <a:t>-</a:t>
            </a:r>
            <a:r>
              <a:rPr sz="1400" dirty="0" smtClean="0"/>
              <a:t>179</a:t>
            </a:r>
            <a:r>
              <a:rPr lang="en-US" sz="1400" dirty="0" smtClean="0"/>
              <a:t>, </a:t>
            </a:r>
            <a:r>
              <a:rPr sz="1400" dirty="0" smtClean="0"/>
              <a:t>1978</a:t>
            </a:r>
            <a:r>
              <a:rPr lang="en-US" sz="1400" dirty="0" smtClean="0"/>
              <a:t>.</a:t>
            </a:r>
            <a:endParaRPr sz="1400" dirty="0"/>
          </a:p>
          <a:p>
            <a:pPr algn="l" rtl="0" eaLnBrk="1" hangingPunct="1">
              <a:defRPr/>
            </a:pPr>
            <a:r>
              <a:rPr sz="1400" dirty="0" smtClean="0"/>
              <a:t>Hoffmann</a:t>
            </a:r>
            <a:r>
              <a:rPr lang="en-US" sz="1400" dirty="0" smtClean="0"/>
              <a:t>, </a:t>
            </a:r>
            <a:r>
              <a:rPr sz="1400" dirty="0" smtClean="0"/>
              <a:t>F</a:t>
            </a:r>
            <a:r>
              <a:rPr lang="en-US" sz="1400" dirty="0" smtClean="0"/>
              <a:t>.; </a:t>
            </a:r>
            <a:r>
              <a:rPr sz="1400" dirty="0" smtClean="0"/>
              <a:t>Kaufmann</a:t>
            </a:r>
            <a:r>
              <a:rPr lang="en-US" sz="1400" dirty="0" smtClean="0"/>
              <a:t>, </a:t>
            </a:r>
            <a:r>
              <a:rPr sz="1400" dirty="0" smtClean="0"/>
              <a:t>M</a:t>
            </a:r>
            <a:r>
              <a:rPr lang="en-US" sz="1400" dirty="0" smtClean="0"/>
              <a:t>.; </a:t>
            </a:r>
            <a:r>
              <a:rPr sz="1400" dirty="0" smtClean="0"/>
              <a:t>and</a:t>
            </a:r>
            <a:r>
              <a:rPr lang="en-US" sz="1400" dirty="0" smtClean="0"/>
              <a:t> </a:t>
            </a:r>
            <a:r>
              <a:rPr sz="1400" dirty="0" err="1" smtClean="0"/>
              <a:t>Kriegel</a:t>
            </a:r>
            <a:r>
              <a:rPr lang="en-US" sz="1400" dirty="0" smtClean="0"/>
              <a:t>, </a:t>
            </a:r>
            <a:r>
              <a:rPr sz="1400" dirty="0" smtClean="0"/>
              <a:t>K</a:t>
            </a:r>
            <a:r>
              <a:rPr lang="en-US" sz="1400" dirty="0" smtClean="0"/>
              <a:t>. "</a:t>
            </a:r>
            <a:r>
              <a:rPr sz="1400" dirty="0" smtClean="0"/>
              <a:t>The</a:t>
            </a:r>
            <a:r>
              <a:rPr lang="en-US" sz="1400" dirty="0" smtClean="0"/>
              <a:t> </a:t>
            </a:r>
            <a:r>
              <a:rPr sz="1400" dirty="0" smtClean="0"/>
              <a:t>Art</a:t>
            </a:r>
            <a:r>
              <a:rPr lang="en-US" sz="1400" dirty="0" smtClean="0"/>
              <a:t> </a:t>
            </a:r>
            <a:r>
              <a:rPr sz="1400" dirty="0" smtClean="0"/>
              <a:t>Gallery</a:t>
            </a:r>
            <a:r>
              <a:rPr lang="en-US" sz="1400" dirty="0" smtClean="0"/>
              <a:t> </a:t>
            </a:r>
            <a:r>
              <a:rPr sz="1400" dirty="0" smtClean="0"/>
              <a:t>Theorem</a:t>
            </a:r>
            <a:r>
              <a:rPr lang="en-US" sz="1400" dirty="0" smtClean="0"/>
              <a:t> </a:t>
            </a:r>
            <a:r>
              <a:rPr sz="1400" dirty="0" smtClean="0"/>
              <a:t>for</a:t>
            </a:r>
            <a:r>
              <a:rPr lang="en-US" sz="1400" dirty="0" smtClean="0"/>
              <a:t> </a:t>
            </a:r>
            <a:r>
              <a:rPr sz="1400" dirty="0" smtClean="0"/>
              <a:t>Polygons</a:t>
            </a:r>
            <a:r>
              <a:rPr lang="en-US" sz="1400" dirty="0" smtClean="0"/>
              <a:t> </a:t>
            </a:r>
            <a:r>
              <a:rPr sz="1400" dirty="0" smtClean="0"/>
              <a:t>with</a:t>
            </a:r>
            <a:r>
              <a:rPr lang="en-US" sz="1400" dirty="0" smtClean="0"/>
              <a:t> </a:t>
            </a:r>
            <a:r>
              <a:rPr sz="1400" dirty="0" smtClean="0"/>
              <a:t>Holes</a:t>
            </a:r>
            <a:r>
              <a:rPr lang="en-US" sz="1400" dirty="0" smtClean="0"/>
              <a:t>." </a:t>
            </a:r>
            <a:r>
              <a:rPr sz="1400" i="1" dirty="0" smtClean="0"/>
              <a:t>Proc</a:t>
            </a:r>
            <a:r>
              <a:rPr lang="en-US" sz="1400" i="1" dirty="0" smtClean="0"/>
              <a:t>. </a:t>
            </a:r>
            <a:r>
              <a:rPr sz="1400" i="1" dirty="0" smtClean="0"/>
              <a:t>32nd</a:t>
            </a:r>
            <a:r>
              <a:rPr lang="en-US" sz="1400" i="1" dirty="0" smtClean="0"/>
              <a:t> </a:t>
            </a:r>
            <a:r>
              <a:rPr sz="1400" i="1" dirty="0" smtClean="0"/>
              <a:t>Annual</a:t>
            </a:r>
            <a:r>
              <a:rPr lang="en-US" sz="1400" i="1" dirty="0" smtClean="0"/>
              <a:t> </a:t>
            </a:r>
            <a:r>
              <a:rPr sz="1400" i="1" dirty="0" smtClean="0"/>
              <a:t>IEEE</a:t>
            </a:r>
            <a:r>
              <a:rPr lang="en-US" sz="1400" i="1" dirty="0" smtClean="0"/>
              <a:t> </a:t>
            </a:r>
            <a:r>
              <a:rPr sz="1400" i="1" dirty="0" err="1" smtClean="0"/>
              <a:t>Sympos</a:t>
            </a:r>
            <a:r>
              <a:rPr lang="en-US" sz="1400" i="1" dirty="0" smtClean="0"/>
              <a:t>. </a:t>
            </a:r>
            <a:r>
              <a:rPr sz="1400" i="1" dirty="0" smtClean="0"/>
              <a:t>Found</a:t>
            </a:r>
            <a:r>
              <a:rPr lang="en-US" sz="1400" i="1" dirty="0" smtClean="0"/>
              <a:t>. </a:t>
            </a:r>
            <a:r>
              <a:rPr sz="1400" i="1" dirty="0" err="1" smtClean="0"/>
              <a:t>Comput</a:t>
            </a:r>
            <a:r>
              <a:rPr lang="en-US" sz="1400" i="1" dirty="0" smtClean="0"/>
              <a:t>. </a:t>
            </a:r>
            <a:r>
              <a:rPr sz="1400" i="1" dirty="0" smtClean="0"/>
              <a:t>Sci</a:t>
            </a:r>
            <a:r>
              <a:rPr lang="en-US" sz="1400" i="1" dirty="0" smtClean="0"/>
              <a:t>.</a:t>
            </a:r>
            <a:r>
              <a:rPr lang="en-US" sz="1400" dirty="0" smtClean="0"/>
              <a:t>, </a:t>
            </a:r>
            <a:r>
              <a:rPr sz="1400" dirty="0" smtClean="0"/>
              <a:t>39</a:t>
            </a:r>
            <a:r>
              <a:rPr lang="en-US" sz="1400" dirty="0" smtClean="0"/>
              <a:t>-</a:t>
            </a:r>
            <a:r>
              <a:rPr sz="1400" dirty="0" smtClean="0"/>
              <a:t>48</a:t>
            </a:r>
            <a:r>
              <a:rPr lang="en-US" sz="1400" dirty="0" smtClean="0"/>
              <a:t>, </a:t>
            </a:r>
            <a:r>
              <a:rPr sz="1400" dirty="0" smtClean="0"/>
              <a:t>1991</a:t>
            </a:r>
            <a:r>
              <a:rPr lang="en-US" sz="1400" dirty="0" smtClean="0"/>
              <a:t>.</a:t>
            </a:r>
            <a:endParaRPr sz="1400" dirty="0"/>
          </a:p>
          <a:p>
            <a:pPr algn="l" rtl="0" eaLnBrk="1" hangingPunct="1">
              <a:defRPr/>
            </a:pPr>
            <a:r>
              <a:rPr sz="1400" dirty="0" smtClean="0"/>
              <a:t>Kahn</a:t>
            </a:r>
            <a:r>
              <a:rPr lang="en-US" sz="1400" dirty="0" smtClean="0"/>
              <a:t>, </a:t>
            </a:r>
            <a:r>
              <a:rPr sz="1400" dirty="0" smtClean="0"/>
              <a:t>J</a:t>
            </a:r>
            <a:r>
              <a:rPr lang="en-US" sz="1400" dirty="0" smtClean="0"/>
              <a:t>.; </a:t>
            </a:r>
            <a:r>
              <a:rPr sz="1400" dirty="0" err="1" smtClean="0"/>
              <a:t>Klawe</a:t>
            </a:r>
            <a:r>
              <a:rPr lang="en-US" sz="1400" dirty="0" smtClean="0"/>
              <a:t>, </a:t>
            </a:r>
            <a:r>
              <a:rPr sz="1400" dirty="0" smtClean="0"/>
              <a:t>M</a:t>
            </a:r>
            <a:r>
              <a:rPr lang="en-US" sz="1400" dirty="0" smtClean="0"/>
              <a:t>.; </a:t>
            </a:r>
            <a:r>
              <a:rPr sz="1400" dirty="0" smtClean="0"/>
              <a:t>and</a:t>
            </a:r>
            <a:r>
              <a:rPr lang="en-US" sz="1400" dirty="0" smtClean="0"/>
              <a:t> </a:t>
            </a:r>
            <a:r>
              <a:rPr sz="1400" dirty="0" err="1" smtClean="0"/>
              <a:t>Kleitman</a:t>
            </a:r>
            <a:r>
              <a:rPr lang="en-US" sz="1400" dirty="0" smtClean="0"/>
              <a:t>, </a:t>
            </a:r>
            <a:r>
              <a:rPr sz="1400" dirty="0" smtClean="0"/>
              <a:t>D</a:t>
            </a:r>
            <a:r>
              <a:rPr lang="en-US" sz="1400" dirty="0" smtClean="0"/>
              <a:t>. "</a:t>
            </a:r>
            <a:r>
              <a:rPr sz="1400" dirty="0" smtClean="0"/>
              <a:t>Traditional</a:t>
            </a:r>
            <a:r>
              <a:rPr lang="en-US" sz="1400" dirty="0" smtClean="0"/>
              <a:t> </a:t>
            </a:r>
            <a:r>
              <a:rPr sz="1400" dirty="0" smtClean="0"/>
              <a:t>Galleries</a:t>
            </a:r>
            <a:r>
              <a:rPr lang="en-US" sz="1400" dirty="0" smtClean="0"/>
              <a:t> </a:t>
            </a:r>
            <a:r>
              <a:rPr sz="1400" dirty="0" smtClean="0"/>
              <a:t>Require</a:t>
            </a:r>
            <a:r>
              <a:rPr lang="en-US" sz="1400" dirty="0" smtClean="0"/>
              <a:t> </a:t>
            </a:r>
            <a:r>
              <a:rPr sz="1400" dirty="0" smtClean="0"/>
              <a:t>Fewer</a:t>
            </a:r>
            <a:r>
              <a:rPr lang="en-US" sz="1400" dirty="0" smtClean="0"/>
              <a:t> </a:t>
            </a:r>
            <a:r>
              <a:rPr sz="1400" dirty="0" smtClean="0"/>
              <a:t>Watchmen</a:t>
            </a:r>
            <a:r>
              <a:rPr lang="en-US" sz="1400" dirty="0" smtClean="0"/>
              <a:t>." </a:t>
            </a:r>
            <a:r>
              <a:rPr sz="1400" i="1" dirty="0" smtClean="0"/>
              <a:t>SIAM</a:t>
            </a:r>
            <a:r>
              <a:rPr lang="en-US" sz="1400" i="1" dirty="0" smtClean="0"/>
              <a:t> </a:t>
            </a:r>
            <a:r>
              <a:rPr sz="1400" i="1" dirty="0" smtClean="0"/>
              <a:t>J</a:t>
            </a:r>
            <a:r>
              <a:rPr lang="en-US" sz="1400" i="1" dirty="0" smtClean="0"/>
              <a:t>. </a:t>
            </a:r>
            <a:r>
              <a:rPr sz="1400" i="1" dirty="0" smtClean="0"/>
              <a:t>Alg</a:t>
            </a:r>
            <a:r>
              <a:rPr lang="en-US" sz="1400" i="1" dirty="0" smtClean="0"/>
              <a:t>. </a:t>
            </a:r>
            <a:r>
              <a:rPr sz="1400" i="1" dirty="0" smtClean="0"/>
              <a:t>Disc</a:t>
            </a:r>
            <a:r>
              <a:rPr lang="en-US" sz="1400" i="1" dirty="0" smtClean="0"/>
              <a:t>. </a:t>
            </a:r>
            <a:r>
              <a:rPr sz="1400" i="1" dirty="0" smtClean="0"/>
              <a:t>Math</a:t>
            </a:r>
            <a:r>
              <a:rPr lang="en-US" sz="1400" i="1" dirty="0" smtClean="0"/>
              <a:t>.</a:t>
            </a:r>
            <a:r>
              <a:rPr lang="en-US" sz="1400" dirty="0" smtClean="0"/>
              <a:t> </a:t>
            </a:r>
            <a:r>
              <a:rPr sz="1400" b="1" dirty="0" smtClean="0"/>
              <a:t>4</a:t>
            </a:r>
            <a:r>
              <a:rPr lang="en-US" sz="1400" dirty="0" smtClean="0"/>
              <a:t>, </a:t>
            </a:r>
            <a:r>
              <a:rPr sz="1400" dirty="0" smtClean="0"/>
              <a:t>194</a:t>
            </a:r>
            <a:r>
              <a:rPr lang="en-US" sz="1400" dirty="0" smtClean="0"/>
              <a:t>-</a:t>
            </a:r>
            <a:r>
              <a:rPr sz="1400" dirty="0" smtClean="0"/>
              <a:t>206</a:t>
            </a:r>
            <a:r>
              <a:rPr lang="en-US" sz="1400" dirty="0" smtClean="0"/>
              <a:t>, </a:t>
            </a:r>
            <a:r>
              <a:rPr sz="1400" dirty="0" smtClean="0"/>
              <a:t>1993</a:t>
            </a:r>
            <a:r>
              <a:rPr lang="en-US" sz="1400" dirty="0" smtClean="0"/>
              <a:t>.</a:t>
            </a:r>
            <a:endParaRPr sz="1400" dirty="0"/>
          </a:p>
          <a:p>
            <a:pPr algn="l" rtl="0" eaLnBrk="1" hangingPunct="1">
              <a:defRPr/>
            </a:pPr>
            <a:r>
              <a:rPr sz="1400" dirty="0" smtClean="0"/>
              <a:t>Klee</a:t>
            </a:r>
            <a:r>
              <a:rPr lang="en-US" sz="1400" dirty="0" smtClean="0"/>
              <a:t>, </a:t>
            </a:r>
            <a:r>
              <a:rPr sz="1400" dirty="0" smtClean="0"/>
              <a:t>V</a:t>
            </a:r>
            <a:r>
              <a:rPr lang="en-US" sz="1400" dirty="0" smtClean="0"/>
              <a:t>. "</a:t>
            </a:r>
            <a:r>
              <a:rPr sz="1400" dirty="0" smtClean="0"/>
              <a:t>On</a:t>
            </a:r>
            <a:r>
              <a:rPr lang="en-US" sz="1400" dirty="0" smtClean="0"/>
              <a:t> </a:t>
            </a:r>
            <a:r>
              <a:rPr sz="1400" dirty="0" smtClean="0"/>
              <a:t>the</a:t>
            </a:r>
            <a:r>
              <a:rPr lang="en-US" sz="1400" dirty="0" smtClean="0"/>
              <a:t> </a:t>
            </a:r>
            <a:r>
              <a:rPr sz="1400" dirty="0" smtClean="0"/>
              <a:t>Complexity</a:t>
            </a:r>
            <a:r>
              <a:rPr lang="en-US" sz="1400" dirty="0" smtClean="0"/>
              <a:t> </a:t>
            </a:r>
            <a:r>
              <a:rPr sz="1400" dirty="0" smtClean="0"/>
              <a:t>of</a:t>
            </a:r>
            <a:r>
              <a:rPr lang="en-US" sz="1400" dirty="0" smtClean="0"/>
              <a:t> -</a:t>
            </a:r>
            <a:r>
              <a:rPr sz="1400" dirty="0" smtClean="0"/>
              <a:t>Dimensional</a:t>
            </a:r>
            <a:r>
              <a:rPr lang="en-US" sz="1400" dirty="0" smtClean="0"/>
              <a:t> </a:t>
            </a:r>
            <a:r>
              <a:rPr sz="1400" dirty="0" err="1" smtClean="0"/>
              <a:t>Voronoi</a:t>
            </a:r>
            <a:r>
              <a:rPr lang="en-US" sz="1400" dirty="0" smtClean="0"/>
              <a:t> </a:t>
            </a:r>
            <a:r>
              <a:rPr sz="1400" dirty="0" smtClean="0"/>
              <a:t>Diagrams</a:t>
            </a:r>
            <a:r>
              <a:rPr lang="en-US" sz="1400" dirty="0" smtClean="0"/>
              <a:t>." </a:t>
            </a:r>
            <a:r>
              <a:rPr sz="1400" i="1" dirty="0" err="1" smtClean="0"/>
              <a:t>Archiv</a:t>
            </a:r>
            <a:r>
              <a:rPr lang="en-US" sz="1400" i="1" dirty="0" smtClean="0"/>
              <a:t>. </a:t>
            </a:r>
            <a:r>
              <a:rPr sz="1400" i="1" dirty="0" smtClean="0"/>
              <a:t>Math</a:t>
            </a:r>
            <a:r>
              <a:rPr lang="en-US" sz="1400" i="1" dirty="0" smtClean="0"/>
              <a:t>.</a:t>
            </a:r>
            <a:r>
              <a:rPr lang="en-US" sz="1400" dirty="0" smtClean="0"/>
              <a:t> </a:t>
            </a:r>
            <a:r>
              <a:rPr sz="1400" b="1" dirty="0" smtClean="0"/>
              <a:t>34</a:t>
            </a:r>
            <a:r>
              <a:rPr lang="en-US" sz="1400" dirty="0" smtClean="0"/>
              <a:t>, </a:t>
            </a:r>
            <a:r>
              <a:rPr sz="1400" dirty="0" smtClean="0"/>
              <a:t>75</a:t>
            </a:r>
            <a:r>
              <a:rPr lang="en-US" sz="1400" dirty="0" smtClean="0"/>
              <a:t>-</a:t>
            </a:r>
            <a:r>
              <a:rPr sz="1400" dirty="0" smtClean="0"/>
              <a:t>80</a:t>
            </a:r>
            <a:r>
              <a:rPr lang="en-US" sz="1400" dirty="0" smtClean="0"/>
              <a:t>, </a:t>
            </a:r>
            <a:r>
              <a:rPr sz="1400" dirty="0" smtClean="0"/>
              <a:t>1980</a:t>
            </a:r>
            <a:r>
              <a:rPr lang="en-US" sz="1400" dirty="0" smtClean="0"/>
              <a:t>.</a:t>
            </a:r>
            <a:endParaRPr sz="1400" dirty="0"/>
          </a:p>
          <a:p>
            <a:pPr algn="l" rtl="0" eaLnBrk="1" hangingPunct="1">
              <a:defRPr/>
            </a:pPr>
            <a:r>
              <a:rPr sz="1400" dirty="0" smtClean="0"/>
              <a:t>O'Rourke</a:t>
            </a:r>
            <a:r>
              <a:rPr lang="en-US" sz="1400" dirty="0" smtClean="0"/>
              <a:t>, </a:t>
            </a:r>
            <a:r>
              <a:rPr sz="1400" dirty="0" smtClean="0"/>
              <a:t>J</a:t>
            </a:r>
            <a:r>
              <a:rPr lang="en-US" sz="1400" dirty="0" smtClean="0"/>
              <a:t>. </a:t>
            </a:r>
            <a:r>
              <a:rPr sz="1400" dirty="0" smtClean="0"/>
              <a:t>§2</a:t>
            </a:r>
            <a:r>
              <a:rPr lang="en-US" sz="1400" dirty="0" smtClean="0"/>
              <a:t>.</a:t>
            </a:r>
            <a:r>
              <a:rPr sz="1400" dirty="0" smtClean="0"/>
              <a:t>3</a:t>
            </a:r>
            <a:r>
              <a:rPr lang="en-US" sz="1400" dirty="0" smtClean="0"/>
              <a:t> </a:t>
            </a:r>
            <a:r>
              <a:rPr sz="1400" dirty="0" smtClean="0"/>
              <a:t>in</a:t>
            </a:r>
            <a:r>
              <a:rPr lang="en-US" sz="1400" dirty="0" smtClean="0"/>
              <a:t> </a:t>
            </a:r>
            <a:r>
              <a:rPr sz="1400" i="1" dirty="0" smtClean="0">
                <a:hlinkClick r:id="rId3"/>
              </a:rPr>
              <a:t>Computational</a:t>
            </a:r>
            <a:r>
              <a:rPr lang="en-US" sz="1400" i="1" dirty="0" smtClean="0">
                <a:hlinkClick r:id="rId3"/>
              </a:rPr>
              <a:t> </a:t>
            </a:r>
            <a:r>
              <a:rPr sz="1400" i="1" dirty="0" smtClean="0">
                <a:hlinkClick r:id="rId3"/>
              </a:rPr>
              <a:t>Geometry</a:t>
            </a:r>
            <a:r>
              <a:rPr lang="en-US" sz="1400" i="1" dirty="0" smtClean="0">
                <a:hlinkClick r:id="rId3"/>
              </a:rPr>
              <a:t> </a:t>
            </a:r>
            <a:r>
              <a:rPr sz="1400" i="1" dirty="0" smtClean="0">
                <a:hlinkClick r:id="rId3"/>
              </a:rPr>
              <a:t>in</a:t>
            </a:r>
            <a:r>
              <a:rPr lang="en-US" sz="1400" i="1" dirty="0" smtClean="0">
                <a:hlinkClick r:id="rId3"/>
              </a:rPr>
              <a:t> </a:t>
            </a:r>
            <a:r>
              <a:rPr sz="1400" i="1" dirty="0" smtClean="0">
                <a:hlinkClick r:id="rId3"/>
              </a:rPr>
              <a:t>C</a:t>
            </a:r>
            <a:r>
              <a:rPr lang="en-US" sz="1400" i="1" dirty="0" smtClean="0">
                <a:hlinkClick r:id="rId3"/>
              </a:rPr>
              <a:t>, </a:t>
            </a:r>
            <a:r>
              <a:rPr sz="1400" i="1" dirty="0" smtClean="0">
                <a:hlinkClick r:id="rId3"/>
              </a:rPr>
              <a:t>2nd</a:t>
            </a:r>
            <a:r>
              <a:rPr lang="en-US" sz="1400" i="1" dirty="0" smtClean="0">
                <a:hlinkClick r:id="rId3"/>
              </a:rPr>
              <a:t> </a:t>
            </a:r>
            <a:r>
              <a:rPr sz="1400" i="1" dirty="0" smtClean="0">
                <a:hlinkClick r:id="rId3"/>
              </a:rPr>
              <a:t>ed</a:t>
            </a:r>
            <a:r>
              <a:rPr lang="en-US" sz="1400" i="1" dirty="0" smtClean="0">
                <a:hlinkClick r:id="rId3"/>
              </a:rPr>
              <a:t>.</a:t>
            </a:r>
            <a:r>
              <a:rPr lang="en-US" sz="1400" dirty="0" smtClean="0"/>
              <a:t> </a:t>
            </a:r>
            <a:r>
              <a:rPr sz="1400" dirty="0" smtClean="0"/>
              <a:t>Cambridge</a:t>
            </a:r>
            <a:r>
              <a:rPr lang="en-US" sz="1400" dirty="0" smtClean="0"/>
              <a:t>, </a:t>
            </a:r>
            <a:r>
              <a:rPr sz="1400" dirty="0" smtClean="0"/>
              <a:t>England:</a:t>
            </a:r>
            <a:r>
              <a:rPr lang="en-US" sz="1400" dirty="0" smtClean="0"/>
              <a:t> </a:t>
            </a:r>
            <a:r>
              <a:rPr sz="1400" dirty="0" smtClean="0"/>
              <a:t>Cambridge</a:t>
            </a:r>
            <a:r>
              <a:rPr lang="en-US" sz="1400" dirty="0" smtClean="0"/>
              <a:t> </a:t>
            </a:r>
            <a:r>
              <a:rPr sz="1400" dirty="0" smtClean="0"/>
              <a:t>University</a:t>
            </a:r>
            <a:r>
              <a:rPr lang="en-US" sz="1400" dirty="0" smtClean="0"/>
              <a:t> </a:t>
            </a:r>
            <a:r>
              <a:rPr sz="1400" dirty="0" smtClean="0"/>
              <a:t>Press</a:t>
            </a:r>
            <a:r>
              <a:rPr lang="en-US" sz="1400" dirty="0" smtClean="0"/>
              <a:t>, </a:t>
            </a:r>
            <a:r>
              <a:rPr sz="1400" dirty="0" smtClean="0"/>
              <a:t>1998</a:t>
            </a:r>
            <a:r>
              <a:rPr lang="en-US" sz="1400" dirty="0" smtClean="0"/>
              <a:t>.</a:t>
            </a:r>
            <a:endParaRPr sz="1400" dirty="0"/>
          </a:p>
          <a:p>
            <a:pPr algn="l" rtl="0" eaLnBrk="1" hangingPunct="1">
              <a:defRPr/>
            </a:pPr>
            <a:r>
              <a:rPr sz="1400" dirty="0" smtClean="0"/>
              <a:t>Stewart</a:t>
            </a:r>
            <a:r>
              <a:rPr lang="en-US" sz="1400" dirty="0" smtClean="0"/>
              <a:t>, </a:t>
            </a:r>
            <a:r>
              <a:rPr sz="1400" dirty="0" smtClean="0"/>
              <a:t>I</a:t>
            </a:r>
            <a:r>
              <a:rPr lang="en-US" sz="1400" dirty="0" smtClean="0"/>
              <a:t>. "</a:t>
            </a:r>
            <a:r>
              <a:rPr sz="1400" dirty="0" smtClean="0"/>
              <a:t>How</a:t>
            </a:r>
            <a:r>
              <a:rPr lang="en-US" sz="1400" dirty="0" smtClean="0"/>
              <a:t> </a:t>
            </a:r>
            <a:r>
              <a:rPr sz="1400" dirty="0" smtClean="0"/>
              <a:t>Many</a:t>
            </a:r>
            <a:r>
              <a:rPr lang="en-US" sz="1400" dirty="0" smtClean="0"/>
              <a:t> </a:t>
            </a:r>
            <a:r>
              <a:rPr sz="1400" dirty="0" smtClean="0"/>
              <a:t>Guards</a:t>
            </a:r>
            <a:r>
              <a:rPr lang="en-US" sz="1400" dirty="0" smtClean="0"/>
              <a:t> </a:t>
            </a:r>
            <a:r>
              <a:rPr sz="1400" dirty="0" smtClean="0"/>
              <a:t>in</a:t>
            </a:r>
            <a:r>
              <a:rPr lang="en-US" sz="1400" dirty="0" smtClean="0"/>
              <a:t> </a:t>
            </a:r>
            <a:r>
              <a:rPr sz="1400" dirty="0" smtClean="0"/>
              <a:t>the</a:t>
            </a:r>
            <a:r>
              <a:rPr lang="en-US" sz="1400" dirty="0" smtClean="0"/>
              <a:t> </a:t>
            </a:r>
            <a:r>
              <a:rPr sz="1400" dirty="0" smtClean="0"/>
              <a:t>Gallery?</a:t>
            </a:r>
            <a:r>
              <a:rPr lang="en-US" sz="1400" dirty="0" smtClean="0"/>
              <a:t>" </a:t>
            </a:r>
            <a:r>
              <a:rPr sz="1400" i="1" dirty="0" smtClean="0"/>
              <a:t>Sci</a:t>
            </a:r>
            <a:r>
              <a:rPr lang="en-US" sz="1400" i="1" dirty="0" smtClean="0"/>
              <a:t>. </a:t>
            </a:r>
            <a:r>
              <a:rPr sz="1400" i="1" dirty="0" smtClean="0"/>
              <a:t>Amer</a:t>
            </a:r>
            <a:r>
              <a:rPr lang="en-US" sz="1400" i="1" dirty="0" smtClean="0"/>
              <a:t>.</a:t>
            </a:r>
            <a:r>
              <a:rPr lang="en-US" sz="1400" dirty="0" smtClean="0"/>
              <a:t> </a:t>
            </a:r>
            <a:r>
              <a:rPr sz="1400" b="1" dirty="0" smtClean="0"/>
              <a:t>270</a:t>
            </a:r>
            <a:r>
              <a:rPr lang="en-US" sz="1400" dirty="0" smtClean="0"/>
              <a:t>, </a:t>
            </a:r>
            <a:r>
              <a:rPr sz="1400" dirty="0" smtClean="0"/>
              <a:t>118</a:t>
            </a:r>
            <a:r>
              <a:rPr lang="en-US" sz="1400" dirty="0" smtClean="0"/>
              <a:t>-</a:t>
            </a:r>
            <a:r>
              <a:rPr sz="1400" dirty="0" smtClean="0"/>
              <a:t>120</a:t>
            </a:r>
            <a:r>
              <a:rPr lang="en-US" sz="1400" dirty="0" smtClean="0"/>
              <a:t>, </a:t>
            </a:r>
            <a:r>
              <a:rPr sz="1400" dirty="0" smtClean="0"/>
              <a:t>May</a:t>
            </a:r>
            <a:r>
              <a:rPr lang="en-US" sz="1400" dirty="0" smtClean="0"/>
              <a:t> </a:t>
            </a:r>
            <a:r>
              <a:rPr sz="1400" dirty="0" smtClean="0"/>
              <a:t>1994</a:t>
            </a:r>
            <a:r>
              <a:rPr lang="en-US" sz="1400" dirty="0" smtClean="0"/>
              <a:t>.</a:t>
            </a:r>
            <a:endParaRPr sz="1400" dirty="0"/>
          </a:p>
          <a:p>
            <a:pPr algn="l" rtl="0" eaLnBrk="1" hangingPunct="1">
              <a:defRPr/>
            </a:pPr>
            <a:r>
              <a:rPr sz="1400" dirty="0" smtClean="0"/>
              <a:t>Tucker</a:t>
            </a:r>
            <a:r>
              <a:rPr lang="en-US" sz="1400" dirty="0" smtClean="0"/>
              <a:t>, </a:t>
            </a:r>
            <a:r>
              <a:rPr sz="1400" dirty="0" smtClean="0"/>
              <a:t>A</a:t>
            </a:r>
            <a:r>
              <a:rPr lang="en-US" sz="1400" dirty="0" smtClean="0"/>
              <a:t>. "</a:t>
            </a:r>
            <a:r>
              <a:rPr sz="1400" dirty="0" smtClean="0"/>
              <a:t>The</a:t>
            </a:r>
            <a:r>
              <a:rPr lang="en-US" sz="1400" dirty="0" smtClean="0"/>
              <a:t> </a:t>
            </a:r>
            <a:r>
              <a:rPr sz="1400" dirty="0" smtClean="0"/>
              <a:t>Art</a:t>
            </a:r>
            <a:r>
              <a:rPr lang="en-US" sz="1400" dirty="0" smtClean="0"/>
              <a:t> </a:t>
            </a:r>
            <a:r>
              <a:rPr sz="1400" dirty="0" smtClean="0"/>
              <a:t>Gallery</a:t>
            </a:r>
            <a:r>
              <a:rPr lang="en-US" sz="1400" dirty="0" smtClean="0"/>
              <a:t> </a:t>
            </a:r>
            <a:r>
              <a:rPr sz="1400" dirty="0" smtClean="0"/>
              <a:t>Problem</a:t>
            </a:r>
            <a:r>
              <a:rPr lang="en-US" sz="1400" dirty="0" smtClean="0"/>
              <a:t>." </a:t>
            </a:r>
            <a:r>
              <a:rPr sz="1400" i="1" dirty="0" smtClean="0"/>
              <a:t>Math</a:t>
            </a:r>
            <a:r>
              <a:rPr lang="en-US" sz="1400" i="1" dirty="0" smtClean="0"/>
              <a:t> </a:t>
            </a:r>
            <a:r>
              <a:rPr sz="1400" i="1" dirty="0" smtClean="0"/>
              <a:t>Horizons</a:t>
            </a:r>
            <a:r>
              <a:rPr lang="en-US" sz="1400" dirty="0" smtClean="0"/>
              <a:t> </a:t>
            </a:r>
            <a:r>
              <a:rPr sz="1400" b="1" dirty="0" smtClean="0"/>
              <a:t>1</a:t>
            </a:r>
            <a:r>
              <a:rPr lang="en-US" sz="1400" dirty="0" smtClean="0"/>
              <a:t>, </a:t>
            </a:r>
            <a:r>
              <a:rPr sz="1400" dirty="0" smtClean="0"/>
              <a:t>24</a:t>
            </a:r>
            <a:r>
              <a:rPr lang="en-US" sz="1400" dirty="0" smtClean="0"/>
              <a:t>-</a:t>
            </a:r>
            <a:r>
              <a:rPr sz="1400" dirty="0" smtClean="0"/>
              <a:t>26</a:t>
            </a:r>
            <a:r>
              <a:rPr lang="en-US" sz="1400" dirty="0" smtClean="0"/>
              <a:t>, </a:t>
            </a:r>
            <a:r>
              <a:rPr sz="1400" dirty="0" smtClean="0"/>
              <a:t>Spring</a:t>
            </a:r>
            <a:r>
              <a:rPr lang="en-US" sz="1400" dirty="0" smtClean="0"/>
              <a:t> </a:t>
            </a:r>
            <a:r>
              <a:rPr sz="1400" dirty="0" smtClean="0"/>
              <a:t>1994</a:t>
            </a:r>
            <a:r>
              <a:rPr lang="en-US" sz="1400" dirty="0" smtClean="0"/>
              <a:t>.</a:t>
            </a:r>
            <a:endParaRPr sz="1400" dirty="0"/>
          </a:p>
          <a:p>
            <a:pPr algn="l" rtl="0" eaLnBrk="1" hangingPunct="1">
              <a:defRPr/>
            </a:pPr>
            <a:r>
              <a:rPr sz="1400" dirty="0" smtClean="0"/>
              <a:t>Wagon</a:t>
            </a:r>
            <a:r>
              <a:rPr lang="en-US" sz="1400" dirty="0" smtClean="0"/>
              <a:t>, </a:t>
            </a:r>
            <a:r>
              <a:rPr sz="1400" dirty="0" smtClean="0"/>
              <a:t>S</a:t>
            </a:r>
            <a:r>
              <a:rPr lang="en-US" sz="1400" dirty="0" smtClean="0"/>
              <a:t>. "</a:t>
            </a:r>
            <a:r>
              <a:rPr sz="1400" dirty="0" smtClean="0"/>
              <a:t>The</a:t>
            </a:r>
            <a:r>
              <a:rPr lang="en-US" sz="1400" dirty="0" smtClean="0"/>
              <a:t> </a:t>
            </a:r>
            <a:r>
              <a:rPr sz="1400" dirty="0" smtClean="0"/>
              <a:t>Art</a:t>
            </a:r>
            <a:r>
              <a:rPr lang="en-US" sz="1400" dirty="0" smtClean="0"/>
              <a:t> </a:t>
            </a:r>
            <a:r>
              <a:rPr sz="1400" dirty="0" smtClean="0"/>
              <a:t>Gallery</a:t>
            </a:r>
            <a:r>
              <a:rPr lang="en-US" sz="1400" dirty="0" smtClean="0"/>
              <a:t> </a:t>
            </a:r>
            <a:r>
              <a:rPr sz="1400" dirty="0" smtClean="0"/>
              <a:t>Theorem</a:t>
            </a:r>
            <a:r>
              <a:rPr lang="en-US" sz="1400" dirty="0" smtClean="0"/>
              <a:t>." </a:t>
            </a:r>
            <a:r>
              <a:rPr sz="1400" dirty="0" smtClean="0"/>
              <a:t>§10</a:t>
            </a:r>
            <a:r>
              <a:rPr lang="en-US" sz="1400" dirty="0" smtClean="0"/>
              <a:t>.</a:t>
            </a:r>
            <a:r>
              <a:rPr sz="1400" dirty="0" smtClean="0"/>
              <a:t>3</a:t>
            </a:r>
            <a:r>
              <a:rPr lang="en-US" sz="1400" dirty="0" smtClean="0"/>
              <a:t> </a:t>
            </a:r>
            <a:r>
              <a:rPr sz="1400" dirty="0" smtClean="0"/>
              <a:t>in</a:t>
            </a:r>
            <a:r>
              <a:rPr lang="en-US" sz="1400" dirty="0" smtClean="0"/>
              <a:t> </a:t>
            </a:r>
            <a:r>
              <a:rPr sz="1400" i="1" dirty="0" err="1" smtClean="0">
                <a:hlinkClick r:id="rId4"/>
              </a:rPr>
              <a:t>Mathematica</a:t>
            </a:r>
            <a:r>
              <a:rPr lang="en-US" sz="1400" i="1" dirty="0" smtClean="0">
                <a:hlinkClick r:id="rId4"/>
              </a:rPr>
              <a:t> </a:t>
            </a:r>
            <a:r>
              <a:rPr sz="1400" i="1" dirty="0" smtClean="0">
                <a:hlinkClick r:id="rId4"/>
              </a:rPr>
              <a:t>in</a:t>
            </a:r>
            <a:r>
              <a:rPr lang="en-US" sz="1400" i="1" dirty="0" smtClean="0">
                <a:hlinkClick r:id="rId4"/>
              </a:rPr>
              <a:t> </a:t>
            </a:r>
            <a:r>
              <a:rPr sz="1400" i="1" dirty="0" smtClean="0">
                <a:hlinkClick r:id="rId4"/>
              </a:rPr>
              <a:t>Action</a:t>
            </a:r>
            <a:r>
              <a:rPr lang="en-US" sz="1400" i="1" dirty="0" smtClean="0">
                <a:hlinkClick r:id="rId4"/>
              </a:rPr>
              <a:t>.</a:t>
            </a:r>
            <a:r>
              <a:rPr lang="en-US" sz="1400" dirty="0" smtClean="0"/>
              <a:t> </a:t>
            </a:r>
            <a:r>
              <a:rPr sz="1400" dirty="0" smtClean="0"/>
              <a:t>New</a:t>
            </a:r>
            <a:r>
              <a:rPr lang="en-US" sz="1400" dirty="0" smtClean="0"/>
              <a:t> </a:t>
            </a:r>
            <a:r>
              <a:rPr sz="1400" dirty="0" smtClean="0"/>
              <a:t>York:</a:t>
            </a:r>
            <a:r>
              <a:rPr lang="en-US" sz="1400" dirty="0" smtClean="0"/>
              <a:t> </a:t>
            </a:r>
            <a:r>
              <a:rPr sz="1400" dirty="0" smtClean="0"/>
              <a:t>W</a:t>
            </a:r>
            <a:r>
              <a:rPr lang="en-US" sz="1400" dirty="0" smtClean="0"/>
              <a:t>. </a:t>
            </a:r>
            <a:r>
              <a:rPr sz="1400" dirty="0" smtClean="0"/>
              <a:t>H</a:t>
            </a:r>
            <a:r>
              <a:rPr lang="en-US" sz="1400" dirty="0" smtClean="0"/>
              <a:t>. </a:t>
            </a:r>
            <a:r>
              <a:rPr sz="1400" dirty="0" smtClean="0"/>
              <a:t>Freeman</a:t>
            </a:r>
            <a:r>
              <a:rPr lang="en-US" sz="1400" dirty="0" smtClean="0"/>
              <a:t>, </a:t>
            </a:r>
            <a:r>
              <a:rPr sz="1400" dirty="0" smtClean="0"/>
              <a:t>pp</a:t>
            </a:r>
            <a:r>
              <a:rPr lang="en-US" sz="1400" dirty="0" smtClean="0"/>
              <a:t>. </a:t>
            </a:r>
            <a:r>
              <a:rPr sz="1400" dirty="0" smtClean="0"/>
              <a:t>333</a:t>
            </a:r>
            <a:r>
              <a:rPr lang="en-US" sz="1400" dirty="0" smtClean="0"/>
              <a:t>-</a:t>
            </a:r>
            <a:r>
              <a:rPr sz="1400" dirty="0" smtClean="0"/>
              <a:t>345</a:t>
            </a:r>
            <a:r>
              <a:rPr lang="en-US" sz="1400" dirty="0" smtClean="0"/>
              <a:t>, </a:t>
            </a:r>
            <a:r>
              <a:rPr sz="1400" dirty="0" smtClean="0"/>
              <a:t>1991</a:t>
            </a:r>
            <a:r>
              <a:rPr lang="en-US" sz="1400" dirty="0" smtClean="0"/>
              <a:t>.</a:t>
            </a:r>
            <a:endParaRPr sz="1400" dirty="0"/>
          </a:p>
          <a:p>
            <a:pPr algn="l" rtl="0" eaLnBrk="1" hangingPunct="1">
              <a:defRPr/>
            </a:pPr>
            <a:r>
              <a:rPr sz="1400" dirty="0" smtClean="0"/>
              <a:t>Wells</a:t>
            </a:r>
            <a:r>
              <a:rPr lang="en-US" sz="1400" dirty="0" smtClean="0"/>
              <a:t>, </a:t>
            </a:r>
            <a:r>
              <a:rPr sz="1400" dirty="0" smtClean="0"/>
              <a:t>D</a:t>
            </a:r>
            <a:r>
              <a:rPr lang="en-US" sz="1400" dirty="0" smtClean="0"/>
              <a:t>. </a:t>
            </a:r>
            <a:r>
              <a:rPr sz="1400" i="1" dirty="0" smtClean="0">
                <a:hlinkClick r:id="rId5"/>
              </a:rPr>
              <a:t>The</a:t>
            </a:r>
            <a:r>
              <a:rPr lang="en-US" sz="1400" i="1" dirty="0" smtClean="0">
                <a:hlinkClick r:id="rId5"/>
              </a:rPr>
              <a:t> </a:t>
            </a:r>
            <a:r>
              <a:rPr sz="1400" i="1" dirty="0" smtClean="0">
                <a:hlinkClick r:id="rId5"/>
              </a:rPr>
              <a:t>Penguin</a:t>
            </a:r>
            <a:r>
              <a:rPr lang="en-US" sz="1400" i="1" dirty="0" smtClean="0">
                <a:hlinkClick r:id="rId5"/>
              </a:rPr>
              <a:t> </a:t>
            </a:r>
            <a:r>
              <a:rPr sz="1400" i="1" dirty="0" smtClean="0">
                <a:hlinkClick r:id="rId5"/>
              </a:rPr>
              <a:t>Dictionary</a:t>
            </a:r>
            <a:r>
              <a:rPr lang="en-US" sz="1400" i="1" dirty="0" smtClean="0">
                <a:hlinkClick r:id="rId5"/>
              </a:rPr>
              <a:t> </a:t>
            </a:r>
            <a:r>
              <a:rPr sz="1400" i="1" dirty="0" smtClean="0">
                <a:hlinkClick r:id="rId5"/>
              </a:rPr>
              <a:t>of</a:t>
            </a:r>
            <a:r>
              <a:rPr lang="en-US" sz="1400" i="1" dirty="0" smtClean="0">
                <a:hlinkClick r:id="rId5"/>
              </a:rPr>
              <a:t> </a:t>
            </a:r>
            <a:r>
              <a:rPr sz="1400" i="1" dirty="0" smtClean="0">
                <a:hlinkClick r:id="rId5"/>
              </a:rPr>
              <a:t>Curious</a:t>
            </a:r>
            <a:r>
              <a:rPr lang="en-US" sz="1400" i="1" dirty="0" smtClean="0">
                <a:hlinkClick r:id="rId5"/>
              </a:rPr>
              <a:t> </a:t>
            </a:r>
            <a:r>
              <a:rPr sz="1400" i="1" dirty="0" smtClean="0">
                <a:hlinkClick r:id="rId5"/>
              </a:rPr>
              <a:t>and</a:t>
            </a:r>
            <a:r>
              <a:rPr lang="en-US" sz="1400" i="1" dirty="0" smtClean="0">
                <a:hlinkClick r:id="rId5"/>
              </a:rPr>
              <a:t> </a:t>
            </a:r>
            <a:r>
              <a:rPr sz="1400" i="1" dirty="0" smtClean="0">
                <a:hlinkClick r:id="rId5"/>
              </a:rPr>
              <a:t>Interesting</a:t>
            </a:r>
            <a:r>
              <a:rPr lang="en-US" sz="1400" i="1" dirty="0" smtClean="0">
                <a:hlinkClick r:id="rId5"/>
              </a:rPr>
              <a:t> </a:t>
            </a:r>
            <a:r>
              <a:rPr sz="1400" i="1" dirty="0" smtClean="0">
                <a:hlinkClick r:id="rId5"/>
              </a:rPr>
              <a:t>Geometry</a:t>
            </a:r>
            <a:r>
              <a:rPr lang="en-US" sz="1400" i="1" dirty="0" smtClean="0">
                <a:hlinkClick r:id="rId5"/>
              </a:rPr>
              <a:t>.</a:t>
            </a:r>
            <a:r>
              <a:rPr lang="en-US" sz="1400" dirty="0" smtClean="0"/>
              <a:t> </a:t>
            </a:r>
            <a:r>
              <a:rPr sz="1400" dirty="0" smtClean="0"/>
              <a:t>London</a:t>
            </a:r>
            <a:r>
              <a:rPr sz="1200" dirty="0" smtClean="0"/>
              <a:t>:</a:t>
            </a:r>
            <a:r>
              <a:rPr lang="en-US" sz="1200" dirty="0" smtClean="0"/>
              <a:t> </a:t>
            </a:r>
            <a:r>
              <a:rPr sz="1200" dirty="0" smtClean="0"/>
              <a:t>Penguin</a:t>
            </a:r>
            <a:r>
              <a:rPr lang="en-US" sz="1200" dirty="0" smtClean="0"/>
              <a:t>, </a:t>
            </a:r>
            <a:r>
              <a:rPr sz="1200" dirty="0" smtClean="0"/>
              <a:t>p</a:t>
            </a:r>
            <a:r>
              <a:rPr lang="en-US" sz="1200" dirty="0" smtClean="0"/>
              <a:t>. </a:t>
            </a:r>
            <a:r>
              <a:rPr sz="1200" dirty="0" smtClean="0"/>
              <a:t>9</a:t>
            </a:r>
            <a:r>
              <a:rPr lang="en-US" sz="1200" dirty="0" smtClean="0"/>
              <a:t>, </a:t>
            </a:r>
            <a:r>
              <a:rPr sz="1200" dirty="0" smtClean="0"/>
              <a:t>1991</a:t>
            </a:r>
            <a:r>
              <a:rPr lang="en-US" sz="1200" dirty="0" smtClean="0"/>
              <a:t>.</a:t>
            </a:r>
            <a:endParaRPr sz="1200" dirty="0"/>
          </a:p>
          <a:p>
            <a:pPr marL="0" lvl="1" indent="0" algn="l" rtl="0" eaLnBrk="1" hangingPunct="1">
              <a:buClr>
                <a:schemeClr val="accent1"/>
              </a:buClr>
              <a:buFontTx/>
              <a:buNone/>
              <a:defRPr/>
            </a:pPr>
            <a:r>
              <a:rPr sz="1400" dirty="0" smtClean="0"/>
              <a:t>For</a:t>
            </a:r>
            <a:r>
              <a:rPr lang="en-US" sz="1400" dirty="0" smtClean="0"/>
              <a:t> </a:t>
            </a:r>
            <a:r>
              <a:rPr sz="1400" dirty="0" smtClean="0"/>
              <a:t>proof</a:t>
            </a:r>
            <a:r>
              <a:rPr lang="en-US" sz="1400" dirty="0" smtClean="0"/>
              <a:t> </a:t>
            </a:r>
            <a:r>
              <a:rPr sz="1400" dirty="0" smtClean="0"/>
              <a:t>of</a:t>
            </a:r>
            <a:r>
              <a:rPr lang="en-US" sz="1400" dirty="0" smtClean="0"/>
              <a:t> </a:t>
            </a:r>
            <a:r>
              <a:rPr sz="1400" dirty="0" smtClean="0"/>
              <a:t>the</a:t>
            </a:r>
            <a:r>
              <a:rPr lang="en-US" sz="1400" dirty="0" smtClean="0"/>
              <a:t> </a:t>
            </a:r>
            <a:r>
              <a:rPr sz="1400" dirty="0" smtClean="0"/>
              <a:t>theorem</a:t>
            </a:r>
            <a:r>
              <a:rPr lang="en-US" sz="1400" dirty="0" smtClean="0"/>
              <a:t> </a:t>
            </a:r>
            <a:r>
              <a:rPr sz="1400" dirty="0" smtClean="0"/>
              <a:t>as</a:t>
            </a:r>
            <a:r>
              <a:rPr lang="en-US" sz="1400" dirty="0" smtClean="0"/>
              <a:t> </a:t>
            </a:r>
            <a:r>
              <a:rPr sz="1400" dirty="0" smtClean="0"/>
              <a:t>well</a:t>
            </a:r>
            <a:r>
              <a:rPr lang="en-US" sz="1400" dirty="0" smtClean="0"/>
              <a:t> </a:t>
            </a:r>
            <a:r>
              <a:rPr sz="1400" dirty="0" smtClean="0"/>
              <a:t>as</a:t>
            </a:r>
            <a:r>
              <a:rPr lang="en-US" sz="1400" dirty="0" smtClean="0"/>
              <a:t> </a:t>
            </a:r>
            <a:r>
              <a:rPr sz="1400" dirty="0" smtClean="0"/>
              <a:t>updates</a:t>
            </a:r>
            <a:r>
              <a:rPr lang="en-US" sz="1400" dirty="0" smtClean="0"/>
              <a:t> </a:t>
            </a:r>
            <a:r>
              <a:rPr sz="1400" dirty="0" smtClean="0"/>
              <a:t>and</a:t>
            </a:r>
            <a:r>
              <a:rPr lang="en-US" sz="1400" dirty="0" smtClean="0"/>
              <a:t> </a:t>
            </a:r>
            <a:r>
              <a:rPr sz="1400" dirty="0" smtClean="0"/>
              <a:t>new</a:t>
            </a:r>
            <a:r>
              <a:rPr lang="en-US" sz="1400" dirty="0" smtClean="0"/>
              <a:t> </a:t>
            </a:r>
            <a:r>
              <a:rPr sz="1400" dirty="0" smtClean="0"/>
              <a:t>proofs</a:t>
            </a:r>
            <a:r>
              <a:rPr lang="en-US" sz="1400" dirty="0" smtClean="0"/>
              <a:t> </a:t>
            </a:r>
            <a:r>
              <a:rPr sz="1400" dirty="0" smtClean="0"/>
              <a:t>from</a:t>
            </a:r>
            <a:r>
              <a:rPr lang="en-US" sz="1400" dirty="0" smtClean="0"/>
              <a:t> </a:t>
            </a:r>
            <a:r>
              <a:rPr sz="1400" dirty="0" smtClean="0"/>
              <a:t>1991</a:t>
            </a:r>
            <a:r>
              <a:rPr lang="en-US" sz="1400" dirty="0" smtClean="0"/>
              <a:t> </a:t>
            </a:r>
            <a:r>
              <a:rPr sz="1400" dirty="0" smtClean="0"/>
              <a:t>and</a:t>
            </a:r>
            <a:r>
              <a:rPr lang="en-US" sz="1400" dirty="0" smtClean="0"/>
              <a:t> </a:t>
            </a:r>
            <a:r>
              <a:rPr sz="1400" dirty="0" smtClean="0"/>
              <a:t>1995</a:t>
            </a:r>
            <a:r>
              <a:rPr lang="en-US" sz="1400" dirty="0" smtClean="0"/>
              <a:t>, </a:t>
            </a:r>
            <a:r>
              <a:rPr sz="1400" dirty="0" smtClean="0"/>
              <a:t>see</a:t>
            </a:r>
            <a:r>
              <a:rPr lang="en-US" sz="1400" dirty="0" smtClean="0"/>
              <a:t> </a:t>
            </a:r>
            <a:r>
              <a:rPr sz="1400" dirty="0" smtClean="0"/>
              <a:t>the</a:t>
            </a:r>
            <a:r>
              <a:rPr lang="en-US" sz="1400" dirty="0" smtClean="0"/>
              <a:t> </a:t>
            </a:r>
            <a:r>
              <a:rPr sz="1400" dirty="0" smtClean="0"/>
              <a:t>math</a:t>
            </a:r>
            <a:r>
              <a:rPr lang="en-US" sz="1400" dirty="0" smtClean="0"/>
              <a:t> </a:t>
            </a:r>
            <a:r>
              <a:rPr sz="1400" dirty="0" smtClean="0"/>
              <a:t>website</a:t>
            </a:r>
            <a:r>
              <a:rPr sz="1400" dirty="0"/>
              <a:t>:</a:t>
            </a:r>
          </a:p>
          <a:p>
            <a:pPr marL="0" lvl="1" indent="0" algn="l" rtl="0" eaLnBrk="1" hangingPunct="1">
              <a:buClr>
                <a:schemeClr val="accent1"/>
              </a:buClr>
              <a:buFontTx/>
              <a:buNone/>
              <a:defRPr/>
            </a:pPr>
            <a:r>
              <a:rPr sz="1400" dirty="0">
                <a:hlinkClick r:id="rId6"/>
              </a:rPr>
              <a:t>http</a:t>
            </a:r>
            <a:r>
              <a:rPr sz="1400" dirty="0" smtClean="0">
                <a:hlinkClick r:id="rId6"/>
              </a:rPr>
              <a:t>:</a:t>
            </a:r>
            <a:r>
              <a:rPr lang="en-US" sz="1400" dirty="0" smtClean="0">
                <a:hlinkClick r:id="rId6"/>
              </a:rPr>
              <a:t>//</a:t>
            </a:r>
            <a:r>
              <a:rPr sz="1400" dirty="0" smtClean="0">
                <a:hlinkClick r:id="rId6"/>
              </a:rPr>
              <a:t>mathworld</a:t>
            </a:r>
            <a:r>
              <a:rPr lang="en-US" sz="1400" dirty="0" smtClean="0">
                <a:hlinkClick r:id="rId6"/>
              </a:rPr>
              <a:t>.</a:t>
            </a:r>
            <a:r>
              <a:rPr sz="1400" dirty="0" smtClean="0">
                <a:hlinkClick r:id="rId6"/>
              </a:rPr>
              <a:t>wolfram</a:t>
            </a:r>
            <a:r>
              <a:rPr lang="en-US" sz="1400" dirty="0" smtClean="0">
                <a:hlinkClick r:id="rId6"/>
              </a:rPr>
              <a:t>.</a:t>
            </a:r>
            <a:r>
              <a:rPr sz="1400" dirty="0" smtClean="0">
                <a:hlinkClick r:id="rId6"/>
              </a:rPr>
              <a:t>com</a:t>
            </a:r>
            <a:r>
              <a:rPr lang="en-US" sz="1400" dirty="0" smtClean="0">
                <a:hlinkClick r:id="rId6"/>
              </a:rPr>
              <a:t>/</a:t>
            </a:r>
            <a:r>
              <a:rPr sz="1400" dirty="0" smtClean="0">
                <a:hlinkClick r:id="rId6"/>
              </a:rPr>
              <a:t>ArtGalleryTheorem</a:t>
            </a:r>
            <a:r>
              <a:rPr lang="en-US" sz="1400" dirty="0" smtClean="0">
                <a:hlinkClick r:id="rId6"/>
              </a:rPr>
              <a:t>.</a:t>
            </a:r>
            <a:r>
              <a:rPr sz="1400" dirty="0" smtClean="0">
                <a:hlinkClick r:id="rId6"/>
              </a:rPr>
              <a:t>html</a:t>
            </a:r>
            <a:r>
              <a:rPr lang="en-US" sz="1600" dirty="0" smtClean="0"/>
              <a:t>  </a:t>
            </a:r>
            <a:endParaRPr lang="en-US" sz="1600" dirty="0"/>
          </a:p>
        </p:txBody>
      </p:sp>
      <p:sp>
        <p:nvSpPr>
          <p:cNvPr id="4" name="Slide Number Placeholder 3"/>
          <p:cNvSpPr>
            <a:spLocks noGrp="1"/>
          </p:cNvSpPr>
          <p:nvPr>
            <p:ph type="sldNum" sz="quarter" idx="10"/>
          </p:nvPr>
        </p:nvSpPr>
        <p:spPr/>
        <p:txBody>
          <a:bodyPr/>
          <a:lstStyle/>
          <a:p>
            <a:pPr>
              <a:defRPr/>
            </a:pPr>
            <a:fld id="{513BC059-AADE-4C60-A490-5ECD731F7AF5}" type="slidenum">
              <a:rPr lang="en-US" smtClean="0">
                <a:solidFill>
                  <a:prstClr val="black"/>
                </a:solidFill>
              </a:rPr>
              <a:pPr>
                <a:defRPr/>
              </a:pPr>
              <a:t>30</a:t>
            </a:fld>
            <a:endParaRPr lang="en-US">
              <a:solidFill>
                <a:prstClr val="black"/>
              </a:solidFill>
            </a:endParaRPr>
          </a:p>
        </p:txBody>
      </p:sp>
    </p:spTree>
    <p:extLst>
      <p:ext uri="{BB962C8B-B14F-4D97-AF65-F5344CB8AC3E}">
        <p14:creationId xmlns:p14="http://schemas.microsoft.com/office/powerpoint/2010/main" val="23946222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sz="1200" dirty="0" smtClean="0">
                <a:solidFill>
                  <a:srgbClr val="00FFFF"/>
                </a:solidFill>
              </a:rPr>
              <a:t>Recommended</a:t>
            </a:r>
            <a:r>
              <a:rPr lang="en-US" sz="1200" dirty="0" smtClean="0">
                <a:solidFill>
                  <a:srgbClr val="00FFFF"/>
                </a:solidFill>
              </a:rPr>
              <a:t> </a:t>
            </a:r>
            <a:r>
              <a:rPr sz="1200" dirty="0" smtClean="0">
                <a:solidFill>
                  <a:srgbClr val="00FFFF"/>
                </a:solidFill>
              </a:rPr>
              <a:t>sources</a:t>
            </a:r>
            <a:r>
              <a:rPr lang="en-US" sz="1200" dirty="0" smtClean="0">
                <a:solidFill>
                  <a:srgbClr val="00FFFF"/>
                </a:solidFill>
              </a:rPr>
              <a:t> </a:t>
            </a:r>
            <a:r>
              <a:rPr sz="1200" dirty="0" smtClean="0">
                <a:solidFill>
                  <a:srgbClr val="00FFFF"/>
                </a:solidFill>
              </a:rPr>
              <a:t>for</a:t>
            </a:r>
            <a:r>
              <a:rPr lang="en-US" sz="1200" dirty="0" smtClean="0">
                <a:solidFill>
                  <a:srgbClr val="00FFFF"/>
                </a:solidFill>
              </a:rPr>
              <a:t> </a:t>
            </a:r>
            <a:r>
              <a:rPr sz="1200" dirty="0" smtClean="0">
                <a:solidFill>
                  <a:srgbClr val="00FFFF"/>
                </a:solidFill>
              </a:rPr>
              <a:t>additional</a:t>
            </a:r>
            <a:r>
              <a:rPr lang="en-US" sz="1200" dirty="0" smtClean="0">
                <a:solidFill>
                  <a:srgbClr val="00FFFF"/>
                </a:solidFill>
              </a:rPr>
              <a:t> </a:t>
            </a:r>
            <a:r>
              <a:rPr sz="1200" dirty="0" smtClean="0">
                <a:solidFill>
                  <a:srgbClr val="00FFFF"/>
                </a:solidFill>
              </a:rPr>
              <a:t>reading</a:t>
            </a:r>
            <a:r>
              <a:rPr lang="en-US" sz="1200" dirty="0" smtClean="0">
                <a:solidFill>
                  <a:srgbClr val="00FFFF"/>
                </a:solidFill>
              </a:rPr>
              <a:t> (</a:t>
            </a:r>
            <a:r>
              <a:rPr sz="1200" dirty="0" smtClean="0">
                <a:solidFill>
                  <a:srgbClr val="00FFFF"/>
                </a:solidFill>
              </a:rPr>
              <a:t>continued</a:t>
            </a:r>
            <a:r>
              <a:rPr lang="en-US" sz="1200" dirty="0" smtClean="0">
                <a:solidFill>
                  <a:srgbClr val="00FFFF"/>
                </a:solidFill>
              </a:rPr>
              <a:t>)</a:t>
            </a:r>
            <a:endParaRPr sz="1200" dirty="0">
              <a:solidFill>
                <a:srgbClr val="00FFFF"/>
              </a:solidFill>
            </a:endParaRPr>
          </a:p>
          <a:p>
            <a:pPr algn="l" rtl="0" eaLnBrk="1" hangingPunct="1"/>
            <a:r>
              <a:rPr sz="1200" dirty="0" smtClean="0"/>
              <a:t>C</a:t>
            </a:r>
            <a:r>
              <a:rPr lang="en-US" sz="1200" dirty="0" smtClean="0"/>
              <a:t>. </a:t>
            </a:r>
            <a:r>
              <a:rPr sz="1200" dirty="0" smtClean="0"/>
              <a:t>D</a:t>
            </a:r>
            <a:r>
              <a:rPr lang="en-US" sz="1200" dirty="0" smtClean="0"/>
              <a:t>. </a:t>
            </a:r>
            <a:r>
              <a:rPr sz="1200" dirty="0" err="1" smtClean="0"/>
              <a:t>Tóth</a:t>
            </a:r>
            <a:r>
              <a:rPr lang="en-US" sz="1200" dirty="0" smtClean="0"/>
              <a:t> (</a:t>
            </a:r>
            <a:r>
              <a:rPr sz="1200" dirty="0" smtClean="0"/>
              <a:t>2000</a:t>
            </a:r>
            <a:r>
              <a:rPr lang="en-US" sz="1200" dirty="0" smtClean="0"/>
              <a:t>), </a:t>
            </a:r>
            <a:r>
              <a:rPr sz="1200" dirty="0" smtClean="0"/>
              <a:t>Art</a:t>
            </a:r>
            <a:r>
              <a:rPr lang="en-US" sz="1200" dirty="0" smtClean="0"/>
              <a:t> </a:t>
            </a:r>
            <a:r>
              <a:rPr sz="1200" dirty="0" smtClean="0"/>
              <a:t>Gallery</a:t>
            </a:r>
            <a:r>
              <a:rPr lang="en-US" sz="1200" dirty="0" smtClean="0"/>
              <a:t> </a:t>
            </a:r>
            <a:r>
              <a:rPr sz="1200" dirty="0" smtClean="0"/>
              <a:t>problem</a:t>
            </a:r>
            <a:r>
              <a:rPr lang="en-US" sz="1200" dirty="0" smtClean="0"/>
              <a:t> </a:t>
            </a:r>
            <a:r>
              <a:rPr sz="1200" dirty="0" smtClean="0"/>
              <a:t>with</a:t>
            </a:r>
            <a:r>
              <a:rPr lang="en-US" sz="1200" dirty="0" smtClean="0"/>
              <a:t> </a:t>
            </a:r>
            <a:r>
              <a:rPr sz="1200" dirty="0" smtClean="0"/>
              <a:t>guards</a:t>
            </a:r>
            <a:r>
              <a:rPr lang="en-US" sz="1200" dirty="0" smtClean="0"/>
              <a:t> </a:t>
            </a:r>
            <a:r>
              <a:rPr sz="1200" dirty="0" smtClean="0"/>
              <a:t>whose</a:t>
            </a:r>
            <a:r>
              <a:rPr lang="en-US" sz="1200" dirty="0" smtClean="0"/>
              <a:t> </a:t>
            </a:r>
            <a:r>
              <a:rPr sz="1200" dirty="0" smtClean="0"/>
              <a:t>range</a:t>
            </a:r>
            <a:r>
              <a:rPr lang="en-US" sz="1200" dirty="0" smtClean="0"/>
              <a:t> </a:t>
            </a:r>
            <a:r>
              <a:rPr sz="1200" dirty="0" smtClean="0"/>
              <a:t>of</a:t>
            </a:r>
            <a:r>
              <a:rPr lang="en-US" sz="1200" dirty="0" smtClean="0"/>
              <a:t> </a:t>
            </a:r>
            <a:r>
              <a:rPr sz="1200" dirty="0" smtClean="0"/>
              <a:t>vision</a:t>
            </a:r>
            <a:r>
              <a:rPr lang="en-US" sz="1200" dirty="0" smtClean="0"/>
              <a:t> </a:t>
            </a:r>
            <a:r>
              <a:rPr sz="1200" dirty="0" smtClean="0"/>
              <a:t>is</a:t>
            </a:r>
            <a:r>
              <a:rPr lang="en-US" sz="1200" dirty="0" smtClean="0"/>
              <a:t> </a:t>
            </a:r>
            <a:r>
              <a:rPr sz="1200" dirty="0" smtClean="0"/>
              <a:t>180</a:t>
            </a:r>
            <a:r>
              <a:rPr sz="1200" dirty="0" smtClean="0">
                <a:sym typeface="Symbol" charset="2"/>
              </a:rPr>
              <a:t></a:t>
            </a:r>
            <a:r>
              <a:rPr lang="en-US" sz="1200" dirty="0" smtClean="0"/>
              <a:t>. </a:t>
            </a:r>
            <a:r>
              <a:rPr sz="1200" i="1" dirty="0" smtClean="0"/>
              <a:t>Computational</a:t>
            </a:r>
            <a:r>
              <a:rPr lang="en-US" sz="1200" i="1" dirty="0" smtClean="0"/>
              <a:t> </a:t>
            </a:r>
            <a:r>
              <a:rPr sz="1200" i="1" dirty="0" smtClean="0"/>
              <a:t>Geometry</a:t>
            </a:r>
            <a:r>
              <a:rPr lang="en-US" sz="1200" i="1" dirty="0" smtClean="0"/>
              <a:t>, </a:t>
            </a:r>
            <a:r>
              <a:rPr sz="1200" i="1" dirty="0" smtClean="0"/>
              <a:t>17</a:t>
            </a:r>
            <a:r>
              <a:rPr lang="en-US" sz="1200" i="1" dirty="0" smtClean="0"/>
              <a:t>, </a:t>
            </a:r>
            <a:r>
              <a:rPr sz="1200" dirty="0" smtClean="0"/>
              <a:t>121</a:t>
            </a:r>
            <a:r>
              <a:rPr lang="en-US" sz="1200" dirty="0" smtClean="0"/>
              <a:t>-</a:t>
            </a:r>
            <a:r>
              <a:rPr sz="1200" dirty="0" smtClean="0"/>
              <a:t>134</a:t>
            </a:r>
            <a:r>
              <a:rPr lang="en-US" sz="1200" dirty="0" smtClean="0"/>
              <a:t>. </a:t>
            </a:r>
            <a:r>
              <a:rPr sz="1200" dirty="0" smtClean="0"/>
              <a:t>doi:10</a:t>
            </a:r>
            <a:r>
              <a:rPr lang="en-US" sz="1200" dirty="0" smtClean="0"/>
              <a:t>.</a:t>
            </a:r>
            <a:r>
              <a:rPr sz="1200" dirty="0" smtClean="0"/>
              <a:t>1016</a:t>
            </a:r>
            <a:r>
              <a:rPr lang="en-US" sz="1200" dirty="0" smtClean="0"/>
              <a:t>/</a:t>
            </a:r>
            <a:r>
              <a:rPr sz="1200" dirty="0" smtClean="0"/>
              <a:t>s0925</a:t>
            </a:r>
            <a:r>
              <a:rPr lang="en-US" sz="1200" dirty="0" smtClean="0"/>
              <a:t>-</a:t>
            </a:r>
            <a:r>
              <a:rPr sz="1200" dirty="0" smtClean="0"/>
              <a:t>7721</a:t>
            </a:r>
            <a:r>
              <a:rPr lang="en-US" sz="1200" dirty="0" smtClean="0"/>
              <a:t>(</a:t>
            </a:r>
            <a:r>
              <a:rPr sz="1200" dirty="0" smtClean="0"/>
              <a:t>00</a:t>
            </a:r>
            <a:r>
              <a:rPr lang="en-US" sz="1200" dirty="0" smtClean="0"/>
              <a:t>)</a:t>
            </a:r>
            <a:r>
              <a:rPr sz="1200" dirty="0" smtClean="0"/>
              <a:t>00023</a:t>
            </a:r>
            <a:r>
              <a:rPr lang="en-US" sz="1200" dirty="0" smtClean="0"/>
              <a:t>-</a:t>
            </a:r>
            <a:r>
              <a:rPr sz="1200" dirty="0" smtClean="0"/>
              <a:t>7</a:t>
            </a:r>
            <a:r>
              <a:rPr lang="en-US" sz="1200" dirty="0" smtClean="0"/>
              <a:t>  </a:t>
            </a:r>
            <a:r>
              <a:rPr lang="en-US" sz="1200" i="1" dirty="0" smtClean="0"/>
              <a:t> </a:t>
            </a:r>
            <a:endParaRPr lang="he-IL" altLang="en-US" sz="1200" dirty="0" smtClean="0"/>
          </a:p>
          <a:p>
            <a:pPr algn="l" rtl="0" eaLnBrk="1" hangingPunct="1"/>
            <a:r>
              <a:rPr sz="1200" dirty="0" smtClean="0"/>
              <a:t>T</a:t>
            </a:r>
            <a:r>
              <a:rPr lang="en-US" sz="1200" dirty="0" smtClean="0"/>
              <a:t>. </a:t>
            </a:r>
            <a:r>
              <a:rPr sz="1200" dirty="0" smtClean="0"/>
              <a:t>S</a:t>
            </a:r>
            <a:r>
              <a:rPr lang="en-US" sz="1200" dirty="0" smtClean="0"/>
              <a:t>. </a:t>
            </a:r>
            <a:r>
              <a:rPr sz="1200" dirty="0" smtClean="0"/>
              <a:t>Michael</a:t>
            </a:r>
            <a:r>
              <a:rPr lang="en-US" sz="1200" dirty="0" smtClean="0"/>
              <a:t> (</a:t>
            </a:r>
            <a:r>
              <a:rPr sz="1200" dirty="0" smtClean="0"/>
              <a:t>2009</a:t>
            </a:r>
            <a:r>
              <a:rPr lang="en-US" sz="1200" dirty="0" smtClean="0"/>
              <a:t>), </a:t>
            </a:r>
            <a:r>
              <a:rPr sz="1200" i="1" dirty="0" smtClean="0"/>
              <a:t>How</a:t>
            </a:r>
            <a:r>
              <a:rPr lang="en-US" sz="1200" i="1" dirty="0" smtClean="0"/>
              <a:t> </a:t>
            </a:r>
            <a:r>
              <a:rPr sz="1200" i="1" dirty="0" smtClean="0"/>
              <a:t>to</a:t>
            </a:r>
            <a:r>
              <a:rPr lang="en-US" sz="1200" i="1" dirty="0" smtClean="0"/>
              <a:t> </a:t>
            </a:r>
            <a:r>
              <a:rPr sz="1200" i="1" dirty="0" smtClean="0"/>
              <a:t>Guard</a:t>
            </a:r>
            <a:r>
              <a:rPr lang="en-US" sz="1200" i="1" dirty="0" smtClean="0"/>
              <a:t> </a:t>
            </a:r>
            <a:r>
              <a:rPr sz="1200" i="1" dirty="0" smtClean="0"/>
              <a:t>an</a:t>
            </a:r>
            <a:r>
              <a:rPr lang="en-US" sz="1200" i="1" dirty="0" smtClean="0"/>
              <a:t> </a:t>
            </a:r>
            <a:r>
              <a:rPr sz="1200" i="1" dirty="0" smtClean="0"/>
              <a:t>Art</a:t>
            </a:r>
            <a:r>
              <a:rPr lang="en-US" sz="1200" i="1" dirty="0" smtClean="0"/>
              <a:t> </a:t>
            </a:r>
            <a:r>
              <a:rPr sz="1200" i="1" dirty="0" smtClean="0"/>
              <a:t>Gallery</a:t>
            </a:r>
            <a:r>
              <a:rPr lang="en-US" sz="1200" i="1" dirty="0" smtClean="0"/>
              <a:t> </a:t>
            </a:r>
            <a:r>
              <a:rPr sz="1200" i="1" dirty="0" smtClean="0"/>
              <a:t>and</a:t>
            </a:r>
            <a:r>
              <a:rPr lang="en-US" sz="1200" i="1" dirty="0" smtClean="0"/>
              <a:t> </a:t>
            </a:r>
            <a:r>
              <a:rPr sz="1200" i="1" dirty="0" smtClean="0"/>
              <a:t>Other</a:t>
            </a:r>
            <a:r>
              <a:rPr lang="en-US" sz="1200" i="1" dirty="0" smtClean="0"/>
              <a:t> </a:t>
            </a:r>
            <a:r>
              <a:rPr sz="1200" i="1" dirty="0" smtClean="0"/>
              <a:t>Discrete</a:t>
            </a:r>
            <a:r>
              <a:rPr lang="en-US" sz="1200" i="1" dirty="0" smtClean="0"/>
              <a:t> </a:t>
            </a:r>
            <a:r>
              <a:rPr sz="1200" i="1" dirty="0" smtClean="0"/>
              <a:t>Mathematical</a:t>
            </a:r>
            <a:r>
              <a:rPr lang="en-US" sz="1200" i="1" dirty="0" smtClean="0"/>
              <a:t> </a:t>
            </a:r>
            <a:r>
              <a:rPr sz="1200" i="1" dirty="0" smtClean="0"/>
              <a:t>Adventures</a:t>
            </a:r>
            <a:r>
              <a:rPr lang="en-US" sz="1200" i="1" dirty="0" smtClean="0"/>
              <a:t>, </a:t>
            </a:r>
            <a:r>
              <a:rPr lang="en-US" sz="1200" dirty="0" smtClean="0"/>
              <a:t> </a:t>
            </a:r>
            <a:r>
              <a:rPr sz="1200" dirty="0" smtClean="0"/>
              <a:t>John</a:t>
            </a:r>
            <a:r>
              <a:rPr lang="en-US" sz="1200" dirty="0" smtClean="0"/>
              <a:t> </a:t>
            </a:r>
            <a:r>
              <a:rPr sz="1200" dirty="0" smtClean="0"/>
              <a:t>Hopkins</a:t>
            </a:r>
            <a:r>
              <a:rPr lang="en-US" sz="1200" dirty="0" smtClean="0"/>
              <a:t> </a:t>
            </a:r>
            <a:r>
              <a:rPr sz="1200" dirty="0" smtClean="0"/>
              <a:t>Univ</a:t>
            </a:r>
            <a:r>
              <a:rPr lang="en-US" sz="1200" dirty="0" smtClean="0"/>
              <a:t>. </a:t>
            </a:r>
            <a:r>
              <a:rPr sz="1200" dirty="0" smtClean="0"/>
              <a:t>Press</a:t>
            </a:r>
            <a:r>
              <a:rPr lang="en-US" sz="1200" dirty="0" smtClean="0"/>
              <a:t>, </a:t>
            </a:r>
            <a:r>
              <a:rPr sz="1200" dirty="0" smtClean="0"/>
              <a:t>Baltimore</a:t>
            </a:r>
            <a:r>
              <a:rPr lang="en-US" sz="1200" dirty="0" smtClean="0"/>
              <a:t> , </a:t>
            </a:r>
            <a:r>
              <a:rPr sz="1200" dirty="0" smtClean="0"/>
              <a:t>Chapter</a:t>
            </a:r>
            <a:r>
              <a:rPr lang="en-US" sz="1200" dirty="0" smtClean="0"/>
              <a:t> </a:t>
            </a:r>
            <a:r>
              <a:rPr sz="1200" dirty="0" smtClean="0"/>
              <a:t>3:</a:t>
            </a:r>
            <a:r>
              <a:rPr lang="en-US" sz="1200" dirty="0" smtClean="0"/>
              <a:t> </a:t>
            </a:r>
            <a:r>
              <a:rPr sz="1200" dirty="0" smtClean="0"/>
              <a:t>How</a:t>
            </a:r>
            <a:r>
              <a:rPr lang="en-US" sz="1200" dirty="0" smtClean="0"/>
              <a:t> </a:t>
            </a:r>
            <a:r>
              <a:rPr sz="1200" dirty="0" smtClean="0"/>
              <a:t>to</a:t>
            </a:r>
            <a:r>
              <a:rPr lang="en-US" sz="1200" dirty="0" smtClean="0"/>
              <a:t> </a:t>
            </a:r>
            <a:r>
              <a:rPr sz="1200" dirty="0" smtClean="0"/>
              <a:t>guard</a:t>
            </a:r>
            <a:r>
              <a:rPr lang="en-US" sz="1200" dirty="0" smtClean="0"/>
              <a:t> </a:t>
            </a:r>
            <a:r>
              <a:rPr sz="1200" dirty="0" smtClean="0"/>
              <a:t>an</a:t>
            </a:r>
            <a:r>
              <a:rPr lang="en-US" sz="1200" dirty="0" smtClean="0"/>
              <a:t> </a:t>
            </a:r>
            <a:r>
              <a:rPr sz="1200" dirty="0" smtClean="0"/>
              <a:t>Art</a:t>
            </a:r>
            <a:r>
              <a:rPr lang="en-US" sz="1200" dirty="0" smtClean="0"/>
              <a:t> </a:t>
            </a:r>
            <a:r>
              <a:rPr sz="1200" dirty="0" smtClean="0"/>
              <a:t>Gallery</a:t>
            </a:r>
            <a:r>
              <a:rPr lang="en-US" sz="1200" dirty="0" smtClean="0"/>
              <a:t>. </a:t>
            </a:r>
            <a:r>
              <a:rPr sz="1200" dirty="0" smtClean="0"/>
              <a:t>pp</a:t>
            </a:r>
            <a:r>
              <a:rPr lang="en-US" sz="1200" dirty="0" smtClean="0"/>
              <a:t>. </a:t>
            </a:r>
            <a:r>
              <a:rPr sz="1200" dirty="0" smtClean="0"/>
              <a:t>73</a:t>
            </a:r>
            <a:r>
              <a:rPr lang="en-US" sz="1200" dirty="0" smtClean="0"/>
              <a:t>-</a:t>
            </a:r>
            <a:r>
              <a:rPr sz="1200" dirty="0" smtClean="0"/>
              <a:t>113</a:t>
            </a:r>
            <a:endParaRPr sz="1200" dirty="0"/>
          </a:p>
          <a:p>
            <a:pPr algn="l" rtl="0" eaLnBrk="1" hangingPunct="1"/>
            <a:r>
              <a:rPr sz="1200" dirty="0" smtClean="0"/>
              <a:t>Joseph</a:t>
            </a:r>
            <a:r>
              <a:rPr lang="en-US" sz="1200" dirty="0" smtClean="0"/>
              <a:t> </a:t>
            </a:r>
            <a:r>
              <a:rPr sz="1200" dirty="0" smtClean="0"/>
              <a:t>O'Rourke</a:t>
            </a:r>
            <a:r>
              <a:rPr lang="en-US" sz="1200" dirty="0" smtClean="0"/>
              <a:t> (</a:t>
            </a:r>
            <a:r>
              <a:rPr sz="1200" dirty="0" smtClean="0"/>
              <a:t>2011</a:t>
            </a:r>
            <a:r>
              <a:rPr lang="en-US" sz="1200" dirty="0" smtClean="0"/>
              <a:t>) </a:t>
            </a:r>
            <a:r>
              <a:rPr sz="1200" i="1" dirty="0" smtClean="0"/>
              <a:t>Computational</a:t>
            </a:r>
            <a:r>
              <a:rPr lang="en-US" sz="1200" i="1" dirty="0" smtClean="0"/>
              <a:t> </a:t>
            </a:r>
            <a:r>
              <a:rPr sz="1200" i="1" dirty="0" smtClean="0"/>
              <a:t>Geometry</a:t>
            </a:r>
            <a:r>
              <a:rPr lang="en-US" sz="1200" i="1" dirty="0" smtClean="0"/>
              <a:t> </a:t>
            </a:r>
            <a:r>
              <a:rPr sz="1200" i="1" dirty="0" smtClean="0"/>
              <a:t>in</a:t>
            </a:r>
            <a:r>
              <a:rPr lang="en-US" sz="1200" i="1" dirty="0" smtClean="0"/>
              <a:t> </a:t>
            </a:r>
            <a:r>
              <a:rPr sz="1200" i="1" dirty="0" smtClean="0"/>
              <a:t>C</a:t>
            </a:r>
            <a:r>
              <a:rPr lang="en-US" sz="1200" i="1" dirty="0" smtClean="0"/>
              <a:t> </a:t>
            </a:r>
            <a:r>
              <a:rPr lang="en-US" sz="1200" b="1" dirty="0" smtClean="0"/>
              <a:t>(</a:t>
            </a:r>
            <a:r>
              <a:rPr sz="1200" b="1" i="1" dirty="0" smtClean="0"/>
              <a:t>Cambridge</a:t>
            </a:r>
            <a:r>
              <a:rPr lang="en-US" sz="1200" b="1" i="1" dirty="0" smtClean="0"/>
              <a:t> </a:t>
            </a:r>
            <a:r>
              <a:rPr sz="1200" b="1" i="1" dirty="0" smtClean="0"/>
              <a:t>Tracts</a:t>
            </a:r>
            <a:r>
              <a:rPr lang="en-US" sz="1200" b="1" i="1" dirty="0" smtClean="0"/>
              <a:t> </a:t>
            </a:r>
            <a:r>
              <a:rPr sz="1200" b="1" i="1" dirty="0" smtClean="0"/>
              <a:t>in</a:t>
            </a:r>
            <a:r>
              <a:rPr lang="en-US" sz="1200" b="1" i="1" dirty="0" smtClean="0"/>
              <a:t> </a:t>
            </a:r>
            <a:r>
              <a:rPr sz="1200" b="1" i="1" dirty="0" smtClean="0"/>
              <a:t>Theoretical</a:t>
            </a:r>
            <a:r>
              <a:rPr lang="en-US" sz="1200" b="1" i="1" dirty="0" smtClean="0"/>
              <a:t> </a:t>
            </a:r>
            <a:r>
              <a:rPr sz="1200" b="1" i="1" dirty="0" smtClean="0"/>
              <a:t>Computer</a:t>
            </a:r>
            <a:r>
              <a:rPr lang="en-US" sz="1200" b="1" i="1" dirty="0" smtClean="0"/>
              <a:t> </a:t>
            </a:r>
            <a:r>
              <a:rPr sz="1200" b="1" i="1" dirty="0" smtClean="0"/>
              <a:t>Science</a:t>
            </a:r>
            <a:r>
              <a:rPr lang="en-US" sz="1200" b="1" dirty="0" smtClean="0"/>
              <a:t>), </a:t>
            </a:r>
            <a:r>
              <a:rPr sz="1200" dirty="0" smtClean="0"/>
              <a:t>2</a:t>
            </a:r>
            <a:r>
              <a:rPr sz="1200" baseline="30000" dirty="0" smtClean="0"/>
              <a:t>nd</a:t>
            </a:r>
            <a:r>
              <a:rPr lang="en-US" sz="1200" dirty="0" smtClean="0"/>
              <a:t>  </a:t>
            </a:r>
            <a:r>
              <a:rPr sz="1200" dirty="0" smtClean="0"/>
              <a:t>edition</a:t>
            </a:r>
            <a:r>
              <a:rPr lang="en-US" sz="1200" dirty="0" smtClean="0"/>
              <a:t>, </a:t>
            </a:r>
            <a:r>
              <a:rPr sz="1200" dirty="0" smtClean="0"/>
              <a:t>Cambridge</a:t>
            </a:r>
            <a:r>
              <a:rPr lang="en-US" sz="1200" dirty="0" smtClean="0"/>
              <a:t> </a:t>
            </a:r>
            <a:r>
              <a:rPr sz="1200" dirty="0" smtClean="0"/>
              <a:t>University</a:t>
            </a:r>
            <a:r>
              <a:rPr lang="en-US" sz="1200" dirty="0" smtClean="0"/>
              <a:t> </a:t>
            </a:r>
            <a:r>
              <a:rPr sz="1200" dirty="0" smtClean="0"/>
              <a:t>Press</a:t>
            </a:r>
            <a:r>
              <a:rPr lang="en-US" sz="1200" dirty="0" smtClean="0"/>
              <a:t>; </a:t>
            </a:r>
            <a:r>
              <a:rPr sz="1200" b="1" dirty="0" smtClean="0"/>
              <a:t>ISBN</a:t>
            </a:r>
            <a:r>
              <a:rPr lang="en-US" sz="1200" b="1" dirty="0" smtClean="0"/>
              <a:t>-</a:t>
            </a:r>
            <a:r>
              <a:rPr sz="1200" b="1" dirty="0" smtClean="0"/>
              <a:t>13:</a:t>
            </a:r>
            <a:r>
              <a:rPr lang="en-US" sz="1200" dirty="0" smtClean="0"/>
              <a:t> </a:t>
            </a:r>
            <a:r>
              <a:rPr sz="1200" dirty="0" smtClean="0"/>
              <a:t>978</a:t>
            </a:r>
            <a:r>
              <a:rPr lang="en-US" sz="1200" dirty="0" smtClean="0"/>
              <a:t>-</a:t>
            </a:r>
            <a:r>
              <a:rPr sz="1200" dirty="0" smtClean="0"/>
              <a:t>0521649766</a:t>
            </a:r>
            <a:r>
              <a:rPr lang="en-US" sz="1200" dirty="0" smtClean="0"/>
              <a:t> </a:t>
            </a:r>
            <a:endParaRPr sz="1200" dirty="0"/>
          </a:p>
          <a:p>
            <a:pPr algn="l" rtl="0" eaLnBrk="1" hangingPunct="1"/>
            <a:r>
              <a:rPr sz="1200" dirty="0" err="1" smtClean="0"/>
              <a:t>Couto</a:t>
            </a:r>
            <a:r>
              <a:rPr lang="en-US" sz="1200" dirty="0" smtClean="0"/>
              <a:t>, </a:t>
            </a:r>
            <a:r>
              <a:rPr sz="1200" dirty="0" smtClean="0"/>
              <a:t>M</a:t>
            </a:r>
            <a:r>
              <a:rPr lang="en-US" sz="1200" dirty="0" smtClean="0"/>
              <a:t>.; </a:t>
            </a:r>
            <a:r>
              <a:rPr sz="1200" dirty="0" smtClean="0"/>
              <a:t>de</a:t>
            </a:r>
            <a:r>
              <a:rPr lang="en-US" sz="1200" dirty="0" smtClean="0"/>
              <a:t> </a:t>
            </a:r>
            <a:r>
              <a:rPr sz="1200" dirty="0" err="1" smtClean="0"/>
              <a:t>Rezende</a:t>
            </a:r>
            <a:r>
              <a:rPr lang="en-US" sz="1200" dirty="0" smtClean="0"/>
              <a:t>, </a:t>
            </a:r>
            <a:r>
              <a:rPr sz="1200" dirty="0" smtClean="0"/>
              <a:t>P</a:t>
            </a:r>
            <a:r>
              <a:rPr lang="en-US" sz="1200" dirty="0" smtClean="0"/>
              <a:t>.; </a:t>
            </a:r>
            <a:r>
              <a:rPr sz="1200" dirty="0" smtClean="0"/>
              <a:t>de</a:t>
            </a:r>
            <a:r>
              <a:rPr lang="en-US" sz="1200" dirty="0" smtClean="0"/>
              <a:t> </a:t>
            </a:r>
            <a:r>
              <a:rPr sz="1200" dirty="0" smtClean="0"/>
              <a:t>Souza</a:t>
            </a:r>
            <a:r>
              <a:rPr lang="en-US" sz="1200" dirty="0" smtClean="0"/>
              <a:t>, </a:t>
            </a:r>
            <a:r>
              <a:rPr sz="1200" dirty="0" smtClean="0"/>
              <a:t>C</a:t>
            </a:r>
            <a:r>
              <a:rPr lang="en-US" sz="1200" dirty="0" smtClean="0"/>
              <a:t>. (</a:t>
            </a:r>
            <a:r>
              <a:rPr sz="1200" dirty="0" smtClean="0"/>
              <a:t>2011</a:t>
            </a:r>
            <a:r>
              <a:rPr lang="en-US" sz="1200" dirty="0" smtClean="0"/>
              <a:t>), "</a:t>
            </a:r>
            <a:r>
              <a:rPr sz="1200" dirty="0" smtClean="0"/>
              <a:t>An</a:t>
            </a:r>
            <a:r>
              <a:rPr lang="en-US" sz="1200" dirty="0" smtClean="0"/>
              <a:t> </a:t>
            </a:r>
            <a:r>
              <a:rPr sz="1200" dirty="0" smtClean="0"/>
              <a:t>exact</a:t>
            </a:r>
            <a:r>
              <a:rPr lang="en-US" sz="1200" dirty="0" smtClean="0"/>
              <a:t> </a:t>
            </a:r>
            <a:r>
              <a:rPr sz="1200" dirty="0" smtClean="0"/>
              <a:t>algorithm</a:t>
            </a:r>
            <a:r>
              <a:rPr lang="en-US" sz="1200" dirty="0" smtClean="0"/>
              <a:t> </a:t>
            </a:r>
            <a:r>
              <a:rPr sz="1200" dirty="0" smtClean="0"/>
              <a:t>for</a:t>
            </a:r>
            <a:r>
              <a:rPr lang="en-US" sz="1200" dirty="0" smtClean="0"/>
              <a:t> </a:t>
            </a:r>
            <a:r>
              <a:rPr sz="1200" dirty="0" smtClean="0"/>
              <a:t>minimizing</a:t>
            </a:r>
            <a:r>
              <a:rPr lang="en-US" sz="1200" dirty="0" smtClean="0"/>
              <a:t> </a:t>
            </a:r>
            <a:r>
              <a:rPr sz="1200" dirty="0" smtClean="0"/>
              <a:t>vertex</a:t>
            </a:r>
            <a:r>
              <a:rPr lang="en-US" sz="1200" dirty="0" smtClean="0"/>
              <a:t> </a:t>
            </a:r>
            <a:r>
              <a:rPr sz="1200" dirty="0" smtClean="0"/>
              <a:t>guards</a:t>
            </a:r>
            <a:r>
              <a:rPr lang="en-US" sz="1200" dirty="0" smtClean="0"/>
              <a:t> </a:t>
            </a:r>
            <a:r>
              <a:rPr sz="1200" dirty="0" smtClean="0"/>
              <a:t>on</a:t>
            </a:r>
            <a:r>
              <a:rPr lang="en-US" sz="1200" dirty="0" smtClean="0"/>
              <a:t> </a:t>
            </a:r>
            <a:r>
              <a:rPr sz="1200" dirty="0" smtClean="0"/>
              <a:t>art</a:t>
            </a:r>
            <a:r>
              <a:rPr lang="en-US" sz="1200" dirty="0" smtClean="0"/>
              <a:t> </a:t>
            </a:r>
            <a:r>
              <a:rPr sz="1200" dirty="0" smtClean="0"/>
              <a:t>galleries</a:t>
            </a:r>
            <a:r>
              <a:rPr lang="en-US" sz="1200" dirty="0" smtClean="0"/>
              <a:t>", </a:t>
            </a:r>
            <a:r>
              <a:rPr sz="1200" i="1" dirty="0" smtClean="0"/>
              <a:t>International</a:t>
            </a:r>
            <a:r>
              <a:rPr lang="en-US" sz="1200" i="1" dirty="0" smtClean="0"/>
              <a:t> </a:t>
            </a:r>
            <a:r>
              <a:rPr sz="1200" i="1" dirty="0" smtClean="0"/>
              <a:t>Transactions</a:t>
            </a:r>
            <a:r>
              <a:rPr lang="en-US" sz="1200" i="1" dirty="0" smtClean="0"/>
              <a:t> </a:t>
            </a:r>
            <a:r>
              <a:rPr sz="1200" i="1" dirty="0" smtClean="0"/>
              <a:t>in</a:t>
            </a:r>
            <a:r>
              <a:rPr lang="en-US" sz="1200" i="1" dirty="0" smtClean="0"/>
              <a:t> </a:t>
            </a:r>
            <a:r>
              <a:rPr sz="1200" i="1" dirty="0" smtClean="0"/>
              <a:t>Operational</a:t>
            </a:r>
            <a:r>
              <a:rPr lang="en-US" sz="1200" i="1" dirty="0" smtClean="0"/>
              <a:t> </a:t>
            </a:r>
            <a:r>
              <a:rPr sz="1200" i="1" dirty="0" smtClean="0"/>
              <a:t>Research</a:t>
            </a:r>
            <a:r>
              <a:rPr sz="1200" dirty="0" smtClean="0"/>
              <a:t>:</a:t>
            </a:r>
            <a:r>
              <a:rPr lang="en-US" sz="1200" dirty="0" smtClean="0"/>
              <a:t> </a:t>
            </a:r>
            <a:r>
              <a:rPr sz="1200" dirty="0" smtClean="0"/>
              <a:t>no</a:t>
            </a:r>
            <a:r>
              <a:rPr lang="en-US" sz="1200" dirty="0" smtClean="0"/>
              <a:t>–</a:t>
            </a:r>
            <a:r>
              <a:rPr sz="1200" dirty="0" smtClean="0"/>
              <a:t>no</a:t>
            </a:r>
            <a:r>
              <a:rPr lang="en-US" sz="1200" dirty="0" smtClean="0"/>
              <a:t>, </a:t>
            </a:r>
            <a:r>
              <a:rPr sz="1200" dirty="0" smtClean="0">
                <a:hlinkClick r:id="rId3" action="ppaction://hlinkfile" tooltip="Digital object identifier"/>
              </a:rPr>
              <a:t>doi</a:t>
            </a:r>
            <a:r>
              <a:rPr sz="1200" dirty="0" smtClean="0"/>
              <a:t>:</a:t>
            </a:r>
            <a:r>
              <a:rPr sz="1200" dirty="0" smtClean="0">
                <a:hlinkClick r:id="rId4"/>
              </a:rPr>
              <a:t>10</a:t>
            </a:r>
            <a:r>
              <a:rPr lang="en-US" sz="1200" dirty="0" smtClean="0">
                <a:hlinkClick r:id="rId4"/>
              </a:rPr>
              <a:t>.</a:t>
            </a:r>
            <a:r>
              <a:rPr sz="1200" dirty="0" smtClean="0">
                <a:hlinkClick r:id="rId4"/>
              </a:rPr>
              <a:t>1111</a:t>
            </a:r>
            <a:r>
              <a:rPr lang="en-US" sz="1200" dirty="0" smtClean="0">
                <a:hlinkClick r:id="rId4"/>
              </a:rPr>
              <a:t>/</a:t>
            </a:r>
            <a:r>
              <a:rPr sz="1200" dirty="0" smtClean="0">
                <a:hlinkClick r:id="rId4"/>
              </a:rPr>
              <a:t>j</a:t>
            </a:r>
            <a:r>
              <a:rPr lang="en-US" sz="1200" dirty="0" smtClean="0">
                <a:hlinkClick r:id="rId4"/>
              </a:rPr>
              <a:t>.</a:t>
            </a:r>
            <a:r>
              <a:rPr sz="1200" dirty="0" smtClean="0">
                <a:hlinkClick r:id="rId4"/>
              </a:rPr>
              <a:t>1475</a:t>
            </a:r>
            <a:r>
              <a:rPr lang="en-US" sz="1200" dirty="0" smtClean="0">
                <a:hlinkClick r:id="rId4"/>
              </a:rPr>
              <a:t>-</a:t>
            </a:r>
            <a:r>
              <a:rPr sz="1200" dirty="0" smtClean="0">
                <a:hlinkClick r:id="rId4"/>
              </a:rPr>
              <a:t>3995</a:t>
            </a:r>
            <a:r>
              <a:rPr lang="en-US" sz="1200" dirty="0" smtClean="0">
                <a:hlinkClick r:id="rId4"/>
              </a:rPr>
              <a:t>.</a:t>
            </a:r>
            <a:r>
              <a:rPr sz="1200" dirty="0" smtClean="0">
                <a:hlinkClick r:id="rId4"/>
              </a:rPr>
              <a:t>2011</a:t>
            </a:r>
            <a:r>
              <a:rPr lang="en-US" sz="1200" dirty="0" smtClean="0">
                <a:hlinkClick r:id="rId4"/>
              </a:rPr>
              <a:t>.</a:t>
            </a:r>
            <a:r>
              <a:rPr sz="1200" dirty="0" smtClean="0">
                <a:hlinkClick r:id="rId4"/>
              </a:rPr>
              <a:t>00804</a:t>
            </a:r>
            <a:r>
              <a:rPr lang="en-US" sz="1200" dirty="0" smtClean="0">
                <a:hlinkClick r:id="rId4"/>
              </a:rPr>
              <a:t>.</a:t>
            </a:r>
            <a:r>
              <a:rPr sz="1200" dirty="0" smtClean="0">
                <a:hlinkClick r:id="rId4"/>
              </a:rPr>
              <a:t>x</a:t>
            </a:r>
            <a:r>
              <a:rPr lang="en-US" sz="1200" dirty="0" smtClean="0"/>
              <a:t> .</a:t>
            </a:r>
            <a:endParaRPr sz="1200" dirty="0"/>
          </a:p>
          <a:p>
            <a:pPr algn="l" rtl="0" eaLnBrk="1" hangingPunct="1"/>
            <a:r>
              <a:rPr sz="1200" dirty="0" err="1" smtClean="0"/>
              <a:t>Couto</a:t>
            </a:r>
            <a:r>
              <a:rPr lang="en-US" sz="1200" dirty="0" smtClean="0"/>
              <a:t>, </a:t>
            </a:r>
            <a:r>
              <a:rPr sz="1200" dirty="0" smtClean="0"/>
              <a:t>M</a:t>
            </a:r>
            <a:r>
              <a:rPr lang="en-US" sz="1200" dirty="0" smtClean="0"/>
              <a:t>.; </a:t>
            </a:r>
            <a:r>
              <a:rPr sz="1200" dirty="0" smtClean="0"/>
              <a:t>de</a:t>
            </a:r>
            <a:r>
              <a:rPr lang="en-US" sz="1200" dirty="0" smtClean="0"/>
              <a:t> </a:t>
            </a:r>
            <a:r>
              <a:rPr sz="1200" dirty="0" err="1" smtClean="0"/>
              <a:t>Rezende</a:t>
            </a:r>
            <a:r>
              <a:rPr lang="en-US" sz="1200" dirty="0" smtClean="0"/>
              <a:t>, </a:t>
            </a:r>
            <a:r>
              <a:rPr sz="1200" dirty="0" smtClean="0"/>
              <a:t>P</a:t>
            </a:r>
            <a:r>
              <a:rPr lang="en-US" sz="1200" dirty="0" smtClean="0"/>
              <a:t>.; </a:t>
            </a:r>
            <a:r>
              <a:rPr sz="1200" dirty="0" smtClean="0"/>
              <a:t>de</a:t>
            </a:r>
            <a:r>
              <a:rPr lang="en-US" sz="1200" dirty="0" smtClean="0"/>
              <a:t> </a:t>
            </a:r>
            <a:r>
              <a:rPr sz="1200" dirty="0" smtClean="0"/>
              <a:t>Souza</a:t>
            </a:r>
            <a:r>
              <a:rPr lang="en-US" sz="1200" dirty="0" smtClean="0"/>
              <a:t>, </a:t>
            </a:r>
            <a:r>
              <a:rPr sz="1200" dirty="0" smtClean="0"/>
              <a:t>C</a:t>
            </a:r>
            <a:r>
              <a:rPr lang="en-US" sz="1200" dirty="0" smtClean="0"/>
              <a:t>. (</a:t>
            </a:r>
            <a:r>
              <a:rPr sz="1200" dirty="0" smtClean="0"/>
              <a:t>2011</a:t>
            </a:r>
            <a:r>
              <a:rPr lang="en-US" sz="1200" dirty="0" smtClean="0"/>
              <a:t>), </a:t>
            </a:r>
            <a:r>
              <a:rPr sz="1200" i="1" dirty="0" smtClean="0"/>
              <a:t>Benchmark</a:t>
            </a:r>
            <a:r>
              <a:rPr lang="en-US" sz="1200" i="1" dirty="0" smtClean="0"/>
              <a:t> </a:t>
            </a:r>
            <a:r>
              <a:rPr sz="1200" i="1" dirty="0" smtClean="0"/>
              <a:t>instances</a:t>
            </a:r>
            <a:r>
              <a:rPr lang="en-US" sz="1200" i="1" dirty="0" smtClean="0"/>
              <a:t> </a:t>
            </a:r>
            <a:r>
              <a:rPr sz="1200" i="1" dirty="0" smtClean="0"/>
              <a:t>for</a:t>
            </a:r>
            <a:r>
              <a:rPr lang="en-US" sz="1200" i="1" dirty="0" smtClean="0"/>
              <a:t> </a:t>
            </a:r>
            <a:r>
              <a:rPr sz="1200" i="1" dirty="0" smtClean="0"/>
              <a:t>the</a:t>
            </a:r>
            <a:r>
              <a:rPr lang="en-US" sz="1200" i="1" dirty="0" smtClean="0"/>
              <a:t> </a:t>
            </a:r>
            <a:r>
              <a:rPr sz="1200" i="1" dirty="0" smtClean="0"/>
              <a:t>art</a:t>
            </a:r>
            <a:r>
              <a:rPr lang="en-US" sz="1200" i="1" dirty="0" smtClean="0"/>
              <a:t> </a:t>
            </a:r>
            <a:r>
              <a:rPr sz="1200" i="1" dirty="0" smtClean="0"/>
              <a:t>gallery</a:t>
            </a:r>
            <a:r>
              <a:rPr lang="en-US" sz="1200" i="1" dirty="0" smtClean="0"/>
              <a:t> </a:t>
            </a:r>
            <a:r>
              <a:rPr sz="1200" i="1" dirty="0" smtClean="0"/>
              <a:t>problem</a:t>
            </a:r>
            <a:r>
              <a:rPr lang="en-US" sz="1200" i="1" dirty="0" smtClean="0"/>
              <a:t> </a:t>
            </a:r>
            <a:r>
              <a:rPr sz="1200" i="1" dirty="0" smtClean="0"/>
              <a:t>with</a:t>
            </a:r>
            <a:r>
              <a:rPr lang="en-US" sz="1200" i="1" dirty="0" smtClean="0"/>
              <a:t> </a:t>
            </a:r>
            <a:r>
              <a:rPr sz="1200" i="1" dirty="0" smtClean="0"/>
              <a:t>vertex</a:t>
            </a:r>
            <a:r>
              <a:rPr lang="en-US" sz="1200" i="1" dirty="0" smtClean="0"/>
              <a:t> </a:t>
            </a:r>
            <a:r>
              <a:rPr sz="1200" i="1" dirty="0" smtClean="0"/>
              <a:t>guards</a:t>
            </a:r>
            <a:r>
              <a:rPr lang="en-US" sz="1200" dirty="0" smtClean="0"/>
              <a:t>, </a:t>
            </a:r>
            <a:r>
              <a:rPr sz="1200" dirty="0" smtClean="0"/>
              <a:t>AGPLIB</a:t>
            </a:r>
            <a:r>
              <a:rPr lang="en-US" sz="1200" dirty="0" smtClean="0"/>
              <a:t> - </a:t>
            </a:r>
            <a:r>
              <a:rPr sz="1200" dirty="0" smtClean="0"/>
              <a:t>Art</a:t>
            </a:r>
            <a:r>
              <a:rPr lang="en-US" sz="1200" dirty="0" smtClean="0"/>
              <a:t> </a:t>
            </a:r>
            <a:r>
              <a:rPr sz="1200" dirty="0" smtClean="0"/>
              <a:t>Gallery</a:t>
            </a:r>
            <a:r>
              <a:rPr lang="en-US" sz="1200" dirty="0" smtClean="0"/>
              <a:t> </a:t>
            </a:r>
            <a:r>
              <a:rPr sz="1200" dirty="0" smtClean="0"/>
              <a:t>Problem</a:t>
            </a:r>
            <a:r>
              <a:rPr lang="en-US" sz="1200" dirty="0" smtClean="0"/>
              <a:t> </a:t>
            </a:r>
            <a:r>
              <a:rPr sz="1200" dirty="0" smtClean="0"/>
              <a:t>Library</a:t>
            </a:r>
            <a:r>
              <a:rPr lang="en-US" sz="1200" dirty="0" smtClean="0"/>
              <a:t>,  </a:t>
            </a:r>
            <a:r>
              <a:rPr sz="1200" dirty="0" smtClean="0">
                <a:hlinkClick r:id="rId5"/>
              </a:rPr>
              <a:t>http</a:t>
            </a:r>
            <a:r>
              <a:rPr sz="1200" dirty="0" smtClean="0">
                <a:hlinkClick r:id="rId5"/>
              </a:rPr>
              <a:t>:</a:t>
            </a:r>
            <a:r>
              <a:rPr lang="en-US" sz="1200" dirty="0" smtClean="0">
                <a:hlinkClick r:id="rId5"/>
              </a:rPr>
              <a:t>//</a:t>
            </a:r>
            <a:r>
              <a:rPr sz="1200" dirty="0" smtClean="0">
                <a:hlinkClick r:id="rId5"/>
              </a:rPr>
              <a:t>www</a:t>
            </a:r>
            <a:r>
              <a:rPr lang="en-US" sz="1200" dirty="0" smtClean="0">
                <a:hlinkClick r:id="rId5"/>
              </a:rPr>
              <a:t>.</a:t>
            </a:r>
            <a:r>
              <a:rPr sz="1200" dirty="0" smtClean="0">
                <a:hlinkClick r:id="rId5"/>
              </a:rPr>
              <a:t>ic</a:t>
            </a:r>
            <a:r>
              <a:rPr lang="en-US" sz="1200" dirty="0" smtClean="0">
                <a:hlinkClick r:id="rId5"/>
              </a:rPr>
              <a:t>.</a:t>
            </a:r>
            <a:r>
              <a:rPr sz="1200" dirty="0" smtClean="0">
                <a:hlinkClick r:id="rId5"/>
              </a:rPr>
              <a:t>unicamp</a:t>
            </a:r>
            <a:r>
              <a:rPr lang="en-US" sz="1200" dirty="0" smtClean="0">
                <a:hlinkClick r:id="rId5"/>
              </a:rPr>
              <a:t>.</a:t>
            </a:r>
            <a:r>
              <a:rPr sz="1200" dirty="0" smtClean="0">
                <a:hlinkClick r:id="rId5"/>
              </a:rPr>
              <a:t>br</a:t>
            </a:r>
            <a:r>
              <a:rPr lang="en-US" sz="1200" dirty="0" smtClean="0">
                <a:hlinkClick r:id="rId5"/>
              </a:rPr>
              <a:t>/</a:t>
            </a:r>
            <a:r>
              <a:rPr sz="1200" dirty="0" smtClean="0">
                <a:hlinkClick r:id="rId5"/>
              </a:rPr>
              <a:t>~cid</a:t>
            </a:r>
            <a:r>
              <a:rPr lang="en-US" sz="1200" dirty="0" smtClean="0">
                <a:hlinkClick r:id="rId5"/>
              </a:rPr>
              <a:t>/</a:t>
            </a:r>
            <a:r>
              <a:rPr sz="1200" dirty="0" smtClean="0">
                <a:hlinkClick r:id="rId5"/>
              </a:rPr>
              <a:t>Problem</a:t>
            </a:r>
            <a:r>
              <a:rPr lang="en-US" sz="1200" dirty="0" smtClean="0">
                <a:hlinkClick r:id="rId5"/>
              </a:rPr>
              <a:t>-</a:t>
            </a:r>
            <a:r>
              <a:rPr sz="1200" dirty="0" smtClean="0">
                <a:hlinkClick r:id="rId5"/>
              </a:rPr>
              <a:t>instances</a:t>
            </a:r>
            <a:r>
              <a:rPr lang="en-US" sz="1200" dirty="0" smtClean="0">
                <a:hlinkClick r:id="rId5"/>
              </a:rPr>
              <a:t>/</a:t>
            </a:r>
            <a:r>
              <a:rPr sz="1200" dirty="0" smtClean="0">
                <a:hlinkClick r:id="rId5"/>
              </a:rPr>
              <a:t>Art</a:t>
            </a:r>
            <a:r>
              <a:rPr lang="en-US" sz="1200" dirty="0" smtClean="0">
                <a:hlinkClick r:id="rId5"/>
              </a:rPr>
              <a:t>-</a:t>
            </a:r>
            <a:r>
              <a:rPr sz="1200" dirty="0" smtClean="0">
                <a:hlinkClick r:id="rId5"/>
              </a:rPr>
              <a:t>Gallery</a:t>
            </a:r>
            <a:r>
              <a:rPr lang="en-US" sz="1200" dirty="0" smtClean="0">
                <a:hlinkClick r:id="rId5"/>
              </a:rPr>
              <a:t>/</a:t>
            </a:r>
            <a:r>
              <a:rPr lang="en-US" sz="1200" dirty="0" smtClean="0"/>
              <a:t> </a:t>
            </a:r>
            <a:endParaRPr sz="1200" dirty="0"/>
          </a:p>
          <a:p>
            <a:pPr algn="l" rtl="0" eaLnBrk="1" hangingPunct="1"/>
            <a:r>
              <a:rPr sz="1200" dirty="0" smtClean="0"/>
              <a:t>T</a:t>
            </a:r>
            <a:r>
              <a:rPr lang="en-US" sz="1200" dirty="0" smtClean="0"/>
              <a:t>. </a:t>
            </a:r>
            <a:r>
              <a:rPr sz="1200" dirty="0" smtClean="0"/>
              <a:t>S</a:t>
            </a:r>
            <a:r>
              <a:rPr lang="en-US" sz="1200" dirty="0" smtClean="0"/>
              <a:t>. </a:t>
            </a:r>
            <a:r>
              <a:rPr sz="1200" dirty="0" smtClean="0"/>
              <a:t>Michael</a:t>
            </a:r>
            <a:r>
              <a:rPr lang="en-US" sz="1200" dirty="0" smtClean="0"/>
              <a:t> (</a:t>
            </a:r>
            <a:r>
              <a:rPr sz="1200" dirty="0" smtClean="0"/>
              <a:t>2011</a:t>
            </a:r>
            <a:r>
              <a:rPr lang="en-US" sz="1200" dirty="0" smtClean="0"/>
              <a:t>) </a:t>
            </a:r>
            <a:r>
              <a:rPr sz="1200" dirty="0" smtClean="0"/>
              <a:t>Guards</a:t>
            </a:r>
            <a:r>
              <a:rPr lang="en-US" sz="1200" dirty="0" smtClean="0"/>
              <a:t>, </a:t>
            </a:r>
            <a:r>
              <a:rPr sz="1200" dirty="0" smtClean="0"/>
              <a:t>Galleries</a:t>
            </a:r>
            <a:r>
              <a:rPr lang="en-US" sz="1200" dirty="0" smtClean="0"/>
              <a:t>, </a:t>
            </a:r>
            <a:r>
              <a:rPr sz="1200" dirty="0" smtClean="0"/>
              <a:t>Fortresses</a:t>
            </a:r>
            <a:r>
              <a:rPr lang="en-US" sz="1200" dirty="0" smtClean="0"/>
              <a:t> </a:t>
            </a:r>
            <a:r>
              <a:rPr sz="1200" dirty="0" smtClean="0"/>
              <a:t>and</a:t>
            </a:r>
            <a:r>
              <a:rPr lang="en-US" sz="1200" dirty="0" smtClean="0"/>
              <a:t> </a:t>
            </a:r>
            <a:r>
              <a:rPr sz="1200" dirty="0" smtClean="0"/>
              <a:t>the</a:t>
            </a:r>
            <a:r>
              <a:rPr lang="en-US" sz="1200" dirty="0" smtClean="0"/>
              <a:t> </a:t>
            </a:r>
            <a:r>
              <a:rPr sz="1200" dirty="0" err="1" smtClean="0"/>
              <a:t>Octoplex</a:t>
            </a:r>
            <a:r>
              <a:rPr lang="en-US" sz="1200" dirty="0" smtClean="0"/>
              <a:t>. </a:t>
            </a:r>
            <a:r>
              <a:rPr lang="en-US" sz="1200" i="1" dirty="0" smtClean="0"/>
              <a:t> </a:t>
            </a:r>
            <a:r>
              <a:rPr sz="1200" i="1" dirty="0" smtClean="0"/>
              <a:t>College</a:t>
            </a:r>
            <a:r>
              <a:rPr lang="en-US" sz="1200" i="1" dirty="0" smtClean="0"/>
              <a:t> </a:t>
            </a:r>
            <a:r>
              <a:rPr sz="1200" i="1" dirty="0" smtClean="0"/>
              <a:t>Mathematics</a:t>
            </a:r>
            <a:r>
              <a:rPr lang="en-US" sz="1200" i="1" dirty="0" smtClean="0"/>
              <a:t> </a:t>
            </a:r>
            <a:r>
              <a:rPr sz="1200" i="1" dirty="0" smtClean="0"/>
              <a:t>Journal</a:t>
            </a:r>
            <a:r>
              <a:rPr lang="en-US" sz="1200" i="1" dirty="0" smtClean="0"/>
              <a:t>, </a:t>
            </a:r>
            <a:r>
              <a:rPr sz="1200" i="1" dirty="0" err="1" smtClean="0"/>
              <a:t>Vol</a:t>
            </a:r>
            <a:r>
              <a:rPr lang="en-US" sz="1200" i="1" dirty="0" smtClean="0"/>
              <a:t> . </a:t>
            </a:r>
            <a:r>
              <a:rPr sz="1200" i="1" dirty="0" smtClean="0"/>
              <a:t>42</a:t>
            </a:r>
            <a:r>
              <a:rPr lang="en-US" sz="1200" dirty="0" smtClean="0"/>
              <a:t> </a:t>
            </a:r>
            <a:r>
              <a:rPr sz="1200" dirty="0" smtClean="0"/>
              <a:t>No</a:t>
            </a:r>
            <a:r>
              <a:rPr lang="en-US" sz="1200" dirty="0" smtClean="0"/>
              <a:t>. </a:t>
            </a:r>
            <a:r>
              <a:rPr sz="1200" dirty="0" smtClean="0"/>
              <a:t>3</a:t>
            </a:r>
            <a:r>
              <a:rPr lang="en-US" sz="1200" dirty="0" smtClean="0"/>
              <a:t>.,  </a:t>
            </a:r>
            <a:r>
              <a:rPr sz="1200" dirty="0" smtClean="0"/>
              <a:t>pp</a:t>
            </a:r>
            <a:r>
              <a:rPr lang="en-US" sz="1200" dirty="0" smtClean="0"/>
              <a:t>. </a:t>
            </a:r>
            <a:r>
              <a:rPr sz="1200" dirty="0" smtClean="0"/>
              <a:t>191</a:t>
            </a:r>
            <a:r>
              <a:rPr lang="en-US" sz="1200" dirty="0" smtClean="0"/>
              <a:t>-</a:t>
            </a:r>
            <a:r>
              <a:rPr sz="1200" dirty="0" smtClean="0"/>
              <a:t>200</a:t>
            </a:r>
            <a:r>
              <a:rPr lang="en-US" sz="1200" dirty="0" smtClean="0"/>
              <a:t>.</a:t>
            </a:r>
            <a:endParaRPr lang="he-IL" altLang="en-US" sz="1200" dirty="0" smtClean="0"/>
          </a:p>
          <a:p>
            <a:pPr algn="l" rtl="0" eaLnBrk="1" hangingPunct="1"/>
            <a:r>
              <a:rPr sz="1200" dirty="0" err="1" smtClean="0"/>
              <a:t>Urrutia</a:t>
            </a:r>
            <a:r>
              <a:rPr lang="en-US" sz="1200" dirty="0" smtClean="0"/>
              <a:t>, </a:t>
            </a:r>
            <a:r>
              <a:rPr sz="1200" dirty="0" smtClean="0"/>
              <a:t>J</a:t>
            </a:r>
            <a:r>
              <a:rPr lang="en-US" sz="1200" dirty="0" smtClean="0"/>
              <a:t>. "</a:t>
            </a:r>
            <a:r>
              <a:rPr sz="1200" dirty="0" smtClean="0"/>
              <a:t>Art</a:t>
            </a:r>
            <a:r>
              <a:rPr lang="en-US" sz="1200" dirty="0" smtClean="0"/>
              <a:t> </a:t>
            </a:r>
            <a:r>
              <a:rPr sz="1200" dirty="0" smtClean="0"/>
              <a:t>Gallery</a:t>
            </a:r>
            <a:r>
              <a:rPr lang="en-US" sz="1200" dirty="0" smtClean="0"/>
              <a:t> </a:t>
            </a:r>
            <a:r>
              <a:rPr sz="1200" dirty="0" smtClean="0"/>
              <a:t>and</a:t>
            </a:r>
            <a:r>
              <a:rPr lang="en-US" sz="1200" dirty="0" smtClean="0"/>
              <a:t> </a:t>
            </a:r>
            <a:r>
              <a:rPr sz="1200" dirty="0" smtClean="0"/>
              <a:t>Illumination</a:t>
            </a:r>
            <a:r>
              <a:rPr lang="en-US" sz="1200" dirty="0" smtClean="0"/>
              <a:t> </a:t>
            </a:r>
            <a:r>
              <a:rPr sz="1200" dirty="0" smtClean="0"/>
              <a:t>Problems</a:t>
            </a:r>
            <a:r>
              <a:rPr lang="en-US" sz="1200" dirty="0" smtClean="0"/>
              <a:t>." </a:t>
            </a:r>
            <a:r>
              <a:rPr sz="1200" dirty="0" smtClean="0"/>
              <a:t>Ch</a:t>
            </a:r>
            <a:r>
              <a:rPr lang="en-US" sz="1200" dirty="0" smtClean="0"/>
              <a:t>. </a:t>
            </a:r>
            <a:r>
              <a:rPr sz="1200" dirty="0" smtClean="0"/>
              <a:t>22</a:t>
            </a:r>
            <a:r>
              <a:rPr lang="en-US" sz="1200" dirty="0" smtClean="0"/>
              <a:t> </a:t>
            </a:r>
            <a:r>
              <a:rPr sz="1200" dirty="0" smtClean="0"/>
              <a:t>in</a:t>
            </a:r>
            <a:r>
              <a:rPr lang="en-US" sz="1200" dirty="0" smtClean="0"/>
              <a:t> </a:t>
            </a:r>
            <a:r>
              <a:rPr sz="1200" i="1" dirty="0" smtClean="0">
                <a:hlinkClick r:id="rId6"/>
              </a:rPr>
              <a:t>Handbook</a:t>
            </a:r>
            <a:r>
              <a:rPr lang="en-US" sz="1200" i="1" dirty="0" smtClean="0">
                <a:hlinkClick r:id="rId6"/>
              </a:rPr>
              <a:t> </a:t>
            </a:r>
            <a:r>
              <a:rPr sz="1200" i="1" dirty="0" smtClean="0">
                <a:hlinkClick r:id="rId6"/>
              </a:rPr>
              <a:t>of</a:t>
            </a:r>
            <a:r>
              <a:rPr lang="en-US" sz="1200" i="1" dirty="0" smtClean="0">
                <a:hlinkClick r:id="rId6"/>
              </a:rPr>
              <a:t> </a:t>
            </a:r>
            <a:r>
              <a:rPr sz="1200" i="1" dirty="0" smtClean="0">
                <a:hlinkClick r:id="rId6"/>
              </a:rPr>
              <a:t>Computational</a:t>
            </a:r>
            <a:r>
              <a:rPr lang="en-US" sz="1200" i="1" dirty="0" smtClean="0">
                <a:hlinkClick r:id="rId6"/>
              </a:rPr>
              <a:t> </a:t>
            </a:r>
            <a:r>
              <a:rPr sz="1200" i="1" dirty="0" smtClean="0">
                <a:hlinkClick r:id="rId6"/>
              </a:rPr>
              <a:t>Geometry</a:t>
            </a:r>
            <a:r>
              <a:rPr lang="en-US" sz="1200" dirty="0" smtClean="0"/>
              <a:t> (</a:t>
            </a:r>
            <a:r>
              <a:rPr sz="1200" dirty="0" smtClean="0"/>
              <a:t>Ed</a:t>
            </a:r>
            <a:r>
              <a:rPr lang="en-US" sz="1200" dirty="0" smtClean="0"/>
              <a:t>. </a:t>
            </a:r>
            <a:r>
              <a:rPr sz="1200" dirty="0" smtClean="0"/>
              <a:t>J</a:t>
            </a:r>
            <a:r>
              <a:rPr lang="en-US" sz="1200" dirty="0" smtClean="0"/>
              <a:t>.-</a:t>
            </a:r>
            <a:r>
              <a:rPr sz="1200" dirty="0" smtClean="0"/>
              <a:t>R</a:t>
            </a:r>
            <a:r>
              <a:rPr lang="en-US" sz="1200" dirty="0" smtClean="0"/>
              <a:t>. </a:t>
            </a:r>
            <a:r>
              <a:rPr sz="1200" dirty="0" smtClean="0"/>
              <a:t>Sack</a:t>
            </a:r>
            <a:r>
              <a:rPr lang="en-US" sz="1200" dirty="0" smtClean="0"/>
              <a:t> </a:t>
            </a:r>
            <a:r>
              <a:rPr sz="1200" dirty="0" smtClean="0"/>
              <a:t>and</a:t>
            </a:r>
            <a:r>
              <a:rPr lang="en-US" sz="1200" dirty="0" smtClean="0"/>
              <a:t> </a:t>
            </a:r>
            <a:r>
              <a:rPr sz="1200" dirty="0" smtClean="0"/>
              <a:t>J</a:t>
            </a:r>
            <a:r>
              <a:rPr lang="en-US" sz="1200" dirty="0" smtClean="0"/>
              <a:t>. </a:t>
            </a:r>
            <a:r>
              <a:rPr sz="1200" dirty="0" err="1" smtClean="0"/>
              <a:t>Urrutia</a:t>
            </a:r>
            <a:r>
              <a:rPr lang="en-US" sz="1200" dirty="0" smtClean="0"/>
              <a:t>). </a:t>
            </a:r>
            <a:r>
              <a:rPr sz="1200" dirty="0" smtClean="0"/>
              <a:t>Amsterdam</a:t>
            </a:r>
            <a:r>
              <a:rPr lang="en-US" sz="1200" dirty="0" smtClean="0"/>
              <a:t>, </a:t>
            </a:r>
            <a:r>
              <a:rPr sz="1200" dirty="0" smtClean="0"/>
              <a:t>Netherlands:</a:t>
            </a:r>
            <a:r>
              <a:rPr lang="en-US" sz="1200" dirty="0" smtClean="0"/>
              <a:t> </a:t>
            </a:r>
            <a:r>
              <a:rPr sz="1200" dirty="0" smtClean="0"/>
              <a:t>North</a:t>
            </a:r>
            <a:r>
              <a:rPr lang="en-US" sz="1200" dirty="0" smtClean="0"/>
              <a:t>-</a:t>
            </a:r>
            <a:r>
              <a:rPr sz="1200" dirty="0" smtClean="0"/>
              <a:t>Holland</a:t>
            </a:r>
            <a:r>
              <a:rPr lang="en-US" sz="1200" dirty="0" smtClean="0"/>
              <a:t>, </a:t>
            </a:r>
            <a:r>
              <a:rPr sz="1200" dirty="0" smtClean="0"/>
              <a:t>pp</a:t>
            </a:r>
            <a:r>
              <a:rPr lang="en-US" sz="1200" dirty="0" smtClean="0"/>
              <a:t>. </a:t>
            </a:r>
            <a:r>
              <a:rPr sz="1200" dirty="0" smtClean="0"/>
              <a:t>973</a:t>
            </a:r>
            <a:r>
              <a:rPr lang="en-US" sz="1200" dirty="0" smtClean="0"/>
              <a:t>-</a:t>
            </a:r>
            <a:r>
              <a:rPr sz="1200" dirty="0" smtClean="0"/>
              <a:t>1027</a:t>
            </a:r>
            <a:r>
              <a:rPr lang="en-US" sz="1200" dirty="0" smtClean="0"/>
              <a:t>, </a:t>
            </a:r>
            <a:r>
              <a:rPr sz="1200" dirty="0" smtClean="0"/>
              <a:t>2000</a:t>
            </a:r>
            <a:r>
              <a:rPr lang="en-US" sz="1200" dirty="0" smtClean="0"/>
              <a:t>.</a:t>
            </a:r>
            <a:endParaRPr sz="1200" dirty="0"/>
          </a:p>
          <a:p>
            <a:pPr algn="l" rtl="0"/>
            <a:endParaRPr lang="en-US" dirty="0"/>
          </a:p>
        </p:txBody>
      </p:sp>
      <p:sp>
        <p:nvSpPr>
          <p:cNvPr id="4" name="Slide Number Placeholder 3"/>
          <p:cNvSpPr>
            <a:spLocks noGrp="1"/>
          </p:cNvSpPr>
          <p:nvPr>
            <p:ph type="sldNum" sz="quarter" idx="10"/>
          </p:nvPr>
        </p:nvSpPr>
        <p:spPr/>
        <p:txBody>
          <a:bodyPr/>
          <a:lstStyle/>
          <a:p>
            <a:pPr>
              <a:defRPr/>
            </a:pPr>
            <a:fld id="{513BC059-AADE-4C60-A490-5ECD731F7AF5}" type="slidenum">
              <a:rPr lang="en-US" smtClean="0">
                <a:solidFill>
                  <a:prstClr val="black"/>
                </a:solidFill>
              </a:rPr>
              <a:pPr>
                <a:defRPr/>
              </a:pPr>
              <a:t>31</a:t>
            </a:fld>
            <a:endParaRPr lang="en-US">
              <a:solidFill>
                <a:prstClr val="black"/>
              </a:solidFill>
            </a:endParaRPr>
          </a:p>
        </p:txBody>
      </p:sp>
    </p:spTree>
    <p:extLst>
      <p:ext uri="{BB962C8B-B14F-4D97-AF65-F5344CB8AC3E}">
        <p14:creationId xmlns:p14="http://schemas.microsoft.com/office/powerpoint/2010/main" val="1645918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solidFill>
                <a:srgbClr val="00FFFF"/>
              </a:solidFill>
            </a:endParaRPr>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5EA85B1-8BE5-4229-AFED-D5D482F6CB81}" type="slidenum">
              <a:rPr lang="en-US" smtClean="0">
                <a:solidFill>
                  <a:prstClr val="black"/>
                </a:solidFill>
                <a:cs typeface="Arial" pitchFamily="34" charset="0"/>
              </a:rPr>
              <a:pPr>
                <a:defRPr/>
              </a:pPr>
              <a:t>4</a:t>
            </a:fld>
            <a:endParaRPr lang="en-US" smtClean="0">
              <a:solidFill>
                <a:prstClr val="black"/>
              </a:solidFill>
              <a:cs typeface="Arial" pitchFamily="34" charset="0"/>
            </a:endParaRPr>
          </a:p>
        </p:txBody>
      </p:sp>
    </p:spTree>
    <p:extLst>
      <p:ext uri="{BB962C8B-B14F-4D97-AF65-F5344CB8AC3E}">
        <p14:creationId xmlns:p14="http://schemas.microsoft.com/office/powerpoint/2010/main" val="3249083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a:r>
              <a:rPr dirty="0" smtClean="0">
                <a:hlinkClick r:id="rId3"/>
              </a:rPr>
              <a:t>Image</a:t>
            </a:r>
            <a:r>
              <a:rPr lang="en-US" dirty="0" smtClean="0">
                <a:hlinkClick r:id="rId3"/>
              </a:rPr>
              <a:t> </a:t>
            </a:r>
            <a:r>
              <a:rPr dirty="0" smtClean="0">
                <a:hlinkClick r:id="rId3"/>
              </a:rPr>
              <a:t>from</a:t>
            </a:r>
            <a:endParaRPr dirty="0">
              <a:hlinkClick r:id="rId3"/>
            </a:endParaRPr>
          </a:p>
          <a:p>
            <a:pPr algn="l" rtl="0"/>
            <a:r>
              <a:rPr dirty="0">
                <a:hlinkClick r:id="rId3"/>
              </a:rPr>
              <a:t>http</a:t>
            </a:r>
            <a:r>
              <a:rPr dirty="0" smtClean="0">
                <a:hlinkClick r:id="rId3"/>
              </a:rPr>
              <a:t>:</a:t>
            </a:r>
            <a:r>
              <a:rPr lang="en-US" dirty="0" smtClean="0">
                <a:hlinkClick r:id="rId3"/>
              </a:rPr>
              <a:t>//</a:t>
            </a:r>
            <a:r>
              <a:rPr dirty="0" smtClean="0">
                <a:hlinkClick r:id="rId3"/>
              </a:rPr>
              <a:t>upload</a:t>
            </a:r>
            <a:r>
              <a:rPr lang="en-US" dirty="0" smtClean="0">
                <a:hlinkClick r:id="rId3"/>
              </a:rPr>
              <a:t>.</a:t>
            </a:r>
            <a:r>
              <a:rPr dirty="0" smtClean="0">
                <a:hlinkClick r:id="rId3"/>
              </a:rPr>
              <a:t>wikimedia</a:t>
            </a:r>
            <a:r>
              <a:rPr lang="en-US" dirty="0" smtClean="0">
                <a:hlinkClick r:id="rId3"/>
              </a:rPr>
              <a:t>.</a:t>
            </a:r>
            <a:r>
              <a:rPr dirty="0" smtClean="0">
                <a:hlinkClick r:id="rId3"/>
              </a:rPr>
              <a:t>org</a:t>
            </a:r>
            <a:r>
              <a:rPr lang="en-US" dirty="0" smtClean="0">
                <a:hlinkClick r:id="rId3"/>
              </a:rPr>
              <a:t>/</a:t>
            </a:r>
            <a:r>
              <a:rPr dirty="0" smtClean="0">
                <a:hlinkClick r:id="rId3"/>
              </a:rPr>
              <a:t>wikipedia</a:t>
            </a:r>
            <a:r>
              <a:rPr lang="en-US" dirty="0" smtClean="0">
                <a:hlinkClick r:id="rId3"/>
              </a:rPr>
              <a:t>/</a:t>
            </a:r>
            <a:r>
              <a:rPr dirty="0" smtClean="0">
                <a:hlinkClick r:id="rId3"/>
              </a:rPr>
              <a:t>commons</a:t>
            </a:r>
            <a:r>
              <a:rPr lang="en-US" dirty="0" smtClean="0">
                <a:hlinkClick r:id="rId3"/>
              </a:rPr>
              <a:t>/</a:t>
            </a:r>
            <a:r>
              <a:rPr dirty="0" smtClean="0">
                <a:hlinkClick r:id="rId3"/>
              </a:rPr>
              <a:t>6</a:t>
            </a:r>
            <a:r>
              <a:rPr lang="en-US" dirty="0" smtClean="0">
                <a:hlinkClick r:id="rId3"/>
              </a:rPr>
              <a:t>/</a:t>
            </a:r>
            <a:r>
              <a:rPr dirty="0" smtClean="0">
                <a:hlinkClick r:id="rId3"/>
              </a:rPr>
              <a:t>64</a:t>
            </a:r>
            <a:r>
              <a:rPr lang="en-US" dirty="0" smtClean="0">
                <a:hlinkClick r:id="rId3"/>
              </a:rPr>
              <a:t>/</a:t>
            </a:r>
            <a:r>
              <a:rPr dirty="0" smtClean="0">
                <a:hlinkClick r:id="rId3"/>
              </a:rPr>
              <a:t>Ancientlibraryalex</a:t>
            </a:r>
            <a:r>
              <a:rPr lang="en-US" dirty="0" smtClean="0">
                <a:hlinkClick r:id="rId3"/>
              </a:rPr>
              <a:t>.</a:t>
            </a:r>
            <a:r>
              <a:rPr dirty="0" smtClean="0">
                <a:hlinkClick r:id="rId3"/>
              </a:rPr>
              <a:t>jpg</a:t>
            </a:r>
            <a:endParaRPr lang="he-IL" altLang="en-US" dirty="0" smtClean="0"/>
          </a:p>
          <a:p>
            <a:pPr algn="l" rtl="0"/>
            <a:endParaRPr lang="en-US" altLang="en-US" dirty="0" smtClean="0"/>
          </a:p>
        </p:txBody>
      </p:sp>
      <p:sp>
        <p:nvSpPr>
          <p:cNvPr id="4" name="Slide Number Placeholder 3"/>
          <p:cNvSpPr>
            <a:spLocks noGrp="1"/>
          </p:cNvSpPr>
          <p:nvPr>
            <p:ph type="sldNum" sz="quarter" idx="5"/>
          </p:nvPr>
        </p:nvSpPr>
        <p:spPr/>
        <p:txBody>
          <a:bodyPr/>
          <a:lstStyle/>
          <a:p>
            <a:pPr>
              <a:defRPr/>
            </a:pPr>
            <a:fld id="{63287460-114B-48EE-BC46-DD1752308D1A}" type="slidenum">
              <a:rPr lang="en-US" smtClean="0">
                <a:solidFill>
                  <a:prstClr val="black"/>
                </a:solidFill>
              </a:rPr>
              <a:pPr>
                <a:defRPr/>
              </a:pPr>
              <a:t>5</a:t>
            </a:fld>
            <a:endParaRPr lang="en-US">
              <a:solidFill>
                <a:prstClr val="black"/>
              </a:solidFill>
            </a:endParaRPr>
          </a:p>
        </p:txBody>
      </p:sp>
    </p:spTree>
    <p:extLst>
      <p:ext uri="{BB962C8B-B14F-4D97-AF65-F5344CB8AC3E}">
        <p14:creationId xmlns:p14="http://schemas.microsoft.com/office/powerpoint/2010/main" val="1694937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pPr>
              <a:defRPr/>
            </a:pPr>
            <a:fld id="{513BC059-AADE-4C60-A490-5ECD731F7AF5}" type="slidenum">
              <a:rPr lang="en-US" smtClean="0">
                <a:solidFill>
                  <a:prstClr val="black"/>
                </a:solidFill>
              </a:rPr>
              <a:pPr>
                <a:defRPr/>
              </a:pPr>
              <a:t>7</a:t>
            </a:fld>
            <a:endParaRPr lang="en-US">
              <a:solidFill>
                <a:prstClr val="black"/>
              </a:solidFill>
            </a:endParaRPr>
          </a:p>
        </p:txBody>
      </p:sp>
    </p:spTree>
    <p:extLst>
      <p:ext uri="{BB962C8B-B14F-4D97-AF65-F5344CB8AC3E}">
        <p14:creationId xmlns:p14="http://schemas.microsoft.com/office/powerpoint/2010/main" val="3113246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eaLnBrk="1" hangingPunct="1">
              <a:spcBef>
                <a:spcPct val="0"/>
              </a:spcBef>
            </a:pPr>
            <a:r>
              <a:rPr baseline="0" dirty="0" smtClean="0"/>
              <a:t>To</a:t>
            </a:r>
            <a:r>
              <a:rPr lang="en-US" baseline="0" dirty="0" smtClean="0"/>
              <a:t> </a:t>
            </a:r>
            <a:r>
              <a:rPr baseline="0" dirty="0" smtClean="0"/>
              <a:t>the</a:t>
            </a:r>
            <a:r>
              <a:rPr lang="en-US" baseline="0" dirty="0" smtClean="0"/>
              <a:t> </a:t>
            </a:r>
            <a:r>
              <a:rPr baseline="0" dirty="0" smtClean="0"/>
              <a:t>teacher</a:t>
            </a:r>
            <a:r>
              <a:rPr baseline="0" dirty="0"/>
              <a:t>:</a:t>
            </a:r>
          </a:p>
          <a:p>
            <a:pPr marL="0" indent="0" algn="l" rtl="0" eaLnBrk="1" hangingPunct="1">
              <a:spcBef>
                <a:spcPct val="0"/>
              </a:spcBef>
              <a:buNone/>
            </a:pPr>
            <a:r>
              <a:rPr lang="en-US" baseline="0" dirty="0" smtClean="0"/>
              <a:t>Please note that c</a:t>
            </a:r>
            <a:r>
              <a:rPr sz="1200" kern="1200" dirty="0" smtClean="0">
                <a:solidFill>
                  <a:schemeClr val="tx1"/>
                </a:solidFill>
                <a:effectLst/>
                <a:latin typeface="+mn-lt"/>
                <a:ea typeface="+mn-ea"/>
                <a:cs typeface="+mn-cs"/>
              </a:rPr>
              <a:t>omputational</a:t>
            </a:r>
            <a:r>
              <a:rPr lang="en-US" sz="1200" kern="1200" dirty="0" smtClean="0">
                <a:solidFill>
                  <a:schemeClr val="tx1"/>
                </a:solidFill>
                <a:effectLst/>
                <a:latin typeface="+mn-lt"/>
                <a:ea typeface="+mn-ea"/>
                <a:cs typeface="+mn-cs"/>
              </a:rPr>
              <a:t> </a:t>
            </a:r>
            <a:r>
              <a:rPr sz="1200" kern="1200" dirty="0" smtClean="0">
                <a:solidFill>
                  <a:schemeClr val="tx1"/>
                </a:solidFill>
                <a:effectLst/>
                <a:latin typeface="+mn-lt"/>
                <a:ea typeface="+mn-ea"/>
                <a:cs typeface="+mn-cs"/>
              </a:rPr>
              <a:t>geometry</a:t>
            </a:r>
            <a:r>
              <a:rPr lang="en-US" sz="1200" kern="1200" dirty="0" smtClean="0">
                <a:solidFill>
                  <a:schemeClr val="tx1"/>
                </a:solidFill>
                <a:effectLst/>
                <a:latin typeface="+mn-lt"/>
                <a:ea typeface="+mn-ea"/>
                <a:cs typeface="+mn-cs"/>
              </a:rPr>
              <a:t> </a:t>
            </a:r>
            <a:r>
              <a:rPr sz="1200" kern="1200" dirty="0" smtClean="0">
                <a:solidFill>
                  <a:schemeClr val="tx1"/>
                </a:solidFill>
                <a:effectLst/>
                <a:latin typeface="+mn-lt"/>
                <a:ea typeface="+mn-ea"/>
                <a:cs typeface="+mn-cs"/>
              </a:rPr>
              <a:t>does</a:t>
            </a:r>
            <a:r>
              <a:rPr lang="en-US" sz="1200" kern="1200" dirty="0" smtClean="0">
                <a:solidFill>
                  <a:schemeClr val="tx1"/>
                </a:solidFill>
                <a:effectLst/>
                <a:latin typeface="+mn-lt"/>
                <a:ea typeface="+mn-ea"/>
                <a:cs typeface="+mn-cs"/>
              </a:rPr>
              <a:t> </a:t>
            </a:r>
            <a:r>
              <a:rPr sz="1200" kern="1200" dirty="0" smtClean="0">
                <a:solidFill>
                  <a:schemeClr val="tx1"/>
                </a:solidFill>
                <a:effectLst/>
                <a:latin typeface="+mn-lt"/>
                <a:ea typeface="+mn-ea"/>
                <a:cs typeface="+mn-cs"/>
              </a:rPr>
              <a:t>not</a:t>
            </a:r>
            <a:r>
              <a:rPr lang="en-US" sz="1200" kern="1200" dirty="0" smtClean="0">
                <a:solidFill>
                  <a:schemeClr val="tx1"/>
                </a:solidFill>
                <a:effectLst/>
                <a:latin typeface="+mn-lt"/>
                <a:ea typeface="+mn-ea"/>
                <a:cs typeface="+mn-cs"/>
              </a:rPr>
              <a:t> </a:t>
            </a:r>
            <a:r>
              <a:rPr sz="1200" kern="1200" dirty="0" smtClean="0">
                <a:solidFill>
                  <a:schemeClr val="tx1"/>
                </a:solidFill>
                <a:effectLst/>
                <a:latin typeface="+mn-lt"/>
                <a:ea typeface="+mn-ea"/>
                <a:cs typeface="+mn-cs"/>
              </a:rPr>
              <a:t>refer</a:t>
            </a:r>
            <a:r>
              <a:rPr lang="en-US" sz="1200" kern="1200" dirty="0" smtClean="0">
                <a:solidFill>
                  <a:schemeClr val="tx1"/>
                </a:solidFill>
                <a:effectLst/>
                <a:latin typeface="+mn-lt"/>
                <a:ea typeface="+mn-ea"/>
                <a:cs typeface="+mn-cs"/>
              </a:rPr>
              <a:t> </a:t>
            </a:r>
            <a:r>
              <a:rPr sz="1200" kern="1200" dirty="0" smtClean="0">
                <a:solidFill>
                  <a:schemeClr val="tx1"/>
                </a:solidFill>
                <a:effectLst/>
                <a:latin typeface="+mn-lt"/>
                <a:ea typeface="+mn-ea"/>
                <a:cs typeface="+mn-cs"/>
              </a:rPr>
              <a:t>to</a:t>
            </a:r>
            <a:r>
              <a:rPr lang="en-US" sz="1200" kern="1200" dirty="0" smtClean="0">
                <a:solidFill>
                  <a:schemeClr val="tx1"/>
                </a:solidFill>
                <a:effectLst/>
                <a:latin typeface="+mn-lt"/>
                <a:ea typeface="+mn-ea"/>
                <a:cs typeface="+mn-cs"/>
              </a:rPr>
              <a:t> computations in geometry</a:t>
            </a:r>
            <a:r>
              <a:rPr lang="en-US" sz="1200" kern="1200" baseline="0" dirty="0" smtClean="0">
                <a:solidFill>
                  <a:schemeClr val="tx1"/>
                </a:solidFill>
                <a:effectLst/>
                <a:latin typeface="+mn-lt"/>
                <a:ea typeface="+mn-ea"/>
                <a:cs typeface="+mn-cs"/>
              </a:rPr>
              <a:t> performed </a:t>
            </a:r>
            <a:r>
              <a:rPr sz="1200" kern="1200" dirty="0" smtClean="0">
                <a:solidFill>
                  <a:schemeClr val="tx1"/>
                </a:solidFill>
                <a:effectLst/>
                <a:latin typeface="+mn-lt"/>
                <a:ea typeface="+mn-ea"/>
                <a:cs typeface="+mn-cs"/>
              </a:rPr>
              <a:t>in</a:t>
            </a:r>
            <a:r>
              <a:rPr lang="en-US" sz="1200" kern="1200" dirty="0" smtClean="0">
                <a:solidFill>
                  <a:schemeClr val="tx1"/>
                </a:solidFill>
                <a:effectLst/>
                <a:latin typeface="+mn-lt"/>
                <a:ea typeface="+mn-ea"/>
                <a:cs typeface="+mn-cs"/>
              </a:rPr>
              <a:t> </a:t>
            </a:r>
            <a:r>
              <a:rPr sz="1200" kern="1200" dirty="0" smtClean="0">
                <a:solidFill>
                  <a:schemeClr val="tx1"/>
                </a:solidFill>
                <a:effectLst/>
                <a:latin typeface="+mn-lt"/>
                <a:ea typeface="+mn-ea"/>
                <a:cs typeface="+mn-cs"/>
              </a:rPr>
              <a:t>school</a:t>
            </a:r>
            <a:r>
              <a:rPr lang="en-US" sz="1200" kern="1200" dirty="0" smtClean="0">
                <a:solidFill>
                  <a:schemeClr val="tx1"/>
                </a:solidFill>
                <a:effectLst/>
                <a:latin typeface="+mn-lt"/>
                <a:ea typeface="+mn-ea"/>
                <a:cs typeface="+mn-cs"/>
              </a:rPr>
              <a:t>!</a:t>
            </a:r>
            <a:endParaRPr sz="1200" kern="1200" dirty="0">
              <a:solidFill>
                <a:schemeClr val="tx1"/>
              </a:solidFill>
              <a:effectLst/>
              <a:latin typeface="+mn-lt"/>
              <a:ea typeface="+mn-ea"/>
              <a:cs typeface="+mn-cs"/>
            </a:endParaRPr>
          </a:p>
          <a:p>
            <a:pPr algn="l" rtl="0" eaLnBrk="1" hangingPunct="1">
              <a:spcBef>
                <a:spcPct val="0"/>
              </a:spcBef>
            </a:pPr>
            <a:r>
              <a:rPr lang="en-US" dirty="0" smtClean="0"/>
              <a:t> </a:t>
            </a:r>
            <a:endParaRPr lang="en-US" altLang="en-US" dirty="0" smtClean="0"/>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CDD4119-EABD-48AA-A19F-AC371185511F}" type="slidenum">
              <a:rPr lang="en-US" smtClean="0">
                <a:solidFill>
                  <a:prstClr val="black"/>
                </a:solidFill>
                <a:cs typeface="Arial" pitchFamily="34" charset="0"/>
              </a:rPr>
              <a:pPr>
                <a:defRPr/>
              </a:pPr>
              <a:t>8</a:t>
            </a:fld>
            <a:endParaRPr lang="en-US" smtClean="0">
              <a:solidFill>
                <a:prstClr val="black"/>
              </a:solidFill>
              <a:cs typeface="Arial" pitchFamily="34" charset="0"/>
            </a:endParaRPr>
          </a:p>
        </p:txBody>
      </p:sp>
    </p:spTree>
    <p:extLst>
      <p:ext uri="{BB962C8B-B14F-4D97-AF65-F5344CB8AC3E}">
        <p14:creationId xmlns:p14="http://schemas.microsoft.com/office/powerpoint/2010/main" val="2133657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eaLnBrk="1" hangingPunct="1">
              <a:spcBef>
                <a:spcPct val="0"/>
              </a:spcBef>
            </a:pPr>
            <a:r>
              <a:rPr dirty="0" smtClean="0"/>
              <a:t>To</a:t>
            </a:r>
            <a:r>
              <a:rPr lang="en-US" dirty="0" smtClean="0"/>
              <a:t> </a:t>
            </a:r>
            <a:r>
              <a:rPr dirty="0" smtClean="0"/>
              <a:t>the</a:t>
            </a:r>
            <a:r>
              <a:rPr lang="en-US" dirty="0" smtClean="0"/>
              <a:t> </a:t>
            </a:r>
            <a:r>
              <a:rPr dirty="0" smtClean="0"/>
              <a:t>teacher:</a:t>
            </a:r>
            <a:r>
              <a:rPr lang="en-US" dirty="0" smtClean="0"/>
              <a:t> </a:t>
            </a:r>
            <a:r>
              <a:rPr dirty="0" smtClean="0"/>
              <a:t>A</a:t>
            </a:r>
            <a:r>
              <a:rPr lang="en-US" dirty="0" smtClean="0"/>
              <a:t> </a:t>
            </a:r>
            <a:r>
              <a:rPr dirty="0" smtClean="0"/>
              <a:t>few</a:t>
            </a:r>
            <a:r>
              <a:rPr lang="en-US" dirty="0" smtClean="0"/>
              <a:t> </a:t>
            </a:r>
            <a:r>
              <a:rPr dirty="0" smtClean="0"/>
              <a:t>comments</a:t>
            </a:r>
            <a:r>
              <a:rPr lang="en-US" dirty="0" smtClean="0"/>
              <a:t> </a:t>
            </a:r>
            <a:r>
              <a:rPr dirty="0" smtClean="0"/>
              <a:t>on</a:t>
            </a:r>
            <a:r>
              <a:rPr lang="en-US" dirty="0" smtClean="0"/>
              <a:t> property </a:t>
            </a:r>
            <a:r>
              <a:rPr lang="en-US" baseline="0" dirty="0" smtClean="0"/>
              <a:t>5</a:t>
            </a:r>
            <a:r>
              <a:rPr dirty="0" smtClean="0"/>
              <a:t>:</a:t>
            </a:r>
            <a:endParaRPr dirty="0"/>
          </a:p>
          <a:p>
            <a:pPr algn="l" rtl="0" eaLnBrk="1" hangingPunct="1">
              <a:spcBef>
                <a:spcPct val="0"/>
              </a:spcBef>
            </a:pPr>
            <a:r>
              <a:rPr dirty="0" smtClean="0"/>
              <a:t>1</a:t>
            </a:r>
            <a:r>
              <a:rPr lang="en-US" dirty="0" smtClean="0"/>
              <a:t>. </a:t>
            </a:r>
            <a:r>
              <a:rPr dirty="0" smtClean="0"/>
              <a:t>Further</a:t>
            </a:r>
            <a:r>
              <a:rPr lang="en-US" dirty="0" smtClean="0"/>
              <a:t> </a:t>
            </a:r>
            <a:r>
              <a:rPr dirty="0" smtClean="0"/>
              <a:t>explanation</a:t>
            </a:r>
            <a:r>
              <a:rPr lang="en-US" dirty="0" smtClean="0"/>
              <a:t> </a:t>
            </a:r>
            <a:r>
              <a:rPr dirty="0" smtClean="0"/>
              <a:t>will</a:t>
            </a:r>
            <a:r>
              <a:rPr lang="en-US" dirty="0" smtClean="0"/>
              <a:t> </a:t>
            </a:r>
            <a:r>
              <a:rPr dirty="0" smtClean="0"/>
              <a:t>be</a:t>
            </a:r>
            <a:r>
              <a:rPr lang="en-US" dirty="0" smtClean="0"/>
              <a:t> </a:t>
            </a:r>
            <a:r>
              <a:rPr dirty="0" smtClean="0"/>
              <a:t>provided</a:t>
            </a:r>
            <a:r>
              <a:rPr lang="en-US" dirty="0" smtClean="0"/>
              <a:t> </a:t>
            </a:r>
            <a:r>
              <a:rPr dirty="0" smtClean="0"/>
              <a:t>in</a:t>
            </a:r>
            <a:r>
              <a:rPr lang="en-US" dirty="0" smtClean="0"/>
              <a:t> </a:t>
            </a:r>
            <a:r>
              <a:rPr dirty="0" smtClean="0"/>
              <a:t>the</a:t>
            </a:r>
            <a:r>
              <a:rPr lang="en-US" dirty="0" smtClean="0"/>
              <a:t> </a:t>
            </a:r>
            <a:r>
              <a:rPr dirty="0" smtClean="0"/>
              <a:t>next</a:t>
            </a:r>
            <a:r>
              <a:rPr lang="en-US" dirty="0" smtClean="0"/>
              <a:t> </a:t>
            </a:r>
            <a:r>
              <a:rPr dirty="0" smtClean="0"/>
              <a:t>slide</a:t>
            </a:r>
            <a:r>
              <a:rPr lang="en-US" dirty="0" smtClean="0"/>
              <a:t>. </a:t>
            </a:r>
            <a:r>
              <a:rPr dirty="0" smtClean="0"/>
              <a:t>But</a:t>
            </a:r>
            <a:r>
              <a:rPr lang="en-US" dirty="0" smtClean="0"/>
              <a:t> </a:t>
            </a:r>
            <a:r>
              <a:rPr dirty="0" smtClean="0"/>
              <a:t>you</a:t>
            </a:r>
            <a:r>
              <a:rPr lang="en-US" dirty="0" smtClean="0"/>
              <a:t> </a:t>
            </a:r>
            <a:r>
              <a:rPr dirty="0" smtClean="0"/>
              <a:t>may</a:t>
            </a:r>
            <a:r>
              <a:rPr lang="en-US" dirty="0" smtClean="0"/>
              <a:t> </a:t>
            </a:r>
            <a:r>
              <a:rPr dirty="0" smtClean="0"/>
              <a:t>already</a:t>
            </a:r>
            <a:r>
              <a:rPr lang="en-US" dirty="0" smtClean="0"/>
              <a:t> </a:t>
            </a:r>
            <a:r>
              <a:rPr dirty="0" smtClean="0"/>
              <a:t>point</a:t>
            </a:r>
            <a:r>
              <a:rPr lang="en-US" dirty="0" smtClean="0"/>
              <a:t> </a:t>
            </a:r>
            <a:r>
              <a:rPr dirty="0" smtClean="0"/>
              <a:t>out</a:t>
            </a:r>
            <a:r>
              <a:rPr lang="en-US" dirty="0" smtClean="0"/>
              <a:t> </a:t>
            </a:r>
            <a:r>
              <a:rPr dirty="0" smtClean="0"/>
              <a:t>the</a:t>
            </a:r>
            <a:r>
              <a:rPr lang="en-US" dirty="0" smtClean="0"/>
              <a:t> </a:t>
            </a:r>
            <a:r>
              <a:rPr dirty="0" smtClean="0"/>
              <a:t>floor</a:t>
            </a:r>
            <a:r>
              <a:rPr lang="en-US" dirty="0" smtClean="0"/>
              <a:t> </a:t>
            </a:r>
            <a:r>
              <a:rPr dirty="0" smtClean="0"/>
              <a:t>of</a:t>
            </a:r>
            <a:r>
              <a:rPr lang="en-US" dirty="0" smtClean="0"/>
              <a:t> </a:t>
            </a:r>
            <a:r>
              <a:rPr dirty="0" smtClean="0"/>
              <a:t>the</a:t>
            </a:r>
            <a:r>
              <a:rPr lang="en-US" dirty="0" smtClean="0"/>
              <a:t> </a:t>
            </a:r>
            <a:r>
              <a:rPr dirty="0" smtClean="0"/>
              <a:t>concave</a:t>
            </a:r>
            <a:r>
              <a:rPr lang="en-US" dirty="0" smtClean="0"/>
              <a:t> </a:t>
            </a:r>
            <a:r>
              <a:rPr dirty="0" smtClean="0"/>
              <a:t>prism</a:t>
            </a:r>
            <a:r>
              <a:rPr lang="en-US" dirty="0" smtClean="0"/>
              <a:t> </a:t>
            </a:r>
            <a:r>
              <a:rPr dirty="0" smtClean="0"/>
              <a:t>in</a:t>
            </a:r>
            <a:r>
              <a:rPr lang="en-US" dirty="0" smtClean="0"/>
              <a:t> </a:t>
            </a:r>
            <a:r>
              <a:rPr dirty="0" smtClean="0"/>
              <a:t>the</a:t>
            </a:r>
            <a:r>
              <a:rPr lang="en-US" dirty="0" smtClean="0"/>
              <a:t> </a:t>
            </a:r>
            <a:r>
              <a:rPr dirty="0" smtClean="0"/>
              <a:t>left</a:t>
            </a:r>
            <a:r>
              <a:rPr lang="en-US" dirty="0" smtClean="0"/>
              <a:t> </a:t>
            </a:r>
            <a:r>
              <a:rPr dirty="0" smtClean="0"/>
              <a:t>sketch</a:t>
            </a:r>
            <a:r>
              <a:rPr lang="en-US" dirty="0" smtClean="0"/>
              <a:t>. </a:t>
            </a:r>
            <a:r>
              <a:rPr dirty="0" smtClean="0"/>
              <a:t>If</a:t>
            </a:r>
            <a:r>
              <a:rPr lang="en-US" dirty="0" smtClean="0"/>
              <a:t> </a:t>
            </a:r>
            <a:r>
              <a:rPr dirty="0" smtClean="0"/>
              <a:t>the</a:t>
            </a:r>
            <a:r>
              <a:rPr lang="en-US" dirty="0" smtClean="0"/>
              <a:t> </a:t>
            </a:r>
            <a:r>
              <a:rPr dirty="0" smtClean="0"/>
              <a:t>guard</a:t>
            </a:r>
            <a:r>
              <a:rPr lang="en-US" dirty="0" smtClean="0"/>
              <a:t> </a:t>
            </a:r>
            <a:r>
              <a:rPr dirty="0" smtClean="0"/>
              <a:t>stands</a:t>
            </a:r>
            <a:r>
              <a:rPr lang="en-US" dirty="0" smtClean="0"/>
              <a:t> </a:t>
            </a:r>
            <a:r>
              <a:rPr dirty="0" smtClean="0"/>
              <a:t>at</a:t>
            </a:r>
            <a:r>
              <a:rPr lang="en-US" dirty="0" smtClean="0"/>
              <a:t> </a:t>
            </a:r>
            <a:r>
              <a:rPr dirty="0" smtClean="0"/>
              <a:t>one</a:t>
            </a:r>
            <a:r>
              <a:rPr lang="en-US" dirty="0" smtClean="0"/>
              <a:t> </a:t>
            </a:r>
            <a:r>
              <a:rPr dirty="0" smtClean="0"/>
              <a:t>of</a:t>
            </a:r>
            <a:r>
              <a:rPr lang="en-US" dirty="0" smtClean="0"/>
              <a:t> </a:t>
            </a:r>
            <a:r>
              <a:rPr dirty="0" smtClean="0"/>
              <a:t>the</a:t>
            </a:r>
            <a:r>
              <a:rPr lang="en-US" dirty="0" smtClean="0"/>
              <a:t> </a:t>
            </a:r>
            <a:r>
              <a:rPr dirty="0" smtClean="0"/>
              <a:t>two</a:t>
            </a:r>
            <a:r>
              <a:rPr lang="en-US" dirty="0" smtClean="0"/>
              <a:t> </a:t>
            </a:r>
            <a:r>
              <a:rPr dirty="0" smtClean="0"/>
              <a:t>vertices</a:t>
            </a:r>
            <a:r>
              <a:rPr lang="en-US" dirty="0" smtClean="0"/>
              <a:t> </a:t>
            </a:r>
            <a:r>
              <a:rPr dirty="0" smtClean="0"/>
              <a:t>that</a:t>
            </a:r>
            <a:r>
              <a:rPr lang="en-US" dirty="0" smtClean="0"/>
              <a:t> </a:t>
            </a:r>
            <a:r>
              <a:rPr dirty="0" smtClean="0"/>
              <a:t>are</a:t>
            </a:r>
            <a:r>
              <a:rPr lang="en-US" dirty="0" smtClean="0"/>
              <a:t> </a:t>
            </a:r>
            <a:r>
              <a:rPr dirty="0" smtClean="0"/>
              <a:t>on</a:t>
            </a:r>
            <a:r>
              <a:rPr lang="en-US" dirty="0" smtClean="0"/>
              <a:t> </a:t>
            </a:r>
            <a:r>
              <a:rPr dirty="0" smtClean="0"/>
              <a:t>either</a:t>
            </a:r>
            <a:r>
              <a:rPr lang="en-US" dirty="0" smtClean="0"/>
              <a:t> </a:t>
            </a:r>
            <a:r>
              <a:rPr dirty="0" smtClean="0"/>
              <a:t>side</a:t>
            </a:r>
            <a:r>
              <a:rPr lang="en-US" dirty="0" smtClean="0"/>
              <a:t> </a:t>
            </a:r>
            <a:r>
              <a:rPr dirty="0" smtClean="0"/>
              <a:t>of</a:t>
            </a:r>
            <a:r>
              <a:rPr lang="en-US" dirty="0" smtClean="0"/>
              <a:t> </a:t>
            </a:r>
            <a:r>
              <a:rPr dirty="0" smtClean="0"/>
              <a:t>the</a:t>
            </a:r>
            <a:r>
              <a:rPr lang="en-US" dirty="0" smtClean="0"/>
              <a:t> </a:t>
            </a:r>
            <a:r>
              <a:rPr dirty="0" smtClean="0"/>
              <a:t>concave</a:t>
            </a:r>
            <a:r>
              <a:rPr lang="en-US" dirty="0" smtClean="0"/>
              <a:t> </a:t>
            </a:r>
            <a:r>
              <a:rPr dirty="0" smtClean="0"/>
              <a:t>vertex</a:t>
            </a:r>
            <a:r>
              <a:rPr lang="en-US" dirty="0" smtClean="0"/>
              <a:t>, </a:t>
            </a:r>
            <a:r>
              <a:rPr dirty="0" smtClean="0"/>
              <a:t>he</a:t>
            </a:r>
            <a:r>
              <a:rPr lang="en-US" dirty="0" smtClean="0"/>
              <a:t> </a:t>
            </a:r>
            <a:r>
              <a:rPr dirty="0" smtClean="0"/>
              <a:t>can</a:t>
            </a:r>
            <a:r>
              <a:rPr lang="en-US" dirty="0" smtClean="0"/>
              <a:t> </a:t>
            </a:r>
            <a:r>
              <a:rPr dirty="0" smtClean="0"/>
              <a:t>see</a:t>
            </a:r>
            <a:r>
              <a:rPr lang="en-US" dirty="0" smtClean="0"/>
              <a:t> </a:t>
            </a:r>
            <a:r>
              <a:rPr dirty="0" smtClean="0"/>
              <a:t>everything</a:t>
            </a:r>
            <a:r>
              <a:rPr lang="en-US" dirty="0" smtClean="0"/>
              <a:t> </a:t>
            </a:r>
            <a:r>
              <a:rPr dirty="0" smtClean="0"/>
              <a:t>except</a:t>
            </a:r>
            <a:r>
              <a:rPr lang="en-US" dirty="0" smtClean="0"/>
              <a:t> those </a:t>
            </a:r>
            <a:r>
              <a:rPr dirty="0" smtClean="0"/>
              <a:t>things</a:t>
            </a:r>
            <a:r>
              <a:rPr lang="en-US" dirty="0" smtClean="0"/>
              <a:t> </a:t>
            </a:r>
            <a:r>
              <a:rPr dirty="0" smtClean="0"/>
              <a:t>that</a:t>
            </a:r>
            <a:r>
              <a:rPr lang="en-US" dirty="0" smtClean="0"/>
              <a:t> </a:t>
            </a:r>
            <a:r>
              <a:rPr dirty="0" smtClean="0"/>
              <a:t>are</a:t>
            </a:r>
            <a:r>
              <a:rPr lang="en-US" dirty="0" smtClean="0"/>
              <a:t> </a:t>
            </a:r>
            <a:r>
              <a:rPr dirty="0" smtClean="0"/>
              <a:t>blocked</a:t>
            </a:r>
            <a:r>
              <a:rPr lang="en-US" dirty="0" smtClean="0"/>
              <a:t> </a:t>
            </a:r>
            <a:r>
              <a:rPr dirty="0" smtClean="0"/>
              <a:t>by</a:t>
            </a:r>
            <a:r>
              <a:rPr lang="en-US" dirty="0" smtClean="0"/>
              <a:t> </a:t>
            </a:r>
            <a:r>
              <a:rPr dirty="0" smtClean="0"/>
              <a:t>the</a:t>
            </a:r>
            <a:r>
              <a:rPr lang="en-US" dirty="0" smtClean="0"/>
              <a:t> </a:t>
            </a:r>
            <a:r>
              <a:rPr dirty="0" smtClean="0"/>
              <a:t>wall</a:t>
            </a:r>
            <a:r>
              <a:rPr lang="en-US" dirty="0" smtClean="0"/>
              <a:t> </a:t>
            </a:r>
            <a:r>
              <a:rPr dirty="0" smtClean="0"/>
              <a:t>that</a:t>
            </a:r>
            <a:r>
              <a:rPr lang="en-US" dirty="0" smtClean="0"/>
              <a:t> </a:t>
            </a:r>
            <a:r>
              <a:rPr dirty="0" smtClean="0"/>
              <a:t>is</a:t>
            </a:r>
            <a:r>
              <a:rPr lang="en-US" dirty="0" smtClean="0"/>
              <a:t> </a:t>
            </a:r>
            <a:r>
              <a:rPr dirty="0" smtClean="0"/>
              <a:t>on</a:t>
            </a:r>
            <a:r>
              <a:rPr lang="en-US" dirty="0" smtClean="0"/>
              <a:t> </a:t>
            </a:r>
            <a:r>
              <a:rPr dirty="0" smtClean="0"/>
              <a:t>the</a:t>
            </a:r>
            <a:r>
              <a:rPr lang="en-US" dirty="0" smtClean="0"/>
              <a:t> </a:t>
            </a:r>
            <a:r>
              <a:rPr dirty="0" smtClean="0"/>
              <a:t>other</a:t>
            </a:r>
            <a:r>
              <a:rPr lang="en-US" dirty="0" smtClean="0"/>
              <a:t> </a:t>
            </a:r>
            <a:r>
              <a:rPr dirty="0" smtClean="0"/>
              <a:t>side</a:t>
            </a:r>
            <a:r>
              <a:rPr lang="en-US" dirty="0" smtClean="0"/>
              <a:t> </a:t>
            </a:r>
            <a:r>
              <a:rPr dirty="0" smtClean="0"/>
              <a:t>of</a:t>
            </a:r>
            <a:r>
              <a:rPr lang="en-US" dirty="0" smtClean="0"/>
              <a:t> </a:t>
            </a:r>
            <a:r>
              <a:rPr dirty="0" smtClean="0"/>
              <a:t>the</a:t>
            </a:r>
            <a:r>
              <a:rPr lang="en-US" dirty="0" smtClean="0"/>
              <a:t> </a:t>
            </a:r>
            <a:r>
              <a:rPr dirty="0" smtClean="0"/>
              <a:t>concave</a:t>
            </a:r>
            <a:r>
              <a:rPr lang="en-US" dirty="0" smtClean="0"/>
              <a:t> </a:t>
            </a:r>
            <a:r>
              <a:rPr dirty="0" smtClean="0"/>
              <a:t>corner</a:t>
            </a:r>
            <a:r>
              <a:rPr lang="en-US" dirty="0" smtClean="0"/>
              <a:t> (</a:t>
            </a:r>
            <a:r>
              <a:rPr dirty="0" smtClean="0"/>
              <a:t>because</a:t>
            </a:r>
            <a:r>
              <a:rPr lang="en-US" dirty="0" smtClean="0"/>
              <a:t> </a:t>
            </a:r>
            <a:r>
              <a:rPr dirty="0" smtClean="0"/>
              <a:t>the</a:t>
            </a:r>
            <a:r>
              <a:rPr lang="en-US" dirty="0" smtClean="0"/>
              <a:t> </a:t>
            </a:r>
            <a:r>
              <a:rPr dirty="0" smtClean="0"/>
              <a:t>wall</a:t>
            </a:r>
            <a:r>
              <a:rPr lang="en-US" dirty="0" smtClean="0"/>
              <a:t> </a:t>
            </a:r>
            <a:r>
              <a:rPr dirty="0" smtClean="0"/>
              <a:t>blocks</a:t>
            </a:r>
            <a:r>
              <a:rPr lang="en-US" dirty="0" smtClean="0"/>
              <a:t> </a:t>
            </a:r>
            <a:r>
              <a:rPr dirty="0" smtClean="0"/>
              <a:t>them</a:t>
            </a:r>
            <a:r>
              <a:rPr lang="en-US" dirty="0" smtClean="0"/>
              <a:t>). </a:t>
            </a:r>
            <a:r>
              <a:rPr dirty="0" smtClean="0"/>
              <a:t>You</a:t>
            </a:r>
            <a:r>
              <a:rPr lang="en-US" dirty="0" smtClean="0"/>
              <a:t> </a:t>
            </a:r>
            <a:r>
              <a:rPr dirty="0" smtClean="0"/>
              <a:t>may</a:t>
            </a:r>
            <a:r>
              <a:rPr lang="en-US" dirty="0" smtClean="0"/>
              <a:t> </a:t>
            </a:r>
            <a:r>
              <a:rPr dirty="0" smtClean="0"/>
              <a:t>already</a:t>
            </a:r>
            <a:r>
              <a:rPr lang="en-US" dirty="0" smtClean="0"/>
              <a:t> </a:t>
            </a:r>
            <a:r>
              <a:rPr dirty="0" smtClean="0"/>
              <a:t>begin</a:t>
            </a:r>
            <a:r>
              <a:rPr lang="en-US" dirty="0" smtClean="0"/>
              <a:t> </a:t>
            </a:r>
            <a:r>
              <a:rPr dirty="0" smtClean="0"/>
              <a:t>to</a:t>
            </a:r>
            <a:r>
              <a:rPr lang="en-US" dirty="0" smtClean="0"/>
              <a:t> </a:t>
            </a:r>
            <a:r>
              <a:rPr dirty="0" smtClean="0"/>
              <a:t>discuss</a:t>
            </a:r>
            <a:r>
              <a:rPr lang="en-US" dirty="0" smtClean="0"/>
              <a:t> </a:t>
            </a:r>
            <a:r>
              <a:rPr dirty="0" smtClean="0"/>
              <a:t>the</a:t>
            </a:r>
            <a:r>
              <a:rPr lang="en-US" dirty="0" smtClean="0"/>
              <a:t> "</a:t>
            </a:r>
            <a:r>
              <a:rPr dirty="0" smtClean="0"/>
              <a:t>field</a:t>
            </a:r>
            <a:r>
              <a:rPr lang="en-US" dirty="0" smtClean="0"/>
              <a:t> </a:t>
            </a:r>
            <a:r>
              <a:rPr dirty="0" smtClean="0"/>
              <a:t>of</a:t>
            </a:r>
            <a:r>
              <a:rPr lang="en-US" dirty="0" smtClean="0"/>
              <a:t> </a:t>
            </a:r>
            <a:r>
              <a:rPr dirty="0" smtClean="0"/>
              <a:t>view</a:t>
            </a:r>
            <a:r>
              <a:rPr lang="en-US" dirty="0" smtClean="0"/>
              <a:t>" </a:t>
            </a:r>
            <a:r>
              <a:rPr dirty="0" smtClean="0"/>
              <a:t>that</a:t>
            </a:r>
            <a:r>
              <a:rPr lang="en-US" dirty="0" smtClean="0"/>
              <a:t> </a:t>
            </a:r>
            <a:r>
              <a:rPr dirty="0" smtClean="0"/>
              <a:t>is</a:t>
            </a:r>
            <a:r>
              <a:rPr lang="en-US" dirty="0" smtClean="0"/>
              <a:t> </a:t>
            </a:r>
            <a:r>
              <a:rPr dirty="0" smtClean="0"/>
              <a:t>between</a:t>
            </a:r>
            <a:r>
              <a:rPr lang="en-US" dirty="0" smtClean="0"/>
              <a:t> the "</a:t>
            </a:r>
            <a:r>
              <a:rPr dirty="0" smtClean="0"/>
              <a:t>lines</a:t>
            </a:r>
            <a:r>
              <a:rPr lang="en-US" dirty="0" smtClean="0"/>
              <a:t> </a:t>
            </a:r>
            <a:r>
              <a:rPr dirty="0" smtClean="0"/>
              <a:t>of</a:t>
            </a:r>
            <a:r>
              <a:rPr lang="en-US" dirty="0" smtClean="0"/>
              <a:t> </a:t>
            </a:r>
            <a:r>
              <a:rPr dirty="0" smtClean="0"/>
              <a:t>sight</a:t>
            </a:r>
            <a:r>
              <a:rPr lang="en-US" dirty="0" smtClean="0"/>
              <a:t>".</a:t>
            </a:r>
            <a:endParaRPr dirty="0"/>
          </a:p>
          <a:p>
            <a:pPr algn="l" rtl="0" eaLnBrk="1" hangingPunct="1">
              <a:spcBef>
                <a:spcPct val="0"/>
              </a:spcBef>
            </a:pPr>
            <a:r>
              <a:rPr dirty="0" smtClean="0"/>
              <a:t>2</a:t>
            </a:r>
            <a:r>
              <a:rPr lang="en-US" dirty="0" smtClean="0"/>
              <a:t>. </a:t>
            </a:r>
            <a:r>
              <a:rPr dirty="0" smtClean="0"/>
              <a:t>Furthermore</a:t>
            </a:r>
            <a:r>
              <a:rPr lang="en-US" dirty="0" smtClean="0"/>
              <a:t>, </a:t>
            </a:r>
            <a:r>
              <a:rPr dirty="0" smtClean="0"/>
              <a:t>at</a:t>
            </a:r>
            <a:r>
              <a:rPr lang="en-US" dirty="0" smtClean="0"/>
              <a:t> </a:t>
            </a:r>
            <a:r>
              <a:rPr dirty="0" smtClean="0"/>
              <a:t>this</a:t>
            </a:r>
            <a:r>
              <a:rPr lang="en-US" dirty="0" smtClean="0"/>
              <a:t> </a:t>
            </a:r>
            <a:r>
              <a:rPr dirty="0" smtClean="0"/>
              <a:t>point</a:t>
            </a:r>
            <a:r>
              <a:rPr lang="en-US" dirty="0" smtClean="0"/>
              <a:t> </a:t>
            </a:r>
            <a:r>
              <a:rPr dirty="0" smtClean="0"/>
              <a:t>we</a:t>
            </a:r>
            <a:r>
              <a:rPr lang="en-US" dirty="0" smtClean="0"/>
              <a:t> </a:t>
            </a:r>
            <a:r>
              <a:rPr dirty="0" smtClean="0"/>
              <a:t>are</a:t>
            </a:r>
            <a:r>
              <a:rPr lang="en-US" dirty="0" smtClean="0"/>
              <a:t> </a:t>
            </a:r>
            <a:r>
              <a:rPr dirty="0" smtClean="0"/>
              <a:t>talking</a:t>
            </a:r>
            <a:r>
              <a:rPr lang="en-US" dirty="0" smtClean="0"/>
              <a:t> </a:t>
            </a:r>
            <a:r>
              <a:rPr dirty="0" smtClean="0"/>
              <a:t>about</a:t>
            </a:r>
            <a:r>
              <a:rPr lang="en-US" dirty="0" smtClean="0"/>
              <a:t> </a:t>
            </a:r>
            <a:r>
              <a:rPr lang="en-US" dirty="0" smtClean="0"/>
              <a:t>a </a:t>
            </a:r>
            <a:r>
              <a:rPr dirty="0" smtClean="0"/>
              <a:t>guard</a:t>
            </a:r>
            <a:r>
              <a:rPr lang="en-US" dirty="0" smtClean="0"/>
              <a:t> </a:t>
            </a:r>
            <a:r>
              <a:rPr dirty="0" smtClean="0"/>
              <a:t>because</a:t>
            </a:r>
            <a:r>
              <a:rPr lang="en-US" dirty="0" smtClean="0"/>
              <a:t> </a:t>
            </a:r>
            <a:r>
              <a:rPr lang="en-US" dirty="0" smtClean="0"/>
              <a:t>which is </a:t>
            </a:r>
            <a:r>
              <a:rPr dirty="0" smtClean="0"/>
              <a:t>more</a:t>
            </a:r>
            <a:r>
              <a:rPr lang="en-US" dirty="0" smtClean="0"/>
              <a:t> </a:t>
            </a:r>
            <a:r>
              <a:rPr dirty="0" smtClean="0"/>
              <a:t>tangible</a:t>
            </a:r>
            <a:r>
              <a:rPr lang="en-US" dirty="0" smtClean="0"/>
              <a:t>;</a:t>
            </a:r>
            <a:r>
              <a:rPr lang="en-US" baseline="0" dirty="0" smtClean="0"/>
              <a:t> </a:t>
            </a:r>
            <a:r>
              <a:rPr dirty="0" smtClean="0"/>
              <a:t>later</a:t>
            </a:r>
            <a:r>
              <a:rPr lang="en-US" dirty="0" smtClean="0"/>
              <a:t> </a:t>
            </a:r>
            <a:r>
              <a:rPr dirty="0" smtClean="0"/>
              <a:t>on</a:t>
            </a:r>
            <a:r>
              <a:rPr lang="en-US" dirty="0" smtClean="0"/>
              <a:t> </a:t>
            </a:r>
            <a:r>
              <a:rPr dirty="0" smtClean="0"/>
              <a:t>we</a:t>
            </a:r>
            <a:r>
              <a:rPr lang="en-US" dirty="0" smtClean="0"/>
              <a:t> </a:t>
            </a:r>
            <a:r>
              <a:rPr dirty="0" smtClean="0"/>
              <a:t>will</a:t>
            </a:r>
            <a:r>
              <a:rPr lang="en-US" dirty="0" smtClean="0"/>
              <a:t> </a:t>
            </a:r>
            <a:r>
              <a:rPr dirty="0" smtClean="0"/>
              <a:t>move</a:t>
            </a:r>
            <a:r>
              <a:rPr lang="en-US" dirty="0" smtClean="0"/>
              <a:t> </a:t>
            </a:r>
            <a:r>
              <a:rPr lang="en-US" dirty="0" smtClean="0"/>
              <a:t>on </a:t>
            </a:r>
            <a:r>
              <a:rPr dirty="0" smtClean="0"/>
              <a:t>to</a:t>
            </a:r>
            <a:r>
              <a:rPr lang="en-US" dirty="0" smtClean="0"/>
              <a:t> </a:t>
            </a:r>
            <a:r>
              <a:rPr dirty="0" smtClean="0"/>
              <a:t>cameras</a:t>
            </a:r>
            <a:r>
              <a:rPr lang="en-US" dirty="0" smtClean="0"/>
              <a:t> (</a:t>
            </a:r>
            <a:r>
              <a:rPr dirty="0" smtClean="0"/>
              <a:t>an</a:t>
            </a:r>
            <a:r>
              <a:rPr lang="en-US" dirty="0" smtClean="0"/>
              <a:t> </a:t>
            </a:r>
            <a:r>
              <a:rPr dirty="0" smtClean="0"/>
              <a:t>electronic</a:t>
            </a:r>
            <a:r>
              <a:rPr lang="en-US" dirty="0" smtClean="0"/>
              <a:t> </a:t>
            </a:r>
            <a:r>
              <a:rPr dirty="0" smtClean="0"/>
              <a:t>eye</a:t>
            </a:r>
            <a:r>
              <a:rPr lang="en-US" dirty="0" smtClean="0"/>
              <a:t> </a:t>
            </a:r>
            <a:r>
              <a:rPr dirty="0" smtClean="0"/>
              <a:t>instead</a:t>
            </a:r>
            <a:r>
              <a:rPr lang="en-US" dirty="0" smtClean="0"/>
              <a:t> </a:t>
            </a:r>
            <a:r>
              <a:rPr dirty="0" smtClean="0"/>
              <a:t>of</a:t>
            </a:r>
            <a:r>
              <a:rPr lang="en-US" dirty="0" smtClean="0"/>
              <a:t> </a:t>
            </a:r>
            <a:r>
              <a:rPr dirty="0" smtClean="0"/>
              <a:t>a</a:t>
            </a:r>
            <a:r>
              <a:rPr lang="en-US" dirty="0" smtClean="0"/>
              <a:t> </a:t>
            </a:r>
            <a:r>
              <a:rPr dirty="0" smtClean="0"/>
              <a:t>human</a:t>
            </a:r>
            <a:r>
              <a:rPr lang="en-US" dirty="0" smtClean="0"/>
              <a:t> </a:t>
            </a:r>
            <a:r>
              <a:rPr lang="en-US" dirty="0" smtClean="0"/>
              <a:t>one).</a:t>
            </a:r>
            <a:r>
              <a:rPr lang="en-US" baseline="0" dirty="0" smtClean="0"/>
              <a:t> </a:t>
            </a:r>
            <a:r>
              <a:rPr dirty="0" smtClean="0"/>
              <a:t>You</a:t>
            </a:r>
            <a:r>
              <a:rPr lang="en-US" dirty="0" smtClean="0"/>
              <a:t> </a:t>
            </a:r>
            <a:r>
              <a:rPr dirty="0" smtClean="0"/>
              <a:t>may</a:t>
            </a:r>
            <a:r>
              <a:rPr lang="en-US" dirty="0" smtClean="0"/>
              <a:t> </a:t>
            </a:r>
            <a:r>
              <a:rPr dirty="0" smtClean="0"/>
              <a:t>explain</a:t>
            </a:r>
            <a:r>
              <a:rPr lang="en-US" dirty="0" smtClean="0"/>
              <a:t> </a:t>
            </a:r>
            <a:r>
              <a:rPr dirty="0" smtClean="0"/>
              <a:t>that</a:t>
            </a:r>
            <a:r>
              <a:rPr lang="en-US" dirty="0" smtClean="0"/>
              <a:t> this </a:t>
            </a:r>
            <a:r>
              <a:rPr dirty="0" smtClean="0"/>
              <a:t>makes</a:t>
            </a:r>
            <a:r>
              <a:rPr lang="en-US" dirty="0" smtClean="0"/>
              <a:t> </a:t>
            </a:r>
            <a:r>
              <a:rPr dirty="0" smtClean="0"/>
              <a:t>no</a:t>
            </a:r>
            <a:r>
              <a:rPr lang="en-US" dirty="0" smtClean="0"/>
              <a:t> </a:t>
            </a:r>
            <a:r>
              <a:rPr dirty="0" smtClean="0"/>
              <a:t>difference</a:t>
            </a:r>
            <a:r>
              <a:rPr lang="en-US" dirty="0" smtClean="0"/>
              <a:t> </a:t>
            </a:r>
            <a:r>
              <a:rPr dirty="0" smtClean="0"/>
              <a:t>in</a:t>
            </a:r>
            <a:r>
              <a:rPr lang="en-US" dirty="0" smtClean="0"/>
              <a:t> </a:t>
            </a:r>
            <a:r>
              <a:rPr dirty="0" smtClean="0"/>
              <a:t>terms</a:t>
            </a:r>
            <a:r>
              <a:rPr lang="en-US" dirty="0" smtClean="0"/>
              <a:t> </a:t>
            </a:r>
            <a:r>
              <a:rPr dirty="0" smtClean="0"/>
              <a:t>of</a:t>
            </a:r>
            <a:r>
              <a:rPr lang="en-US" dirty="0" smtClean="0"/>
              <a:t> </a:t>
            </a:r>
            <a:r>
              <a:rPr dirty="0" smtClean="0"/>
              <a:t>mathematical</a:t>
            </a:r>
            <a:r>
              <a:rPr lang="en-US" dirty="0" smtClean="0"/>
              <a:t> </a:t>
            </a:r>
            <a:r>
              <a:rPr dirty="0" smtClean="0"/>
              <a:t>thinking</a:t>
            </a:r>
            <a:r>
              <a:rPr lang="en-US" dirty="0" smtClean="0"/>
              <a:t> (</a:t>
            </a:r>
            <a:r>
              <a:rPr dirty="0" smtClean="0"/>
              <a:t>it</a:t>
            </a:r>
            <a:r>
              <a:rPr lang="en-US" dirty="0" smtClean="0"/>
              <a:t> </a:t>
            </a:r>
            <a:r>
              <a:rPr dirty="0" smtClean="0"/>
              <a:t>is</a:t>
            </a:r>
            <a:r>
              <a:rPr lang="en-US" dirty="0" smtClean="0"/>
              <a:t> </a:t>
            </a:r>
            <a:r>
              <a:rPr dirty="0" smtClean="0"/>
              <a:t>only</a:t>
            </a:r>
            <a:r>
              <a:rPr lang="en-US" dirty="0" smtClean="0"/>
              <a:t> </a:t>
            </a:r>
            <a:r>
              <a:rPr dirty="0" smtClean="0"/>
              <a:t>more</a:t>
            </a:r>
            <a:r>
              <a:rPr lang="en-US" dirty="0" smtClean="0"/>
              <a:t> efficient and up-to-date). </a:t>
            </a:r>
            <a:endParaRPr dirty="0"/>
          </a:p>
          <a:p>
            <a:pPr algn="l" rtl="0" eaLnBrk="1" hangingPunct="1">
              <a:spcBef>
                <a:spcPct val="0"/>
              </a:spcBef>
            </a:pPr>
            <a:r>
              <a:rPr dirty="0" smtClean="0"/>
              <a:t>3</a:t>
            </a:r>
            <a:r>
              <a:rPr lang="en-US" dirty="0" smtClean="0"/>
              <a:t>. </a:t>
            </a:r>
            <a:r>
              <a:rPr dirty="0" smtClean="0"/>
              <a:t>Note</a:t>
            </a:r>
            <a:r>
              <a:rPr lang="en-US" dirty="0" smtClean="0"/>
              <a:t> </a:t>
            </a:r>
            <a:r>
              <a:rPr dirty="0" smtClean="0"/>
              <a:t>that</a:t>
            </a:r>
            <a:r>
              <a:rPr lang="en-US" dirty="0" smtClean="0"/>
              <a:t> </a:t>
            </a:r>
            <a:r>
              <a:rPr dirty="0" smtClean="0"/>
              <a:t>there</a:t>
            </a:r>
            <a:r>
              <a:rPr lang="en-US" dirty="0" smtClean="0"/>
              <a:t> </a:t>
            </a:r>
            <a:r>
              <a:rPr dirty="0" smtClean="0"/>
              <a:t>are</a:t>
            </a:r>
            <a:r>
              <a:rPr lang="en-US" dirty="0" smtClean="0"/>
              <a:t> </a:t>
            </a:r>
            <a:r>
              <a:rPr dirty="0" smtClean="0"/>
              <a:t>exhibits</a:t>
            </a:r>
            <a:r>
              <a:rPr lang="en-US" dirty="0" smtClean="0"/>
              <a:t> </a:t>
            </a:r>
            <a:r>
              <a:rPr dirty="0" smtClean="0"/>
              <a:t>on</a:t>
            </a:r>
            <a:r>
              <a:rPr lang="en-US" dirty="0" smtClean="0"/>
              <a:t> </a:t>
            </a:r>
            <a:r>
              <a:rPr dirty="0" smtClean="0"/>
              <a:t>the</a:t>
            </a:r>
            <a:r>
              <a:rPr lang="en-US" dirty="0" smtClean="0"/>
              <a:t> </a:t>
            </a:r>
            <a:r>
              <a:rPr dirty="0" smtClean="0"/>
              <a:t>walls</a:t>
            </a:r>
            <a:r>
              <a:rPr lang="en-US" dirty="0" smtClean="0"/>
              <a:t> </a:t>
            </a:r>
            <a:r>
              <a:rPr dirty="0" smtClean="0"/>
              <a:t>and</a:t>
            </a:r>
            <a:r>
              <a:rPr lang="en-US" dirty="0" smtClean="0"/>
              <a:t> </a:t>
            </a:r>
            <a:r>
              <a:rPr dirty="0" smtClean="0"/>
              <a:t>on</a:t>
            </a:r>
            <a:r>
              <a:rPr lang="en-US" dirty="0" smtClean="0"/>
              <a:t> </a:t>
            </a:r>
            <a:r>
              <a:rPr dirty="0" smtClean="0"/>
              <a:t>the</a:t>
            </a:r>
            <a:r>
              <a:rPr lang="en-US" dirty="0" smtClean="0"/>
              <a:t> </a:t>
            </a:r>
            <a:r>
              <a:rPr dirty="0" smtClean="0"/>
              <a:t>floor</a:t>
            </a:r>
            <a:r>
              <a:rPr lang="en-US" dirty="0" smtClean="0"/>
              <a:t> </a:t>
            </a:r>
            <a:r>
              <a:rPr dirty="0" smtClean="0"/>
              <a:t>but</a:t>
            </a:r>
            <a:r>
              <a:rPr lang="en-US" dirty="0" smtClean="0"/>
              <a:t> </a:t>
            </a:r>
            <a:r>
              <a:rPr dirty="0" smtClean="0"/>
              <a:t>not</a:t>
            </a:r>
            <a:r>
              <a:rPr lang="en-US" dirty="0" smtClean="0"/>
              <a:t> </a:t>
            </a:r>
            <a:r>
              <a:rPr dirty="0" smtClean="0"/>
              <a:t>on</a:t>
            </a:r>
            <a:r>
              <a:rPr lang="en-US" dirty="0" smtClean="0"/>
              <a:t> </a:t>
            </a:r>
            <a:r>
              <a:rPr dirty="0" smtClean="0"/>
              <a:t>the</a:t>
            </a:r>
            <a:r>
              <a:rPr lang="en-US" dirty="0" smtClean="0"/>
              <a:t> </a:t>
            </a:r>
            <a:r>
              <a:rPr dirty="0" smtClean="0"/>
              <a:t>ceiling</a:t>
            </a:r>
            <a:r>
              <a:rPr lang="en-US" dirty="0" smtClean="0"/>
              <a:t>... </a:t>
            </a:r>
            <a:r>
              <a:rPr dirty="0" smtClean="0"/>
              <a:t>so</a:t>
            </a:r>
            <a:r>
              <a:rPr lang="en-US" dirty="0" smtClean="0"/>
              <a:t> </a:t>
            </a:r>
            <a:r>
              <a:rPr dirty="0" smtClean="0"/>
              <a:t>that</a:t>
            </a:r>
            <a:r>
              <a:rPr lang="en-US" dirty="0" smtClean="0"/>
              <a:t> </a:t>
            </a:r>
            <a:r>
              <a:rPr dirty="0" smtClean="0"/>
              <a:t>the</a:t>
            </a:r>
            <a:r>
              <a:rPr lang="en-US" dirty="0" smtClean="0"/>
              <a:t> </a:t>
            </a:r>
            <a:r>
              <a:rPr dirty="0" smtClean="0"/>
              <a:t>security</a:t>
            </a:r>
            <a:r>
              <a:rPr lang="en-US" dirty="0" smtClean="0"/>
              <a:t> </a:t>
            </a:r>
            <a:r>
              <a:rPr dirty="0" smtClean="0"/>
              <a:t>is</a:t>
            </a:r>
            <a:r>
              <a:rPr lang="en-US" dirty="0" smtClean="0"/>
              <a:t> </a:t>
            </a:r>
            <a:r>
              <a:rPr dirty="0" smtClean="0"/>
              <a:t>as</a:t>
            </a:r>
            <a:r>
              <a:rPr lang="en-US" dirty="0" smtClean="0"/>
              <a:t> described </a:t>
            </a:r>
            <a:r>
              <a:rPr dirty="0" smtClean="0"/>
              <a:t>in</a:t>
            </a:r>
            <a:r>
              <a:rPr lang="en-US" dirty="0" smtClean="0"/>
              <a:t> property </a:t>
            </a:r>
            <a:r>
              <a:rPr dirty="0" smtClean="0"/>
              <a:t>4</a:t>
            </a:r>
            <a:endParaRPr dirty="0"/>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4D99E7B-12EF-4163-AEE2-1D9F2B74EF19}" type="slidenum">
              <a:rPr lang="en-US" smtClean="0">
                <a:solidFill>
                  <a:prstClr val="black"/>
                </a:solidFill>
                <a:cs typeface="Arial" pitchFamily="34" charset="0"/>
              </a:rPr>
              <a:pPr>
                <a:defRPr/>
              </a:pPr>
              <a:t>9</a:t>
            </a:fld>
            <a:endParaRPr lang="en-US" smtClean="0">
              <a:solidFill>
                <a:prstClr val="black"/>
              </a:solidFill>
              <a:cs typeface="Arial" pitchFamily="34" charset="0"/>
            </a:endParaRPr>
          </a:p>
        </p:txBody>
      </p:sp>
    </p:spTree>
    <p:extLst>
      <p:ext uri="{BB962C8B-B14F-4D97-AF65-F5344CB8AC3E}">
        <p14:creationId xmlns:p14="http://schemas.microsoft.com/office/powerpoint/2010/main" val="381668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eaLnBrk="1" hangingPunct="1">
              <a:spcBef>
                <a:spcPct val="0"/>
              </a:spcBef>
            </a:pPr>
            <a:r>
              <a:rPr dirty="0" smtClean="0"/>
              <a:t>To</a:t>
            </a:r>
            <a:r>
              <a:rPr lang="en-US" dirty="0" smtClean="0"/>
              <a:t> </a:t>
            </a:r>
            <a:r>
              <a:rPr dirty="0" smtClean="0"/>
              <a:t>the</a:t>
            </a:r>
            <a:r>
              <a:rPr lang="en-US" dirty="0" smtClean="0"/>
              <a:t> </a:t>
            </a:r>
            <a:r>
              <a:rPr dirty="0" smtClean="0"/>
              <a:t>teacher:</a:t>
            </a:r>
            <a:r>
              <a:rPr lang="en-US" dirty="0" smtClean="0"/>
              <a:t> </a:t>
            </a:r>
          </a:p>
          <a:p>
            <a:pPr algn="l" rtl="0" eaLnBrk="1" hangingPunct="1">
              <a:spcBef>
                <a:spcPct val="0"/>
              </a:spcBef>
            </a:pPr>
            <a:r>
              <a:rPr dirty="0" smtClean="0"/>
              <a:t>The</a:t>
            </a:r>
            <a:r>
              <a:rPr lang="en-US" dirty="0" smtClean="0"/>
              <a:t> </a:t>
            </a:r>
            <a:r>
              <a:rPr dirty="0" smtClean="0"/>
              <a:t>purple</a:t>
            </a:r>
            <a:r>
              <a:rPr lang="en-US" dirty="0" smtClean="0"/>
              <a:t> </a:t>
            </a:r>
            <a:r>
              <a:rPr dirty="0" smtClean="0"/>
              <a:t>lines</a:t>
            </a:r>
            <a:r>
              <a:rPr lang="en-US" dirty="0" smtClean="0"/>
              <a:t> </a:t>
            </a:r>
            <a:r>
              <a:rPr dirty="0" smtClean="0"/>
              <a:t>in</a:t>
            </a:r>
            <a:r>
              <a:rPr lang="en-US" dirty="0" smtClean="0"/>
              <a:t> </a:t>
            </a:r>
            <a:r>
              <a:rPr dirty="0" smtClean="0"/>
              <a:t>the</a:t>
            </a:r>
            <a:r>
              <a:rPr lang="en-US" dirty="0" smtClean="0"/>
              <a:t> </a:t>
            </a:r>
            <a:r>
              <a:rPr dirty="0" smtClean="0"/>
              <a:t>animation</a:t>
            </a:r>
            <a:r>
              <a:rPr lang="en-US" dirty="0" smtClean="0"/>
              <a:t> </a:t>
            </a:r>
            <a:r>
              <a:rPr dirty="0" smtClean="0"/>
              <a:t>indicate</a:t>
            </a:r>
            <a:r>
              <a:rPr lang="en-US" dirty="0" smtClean="0"/>
              <a:t> </a:t>
            </a:r>
            <a:r>
              <a:rPr dirty="0" smtClean="0"/>
              <a:t>lines</a:t>
            </a:r>
            <a:r>
              <a:rPr lang="en-US" dirty="0" smtClean="0"/>
              <a:t> </a:t>
            </a:r>
            <a:r>
              <a:rPr dirty="0" smtClean="0"/>
              <a:t>of</a:t>
            </a:r>
            <a:r>
              <a:rPr lang="en-US" dirty="0" smtClean="0"/>
              <a:t> </a:t>
            </a:r>
            <a:r>
              <a:rPr dirty="0" smtClean="0"/>
              <a:t>sight</a:t>
            </a:r>
            <a:r>
              <a:rPr lang="en-US" dirty="0" smtClean="0"/>
              <a:t>. </a:t>
            </a:r>
            <a:r>
              <a:rPr dirty="0" smtClean="0"/>
              <a:t>At</a:t>
            </a:r>
            <a:r>
              <a:rPr lang="en-US" dirty="0" smtClean="0"/>
              <a:t> </a:t>
            </a:r>
            <a:r>
              <a:rPr dirty="0" smtClean="0"/>
              <a:t>the</a:t>
            </a:r>
            <a:r>
              <a:rPr lang="en-US" dirty="0" smtClean="0"/>
              <a:t> </a:t>
            </a:r>
            <a:r>
              <a:rPr dirty="0" smtClean="0"/>
              <a:t>end</a:t>
            </a:r>
            <a:r>
              <a:rPr lang="en-US" dirty="0" smtClean="0"/>
              <a:t> </a:t>
            </a:r>
            <a:r>
              <a:rPr dirty="0" smtClean="0"/>
              <a:t>of</a:t>
            </a:r>
            <a:r>
              <a:rPr lang="en-US" dirty="0" smtClean="0"/>
              <a:t> </a:t>
            </a:r>
            <a:r>
              <a:rPr dirty="0" smtClean="0"/>
              <a:t>the</a:t>
            </a:r>
            <a:r>
              <a:rPr lang="en-US" dirty="0" smtClean="0"/>
              <a:t> </a:t>
            </a:r>
            <a:r>
              <a:rPr dirty="0" smtClean="0"/>
              <a:t>animation</a:t>
            </a:r>
            <a:r>
              <a:rPr lang="en-US" dirty="0" smtClean="0"/>
              <a:t>, </a:t>
            </a:r>
            <a:r>
              <a:rPr dirty="0" smtClean="0"/>
              <a:t>it</a:t>
            </a:r>
            <a:r>
              <a:rPr lang="en-US" dirty="0" smtClean="0"/>
              <a:t> </a:t>
            </a:r>
            <a:r>
              <a:rPr dirty="0" smtClean="0"/>
              <a:t>is</a:t>
            </a:r>
            <a:r>
              <a:rPr lang="en-US" dirty="0" smtClean="0"/>
              <a:t> </a:t>
            </a:r>
            <a:r>
              <a:rPr dirty="0" smtClean="0"/>
              <a:t>important</a:t>
            </a:r>
            <a:r>
              <a:rPr lang="en-US" dirty="0" smtClean="0"/>
              <a:t> </a:t>
            </a:r>
            <a:r>
              <a:rPr dirty="0" smtClean="0"/>
              <a:t>to</a:t>
            </a:r>
            <a:r>
              <a:rPr lang="en-US" dirty="0" smtClean="0"/>
              <a:t> </a:t>
            </a:r>
            <a:r>
              <a:rPr dirty="0" smtClean="0"/>
              <a:t>point</a:t>
            </a:r>
            <a:r>
              <a:rPr lang="en-US" dirty="0" smtClean="0"/>
              <a:t> </a:t>
            </a:r>
            <a:r>
              <a:rPr dirty="0" smtClean="0"/>
              <a:t>out</a:t>
            </a:r>
            <a:r>
              <a:rPr lang="en-US" dirty="0" smtClean="0"/>
              <a:t> </a:t>
            </a:r>
            <a:r>
              <a:rPr dirty="0" smtClean="0"/>
              <a:t>the</a:t>
            </a:r>
            <a:r>
              <a:rPr lang="en-US" dirty="0" smtClean="0"/>
              <a:t> "</a:t>
            </a:r>
            <a:r>
              <a:rPr dirty="0" smtClean="0"/>
              <a:t>dead</a:t>
            </a:r>
            <a:r>
              <a:rPr lang="en-US" dirty="0" smtClean="0"/>
              <a:t> </a:t>
            </a:r>
            <a:r>
              <a:rPr dirty="0" smtClean="0"/>
              <a:t>zones</a:t>
            </a:r>
            <a:r>
              <a:rPr lang="en-US" dirty="0" smtClean="0"/>
              <a:t>" </a:t>
            </a:r>
            <a:r>
              <a:rPr dirty="0" smtClean="0"/>
              <a:t>in</a:t>
            </a:r>
            <a:r>
              <a:rPr lang="en-US" dirty="0" smtClean="0"/>
              <a:t> </a:t>
            </a:r>
            <a:r>
              <a:rPr dirty="0" smtClean="0"/>
              <a:t>which</a:t>
            </a:r>
            <a:r>
              <a:rPr lang="en-US" dirty="0" smtClean="0"/>
              <a:t> </a:t>
            </a:r>
            <a:r>
              <a:rPr dirty="0" smtClean="0"/>
              <a:t>the</a:t>
            </a:r>
            <a:r>
              <a:rPr lang="en-US" dirty="0" smtClean="0"/>
              <a:t> </a:t>
            </a:r>
            <a:r>
              <a:rPr dirty="0" smtClean="0"/>
              <a:t>camera</a:t>
            </a:r>
            <a:r>
              <a:rPr lang="en-US" dirty="0" smtClean="0"/>
              <a:t> </a:t>
            </a:r>
            <a:r>
              <a:rPr dirty="0" smtClean="0"/>
              <a:t>at</a:t>
            </a:r>
            <a:r>
              <a:rPr lang="en-US" dirty="0" smtClean="0"/>
              <a:t> </a:t>
            </a:r>
            <a:r>
              <a:rPr dirty="0" smtClean="0"/>
              <a:t>the</a:t>
            </a:r>
            <a:r>
              <a:rPr lang="en-US" dirty="0" smtClean="0"/>
              <a:t> </a:t>
            </a:r>
            <a:r>
              <a:rPr dirty="0" smtClean="0"/>
              <a:t>indicated</a:t>
            </a:r>
            <a:r>
              <a:rPr lang="en-US" dirty="0" smtClean="0"/>
              <a:t> </a:t>
            </a:r>
            <a:r>
              <a:rPr dirty="0" smtClean="0"/>
              <a:t>point</a:t>
            </a:r>
            <a:r>
              <a:rPr lang="en-US" dirty="0" smtClean="0"/>
              <a:t> </a:t>
            </a:r>
            <a:r>
              <a:rPr dirty="0" smtClean="0"/>
              <a:t>could</a:t>
            </a:r>
            <a:r>
              <a:rPr lang="en-US" dirty="0" smtClean="0"/>
              <a:t> </a:t>
            </a:r>
            <a:r>
              <a:rPr dirty="0" smtClean="0"/>
              <a:t>not</a:t>
            </a:r>
            <a:r>
              <a:rPr lang="en-US" dirty="0" smtClean="0"/>
              <a:t> </a:t>
            </a:r>
            <a:r>
              <a:rPr dirty="0" smtClean="0"/>
              <a:t>see</a:t>
            </a:r>
            <a:r>
              <a:rPr lang="en-US" dirty="0" smtClean="0"/>
              <a:t> </a:t>
            </a:r>
            <a:r>
              <a:rPr dirty="0" smtClean="0"/>
              <a:t>what</a:t>
            </a:r>
            <a:r>
              <a:rPr lang="en-US" dirty="0" smtClean="0"/>
              <a:t> </a:t>
            </a:r>
            <a:r>
              <a:rPr dirty="0" smtClean="0"/>
              <a:t>is</a:t>
            </a:r>
            <a:r>
              <a:rPr lang="en-US" dirty="0" smtClean="0"/>
              <a:t> </a:t>
            </a:r>
            <a:r>
              <a:rPr dirty="0" smtClean="0"/>
              <a:t>happening</a:t>
            </a:r>
            <a:r>
              <a:rPr lang="en-US" dirty="0" smtClean="0"/>
              <a:t> (</a:t>
            </a:r>
            <a:r>
              <a:rPr dirty="0" smtClean="0"/>
              <a:t>for</a:t>
            </a:r>
            <a:r>
              <a:rPr lang="en-US" dirty="0" smtClean="0"/>
              <a:t> </a:t>
            </a:r>
            <a:r>
              <a:rPr dirty="0" smtClean="0"/>
              <a:t>example</a:t>
            </a:r>
            <a:r>
              <a:rPr lang="en-US" dirty="0" smtClean="0"/>
              <a:t>, </a:t>
            </a:r>
            <a:r>
              <a:rPr dirty="0" smtClean="0"/>
              <a:t>the</a:t>
            </a:r>
            <a:r>
              <a:rPr lang="en-US" dirty="0" smtClean="0"/>
              <a:t> </a:t>
            </a:r>
            <a:r>
              <a:rPr dirty="0" smtClean="0"/>
              <a:t>entire</a:t>
            </a:r>
            <a:r>
              <a:rPr lang="en-US" dirty="0" smtClean="0"/>
              <a:t> </a:t>
            </a:r>
            <a:r>
              <a:rPr dirty="0" smtClean="0"/>
              <a:t>upper</a:t>
            </a:r>
            <a:r>
              <a:rPr lang="en-US" dirty="0" smtClean="0"/>
              <a:t> </a:t>
            </a:r>
            <a:r>
              <a:rPr dirty="0" smtClean="0"/>
              <a:t>left</a:t>
            </a:r>
            <a:r>
              <a:rPr lang="en-US" dirty="0" smtClean="0"/>
              <a:t>, </a:t>
            </a:r>
            <a:r>
              <a:rPr dirty="0" smtClean="0"/>
              <a:t>and</a:t>
            </a:r>
            <a:r>
              <a:rPr lang="en-US" dirty="0" smtClean="0"/>
              <a:t> </a:t>
            </a:r>
            <a:r>
              <a:rPr dirty="0" smtClean="0"/>
              <a:t>parts</a:t>
            </a:r>
            <a:r>
              <a:rPr lang="en-US" dirty="0" smtClean="0"/>
              <a:t> </a:t>
            </a:r>
            <a:r>
              <a:rPr dirty="0" smtClean="0"/>
              <a:t>of</a:t>
            </a:r>
            <a:r>
              <a:rPr lang="en-US" dirty="0" smtClean="0"/>
              <a:t> </a:t>
            </a:r>
            <a:r>
              <a:rPr dirty="0" smtClean="0"/>
              <a:t>the</a:t>
            </a:r>
            <a:r>
              <a:rPr lang="en-US" dirty="0" smtClean="0"/>
              <a:t> </a:t>
            </a:r>
            <a:r>
              <a:rPr dirty="0" smtClean="0"/>
              <a:t>lower</a:t>
            </a:r>
            <a:r>
              <a:rPr lang="en-US" dirty="0" smtClean="0"/>
              <a:t> </a:t>
            </a:r>
            <a:r>
              <a:rPr dirty="0" smtClean="0"/>
              <a:t>right</a:t>
            </a:r>
            <a:r>
              <a:rPr lang="en-US" dirty="0" smtClean="0"/>
              <a:t>). </a:t>
            </a:r>
            <a:endParaRPr lang="he-IL" altLang="en-US" dirty="0" smtClean="0"/>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166F1A8-723B-4B3B-BFE2-AFE6095D39A0}" type="slidenum">
              <a:rPr lang="en-US" smtClean="0">
                <a:solidFill>
                  <a:prstClr val="black"/>
                </a:solidFill>
                <a:cs typeface="Arial" pitchFamily="34" charset="0"/>
              </a:rPr>
              <a:pPr>
                <a:defRPr/>
              </a:pPr>
              <a:t>10</a:t>
            </a:fld>
            <a:endParaRPr lang="en-US" smtClean="0">
              <a:solidFill>
                <a:prstClr val="black"/>
              </a:solidFill>
              <a:cs typeface="Arial" pitchFamily="34" charset="0"/>
            </a:endParaRPr>
          </a:p>
        </p:txBody>
      </p:sp>
    </p:spTree>
    <p:extLst>
      <p:ext uri="{BB962C8B-B14F-4D97-AF65-F5344CB8AC3E}">
        <p14:creationId xmlns:p14="http://schemas.microsoft.com/office/powerpoint/2010/main" val="3662274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13BC059-AADE-4C60-A490-5ECD731F7AF5}" type="slidenum">
              <a:rPr lang="en-US" smtClean="0">
                <a:solidFill>
                  <a:prstClr val="black"/>
                </a:solidFill>
              </a:rPr>
              <a:pPr>
                <a:defRPr/>
              </a:pPr>
              <a:t>11</a:t>
            </a:fld>
            <a:endParaRPr lang="en-US">
              <a:solidFill>
                <a:prstClr val="black"/>
              </a:solidFill>
            </a:endParaRPr>
          </a:p>
        </p:txBody>
      </p:sp>
    </p:spTree>
    <p:extLst>
      <p:ext uri="{BB962C8B-B14F-4D97-AF65-F5344CB8AC3E}">
        <p14:creationId xmlns:p14="http://schemas.microsoft.com/office/powerpoint/2010/main" val="4226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grpSp>
        <p:nvGrpSpPr>
          <p:cNvPr id="4" name="Group 4"/>
          <p:cNvGrpSpPr>
            <a:grpSpLocks/>
          </p:cNvGrpSpPr>
          <p:nvPr/>
        </p:nvGrpSpPr>
        <p:grpSpPr bwMode="auto">
          <a:xfrm>
            <a:off x="177800" y="230188"/>
            <a:ext cx="203200" cy="6503987"/>
            <a:chOff x="112" y="145"/>
            <a:chExt cx="128" cy="4097"/>
          </a:xfrm>
        </p:grpSpPr>
        <p:sp>
          <p:nvSpPr>
            <p:cNvPr id="5" name="Rectangle 5"/>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he-IL" altLang="en-US">
                <a:solidFill>
                  <a:srgbClr val="F8F8F8"/>
                </a:solidFill>
                <a:latin typeface="Tahoma" pitchFamily="34" charset="0"/>
              </a:endParaRPr>
            </a:p>
          </p:txBody>
        </p:sp>
        <p:sp>
          <p:nvSpPr>
            <p:cNvPr id="6" name="Rectangle 6"/>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he-IL" altLang="en-US">
                <a:solidFill>
                  <a:srgbClr val="F8F8F8"/>
                </a:solidFill>
                <a:latin typeface="Tahoma" pitchFamily="34" charset="0"/>
              </a:endParaRPr>
            </a:p>
          </p:txBody>
        </p:sp>
      </p:grpSp>
      <p:grpSp>
        <p:nvGrpSpPr>
          <p:cNvPr id="7" name="Group 7"/>
          <p:cNvGrpSpPr>
            <a:grpSpLocks/>
          </p:cNvGrpSpPr>
          <p:nvPr/>
        </p:nvGrpSpPr>
        <p:grpSpPr bwMode="auto">
          <a:xfrm>
            <a:off x="8793163" y="220663"/>
            <a:ext cx="198437" cy="6408737"/>
            <a:chOff x="5539" y="139"/>
            <a:chExt cx="125" cy="4037"/>
          </a:xfrm>
        </p:grpSpPr>
        <p:sp>
          <p:nvSpPr>
            <p:cNvPr id="8" name="Rectangle 8"/>
            <p:cNvSpPr>
              <a:spLocks noChangeArrowheads="1"/>
            </p:cNvSpPr>
            <p:nvPr/>
          </p:nvSpPr>
          <p:spPr bwMode="auto">
            <a:xfrm rot="10800000" flipH="1" flipV="1">
              <a:off x="5621" y="139"/>
              <a:ext cx="43" cy="3989"/>
            </a:xfrm>
            <a:prstGeom prst="rect">
              <a:avLst/>
            </a:pr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he-IL" altLang="en-US">
                <a:solidFill>
                  <a:srgbClr val="F8F8F8"/>
                </a:solidFill>
                <a:latin typeface="Tahoma" pitchFamily="34" charset="0"/>
              </a:endParaRPr>
            </a:p>
          </p:txBody>
        </p:sp>
        <p:sp>
          <p:nvSpPr>
            <p:cNvPr id="9" name="Rectangle 9"/>
            <p:cNvSpPr>
              <a:spLocks noChangeArrowheads="1"/>
            </p:cNvSpPr>
            <p:nvPr/>
          </p:nvSpPr>
          <p:spPr bwMode="auto">
            <a:xfrm rot="10800000" flipV="1">
              <a:off x="5539" y="240"/>
              <a:ext cx="49" cy="3936"/>
            </a:xfrm>
            <a:prstGeom prst="rect">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he-IL" altLang="en-US">
                <a:solidFill>
                  <a:srgbClr val="F8F8F8"/>
                </a:solidFill>
                <a:latin typeface="Tahoma" pitchFamily="34" charset="0"/>
              </a:endParaRPr>
            </a:p>
          </p:txBody>
        </p:sp>
      </p:grpSp>
      <p:grpSp>
        <p:nvGrpSpPr>
          <p:cNvPr id="10" name="Group 10"/>
          <p:cNvGrpSpPr>
            <a:grpSpLocks/>
          </p:cNvGrpSpPr>
          <p:nvPr/>
        </p:nvGrpSpPr>
        <p:grpSpPr bwMode="auto">
          <a:xfrm>
            <a:off x="412750" y="6477000"/>
            <a:ext cx="8686800" cy="228600"/>
            <a:chOff x="260" y="4080"/>
            <a:chExt cx="5472" cy="144"/>
          </a:xfrm>
        </p:grpSpPr>
        <p:sp>
          <p:nvSpPr>
            <p:cNvPr id="11" name="Rectangle 11"/>
            <p:cNvSpPr>
              <a:spLocks noChangeArrowheads="1"/>
            </p:cNvSpPr>
            <p:nvPr/>
          </p:nvSpPr>
          <p:spPr bwMode="auto">
            <a:xfrm rot="5400000" flipV="1">
              <a:off x="2972" y="1368"/>
              <a:ext cx="48" cy="5472"/>
            </a:xfrm>
            <a:prstGeom prst="rect">
              <a:avLst/>
            </a:prstGeom>
            <a:gradFill rotWithShape="0">
              <a:gsLst>
                <a:gs pos="0">
                  <a:schemeClr val="bg1"/>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he-IL" altLang="en-US">
                <a:solidFill>
                  <a:srgbClr val="F8F8F8"/>
                </a:solidFill>
                <a:latin typeface="Tahoma" pitchFamily="34" charset="0"/>
              </a:endParaRPr>
            </a:p>
          </p:txBody>
        </p:sp>
        <p:sp>
          <p:nvSpPr>
            <p:cNvPr id="12" name="Rectangle 12"/>
            <p:cNvSpPr>
              <a:spLocks noChangeArrowheads="1"/>
            </p:cNvSpPr>
            <p:nvPr/>
          </p:nvSpPr>
          <p:spPr bwMode="auto">
            <a:xfrm rot="5400000" flipV="1">
              <a:off x="2914" y="1522"/>
              <a:ext cx="48" cy="5355"/>
            </a:xfrm>
            <a:prstGeom prst="rect">
              <a:avLst/>
            </a:prstGeom>
            <a:gradFill rotWithShape="0">
              <a:gsLst>
                <a:gs pos="0">
                  <a:schemeClr val="bg1"/>
                </a:gs>
                <a:gs pos="100000">
                  <a:schemeClr va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he-IL" altLang="en-US">
                <a:solidFill>
                  <a:srgbClr val="F8F8F8"/>
                </a:solidFill>
                <a:latin typeface="Tahoma" pitchFamily="34" charset="0"/>
              </a:endParaRPr>
            </a:p>
          </p:txBody>
        </p:sp>
      </p:grpSp>
      <p:grpSp>
        <p:nvGrpSpPr>
          <p:cNvPr id="13" name="Group 13"/>
          <p:cNvGrpSpPr>
            <a:grpSpLocks/>
          </p:cNvGrpSpPr>
          <p:nvPr/>
        </p:nvGrpSpPr>
        <p:grpSpPr bwMode="auto">
          <a:xfrm>
            <a:off x="76200" y="176213"/>
            <a:ext cx="8745538" cy="161925"/>
            <a:chOff x="48" y="111"/>
            <a:chExt cx="5509" cy="102"/>
          </a:xfrm>
        </p:grpSpPr>
        <p:sp>
          <p:nvSpPr>
            <p:cNvPr id="14" name="Rectangle 14"/>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he-IL" altLang="en-US">
                <a:solidFill>
                  <a:srgbClr val="F8F8F8"/>
                </a:solidFill>
                <a:latin typeface="Tahoma" pitchFamily="34" charset="0"/>
              </a:endParaRPr>
            </a:p>
          </p:txBody>
        </p:sp>
        <p:sp>
          <p:nvSpPr>
            <p:cNvPr id="15" name="Rectangle 15"/>
            <p:cNvSpPr>
              <a:spLocks noChangeArrowheads="1"/>
            </p:cNvSpPr>
            <p:nvPr/>
          </p:nvSpPr>
          <p:spPr bwMode="auto">
            <a:xfrm rot="5400000" flipV="1">
              <a:off x="2783" y="-2624"/>
              <a:ext cx="38" cy="5509"/>
            </a:xfrm>
            <a:prstGeom prst="rect">
              <a:avLst/>
            </a:prstGeom>
            <a:gradFill rotWithShape="0">
              <a:gsLst>
                <a:gs pos="0">
                  <a:schemeClr val="accent1"/>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he-IL" altLang="en-US">
                <a:solidFill>
                  <a:srgbClr val="F8F8F8"/>
                </a:solidFill>
                <a:latin typeface="Tahoma" pitchFamily="34" charset="0"/>
              </a:endParaRPr>
            </a:p>
          </p:txBody>
        </p:sp>
      </p:grpSp>
      <p:sp>
        <p:nvSpPr>
          <p:cNvPr id="177154" name="Rectangle 2"/>
          <p:cNvSpPr>
            <a:spLocks noGrp="1" noChangeArrowheads="1"/>
          </p:cNvSpPr>
          <p:nvPr>
            <p:ph type="ctrTitle"/>
          </p:nvPr>
        </p:nvSpPr>
        <p:spPr>
          <a:xfrm>
            <a:off x="685800" y="1219200"/>
            <a:ext cx="7772400" cy="1143000"/>
          </a:xfrm>
        </p:spPr>
        <p:txBody>
          <a:bodyPr anchorCtr="1"/>
          <a:lstStyle>
            <a:lvl1pPr>
              <a:defRPr sz="4000">
                <a:solidFill>
                  <a:schemeClr val="tx1"/>
                </a:solidFill>
              </a:defRPr>
            </a:lvl1pPr>
          </a:lstStyle>
          <a:p>
            <a:r>
              <a:rPr lang="en-US" dirty="0" smtClean="0"/>
              <a:t>Click to edit Master title style</a:t>
            </a:r>
            <a:endParaRPr lang="en-US" dirty="0"/>
          </a:p>
        </p:txBody>
      </p:sp>
      <p:sp>
        <p:nvSpPr>
          <p:cNvPr id="177155" name="Rectangle 3"/>
          <p:cNvSpPr>
            <a:spLocks noGrp="1" noChangeArrowheads="1"/>
          </p:cNvSpPr>
          <p:nvPr>
            <p:ph type="subTitle" idx="1"/>
          </p:nvPr>
        </p:nvSpPr>
        <p:spPr>
          <a:xfrm>
            <a:off x="1371600" y="2667000"/>
            <a:ext cx="6400800" cy="1752600"/>
          </a:xfrm>
        </p:spPr>
        <p:txBody>
          <a:bodyPr/>
          <a:lstStyle>
            <a:lvl1pPr marL="0" indent="0" algn="ctr">
              <a:buFontTx/>
              <a:buNone/>
              <a:defRPr sz="2800"/>
            </a:lvl1pPr>
          </a:lstStyle>
          <a:p>
            <a:r>
              <a:rPr lang="en-US" dirty="0" smtClean="0"/>
              <a:t>Click to edit Master subtitle style</a:t>
            </a:r>
            <a:endParaRPr lang="en-US" dirty="0"/>
          </a:p>
        </p:txBody>
      </p:sp>
      <p:sp>
        <p:nvSpPr>
          <p:cNvPr id="16" name="Rectangle 16"/>
          <p:cNvSpPr>
            <a:spLocks noGrp="1" noChangeArrowheads="1"/>
          </p:cNvSpPr>
          <p:nvPr>
            <p:ph type="dt" sz="half" idx="10"/>
          </p:nvPr>
        </p:nvSpPr>
        <p:spPr/>
        <p:txBody>
          <a:bodyPr/>
          <a:lstStyle>
            <a:lvl1pPr rtl="1" fontAlgn="base">
              <a:spcBef>
                <a:spcPct val="0"/>
              </a:spcBef>
              <a:spcAft>
                <a:spcPct val="0"/>
              </a:spcAft>
              <a:defRPr sz="1200" smtClean="0">
                <a:cs typeface="Arial" pitchFamily="34" charset="0"/>
              </a:defRPr>
            </a:lvl1pPr>
          </a:lstStyle>
          <a:p>
            <a:pPr>
              <a:defRPr/>
            </a:pPr>
            <a:r>
              <a:rPr lang="en-US" dirty="0" smtClean="0"/>
              <a:t>Updated 13-Oct-2016</a:t>
            </a:r>
            <a:endParaRPr lang="en-US" dirty="0"/>
          </a:p>
        </p:txBody>
      </p:sp>
      <p:sp>
        <p:nvSpPr>
          <p:cNvPr id="17" name="Rectangle 17"/>
          <p:cNvSpPr>
            <a:spLocks noGrp="1" noChangeArrowheads="1"/>
          </p:cNvSpPr>
          <p:nvPr>
            <p:ph type="ftr" sz="quarter" idx="11"/>
          </p:nvPr>
        </p:nvSpPr>
        <p:spPr>
          <a:xfrm>
            <a:off x="2387599" y="5995988"/>
            <a:ext cx="4362451" cy="457200"/>
          </a:xfrm>
        </p:spPr>
        <p:txBody>
          <a:bodyPr/>
          <a:lstStyle>
            <a:lvl1pPr algn="ctr" fontAlgn="base">
              <a:spcBef>
                <a:spcPct val="0"/>
              </a:spcBef>
              <a:spcAft>
                <a:spcPct val="0"/>
              </a:spcAft>
              <a:defRPr sz="1200" smtClean="0">
                <a:solidFill>
                  <a:srgbClr val="F8F8F8"/>
                </a:solidFill>
                <a:latin typeface="+mn-lt"/>
                <a:cs typeface="Arial" pitchFamily="34" charset="0"/>
              </a:defRPr>
            </a:lvl1pPr>
          </a:lstStyle>
          <a:p>
            <a:pPr>
              <a:defRPr/>
            </a:pPr>
            <a:r>
              <a:rPr lang="en-US" dirty="0" smtClean="0"/>
              <a:t>The Art Gallery Problem </a:t>
            </a:r>
            <a:r>
              <a:rPr lang="he-IL" dirty="0" smtClean="0"/>
              <a:t>© </a:t>
            </a:r>
            <a:r>
              <a:rPr lang="en-US" dirty="0" smtClean="0"/>
              <a:t>All Rights Reserved</a:t>
            </a:r>
            <a:endParaRPr lang="en-US" dirty="0"/>
          </a:p>
        </p:txBody>
      </p:sp>
      <p:sp>
        <p:nvSpPr>
          <p:cNvPr id="18" name="Rectangle 18"/>
          <p:cNvSpPr>
            <a:spLocks noGrp="1" noChangeArrowheads="1"/>
          </p:cNvSpPr>
          <p:nvPr>
            <p:ph type="sldNum" sz="quarter" idx="12"/>
          </p:nvPr>
        </p:nvSpPr>
        <p:spPr/>
        <p:txBody>
          <a:bodyPr/>
          <a:lstStyle>
            <a:lvl1pPr rtl="1" fontAlgn="base">
              <a:spcBef>
                <a:spcPct val="0"/>
              </a:spcBef>
              <a:spcAft>
                <a:spcPct val="0"/>
              </a:spcAft>
              <a:defRPr>
                <a:solidFill>
                  <a:srgbClr val="F8F8F8"/>
                </a:solidFill>
                <a:cs typeface="Arial" pitchFamily="34" charset="0"/>
              </a:defRPr>
            </a:lvl1pPr>
          </a:lstStyle>
          <a:p>
            <a:pPr>
              <a:defRPr/>
            </a:pPr>
            <a:fld id="{BAE46A04-49A3-4E10-807C-821FA8348B7B}" type="slidenum">
              <a:rPr lang="en-US"/>
              <a:pPr>
                <a:defRPr/>
              </a:pPr>
              <a:t>‹#›</a:t>
            </a:fld>
            <a:endParaRPr lang="en-US"/>
          </a:p>
        </p:txBody>
      </p:sp>
    </p:spTree>
    <p:extLst>
      <p:ext uri="{BB962C8B-B14F-4D97-AF65-F5344CB8AC3E}">
        <p14:creationId xmlns:p14="http://schemas.microsoft.com/office/powerpoint/2010/main" val="2810041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stCondLst>
                                            <p:cond delay="0"/>
                                          </p:stCondLst>
                                        </p:cTn>
                                        <p:tgtEl>
                                          <p:spTgt spid="4"/>
                                        </p:tgtEl>
                                        <p:attrNameLst>
                                          <p:attrName>ppt_x</p:attrName>
                                        </p:attrNameLst>
                                      </p:cBhvr>
                                      <p:tavLst>
                                        <p:tav tm="0">
                                          <p:val>
                                            <p:strVal val="#ppt_x"/>
                                          </p:val>
                                        </p:tav>
                                        <p:tav tm="100000">
                                          <p:val>
                                            <p:strVal val="#ppt_x"/>
                                          </p:val>
                                        </p:tav>
                                      </p:tavLst>
                                    </p:anim>
                                    <p:anim calcmode="lin" valueType="num">
                                      <p:cBhvr additive="base">
                                        <p:cTn id="8" dur="500" fill="hold">
                                          <p:stCondLst>
                                            <p:cond delay="0"/>
                                          </p:stCondLst>
                                        </p:cTn>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stCondLst>
                                            <p:cond delay="0"/>
                                          </p:stCondLst>
                                        </p:cTn>
                                        <p:tgtEl>
                                          <p:spTgt spid="10"/>
                                        </p:tgtEl>
                                        <p:attrNameLst>
                                          <p:attrName>ppt_x</p:attrName>
                                        </p:attrNameLst>
                                      </p:cBhvr>
                                      <p:tavLst>
                                        <p:tav tm="0">
                                          <p:val>
                                            <p:strVal val="0-#ppt_w/2"/>
                                          </p:val>
                                        </p:tav>
                                        <p:tav tm="100000">
                                          <p:val>
                                            <p:strVal val="#ppt_x"/>
                                          </p:val>
                                        </p:tav>
                                      </p:tavLst>
                                    </p:anim>
                                    <p:anim calcmode="lin" valueType="num">
                                      <p:cBhvr additive="base">
                                        <p:cTn id="13" dur="500" fill="hold">
                                          <p:stCondLst>
                                            <p:cond delay="0"/>
                                          </p:stCondLst>
                                        </p:cTn>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stCondLst>
                                            <p:cond delay="0"/>
                                          </p:stCondLst>
                                        </p:cTn>
                                        <p:tgtEl>
                                          <p:spTgt spid="7"/>
                                        </p:tgtEl>
                                        <p:attrNameLst>
                                          <p:attrName>ppt_x</p:attrName>
                                        </p:attrNameLst>
                                      </p:cBhvr>
                                      <p:tavLst>
                                        <p:tav tm="0">
                                          <p:val>
                                            <p:strVal val="#ppt_x"/>
                                          </p:val>
                                        </p:tav>
                                        <p:tav tm="100000">
                                          <p:val>
                                            <p:strVal val="#ppt_x"/>
                                          </p:val>
                                        </p:tav>
                                      </p:tavLst>
                                    </p:anim>
                                    <p:anim calcmode="lin" valueType="num">
                                      <p:cBhvr additive="base">
                                        <p:cTn id="18" dur="500" fill="hold">
                                          <p:stCondLst>
                                            <p:cond delay="0"/>
                                          </p:stCondLst>
                                        </p:cTn>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stCondLst>
                                            <p:cond delay="0"/>
                                          </p:stCondLst>
                                        </p:cTn>
                                        <p:tgtEl>
                                          <p:spTgt spid="13"/>
                                        </p:tgtEl>
                                        <p:attrNameLst>
                                          <p:attrName>ppt_x</p:attrName>
                                        </p:attrNameLst>
                                      </p:cBhvr>
                                      <p:tavLst>
                                        <p:tav tm="0">
                                          <p:val>
                                            <p:strVal val="1+#ppt_w/2"/>
                                          </p:val>
                                        </p:tav>
                                        <p:tav tm="100000">
                                          <p:val>
                                            <p:strVal val="#ppt_x"/>
                                          </p:val>
                                        </p:tav>
                                      </p:tavLst>
                                    </p:anim>
                                    <p:anim calcmode="lin" valueType="num">
                                      <p:cBhvr additive="base">
                                        <p:cTn id="23" dur="500" fill="hold">
                                          <p:stCondLst>
                                            <p:cond delay="0"/>
                                          </p:stCondLst>
                                        </p:cTn>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rtl="0">
              <a:defRPr sz="4000"/>
            </a:lvl1pPr>
          </a:lstStyle>
          <a:p>
            <a:r>
              <a:rPr lang="en-US" smtClean="0"/>
              <a:t>Click to edit Master title style</a:t>
            </a:r>
            <a:endParaRPr lang="he-IL" dirty="0"/>
          </a:p>
        </p:txBody>
      </p:sp>
      <p:sp>
        <p:nvSpPr>
          <p:cNvPr id="3" name="Content Placeholder 2"/>
          <p:cNvSpPr>
            <a:spLocks noGrp="1"/>
          </p:cNvSpPr>
          <p:nvPr>
            <p:ph idx="1"/>
          </p:nvPr>
        </p:nvSpPr>
        <p:spPr>
          <a:xfrm>
            <a:off x="611560" y="1268760"/>
            <a:ext cx="7772400" cy="4648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
        <p:nvSpPr>
          <p:cNvPr id="4" name="Rectangle 4"/>
          <p:cNvSpPr>
            <a:spLocks noGrp="1" noChangeArrowheads="1"/>
          </p:cNvSpPr>
          <p:nvPr>
            <p:ph type="dt" sz="half" idx="10"/>
          </p:nvPr>
        </p:nvSpPr>
        <p:spPr/>
        <p:txBody>
          <a:bodyPr/>
          <a:lstStyle>
            <a:lvl1pPr algn="l">
              <a:defRPr sz="1200" smtClean="0"/>
            </a:lvl1pPr>
          </a:lstStyle>
          <a:p>
            <a:pPr>
              <a:defRPr/>
            </a:pPr>
            <a:r>
              <a:rPr dirty="0" smtClean="0"/>
              <a:t>Updated</a:t>
            </a:r>
            <a:r>
              <a:rPr lang="en-US" dirty="0" smtClean="0"/>
              <a:t> </a:t>
            </a:r>
            <a:r>
              <a:rPr dirty="0" smtClean="0"/>
              <a:t>13</a:t>
            </a:r>
            <a:r>
              <a:rPr lang="en-US" dirty="0" smtClean="0"/>
              <a:t>-</a:t>
            </a:r>
            <a:r>
              <a:rPr dirty="0" smtClean="0"/>
              <a:t>Oct</a:t>
            </a:r>
            <a:r>
              <a:rPr lang="en-US" dirty="0" smtClean="0"/>
              <a:t>-</a:t>
            </a:r>
            <a:r>
              <a:rPr dirty="0" smtClean="0"/>
              <a:t>2016</a:t>
            </a:r>
            <a:endParaRPr lang="en-US" dirty="0"/>
          </a:p>
        </p:txBody>
      </p:sp>
      <p:sp>
        <p:nvSpPr>
          <p:cNvPr id="5" name="Rectangle 5"/>
          <p:cNvSpPr>
            <a:spLocks noGrp="1" noChangeArrowheads="1"/>
          </p:cNvSpPr>
          <p:nvPr>
            <p:ph type="ftr" sz="quarter" idx="11"/>
          </p:nvPr>
        </p:nvSpPr>
        <p:spPr>
          <a:xfrm>
            <a:off x="2667000" y="5995988"/>
            <a:ext cx="3560763" cy="457200"/>
          </a:xfrm>
        </p:spPr>
        <p:txBody>
          <a:bodyPr/>
          <a:lstStyle>
            <a:lvl1pPr rtl="0">
              <a:defRPr sz="1100" smtClean="0"/>
            </a:lvl1pPr>
          </a:lstStyle>
          <a:p>
            <a:pPr fontAlgn="base">
              <a:spcBef>
                <a:spcPct val="0"/>
              </a:spcBef>
              <a:spcAft>
                <a:spcPct val="0"/>
              </a:spcAft>
            </a:pPr>
            <a:r>
              <a:rPr lang="en-US" dirty="0" smtClean="0"/>
              <a:t>The Art Gallery Problem © All Rights Reserved </a:t>
            </a:r>
            <a:endParaRPr lang="en-US" altLang="en-US" dirty="0">
              <a:latin typeface="Tahoma" pitchFamily="34" charset="0"/>
            </a:endParaRPr>
          </a:p>
        </p:txBody>
      </p:sp>
      <p:sp>
        <p:nvSpPr>
          <p:cNvPr id="6" name="Rectangle 6"/>
          <p:cNvSpPr>
            <a:spLocks noGrp="1" noChangeArrowheads="1"/>
          </p:cNvSpPr>
          <p:nvPr>
            <p:ph type="sldNum" sz="quarter" idx="12"/>
          </p:nvPr>
        </p:nvSpPr>
        <p:spPr/>
        <p:txBody>
          <a:bodyPr/>
          <a:lstStyle>
            <a:lvl1pPr>
              <a:defRPr/>
            </a:lvl1pPr>
          </a:lstStyle>
          <a:p>
            <a:pPr>
              <a:defRPr/>
            </a:pPr>
            <a:fld id="{28C99590-D653-46AC-97D3-FFD34B05AF04}" type="slidenum">
              <a:rPr lang="en-US"/>
              <a:pPr>
                <a:defRPr/>
              </a:pPr>
              <a:t>‹#›</a:t>
            </a:fld>
            <a:endParaRPr lang="en-US"/>
          </a:p>
        </p:txBody>
      </p:sp>
    </p:spTree>
    <p:extLst>
      <p:ext uri="{BB962C8B-B14F-4D97-AF65-F5344CB8AC3E}">
        <p14:creationId xmlns:p14="http://schemas.microsoft.com/office/powerpoint/2010/main" val="1559810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381000"/>
            <a:ext cx="8001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1027" name="Rectangle 3"/>
          <p:cNvSpPr>
            <a:spLocks noGrp="1" noChangeArrowheads="1"/>
          </p:cNvSpPr>
          <p:nvPr>
            <p:ph type="body" idx="1"/>
          </p:nvPr>
        </p:nvSpPr>
        <p:spPr bwMode="auto">
          <a:xfrm>
            <a:off x="685800" y="1295400"/>
            <a:ext cx="7772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76132" name="Rectangle 4"/>
          <p:cNvSpPr>
            <a:spLocks noGrp="1" noChangeArrowheads="1"/>
          </p:cNvSpPr>
          <p:nvPr>
            <p:ph type="dt" sz="half" idx="2"/>
          </p:nvPr>
        </p:nvSpPr>
        <p:spPr bwMode="auto">
          <a:xfrm>
            <a:off x="381000" y="60150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fontAlgn="auto">
              <a:spcBef>
                <a:spcPts val="0"/>
              </a:spcBef>
              <a:spcAft>
                <a:spcPts val="0"/>
              </a:spcAft>
              <a:defRPr kumimoji="0" sz="1400" smtClean="0">
                <a:solidFill>
                  <a:srgbClr val="F8F8F8"/>
                </a:solidFill>
                <a:latin typeface="+mn-lt"/>
                <a:cs typeface="Arial"/>
              </a:defRPr>
            </a:lvl1pPr>
          </a:lstStyle>
          <a:p>
            <a:pPr>
              <a:defRPr/>
            </a:pPr>
            <a:r>
              <a:rPr dirty="0" smtClean="0"/>
              <a:t>Updated</a:t>
            </a:r>
            <a:r>
              <a:rPr lang="en-US" dirty="0" smtClean="0"/>
              <a:t> </a:t>
            </a:r>
            <a:r>
              <a:rPr dirty="0" smtClean="0"/>
              <a:t>13</a:t>
            </a:r>
            <a:r>
              <a:rPr lang="en-US" dirty="0" smtClean="0"/>
              <a:t>-</a:t>
            </a:r>
            <a:r>
              <a:rPr dirty="0" smtClean="0"/>
              <a:t>Oct</a:t>
            </a:r>
            <a:r>
              <a:rPr lang="en-US" dirty="0" smtClean="0"/>
              <a:t>-</a:t>
            </a:r>
            <a:r>
              <a:rPr dirty="0" smtClean="0"/>
              <a:t>2016</a:t>
            </a:r>
            <a:endParaRPr lang="en-US" dirty="0"/>
          </a:p>
        </p:txBody>
      </p:sp>
      <p:sp>
        <p:nvSpPr>
          <p:cNvPr id="176133" name="Rectangle 5"/>
          <p:cNvSpPr>
            <a:spLocks noGrp="1" noChangeArrowheads="1"/>
          </p:cNvSpPr>
          <p:nvPr>
            <p:ph type="ftr" sz="quarter" idx="3"/>
          </p:nvPr>
        </p:nvSpPr>
        <p:spPr bwMode="auto">
          <a:xfrm>
            <a:off x="2971800" y="5995988"/>
            <a:ext cx="3505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fontAlgn="auto">
              <a:spcBef>
                <a:spcPts val="0"/>
              </a:spcBef>
              <a:spcAft>
                <a:spcPts val="0"/>
              </a:spcAft>
              <a:defRPr sz="1100" smtClean="0">
                <a:solidFill>
                  <a:srgbClr val="F8F8F8"/>
                </a:solidFill>
                <a:latin typeface="Tahoma"/>
                <a:cs typeface="Arial"/>
              </a:defRPr>
            </a:lvl1pPr>
            <a:lvl5pPr lvl="4" algn="ctr">
              <a:defRPr/>
            </a:lvl5pPr>
          </a:lstStyle>
          <a:p>
            <a:pPr fontAlgn="base">
              <a:spcBef>
                <a:spcPct val="0"/>
              </a:spcBef>
              <a:spcAft>
                <a:spcPct val="0"/>
              </a:spcAft>
            </a:pPr>
            <a:r>
              <a:rPr lang="en-US" dirty="0" smtClean="0"/>
              <a:t>The Art Gallery Problem © All Rights Reserved </a:t>
            </a:r>
            <a:endParaRPr lang="en-US" altLang="en-US" dirty="0">
              <a:latin typeface="Tahoma" pitchFamily="34" charset="0"/>
            </a:endParaRPr>
          </a:p>
        </p:txBody>
      </p:sp>
      <p:sp>
        <p:nvSpPr>
          <p:cNvPr id="176134" name="Rectangle 6"/>
          <p:cNvSpPr>
            <a:spLocks noGrp="1" noChangeArrowheads="1"/>
          </p:cNvSpPr>
          <p:nvPr>
            <p:ph type="sldNum" sz="quarter" idx="4"/>
          </p:nvPr>
        </p:nvSpPr>
        <p:spPr bwMode="auto">
          <a:xfrm>
            <a:off x="6858000" y="60150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0" fontAlgn="auto">
              <a:spcBef>
                <a:spcPts val="0"/>
              </a:spcBef>
              <a:spcAft>
                <a:spcPts val="0"/>
              </a:spcAft>
              <a:defRPr kumimoji="0" sz="1400">
                <a:solidFill>
                  <a:srgbClr val="F8F8F8"/>
                </a:solidFill>
                <a:latin typeface="+mn-lt"/>
                <a:cs typeface="Arial"/>
              </a:defRPr>
            </a:lvl1pPr>
          </a:lstStyle>
          <a:p>
            <a:pPr>
              <a:defRPr/>
            </a:pPr>
            <a:fld id="{962D4E31-721B-41ED-8AD9-249373CF0FA5}" type="slidenum">
              <a:rPr lang="en-US"/>
              <a:pPr>
                <a:defRPr/>
              </a:pPr>
              <a:t>‹#›</a:t>
            </a:fld>
            <a:endParaRPr lang="en-US"/>
          </a:p>
        </p:txBody>
      </p:sp>
      <p:grpSp>
        <p:nvGrpSpPr>
          <p:cNvPr id="1031" name="Group 7"/>
          <p:cNvGrpSpPr>
            <a:grpSpLocks/>
          </p:cNvGrpSpPr>
          <p:nvPr/>
        </p:nvGrpSpPr>
        <p:grpSpPr bwMode="auto">
          <a:xfrm>
            <a:off x="177800" y="230188"/>
            <a:ext cx="203200" cy="6503987"/>
            <a:chOff x="112" y="145"/>
            <a:chExt cx="128" cy="4097"/>
          </a:xfrm>
        </p:grpSpPr>
        <p:sp>
          <p:nvSpPr>
            <p:cNvPr id="1044" name="Rectangle 8"/>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he-IL" altLang="en-US">
                <a:solidFill>
                  <a:srgbClr val="F8F8F8"/>
                </a:solidFill>
                <a:latin typeface="Tahoma" pitchFamily="34" charset="0"/>
              </a:endParaRPr>
            </a:p>
          </p:txBody>
        </p:sp>
        <p:sp>
          <p:nvSpPr>
            <p:cNvPr id="1045" name="Rectangle 9"/>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he-IL" altLang="en-US">
                <a:solidFill>
                  <a:srgbClr val="F8F8F8"/>
                </a:solidFill>
                <a:latin typeface="Tahoma" pitchFamily="34" charset="0"/>
              </a:endParaRPr>
            </a:p>
          </p:txBody>
        </p:sp>
      </p:grpSp>
      <p:grpSp>
        <p:nvGrpSpPr>
          <p:cNvPr id="1032" name="Group 10"/>
          <p:cNvGrpSpPr>
            <a:grpSpLocks/>
          </p:cNvGrpSpPr>
          <p:nvPr/>
        </p:nvGrpSpPr>
        <p:grpSpPr bwMode="auto">
          <a:xfrm>
            <a:off x="8793163" y="220663"/>
            <a:ext cx="198437" cy="6408737"/>
            <a:chOff x="5539" y="139"/>
            <a:chExt cx="125" cy="4037"/>
          </a:xfrm>
        </p:grpSpPr>
        <p:sp>
          <p:nvSpPr>
            <p:cNvPr id="1042" name="Rectangle 11"/>
            <p:cNvSpPr>
              <a:spLocks noChangeArrowheads="1"/>
            </p:cNvSpPr>
            <p:nvPr/>
          </p:nvSpPr>
          <p:spPr bwMode="auto">
            <a:xfrm rot="10800000" flipH="1" flipV="1">
              <a:off x="5621" y="139"/>
              <a:ext cx="43" cy="3989"/>
            </a:xfrm>
            <a:prstGeom prst="rect">
              <a:avLst/>
            </a:pr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he-IL" altLang="en-US">
                <a:solidFill>
                  <a:srgbClr val="F8F8F8"/>
                </a:solidFill>
                <a:latin typeface="Tahoma" pitchFamily="34" charset="0"/>
              </a:endParaRPr>
            </a:p>
          </p:txBody>
        </p:sp>
        <p:sp>
          <p:nvSpPr>
            <p:cNvPr id="1043" name="Rectangle 12"/>
            <p:cNvSpPr>
              <a:spLocks noChangeArrowheads="1"/>
            </p:cNvSpPr>
            <p:nvPr/>
          </p:nvSpPr>
          <p:spPr bwMode="auto">
            <a:xfrm rot="10800000" flipV="1">
              <a:off x="5539" y="240"/>
              <a:ext cx="49" cy="3936"/>
            </a:xfrm>
            <a:prstGeom prst="rect">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he-IL" altLang="en-US">
                <a:solidFill>
                  <a:srgbClr val="F8F8F8"/>
                </a:solidFill>
                <a:latin typeface="Tahoma" pitchFamily="34" charset="0"/>
              </a:endParaRPr>
            </a:p>
          </p:txBody>
        </p:sp>
      </p:grpSp>
      <p:grpSp>
        <p:nvGrpSpPr>
          <p:cNvPr id="1033" name="Group 13"/>
          <p:cNvGrpSpPr>
            <a:grpSpLocks/>
          </p:cNvGrpSpPr>
          <p:nvPr/>
        </p:nvGrpSpPr>
        <p:grpSpPr bwMode="auto">
          <a:xfrm>
            <a:off x="412750" y="6477000"/>
            <a:ext cx="8686800" cy="228600"/>
            <a:chOff x="260" y="4080"/>
            <a:chExt cx="5472" cy="144"/>
          </a:xfrm>
        </p:grpSpPr>
        <p:sp>
          <p:nvSpPr>
            <p:cNvPr id="1040" name="Rectangle 14"/>
            <p:cNvSpPr>
              <a:spLocks noChangeArrowheads="1"/>
            </p:cNvSpPr>
            <p:nvPr/>
          </p:nvSpPr>
          <p:spPr bwMode="auto">
            <a:xfrm rot="5400000" flipV="1">
              <a:off x="2972" y="1368"/>
              <a:ext cx="48" cy="5472"/>
            </a:xfrm>
            <a:prstGeom prst="rect">
              <a:avLst/>
            </a:prstGeom>
            <a:gradFill rotWithShape="0">
              <a:gsLst>
                <a:gs pos="0">
                  <a:schemeClr val="bg1"/>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he-IL" altLang="en-US">
                <a:solidFill>
                  <a:srgbClr val="F8F8F8"/>
                </a:solidFill>
                <a:latin typeface="Tahoma" pitchFamily="34" charset="0"/>
              </a:endParaRPr>
            </a:p>
          </p:txBody>
        </p:sp>
        <p:sp>
          <p:nvSpPr>
            <p:cNvPr id="1041" name="Rectangle 15"/>
            <p:cNvSpPr>
              <a:spLocks noChangeArrowheads="1"/>
            </p:cNvSpPr>
            <p:nvPr/>
          </p:nvSpPr>
          <p:spPr bwMode="auto">
            <a:xfrm rot="5400000" flipV="1">
              <a:off x="2914" y="1522"/>
              <a:ext cx="48" cy="5355"/>
            </a:xfrm>
            <a:prstGeom prst="rect">
              <a:avLst/>
            </a:prstGeom>
            <a:gradFill rotWithShape="0">
              <a:gsLst>
                <a:gs pos="0">
                  <a:schemeClr val="bg1"/>
                </a:gs>
                <a:gs pos="100000">
                  <a:schemeClr va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he-IL" altLang="en-US">
                <a:solidFill>
                  <a:srgbClr val="F8F8F8"/>
                </a:solidFill>
                <a:latin typeface="Tahoma" pitchFamily="34" charset="0"/>
              </a:endParaRPr>
            </a:p>
          </p:txBody>
        </p:sp>
      </p:grpSp>
      <p:grpSp>
        <p:nvGrpSpPr>
          <p:cNvPr id="1034" name="Group 16"/>
          <p:cNvGrpSpPr>
            <a:grpSpLocks/>
          </p:cNvGrpSpPr>
          <p:nvPr/>
        </p:nvGrpSpPr>
        <p:grpSpPr bwMode="auto">
          <a:xfrm>
            <a:off x="76200" y="176213"/>
            <a:ext cx="8745538" cy="161925"/>
            <a:chOff x="48" y="111"/>
            <a:chExt cx="5509" cy="102"/>
          </a:xfrm>
        </p:grpSpPr>
        <p:sp>
          <p:nvSpPr>
            <p:cNvPr id="1038" name="Rectangle 17"/>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he-IL" altLang="en-US">
                <a:solidFill>
                  <a:srgbClr val="F8F8F8"/>
                </a:solidFill>
                <a:latin typeface="Tahoma" pitchFamily="34" charset="0"/>
              </a:endParaRPr>
            </a:p>
          </p:txBody>
        </p:sp>
        <p:sp>
          <p:nvSpPr>
            <p:cNvPr id="1039" name="Rectangle 18"/>
            <p:cNvSpPr>
              <a:spLocks noChangeArrowheads="1"/>
            </p:cNvSpPr>
            <p:nvPr/>
          </p:nvSpPr>
          <p:spPr bwMode="auto">
            <a:xfrm rot="5400000" flipV="1">
              <a:off x="2783" y="-2624"/>
              <a:ext cx="38" cy="5509"/>
            </a:xfrm>
            <a:prstGeom prst="rect">
              <a:avLst/>
            </a:prstGeom>
            <a:gradFill rotWithShape="0">
              <a:gsLst>
                <a:gs pos="0">
                  <a:schemeClr val="accent1"/>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he-IL" altLang="en-US">
                <a:solidFill>
                  <a:srgbClr val="F8F8F8"/>
                </a:solidFill>
                <a:latin typeface="Tahoma" pitchFamily="34" charset="0"/>
              </a:endParaRPr>
            </a:p>
          </p:txBody>
        </p:sp>
      </p:grpSp>
      <p:grpSp>
        <p:nvGrpSpPr>
          <p:cNvPr id="6" name="Group 19"/>
          <p:cNvGrpSpPr>
            <a:grpSpLocks/>
          </p:cNvGrpSpPr>
          <p:nvPr/>
        </p:nvGrpSpPr>
        <p:grpSpPr bwMode="auto">
          <a:xfrm>
            <a:off x="71438" y="176213"/>
            <a:ext cx="8745537" cy="161925"/>
            <a:chOff x="48" y="111"/>
            <a:chExt cx="5509" cy="102"/>
          </a:xfrm>
        </p:grpSpPr>
        <p:sp>
          <p:nvSpPr>
            <p:cNvPr id="1036" name="Rectangle 20"/>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he-IL" altLang="en-US">
                <a:solidFill>
                  <a:srgbClr val="F8F8F8"/>
                </a:solidFill>
                <a:latin typeface="Tahoma" pitchFamily="34" charset="0"/>
              </a:endParaRPr>
            </a:p>
          </p:txBody>
        </p:sp>
        <p:sp>
          <p:nvSpPr>
            <p:cNvPr id="1037" name="Rectangle 21"/>
            <p:cNvSpPr>
              <a:spLocks noChangeArrowheads="1"/>
            </p:cNvSpPr>
            <p:nvPr/>
          </p:nvSpPr>
          <p:spPr bwMode="auto">
            <a:xfrm rot="5400000" flipV="1">
              <a:off x="2784" y="-2625"/>
              <a:ext cx="38" cy="5509"/>
            </a:xfrm>
            <a:prstGeom prst="rect">
              <a:avLst/>
            </a:prstGeom>
            <a:gradFill rotWithShape="0">
              <a:gsLst>
                <a:gs pos="0">
                  <a:schemeClr val="accent1"/>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he-IL" altLang="en-US">
                <a:solidFill>
                  <a:srgbClr val="F8F8F8"/>
                </a:solidFill>
                <a:latin typeface="Tahoma" pitchFamily="34" charset="0"/>
              </a:endParaRPr>
            </a:p>
          </p:txBody>
        </p:sp>
      </p:grpSp>
    </p:spTree>
    <p:extLst>
      <p:ext uri="{BB962C8B-B14F-4D97-AF65-F5344CB8AC3E}">
        <p14:creationId xmlns:p14="http://schemas.microsoft.com/office/powerpoint/2010/main" val="758454967"/>
      </p:ext>
    </p:extLst>
  </p:cSld>
  <p:clrMap bg1="dk2" tx1="lt1" bg2="dk1" tx2="lt2" accent1="accent1" accent2="accent2" accent3="accent3" accent4="accent4" accent5="accent5" accent6="accent6" hlink="hlink" folHlink="folHlink"/>
  <p:sldLayoutIdLst>
    <p:sldLayoutId id="2147483661" r:id="rId1"/>
    <p:sldLayoutId id="2147483662" r:id="rId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stCondLst>
                                            <p:cond delay="0"/>
                                          </p:stCondLst>
                                        </p:cTn>
                                        <p:tgtEl>
                                          <p:spTgt spid="6"/>
                                        </p:tgtEl>
                                        <p:attrNameLst>
                                          <p:attrName>ppt_x</p:attrName>
                                        </p:attrNameLst>
                                      </p:cBhvr>
                                      <p:tavLst>
                                        <p:tav tm="0">
                                          <p:val>
                                            <p:strVal val="1+#ppt_w/2"/>
                                          </p:val>
                                        </p:tav>
                                        <p:tav tm="100000">
                                          <p:val>
                                            <p:strVal val="#ppt_x"/>
                                          </p:val>
                                        </p:tav>
                                      </p:tavLst>
                                    </p:anim>
                                    <p:anim calcmode="lin" valueType="num">
                                      <p:cBhvr additive="base">
                                        <p:cTn id="8" dur="500" fill="hold">
                                          <p:stCondLst>
                                            <p:cond delay="0"/>
                                          </p:stCondLst>
                                        </p:cTn>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1" eaLnBrk="0" fontAlgn="base" hangingPunct="0">
        <a:spcBef>
          <a:spcPct val="0"/>
        </a:spcBef>
        <a:spcAft>
          <a:spcPct val="0"/>
        </a:spcAft>
        <a:defRPr sz="3600">
          <a:solidFill>
            <a:schemeClr val="tx2"/>
          </a:solidFill>
          <a:latin typeface="Tahoma" pitchFamily="34" charset="0"/>
          <a:cs typeface="Arial" pitchFamily="34" charset="0"/>
        </a:defRPr>
      </a:lvl2pPr>
      <a:lvl3pPr algn="l" rtl="1" eaLnBrk="0" fontAlgn="base" hangingPunct="0">
        <a:spcBef>
          <a:spcPct val="0"/>
        </a:spcBef>
        <a:spcAft>
          <a:spcPct val="0"/>
        </a:spcAft>
        <a:defRPr sz="3600">
          <a:solidFill>
            <a:schemeClr val="tx2"/>
          </a:solidFill>
          <a:latin typeface="Tahoma" pitchFamily="34" charset="0"/>
          <a:cs typeface="Arial" pitchFamily="34" charset="0"/>
        </a:defRPr>
      </a:lvl3pPr>
      <a:lvl4pPr algn="l" rtl="1" eaLnBrk="0" fontAlgn="base" hangingPunct="0">
        <a:spcBef>
          <a:spcPct val="0"/>
        </a:spcBef>
        <a:spcAft>
          <a:spcPct val="0"/>
        </a:spcAft>
        <a:defRPr sz="3600">
          <a:solidFill>
            <a:schemeClr val="tx2"/>
          </a:solidFill>
          <a:latin typeface="Tahoma" pitchFamily="34" charset="0"/>
          <a:cs typeface="Arial" pitchFamily="34" charset="0"/>
        </a:defRPr>
      </a:lvl4pPr>
      <a:lvl5pPr algn="l" rtl="1" eaLnBrk="0" fontAlgn="base" hangingPunct="0">
        <a:spcBef>
          <a:spcPct val="0"/>
        </a:spcBef>
        <a:spcAft>
          <a:spcPct val="0"/>
        </a:spcAft>
        <a:defRPr sz="3600">
          <a:solidFill>
            <a:schemeClr val="tx2"/>
          </a:solidFill>
          <a:latin typeface="Tahoma" pitchFamily="34" charset="0"/>
          <a:cs typeface="Arial" pitchFamily="34" charset="0"/>
        </a:defRPr>
      </a:lvl5pPr>
      <a:lvl6pPr marL="457200" algn="l" rtl="1" eaLnBrk="1" fontAlgn="base" hangingPunct="1">
        <a:spcBef>
          <a:spcPct val="0"/>
        </a:spcBef>
        <a:spcAft>
          <a:spcPct val="0"/>
        </a:spcAft>
        <a:defRPr sz="3600">
          <a:solidFill>
            <a:schemeClr val="tx2"/>
          </a:solidFill>
          <a:latin typeface="Tahoma" pitchFamily="34" charset="0"/>
          <a:cs typeface="Arial" pitchFamily="34" charset="0"/>
        </a:defRPr>
      </a:lvl6pPr>
      <a:lvl7pPr marL="914400" algn="l" rtl="1" eaLnBrk="1" fontAlgn="base" hangingPunct="1">
        <a:spcBef>
          <a:spcPct val="0"/>
        </a:spcBef>
        <a:spcAft>
          <a:spcPct val="0"/>
        </a:spcAft>
        <a:defRPr sz="3600">
          <a:solidFill>
            <a:schemeClr val="tx2"/>
          </a:solidFill>
          <a:latin typeface="Tahoma" pitchFamily="34" charset="0"/>
          <a:cs typeface="Arial" pitchFamily="34" charset="0"/>
        </a:defRPr>
      </a:lvl7pPr>
      <a:lvl8pPr marL="1371600" algn="l" rtl="1" eaLnBrk="1" fontAlgn="base" hangingPunct="1">
        <a:spcBef>
          <a:spcPct val="0"/>
        </a:spcBef>
        <a:spcAft>
          <a:spcPct val="0"/>
        </a:spcAft>
        <a:defRPr sz="3600">
          <a:solidFill>
            <a:schemeClr val="tx2"/>
          </a:solidFill>
          <a:latin typeface="Tahoma" pitchFamily="34" charset="0"/>
          <a:cs typeface="Arial" pitchFamily="34" charset="0"/>
        </a:defRPr>
      </a:lvl8pPr>
      <a:lvl9pPr marL="1828800" algn="l" rtl="1" eaLnBrk="1" fontAlgn="base" hangingPunct="1">
        <a:spcBef>
          <a:spcPct val="0"/>
        </a:spcBef>
        <a:spcAft>
          <a:spcPct val="0"/>
        </a:spcAft>
        <a:defRPr sz="3600">
          <a:solidFill>
            <a:schemeClr val="tx2"/>
          </a:solidFill>
          <a:latin typeface="Tahoma" pitchFamily="34" charset="0"/>
          <a:cs typeface="Arial" pitchFamily="34" charset="0"/>
        </a:defRPr>
      </a:lvl9pPr>
    </p:titleStyle>
    <p:bodyStyle>
      <a:lvl1pPr marL="342900" indent="-342900" algn="l" rtl="0" eaLnBrk="0" fontAlgn="base" hangingPunct="0">
        <a:spcBef>
          <a:spcPct val="20000"/>
        </a:spcBef>
        <a:spcAft>
          <a:spcPct val="0"/>
        </a:spcAft>
        <a:buClr>
          <a:schemeClr val="accent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accent1"/>
        </a:buClr>
        <a:buChar char="•"/>
        <a:defRPr sz="2400">
          <a:solidFill>
            <a:schemeClr val="tx1"/>
          </a:solidFill>
          <a:latin typeface="+mn-lt"/>
          <a:cs typeface="+mn-cs"/>
        </a:defRPr>
      </a:lvl3pPr>
      <a:lvl4pPr marL="1600200" indent="-228600" algn="l" rtl="0" eaLnBrk="0" fontAlgn="base" hangingPunct="0">
        <a:spcBef>
          <a:spcPct val="20000"/>
        </a:spcBef>
        <a:spcAft>
          <a:spcPct val="0"/>
        </a:spcAft>
        <a:buClr>
          <a:schemeClr val="folHlink"/>
        </a:buClr>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cs typeface="+mn-cs"/>
        </a:defRPr>
      </a:lvl5pPr>
      <a:lvl6pPr marL="2514600" indent="-228600" algn="r" rtl="1" eaLnBrk="1" fontAlgn="base" hangingPunct="1">
        <a:spcBef>
          <a:spcPct val="20000"/>
        </a:spcBef>
        <a:spcAft>
          <a:spcPct val="0"/>
        </a:spcAft>
        <a:buClr>
          <a:schemeClr val="accent1"/>
        </a:buClr>
        <a:buChar char="»"/>
        <a:defRPr sz="2000">
          <a:solidFill>
            <a:schemeClr val="tx1"/>
          </a:solidFill>
          <a:latin typeface="+mn-lt"/>
          <a:cs typeface="+mn-cs"/>
        </a:defRPr>
      </a:lvl6pPr>
      <a:lvl7pPr marL="2971800" indent="-228600" algn="r" rtl="1" eaLnBrk="1" fontAlgn="base" hangingPunct="1">
        <a:spcBef>
          <a:spcPct val="20000"/>
        </a:spcBef>
        <a:spcAft>
          <a:spcPct val="0"/>
        </a:spcAft>
        <a:buClr>
          <a:schemeClr val="accent1"/>
        </a:buClr>
        <a:buChar char="»"/>
        <a:defRPr sz="2000">
          <a:solidFill>
            <a:schemeClr val="tx1"/>
          </a:solidFill>
          <a:latin typeface="+mn-lt"/>
          <a:cs typeface="+mn-cs"/>
        </a:defRPr>
      </a:lvl7pPr>
      <a:lvl8pPr marL="3429000" indent="-228600" algn="r" rtl="1" eaLnBrk="1" fontAlgn="base" hangingPunct="1">
        <a:spcBef>
          <a:spcPct val="20000"/>
        </a:spcBef>
        <a:spcAft>
          <a:spcPct val="0"/>
        </a:spcAft>
        <a:buClr>
          <a:schemeClr val="accent1"/>
        </a:buClr>
        <a:buChar char="»"/>
        <a:defRPr sz="2000">
          <a:solidFill>
            <a:schemeClr val="tx1"/>
          </a:solidFill>
          <a:latin typeface="+mn-lt"/>
          <a:cs typeface="+mn-cs"/>
        </a:defRPr>
      </a:lvl8pPr>
      <a:lvl9pPr marL="3886200" indent="-228600" algn="r" rtl="1" eaLnBrk="1" fontAlgn="base" hangingPunct="1">
        <a:spcBef>
          <a:spcPct val="20000"/>
        </a:spcBef>
        <a:spcAft>
          <a:spcPct val="0"/>
        </a:spcAft>
        <a:buClr>
          <a:schemeClr val="accent1"/>
        </a:buClr>
        <a:buChar char="»"/>
        <a:defRPr sz="20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comments" Target="../comments/commen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ags" Target="../tags/tag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tags" Target="../tags/tag3.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tags" Target="../tags/tag5.xml"/><Relationship Id="rId4" Type="http://schemas.openxmlformats.org/officeDocument/2006/relationships/comments" Target="../comments/comment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17.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slideLayout" Target="../slideLayouts/slideLayout13.xml"/><Relationship Id="rId7" Type="http://schemas.openxmlformats.org/officeDocument/2006/relationships/oleObject" Target="../embeddings/oleObject2.bin"/><Relationship Id="rId2" Type="http://schemas.openxmlformats.org/officeDocument/2006/relationships/tags" Target="../tags/tag7.xml"/><Relationship Id="rId1" Type="http://schemas.openxmlformats.org/officeDocument/2006/relationships/vmlDrawing" Target="../drawings/vmlDrawing1.vml"/><Relationship Id="rId6" Type="http://schemas.openxmlformats.org/officeDocument/2006/relationships/image" Target="../media/image11.wmf"/><Relationship Id="rId5" Type="http://schemas.openxmlformats.org/officeDocument/2006/relationships/oleObject" Target="../embeddings/oleObject1.bin"/><Relationship Id="rId4"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slideLayout" Target="../slideLayouts/slideLayout13.xml"/><Relationship Id="rId7" Type="http://schemas.openxmlformats.org/officeDocument/2006/relationships/oleObject" Target="../embeddings/oleObject4.bin"/><Relationship Id="rId2" Type="http://schemas.openxmlformats.org/officeDocument/2006/relationships/tags" Target="../tags/tag8.xml"/><Relationship Id="rId1" Type="http://schemas.openxmlformats.org/officeDocument/2006/relationships/vmlDrawing" Target="../drawings/vmlDrawing2.vml"/><Relationship Id="rId6" Type="http://schemas.openxmlformats.org/officeDocument/2006/relationships/image" Target="../media/image13.wmf"/><Relationship Id="rId5" Type="http://schemas.openxmlformats.org/officeDocument/2006/relationships/oleObject" Target="../embeddings/oleObject3.bin"/><Relationship Id="rId4" Type="http://schemas.openxmlformats.org/officeDocument/2006/relationships/notesSlide" Target="../notesSlides/notesSlide16.xml"/><Relationship Id="rId9" Type="http://schemas.openxmlformats.org/officeDocument/2006/relationships/comments" Target="../comments/commen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keshercham.technion@gmail.com" TargetMode="External"/><Relationship Id="rId1" Type="http://schemas.openxmlformats.org/officeDocument/2006/relationships/slideLayout" Target="../slideLayouts/slideLayout13.xml"/><Relationship Id="rId5" Type="http://schemas.openxmlformats.org/officeDocument/2006/relationships/comments" Target="../comments/commen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xml"/><Relationship Id="rId1" Type="http://schemas.openxmlformats.org/officeDocument/2006/relationships/tags" Target="../tags/tag9.xml"/><Relationship Id="rId4" Type="http://schemas.openxmlformats.org/officeDocument/2006/relationships/comments" Target="../comments/comment10.xml"/></Relationships>
</file>

<file path=ppt/slides/_rels/slide21.xml.rels><?xml version="1.0" encoding="UTF-8" standalone="yes"?>
<Relationships xmlns="http://schemas.openxmlformats.org/package/2006/relationships"><Relationship Id="rId3" Type="http://schemas.openxmlformats.org/officeDocument/2006/relationships/comments" Target="../comments/comment11.xml"/><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comments" Target="../comments/comment12.xml"/><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hyperlink" Target="http://en.wikipedia.org/wiki/Mathematical_Reviews" TargetMode="External"/><Relationship Id="rId3" Type="http://schemas.openxmlformats.org/officeDocument/2006/relationships/hyperlink" Target="http://en.wikipedia.org/wiki/Digital_object_identifier" TargetMode="External"/><Relationship Id="rId7" Type="http://schemas.openxmlformats.org/officeDocument/2006/relationships/hyperlink" Target="http://en.wikipedia.org/wiki/Special:BookSources/0-7167-1045-5" TargetMode="External"/><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hyperlink" Target="http://en.wikipedia.org/wiki/International_Standard_Book_Number" TargetMode="External"/><Relationship Id="rId5" Type="http://schemas.openxmlformats.org/officeDocument/2006/relationships/hyperlink" Target="http://dx.doi.org/10.1016/0095-8956(78)90059-X" TargetMode="External"/><Relationship Id="rId10" Type="http://schemas.openxmlformats.org/officeDocument/2006/relationships/comments" Target="../comments/comment13.xml"/><Relationship Id="rId4" Type="http://schemas.openxmlformats.org/officeDocument/2006/relationships/hyperlink" Target="http://dx.doi.org/10.1016/0095-8956(75)90061-1" TargetMode="External"/><Relationship Id="rId9" Type="http://schemas.openxmlformats.org/officeDocument/2006/relationships/hyperlink" Target="http://www.ams.org/mathscinet-getitem?mr=519066" TargetMode="External"/></Relationships>
</file>

<file path=ppt/slides/_rels/slide29.xml.rels><?xml version="1.0" encoding="UTF-8" standalone="yes"?>
<Relationships xmlns="http://schemas.openxmlformats.org/package/2006/relationships"><Relationship Id="rId8" Type="http://schemas.openxmlformats.org/officeDocument/2006/relationships/comments" Target="../comments/comment14.xml"/><Relationship Id="rId3" Type="http://schemas.openxmlformats.org/officeDocument/2006/relationships/hyperlink" Target="http://en.wikipedia.org/wiki/International_Standard_Book_Number" TargetMode="External"/><Relationship Id="rId7" Type="http://schemas.openxmlformats.org/officeDocument/2006/relationships/hyperlink" Target="http://mathforum.org/mathimages/index.php/Art_Gallery_Theorem" TargetMode="External"/><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hyperlink" Target="http://dimacs.rutgers.edu/~cristofa/Xfiles/art.html" TargetMode="External"/><Relationship Id="rId5" Type="http://schemas.openxmlformats.org/officeDocument/2006/relationships/hyperlink" Target="http://maven.smith.edu/~orourke/" TargetMode="External"/><Relationship Id="rId4" Type="http://schemas.openxmlformats.org/officeDocument/2006/relationships/hyperlink" Target="http://cs.smith.edu/~orourke/books/ArtGalleryTheorems/art.html" TargetMode="External"/></Relationships>
</file>

<file path=ppt/slides/_rels/slide3.xml.rels><?xml version="1.0" encoding="UTF-8" standalone="yes"?>
<Relationships xmlns="http://schemas.openxmlformats.org/package/2006/relationships"><Relationship Id="rId8" Type="http://schemas.openxmlformats.org/officeDocument/2006/relationships/comments" Target="../comments/comment3.xml"/><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gif"/></Relationships>
</file>

<file path=ppt/slides/_rels/slide30.xml.rels><?xml version="1.0" encoding="UTF-8" standalone="yes"?>
<Relationships xmlns="http://schemas.openxmlformats.org/package/2006/relationships"><Relationship Id="rId3" Type="http://schemas.openxmlformats.org/officeDocument/2006/relationships/hyperlink" Target="http://www.amazon.com/exec/obidos/ASIN/0521649765/ref=nosim/weisstein-20" TargetMode="External"/><Relationship Id="rId2" Type="http://schemas.openxmlformats.org/officeDocument/2006/relationships/notesSlide" Target="../notesSlides/notesSlide26.xml"/><Relationship Id="rId1" Type="http://schemas.openxmlformats.org/officeDocument/2006/relationships/slideLayout" Target="../slideLayouts/slideLayout13.xml"/><Relationship Id="rId5" Type="http://schemas.openxmlformats.org/officeDocument/2006/relationships/hyperlink" Target="http://www.amazon.com/exec/obidos/ASIN/0140118136/ref=nosim/weisstein-20" TargetMode="External"/><Relationship Id="rId4" Type="http://schemas.openxmlformats.org/officeDocument/2006/relationships/hyperlink" Target="http://www.amazon.com/exec/obidos/ASIN/0387753664/ref=nosim/weisstein-20"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en.wikipedia.org/wiki/Digital_object_identifier" TargetMode="External"/><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hyperlink" Target="http://www.amazon.com/exec/obidos/ASIN/0444825371/ref=nosim/weisstein-20" TargetMode="External"/><Relationship Id="rId5" Type="http://schemas.openxmlformats.org/officeDocument/2006/relationships/hyperlink" Target="http://www.ic.unicamp.br/~cid/Problem-instances/Art-Gallery/" TargetMode="External"/><Relationship Id="rId4" Type="http://schemas.openxmlformats.org/officeDocument/2006/relationships/hyperlink" Target="http://dx.doi.org/10.1111/j.1475-3995.2011.00804.x"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hyperlink" Target="http://www.artsandcollections.com/index.php?/coll_item/lost_art/" TargetMode="Externa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comments" Target="../comments/comment5.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881992"/>
            <a:ext cx="8424936" cy="4283312"/>
          </a:xfrm>
        </p:spPr>
        <p:txBody>
          <a:bodyPr/>
          <a:lstStyle/>
          <a:p>
            <a:pPr algn="ctr"/>
            <a:r>
              <a:rPr sz="2800" dirty="0" smtClean="0"/>
              <a:t>This</a:t>
            </a:r>
            <a:r>
              <a:rPr lang="en-US" sz="2800" dirty="0" smtClean="0"/>
              <a:t> </a:t>
            </a:r>
            <a:r>
              <a:rPr sz="2800" dirty="0" smtClean="0"/>
              <a:t>Math</a:t>
            </a:r>
            <a:r>
              <a:rPr lang="en-US" sz="2800" dirty="0" smtClean="0"/>
              <a:t> </a:t>
            </a:r>
            <a:r>
              <a:rPr sz="2800" dirty="0" smtClean="0"/>
              <a:t>News</a:t>
            </a:r>
            <a:r>
              <a:rPr lang="en-US" sz="2800" dirty="0" smtClean="0"/>
              <a:t> </a:t>
            </a:r>
            <a:r>
              <a:rPr sz="2800" dirty="0" smtClean="0"/>
              <a:t>Snapshot</a:t>
            </a:r>
            <a:r>
              <a:rPr lang="en-US" sz="2800" dirty="0" smtClean="0"/>
              <a:t> </a:t>
            </a:r>
            <a:r>
              <a:rPr sz="2800" dirty="0" smtClean="0"/>
              <a:t>was</a:t>
            </a:r>
            <a:r>
              <a:rPr lang="en-US" sz="2800" dirty="0" smtClean="0"/>
              <a:t> </a:t>
            </a:r>
            <a:r>
              <a:rPr sz="2800" dirty="0" smtClean="0"/>
              <a:t>created</a:t>
            </a:r>
            <a:r>
              <a:rPr lang="en-US" sz="2800" dirty="0" smtClean="0"/>
              <a:t> </a:t>
            </a:r>
            <a:r>
              <a:rPr sz="2800" dirty="0" smtClean="0"/>
              <a:t>by</a:t>
            </a:r>
            <a:r>
              <a:rPr lang="en-US" sz="2800" dirty="0" smtClean="0"/>
              <a:t> </a:t>
            </a:r>
            <a:r>
              <a:rPr sz="2800" dirty="0" err="1" smtClean="0"/>
              <a:t>Nitsa</a:t>
            </a:r>
            <a:r>
              <a:rPr lang="en-US" sz="2800" dirty="0" smtClean="0"/>
              <a:t> </a:t>
            </a:r>
            <a:r>
              <a:rPr sz="2800" dirty="0" err="1" smtClean="0"/>
              <a:t>Movshovitz</a:t>
            </a:r>
            <a:r>
              <a:rPr lang="en-US" sz="2800" dirty="0" err="1" smtClean="0"/>
              <a:t>-</a:t>
            </a:r>
            <a:r>
              <a:rPr sz="2800" dirty="0" err="1" smtClean="0"/>
              <a:t>Hadar</a:t>
            </a:r>
            <a:r>
              <a:rPr sz="2800" dirty="0"/>
              <a:t/>
            </a:r>
            <a:br>
              <a:rPr sz="2800" dirty="0"/>
            </a:br>
            <a:r>
              <a:rPr sz="2800" dirty="0" smtClean="0"/>
              <a:t>in</a:t>
            </a:r>
            <a:r>
              <a:rPr lang="en-US" sz="2800" dirty="0" smtClean="0"/>
              <a:t> </a:t>
            </a:r>
            <a:r>
              <a:rPr sz="2800" dirty="0" smtClean="0"/>
              <a:t>collaboration</a:t>
            </a:r>
            <a:r>
              <a:rPr lang="en-US" sz="2800" dirty="0" smtClean="0"/>
              <a:t> </a:t>
            </a:r>
            <a:r>
              <a:rPr sz="2800" dirty="0" smtClean="0"/>
              <a:t>with</a:t>
            </a:r>
            <a:r>
              <a:rPr lang="en-US" sz="2800" dirty="0" smtClean="0"/>
              <a:t> </a:t>
            </a:r>
            <a:r>
              <a:rPr sz="2800" dirty="0" err="1" smtClean="0"/>
              <a:t>Batya</a:t>
            </a:r>
            <a:r>
              <a:rPr lang="en-US" sz="2800" dirty="0" smtClean="0"/>
              <a:t> </a:t>
            </a:r>
            <a:r>
              <a:rPr sz="2800" dirty="0" err="1" smtClean="0"/>
              <a:t>Amit</a:t>
            </a:r>
            <a:r>
              <a:rPr lang="en-US" sz="2800" dirty="0" smtClean="0"/>
              <a:t>,</a:t>
            </a:r>
            <a:r>
              <a:rPr sz="2800" dirty="0"/>
              <a:t/>
            </a:r>
            <a:br>
              <a:rPr sz="2800" dirty="0"/>
            </a:br>
            <a:r>
              <a:rPr lang="en-US" sz="2800" dirty="0" smtClean="0"/>
              <a:t> </a:t>
            </a:r>
            <a:r>
              <a:rPr sz="2800" dirty="0" smtClean="0"/>
              <a:t>with</a:t>
            </a:r>
            <a:r>
              <a:rPr lang="en-US" sz="2800" dirty="0" smtClean="0"/>
              <a:t> </a:t>
            </a:r>
            <a:r>
              <a:rPr sz="2800" dirty="0" smtClean="0"/>
              <a:t>later</a:t>
            </a:r>
            <a:r>
              <a:rPr lang="en-US" sz="2800" dirty="0" smtClean="0"/>
              <a:t> </a:t>
            </a:r>
            <a:r>
              <a:rPr sz="2800" dirty="0" smtClean="0"/>
              <a:t>enhancements</a:t>
            </a:r>
            <a:r>
              <a:rPr lang="en-US" sz="2800" dirty="0" smtClean="0"/>
              <a:t> </a:t>
            </a:r>
            <a:r>
              <a:rPr sz="2800" dirty="0" smtClean="0"/>
              <a:t>contributed</a:t>
            </a:r>
            <a:r>
              <a:rPr lang="en-US" sz="2800" dirty="0" smtClean="0"/>
              <a:t> </a:t>
            </a:r>
            <a:r>
              <a:rPr sz="2800" dirty="0" smtClean="0"/>
              <a:t>by</a:t>
            </a:r>
            <a:r>
              <a:rPr sz="2800" dirty="0"/>
              <a:t/>
            </a:r>
            <a:br>
              <a:rPr sz="2800" dirty="0"/>
            </a:br>
            <a:r>
              <a:rPr lang="en-US" sz="2800" dirty="0" err="1" smtClean="0"/>
              <a:t>Shlomo</a:t>
            </a:r>
            <a:r>
              <a:rPr lang="en-US" sz="2800" dirty="0" smtClean="0"/>
              <a:t> </a:t>
            </a:r>
            <a:r>
              <a:rPr lang="en-US" sz="2800" dirty="0" err="1" smtClean="0"/>
              <a:t>Feder</a:t>
            </a:r>
            <a:r>
              <a:rPr lang="en-US" sz="2800" dirty="0" smtClean="0"/>
              <a:t>, </a:t>
            </a:r>
            <a:r>
              <a:rPr lang="en-US" sz="2800" dirty="0" err="1" smtClean="0"/>
              <a:t>Atara</a:t>
            </a:r>
            <a:r>
              <a:rPr lang="en-US" sz="2800" dirty="0" smtClean="0"/>
              <a:t> </a:t>
            </a:r>
            <a:r>
              <a:rPr lang="en-US" sz="2800" dirty="0" err="1" smtClean="0"/>
              <a:t>Shriki</a:t>
            </a:r>
            <a:r>
              <a:rPr lang="en-US" sz="2800" dirty="0" smtClean="0"/>
              <a:t>, </a:t>
            </a:r>
            <a:r>
              <a:rPr sz="2800" dirty="0" err="1" smtClean="0"/>
              <a:t>Varda</a:t>
            </a:r>
            <a:r>
              <a:rPr lang="en-US" sz="2800" dirty="0" smtClean="0"/>
              <a:t> </a:t>
            </a:r>
            <a:r>
              <a:rPr sz="2800" dirty="0" err="1" smtClean="0"/>
              <a:t>Zigerson</a:t>
            </a:r>
            <a:r>
              <a:rPr lang="en-US" sz="2800" dirty="0" smtClean="0"/>
              <a:t> and </a:t>
            </a:r>
            <a:r>
              <a:rPr sz="2800" dirty="0" smtClean="0"/>
              <a:t>Clara</a:t>
            </a:r>
            <a:r>
              <a:rPr lang="en-US" sz="2800" dirty="0" smtClean="0"/>
              <a:t> </a:t>
            </a:r>
            <a:r>
              <a:rPr sz="2800" dirty="0" err="1" smtClean="0"/>
              <a:t>Zisken</a:t>
            </a:r>
            <a:r>
              <a:rPr lang="en-US" sz="2800" dirty="0" smtClean="0"/>
              <a:t> (</a:t>
            </a:r>
            <a:r>
              <a:rPr sz="2800" dirty="0" smtClean="0"/>
              <a:t>listed</a:t>
            </a:r>
            <a:r>
              <a:rPr lang="en-US" sz="2800" dirty="0" smtClean="0"/>
              <a:t> </a:t>
            </a:r>
            <a:r>
              <a:rPr sz="2800" dirty="0" smtClean="0"/>
              <a:t>alphabetically</a:t>
            </a:r>
            <a:r>
              <a:rPr lang="en-US" sz="2800" dirty="0" smtClean="0"/>
              <a:t>)</a:t>
            </a:r>
            <a:r>
              <a:rPr sz="2800" dirty="0"/>
              <a:t/>
            </a:r>
            <a:br>
              <a:rPr sz="2800" dirty="0"/>
            </a:br>
            <a:r>
              <a:rPr sz="2800" dirty="0"/>
              <a:t/>
            </a:r>
            <a:br>
              <a:rPr sz="2800" dirty="0"/>
            </a:br>
            <a:r>
              <a:rPr sz="2800" dirty="0" smtClean="0"/>
              <a:t>Last</a:t>
            </a:r>
            <a:r>
              <a:rPr lang="en-US" sz="2800" dirty="0" smtClean="0"/>
              <a:t> </a:t>
            </a:r>
            <a:r>
              <a:rPr sz="2800" dirty="0" smtClean="0"/>
              <a:t>updated</a:t>
            </a:r>
            <a:r>
              <a:rPr lang="en-US" sz="2800" dirty="0" smtClean="0"/>
              <a:t> </a:t>
            </a:r>
            <a:r>
              <a:rPr sz="2800" dirty="0" smtClean="0"/>
              <a:t>on</a:t>
            </a:r>
            <a:r>
              <a:rPr lang="en-US" sz="2800" dirty="0" smtClean="0"/>
              <a:t> </a:t>
            </a:r>
            <a:r>
              <a:rPr sz="2800" dirty="0" smtClean="0"/>
              <a:t>13</a:t>
            </a:r>
            <a:r>
              <a:rPr lang="en-US" sz="2800" dirty="0" smtClean="0"/>
              <a:t>-</a:t>
            </a:r>
            <a:r>
              <a:rPr sz="2800" dirty="0" smtClean="0"/>
              <a:t>Oct</a:t>
            </a:r>
            <a:r>
              <a:rPr lang="en-US" sz="2800" dirty="0" smtClean="0"/>
              <a:t>-</a:t>
            </a:r>
            <a:r>
              <a:rPr sz="2800" dirty="0" smtClean="0"/>
              <a:t>2016</a:t>
            </a:r>
            <a:r>
              <a:rPr sz="2800" dirty="0"/>
              <a:t/>
            </a:r>
            <a:br>
              <a:rPr sz="2800" dirty="0"/>
            </a:br>
            <a:r>
              <a:rPr sz="2800" dirty="0" smtClean="0"/>
              <a:t>Slides</a:t>
            </a:r>
            <a:r>
              <a:rPr lang="en-US" sz="2800" dirty="0" smtClean="0"/>
              <a:t> that may </a:t>
            </a:r>
            <a:r>
              <a:rPr sz="2800" dirty="0" smtClean="0"/>
              <a:t>requir</a:t>
            </a:r>
            <a:r>
              <a:rPr lang="en-US" sz="2800" dirty="0" smtClean="0"/>
              <a:t>e </a:t>
            </a:r>
            <a:r>
              <a:rPr sz="2800" dirty="0" smtClean="0"/>
              <a:t>update:</a:t>
            </a:r>
            <a:r>
              <a:rPr lang="en-US" sz="2800" dirty="0" smtClean="0"/>
              <a:t> </a:t>
            </a:r>
            <a:r>
              <a:rPr sz="2800" dirty="0" smtClean="0"/>
              <a:t>8</a:t>
            </a:r>
            <a:r>
              <a:rPr lang="en-US" sz="2800" dirty="0" smtClean="0"/>
              <a:t>, </a:t>
            </a:r>
            <a:r>
              <a:rPr sz="2800" dirty="0" smtClean="0"/>
              <a:t>18</a:t>
            </a:r>
            <a:r>
              <a:rPr lang="en-US" sz="2800" dirty="0" smtClean="0"/>
              <a:t> ("</a:t>
            </a:r>
            <a:r>
              <a:rPr sz="2800" dirty="0" smtClean="0"/>
              <a:t>40</a:t>
            </a:r>
            <a:r>
              <a:rPr lang="en-US" sz="2800" dirty="0" smtClean="0"/>
              <a:t> </a:t>
            </a:r>
            <a:r>
              <a:rPr sz="2800" dirty="0" smtClean="0"/>
              <a:t>years</a:t>
            </a:r>
            <a:r>
              <a:rPr lang="en-US" sz="2800" dirty="0" smtClean="0"/>
              <a:t>")</a:t>
            </a:r>
            <a:r>
              <a:rPr sz="2800" dirty="0"/>
              <a:t/>
            </a:r>
            <a:br>
              <a:rPr sz="2800" dirty="0"/>
            </a:br>
            <a:r>
              <a:rPr sz="2800" dirty="0"/>
              <a:t/>
            </a:r>
            <a:br>
              <a:rPr sz="2800" dirty="0"/>
            </a:br>
            <a:r>
              <a:rPr sz="2800" dirty="0"/>
              <a:t/>
            </a:r>
            <a:br>
              <a:rPr sz="2800" dirty="0"/>
            </a:br>
            <a:endParaRPr lang="en-US" sz="2800" dirty="0"/>
          </a:p>
        </p:txBody>
      </p:sp>
      <p:grpSp>
        <p:nvGrpSpPr>
          <p:cNvPr id="3" name="Group 2"/>
          <p:cNvGrpSpPr/>
          <p:nvPr/>
        </p:nvGrpSpPr>
        <p:grpSpPr>
          <a:xfrm>
            <a:off x="1925427" y="404664"/>
            <a:ext cx="5166853" cy="1296144"/>
            <a:chOff x="1205347" y="267053"/>
            <a:chExt cx="5166853" cy="1296144"/>
          </a:xfrm>
        </p:grpSpPr>
        <p:grpSp>
          <p:nvGrpSpPr>
            <p:cNvPr id="4" name="Group 3"/>
            <p:cNvGrpSpPr/>
            <p:nvPr/>
          </p:nvGrpSpPr>
          <p:grpSpPr>
            <a:xfrm>
              <a:off x="2269257" y="267053"/>
              <a:ext cx="4102943" cy="1200329"/>
              <a:chOff x="4138364" y="-59915"/>
              <a:chExt cx="4102943" cy="1200329"/>
            </a:xfrm>
          </p:grpSpPr>
          <p:sp>
            <p:nvSpPr>
              <p:cNvPr id="6" name="Rectangle 6"/>
              <p:cNvSpPr>
                <a:spLocks noChangeArrowheads="1"/>
              </p:cNvSpPr>
              <p:nvPr/>
            </p:nvSpPr>
            <p:spPr bwMode="auto">
              <a:xfrm>
                <a:off x="4138364" y="-59915"/>
                <a:ext cx="35638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Char char="•"/>
                  <a:defRPr sz="3200">
                    <a:solidFill>
                      <a:schemeClr val="tx1"/>
                    </a:solidFill>
                    <a:latin typeface="Tahoma" pitchFamily="34" charset="0"/>
                    <a:cs typeface="Arial" charset="0"/>
                  </a:defRPr>
                </a:lvl1pPr>
                <a:lvl2pPr marL="742950" indent="-285750" eaLnBrk="0" hangingPunct="0">
                  <a:spcBef>
                    <a:spcPct val="20000"/>
                  </a:spcBef>
                  <a:buClr>
                    <a:schemeClr val="hlink"/>
                  </a:buClr>
                  <a:buChar char="–"/>
                  <a:defRPr sz="2800">
                    <a:solidFill>
                      <a:schemeClr val="tx1"/>
                    </a:solidFill>
                    <a:latin typeface="Tahoma" pitchFamily="34" charset="0"/>
                    <a:cs typeface="Arial" charset="0"/>
                  </a:defRPr>
                </a:lvl2pPr>
                <a:lvl3pPr marL="1143000" indent="-228600" eaLnBrk="0" hangingPunct="0">
                  <a:spcBef>
                    <a:spcPct val="20000"/>
                  </a:spcBef>
                  <a:buClr>
                    <a:schemeClr val="accent1"/>
                  </a:buClr>
                  <a:buChar char="•"/>
                  <a:defRPr sz="2400">
                    <a:solidFill>
                      <a:schemeClr val="tx1"/>
                    </a:solidFill>
                    <a:latin typeface="Tahoma" pitchFamily="34" charset="0"/>
                    <a:cs typeface="Arial" charset="0"/>
                  </a:defRPr>
                </a:lvl3pPr>
                <a:lvl4pPr marL="1600200" indent="-228600" eaLnBrk="0" hangingPunct="0">
                  <a:spcBef>
                    <a:spcPct val="20000"/>
                  </a:spcBef>
                  <a:buClr>
                    <a:schemeClr val="folHlink"/>
                  </a:buClr>
                  <a:buChar char="–"/>
                  <a:defRPr sz="2000">
                    <a:solidFill>
                      <a:schemeClr val="tx1"/>
                    </a:solidFill>
                    <a:latin typeface="Tahoma" pitchFamily="34" charset="0"/>
                    <a:cs typeface="Arial" charset="0"/>
                  </a:defRPr>
                </a:lvl4pPr>
                <a:lvl5pPr marL="2057400" indent="-228600" eaLnBrk="0" hangingPunct="0">
                  <a:spcBef>
                    <a:spcPct val="20000"/>
                  </a:spcBef>
                  <a:buClr>
                    <a:schemeClr val="accent1"/>
                  </a:buClr>
                  <a:buChar char="»"/>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9pPr>
              </a:lstStyle>
              <a:p>
                <a:pPr algn="ctr" rtl="1" eaLnBrk="1" fontAlgn="base" hangingPunct="1">
                  <a:spcBef>
                    <a:spcPct val="0"/>
                  </a:spcBef>
                  <a:spcAft>
                    <a:spcPct val="0"/>
                  </a:spcAft>
                  <a:buClrTx/>
                  <a:buFontTx/>
                  <a:buNone/>
                </a:pPr>
                <a:r>
                  <a:rPr lang="en-US" sz="1800" b="1" spc="50" dirty="0" smtClean="0">
                    <a:solidFill>
                      <a:srgbClr val="F8F8F8"/>
                    </a:solidFill>
                    <a:latin typeface="Arial"/>
                  </a:rPr>
                  <a:t> </a:t>
                </a:r>
                <a:r>
                  <a:rPr sz="1800" b="1" spc="50" dirty="0" err="1" smtClean="0">
                    <a:solidFill>
                      <a:srgbClr val="F8F8F8"/>
                    </a:solidFill>
                    <a:latin typeface="Arial"/>
                  </a:rPr>
                  <a:t>Technion</a:t>
                </a:r>
                <a:r>
                  <a:rPr lang="en-US" sz="1800" b="1" spc="50" dirty="0" smtClean="0">
                    <a:solidFill>
                      <a:srgbClr val="F8F8F8"/>
                    </a:solidFill>
                    <a:latin typeface="Arial"/>
                  </a:rPr>
                  <a:t> – </a:t>
                </a:r>
                <a:r>
                  <a:rPr sz="1800" b="1" spc="50" dirty="0" smtClean="0">
                    <a:solidFill>
                      <a:srgbClr val="F8F8F8"/>
                    </a:solidFill>
                    <a:latin typeface="Arial"/>
                  </a:rPr>
                  <a:t>Israel</a:t>
                </a:r>
                <a:r>
                  <a:rPr lang="en-US" sz="1800" b="1" spc="50" dirty="0" smtClean="0">
                    <a:solidFill>
                      <a:srgbClr val="F8F8F8"/>
                    </a:solidFill>
                    <a:latin typeface="Arial"/>
                  </a:rPr>
                  <a:t> </a:t>
                </a:r>
                <a:r>
                  <a:rPr sz="1800" b="1" spc="50" dirty="0" smtClean="0">
                    <a:solidFill>
                      <a:srgbClr val="F8F8F8"/>
                    </a:solidFill>
                    <a:latin typeface="Arial"/>
                  </a:rPr>
                  <a:t>Institute</a:t>
                </a:r>
                <a:r>
                  <a:rPr lang="en-US" sz="1800" b="1" spc="50" dirty="0" smtClean="0">
                    <a:solidFill>
                      <a:srgbClr val="F8F8F8"/>
                    </a:solidFill>
                    <a:latin typeface="Arial"/>
                  </a:rPr>
                  <a:t> </a:t>
                </a:r>
                <a:r>
                  <a:rPr sz="1800" b="1" spc="50" dirty="0" smtClean="0">
                    <a:solidFill>
                      <a:srgbClr val="F8F8F8"/>
                    </a:solidFill>
                    <a:latin typeface="Arial"/>
                  </a:rPr>
                  <a:t>of</a:t>
                </a:r>
                <a:r>
                  <a:rPr lang="en-US" sz="1800" b="1" spc="50" dirty="0" smtClean="0">
                    <a:solidFill>
                      <a:srgbClr val="F8F8F8"/>
                    </a:solidFill>
                    <a:latin typeface="Arial"/>
                  </a:rPr>
                  <a:t> </a:t>
                </a:r>
                <a:r>
                  <a:rPr sz="1800" b="1" spc="50" dirty="0" smtClean="0">
                    <a:solidFill>
                      <a:srgbClr val="F8F8F8"/>
                    </a:solidFill>
                    <a:latin typeface="Arial"/>
                  </a:rPr>
                  <a:t>Technology</a:t>
                </a:r>
                <a:endParaRPr sz="1800" b="1" spc="50" dirty="0">
                  <a:solidFill>
                    <a:srgbClr val="F8F8F8"/>
                  </a:solidFill>
                  <a:latin typeface="Arial"/>
                </a:endParaRPr>
              </a:p>
              <a:p>
                <a:pPr algn="ctr" rtl="1" eaLnBrk="1" fontAlgn="base" hangingPunct="1">
                  <a:spcBef>
                    <a:spcPct val="0"/>
                  </a:spcBef>
                  <a:spcAft>
                    <a:spcPct val="0"/>
                  </a:spcAft>
                  <a:buClrTx/>
                  <a:buFontTx/>
                  <a:buNone/>
                </a:pPr>
                <a:endParaRPr sz="1800" b="1" spc="50" dirty="0">
                  <a:solidFill>
                    <a:srgbClr val="F8F8F8"/>
                  </a:solidFill>
                  <a:latin typeface="Arial"/>
                </a:endParaRPr>
              </a:p>
              <a:p>
                <a:pPr algn="ctr" eaLnBrk="1" fontAlgn="base" hangingPunct="1">
                  <a:spcBef>
                    <a:spcPct val="0"/>
                  </a:spcBef>
                  <a:spcAft>
                    <a:spcPct val="0"/>
                  </a:spcAft>
                  <a:buClrTx/>
                  <a:buFontTx/>
                  <a:buNone/>
                </a:pPr>
                <a:r>
                  <a:rPr lang="en-US" altLang="en-US" sz="1600" b="1" dirty="0" err="1" smtClean="0">
                    <a:solidFill>
                      <a:srgbClr val="F8F8F8"/>
                    </a:solidFill>
                    <a:latin typeface="Arial" charset="0"/>
                  </a:rPr>
                  <a:t>Technion</a:t>
                </a:r>
                <a:r>
                  <a:rPr lang="en-US" altLang="en-US" sz="1600" b="1" dirty="0" smtClean="0">
                    <a:solidFill>
                      <a:srgbClr val="F8F8F8"/>
                    </a:solidFill>
                    <a:latin typeface="Arial" charset="0"/>
                  </a:rPr>
                  <a:t> R&amp;D Foundation Ltd.</a:t>
                </a:r>
                <a:endParaRPr lang="he-IL" altLang="en-US" sz="1600" b="1" dirty="0">
                  <a:solidFill>
                    <a:srgbClr val="F8F8F8"/>
                  </a:solidFill>
                  <a:latin typeface="Arial" charset="0"/>
                </a:endParaRPr>
              </a:p>
            </p:txBody>
          </p:sp>
          <p:pic>
            <p:nvPicPr>
              <p:cNvPr id="7" name="Picture 11" descr="Technion animated logo"/>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488832" y="39245"/>
                <a:ext cx="75247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5347" y="332656"/>
              <a:ext cx="1206413" cy="1230541"/>
            </a:xfrm>
            <a:prstGeom prst="rect">
              <a:avLst/>
            </a:prstGeom>
          </p:spPr>
        </p:pic>
      </p:grpSp>
    </p:spTree>
    <p:extLst>
      <p:ext uri="{BB962C8B-B14F-4D97-AF65-F5344CB8AC3E}">
        <p14:creationId xmlns:p14="http://schemas.microsoft.com/office/powerpoint/2010/main" val="3985697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81000" y="228600"/>
            <a:ext cx="8001000" cy="838200"/>
          </a:xfrm>
        </p:spPr>
        <p:txBody>
          <a:bodyPr/>
          <a:lstStyle/>
          <a:p>
            <a:pPr algn="ctr" eaLnBrk="1" hangingPunct="1"/>
            <a:r>
              <a:rPr sz="2800" dirty="0" smtClean="0">
                <a:solidFill>
                  <a:srgbClr val="00FFFF"/>
                </a:solidFill>
              </a:rPr>
              <a:t>Phrasing</a:t>
            </a:r>
            <a:r>
              <a:rPr lang="en-US" sz="2800" dirty="0" smtClean="0">
                <a:solidFill>
                  <a:srgbClr val="00FFFF"/>
                </a:solidFill>
              </a:rPr>
              <a:t> </a:t>
            </a:r>
            <a:r>
              <a:rPr sz="2800" dirty="0" smtClean="0">
                <a:solidFill>
                  <a:srgbClr val="00FFFF"/>
                </a:solidFill>
              </a:rPr>
              <a:t>the</a:t>
            </a:r>
            <a:r>
              <a:rPr lang="en-US" sz="2800" dirty="0" smtClean="0">
                <a:solidFill>
                  <a:srgbClr val="00FFFF"/>
                </a:solidFill>
              </a:rPr>
              <a:t> </a:t>
            </a:r>
            <a:r>
              <a:rPr sz="2800" dirty="0" smtClean="0">
                <a:solidFill>
                  <a:srgbClr val="00FFFF"/>
                </a:solidFill>
              </a:rPr>
              <a:t>problem</a:t>
            </a:r>
            <a:r>
              <a:rPr lang="en-US" sz="2800" dirty="0" smtClean="0">
                <a:solidFill>
                  <a:srgbClr val="00FFFF"/>
                </a:solidFill>
              </a:rPr>
              <a:t> </a:t>
            </a:r>
            <a:r>
              <a:rPr sz="2800" dirty="0" smtClean="0">
                <a:solidFill>
                  <a:srgbClr val="00FFFF"/>
                </a:solidFill>
              </a:rPr>
              <a:t>for</a:t>
            </a:r>
            <a:r>
              <a:rPr lang="en-US" sz="2800" dirty="0" smtClean="0">
                <a:solidFill>
                  <a:srgbClr val="00FFFF"/>
                </a:solidFill>
              </a:rPr>
              <a:t> </a:t>
            </a:r>
            <a:r>
              <a:rPr sz="2800" dirty="0" smtClean="0">
                <a:solidFill>
                  <a:srgbClr val="00FFFF"/>
                </a:solidFill>
              </a:rPr>
              <a:t>a</a:t>
            </a:r>
            <a:r>
              <a:rPr lang="en-US" sz="2800" dirty="0" smtClean="0">
                <a:solidFill>
                  <a:srgbClr val="00FFFF"/>
                </a:solidFill>
              </a:rPr>
              <a:t> </a:t>
            </a:r>
            <a:r>
              <a:rPr sz="2800" dirty="0" smtClean="0">
                <a:solidFill>
                  <a:srgbClr val="00FFFF"/>
                </a:solidFill>
              </a:rPr>
              <a:t>simple</a:t>
            </a:r>
            <a:r>
              <a:rPr lang="en-US" sz="2800" dirty="0" smtClean="0">
                <a:solidFill>
                  <a:srgbClr val="00FFFF"/>
                </a:solidFill>
              </a:rPr>
              <a:t> </a:t>
            </a:r>
            <a:r>
              <a:rPr sz="2800" dirty="0" smtClean="0">
                <a:solidFill>
                  <a:srgbClr val="00FFFF"/>
                </a:solidFill>
              </a:rPr>
              <a:t>structure</a:t>
            </a:r>
            <a:endParaRPr lang="en-US" altLang="en-US" sz="2800" dirty="0" smtClean="0">
              <a:solidFill>
                <a:srgbClr val="00FFFF"/>
              </a:solidFill>
            </a:endParaRPr>
          </a:p>
        </p:txBody>
      </p:sp>
      <p:sp>
        <p:nvSpPr>
          <p:cNvPr id="3" name="Content Placeholder 2"/>
          <p:cNvSpPr>
            <a:spLocks noGrp="1"/>
          </p:cNvSpPr>
          <p:nvPr>
            <p:ph idx="1"/>
          </p:nvPr>
        </p:nvSpPr>
        <p:spPr>
          <a:xfrm>
            <a:off x="304800" y="762000"/>
            <a:ext cx="8458200" cy="2362200"/>
          </a:xfrm>
        </p:spPr>
        <p:txBody>
          <a:bodyPr/>
          <a:lstStyle/>
          <a:p>
            <a:pPr marL="361950" indent="-361950" eaLnBrk="1" hangingPunct="1">
              <a:spcBef>
                <a:spcPts val="0"/>
              </a:spcBef>
              <a:buSzPct val="95000"/>
              <a:defRPr/>
            </a:pPr>
            <a:r>
              <a:rPr sz="2000" dirty="0" smtClean="0"/>
              <a:t>What</a:t>
            </a:r>
            <a:r>
              <a:rPr lang="en-US" sz="2000" dirty="0" smtClean="0"/>
              <a:t> </a:t>
            </a:r>
            <a:r>
              <a:rPr sz="2000" dirty="0" smtClean="0"/>
              <a:t>is</a:t>
            </a:r>
            <a:r>
              <a:rPr lang="en-US" sz="2000" dirty="0" smtClean="0"/>
              <a:t> </a:t>
            </a:r>
            <a:r>
              <a:rPr sz="2000" dirty="0" smtClean="0"/>
              <a:t>the</a:t>
            </a:r>
            <a:r>
              <a:rPr lang="en-US" sz="2000" dirty="0" smtClean="0"/>
              <a:t> </a:t>
            </a:r>
            <a:r>
              <a:rPr sz="2000" dirty="0" smtClean="0"/>
              <a:t>minimum</a:t>
            </a:r>
            <a:r>
              <a:rPr lang="en-US" sz="2000" dirty="0" smtClean="0"/>
              <a:t> </a:t>
            </a:r>
            <a:r>
              <a:rPr sz="2000" dirty="0" smtClean="0"/>
              <a:t>number</a:t>
            </a:r>
            <a:r>
              <a:rPr lang="en-US" sz="2000" dirty="0" smtClean="0"/>
              <a:t> </a:t>
            </a:r>
            <a:r>
              <a:rPr sz="2000" dirty="0" smtClean="0"/>
              <a:t>of</a:t>
            </a:r>
            <a:r>
              <a:rPr lang="en-US" sz="2000" dirty="0" smtClean="0"/>
              <a:t> </a:t>
            </a:r>
            <a:r>
              <a:rPr sz="2000" dirty="0" smtClean="0"/>
              <a:t>guards</a:t>
            </a:r>
            <a:r>
              <a:rPr lang="en-US" sz="2000" dirty="0" smtClean="0"/>
              <a:t> (</a:t>
            </a:r>
            <a:r>
              <a:rPr sz="2000" dirty="0" smtClean="0"/>
              <a:t>or</a:t>
            </a:r>
            <a:r>
              <a:rPr lang="en-US" sz="2000" dirty="0" smtClean="0"/>
              <a:t> </a:t>
            </a:r>
            <a:r>
              <a:rPr sz="2000" dirty="0" smtClean="0"/>
              <a:t>cameras</a:t>
            </a:r>
            <a:r>
              <a:rPr lang="en-US" sz="2000" dirty="0" smtClean="0"/>
              <a:t>) </a:t>
            </a:r>
            <a:r>
              <a:rPr sz="2000" dirty="0" smtClean="0"/>
              <a:t>necessary</a:t>
            </a:r>
            <a:r>
              <a:rPr lang="en-US" sz="2000" dirty="0" smtClean="0"/>
              <a:t> safeguard </a:t>
            </a:r>
            <a:r>
              <a:rPr sz="2000" dirty="0" smtClean="0"/>
              <a:t>all</a:t>
            </a:r>
            <a:r>
              <a:rPr lang="en-US" sz="2000" dirty="0" smtClean="0"/>
              <a:t> </a:t>
            </a:r>
            <a:r>
              <a:rPr sz="2000" dirty="0" smtClean="0"/>
              <a:t>the</a:t>
            </a:r>
            <a:r>
              <a:rPr lang="en-US" sz="2000" dirty="0" smtClean="0"/>
              <a:t> </a:t>
            </a:r>
            <a:r>
              <a:rPr sz="2000" dirty="0" smtClean="0"/>
              <a:t>exhibits</a:t>
            </a:r>
            <a:r>
              <a:rPr lang="en-US" sz="2000" dirty="0" smtClean="0"/>
              <a:t> </a:t>
            </a:r>
            <a:r>
              <a:rPr sz="2000" dirty="0" smtClean="0"/>
              <a:t>in</a:t>
            </a:r>
            <a:r>
              <a:rPr lang="en-US" sz="2000" dirty="0" smtClean="0"/>
              <a:t> </a:t>
            </a:r>
            <a:r>
              <a:rPr sz="2000" dirty="0" smtClean="0"/>
              <a:t>a</a:t>
            </a:r>
            <a:r>
              <a:rPr lang="en-US" sz="2000" dirty="0" smtClean="0"/>
              <a:t> </a:t>
            </a:r>
            <a:r>
              <a:rPr sz="2000" dirty="0" smtClean="0"/>
              <a:t>museum</a:t>
            </a:r>
            <a:r>
              <a:rPr lang="en-US" sz="2000" dirty="0" smtClean="0"/>
              <a:t> </a:t>
            </a:r>
            <a:r>
              <a:rPr lang="en-US" sz="2000" dirty="0" smtClean="0"/>
              <a:t>simultaneously </a:t>
            </a:r>
            <a:r>
              <a:rPr sz="2000" dirty="0" smtClean="0"/>
              <a:t>with</a:t>
            </a:r>
            <a:r>
              <a:rPr lang="en-US" sz="2000" dirty="0" smtClean="0"/>
              <a:t> </a:t>
            </a:r>
            <a:r>
              <a:rPr sz="2000" dirty="0" smtClean="0"/>
              <a:t>a</a:t>
            </a:r>
            <a:r>
              <a:rPr lang="en-US" sz="2000" dirty="0" smtClean="0"/>
              <a:t> </a:t>
            </a:r>
            <a:r>
              <a:rPr sz="2000" dirty="0" smtClean="0"/>
              <a:t>simple</a:t>
            </a:r>
            <a:r>
              <a:rPr lang="en-US" sz="2000" dirty="0" smtClean="0"/>
              <a:t> </a:t>
            </a:r>
            <a:r>
              <a:rPr sz="2000" dirty="0" smtClean="0"/>
              <a:t>structure</a:t>
            </a:r>
            <a:r>
              <a:rPr lang="en-US" sz="2000" dirty="0" smtClean="0"/>
              <a:t> (</a:t>
            </a:r>
            <a:r>
              <a:rPr sz="2000" dirty="0" smtClean="0"/>
              <a:t>having</a:t>
            </a:r>
            <a:r>
              <a:rPr lang="en-US" sz="2000" dirty="0" smtClean="0"/>
              <a:t> </a:t>
            </a:r>
            <a:r>
              <a:rPr sz="2000" dirty="0" smtClean="0"/>
              <a:t>the</a:t>
            </a:r>
            <a:r>
              <a:rPr lang="en-US" sz="2000" dirty="0" smtClean="0"/>
              <a:t> </a:t>
            </a:r>
            <a:r>
              <a:rPr sz="2000" dirty="0" smtClean="0"/>
              <a:t>five</a:t>
            </a:r>
            <a:r>
              <a:rPr lang="en-US" sz="2000" dirty="0" smtClean="0"/>
              <a:t> </a:t>
            </a:r>
            <a:r>
              <a:rPr sz="2000" dirty="0" smtClean="0"/>
              <a:t>properties</a:t>
            </a:r>
            <a:r>
              <a:rPr lang="en-US" sz="2000" dirty="0" smtClean="0"/>
              <a:t> listed </a:t>
            </a:r>
            <a:r>
              <a:rPr sz="2000" dirty="0" smtClean="0"/>
              <a:t>above</a:t>
            </a:r>
            <a:r>
              <a:rPr lang="en-US" sz="2000" dirty="0" smtClean="0"/>
              <a:t>)</a:t>
            </a:r>
            <a:r>
              <a:rPr sz="2000" dirty="0" smtClean="0"/>
              <a:t>?</a:t>
            </a:r>
            <a:endParaRPr lang="he-IL" sz="2000" dirty="0"/>
          </a:p>
          <a:p>
            <a:pPr marL="361950" indent="-352425" eaLnBrk="1" hangingPunct="1">
              <a:spcBef>
                <a:spcPts val="600"/>
              </a:spcBef>
              <a:buSzPct val="84000"/>
              <a:defRPr/>
            </a:pPr>
            <a:r>
              <a:rPr sz="2000" kern="1200" dirty="0" smtClean="0"/>
              <a:t>Notice</a:t>
            </a:r>
            <a:r>
              <a:rPr lang="en-US" sz="2000" kern="1200" dirty="0" smtClean="0"/>
              <a:t> -- </a:t>
            </a:r>
            <a:r>
              <a:rPr sz="2000" kern="1200" dirty="0" smtClean="0"/>
              <a:t>a</a:t>
            </a:r>
            <a:r>
              <a:rPr lang="en-US" sz="2000" kern="1200" dirty="0" smtClean="0"/>
              <a:t> "</a:t>
            </a:r>
            <a:r>
              <a:rPr sz="2000" kern="1200" dirty="0" smtClean="0"/>
              <a:t>simple</a:t>
            </a:r>
            <a:r>
              <a:rPr lang="en-US" sz="2000" kern="1200" dirty="0" smtClean="0"/>
              <a:t>" </a:t>
            </a:r>
            <a:r>
              <a:rPr sz="2000" kern="1200" dirty="0" smtClean="0"/>
              <a:t>structure</a:t>
            </a:r>
            <a:r>
              <a:rPr lang="en-US" sz="2000" kern="1200" dirty="0" smtClean="0"/>
              <a:t> </a:t>
            </a:r>
            <a:r>
              <a:rPr sz="2000" kern="1200" dirty="0" smtClean="0"/>
              <a:t>can</a:t>
            </a:r>
            <a:r>
              <a:rPr lang="en-US" sz="2000" kern="1200" dirty="0" smtClean="0"/>
              <a:t> </a:t>
            </a:r>
            <a:r>
              <a:rPr sz="2000" kern="1200" dirty="0" smtClean="0"/>
              <a:t>also</a:t>
            </a:r>
            <a:r>
              <a:rPr lang="en-US" sz="2000" kern="1200" dirty="0" smtClean="0"/>
              <a:t> </a:t>
            </a:r>
            <a:r>
              <a:rPr sz="2000" kern="1200" dirty="0" smtClean="0"/>
              <a:t>be</a:t>
            </a:r>
            <a:r>
              <a:rPr lang="en-US" sz="2000" kern="1200" dirty="0" smtClean="0"/>
              <a:t> </a:t>
            </a:r>
            <a:r>
              <a:rPr sz="2000" kern="1200" dirty="0" smtClean="0"/>
              <a:t>quite</a:t>
            </a:r>
            <a:r>
              <a:rPr lang="en-US" sz="2000" kern="1200" dirty="0" smtClean="0"/>
              <a:t> </a:t>
            </a:r>
            <a:r>
              <a:rPr sz="2000" kern="1200" dirty="0" smtClean="0"/>
              <a:t>complex</a:t>
            </a:r>
            <a:r>
              <a:rPr lang="en-US" sz="2000" kern="1200" dirty="0" smtClean="0"/>
              <a:t>. </a:t>
            </a:r>
            <a:endParaRPr sz="2000" kern="1200" dirty="0"/>
          </a:p>
          <a:p>
            <a:pPr marL="361950" indent="-352425" eaLnBrk="1" hangingPunct="1">
              <a:spcBef>
                <a:spcPts val="0"/>
              </a:spcBef>
              <a:buSzPct val="84000"/>
              <a:defRPr/>
            </a:pPr>
            <a:r>
              <a:rPr sz="2000" kern="1200" spc="-30" dirty="0" smtClean="0"/>
              <a:t>Consider</a:t>
            </a:r>
            <a:r>
              <a:rPr lang="en-US" sz="2000" kern="1200" spc="-30" dirty="0" smtClean="0"/>
              <a:t>, </a:t>
            </a:r>
            <a:r>
              <a:rPr sz="2000" kern="1200" spc="-30" dirty="0" smtClean="0"/>
              <a:t>for</a:t>
            </a:r>
            <a:r>
              <a:rPr lang="en-US" sz="2000" kern="1200" spc="-30" dirty="0" smtClean="0"/>
              <a:t> </a:t>
            </a:r>
            <a:r>
              <a:rPr sz="2000" kern="1200" spc="-30" dirty="0" smtClean="0"/>
              <a:t>example</a:t>
            </a:r>
            <a:r>
              <a:rPr lang="en-US" sz="2000" kern="1200" spc="-30" dirty="0" smtClean="0"/>
              <a:t>, </a:t>
            </a:r>
            <a:r>
              <a:rPr sz="2000" kern="1200" spc="-30" dirty="0" smtClean="0"/>
              <a:t>a</a:t>
            </a:r>
            <a:r>
              <a:rPr lang="en-US" sz="2000" kern="1200" spc="-30" dirty="0" smtClean="0"/>
              <a:t> </a:t>
            </a:r>
            <a:r>
              <a:rPr sz="2000" kern="1200" spc="-30" dirty="0" smtClean="0"/>
              <a:t>prism</a:t>
            </a:r>
            <a:r>
              <a:rPr lang="en-US" sz="2000" kern="1200" spc="-30" dirty="0" smtClean="0"/>
              <a:t>-</a:t>
            </a:r>
            <a:r>
              <a:rPr sz="2000" kern="1200" spc="-30" dirty="0" smtClean="0"/>
              <a:t>shaped</a:t>
            </a:r>
            <a:r>
              <a:rPr lang="en-US" sz="2000" kern="1200" spc="-30" dirty="0" smtClean="0"/>
              <a:t> </a:t>
            </a:r>
            <a:r>
              <a:rPr sz="2000" kern="1200" spc="-30" dirty="0" smtClean="0"/>
              <a:t>museum</a:t>
            </a:r>
            <a:r>
              <a:rPr lang="en-US" sz="2000" kern="1200" spc="-30" dirty="0" smtClean="0"/>
              <a:t> </a:t>
            </a:r>
            <a:r>
              <a:rPr sz="2000" kern="1200" spc="-30" dirty="0" smtClean="0"/>
              <a:t>whose</a:t>
            </a:r>
            <a:r>
              <a:rPr lang="en-US" sz="2000" kern="1200" spc="-30" dirty="0" smtClean="0"/>
              <a:t> </a:t>
            </a:r>
            <a:r>
              <a:rPr sz="2000" kern="1200" spc="-30" dirty="0" smtClean="0"/>
              <a:t>floor</a:t>
            </a:r>
            <a:r>
              <a:rPr lang="en-US" sz="2000" kern="1200" spc="-30" dirty="0" smtClean="0"/>
              <a:t> plan </a:t>
            </a:r>
            <a:r>
              <a:rPr sz="2000" kern="1200" spc="-30" dirty="0" smtClean="0"/>
              <a:t>looks</a:t>
            </a:r>
            <a:r>
              <a:rPr lang="en-US" sz="2000" kern="1200" spc="-30" dirty="0" smtClean="0"/>
              <a:t> as follows</a:t>
            </a:r>
            <a:r>
              <a:rPr sz="2000" kern="1200" spc="-30" dirty="0" smtClean="0"/>
              <a:t>:</a:t>
            </a:r>
            <a:r>
              <a:rPr lang="en-US" sz="2000" kern="1200" spc="-30" dirty="0" smtClean="0"/>
              <a:t> </a:t>
            </a:r>
            <a:r>
              <a:rPr sz="2000" kern="1200" spc="-30" dirty="0"/>
              <a:t>	</a:t>
            </a:r>
          </a:p>
          <a:p>
            <a:pPr marL="0" indent="0" eaLnBrk="1" hangingPunct="1">
              <a:spcBef>
                <a:spcPts val="0"/>
              </a:spcBef>
              <a:buFontTx/>
              <a:buNone/>
              <a:defRPr/>
            </a:pPr>
            <a:endParaRPr lang="en-US" sz="2000" dirty="0"/>
          </a:p>
        </p:txBody>
      </p:sp>
      <p:sp>
        <p:nvSpPr>
          <p:cNvPr id="14341" name="Date Placeholder 6"/>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dirty="0" smtClean="0">
                <a:solidFill>
                  <a:srgbClr val="F8F8F8"/>
                </a:solidFill>
                <a:latin typeface="Tahoma"/>
              </a:rPr>
              <a:t>Updated</a:t>
            </a:r>
            <a:r>
              <a:rPr lang="en-US" dirty="0" smtClean="0">
                <a:solidFill>
                  <a:srgbClr val="F8F8F8"/>
                </a:solidFill>
                <a:latin typeface="Tahoma"/>
              </a:rPr>
              <a:t> </a:t>
            </a:r>
            <a:r>
              <a:rPr dirty="0" smtClean="0">
                <a:solidFill>
                  <a:srgbClr val="F8F8F8"/>
                </a:solidFill>
                <a:latin typeface="Tahoma"/>
              </a:rPr>
              <a:t>13</a:t>
            </a:r>
            <a:r>
              <a:rPr lang="en-US" dirty="0" smtClean="0">
                <a:solidFill>
                  <a:srgbClr val="F8F8F8"/>
                </a:solidFill>
                <a:latin typeface="Tahoma"/>
              </a:rPr>
              <a:t>-</a:t>
            </a:r>
            <a:r>
              <a:rPr dirty="0" smtClean="0">
                <a:solidFill>
                  <a:srgbClr val="F8F8F8"/>
                </a:solidFill>
                <a:latin typeface="Tahoma"/>
              </a:rPr>
              <a:t>Oct</a:t>
            </a:r>
            <a:r>
              <a:rPr lang="en-US" dirty="0" smtClean="0">
                <a:solidFill>
                  <a:srgbClr val="F8F8F8"/>
                </a:solidFill>
                <a:latin typeface="Tahoma"/>
              </a:rPr>
              <a:t>-</a:t>
            </a:r>
            <a:r>
              <a:rPr dirty="0" smtClean="0">
                <a:solidFill>
                  <a:srgbClr val="F8F8F8"/>
                </a:solidFill>
                <a:latin typeface="Tahoma"/>
              </a:rPr>
              <a:t>2016</a:t>
            </a:r>
            <a:endParaRPr lang="en-US" altLang="en-US" dirty="0">
              <a:solidFill>
                <a:srgbClr val="F8F8F8"/>
              </a:solidFill>
              <a:latin typeface="Tahoma" pitchFamily="34" charset="0"/>
            </a:endParaRPr>
          </a:p>
        </p:txBody>
      </p:sp>
      <p:sp>
        <p:nvSpPr>
          <p:cNvPr id="14342" name="Footer Placeholder 7"/>
          <p:cNvSpPr>
            <a:spLocks noGrp="1"/>
          </p:cNvSpPr>
          <p:nvPr>
            <p:ph type="ftr" sz="quarter" idx="11"/>
          </p:nvPr>
        </p:nvSpPr>
        <p:spPr>
          <a:xfrm>
            <a:off x="2667000" y="5995988"/>
            <a:ext cx="4668838"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dirty="0" smtClean="0">
                <a:solidFill>
                  <a:srgbClr val="F8F8F8"/>
                </a:solidFill>
                <a:latin typeface="Tahoma"/>
              </a:rPr>
              <a:t>The Art Gallery Problem </a:t>
            </a:r>
            <a:r>
              <a:rPr dirty="0" smtClean="0">
                <a:solidFill>
                  <a:srgbClr val="F8F8F8"/>
                </a:solidFill>
                <a:latin typeface="Tahoma"/>
              </a:rPr>
              <a:t>©</a:t>
            </a:r>
            <a:r>
              <a:rPr lang="en-US" dirty="0" smtClean="0">
                <a:solidFill>
                  <a:srgbClr val="F8F8F8"/>
                </a:solidFill>
                <a:latin typeface="Tahoma"/>
              </a:rPr>
              <a:t> </a:t>
            </a:r>
            <a:r>
              <a:rPr dirty="0" smtClean="0">
                <a:solidFill>
                  <a:srgbClr val="F8F8F8"/>
                </a:solidFill>
                <a:latin typeface="Tahoma"/>
              </a:rPr>
              <a:t>All</a:t>
            </a:r>
            <a:r>
              <a:rPr lang="en-US" dirty="0" smtClean="0">
                <a:solidFill>
                  <a:srgbClr val="F8F8F8"/>
                </a:solidFill>
                <a:latin typeface="Tahoma"/>
              </a:rPr>
              <a:t> </a:t>
            </a:r>
            <a:r>
              <a:rPr dirty="0" smtClean="0">
                <a:solidFill>
                  <a:srgbClr val="F8F8F8"/>
                </a:solidFill>
                <a:latin typeface="Tahoma"/>
              </a:rPr>
              <a:t>Rights</a:t>
            </a:r>
            <a:r>
              <a:rPr lang="en-US" dirty="0" smtClean="0">
                <a:solidFill>
                  <a:srgbClr val="F8F8F8"/>
                </a:solidFill>
                <a:latin typeface="Tahoma"/>
              </a:rPr>
              <a:t> </a:t>
            </a:r>
            <a:r>
              <a:rPr dirty="0" smtClean="0">
                <a:solidFill>
                  <a:srgbClr val="F8F8F8"/>
                </a:solidFill>
                <a:latin typeface="Tahoma"/>
              </a:rPr>
              <a:t>Reserved</a:t>
            </a:r>
            <a:r>
              <a:rPr lang="en-US" dirty="0" smtClean="0">
                <a:solidFill>
                  <a:srgbClr val="F8F8F8"/>
                </a:solidFill>
                <a:latin typeface="Tahoma"/>
              </a:rPr>
              <a:t> </a:t>
            </a:r>
            <a:endParaRPr lang="en-US" altLang="en-US" dirty="0">
              <a:solidFill>
                <a:srgbClr val="F8F8F8"/>
              </a:solidFill>
              <a:latin typeface="Tahoma" pitchFamily="34" charset="0"/>
            </a:endParaRPr>
          </a:p>
        </p:txBody>
      </p:sp>
      <p:sp>
        <p:nvSpPr>
          <p:cNvPr id="2" name="Slide Number Placeholder 1"/>
          <p:cNvSpPr>
            <a:spLocks noGrp="1"/>
          </p:cNvSpPr>
          <p:nvPr>
            <p:ph type="sldNum" sz="quarter" idx="12"/>
          </p:nvPr>
        </p:nvSpPr>
        <p:spPr/>
        <p:txBody>
          <a:bodyPr/>
          <a:lstStyle/>
          <a:p>
            <a:pPr>
              <a:defRPr/>
            </a:pPr>
            <a:fld id="{28C99590-D653-46AC-97D3-FFD34B05AF04}" type="slidenum">
              <a:rPr lang="en-US" smtClean="0"/>
              <a:pPr>
                <a:defRPr/>
              </a:pPr>
              <a:t>10</a:t>
            </a:fld>
            <a:endParaRPr lang="en-US"/>
          </a:p>
        </p:txBody>
      </p:sp>
      <p:sp>
        <p:nvSpPr>
          <p:cNvPr id="4" name="Rectangle 3"/>
          <p:cNvSpPr/>
          <p:nvPr/>
        </p:nvSpPr>
        <p:spPr>
          <a:xfrm>
            <a:off x="4523460" y="3087688"/>
            <a:ext cx="4239539" cy="1938992"/>
          </a:xfrm>
          <a:prstGeom prst="rect">
            <a:avLst/>
          </a:prstGeom>
        </p:spPr>
        <p:txBody>
          <a:bodyPr wrap="square">
            <a:spAutoFit/>
          </a:bodyPr>
          <a:lstStyle/>
          <a:p>
            <a:pPr marL="361950" indent="-361950">
              <a:buClr>
                <a:srgbClr val="6699FF"/>
              </a:buClr>
              <a:buSzPct val="120000"/>
              <a:buFont typeface="Arial" pitchFamily="34" charset="0"/>
              <a:buChar char="•"/>
              <a:defRPr/>
            </a:pPr>
            <a:r>
              <a:rPr sz="2000" dirty="0" smtClean="0">
                <a:solidFill>
                  <a:srgbClr val="F8F8F8"/>
                </a:solidFill>
                <a:cs typeface="Arial" charset="0"/>
              </a:rPr>
              <a:t>A</a:t>
            </a:r>
            <a:r>
              <a:rPr lang="en-US" sz="2000" dirty="0" smtClean="0">
                <a:solidFill>
                  <a:srgbClr val="F8F8F8"/>
                </a:solidFill>
                <a:cs typeface="Arial" charset="0"/>
              </a:rPr>
              <a:t> </a:t>
            </a:r>
            <a:r>
              <a:rPr sz="2000" dirty="0" smtClean="0">
                <a:solidFill>
                  <a:srgbClr val="F8F8F8"/>
                </a:solidFill>
                <a:cs typeface="Arial" charset="0"/>
              </a:rPr>
              <a:t>camera</a:t>
            </a:r>
            <a:r>
              <a:rPr lang="en-US" sz="2000" dirty="0" smtClean="0">
                <a:solidFill>
                  <a:srgbClr val="F8F8F8"/>
                </a:solidFill>
                <a:cs typeface="Arial" charset="0"/>
              </a:rPr>
              <a:t> </a:t>
            </a:r>
            <a:r>
              <a:rPr sz="2000" dirty="0" smtClean="0">
                <a:solidFill>
                  <a:srgbClr val="F8F8F8"/>
                </a:solidFill>
                <a:cs typeface="Arial" charset="0"/>
              </a:rPr>
              <a:t>located</a:t>
            </a:r>
            <a:r>
              <a:rPr lang="en-US" sz="2000" dirty="0" smtClean="0">
                <a:solidFill>
                  <a:srgbClr val="F8F8F8"/>
                </a:solidFill>
                <a:cs typeface="Arial" charset="0"/>
              </a:rPr>
              <a:t> </a:t>
            </a:r>
            <a:r>
              <a:rPr sz="2000" dirty="0" smtClean="0">
                <a:solidFill>
                  <a:srgbClr val="F8F8F8"/>
                </a:solidFill>
                <a:cs typeface="Arial" charset="0"/>
              </a:rPr>
              <a:t>in</a:t>
            </a:r>
            <a:r>
              <a:rPr lang="en-US" sz="2000" dirty="0" smtClean="0">
                <a:solidFill>
                  <a:srgbClr val="F8F8F8"/>
                </a:solidFill>
                <a:cs typeface="Arial" charset="0"/>
              </a:rPr>
              <a:t> </a:t>
            </a:r>
            <a:r>
              <a:rPr sz="2000" dirty="0" smtClean="0">
                <a:solidFill>
                  <a:srgbClr val="F8F8F8"/>
                </a:solidFill>
                <a:cs typeface="Arial" charset="0"/>
              </a:rPr>
              <a:t>any</a:t>
            </a:r>
            <a:r>
              <a:rPr lang="en-US" sz="2000" dirty="0" smtClean="0">
                <a:solidFill>
                  <a:srgbClr val="F8F8F8"/>
                </a:solidFill>
                <a:cs typeface="Arial" charset="0"/>
              </a:rPr>
              <a:t> </a:t>
            </a:r>
            <a:r>
              <a:rPr sz="2000" dirty="0" smtClean="0">
                <a:solidFill>
                  <a:srgbClr val="F8F8F8"/>
                </a:solidFill>
                <a:cs typeface="Arial" charset="0"/>
              </a:rPr>
              <a:t>corner</a:t>
            </a:r>
            <a:r>
              <a:rPr lang="en-US" sz="2000" dirty="0" smtClean="0">
                <a:solidFill>
                  <a:srgbClr val="F8F8F8"/>
                </a:solidFill>
                <a:cs typeface="Arial" charset="0"/>
              </a:rPr>
              <a:t> </a:t>
            </a:r>
            <a:r>
              <a:rPr sz="2000" dirty="0" smtClean="0">
                <a:solidFill>
                  <a:srgbClr val="F8F8F8"/>
                </a:solidFill>
                <a:cs typeface="Arial" charset="0"/>
              </a:rPr>
              <a:t>of</a:t>
            </a:r>
            <a:r>
              <a:rPr lang="en-US" sz="2000" dirty="0" smtClean="0">
                <a:solidFill>
                  <a:srgbClr val="F8F8F8"/>
                </a:solidFill>
                <a:cs typeface="Arial" charset="0"/>
              </a:rPr>
              <a:t> </a:t>
            </a:r>
            <a:r>
              <a:rPr sz="2000" dirty="0" smtClean="0">
                <a:solidFill>
                  <a:srgbClr val="F8F8F8"/>
                </a:solidFill>
                <a:cs typeface="Arial" charset="0"/>
              </a:rPr>
              <a:t>the</a:t>
            </a:r>
            <a:r>
              <a:rPr lang="en-US" sz="2000" dirty="0" smtClean="0">
                <a:solidFill>
                  <a:srgbClr val="F8F8F8"/>
                </a:solidFill>
                <a:cs typeface="Arial" charset="0"/>
              </a:rPr>
              <a:t> </a:t>
            </a:r>
            <a:r>
              <a:rPr sz="2000" dirty="0" smtClean="0">
                <a:solidFill>
                  <a:srgbClr val="F8F8F8"/>
                </a:solidFill>
                <a:cs typeface="Arial" charset="0"/>
              </a:rPr>
              <a:t>building</a:t>
            </a:r>
            <a:r>
              <a:rPr lang="en-US" sz="2000" dirty="0" smtClean="0">
                <a:solidFill>
                  <a:srgbClr val="F8F8F8"/>
                </a:solidFill>
                <a:cs typeface="Arial" charset="0"/>
              </a:rPr>
              <a:t> ( ) </a:t>
            </a:r>
            <a:r>
              <a:rPr sz="2000" dirty="0" smtClean="0">
                <a:solidFill>
                  <a:srgbClr val="F8F8F8"/>
                </a:solidFill>
                <a:cs typeface="Arial" charset="0"/>
              </a:rPr>
              <a:t>can</a:t>
            </a:r>
            <a:r>
              <a:rPr lang="en-US" sz="2000" dirty="0" smtClean="0">
                <a:solidFill>
                  <a:srgbClr val="F8F8F8"/>
                </a:solidFill>
                <a:cs typeface="Arial" charset="0"/>
              </a:rPr>
              <a:t> "</a:t>
            </a:r>
            <a:r>
              <a:rPr sz="2000" dirty="0" smtClean="0">
                <a:solidFill>
                  <a:srgbClr val="F8F8F8"/>
                </a:solidFill>
                <a:cs typeface="Arial" charset="0"/>
              </a:rPr>
              <a:t>see</a:t>
            </a:r>
            <a:r>
              <a:rPr lang="en-US" sz="2000" dirty="0" smtClean="0">
                <a:solidFill>
                  <a:srgbClr val="F8F8F8"/>
                </a:solidFill>
                <a:cs typeface="Arial" charset="0"/>
              </a:rPr>
              <a:t>" every </a:t>
            </a:r>
            <a:r>
              <a:rPr sz="2000" dirty="0" smtClean="0">
                <a:solidFill>
                  <a:srgbClr val="F8F8F8"/>
                </a:solidFill>
                <a:cs typeface="Arial" charset="0"/>
              </a:rPr>
              <a:t>point</a:t>
            </a:r>
            <a:r>
              <a:rPr lang="en-US" sz="2000" dirty="0" smtClean="0">
                <a:solidFill>
                  <a:srgbClr val="F8F8F8"/>
                </a:solidFill>
                <a:cs typeface="Arial" charset="0"/>
              </a:rPr>
              <a:t> </a:t>
            </a:r>
            <a:r>
              <a:rPr sz="2000" dirty="0" smtClean="0">
                <a:solidFill>
                  <a:srgbClr val="F8F8F8"/>
                </a:solidFill>
                <a:cs typeface="Arial" charset="0"/>
              </a:rPr>
              <a:t>on</a:t>
            </a:r>
            <a:r>
              <a:rPr lang="en-US" sz="2000" dirty="0" smtClean="0">
                <a:solidFill>
                  <a:srgbClr val="F8F8F8"/>
                </a:solidFill>
                <a:cs typeface="Arial" charset="0"/>
              </a:rPr>
              <a:t> </a:t>
            </a:r>
            <a:r>
              <a:rPr sz="2000" dirty="0" smtClean="0">
                <a:solidFill>
                  <a:srgbClr val="F8F8F8"/>
                </a:solidFill>
                <a:cs typeface="Arial" charset="0"/>
              </a:rPr>
              <a:t>any</a:t>
            </a:r>
            <a:r>
              <a:rPr lang="en-US" sz="2000" dirty="0" smtClean="0">
                <a:solidFill>
                  <a:srgbClr val="F8F8F8"/>
                </a:solidFill>
                <a:cs typeface="Arial" charset="0"/>
              </a:rPr>
              <a:t> </a:t>
            </a:r>
            <a:r>
              <a:rPr sz="2000" dirty="0" smtClean="0">
                <a:solidFill>
                  <a:srgbClr val="F8F8F8"/>
                </a:solidFill>
                <a:cs typeface="Arial" charset="0"/>
              </a:rPr>
              <a:t>wall</a:t>
            </a:r>
            <a:r>
              <a:rPr lang="en-US" sz="2000" dirty="0" smtClean="0">
                <a:solidFill>
                  <a:srgbClr val="F8F8F8"/>
                </a:solidFill>
                <a:cs typeface="Arial" charset="0"/>
              </a:rPr>
              <a:t>, </a:t>
            </a:r>
            <a:r>
              <a:rPr lang="en-US" sz="2000" dirty="0" smtClean="0">
                <a:solidFill>
                  <a:srgbClr val="F8F8F8"/>
                </a:solidFill>
                <a:cs typeface="Arial" charset="0"/>
              </a:rPr>
              <a:t>as long as </a:t>
            </a:r>
            <a:r>
              <a:rPr lang="en-US" sz="2000" dirty="0" smtClean="0">
                <a:solidFill>
                  <a:srgbClr val="F8F8F8"/>
                </a:solidFill>
                <a:cs typeface="Arial" charset="0"/>
              </a:rPr>
              <a:t>its </a:t>
            </a:r>
            <a:r>
              <a:rPr sz="2000" dirty="0" smtClean="0">
                <a:solidFill>
                  <a:srgbClr val="F8F8F8"/>
                </a:solidFill>
                <a:cs typeface="Arial" charset="0"/>
              </a:rPr>
              <a:t>line</a:t>
            </a:r>
            <a:r>
              <a:rPr lang="en-US" sz="2000" dirty="0" smtClean="0">
                <a:solidFill>
                  <a:srgbClr val="F8F8F8"/>
                </a:solidFill>
                <a:cs typeface="Arial" charset="0"/>
              </a:rPr>
              <a:t> </a:t>
            </a:r>
            <a:r>
              <a:rPr sz="2000" dirty="0" smtClean="0">
                <a:solidFill>
                  <a:srgbClr val="F8F8F8"/>
                </a:solidFill>
                <a:cs typeface="Arial" charset="0"/>
              </a:rPr>
              <a:t>of</a:t>
            </a:r>
            <a:r>
              <a:rPr lang="en-US" sz="2000" dirty="0" smtClean="0">
                <a:solidFill>
                  <a:srgbClr val="F8F8F8"/>
                </a:solidFill>
                <a:cs typeface="Arial" charset="0"/>
              </a:rPr>
              <a:t> </a:t>
            </a:r>
            <a:r>
              <a:rPr sz="2000" dirty="0" smtClean="0">
                <a:solidFill>
                  <a:srgbClr val="F8F8F8"/>
                </a:solidFill>
                <a:cs typeface="Arial" charset="0"/>
              </a:rPr>
              <a:t>sight</a:t>
            </a:r>
            <a:r>
              <a:rPr lang="en-US" sz="2000" dirty="0" smtClean="0">
                <a:solidFill>
                  <a:srgbClr val="F8F8F8"/>
                </a:solidFill>
                <a:cs typeface="Arial" charset="0"/>
              </a:rPr>
              <a:t> </a:t>
            </a:r>
            <a:r>
              <a:rPr sz="2000" dirty="0" smtClean="0">
                <a:solidFill>
                  <a:srgbClr val="F8F8F8"/>
                </a:solidFill>
                <a:cs typeface="Arial" charset="0"/>
              </a:rPr>
              <a:t>does</a:t>
            </a:r>
            <a:r>
              <a:rPr lang="en-US" sz="2000" dirty="0" smtClean="0">
                <a:solidFill>
                  <a:srgbClr val="F8F8F8"/>
                </a:solidFill>
                <a:cs typeface="Arial" charset="0"/>
              </a:rPr>
              <a:t> </a:t>
            </a:r>
            <a:r>
              <a:rPr sz="2000" dirty="0" smtClean="0">
                <a:solidFill>
                  <a:srgbClr val="F8F8F8"/>
                </a:solidFill>
                <a:cs typeface="Arial" charset="0"/>
              </a:rPr>
              <a:t>not</a:t>
            </a:r>
            <a:r>
              <a:rPr lang="en-US" sz="2000" dirty="0" smtClean="0">
                <a:solidFill>
                  <a:srgbClr val="F8F8F8"/>
                </a:solidFill>
                <a:cs typeface="Arial" charset="0"/>
              </a:rPr>
              <a:t> "</a:t>
            </a:r>
            <a:r>
              <a:rPr sz="2000" dirty="0" smtClean="0">
                <a:solidFill>
                  <a:srgbClr val="F8F8F8"/>
                </a:solidFill>
                <a:cs typeface="Arial" charset="0"/>
              </a:rPr>
              <a:t>hit</a:t>
            </a:r>
            <a:r>
              <a:rPr lang="en-US" sz="2000" dirty="0" smtClean="0">
                <a:solidFill>
                  <a:srgbClr val="F8F8F8"/>
                </a:solidFill>
                <a:cs typeface="Arial" charset="0"/>
              </a:rPr>
              <a:t>" </a:t>
            </a:r>
            <a:r>
              <a:rPr sz="2000" dirty="0" smtClean="0">
                <a:solidFill>
                  <a:srgbClr val="F8F8F8"/>
                </a:solidFill>
                <a:cs typeface="Arial" charset="0"/>
              </a:rPr>
              <a:t>any</a:t>
            </a:r>
            <a:r>
              <a:rPr lang="en-US" sz="2000" dirty="0" smtClean="0">
                <a:solidFill>
                  <a:srgbClr val="F8F8F8"/>
                </a:solidFill>
                <a:cs typeface="Arial" charset="0"/>
              </a:rPr>
              <a:t> </a:t>
            </a:r>
            <a:r>
              <a:rPr sz="2000" dirty="0" smtClean="0">
                <a:solidFill>
                  <a:srgbClr val="F8F8F8"/>
                </a:solidFill>
                <a:cs typeface="Arial" charset="0"/>
              </a:rPr>
              <a:t>other</a:t>
            </a:r>
            <a:r>
              <a:rPr lang="en-US" sz="2000" dirty="0" smtClean="0">
                <a:solidFill>
                  <a:srgbClr val="F8F8F8"/>
                </a:solidFill>
                <a:cs typeface="Arial" charset="0"/>
              </a:rPr>
              <a:t> </a:t>
            </a:r>
            <a:r>
              <a:rPr sz="2000" dirty="0" smtClean="0">
                <a:solidFill>
                  <a:srgbClr val="F8F8F8"/>
                </a:solidFill>
                <a:cs typeface="Arial" charset="0"/>
              </a:rPr>
              <a:t>wall</a:t>
            </a:r>
            <a:r>
              <a:rPr lang="en-US" sz="2000" dirty="0" smtClean="0">
                <a:solidFill>
                  <a:srgbClr val="F8F8F8"/>
                </a:solidFill>
                <a:cs typeface="Arial" charset="0"/>
              </a:rPr>
              <a:t>, </a:t>
            </a:r>
            <a:r>
              <a:rPr lang="en-US" sz="2000" dirty="0" smtClean="0">
                <a:solidFill>
                  <a:srgbClr val="F8F8F8"/>
                </a:solidFill>
                <a:cs typeface="Arial" charset="0"/>
              </a:rPr>
              <a:t>which </a:t>
            </a:r>
            <a:r>
              <a:rPr sz="2000" dirty="0" smtClean="0">
                <a:solidFill>
                  <a:srgbClr val="F8F8F8"/>
                </a:solidFill>
                <a:cs typeface="Arial" charset="0"/>
              </a:rPr>
              <a:t>would</a:t>
            </a:r>
            <a:r>
              <a:rPr lang="en-US" sz="2000" dirty="0" smtClean="0">
                <a:solidFill>
                  <a:srgbClr val="F8F8F8"/>
                </a:solidFill>
                <a:cs typeface="Arial" charset="0"/>
              </a:rPr>
              <a:t> </a:t>
            </a:r>
            <a:r>
              <a:rPr sz="2000" dirty="0" smtClean="0">
                <a:solidFill>
                  <a:srgbClr val="F8F8F8"/>
                </a:solidFill>
                <a:cs typeface="Arial" charset="0"/>
              </a:rPr>
              <a:t>form</a:t>
            </a:r>
            <a:r>
              <a:rPr lang="en-US" sz="2000" dirty="0" smtClean="0">
                <a:solidFill>
                  <a:srgbClr val="F8F8F8"/>
                </a:solidFill>
                <a:cs typeface="Arial" charset="0"/>
              </a:rPr>
              <a:t> </a:t>
            </a:r>
            <a:r>
              <a:rPr sz="2000" dirty="0" smtClean="0">
                <a:solidFill>
                  <a:srgbClr val="F8F8F8"/>
                </a:solidFill>
                <a:cs typeface="Arial" charset="0"/>
              </a:rPr>
              <a:t>a</a:t>
            </a:r>
            <a:r>
              <a:rPr lang="en-US" sz="2000" dirty="0" smtClean="0">
                <a:solidFill>
                  <a:srgbClr val="F8F8F8"/>
                </a:solidFill>
                <a:cs typeface="Arial" charset="0"/>
              </a:rPr>
              <a:t> "</a:t>
            </a:r>
            <a:r>
              <a:rPr sz="2000" dirty="0" smtClean="0">
                <a:solidFill>
                  <a:srgbClr val="F8F8F8"/>
                </a:solidFill>
                <a:cs typeface="Arial" charset="0"/>
              </a:rPr>
              <a:t>dead</a:t>
            </a:r>
            <a:r>
              <a:rPr lang="en-US" sz="2000" dirty="0" smtClean="0">
                <a:solidFill>
                  <a:srgbClr val="F8F8F8"/>
                </a:solidFill>
                <a:cs typeface="Arial" charset="0"/>
              </a:rPr>
              <a:t> </a:t>
            </a:r>
            <a:r>
              <a:rPr sz="2000" dirty="0" smtClean="0">
                <a:solidFill>
                  <a:srgbClr val="F8F8F8"/>
                </a:solidFill>
                <a:cs typeface="Arial" charset="0"/>
              </a:rPr>
              <a:t>zone</a:t>
            </a:r>
            <a:r>
              <a:rPr lang="en-US" sz="2000" dirty="0" smtClean="0">
                <a:solidFill>
                  <a:srgbClr val="F8F8F8"/>
                </a:solidFill>
                <a:cs typeface="Arial" charset="0"/>
              </a:rPr>
              <a:t>". </a:t>
            </a:r>
            <a:endParaRPr sz="2000" dirty="0">
              <a:solidFill>
                <a:srgbClr val="F8F8F8"/>
              </a:solidFill>
              <a:cs typeface="Arial" charset="0"/>
            </a:endParaRPr>
          </a:p>
        </p:txBody>
      </p:sp>
      <p:sp>
        <p:nvSpPr>
          <p:cNvPr id="20" name="Oval 19"/>
          <p:cNvSpPr>
            <a:spLocks noChangeArrowheads="1"/>
          </p:cNvSpPr>
          <p:nvPr/>
        </p:nvSpPr>
        <p:spPr bwMode="auto">
          <a:xfrm>
            <a:off x="6714000" y="3529390"/>
            <a:ext cx="144000" cy="144000"/>
          </a:xfrm>
          <a:prstGeom prst="ellipse">
            <a:avLst/>
          </a:prstGeom>
          <a:solidFill>
            <a:schemeClr val="accent1"/>
          </a:solidFill>
          <a:ln w="9525" algn="ctr">
            <a:solidFill>
              <a:schemeClr val="tx1"/>
            </a:solidFill>
            <a:round/>
            <a:headEnd type="none" w="sm" len="sm"/>
            <a:tailEnd type="none" w="sm" len="sm"/>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kumimoji="1" lang="en-US" altLang="en-US" sz="2400">
              <a:solidFill>
                <a:srgbClr val="F8F8F8"/>
              </a:solidFill>
              <a:latin typeface="Times New Roman" pitchFamily="18" charset="0"/>
            </a:endParaRPr>
          </a:p>
        </p:txBody>
      </p:sp>
      <p:grpSp>
        <p:nvGrpSpPr>
          <p:cNvPr id="82" name="Group 2"/>
          <p:cNvGrpSpPr>
            <a:grpSpLocks/>
          </p:cNvGrpSpPr>
          <p:nvPr/>
        </p:nvGrpSpPr>
        <p:grpSpPr bwMode="auto">
          <a:xfrm>
            <a:off x="457200" y="2990428"/>
            <a:ext cx="4237112" cy="3030860"/>
            <a:chOff x="1728" y="3456"/>
            <a:chExt cx="8928" cy="5760"/>
          </a:xfrm>
          <a:effectLst>
            <a:outerShdw blurRad="50800" dist="50800" dir="5400000" algn="ctr" rotWithShape="0">
              <a:srgbClr val="000000">
                <a:alpha val="55000"/>
              </a:srgbClr>
            </a:outerShdw>
          </a:effectLst>
        </p:grpSpPr>
        <p:sp>
          <p:nvSpPr>
            <p:cNvPr id="83" name="Line 3"/>
            <p:cNvSpPr>
              <a:spLocks noChangeShapeType="1"/>
            </p:cNvSpPr>
            <p:nvPr/>
          </p:nvSpPr>
          <p:spPr bwMode="auto">
            <a:xfrm>
              <a:off x="3312" y="9216"/>
              <a:ext cx="6048"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fontAlgn="base">
                <a:spcBef>
                  <a:spcPct val="0"/>
                </a:spcBef>
                <a:spcAft>
                  <a:spcPct val="0"/>
                </a:spcAft>
              </a:pPr>
              <a:endParaRPr lang="he-IL">
                <a:solidFill>
                  <a:srgbClr val="F8F8F8"/>
                </a:solidFill>
                <a:latin typeface="Arial" charset="0"/>
                <a:cs typeface="Arial" charset="0"/>
              </a:endParaRPr>
            </a:p>
          </p:txBody>
        </p:sp>
        <p:sp>
          <p:nvSpPr>
            <p:cNvPr id="84" name="Line 4"/>
            <p:cNvSpPr>
              <a:spLocks noChangeShapeType="1"/>
            </p:cNvSpPr>
            <p:nvPr/>
          </p:nvSpPr>
          <p:spPr bwMode="auto">
            <a:xfrm flipV="1">
              <a:off x="9360" y="8784"/>
              <a:ext cx="864" cy="432"/>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fontAlgn="base">
                <a:spcBef>
                  <a:spcPct val="0"/>
                </a:spcBef>
                <a:spcAft>
                  <a:spcPct val="0"/>
                </a:spcAft>
              </a:pPr>
              <a:endParaRPr lang="he-IL">
                <a:solidFill>
                  <a:srgbClr val="F8F8F8"/>
                </a:solidFill>
                <a:latin typeface="Arial" charset="0"/>
                <a:cs typeface="Arial" charset="0"/>
              </a:endParaRPr>
            </a:p>
          </p:txBody>
        </p:sp>
        <p:sp>
          <p:nvSpPr>
            <p:cNvPr id="85" name="Line 5"/>
            <p:cNvSpPr>
              <a:spLocks noChangeShapeType="1"/>
            </p:cNvSpPr>
            <p:nvPr/>
          </p:nvSpPr>
          <p:spPr bwMode="auto">
            <a:xfrm flipH="1" flipV="1">
              <a:off x="9936" y="8208"/>
              <a:ext cx="288" cy="576"/>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fontAlgn="base">
                <a:spcBef>
                  <a:spcPct val="0"/>
                </a:spcBef>
                <a:spcAft>
                  <a:spcPct val="0"/>
                </a:spcAft>
              </a:pPr>
              <a:endParaRPr lang="he-IL">
                <a:solidFill>
                  <a:srgbClr val="F8F8F8"/>
                </a:solidFill>
                <a:latin typeface="Arial" charset="0"/>
                <a:cs typeface="Arial" charset="0"/>
              </a:endParaRPr>
            </a:p>
          </p:txBody>
        </p:sp>
        <p:sp>
          <p:nvSpPr>
            <p:cNvPr id="86" name="Line 6"/>
            <p:cNvSpPr>
              <a:spLocks noChangeShapeType="1"/>
            </p:cNvSpPr>
            <p:nvPr/>
          </p:nvSpPr>
          <p:spPr bwMode="auto">
            <a:xfrm flipH="1">
              <a:off x="9504" y="8208"/>
              <a:ext cx="432"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fontAlgn="base">
                <a:spcBef>
                  <a:spcPct val="0"/>
                </a:spcBef>
                <a:spcAft>
                  <a:spcPct val="0"/>
                </a:spcAft>
              </a:pPr>
              <a:endParaRPr lang="he-IL">
                <a:solidFill>
                  <a:srgbClr val="F8F8F8"/>
                </a:solidFill>
                <a:latin typeface="Arial" charset="0"/>
                <a:cs typeface="Arial" charset="0"/>
              </a:endParaRPr>
            </a:p>
          </p:txBody>
        </p:sp>
        <p:sp>
          <p:nvSpPr>
            <p:cNvPr id="87" name="Line 7"/>
            <p:cNvSpPr>
              <a:spLocks noChangeShapeType="1"/>
            </p:cNvSpPr>
            <p:nvPr/>
          </p:nvSpPr>
          <p:spPr bwMode="auto">
            <a:xfrm>
              <a:off x="9504" y="8208"/>
              <a:ext cx="0" cy="288"/>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fontAlgn="base">
                <a:spcBef>
                  <a:spcPct val="0"/>
                </a:spcBef>
                <a:spcAft>
                  <a:spcPct val="0"/>
                </a:spcAft>
              </a:pPr>
              <a:endParaRPr lang="he-IL">
                <a:solidFill>
                  <a:srgbClr val="F8F8F8"/>
                </a:solidFill>
                <a:latin typeface="Arial" charset="0"/>
                <a:cs typeface="Arial" charset="0"/>
              </a:endParaRPr>
            </a:p>
          </p:txBody>
        </p:sp>
        <p:sp>
          <p:nvSpPr>
            <p:cNvPr id="88" name="Line 8"/>
            <p:cNvSpPr>
              <a:spLocks noChangeShapeType="1"/>
            </p:cNvSpPr>
            <p:nvPr/>
          </p:nvSpPr>
          <p:spPr bwMode="auto">
            <a:xfrm flipH="1">
              <a:off x="7488" y="8496"/>
              <a:ext cx="2016"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fontAlgn="base">
                <a:spcBef>
                  <a:spcPct val="0"/>
                </a:spcBef>
                <a:spcAft>
                  <a:spcPct val="0"/>
                </a:spcAft>
              </a:pPr>
              <a:endParaRPr lang="he-IL">
                <a:solidFill>
                  <a:srgbClr val="F8F8F8"/>
                </a:solidFill>
                <a:latin typeface="Arial" charset="0"/>
                <a:cs typeface="Arial" charset="0"/>
              </a:endParaRPr>
            </a:p>
          </p:txBody>
        </p:sp>
        <p:sp>
          <p:nvSpPr>
            <p:cNvPr id="89" name="Line 9"/>
            <p:cNvSpPr>
              <a:spLocks noChangeShapeType="1"/>
            </p:cNvSpPr>
            <p:nvPr/>
          </p:nvSpPr>
          <p:spPr bwMode="auto">
            <a:xfrm flipV="1">
              <a:off x="7488" y="7776"/>
              <a:ext cx="1728" cy="72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fontAlgn="base">
                <a:spcBef>
                  <a:spcPct val="0"/>
                </a:spcBef>
                <a:spcAft>
                  <a:spcPct val="0"/>
                </a:spcAft>
              </a:pPr>
              <a:endParaRPr lang="he-IL">
                <a:solidFill>
                  <a:srgbClr val="F8F8F8"/>
                </a:solidFill>
                <a:latin typeface="Arial" charset="0"/>
                <a:cs typeface="Arial" charset="0"/>
              </a:endParaRPr>
            </a:p>
          </p:txBody>
        </p:sp>
        <p:sp>
          <p:nvSpPr>
            <p:cNvPr id="90" name="Line 10"/>
            <p:cNvSpPr>
              <a:spLocks noChangeShapeType="1"/>
            </p:cNvSpPr>
            <p:nvPr/>
          </p:nvSpPr>
          <p:spPr bwMode="auto">
            <a:xfrm>
              <a:off x="9216" y="7776"/>
              <a:ext cx="1008"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fontAlgn="base">
                <a:spcBef>
                  <a:spcPct val="0"/>
                </a:spcBef>
                <a:spcAft>
                  <a:spcPct val="0"/>
                </a:spcAft>
              </a:pPr>
              <a:endParaRPr lang="he-IL">
                <a:solidFill>
                  <a:srgbClr val="F8F8F8"/>
                </a:solidFill>
                <a:latin typeface="Arial" charset="0"/>
                <a:cs typeface="Arial" charset="0"/>
              </a:endParaRPr>
            </a:p>
          </p:txBody>
        </p:sp>
        <p:sp>
          <p:nvSpPr>
            <p:cNvPr id="91" name="Line 11"/>
            <p:cNvSpPr>
              <a:spLocks noChangeShapeType="1"/>
            </p:cNvSpPr>
            <p:nvPr/>
          </p:nvSpPr>
          <p:spPr bwMode="auto">
            <a:xfrm>
              <a:off x="10224" y="7776"/>
              <a:ext cx="0" cy="288"/>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fontAlgn="base">
                <a:spcBef>
                  <a:spcPct val="0"/>
                </a:spcBef>
                <a:spcAft>
                  <a:spcPct val="0"/>
                </a:spcAft>
              </a:pPr>
              <a:endParaRPr lang="he-IL">
                <a:solidFill>
                  <a:srgbClr val="F8F8F8"/>
                </a:solidFill>
                <a:latin typeface="Arial" charset="0"/>
                <a:cs typeface="Arial" charset="0"/>
              </a:endParaRPr>
            </a:p>
          </p:txBody>
        </p:sp>
        <p:sp>
          <p:nvSpPr>
            <p:cNvPr id="92" name="Line 12"/>
            <p:cNvSpPr>
              <a:spLocks noChangeShapeType="1"/>
            </p:cNvSpPr>
            <p:nvPr/>
          </p:nvSpPr>
          <p:spPr bwMode="auto">
            <a:xfrm>
              <a:off x="10224" y="8064"/>
              <a:ext cx="432"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fontAlgn="base">
                <a:spcBef>
                  <a:spcPct val="0"/>
                </a:spcBef>
                <a:spcAft>
                  <a:spcPct val="0"/>
                </a:spcAft>
              </a:pPr>
              <a:endParaRPr lang="he-IL">
                <a:solidFill>
                  <a:srgbClr val="F8F8F8"/>
                </a:solidFill>
                <a:latin typeface="Arial" charset="0"/>
                <a:cs typeface="Arial" charset="0"/>
              </a:endParaRPr>
            </a:p>
          </p:txBody>
        </p:sp>
        <p:sp>
          <p:nvSpPr>
            <p:cNvPr id="93" name="Line 13"/>
            <p:cNvSpPr>
              <a:spLocks noChangeShapeType="1"/>
            </p:cNvSpPr>
            <p:nvPr/>
          </p:nvSpPr>
          <p:spPr bwMode="auto">
            <a:xfrm flipV="1">
              <a:off x="10656" y="6624"/>
              <a:ext cx="0" cy="144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fontAlgn="base">
                <a:spcBef>
                  <a:spcPct val="0"/>
                </a:spcBef>
                <a:spcAft>
                  <a:spcPct val="0"/>
                </a:spcAft>
              </a:pPr>
              <a:endParaRPr lang="he-IL">
                <a:solidFill>
                  <a:srgbClr val="F8F8F8"/>
                </a:solidFill>
                <a:latin typeface="Arial" charset="0"/>
                <a:cs typeface="Arial" charset="0"/>
              </a:endParaRPr>
            </a:p>
          </p:txBody>
        </p:sp>
        <p:sp>
          <p:nvSpPr>
            <p:cNvPr id="94" name="Line 14"/>
            <p:cNvSpPr>
              <a:spLocks noChangeShapeType="1"/>
            </p:cNvSpPr>
            <p:nvPr/>
          </p:nvSpPr>
          <p:spPr bwMode="auto">
            <a:xfrm flipH="1">
              <a:off x="9936" y="6624"/>
              <a:ext cx="720"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fontAlgn="base">
                <a:spcBef>
                  <a:spcPct val="0"/>
                </a:spcBef>
                <a:spcAft>
                  <a:spcPct val="0"/>
                </a:spcAft>
              </a:pPr>
              <a:endParaRPr lang="he-IL">
                <a:solidFill>
                  <a:srgbClr val="F8F8F8"/>
                </a:solidFill>
                <a:latin typeface="Arial" charset="0"/>
                <a:cs typeface="Arial" charset="0"/>
              </a:endParaRPr>
            </a:p>
          </p:txBody>
        </p:sp>
        <p:sp>
          <p:nvSpPr>
            <p:cNvPr id="95" name="Line 15"/>
            <p:cNvSpPr>
              <a:spLocks noChangeShapeType="1"/>
            </p:cNvSpPr>
            <p:nvPr/>
          </p:nvSpPr>
          <p:spPr bwMode="auto">
            <a:xfrm flipV="1">
              <a:off x="9936" y="5184"/>
              <a:ext cx="0" cy="144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fontAlgn="base">
                <a:spcBef>
                  <a:spcPct val="0"/>
                </a:spcBef>
                <a:spcAft>
                  <a:spcPct val="0"/>
                </a:spcAft>
              </a:pPr>
              <a:endParaRPr lang="he-IL">
                <a:solidFill>
                  <a:srgbClr val="F8F8F8"/>
                </a:solidFill>
                <a:latin typeface="Arial" charset="0"/>
                <a:cs typeface="Arial" charset="0"/>
              </a:endParaRPr>
            </a:p>
          </p:txBody>
        </p:sp>
        <p:sp>
          <p:nvSpPr>
            <p:cNvPr id="96" name="Line 16"/>
            <p:cNvSpPr>
              <a:spLocks noChangeShapeType="1"/>
            </p:cNvSpPr>
            <p:nvPr/>
          </p:nvSpPr>
          <p:spPr bwMode="auto">
            <a:xfrm flipH="1">
              <a:off x="9360" y="5184"/>
              <a:ext cx="576"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fontAlgn="base">
                <a:spcBef>
                  <a:spcPct val="0"/>
                </a:spcBef>
                <a:spcAft>
                  <a:spcPct val="0"/>
                </a:spcAft>
              </a:pPr>
              <a:endParaRPr lang="he-IL">
                <a:solidFill>
                  <a:srgbClr val="F8F8F8"/>
                </a:solidFill>
                <a:latin typeface="Arial" charset="0"/>
                <a:cs typeface="Arial" charset="0"/>
              </a:endParaRPr>
            </a:p>
          </p:txBody>
        </p:sp>
        <p:sp>
          <p:nvSpPr>
            <p:cNvPr id="97" name="Line 17"/>
            <p:cNvSpPr>
              <a:spLocks noChangeShapeType="1"/>
            </p:cNvSpPr>
            <p:nvPr/>
          </p:nvSpPr>
          <p:spPr bwMode="auto">
            <a:xfrm>
              <a:off x="9360" y="5184"/>
              <a:ext cx="0" cy="144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fontAlgn="base">
                <a:spcBef>
                  <a:spcPct val="0"/>
                </a:spcBef>
                <a:spcAft>
                  <a:spcPct val="0"/>
                </a:spcAft>
              </a:pPr>
              <a:endParaRPr lang="he-IL">
                <a:solidFill>
                  <a:srgbClr val="F8F8F8"/>
                </a:solidFill>
                <a:latin typeface="Arial" charset="0"/>
                <a:cs typeface="Arial" charset="0"/>
              </a:endParaRPr>
            </a:p>
          </p:txBody>
        </p:sp>
        <p:sp>
          <p:nvSpPr>
            <p:cNvPr id="98" name="Line 18"/>
            <p:cNvSpPr>
              <a:spLocks noChangeShapeType="1"/>
            </p:cNvSpPr>
            <p:nvPr/>
          </p:nvSpPr>
          <p:spPr bwMode="auto">
            <a:xfrm flipH="1">
              <a:off x="8496" y="6624"/>
              <a:ext cx="864"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fontAlgn="base">
                <a:spcBef>
                  <a:spcPct val="0"/>
                </a:spcBef>
                <a:spcAft>
                  <a:spcPct val="0"/>
                </a:spcAft>
              </a:pPr>
              <a:endParaRPr lang="he-IL">
                <a:solidFill>
                  <a:srgbClr val="F8F8F8"/>
                </a:solidFill>
                <a:latin typeface="Arial" charset="0"/>
                <a:cs typeface="Arial" charset="0"/>
              </a:endParaRPr>
            </a:p>
          </p:txBody>
        </p:sp>
        <p:sp>
          <p:nvSpPr>
            <p:cNvPr id="99" name="Line 19"/>
            <p:cNvSpPr>
              <a:spLocks noChangeShapeType="1"/>
            </p:cNvSpPr>
            <p:nvPr/>
          </p:nvSpPr>
          <p:spPr bwMode="auto">
            <a:xfrm flipV="1">
              <a:off x="8496" y="5328"/>
              <a:ext cx="0" cy="1296"/>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fontAlgn="base">
                <a:spcBef>
                  <a:spcPct val="0"/>
                </a:spcBef>
                <a:spcAft>
                  <a:spcPct val="0"/>
                </a:spcAft>
              </a:pPr>
              <a:endParaRPr lang="he-IL">
                <a:solidFill>
                  <a:srgbClr val="F8F8F8"/>
                </a:solidFill>
                <a:latin typeface="Arial" charset="0"/>
                <a:cs typeface="Arial" charset="0"/>
              </a:endParaRPr>
            </a:p>
          </p:txBody>
        </p:sp>
        <p:sp>
          <p:nvSpPr>
            <p:cNvPr id="100" name="Line 20"/>
            <p:cNvSpPr>
              <a:spLocks noChangeShapeType="1"/>
            </p:cNvSpPr>
            <p:nvPr/>
          </p:nvSpPr>
          <p:spPr bwMode="auto">
            <a:xfrm flipV="1">
              <a:off x="8496" y="4320"/>
              <a:ext cx="1296" cy="1008"/>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fontAlgn="base">
                <a:spcBef>
                  <a:spcPct val="0"/>
                </a:spcBef>
                <a:spcAft>
                  <a:spcPct val="0"/>
                </a:spcAft>
              </a:pPr>
              <a:endParaRPr lang="he-IL">
                <a:solidFill>
                  <a:srgbClr val="F8F8F8"/>
                </a:solidFill>
                <a:latin typeface="Arial" charset="0"/>
                <a:cs typeface="Arial" charset="0"/>
              </a:endParaRPr>
            </a:p>
          </p:txBody>
        </p:sp>
        <p:sp>
          <p:nvSpPr>
            <p:cNvPr id="101" name="Line 21"/>
            <p:cNvSpPr>
              <a:spLocks noChangeShapeType="1"/>
            </p:cNvSpPr>
            <p:nvPr/>
          </p:nvSpPr>
          <p:spPr bwMode="auto">
            <a:xfrm>
              <a:off x="9792" y="4320"/>
              <a:ext cx="576" cy="144"/>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fontAlgn="base">
                <a:spcBef>
                  <a:spcPct val="0"/>
                </a:spcBef>
                <a:spcAft>
                  <a:spcPct val="0"/>
                </a:spcAft>
              </a:pPr>
              <a:endParaRPr lang="he-IL">
                <a:solidFill>
                  <a:srgbClr val="F8F8F8"/>
                </a:solidFill>
                <a:latin typeface="Arial" charset="0"/>
                <a:cs typeface="Arial" charset="0"/>
              </a:endParaRPr>
            </a:p>
          </p:txBody>
        </p:sp>
        <p:sp>
          <p:nvSpPr>
            <p:cNvPr id="102" name="Line 22"/>
            <p:cNvSpPr>
              <a:spLocks noChangeShapeType="1"/>
            </p:cNvSpPr>
            <p:nvPr/>
          </p:nvSpPr>
          <p:spPr bwMode="auto">
            <a:xfrm flipH="1" flipV="1">
              <a:off x="9668" y="3456"/>
              <a:ext cx="720" cy="1008"/>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fontAlgn="base">
                <a:spcBef>
                  <a:spcPct val="0"/>
                </a:spcBef>
                <a:spcAft>
                  <a:spcPct val="0"/>
                </a:spcAft>
              </a:pPr>
              <a:endParaRPr lang="he-IL">
                <a:solidFill>
                  <a:srgbClr val="F8F8F8"/>
                </a:solidFill>
                <a:latin typeface="Arial" charset="0"/>
                <a:cs typeface="Arial" charset="0"/>
              </a:endParaRPr>
            </a:p>
          </p:txBody>
        </p:sp>
        <p:sp>
          <p:nvSpPr>
            <p:cNvPr id="103" name="Line 23"/>
            <p:cNvSpPr>
              <a:spLocks noChangeShapeType="1"/>
            </p:cNvSpPr>
            <p:nvPr/>
          </p:nvSpPr>
          <p:spPr bwMode="auto">
            <a:xfrm flipH="1">
              <a:off x="7200" y="3456"/>
              <a:ext cx="2448"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fontAlgn="base">
                <a:spcBef>
                  <a:spcPct val="0"/>
                </a:spcBef>
                <a:spcAft>
                  <a:spcPct val="0"/>
                </a:spcAft>
              </a:pPr>
              <a:endParaRPr lang="he-IL">
                <a:solidFill>
                  <a:srgbClr val="F8F8F8"/>
                </a:solidFill>
                <a:latin typeface="Arial" charset="0"/>
                <a:cs typeface="Arial" charset="0"/>
              </a:endParaRPr>
            </a:p>
          </p:txBody>
        </p:sp>
        <p:sp>
          <p:nvSpPr>
            <p:cNvPr id="104" name="Line 24"/>
            <p:cNvSpPr>
              <a:spLocks noChangeShapeType="1"/>
            </p:cNvSpPr>
            <p:nvPr/>
          </p:nvSpPr>
          <p:spPr bwMode="auto">
            <a:xfrm>
              <a:off x="7200" y="3456"/>
              <a:ext cx="0" cy="1728"/>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fontAlgn="base">
                <a:spcBef>
                  <a:spcPct val="0"/>
                </a:spcBef>
                <a:spcAft>
                  <a:spcPct val="0"/>
                </a:spcAft>
              </a:pPr>
              <a:endParaRPr lang="he-IL">
                <a:solidFill>
                  <a:srgbClr val="F8F8F8"/>
                </a:solidFill>
                <a:latin typeface="Arial" charset="0"/>
                <a:cs typeface="Arial" charset="0"/>
              </a:endParaRPr>
            </a:p>
          </p:txBody>
        </p:sp>
        <p:sp>
          <p:nvSpPr>
            <p:cNvPr id="105" name="Line 25"/>
            <p:cNvSpPr>
              <a:spLocks noChangeShapeType="1"/>
            </p:cNvSpPr>
            <p:nvPr/>
          </p:nvSpPr>
          <p:spPr bwMode="auto">
            <a:xfrm flipH="1">
              <a:off x="6192" y="5184"/>
              <a:ext cx="1008" cy="576"/>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fontAlgn="base">
                <a:spcBef>
                  <a:spcPct val="0"/>
                </a:spcBef>
                <a:spcAft>
                  <a:spcPct val="0"/>
                </a:spcAft>
              </a:pPr>
              <a:endParaRPr lang="he-IL">
                <a:solidFill>
                  <a:srgbClr val="F8F8F8"/>
                </a:solidFill>
                <a:latin typeface="Arial" charset="0"/>
                <a:cs typeface="Arial" charset="0"/>
              </a:endParaRPr>
            </a:p>
          </p:txBody>
        </p:sp>
        <p:sp>
          <p:nvSpPr>
            <p:cNvPr id="106" name="Line 26"/>
            <p:cNvSpPr>
              <a:spLocks noChangeShapeType="1"/>
            </p:cNvSpPr>
            <p:nvPr/>
          </p:nvSpPr>
          <p:spPr bwMode="auto">
            <a:xfrm flipH="1" flipV="1">
              <a:off x="5184" y="5184"/>
              <a:ext cx="1008" cy="576"/>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fontAlgn="base">
                <a:spcBef>
                  <a:spcPct val="0"/>
                </a:spcBef>
                <a:spcAft>
                  <a:spcPct val="0"/>
                </a:spcAft>
              </a:pPr>
              <a:endParaRPr lang="he-IL">
                <a:solidFill>
                  <a:srgbClr val="F8F8F8"/>
                </a:solidFill>
                <a:latin typeface="Arial" charset="0"/>
                <a:cs typeface="Arial" charset="0"/>
              </a:endParaRPr>
            </a:p>
          </p:txBody>
        </p:sp>
        <p:sp>
          <p:nvSpPr>
            <p:cNvPr id="107" name="Line 27"/>
            <p:cNvSpPr>
              <a:spLocks noChangeShapeType="1"/>
            </p:cNvSpPr>
            <p:nvPr/>
          </p:nvSpPr>
          <p:spPr bwMode="auto">
            <a:xfrm flipV="1">
              <a:off x="5184" y="3456"/>
              <a:ext cx="0" cy="1728"/>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fontAlgn="base">
                <a:spcBef>
                  <a:spcPct val="0"/>
                </a:spcBef>
                <a:spcAft>
                  <a:spcPct val="0"/>
                </a:spcAft>
              </a:pPr>
              <a:endParaRPr lang="he-IL">
                <a:solidFill>
                  <a:srgbClr val="F8F8F8"/>
                </a:solidFill>
                <a:latin typeface="Arial" charset="0"/>
                <a:cs typeface="Arial" charset="0"/>
              </a:endParaRPr>
            </a:p>
          </p:txBody>
        </p:sp>
        <p:sp>
          <p:nvSpPr>
            <p:cNvPr id="108" name="Line 28"/>
            <p:cNvSpPr>
              <a:spLocks noChangeShapeType="1"/>
            </p:cNvSpPr>
            <p:nvPr/>
          </p:nvSpPr>
          <p:spPr bwMode="auto">
            <a:xfrm flipH="1">
              <a:off x="2304" y="3456"/>
              <a:ext cx="2880"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fontAlgn="base">
                <a:spcBef>
                  <a:spcPct val="0"/>
                </a:spcBef>
                <a:spcAft>
                  <a:spcPct val="0"/>
                </a:spcAft>
              </a:pPr>
              <a:endParaRPr lang="he-IL">
                <a:solidFill>
                  <a:srgbClr val="F8F8F8"/>
                </a:solidFill>
                <a:latin typeface="Arial" charset="0"/>
                <a:cs typeface="Arial" charset="0"/>
              </a:endParaRPr>
            </a:p>
          </p:txBody>
        </p:sp>
        <p:sp>
          <p:nvSpPr>
            <p:cNvPr id="109" name="Line 29"/>
            <p:cNvSpPr>
              <a:spLocks noChangeShapeType="1"/>
            </p:cNvSpPr>
            <p:nvPr/>
          </p:nvSpPr>
          <p:spPr bwMode="auto">
            <a:xfrm flipH="1">
              <a:off x="1728" y="3456"/>
              <a:ext cx="576" cy="1008"/>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fontAlgn="base">
                <a:spcBef>
                  <a:spcPct val="0"/>
                </a:spcBef>
                <a:spcAft>
                  <a:spcPct val="0"/>
                </a:spcAft>
              </a:pPr>
              <a:endParaRPr lang="he-IL">
                <a:solidFill>
                  <a:srgbClr val="F8F8F8"/>
                </a:solidFill>
                <a:latin typeface="Arial" charset="0"/>
                <a:cs typeface="Arial" charset="0"/>
              </a:endParaRPr>
            </a:p>
          </p:txBody>
        </p:sp>
        <p:sp>
          <p:nvSpPr>
            <p:cNvPr id="110" name="Line 30"/>
            <p:cNvSpPr>
              <a:spLocks noChangeShapeType="1"/>
            </p:cNvSpPr>
            <p:nvPr/>
          </p:nvSpPr>
          <p:spPr bwMode="auto">
            <a:xfrm flipV="1">
              <a:off x="1728" y="4176"/>
              <a:ext cx="576" cy="288"/>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fontAlgn="base">
                <a:spcBef>
                  <a:spcPct val="0"/>
                </a:spcBef>
                <a:spcAft>
                  <a:spcPct val="0"/>
                </a:spcAft>
              </a:pPr>
              <a:endParaRPr lang="he-IL">
                <a:solidFill>
                  <a:srgbClr val="F8F8F8"/>
                </a:solidFill>
                <a:latin typeface="Arial" charset="0"/>
                <a:cs typeface="Arial" charset="0"/>
              </a:endParaRPr>
            </a:p>
          </p:txBody>
        </p:sp>
        <p:sp>
          <p:nvSpPr>
            <p:cNvPr id="111" name="Line 31"/>
            <p:cNvSpPr>
              <a:spLocks noChangeShapeType="1"/>
            </p:cNvSpPr>
            <p:nvPr/>
          </p:nvSpPr>
          <p:spPr bwMode="auto">
            <a:xfrm>
              <a:off x="2304" y="4176"/>
              <a:ext cx="1296" cy="1008"/>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fontAlgn="base">
                <a:spcBef>
                  <a:spcPct val="0"/>
                </a:spcBef>
                <a:spcAft>
                  <a:spcPct val="0"/>
                </a:spcAft>
              </a:pPr>
              <a:endParaRPr lang="he-IL">
                <a:solidFill>
                  <a:srgbClr val="F8F8F8"/>
                </a:solidFill>
                <a:latin typeface="Arial" charset="0"/>
                <a:cs typeface="Arial" charset="0"/>
              </a:endParaRPr>
            </a:p>
          </p:txBody>
        </p:sp>
        <p:sp>
          <p:nvSpPr>
            <p:cNvPr id="112" name="Line 32"/>
            <p:cNvSpPr>
              <a:spLocks noChangeShapeType="1"/>
            </p:cNvSpPr>
            <p:nvPr/>
          </p:nvSpPr>
          <p:spPr bwMode="auto">
            <a:xfrm>
              <a:off x="3600" y="5184"/>
              <a:ext cx="0" cy="432"/>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fontAlgn="base">
                <a:spcBef>
                  <a:spcPct val="0"/>
                </a:spcBef>
                <a:spcAft>
                  <a:spcPct val="0"/>
                </a:spcAft>
              </a:pPr>
              <a:endParaRPr lang="he-IL">
                <a:solidFill>
                  <a:srgbClr val="F8F8F8"/>
                </a:solidFill>
                <a:latin typeface="Arial" charset="0"/>
                <a:cs typeface="Arial" charset="0"/>
              </a:endParaRPr>
            </a:p>
          </p:txBody>
        </p:sp>
        <p:sp>
          <p:nvSpPr>
            <p:cNvPr id="113" name="Line 33"/>
            <p:cNvSpPr>
              <a:spLocks noChangeShapeType="1"/>
            </p:cNvSpPr>
            <p:nvPr/>
          </p:nvSpPr>
          <p:spPr bwMode="auto">
            <a:xfrm flipH="1">
              <a:off x="2016" y="5616"/>
              <a:ext cx="1584"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fontAlgn="base">
                <a:spcBef>
                  <a:spcPct val="0"/>
                </a:spcBef>
                <a:spcAft>
                  <a:spcPct val="0"/>
                </a:spcAft>
              </a:pPr>
              <a:endParaRPr lang="he-IL">
                <a:solidFill>
                  <a:srgbClr val="F8F8F8"/>
                </a:solidFill>
                <a:latin typeface="Arial" charset="0"/>
                <a:cs typeface="Arial" charset="0"/>
              </a:endParaRPr>
            </a:p>
          </p:txBody>
        </p:sp>
        <p:sp>
          <p:nvSpPr>
            <p:cNvPr id="114" name="Line 34"/>
            <p:cNvSpPr>
              <a:spLocks noChangeShapeType="1"/>
            </p:cNvSpPr>
            <p:nvPr/>
          </p:nvSpPr>
          <p:spPr bwMode="auto">
            <a:xfrm>
              <a:off x="2016" y="5616"/>
              <a:ext cx="0" cy="576"/>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fontAlgn="base">
                <a:spcBef>
                  <a:spcPct val="0"/>
                </a:spcBef>
                <a:spcAft>
                  <a:spcPct val="0"/>
                </a:spcAft>
              </a:pPr>
              <a:endParaRPr lang="he-IL">
                <a:solidFill>
                  <a:srgbClr val="F8F8F8"/>
                </a:solidFill>
                <a:latin typeface="Arial" charset="0"/>
                <a:cs typeface="Arial" charset="0"/>
              </a:endParaRPr>
            </a:p>
          </p:txBody>
        </p:sp>
        <p:sp>
          <p:nvSpPr>
            <p:cNvPr id="115" name="Line 35"/>
            <p:cNvSpPr>
              <a:spLocks noChangeShapeType="1"/>
            </p:cNvSpPr>
            <p:nvPr/>
          </p:nvSpPr>
          <p:spPr bwMode="auto">
            <a:xfrm>
              <a:off x="2016" y="6192"/>
              <a:ext cx="1296"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fontAlgn="base">
                <a:spcBef>
                  <a:spcPct val="0"/>
                </a:spcBef>
                <a:spcAft>
                  <a:spcPct val="0"/>
                </a:spcAft>
              </a:pPr>
              <a:endParaRPr lang="he-IL">
                <a:solidFill>
                  <a:srgbClr val="F8F8F8"/>
                </a:solidFill>
                <a:latin typeface="Arial" charset="0"/>
                <a:cs typeface="Arial" charset="0"/>
              </a:endParaRPr>
            </a:p>
          </p:txBody>
        </p:sp>
        <p:sp>
          <p:nvSpPr>
            <p:cNvPr id="116" name="Line 36"/>
            <p:cNvSpPr>
              <a:spLocks noChangeShapeType="1"/>
            </p:cNvSpPr>
            <p:nvPr/>
          </p:nvSpPr>
          <p:spPr bwMode="auto">
            <a:xfrm>
              <a:off x="3312" y="6192"/>
              <a:ext cx="432" cy="288"/>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fontAlgn="base">
                <a:spcBef>
                  <a:spcPct val="0"/>
                </a:spcBef>
                <a:spcAft>
                  <a:spcPct val="0"/>
                </a:spcAft>
              </a:pPr>
              <a:endParaRPr lang="he-IL">
                <a:solidFill>
                  <a:srgbClr val="F8F8F8"/>
                </a:solidFill>
                <a:latin typeface="Arial" charset="0"/>
                <a:cs typeface="Arial" charset="0"/>
              </a:endParaRPr>
            </a:p>
          </p:txBody>
        </p:sp>
        <p:sp>
          <p:nvSpPr>
            <p:cNvPr id="117" name="Line 37"/>
            <p:cNvSpPr>
              <a:spLocks noChangeShapeType="1"/>
            </p:cNvSpPr>
            <p:nvPr/>
          </p:nvSpPr>
          <p:spPr bwMode="auto">
            <a:xfrm>
              <a:off x="3744" y="6480"/>
              <a:ext cx="144" cy="576"/>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fontAlgn="base">
                <a:spcBef>
                  <a:spcPct val="0"/>
                </a:spcBef>
                <a:spcAft>
                  <a:spcPct val="0"/>
                </a:spcAft>
              </a:pPr>
              <a:endParaRPr lang="he-IL">
                <a:solidFill>
                  <a:srgbClr val="F8F8F8"/>
                </a:solidFill>
                <a:latin typeface="Arial" charset="0"/>
                <a:cs typeface="Arial" charset="0"/>
              </a:endParaRPr>
            </a:p>
          </p:txBody>
        </p:sp>
        <p:sp>
          <p:nvSpPr>
            <p:cNvPr id="118" name="Line 38"/>
            <p:cNvSpPr>
              <a:spLocks noChangeShapeType="1"/>
            </p:cNvSpPr>
            <p:nvPr/>
          </p:nvSpPr>
          <p:spPr bwMode="auto">
            <a:xfrm flipH="1">
              <a:off x="3168" y="7056"/>
              <a:ext cx="720" cy="576"/>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fontAlgn="base">
                <a:spcBef>
                  <a:spcPct val="0"/>
                </a:spcBef>
                <a:spcAft>
                  <a:spcPct val="0"/>
                </a:spcAft>
              </a:pPr>
              <a:endParaRPr lang="he-IL">
                <a:solidFill>
                  <a:srgbClr val="F8F8F8"/>
                </a:solidFill>
                <a:latin typeface="Arial" charset="0"/>
                <a:cs typeface="Arial" charset="0"/>
              </a:endParaRPr>
            </a:p>
          </p:txBody>
        </p:sp>
        <p:sp>
          <p:nvSpPr>
            <p:cNvPr id="119" name="Line 39"/>
            <p:cNvSpPr>
              <a:spLocks noChangeShapeType="1"/>
            </p:cNvSpPr>
            <p:nvPr/>
          </p:nvSpPr>
          <p:spPr bwMode="auto">
            <a:xfrm flipH="1">
              <a:off x="2160" y="7632"/>
              <a:ext cx="1008"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fontAlgn="base">
                <a:spcBef>
                  <a:spcPct val="0"/>
                </a:spcBef>
                <a:spcAft>
                  <a:spcPct val="0"/>
                </a:spcAft>
              </a:pPr>
              <a:endParaRPr lang="he-IL">
                <a:solidFill>
                  <a:srgbClr val="F8F8F8"/>
                </a:solidFill>
                <a:latin typeface="Arial" charset="0"/>
                <a:cs typeface="Arial" charset="0"/>
              </a:endParaRPr>
            </a:p>
          </p:txBody>
        </p:sp>
        <p:sp>
          <p:nvSpPr>
            <p:cNvPr id="120" name="Line 40"/>
            <p:cNvSpPr>
              <a:spLocks noChangeShapeType="1"/>
            </p:cNvSpPr>
            <p:nvPr/>
          </p:nvSpPr>
          <p:spPr bwMode="auto">
            <a:xfrm flipH="1">
              <a:off x="1872" y="7632"/>
              <a:ext cx="288" cy="1008"/>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fontAlgn="base">
                <a:spcBef>
                  <a:spcPct val="0"/>
                </a:spcBef>
                <a:spcAft>
                  <a:spcPct val="0"/>
                </a:spcAft>
              </a:pPr>
              <a:endParaRPr lang="he-IL">
                <a:solidFill>
                  <a:srgbClr val="F8F8F8"/>
                </a:solidFill>
                <a:latin typeface="Arial" charset="0"/>
                <a:cs typeface="Arial" charset="0"/>
              </a:endParaRPr>
            </a:p>
          </p:txBody>
        </p:sp>
        <p:sp>
          <p:nvSpPr>
            <p:cNvPr id="121" name="Line 41"/>
            <p:cNvSpPr>
              <a:spLocks noChangeShapeType="1"/>
            </p:cNvSpPr>
            <p:nvPr/>
          </p:nvSpPr>
          <p:spPr bwMode="auto">
            <a:xfrm>
              <a:off x="1872" y="8640"/>
              <a:ext cx="720" cy="576"/>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fontAlgn="base">
                <a:spcBef>
                  <a:spcPct val="0"/>
                </a:spcBef>
                <a:spcAft>
                  <a:spcPct val="0"/>
                </a:spcAft>
              </a:pPr>
              <a:endParaRPr lang="he-IL">
                <a:solidFill>
                  <a:srgbClr val="F8F8F8"/>
                </a:solidFill>
                <a:latin typeface="Arial" charset="0"/>
                <a:cs typeface="Arial" charset="0"/>
              </a:endParaRPr>
            </a:p>
          </p:txBody>
        </p:sp>
        <p:sp>
          <p:nvSpPr>
            <p:cNvPr id="122" name="Line 42"/>
            <p:cNvSpPr>
              <a:spLocks noChangeShapeType="1"/>
            </p:cNvSpPr>
            <p:nvPr/>
          </p:nvSpPr>
          <p:spPr bwMode="auto">
            <a:xfrm flipV="1">
              <a:off x="2592" y="8784"/>
              <a:ext cx="432" cy="432"/>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fontAlgn="base">
                <a:spcBef>
                  <a:spcPct val="0"/>
                </a:spcBef>
                <a:spcAft>
                  <a:spcPct val="0"/>
                </a:spcAft>
              </a:pPr>
              <a:endParaRPr lang="he-IL">
                <a:solidFill>
                  <a:srgbClr val="F8F8F8"/>
                </a:solidFill>
                <a:latin typeface="Arial" charset="0"/>
                <a:cs typeface="Arial" charset="0"/>
              </a:endParaRPr>
            </a:p>
          </p:txBody>
        </p:sp>
        <p:sp>
          <p:nvSpPr>
            <p:cNvPr id="123" name="Line 43"/>
            <p:cNvSpPr>
              <a:spLocks noChangeShapeType="1"/>
            </p:cNvSpPr>
            <p:nvPr/>
          </p:nvSpPr>
          <p:spPr bwMode="auto">
            <a:xfrm flipH="1" flipV="1">
              <a:off x="2736" y="8640"/>
              <a:ext cx="288" cy="144"/>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fontAlgn="base">
                <a:spcBef>
                  <a:spcPct val="0"/>
                </a:spcBef>
                <a:spcAft>
                  <a:spcPct val="0"/>
                </a:spcAft>
              </a:pPr>
              <a:endParaRPr lang="he-IL">
                <a:solidFill>
                  <a:srgbClr val="F8F8F8"/>
                </a:solidFill>
                <a:latin typeface="Arial" charset="0"/>
                <a:cs typeface="Arial" charset="0"/>
              </a:endParaRPr>
            </a:p>
          </p:txBody>
        </p:sp>
        <p:sp>
          <p:nvSpPr>
            <p:cNvPr id="124" name="Line 44"/>
            <p:cNvSpPr>
              <a:spLocks noChangeShapeType="1"/>
            </p:cNvSpPr>
            <p:nvPr/>
          </p:nvSpPr>
          <p:spPr bwMode="auto">
            <a:xfrm flipH="1" flipV="1">
              <a:off x="2592" y="8352"/>
              <a:ext cx="144" cy="288"/>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fontAlgn="base">
                <a:spcBef>
                  <a:spcPct val="0"/>
                </a:spcBef>
                <a:spcAft>
                  <a:spcPct val="0"/>
                </a:spcAft>
              </a:pPr>
              <a:endParaRPr lang="he-IL">
                <a:solidFill>
                  <a:srgbClr val="F8F8F8"/>
                </a:solidFill>
                <a:latin typeface="Arial" charset="0"/>
                <a:cs typeface="Arial" charset="0"/>
              </a:endParaRPr>
            </a:p>
          </p:txBody>
        </p:sp>
        <p:sp>
          <p:nvSpPr>
            <p:cNvPr id="125" name="Line 45"/>
            <p:cNvSpPr>
              <a:spLocks noChangeShapeType="1"/>
            </p:cNvSpPr>
            <p:nvPr/>
          </p:nvSpPr>
          <p:spPr bwMode="auto">
            <a:xfrm>
              <a:off x="2592" y="8352"/>
              <a:ext cx="576"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fontAlgn="base">
                <a:spcBef>
                  <a:spcPct val="0"/>
                </a:spcBef>
                <a:spcAft>
                  <a:spcPct val="0"/>
                </a:spcAft>
              </a:pPr>
              <a:endParaRPr lang="he-IL">
                <a:solidFill>
                  <a:srgbClr val="F8F8F8"/>
                </a:solidFill>
                <a:latin typeface="Arial" charset="0"/>
                <a:cs typeface="Arial" charset="0"/>
              </a:endParaRPr>
            </a:p>
          </p:txBody>
        </p:sp>
        <p:sp>
          <p:nvSpPr>
            <p:cNvPr id="126" name="Line 46"/>
            <p:cNvSpPr>
              <a:spLocks noChangeShapeType="1"/>
            </p:cNvSpPr>
            <p:nvPr/>
          </p:nvSpPr>
          <p:spPr bwMode="auto">
            <a:xfrm flipV="1">
              <a:off x="3168" y="7632"/>
              <a:ext cx="864" cy="72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fontAlgn="base">
                <a:spcBef>
                  <a:spcPct val="0"/>
                </a:spcBef>
                <a:spcAft>
                  <a:spcPct val="0"/>
                </a:spcAft>
              </a:pPr>
              <a:endParaRPr lang="he-IL">
                <a:solidFill>
                  <a:srgbClr val="F8F8F8"/>
                </a:solidFill>
                <a:latin typeface="Arial" charset="0"/>
                <a:cs typeface="Arial" charset="0"/>
              </a:endParaRPr>
            </a:p>
          </p:txBody>
        </p:sp>
        <p:sp>
          <p:nvSpPr>
            <p:cNvPr id="127" name="Line 47"/>
            <p:cNvSpPr>
              <a:spLocks noChangeShapeType="1"/>
            </p:cNvSpPr>
            <p:nvPr/>
          </p:nvSpPr>
          <p:spPr bwMode="auto">
            <a:xfrm>
              <a:off x="4032" y="7632"/>
              <a:ext cx="576" cy="432"/>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fontAlgn="base">
                <a:spcBef>
                  <a:spcPct val="0"/>
                </a:spcBef>
                <a:spcAft>
                  <a:spcPct val="0"/>
                </a:spcAft>
              </a:pPr>
              <a:endParaRPr lang="he-IL">
                <a:solidFill>
                  <a:srgbClr val="F8F8F8"/>
                </a:solidFill>
                <a:latin typeface="Arial" charset="0"/>
                <a:cs typeface="Arial" charset="0"/>
              </a:endParaRPr>
            </a:p>
          </p:txBody>
        </p:sp>
        <p:sp>
          <p:nvSpPr>
            <p:cNvPr id="128" name="Line 48"/>
            <p:cNvSpPr>
              <a:spLocks noChangeShapeType="1"/>
            </p:cNvSpPr>
            <p:nvPr/>
          </p:nvSpPr>
          <p:spPr bwMode="auto">
            <a:xfrm flipH="1">
              <a:off x="3312" y="8064"/>
              <a:ext cx="1296" cy="1152"/>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fontAlgn="base">
                <a:spcBef>
                  <a:spcPct val="0"/>
                </a:spcBef>
                <a:spcAft>
                  <a:spcPct val="0"/>
                </a:spcAft>
              </a:pPr>
              <a:endParaRPr lang="he-IL">
                <a:solidFill>
                  <a:srgbClr val="F8F8F8"/>
                </a:solidFill>
                <a:latin typeface="Arial" charset="0"/>
                <a:cs typeface="Arial" charset="0"/>
              </a:endParaRPr>
            </a:p>
          </p:txBody>
        </p:sp>
        <p:sp>
          <p:nvSpPr>
            <p:cNvPr id="129" name="Line 49"/>
            <p:cNvSpPr>
              <a:spLocks noChangeShapeType="1"/>
            </p:cNvSpPr>
            <p:nvPr/>
          </p:nvSpPr>
          <p:spPr bwMode="auto">
            <a:xfrm>
              <a:off x="9648" y="6192"/>
              <a:ext cx="0"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fontAlgn="base">
                <a:spcBef>
                  <a:spcPct val="0"/>
                </a:spcBef>
                <a:spcAft>
                  <a:spcPct val="0"/>
                </a:spcAft>
              </a:pPr>
              <a:endParaRPr lang="he-IL">
                <a:solidFill>
                  <a:srgbClr val="F8F8F8"/>
                </a:solidFill>
                <a:latin typeface="Arial" charset="0"/>
                <a:cs typeface="Arial" charset="0"/>
              </a:endParaRPr>
            </a:p>
          </p:txBody>
        </p:sp>
      </p:grpSp>
      <p:cxnSp>
        <p:nvCxnSpPr>
          <p:cNvPr id="130" name="Straight Connector 129"/>
          <p:cNvCxnSpPr/>
          <p:nvPr/>
        </p:nvCxnSpPr>
        <p:spPr>
          <a:xfrm>
            <a:off x="3038855" y="3911790"/>
            <a:ext cx="639655" cy="83749"/>
          </a:xfrm>
          <a:prstGeom prst="line">
            <a:avLst/>
          </a:prstGeom>
          <a:ln w="254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3080419" y="3891008"/>
            <a:ext cx="972052" cy="1351783"/>
          </a:xfrm>
          <a:prstGeom prst="line">
            <a:avLst/>
          </a:prstGeom>
          <a:ln w="254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V="1">
            <a:off x="3065397" y="3442126"/>
            <a:ext cx="1235868" cy="436778"/>
          </a:xfrm>
          <a:prstGeom prst="line">
            <a:avLst/>
          </a:prstGeom>
          <a:ln w="254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V="1">
            <a:off x="3054140" y="2996952"/>
            <a:ext cx="1147476" cy="902734"/>
          </a:xfrm>
          <a:prstGeom prst="line">
            <a:avLst/>
          </a:prstGeom>
          <a:ln w="254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3054140" y="3899686"/>
            <a:ext cx="139364" cy="2121602"/>
          </a:xfrm>
          <a:prstGeom prst="line">
            <a:avLst/>
          </a:prstGeom>
          <a:ln w="254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H="1">
            <a:off x="1471675" y="3917500"/>
            <a:ext cx="1571832" cy="951660"/>
          </a:xfrm>
          <a:prstGeom prst="line">
            <a:avLst/>
          </a:prstGeom>
          <a:ln w="254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flipH="1">
            <a:off x="1064679" y="3878420"/>
            <a:ext cx="2020876" cy="1689554"/>
          </a:xfrm>
          <a:prstGeom prst="line">
            <a:avLst/>
          </a:prstGeom>
          <a:ln w="254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H="1">
            <a:off x="1372522" y="3878904"/>
            <a:ext cx="1660836" cy="2121602"/>
          </a:xfrm>
          <a:prstGeom prst="line">
            <a:avLst/>
          </a:prstGeom>
          <a:ln w="254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flipH="1">
            <a:off x="579950" y="3922423"/>
            <a:ext cx="2448272" cy="1689554"/>
          </a:xfrm>
          <a:prstGeom prst="line">
            <a:avLst/>
          </a:prstGeom>
          <a:ln w="254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flipV="1">
            <a:off x="3054141" y="2987427"/>
            <a:ext cx="136680" cy="912259"/>
          </a:xfrm>
          <a:prstGeom prst="line">
            <a:avLst/>
          </a:prstGeom>
          <a:ln w="254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1" name="Oval 80"/>
          <p:cNvSpPr>
            <a:spLocks noChangeArrowheads="1"/>
          </p:cNvSpPr>
          <p:nvPr/>
        </p:nvSpPr>
        <p:spPr bwMode="auto">
          <a:xfrm>
            <a:off x="2993066" y="3809999"/>
            <a:ext cx="144000" cy="144000"/>
          </a:xfrm>
          <a:prstGeom prst="ellipse">
            <a:avLst/>
          </a:prstGeom>
          <a:solidFill>
            <a:schemeClr val="accent1"/>
          </a:solidFill>
          <a:ln w="9525" algn="ctr">
            <a:solidFill>
              <a:schemeClr val="tx1"/>
            </a:solidFill>
            <a:round/>
            <a:headEnd type="none" w="sm" len="sm"/>
            <a:tailEnd type="none" w="sm" len="sm"/>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kumimoji="1" lang="en-US" altLang="en-US" sz="2400">
              <a:solidFill>
                <a:srgbClr val="F8F8F8"/>
              </a:solidFill>
              <a:latin typeface="Times New Roman" pitchFamily="18" charset="0"/>
            </a:endParaRPr>
          </a:p>
        </p:txBody>
      </p:sp>
    </p:spTree>
    <p:extLst>
      <p:ext uri="{BB962C8B-B14F-4D97-AF65-F5344CB8AC3E}">
        <p14:creationId xmlns:p14="http://schemas.microsoft.com/office/powerpoint/2010/main" val="5220017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82"/>
                                        </p:tgtEl>
                                        <p:attrNameLst>
                                          <p:attrName>style.visibility</p:attrName>
                                        </p:attrNameLst>
                                      </p:cBhvr>
                                      <p:to>
                                        <p:strVal val="visible"/>
                                      </p:to>
                                    </p:set>
                                    <p:animEffect transition="in" filter="fade">
                                      <p:cBhvr>
                                        <p:cTn id="17" dur="500"/>
                                        <p:tgtEl>
                                          <p:spTgt spid="8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par>
                          <p:cTn id="25" fill="hold">
                            <p:stCondLst>
                              <p:cond delay="0"/>
                            </p:stCondLst>
                            <p:childTnLst>
                              <p:par>
                                <p:cTn id="26" presetID="10" presetClass="entr" presetSubtype="0" fill="hold" grpId="0" nodeType="afterEffect">
                                  <p:stCondLst>
                                    <p:cond delay="0"/>
                                  </p:stCondLst>
                                  <p:childTnLst>
                                    <p:set>
                                      <p:cBhvr>
                                        <p:cTn id="27" dur="1" fill="hold">
                                          <p:stCondLst>
                                            <p:cond delay="0"/>
                                          </p:stCondLst>
                                        </p:cTn>
                                        <p:tgtEl>
                                          <p:spTgt spid="81"/>
                                        </p:tgtEl>
                                        <p:attrNameLst>
                                          <p:attrName>style.visibility</p:attrName>
                                        </p:attrNameLst>
                                      </p:cBhvr>
                                      <p:to>
                                        <p:strVal val="visible"/>
                                      </p:to>
                                    </p:set>
                                    <p:animEffect transition="in" filter="fade">
                                      <p:cBhvr>
                                        <p:cTn id="28" dur="500"/>
                                        <p:tgtEl>
                                          <p:spTgt spid="81"/>
                                        </p:tgtEl>
                                      </p:cBhvr>
                                    </p:animEffect>
                                  </p:childTnLst>
                                </p:cTn>
                              </p:par>
                              <p:par>
                                <p:cTn id="29" presetID="9" presetClass="emph" presetSubtype="0" nodeType="withEffect">
                                  <p:stCondLst>
                                    <p:cond delay="0"/>
                                  </p:stCondLst>
                                  <p:childTnLst>
                                    <p:set>
                                      <p:cBhvr rctx="PPT">
                                        <p:cTn id="30" dur="indefinite"/>
                                        <p:tgtEl>
                                          <p:spTgt spid="3">
                                            <p:txEl>
                                              <p:pRg st="0" end="0"/>
                                            </p:txEl>
                                          </p:spTgt>
                                        </p:tgtEl>
                                        <p:attrNameLst>
                                          <p:attrName>style.opacity</p:attrName>
                                        </p:attrNameLst>
                                      </p:cBhvr>
                                      <p:to>
                                        <p:strVal val="0.5"/>
                                      </p:to>
                                    </p:set>
                                    <p:animEffect filter="image" prLst="opacity: 0.5">
                                      <p:cBhvr rctx="IE">
                                        <p:cTn id="31" dur="indefinite"/>
                                        <p:tgtEl>
                                          <p:spTgt spid="3">
                                            <p:txEl>
                                              <p:pRg st="0" end="0"/>
                                            </p:txEl>
                                          </p:spTgt>
                                        </p:tgtEl>
                                      </p:cBhvr>
                                    </p:animEffect>
                                  </p:childTnLst>
                                </p:cTn>
                              </p:par>
                              <p:par>
                                <p:cTn id="32" presetID="9" presetClass="emph" presetSubtype="0" nodeType="withEffect">
                                  <p:stCondLst>
                                    <p:cond delay="0"/>
                                  </p:stCondLst>
                                  <p:childTnLst>
                                    <p:set>
                                      <p:cBhvr rctx="PPT">
                                        <p:cTn id="33" dur="indefinite"/>
                                        <p:tgtEl>
                                          <p:spTgt spid="3">
                                            <p:txEl>
                                              <p:pRg st="1" end="1"/>
                                            </p:txEl>
                                          </p:spTgt>
                                        </p:tgtEl>
                                        <p:attrNameLst>
                                          <p:attrName>style.opacity</p:attrName>
                                        </p:attrNameLst>
                                      </p:cBhvr>
                                      <p:to>
                                        <p:strVal val="0.5"/>
                                      </p:to>
                                    </p:set>
                                    <p:animEffect filter="image" prLst="opacity: 0.5">
                                      <p:cBhvr rctx="IE">
                                        <p:cTn id="34" dur="indefinite"/>
                                        <p:tgtEl>
                                          <p:spTgt spid="3">
                                            <p:txEl>
                                              <p:pRg st="1" end="1"/>
                                            </p:txEl>
                                          </p:spTgt>
                                        </p:tgtEl>
                                      </p:cBhvr>
                                    </p:animEffect>
                                  </p:childTnLst>
                                </p:cTn>
                              </p:par>
                              <p:par>
                                <p:cTn id="35" presetID="9" presetClass="emph" presetSubtype="0" nodeType="withEffect">
                                  <p:stCondLst>
                                    <p:cond delay="0"/>
                                  </p:stCondLst>
                                  <p:childTnLst>
                                    <p:set>
                                      <p:cBhvr rctx="PPT">
                                        <p:cTn id="36" dur="indefinite"/>
                                        <p:tgtEl>
                                          <p:spTgt spid="3">
                                            <p:txEl>
                                              <p:pRg st="2" end="2"/>
                                            </p:txEl>
                                          </p:spTgt>
                                        </p:tgtEl>
                                        <p:attrNameLst>
                                          <p:attrName>style.opacity</p:attrName>
                                        </p:attrNameLst>
                                      </p:cBhvr>
                                      <p:to>
                                        <p:strVal val="0.5"/>
                                      </p:to>
                                    </p:set>
                                    <p:animEffect filter="image" prLst="opacity: 0.5">
                                      <p:cBhvr rctx="IE">
                                        <p:cTn id="37" dur="indefinite"/>
                                        <p:tgtEl>
                                          <p:spTgt spid="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39"/>
                                        </p:tgtEl>
                                        <p:attrNameLst>
                                          <p:attrName>style.visibility</p:attrName>
                                        </p:attrNameLst>
                                      </p:cBhvr>
                                      <p:to>
                                        <p:strVal val="visible"/>
                                      </p:to>
                                    </p:set>
                                    <p:animEffect transition="in" filter="wipe(down)">
                                      <p:cBhvr>
                                        <p:cTn id="42" dur="500"/>
                                        <p:tgtEl>
                                          <p:spTgt spid="139"/>
                                        </p:tgtEl>
                                      </p:cBhvr>
                                    </p:animEffect>
                                  </p:childTnLst>
                                </p:cTn>
                              </p:par>
                            </p:childTnLst>
                          </p:cTn>
                        </p:par>
                        <p:par>
                          <p:cTn id="43" fill="hold">
                            <p:stCondLst>
                              <p:cond delay="500"/>
                            </p:stCondLst>
                            <p:childTnLst>
                              <p:par>
                                <p:cTn id="44" presetID="22" presetClass="entr" presetSubtype="4" fill="hold" nodeType="afterEffect">
                                  <p:stCondLst>
                                    <p:cond delay="0"/>
                                  </p:stCondLst>
                                  <p:childTnLst>
                                    <p:set>
                                      <p:cBhvr>
                                        <p:cTn id="45" dur="1" fill="hold">
                                          <p:stCondLst>
                                            <p:cond delay="0"/>
                                          </p:stCondLst>
                                        </p:cTn>
                                        <p:tgtEl>
                                          <p:spTgt spid="133"/>
                                        </p:tgtEl>
                                        <p:attrNameLst>
                                          <p:attrName>style.visibility</p:attrName>
                                        </p:attrNameLst>
                                      </p:cBhvr>
                                      <p:to>
                                        <p:strVal val="visible"/>
                                      </p:to>
                                    </p:set>
                                    <p:animEffect transition="in" filter="wipe(down)">
                                      <p:cBhvr>
                                        <p:cTn id="46" dur="500"/>
                                        <p:tgtEl>
                                          <p:spTgt spid="133"/>
                                        </p:tgtEl>
                                      </p:cBhvr>
                                    </p:animEffect>
                                  </p:childTnLst>
                                </p:cTn>
                              </p:par>
                            </p:childTnLst>
                          </p:cTn>
                        </p:par>
                        <p:par>
                          <p:cTn id="47" fill="hold">
                            <p:stCondLst>
                              <p:cond delay="1000"/>
                            </p:stCondLst>
                            <p:childTnLst>
                              <p:par>
                                <p:cTn id="48" presetID="22" presetClass="entr" presetSubtype="4" fill="hold" nodeType="afterEffect">
                                  <p:stCondLst>
                                    <p:cond delay="0"/>
                                  </p:stCondLst>
                                  <p:childTnLst>
                                    <p:set>
                                      <p:cBhvr>
                                        <p:cTn id="49" dur="1" fill="hold">
                                          <p:stCondLst>
                                            <p:cond delay="0"/>
                                          </p:stCondLst>
                                        </p:cTn>
                                        <p:tgtEl>
                                          <p:spTgt spid="132"/>
                                        </p:tgtEl>
                                        <p:attrNameLst>
                                          <p:attrName>style.visibility</p:attrName>
                                        </p:attrNameLst>
                                      </p:cBhvr>
                                      <p:to>
                                        <p:strVal val="visible"/>
                                      </p:to>
                                    </p:set>
                                    <p:animEffect transition="in" filter="wipe(down)">
                                      <p:cBhvr>
                                        <p:cTn id="50" dur="500"/>
                                        <p:tgtEl>
                                          <p:spTgt spid="132"/>
                                        </p:tgtEl>
                                      </p:cBhvr>
                                    </p:animEffect>
                                  </p:childTnLst>
                                </p:cTn>
                              </p:par>
                            </p:childTnLst>
                          </p:cTn>
                        </p:par>
                        <p:par>
                          <p:cTn id="51" fill="hold">
                            <p:stCondLst>
                              <p:cond delay="1500"/>
                            </p:stCondLst>
                            <p:childTnLst>
                              <p:par>
                                <p:cTn id="52" presetID="22" presetClass="entr" presetSubtype="8" fill="hold" nodeType="afterEffect">
                                  <p:stCondLst>
                                    <p:cond delay="0"/>
                                  </p:stCondLst>
                                  <p:childTnLst>
                                    <p:set>
                                      <p:cBhvr>
                                        <p:cTn id="53" dur="1" fill="hold">
                                          <p:stCondLst>
                                            <p:cond delay="0"/>
                                          </p:stCondLst>
                                        </p:cTn>
                                        <p:tgtEl>
                                          <p:spTgt spid="130"/>
                                        </p:tgtEl>
                                        <p:attrNameLst>
                                          <p:attrName>style.visibility</p:attrName>
                                        </p:attrNameLst>
                                      </p:cBhvr>
                                      <p:to>
                                        <p:strVal val="visible"/>
                                      </p:to>
                                    </p:set>
                                    <p:animEffect transition="in" filter="wipe(left)">
                                      <p:cBhvr>
                                        <p:cTn id="54" dur="500"/>
                                        <p:tgtEl>
                                          <p:spTgt spid="130"/>
                                        </p:tgtEl>
                                      </p:cBhvr>
                                    </p:animEffect>
                                  </p:childTnLst>
                                </p:cTn>
                              </p:par>
                            </p:childTnLst>
                          </p:cTn>
                        </p:par>
                        <p:par>
                          <p:cTn id="55" fill="hold">
                            <p:stCondLst>
                              <p:cond delay="2000"/>
                            </p:stCondLst>
                            <p:childTnLst>
                              <p:par>
                                <p:cTn id="56" presetID="22" presetClass="entr" presetSubtype="1" fill="hold" nodeType="afterEffect">
                                  <p:stCondLst>
                                    <p:cond delay="0"/>
                                  </p:stCondLst>
                                  <p:childTnLst>
                                    <p:set>
                                      <p:cBhvr>
                                        <p:cTn id="57" dur="1" fill="hold">
                                          <p:stCondLst>
                                            <p:cond delay="0"/>
                                          </p:stCondLst>
                                        </p:cTn>
                                        <p:tgtEl>
                                          <p:spTgt spid="131"/>
                                        </p:tgtEl>
                                        <p:attrNameLst>
                                          <p:attrName>style.visibility</p:attrName>
                                        </p:attrNameLst>
                                      </p:cBhvr>
                                      <p:to>
                                        <p:strVal val="visible"/>
                                      </p:to>
                                    </p:set>
                                    <p:animEffect transition="in" filter="wipe(up)">
                                      <p:cBhvr>
                                        <p:cTn id="58" dur="500"/>
                                        <p:tgtEl>
                                          <p:spTgt spid="131"/>
                                        </p:tgtEl>
                                      </p:cBhvr>
                                    </p:animEffect>
                                  </p:childTnLst>
                                </p:cTn>
                              </p:par>
                            </p:childTnLst>
                          </p:cTn>
                        </p:par>
                        <p:par>
                          <p:cTn id="59" fill="hold">
                            <p:stCondLst>
                              <p:cond delay="2500"/>
                            </p:stCondLst>
                            <p:childTnLst>
                              <p:par>
                                <p:cTn id="60" presetID="22" presetClass="entr" presetSubtype="1" fill="hold" nodeType="afterEffect">
                                  <p:stCondLst>
                                    <p:cond delay="0"/>
                                  </p:stCondLst>
                                  <p:childTnLst>
                                    <p:set>
                                      <p:cBhvr>
                                        <p:cTn id="61" dur="1" fill="hold">
                                          <p:stCondLst>
                                            <p:cond delay="0"/>
                                          </p:stCondLst>
                                        </p:cTn>
                                        <p:tgtEl>
                                          <p:spTgt spid="134"/>
                                        </p:tgtEl>
                                        <p:attrNameLst>
                                          <p:attrName>style.visibility</p:attrName>
                                        </p:attrNameLst>
                                      </p:cBhvr>
                                      <p:to>
                                        <p:strVal val="visible"/>
                                      </p:to>
                                    </p:set>
                                    <p:animEffect transition="in" filter="wipe(up)">
                                      <p:cBhvr>
                                        <p:cTn id="62" dur="500"/>
                                        <p:tgtEl>
                                          <p:spTgt spid="134"/>
                                        </p:tgtEl>
                                      </p:cBhvr>
                                    </p:animEffect>
                                  </p:childTnLst>
                                </p:cTn>
                              </p:par>
                            </p:childTnLst>
                          </p:cTn>
                        </p:par>
                        <p:par>
                          <p:cTn id="63" fill="hold">
                            <p:stCondLst>
                              <p:cond delay="3000"/>
                            </p:stCondLst>
                            <p:childTnLst>
                              <p:par>
                                <p:cTn id="64" presetID="22" presetClass="entr" presetSubtype="1" fill="hold" nodeType="afterEffect">
                                  <p:stCondLst>
                                    <p:cond delay="0"/>
                                  </p:stCondLst>
                                  <p:childTnLst>
                                    <p:set>
                                      <p:cBhvr>
                                        <p:cTn id="65" dur="1" fill="hold">
                                          <p:stCondLst>
                                            <p:cond delay="0"/>
                                          </p:stCondLst>
                                        </p:cTn>
                                        <p:tgtEl>
                                          <p:spTgt spid="137"/>
                                        </p:tgtEl>
                                        <p:attrNameLst>
                                          <p:attrName>style.visibility</p:attrName>
                                        </p:attrNameLst>
                                      </p:cBhvr>
                                      <p:to>
                                        <p:strVal val="visible"/>
                                      </p:to>
                                    </p:set>
                                    <p:animEffect transition="in" filter="wipe(up)">
                                      <p:cBhvr>
                                        <p:cTn id="66" dur="500"/>
                                        <p:tgtEl>
                                          <p:spTgt spid="137"/>
                                        </p:tgtEl>
                                      </p:cBhvr>
                                    </p:animEffect>
                                  </p:childTnLst>
                                </p:cTn>
                              </p:par>
                            </p:childTnLst>
                          </p:cTn>
                        </p:par>
                        <p:par>
                          <p:cTn id="67" fill="hold">
                            <p:stCondLst>
                              <p:cond delay="3500"/>
                            </p:stCondLst>
                            <p:childTnLst>
                              <p:par>
                                <p:cTn id="68" presetID="22" presetClass="entr" presetSubtype="1" fill="hold"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wipe(up)">
                                      <p:cBhvr>
                                        <p:cTn id="70" dur="500"/>
                                        <p:tgtEl>
                                          <p:spTgt spid="136"/>
                                        </p:tgtEl>
                                      </p:cBhvr>
                                    </p:animEffect>
                                  </p:childTnLst>
                                </p:cTn>
                              </p:par>
                            </p:childTnLst>
                          </p:cTn>
                        </p:par>
                        <p:par>
                          <p:cTn id="71" fill="hold">
                            <p:stCondLst>
                              <p:cond delay="4000"/>
                            </p:stCondLst>
                            <p:childTnLst>
                              <p:par>
                                <p:cTn id="72" presetID="22" presetClass="entr" presetSubtype="1" fill="hold" nodeType="afterEffect">
                                  <p:stCondLst>
                                    <p:cond delay="0"/>
                                  </p:stCondLst>
                                  <p:childTnLst>
                                    <p:set>
                                      <p:cBhvr>
                                        <p:cTn id="73" dur="1" fill="hold">
                                          <p:stCondLst>
                                            <p:cond delay="0"/>
                                          </p:stCondLst>
                                        </p:cTn>
                                        <p:tgtEl>
                                          <p:spTgt spid="138"/>
                                        </p:tgtEl>
                                        <p:attrNameLst>
                                          <p:attrName>style.visibility</p:attrName>
                                        </p:attrNameLst>
                                      </p:cBhvr>
                                      <p:to>
                                        <p:strVal val="visible"/>
                                      </p:to>
                                    </p:set>
                                    <p:animEffect transition="in" filter="wipe(up)">
                                      <p:cBhvr>
                                        <p:cTn id="74" dur="500"/>
                                        <p:tgtEl>
                                          <p:spTgt spid="138"/>
                                        </p:tgtEl>
                                      </p:cBhvr>
                                    </p:animEffect>
                                  </p:childTnLst>
                                </p:cTn>
                              </p:par>
                            </p:childTnLst>
                          </p:cTn>
                        </p:par>
                        <p:par>
                          <p:cTn id="75" fill="hold">
                            <p:stCondLst>
                              <p:cond delay="4500"/>
                            </p:stCondLst>
                            <p:childTnLst>
                              <p:par>
                                <p:cTn id="76" presetID="22" presetClass="entr" presetSubtype="1" fill="hold"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up)">
                                      <p:cBhvr>
                                        <p:cTn id="78" dur="5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20" grpId="0" animBg="1"/>
      <p:bldP spid="8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001000" cy="838200"/>
          </a:xfrm>
        </p:spPr>
        <p:txBody>
          <a:bodyPr>
            <a:noAutofit/>
          </a:bodyPr>
          <a:lstStyle/>
          <a:p>
            <a:pPr algn="ctr" rtl="1"/>
            <a:r>
              <a:rPr sz="3600" dirty="0" smtClean="0">
                <a:solidFill>
                  <a:srgbClr val="00FFFF"/>
                </a:solidFill>
              </a:rPr>
              <a:t>Let's</a:t>
            </a:r>
            <a:r>
              <a:rPr lang="en-US" sz="3600" dirty="0" smtClean="0">
                <a:solidFill>
                  <a:srgbClr val="00FFFF"/>
                </a:solidFill>
              </a:rPr>
              <a:t> </a:t>
            </a:r>
            <a:r>
              <a:rPr sz="3600" dirty="0" smtClean="0">
                <a:solidFill>
                  <a:srgbClr val="00FFFF"/>
                </a:solidFill>
              </a:rPr>
              <a:t>simplify</a:t>
            </a:r>
            <a:r>
              <a:rPr lang="en-US" sz="3600" dirty="0" smtClean="0">
                <a:solidFill>
                  <a:srgbClr val="00FFFF"/>
                </a:solidFill>
              </a:rPr>
              <a:t> </a:t>
            </a:r>
            <a:r>
              <a:rPr sz="3600" dirty="0" smtClean="0">
                <a:solidFill>
                  <a:srgbClr val="00FFFF"/>
                </a:solidFill>
              </a:rPr>
              <a:t>the</a:t>
            </a:r>
            <a:r>
              <a:rPr lang="en-US" sz="3600" dirty="0" smtClean="0">
                <a:solidFill>
                  <a:srgbClr val="00FFFF"/>
                </a:solidFill>
              </a:rPr>
              <a:t> </a:t>
            </a:r>
            <a:r>
              <a:rPr sz="3600" dirty="0" smtClean="0">
                <a:solidFill>
                  <a:srgbClr val="00FFFF"/>
                </a:solidFill>
              </a:rPr>
              <a:t>problem</a:t>
            </a:r>
            <a:endParaRPr lang="he-IL" sz="3600" dirty="0"/>
          </a:p>
        </p:txBody>
      </p:sp>
      <p:sp>
        <p:nvSpPr>
          <p:cNvPr id="3" name="Content Placeholder 2"/>
          <p:cNvSpPr>
            <a:spLocks noGrp="1"/>
          </p:cNvSpPr>
          <p:nvPr>
            <p:ph idx="1"/>
          </p:nvPr>
        </p:nvSpPr>
        <p:spPr>
          <a:xfrm>
            <a:off x="4419600" y="1752600"/>
            <a:ext cx="4414192" cy="4525963"/>
          </a:xfrm>
        </p:spPr>
        <p:txBody>
          <a:bodyPr>
            <a:noAutofit/>
          </a:bodyPr>
          <a:lstStyle/>
          <a:p>
            <a:pPr>
              <a:spcBef>
                <a:spcPts val="0"/>
              </a:spcBef>
            </a:pPr>
            <a:r>
              <a:rPr sz="2000" kern="1200" dirty="0" smtClean="0">
                <a:latin typeface="Arial" charset="0"/>
                <a:cs typeface="Arial" charset="0"/>
              </a:rPr>
              <a:t>The</a:t>
            </a:r>
            <a:r>
              <a:rPr lang="en-US" sz="2000" kern="1200" dirty="0" smtClean="0">
                <a:latin typeface="Arial" charset="0"/>
                <a:cs typeface="Arial" charset="0"/>
              </a:rPr>
              <a:t> </a:t>
            </a:r>
            <a:r>
              <a:rPr sz="2000" kern="1200" dirty="0" smtClean="0">
                <a:latin typeface="Arial" charset="0"/>
                <a:cs typeface="Arial" charset="0"/>
              </a:rPr>
              <a:t>spatial</a:t>
            </a:r>
            <a:r>
              <a:rPr lang="en-US" sz="2000" kern="1200" dirty="0" smtClean="0">
                <a:latin typeface="Arial" charset="0"/>
                <a:cs typeface="Arial" charset="0"/>
              </a:rPr>
              <a:t> </a:t>
            </a:r>
            <a:r>
              <a:rPr sz="2000" kern="1200" dirty="0" smtClean="0">
                <a:latin typeface="Arial" charset="0"/>
                <a:cs typeface="Arial" charset="0"/>
              </a:rPr>
              <a:t>problem</a:t>
            </a:r>
            <a:r>
              <a:rPr lang="en-US" sz="2000" kern="1200" dirty="0" smtClean="0">
                <a:latin typeface="Arial" charset="0"/>
                <a:cs typeface="Arial" charset="0"/>
              </a:rPr>
              <a:t> </a:t>
            </a:r>
            <a:r>
              <a:rPr sz="2000" kern="1200" dirty="0" smtClean="0">
                <a:latin typeface="Arial" charset="0"/>
                <a:cs typeface="Arial" charset="0"/>
              </a:rPr>
              <a:t>can</a:t>
            </a:r>
            <a:r>
              <a:rPr lang="en-US" sz="2000" kern="1200" dirty="0" smtClean="0">
                <a:latin typeface="Arial" charset="0"/>
                <a:cs typeface="Arial" charset="0"/>
              </a:rPr>
              <a:t> </a:t>
            </a:r>
            <a:r>
              <a:rPr sz="2000" kern="1200" dirty="0" smtClean="0">
                <a:latin typeface="Arial" charset="0"/>
                <a:cs typeface="Arial" charset="0"/>
              </a:rPr>
              <a:t>now</a:t>
            </a:r>
            <a:r>
              <a:rPr lang="en-US" sz="2000" kern="1200" dirty="0" smtClean="0">
                <a:latin typeface="Arial" charset="0"/>
                <a:cs typeface="Arial" charset="0"/>
              </a:rPr>
              <a:t> </a:t>
            </a:r>
            <a:r>
              <a:rPr sz="2000" kern="1200" dirty="0" smtClean="0">
                <a:latin typeface="Arial" charset="0"/>
                <a:cs typeface="Arial" charset="0"/>
              </a:rPr>
              <a:t>be</a:t>
            </a:r>
            <a:r>
              <a:rPr lang="en-US" sz="2000" kern="1200" dirty="0" smtClean="0">
                <a:latin typeface="Arial" charset="0"/>
                <a:cs typeface="Arial" charset="0"/>
              </a:rPr>
              <a:t> </a:t>
            </a:r>
            <a:r>
              <a:rPr lang="en-US" sz="2000" kern="1200" dirty="0" smtClean="0">
                <a:latin typeface="Arial" charset="0"/>
                <a:cs typeface="Arial" charset="0"/>
              </a:rPr>
              <a:t>applied </a:t>
            </a:r>
            <a:r>
              <a:rPr sz="2000" kern="1200" dirty="0" smtClean="0">
                <a:latin typeface="Arial" charset="0"/>
                <a:cs typeface="Arial" charset="0"/>
              </a:rPr>
              <a:t>on</a:t>
            </a:r>
            <a:r>
              <a:rPr lang="en-US" sz="2000" kern="1200" dirty="0" smtClean="0">
                <a:latin typeface="Arial" charset="0"/>
                <a:cs typeface="Arial" charset="0"/>
              </a:rPr>
              <a:t> </a:t>
            </a:r>
            <a:r>
              <a:rPr sz="2000" kern="1200" dirty="0" smtClean="0">
                <a:latin typeface="Arial" charset="0"/>
                <a:cs typeface="Arial" charset="0"/>
              </a:rPr>
              <a:t>the</a:t>
            </a:r>
            <a:r>
              <a:rPr lang="en-US" sz="2000" kern="1200" dirty="0" smtClean="0">
                <a:latin typeface="Arial" charset="0"/>
                <a:cs typeface="Arial" charset="0"/>
              </a:rPr>
              <a:t> </a:t>
            </a:r>
            <a:r>
              <a:rPr sz="2000" kern="1200" dirty="0" smtClean="0">
                <a:latin typeface="Arial" charset="0"/>
                <a:cs typeface="Arial" charset="0"/>
              </a:rPr>
              <a:t>floor</a:t>
            </a:r>
            <a:r>
              <a:rPr lang="en-US" sz="2000" kern="1200" dirty="0" smtClean="0">
                <a:latin typeface="Arial" charset="0"/>
                <a:cs typeface="Arial" charset="0"/>
              </a:rPr>
              <a:t>; </a:t>
            </a:r>
            <a:r>
              <a:rPr sz="2000" kern="1200" dirty="0" smtClean="0">
                <a:latin typeface="Arial" charset="0"/>
                <a:cs typeface="Arial" charset="0"/>
              </a:rPr>
              <a:t>it</a:t>
            </a:r>
            <a:r>
              <a:rPr lang="en-US" sz="2000" kern="1200" dirty="0" smtClean="0">
                <a:latin typeface="Arial" charset="0"/>
                <a:cs typeface="Arial" charset="0"/>
              </a:rPr>
              <a:t> </a:t>
            </a:r>
            <a:r>
              <a:rPr sz="2000" kern="1200" dirty="0" smtClean="0">
                <a:latin typeface="Arial" charset="0"/>
                <a:cs typeface="Arial" charset="0"/>
              </a:rPr>
              <a:t>suffices</a:t>
            </a:r>
            <a:r>
              <a:rPr lang="en-US" sz="2000" kern="1200" dirty="0" smtClean="0">
                <a:latin typeface="Arial" charset="0"/>
                <a:cs typeface="Arial" charset="0"/>
              </a:rPr>
              <a:t> </a:t>
            </a:r>
            <a:r>
              <a:rPr sz="2000" kern="1200" dirty="0" smtClean="0">
                <a:latin typeface="Arial" charset="0"/>
                <a:cs typeface="Arial" charset="0"/>
              </a:rPr>
              <a:t>to</a:t>
            </a:r>
            <a:r>
              <a:rPr lang="en-US" sz="2000" kern="1200" dirty="0" smtClean="0">
                <a:latin typeface="Arial" charset="0"/>
                <a:cs typeface="Arial" charset="0"/>
              </a:rPr>
              <a:t> </a:t>
            </a:r>
            <a:r>
              <a:rPr sz="2000" kern="1200" dirty="0" smtClean="0">
                <a:latin typeface="Arial" charset="0"/>
                <a:cs typeface="Arial" charset="0"/>
              </a:rPr>
              <a:t>find</a:t>
            </a:r>
            <a:r>
              <a:rPr lang="en-US" sz="2000" kern="1200" dirty="0" smtClean="0">
                <a:latin typeface="Arial" charset="0"/>
                <a:cs typeface="Arial" charset="0"/>
              </a:rPr>
              <a:t> </a:t>
            </a:r>
            <a:r>
              <a:rPr sz="2000" kern="1200" dirty="0" smtClean="0">
                <a:latin typeface="Arial" charset="0"/>
                <a:cs typeface="Arial" charset="0"/>
              </a:rPr>
              <a:t>a</a:t>
            </a:r>
            <a:r>
              <a:rPr lang="en-US" sz="2000" kern="1200" dirty="0" smtClean="0">
                <a:latin typeface="Arial" charset="0"/>
                <a:cs typeface="Arial" charset="0"/>
              </a:rPr>
              <a:t> </a:t>
            </a:r>
            <a:r>
              <a:rPr sz="2000" kern="1200" dirty="0" smtClean="0">
                <a:latin typeface="Arial" charset="0"/>
                <a:cs typeface="Arial" charset="0"/>
              </a:rPr>
              <a:t>solution</a:t>
            </a:r>
            <a:r>
              <a:rPr lang="en-US" sz="2000" kern="1200" dirty="0" smtClean="0">
                <a:latin typeface="Arial" charset="0"/>
                <a:cs typeface="Arial" charset="0"/>
              </a:rPr>
              <a:t> </a:t>
            </a:r>
            <a:r>
              <a:rPr sz="2000" kern="1200" dirty="0" smtClean="0">
                <a:latin typeface="Arial" charset="0"/>
                <a:cs typeface="Arial" charset="0"/>
              </a:rPr>
              <a:t>to</a:t>
            </a:r>
            <a:r>
              <a:rPr lang="en-US" sz="2000" kern="1200" dirty="0" smtClean="0">
                <a:latin typeface="Arial" charset="0"/>
                <a:cs typeface="Arial" charset="0"/>
              </a:rPr>
              <a:t> </a:t>
            </a:r>
            <a:r>
              <a:rPr sz="2000" kern="1200" dirty="0" smtClean="0">
                <a:latin typeface="Arial" charset="0"/>
                <a:cs typeface="Arial" charset="0"/>
              </a:rPr>
              <a:t>the</a:t>
            </a:r>
            <a:r>
              <a:rPr lang="en-US" sz="2000" kern="1200" dirty="0" smtClean="0">
                <a:latin typeface="Arial" charset="0"/>
                <a:cs typeface="Arial" charset="0"/>
              </a:rPr>
              <a:t> </a:t>
            </a:r>
            <a:r>
              <a:rPr sz="2000" kern="1200" dirty="0" smtClean="0">
                <a:latin typeface="Arial" charset="0"/>
                <a:cs typeface="Arial" charset="0"/>
              </a:rPr>
              <a:t>following</a:t>
            </a:r>
            <a:r>
              <a:rPr lang="en-US" sz="2000" kern="1200" dirty="0" smtClean="0">
                <a:latin typeface="Arial" charset="0"/>
                <a:cs typeface="Arial" charset="0"/>
              </a:rPr>
              <a:t> </a:t>
            </a:r>
            <a:r>
              <a:rPr sz="2000" kern="1200" dirty="0" smtClean="0">
                <a:latin typeface="Arial" charset="0"/>
                <a:cs typeface="Arial" charset="0"/>
              </a:rPr>
              <a:t>planar</a:t>
            </a:r>
            <a:r>
              <a:rPr lang="en-US" sz="2000" kern="1200" dirty="0" smtClean="0">
                <a:latin typeface="Arial" charset="0"/>
                <a:cs typeface="Arial" charset="0"/>
              </a:rPr>
              <a:t> </a:t>
            </a:r>
            <a:r>
              <a:rPr sz="2000" kern="1200" dirty="0" smtClean="0">
                <a:latin typeface="Arial" charset="0"/>
                <a:cs typeface="Arial" charset="0"/>
              </a:rPr>
              <a:t>problem</a:t>
            </a:r>
            <a:r>
              <a:rPr sz="2000" kern="1200" dirty="0">
                <a:latin typeface="Arial" charset="0"/>
                <a:cs typeface="Arial" charset="0"/>
              </a:rPr>
              <a:t>:</a:t>
            </a:r>
            <a:endParaRPr lang="en-US" sz="2000" kern="1200" dirty="0">
              <a:latin typeface="Arial" charset="0"/>
              <a:cs typeface="Arial" charset="0"/>
            </a:endParaRPr>
          </a:p>
          <a:p>
            <a:pPr>
              <a:spcBef>
                <a:spcPts val="0"/>
              </a:spcBef>
              <a:buNone/>
            </a:pPr>
            <a:r>
              <a:rPr lang="en-US" sz="2000" kern="1200" dirty="0">
                <a:latin typeface="Arial" charset="0"/>
                <a:cs typeface="Arial" charset="0"/>
              </a:rPr>
              <a:t>	</a:t>
            </a:r>
            <a:r>
              <a:rPr sz="2000" kern="1200" dirty="0" smtClean="0">
                <a:latin typeface="Arial" charset="0"/>
                <a:cs typeface="Arial" charset="0"/>
              </a:rPr>
              <a:t>What</a:t>
            </a:r>
            <a:r>
              <a:rPr lang="en-US" sz="2000" kern="1200" dirty="0" smtClean="0">
                <a:latin typeface="Arial" charset="0"/>
                <a:cs typeface="Arial" charset="0"/>
              </a:rPr>
              <a:t> </a:t>
            </a:r>
            <a:r>
              <a:rPr sz="2000" kern="1200" dirty="0" smtClean="0">
                <a:latin typeface="Arial" charset="0"/>
                <a:cs typeface="Arial" charset="0"/>
              </a:rPr>
              <a:t>is</a:t>
            </a:r>
            <a:r>
              <a:rPr lang="en-US" sz="2000" kern="1200" dirty="0" smtClean="0">
                <a:latin typeface="Arial" charset="0"/>
                <a:cs typeface="Arial" charset="0"/>
              </a:rPr>
              <a:t> </a:t>
            </a:r>
            <a:r>
              <a:rPr sz="2000" kern="1200" dirty="0" smtClean="0">
                <a:latin typeface="Arial" charset="0"/>
                <a:cs typeface="Arial" charset="0"/>
              </a:rPr>
              <a:t>the</a:t>
            </a:r>
            <a:r>
              <a:rPr lang="en-US" sz="2000" kern="1200" dirty="0" smtClean="0">
                <a:latin typeface="Arial" charset="0"/>
                <a:cs typeface="Arial" charset="0"/>
              </a:rPr>
              <a:t> </a:t>
            </a:r>
            <a:r>
              <a:rPr sz="2000" kern="1200" dirty="0" smtClean="0">
                <a:latin typeface="Arial" charset="0"/>
                <a:cs typeface="Arial" charset="0"/>
              </a:rPr>
              <a:t>minimum</a:t>
            </a:r>
            <a:r>
              <a:rPr lang="en-US" sz="2000" kern="1200" dirty="0" smtClean="0">
                <a:latin typeface="Arial" charset="0"/>
                <a:cs typeface="Arial" charset="0"/>
              </a:rPr>
              <a:t> </a:t>
            </a:r>
            <a:r>
              <a:rPr sz="2000" kern="1200" dirty="0" smtClean="0">
                <a:latin typeface="Arial" charset="0"/>
                <a:cs typeface="Arial" charset="0"/>
              </a:rPr>
              <a:t>number</a:t>
            </a:r>
            <a:r>
              <a:rPr lang="en-US" sz="2000" kern="1200" dirty="0" smtClean="0">
                <a:latin typeface="Arial" charset="0"/>
                <a:cs typeface="Arial" charset="0"/>
              </a:rPr>
              <a:t> </a:t>
            </a:r>
            <a:r>
              <a:rPr sz="2000" kern="1200" dirty="0" smtClean="0">
                <a:latin typeface="Arial" charset="0"/>
                <a:cs typeface="Arial" charset="0"/>
              </a:rPr>
              <a:t>of</a:t>
            </a:r>
            <a:r>
              <a:rPr lang="en-US" sz="2000" kern="1200" dirty="0" smtClean="0">
                <a:latin typeface="Arial" charset="0"/>
                <a:cs typeface="Arial" charset="0"/>
              </a:rPr>
              <a:t> </a:t>
            </a:r>
            <a:r>
              <a:rPr sz="2000" kern="1200" dirty="0" smtClean="0">
                <a:latin typeface="Arial" charset="0"/>
                <a:cs typeface="Arial" charset="0"/>
              </a:rPr>
              <a:t>corners</a:t>
            </a:r>
            <a:r>
              <a:rPr lang="en-US" sz="2000" kern="1200" dirty="0" smtClean="0">
                <a:latin typeface="Arial" charset="0"/>
                <a:cs typeface="Arial" charset="0"/>
              </a:rPr>
              <a:t> </a:t>
            </a:r>
            <a:r>
              <a:rPr sz="2000" kern="1200" dirty="0" smtClean="0">
                <a:latin typeface="Arial" charset="0"/>
                <a:cs typeface="Arial" charset="0"/>
              </a:rPr>
              <a:t>at</a:t>
            </a:r>
            <a:r>
              <a:rPr lang="en-US" sz="2000" kern="1200" dirty="0" smtClean="0">
                <a:latin typeface="Arial" charset="0"/>
                <a:cs typeface="Arial" charset="0"/>
              </a:rPr>
              <a:t> </a:t>
            </a:r>
            <a:r>
              <a:rPr sz="2000" kern="1200" dirty="0" smtClean="0">
                <a:latin typeface="Arial" charset="0"/>
                <a:cs typeface="Arial" charset="0"/>
              </a:rPr>
              <a:t>which</a:t>
            </a:r>
            <a:r>
              <a:rPr lang="en-US" sz="2000" kern="1200" dirty="0" smtClean="0">
                <a:latin typeface="Arial" charset="0"/>
                <a:cs typeface="Arial" charset="0"/>
              </a:rPr>
              <a:t> </a:t>
            </a:r>
            <a:r>
              <a:rPr sz="2000" kern="1200" dirty="0" smtClean="0">
                <a:latin typeface="Arial" charset="0"/>
                <a:cs typeface="Arial" charset="0"/>
              </a:rPr>
              <a:t>guards</a:t>
            </a:r>
            <a:r>
              <a:rPr lang="en-US" sz="2000" kern="1200" dirty="0" smtClean="0">
                <a:latin typeface="Arial" charset="0"/>
                <a:cs typeface="Arial" charset="0"/>
              </a:rPr>
              <a:t> (</a:t>
            </a:r>
            <a:r>
              <a:rPr sz="2000" kern="1200" dirty="0" smtClean="0">
                <a:latin typeface="Arial" charset="0"/>
                <a:cs typeface="Arial" charset="0"/>
              </a:rPr>
              <a:t>or</a:t>
            </a:r>
            <a:r>
              <a:rPr lang="en-US" sz="2000" kern="1200" dirty="0" smtClean="0">
                <a:latin typeface="Arial" charset="0"/>
                <a:cs typeface="Arial" charset="0"/>
              </a:rPr>
              <a:t> </a:t>
            </a:r>
            <a:r>
              <a:rPr sz="2000" kern="1200" dirty="0" smtClean="0">
                <a:latin typeface="Arial" charset="0"/>
                <a:cs typeface="Arial" charset="0"/>
              </a:rPr>
              <a:t>cameras</a:t>
            </a:r>
            <a:r>
              <a:rPr lang="en-US" sz="2000" kern="1200" dirty="0" smtClean="0">
                <a:latin typeface="Arial" charset="0"/>
                <a:cs typeface="Arial" charset="0"/>
              </a:rPr>
              <a:t>) </a:t>
            </a:r>
            <a:r>
              <a:rPr sz="2000" kern="1200" dirty="0" smtClean="0">
                <a:latin typeface="Arial" charset="0"/>
                <a:cs typeface="Arial" charset="0"/>
              </a:rPr>
              <a:t>must</a:t>
            </a:r>
            <a:r>
              <a:rPr lang="en-US" sz="2000" kern="1200" dirty="0" smtClean="0">
                <a:latin typeface="Arial" charset="0"/>
                <a:cs typeface="Arial" charset="0"/>
              </a:rPr>
              <a:t> </a:t>
            </a:r>
            <a:r>
              <a:rPr sz="2000" kern="1200" dirty="0" smtClean="0">
                <a:latin typeface="Arial" charset="0"/>
                <a:cs typeface="Arial" charset="0"/>
              </a:rPr>
              <a:t>be</a:t>
            </a:r>
            <a:r>
              <a:rPr lang="en-US" sz="2000" kern="1200" dirty="0" smtClean="0">
                <a:latin typeface="Arial" charset="0"/>
                <a:cs typeface="Arial" charset="0"/>
              </a:rPr>
              <a:t> </a:t>
            </a:r>
            <a:r>
              <a:rPr sz="2000" kern="1200" dirty="0" smtClean="0">
                <a:latin typeface="Arial" charset="0"/>
                <a:cs typeface="Arial" charset="0"/>
              </a:rPr>
              <a:t>positioned</a:t>
            </a:r>
            <a:r>
              <a:rPr lang="en-US" sz="2000" kern="1200" dirty="0" smtClean="0">
                <a:latin typeface="Arial" charset="0"/>
                <a:cs typeface="Arial" charset="0"/>
              </a:rPr>
              <a:t> </a:t>
            </a:r>
            <a:r>
              <a:rPr sz="2000" kern="1200" dirty="0" smtClean="0">
                <a:latin typeface="Arial" charset="0"/>
                <a:cs typeface="Arial" charset="0"/>
              </a:rPr>
              <a:t>in</a:t>
            </a:r>
            <a:r>
              <a:rPr lang="en-US" sz="2000" kern="1200" dirty="0" smtClean="0">
                <a:latin typeface="Arial" charset="0"/>
                <a:cs typeface="Arial" charset="0"/>
              </a:rPr>
              <a:t> </a:t>
            </a:r>
            <a:r>
              <a:rPr sz="2000" kern="1200" dirty="0" smtClean="0">
                <a:latin typeface="Arial" charset="0"/>
                <a:cs typeface="Arial" charset="0"/>
              </a:rPr>
              <a:t>order</a:t>
            </a:r>
            <a:r>
              <a:rPr lang="en-US" sz="2000" kern="1200" dirty="0" smtClean="0">
                <a:latin typeface="Arial" charset="0"/>
                <a:cs typeface="Arial" charset="0"/>
              </a:rPr>
              <a:t> </a:t>
            </a:r>
            <a:r>
              <a:rPr sz="2000" kern="1200" dirty="0" smtClean="0">
                <a:latin typeface="Arial" charset="0"/>
                <a:cs typeface="Arial" charset="0"/>
              </a:rPr>
              <a:t>to</a:t>
            </a:r>
            <a:r>
              <a:rPr lang="en-US" sz="2000" kern="1200" dirty="0" smtClean="0">
                <a:latin typeface="Arial" charset="0"/>
                <a:cs typeface="Arial" charset="0"/>
              </a:rPr>
              <a:t> </a:t>
            </a:r>
            <a:r>
              <a:rPr sz="2000" kern="1200" dirty="0" smtClean="0">
                <a:latin typeface="Arial" charset="0"/>
                <a:cs typeface="Arial" charset="0"/>
              </a:rPr>
              <a:t>guarantee</a:t>
            </a:r>
            <a:r>
              <a:rPr lang="en-US" sz="2000" kern="1200" dirty="0" smtClean="0">
                <a:latin typeface="Arial" charset="0"/>
                <a:cs typeface="Arial" charset="0"/>
              </a:rPr>
              <a:t> </a:t>
            </a:r>
            <a:r>
              <a:rPr sz="2000" kern="1200" dirty="0" smtClean="0">
                <a:latin typeface="Arial" charset="0"/>
                <a:cs typeface="Arial" charset="0"/>
              </a:rPr>
              <a:t>that</a:t>
            </a:r>
            <a:r>
              <a:rPr lang="en-US" sz="2000" kern="1200" dirty="0" smtClean="0">
                <a:latin typeface="Arial" charset="0"/>
                <a:cs typeface="Arial" charset="0"/>
              </a:rPr>
              <a:t> </a:t>
            </a:r>
            <a:r>
              <a:rPr sz="2000" kern="1200" dirty="0" smtClean="0">
                <a:latin typeface="Arial" charset="0"/>
                <a:cs typeface="Arial" charset="0"/>
              </a:rPr>
              <a:t>every</a:t>
            </a:r>
            <a:r>
              <a:rPr lang="en-US" sz="2000" kern="1200" dirty="0" smtClean="0">
                <a:latin typeface="Arial" charset="0"/>
                <a:cs typeface="Arial" charset="0"/>
              </a:rPr>
              <a:t> spot </a:t>
            </a:r>
            <a:r>
              <a:rPr sz="2000" kern="1200" dirty="0" smtClean="0">
                <a:latin typeface="Arial" charset="0"/>
                <a:cs typeface="Arial" charset="0"/>
              </a:rPr>
              <a:t>on</a:t>
            </a:r>
            <a:r>
              <a:rPr lang="en-US" sz="2000" kern="1200" dirty="0" smtClean="0">
                <a:latin typeface="Arial" charset="0"/>
                <a:cs typeface="Arial" charset="0"/>
              </a:rPr>
              <a:t> </a:t>
            </a:r>
            <a:r>
              <a:rPr sz="2000" kern="1200" dirty="0" smtClean="0">
                <a:latin typeface="Arial" charset="0"/>
                <a:cs typeface="Arial" charset="0"/>
              </a:rPr>
              <a:t>the</a:t>
            </a:r>
            <a:r>
              <a:rPr lang="en-US" sz="2000" kern="1200" dirty="0" smtClean="0">
                <a:latin typeface="Arial" charset="0"/>
                <a:cs typeface="Arial" charset="0"/>
              </a:rPr>
              <a:t> </a:t>
            </a:r>
            <a:r>
              <a:rPr sz="2000" kern="1200" dirty="0" smtClean="0">
                <a:latin typeface="Arial" charset="0"/>
                <a:cs typeface="Arial" charset="0"/>
              </a:rPr>
              <a:t>floor</a:t>
            </a:r>
            <a:r>
              <a:rPr lang="en-US" sz="2000" kern="1200" dirty="0" smtClean="0">
                <a:latin typeface="Arial" charset="0"/>
                <a:cs typeface="Arial" charset="0"/>
              </a:rPr>
              <a:t> </a:t>
            </a:r>
            <a:r>
              <a:rPr sz="2000" kern="1200" dirty="0" smtClean="0">
                <a:latin typeface="Arial" charset="0"/>
                <a:cs typeface="Arial" charset="0"/>
              </a:rPr>
              <a:t>of</a:t>
            </a:r>
            <a:r>
              <a:rPr lang="en-US" sz="2000" kern="1200" dirty="0" smtClean="0">
                <a:latin typeface="Arial" charset="0"/>
                <a:cs typeface="Arial" charset="0"/>
              </a:rPr>
              <a:t> </a:t>
            </a:r>
            <a:r>
              <a:rPr sz="2000" kern="1200" dirty="0" smtClean="0">
                <a:latin typeface="Arial" charset="0"/>
                <a:cs typeface="Arial" charset="0"/>
              </a:rPr>
              <a:t>the</a:t>
            </a:r>
            <a:r>
              <a:rPr lang="en-US" sz="2000" kern="1200" dirty="0" smtClean="0">
                <a:latin typeface="Arial" charset="0"/>
                <a:cs typeface="Arial" charset="0"/>
              </a:rPr>
              <a:t> </a:t>
            </a:r>
            <a:r>
              <a:rPr sz="2000" kern="1200" dirty="0" smtClean="0">
                <a:latin typeface="Arial" charset="0"/>
                <a:cs typeface="Arial" charset="0"/>
              </a:rPr>
              <a:t>museum</a:t>
            </a:r>
            <a:r>
              <a:rPr lang="en-US" sz="2000" kern="1200" dirty="0" smtClean="0">
                <a:latin typeface="Arial" charset="0"/>
                <a:cs typeface="Arial" charset="0"/>
              </a:rPr>
              <a:t> </a:t>
            </a:r>
            <a:r>
              <a:rPr sz="2000" kern="1200" dirty="0" smtClean="0">
                <a:latin typeface="Arial" charset="0"/>
                <a:cs typeface="Arial" charset="0"/>
              </a:rPr>
              <a:t>is</a:t>
            </a:r>
            <a:r>
              <a:rPr lang="en-US" sz="2000" kern="1200" dirty="0" smtClean="0">
                <a:latin typeface="Arial" charset="0"/>
                <a:cs typeface="Arial" charset="0"/>
              </a:rPr>
              <a:t> </a:t>
            </a:r>
            <a:r>
              <a:rPr sz="2000" kern="1200" dirty="0" smtClean="0">
                <a:latin typeface="Arial" charset="0"/>
                <a:cs typeface="Arial" charset="0"/>
              </a:rPr>
              <a:t>visible</a:t>
            </a:r>
            <a:r>
              <a:rPr lang="en-US" sz="2000" kern="1200" dirty="0" smtClean="0">
                <a:latin typeface="Arial" charset="0"/>
                <a:cs typeface="Arial" charset="0"/>
              </a:rPr>
              <a:t> </a:t>
            </a:r>
            <a:r>
              <a:rPr sz="2000" kern="1200" dirty="0" smtClean="0">
                <a:latin typeface="Arial" charset="0"/>
                <a:cs typeface="Arial" charset="0"/>
              </a:rPr>
              <a:t>to</a:t>
            </a:r>
            <a:r>
              <a:rPr lang="en-US" sz="2000" kern="1200" dirty="0" smtClean="0">
                <a:latin typeface="Arial" charset="0"/>
                <a:cs typeface="Arial" charset="0"/>
              </a:rPr>
              <a:t> </a:t>
            </a:r>
            <a:r>
              <a:rPr sz="2000" kern="1200" dirty="0" smtClean="0">
                <a:latin typeface="Arial" charset="0"/>
                <a:cs typeface="Arial" charset="0"/>
              </a:rPr>
              <a:t>a</a:t>
            </a:r>
            <a:r>
              <a:rPr lang="en-US" sz="2000" kern="1200" dirty="0" smtClean="0">
                <a:latin typeface="Arial" charset="0"/>
                <a:cs typeface="Arial" charset="0"/>
              </a:rPr>
              <a:t>t least one </a:t>
            </a:r>
            <a:r>
              <a:rPr sz="2000" kern="1200" dirty="0" smtClean="0">
                <a:latin typeface="Arial" charset="0"/>
                <a:cs typeface="Arial" charset="0"/>
              </a:rPr>
              <a:t>guard?</a:t>
            </a:r>
            <a:r>
              <a:rPr lang="en-US" sz="2000" kern="1200" dirty="0" smtClean="0">
                <a:latin typeface="Arial" charset="0"/>
                <a:cs typeface="Arial" charset="0"/>
              </a:rPr>
              <a:t> </a:t>
            </a:r>
            <a:endParaRPr lang="en-US" sz="2000" kern="1200" dirty="0">
              <a:latin typeface="Arial" charset="0"/>
              <a:cs typeface="Arial" charset="0"/>
            </a:endParaRPr>
          </a:p>
        </p:txBody>
      </p:sp>
      <p:sp>
        <p:nvSpPr>
          <p:cNvPr id="71" name="Date Placeholder 6"/>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dirty="0" smtClean="0">
                <a:solidFill>
                  <a:srgbClr val="F8F8F8"/>
                </a:solidFill>
                <a:latin typeface="Tahoma"/>
              </a:rPr>
              <a:t>Updated</a:t>
            </a:r>
            <a:r>
              <a:rPr lang="en-US" dirty="0" smtClean="0">
                <a:solidFill>
                  <a:srgbClr val="F8F8F8"/>
                </a:solidFill>
                <a:latin typeface="Tahoma"/>
              </a:rPr>
              <a:t> </a:t>
            </a:r>
            <a:r>
              <a:rPr dirty="0" smtClean="0">
                <a:solidFill>
                  <a:srgbClr val="F8F8F8"/>
                </a:solidFill>
                <a:latin typeface="Tahoma"/>
              </a:rPr>
              <a:t>13</a:t>
            </a:r>
            <a:r>
              <a:rPr lang="en-US" dirty="0" smtClean="0">
                <a:solidFill>
                  <a:srgbClr val="F8F8F8"/>
                </a:solidFill>
                <a:latin typeface="Tahoma"/>
              </a:rPr>
              <a:t>-</a:t>
            </a:r>
            <a:r>
              <a:rPr dirty="0" smtClean="0">
                <a:solidFill>
                  <a:srgbClr val="F8F8F8"/>
                </a:solidFill>
                <a:latin typeface="Tahoma"/>
              </a:rPr>
              <a:t>Oct</a:t>
            </a:r>
            <a:r>
              <a:rPr lang="en-US" dirty="0" smtClean="0">
                <a:solidFill>
                  <a:srgbClr val="F8F8F8"/>
                </a:solidFill>
                <a:latin typeface="Tahoma"/>
              </a:rPr>
              <a:t>-</a:t>
            </a:r>
            <a:r>
              <a:rPr dirty="0" smtClean="0">
                <a:solidFill>
                  <a:srgbClr val="F8F8F8"/>
                </a:solidFill>
                <a:latin typeface="Tahoma"/>
              </a:rPr>
              <a:t>2016</a:t>
            </a:r>
            <a:endParaRPr lang="en-US" altLang="en-US" dirty="0">
              <a:solidFill>
                <a:srgbClr val="F8F8F8"/>
              </a:solidFill>
              <a:latin typeface="Tahoma" pitchFamily="34" charset="0"/>
            </a:endParaRPr>
          </a:p>
        </p:txBody>
      </p:sp>
      <p:sp>
        <p:nvSpPr>
          <p:cNvPr id="72" name="Footer Placeholder 7"/>
          <p:cNvSpPr>
            <a:spLocks noGrp="1"/>
          </p:cNvSpPr>
          <p:nvPr>
            <p:ph type="ftr" sz="quarter" idx="11"/>
          </p:nvPr>
        </p:nvSpPr>
        <p:spPr>
          <a:xfrm>
            <a:off x="2667000" y="5995988"/>
            <a:ext cx="4668838"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dirty="0" smtClean="0">
                <a:solidFill>
                  <a:srgbClr val="F8F8F8"/>
                </a:solidFill>
                <a:latin typeface="Tahoma"/>
              </a:rPr>
              <a:t>The Art Gallery Problem </a:t>
            </a:r>
            <a:r>
              <a:rPr dirty="0" smtClean="0">
                <a:solidFill>
                  <a:srgbClr val="F8F8F8"/>
                </a:solidFill>
                <a:latin typeface="Tahoma"/>
              </a:rPr>
              <a:t>©</a:t>
            </a:r>
            <a:r>
              <a:rPr lang="en-US" dirty="0" smtClean="0">
                <a:solidFill>
                  <a:srgbClr val="F8F8F8"/>
                </a:solidFill>
                <a:latin typeface="Tahoma"/>
              </a:rPr>
              <a:t> </a:t>
            </a:r>
            <a:r>
              <a:rPr dirty="0" smtClean="0">
                <a:solidFill>
                  <a:srgbClr val="F8F8F8"/>
                </a:solidFill>
                <a:latin typeface="Tahoma"/>
              </a:rPr>
              <a:t>All</a:t>
            </a:r>
            <a:r>
              <a:rPr lang="en-US" dirty="0" smtClean="0">
                <a:solidFill>
                  <a:srgbClr val="F8F8F8"/>
                </a:solidFill>
                <a:latin typeface="Tahoma"/>
              </a:rPr>
              <a:t> </a:t>
            </a:r>
            <a:r>
              <a:rPr dirty="0" smtClean="0">
                <a:solidFill>
                  <a:srgbClr val="F8F8F8"/>
                </a:solidFill>
                <a:latin typeface="Tahoma"/>
              </a:rPr>
              <a:t>Rights</a:t>
            </a:r>
            <a:r>
              <a:rPr lang="en-US" dirty="0" smtClean="0">
                <a:solidFill>
                  <a:srgbClr val="F8F8F8"/>
                </a:solidFill>
                <a:latin typeface="Tahoma"/>
              </a:rPr>
              <a:t> </a:t>
            </a:r>
            <a:r>
              <a:rPr dirty="0" smtClean="0">
                <a:solidFill>
                  <a:srgbClr val="F8F8F8"/>
                </a:solidFill>
                <a:latin typeface="Tahoma"/>
              </a:rPr>
              <a:t>Reserved</a:t>
            </a:r>
            <a:r>
              <a:rPr lang="en-US" dirty="0" smtClean="0">
                <a:solidFill>
                  <a:srgbClr val="F8F8F8"/>
                </a:solidFill>
                <a:latin typeface="Tahoma"/>
              </a:rPr>
              <a:t> </a:t>
            </a:r>
            <a:endParaRPr lang="en-US" altLang="en-US" dirty="0">
              <a:solidFill>
                <a:srgbClr val="F8F8F8"/>
              </a:solidFill>
              <a:latin typeface="Tahoma" pitchFamily="34" charset="0"/>
            </a:endParaRPr>
          </a:p>
        </p:txBody>
      </p:sp>
      <p:sp>
        <p:nvSpPr>
          <p:cNvPr id="4" name="Slide Number Placeholder 3"/>
          <p:cNvSpPr>
            <a:spLocks noGrp="1"/>
          </p:cNvSpPr>
          <p:nvPr>
            <p:ph type="sldNum" sz="quarter" idx="12"/>
          </p:nvPr>
        </p:nvSpPr>
        <p:spPr/>
        <p:txBody>
          <a:bodyPr/>
          <a:lstStyle/>
          <a:p>
            <a:pPr>
              <a:defRPr/>
            </a:pPr>
            <a:fld id="{28C99590-D653-46AC-97D3-FFD34B05AF04}" type="slidenum">
              <a:rPr lang="en-US" smtClean="0"/>
              <a:pPr>
                <a:defRPr/>
              </a:pPr>
              <a:t>11</a:t>
            </a:fld>
            <a:endParaRPr lang="en-US"/>
          </a:p>
        </p:txBody>
      </p:sp>
      <p:grpSp>
        <p:nvGrpSpPr>
          <p:cNvPr id="8" name="Group 2"/>
          <p:cNvGrpSpPr>
            <a:grpSpLocks/>
          </p:cNvGrpSpPr>
          <p:nvPr/>
        </p:nvGrpSpPr>
        <p:grpSpPr bwMode="auto">
          <a:xfrm>
            <a:off x="457200" y="2990428"/>
            <a:ext cx="4237112" cy="3030860"/>
            <a:chOff x="1728" y="3456"/>
            <a:chExt cx="8928" cy="5760"/>
          </a:xfrm>
          <a:effectLst>
            <a:outerShdw blurRad="50800" dist="50800" dir="5400000" algn="ctr" rotWithShape="0">
              <a:srgbClr val="000000">
                <a:alpha val="55000"/>
              </a:srgbClr>
            </a:outerShdw>
          </a:effectLst>
        </p:grpSpPr>
        <p:sp>
          <p:nvSpPr>
            <p:cNvPr id="104" name="Line 3"/>
            <p:cNvSpPr>
              <a:spLocks noChangeShapeType="1"/>
            </p:cNvSpPr>
            <p:nvPr/>
          </p:nvSpPr>
          <p:spPr bwMode="auto">
            <a:xfrm>
              <a:off x="3312" y="9216"/>
              <a:ext cx="6048"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fontAlgn="base">
                <a:spcBef>
                  <a:spcPct val="0"/>
                </a:spcBef>
                <a:spcAft>
                  <a:spcPct val="0"/>
                </a:spcAft>
              </a:pPr>
              <a:endParaRPr lang="he-IL">
                <a:solidFill>
                  <a:srgbClr val="F8F8F8"/>
                </a:solidFill>
                <a:latin typeface="Arial" charset="0"/>
                <a:cs typeface="Arial" charset="0"/>
              </a:endParaRPr>
            </a:p>
          </p:txBody>
        </p:sp>
        <p:sp>
          <p:nvSpPr>
            <p:cNvPr id="105" name="Line 4"/>
            <p:cNvSpPr>
              <a:spLocks noChangeShapeType="1"/>
            </p:cNvSpPr>
            <p:nvPr/>
          </p:nvSpPr>
          <p:spPr bwMode="auto">
            <a:xfrm flipV="1">
              <a:off x="9360" y="8784"/>
              <a:ext cx="864" cy="432"/>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fontAlgn="base">
                <a:spcBef>
                  <a:spcPct val="0"/>
                </a:spcBef>
                <a:spcAft>
                  <a:spcPct val="0"/>
                </a:spcAft>
              </a:pPr>
              <a:endParaRPr lang="he-IL">
                <a:solidFill>
                  <a:srgbClr val="F8F8F8"/>
                </a:solidFill>
                <a:latin typeface="Arial" charset="0"/>
                <a:cs typeface="Arial" charset="0"/>
              </a:endParaRPr>
            </a:p>
          </p:txBody>
        </p:sp>
        <p:sp>
          <p:nvSpPr>
            <p:cNvPr id="106" name="Line 5"/>
            <p:cNvSpPr>
              <a:spLocks noChangeShapeType="1"/>
            </p:cNvSpPr>
            <p:nvPr/>
          </p:nvSpPr>
          <p:spPr bwMode="auto">
            <a:xfrm flipH="1" flipV="1">
              <a:off x="9936" y="8208"/>
              <a:ext cx="288" cy="576"/>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fontAlgn="base">
                <a:spcBef>
                  <a:spcPct val="0"/>
                </a:spcBef>
                <a:spcAft>
                  <a:spcPct val="0"/>
                </a:spcAft>
              </a:pPr>
              <a:endParaRPr lang="he-IL">
                <a:solidFill>
                  <a:srgbClr val="F8F8F8"/>
                </a:solidFill>
                <a:latin typeface="Arial" charset="0"/>
                <a:cs typeface="Arial" charset="0"/>
              </a:endParaRPr>
            </a:p>
          </p:txBody>
        </p:sp>
        <p:sp>
          <p:nvSpPr>
            <p:cNvPr id="107" name="Line 6"/>
            <p:cNvSpPr>
              <a:spLocks noChangeShapeType="1"/>
            </p:cNvSpPr>
            <p:nvPr/>
          </p:nvSpPr>
          <p:spPr bwMode="auto">
            <a:xfrm flipH="1">
              <a:off x="9504" y="8208"/>
              <a:ext cx="432"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fontAlgn="base">
                <a:spcBef>
                  <a:spcPct val="0"/>
                </a:spcBef>
                <a:spcAft>
                  <a:spcPct val="0"/>
                </a:spcAft>
              </a:pPr>
              <a:endParaRPr lang="he-IL">
                <a:solidFill>
                  <a:srgbClr val="F8F8F8"/>
                </a:solidFill>
                <a:latin typeface="Arial" charset="0"/>
                <a:cs typeface="Arial" charset="0"/>
              </a:endParaRPr>
            </a:p>
          </p:txBody>
        </p:sp>
        <p:sp>
          <p:nvSpPr>
            <p:cNvPr id="108" name="Line 7"/>
            <p:cNvSpPr>
              <a:spLocks noChangeShapeType="1"/>
            </p:cNvSpPr>
            <p:nvPr/>
          </p:nvSpPr>
          <p:spPr bwMode="auto">
            <a:xfrm>
              <a:off x="9504" y="8208"/>
              <a:ext cx="0" cy="288"/>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fontAlgn="base">
                <a:spcBef>
                  <a:spcPct val="0"/>
                </a:spcBef>
                <a:spcAft>
                  <a:spcPct val="0"/>
                </a:spcAft>
              </a:pPr>
              <a:endParaRPr lang="he-IL">
                <a:solidFill>
                  <a:srgbClr val="F8F8F8"/>
                </a:solidFill>
                <a:latin typeface="Arial" charset="0"/>
                <a:cs typeface="Arial" charset="0"/>
              </a:endParaRPr>
            </a:p>
          </p:txBody>
        </p:sp>
        <p:sp>
          <p:nvSpPr>
            <p:cNvPr id="109" name="Line 8"/>
            <p:cNvSpPr>
              <a:spLocks noChangeShapeType="1"/>
            </p:cNvSpPr>
            <p:nvPr/>
          </p:nvSpPr>
          <p:spPr bwMode="auto">
            <a:xfrm flipH="1">
              <a:off x="7488" y="8496"/>
              <a:ext cx="2016"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fontAlgn="base">
                <a:spcBef>
                  <a:spcPct val="0"/>
                </a:spcBef>
                <a:spcAft>
                  <a:spcPct val="0"/>
                </a:spcAft>
              </a:pPr>
              <a:endParaRPr lang="he-IL">
                <a:solidFill>
                  <a:srgbClr val="F8F8F8"/>
                </a:solidFill>
                <a:latin typeface="Arial" charset="0"/>
                <a:cs typeface="Arial" charset="0"/>
              </a:endParaRPr>
            </a:p>
          </p:txBody>
        </p:sp>
        <p:sp>
          <p:nvSpPr>
            <p:cNvPr id="110" name="Line 9"/>
            <p:cNvSpPr>
              <a:spLocks noChangeShapeType="1"/>
            </p:cNvSpPr>
            <p:nvPr/>
          </p:nvSpPr>
          <p:spPr bwMode="auto">
            <a:xfrm flipV="1">
              <a:off x="7488" y="7776"/>
              <a:ext cx="1728" cy="72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fontAlgn="base">
                <a:spcBef>
                  <a:spcPct val="0"/>
                </a:spcBef>
                <a:spcAft>
                  <a:spcPct val="0"/>
                </a:spcAft>
              </a:pPr>
              <a:endParaRPr lang="he-IL">
                <a:solidFill>
                  <a:srgbClr val="F8F8F8"/>
                </a:solidFill>
                <a:latin typeface="Arial" charset="0"/>
                <a:cs typeface="Arial" charset="0"/>
              </a:endParaRPr>
            </a:p>
          </p:txBody>
        </p:sp>
        <p:sp>
          <p:nvSpPr>
            <p:cNvPr id="111" name="Line 10"/>
            <p:cNvSpPr>
              <a:spLocks noChangeShapeType="1"/>
            </p:cNvSpPr>
            <p:nvPr/>
          </p:nvSpPr>
          <p:spPr bwMode="auto">
            <a:xfrm>
              <a:off x="9216" y="7776"/>
              <a:ext cx="1008"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fontAlgn="base">
                <a:spcBef>
                  <a:spcPct val="0"/>
                </a:spcBef>
                <a:spcAft>
                  <a:spcPct val="0"/>
                </a:spcAft>
              </a:pPr>
              <a:endParaRPr lang="he-IL">
                <a:solidFill>
                  <a:srgbClr val="F8F8F8"/>
                </a:solidFill>
                <a:latin typeface="Arial" charset="0"/>
                <a:cs typeface="Arial" charset="0"/>
              </a:endParaRPr>
            </a:p>
          </p:txBody>
        </p:sp>
        <p:sp>
          <p:nvSpPr>
            <p:cNvPr id="112" name="Line 11"/>
            <p:cNvSpPr>
              <a:spLocks noChangeShapeType="1"/>
            </p:cNvSpPr>
            <p:nvPr/>
          </p:nvSpPr>
          <p:spPr bwMode="auto">
            <a:xfrm>
              <a:off x="10224" y="7776"/>
              <a:ext cx="0" cy="288"/>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fontAlgn="base">
                <a:spcBef>
                  <a:spcPct val="0"/>
                </a:spcBef>
                <a:spcAft>
                  <a:spcPct val="0"/>
                </a:spcAft>
              </a:pPr>
              <a:endParaRPr lang="he-IL">
                <a:solidFill>
                  <a:srgbClr val="F8F8F8"/>
                </a:solidFill>
                <a:latin typeface="Arial" charset="0"/>
                <a:cs typeface="Arial" charset="0"/>
              </a:endParaRPr>
            </a:p>
          </p:txBody>
        </p:sp>
        <p:sp>
          <p:nvSpPr>
            <p:cNvPr id="113" name="Line 12"/>
            <p:cNvSpPr>
              <a:spLocks noChangeShapeType="1"/>
            </p:cNvSpPr>
            <p:nvPr/>
          </p:nvSpPr>
          <p:spPr bwMode="auto">
            <a:xfrm>
              <a:off x="10224" y="8064"/>
              <a:ext cx="432"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fontAlgn="base">
                <a:spcBef>
                  <a:spcPct val="0"/>
                </a:spcBef>
                <a:spcAft>
                  <a:spcPct val="0"/>
                </a:spcAft>
              </a:pPr>
              <a:endParaRPr lang="he-IL">
                <a:solidFill>
                  <a:srgbClr val="F8F8F8"/>
                </a:solidFill>
                <a:latin typeface="Arial" charset="0"/>
                <a:cs typeface="Arial" charset="0"/>
              </a:endParaRPr>
            </a:p>
          </p:txBody>
        </p:sp>
        <p:sp>
          <p:nvSpPr>
            <p:cNvPr id="114" name="Line 13"/>
            <p:cNvSpPr>
              <a:spLocks noChangeShapeType="1"/>
            </p:cNvSpPr>
            <p:nvPr/>
          </p:nvSpPr>
          <p:spPr bwMode="auto">
            <a:xfrm flipV="1">
              <a:off x="10656" y="6624"/>
              <a:ext cx="0" cy="144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fontAlgn="base">
                <a:spcBef>
                  <a:spcPct val="0"/>
                </a:spcBef>
                <a:spcAft>
                  <a:spcPct val="0"/>
                </a:spcAft>
              </a:pPr>
              <a:endParaRPr lang="he-IL">
                <a:solidFill>
                  <a:srgbClr val="F8F8F8"/>
                </a:solidFill>
                <a:latin typeface="Arial" charset="0"/>
                <a:cs typeface="Arial" charset="0"/>
              </a:endParaRPr>
            </a:p>
          </p:txBody>
        </p:sp>
        <p:sp>
          <p:nvSpPr>
            <p:cNvPr id="115" name="Line 14"/>
            <p:cNvSpPr>
              <a:spLocks noChangeShapeType="1"/>
            </p:cNvSpPr>
            <p:nvPr/>
          </p:nvSpPr>
          <p:spPr bwMode="auto">
            <a:xfrm flipH="1">
              <a:off x="9936" y="6624"/>
              <a:ext cx="720"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fontAlgn="base">
                <a:spcBef>
                  <a:spcPct val="0"/>
                </a:spcBef>
                <a:spcAft>
                  <a:spcPct val="0"/>
                </a:spcAft>
              </a:pPr>
              <a:endParaRPr lang="he-IL">
                <a:solidFill>
                  <a:srgbClr val="F8F8F8"/>
                </a:solidFill>
                <a:latin typeface="Arial" charset="0"/>
                <a:cs typeface="Arial" charset="0"/>
              </a:endParaRPr>
            </a:p>
          </p:txBody>
        </p:sp>
        <p:sp>
          <p:nvSpPr>
            <p:cNvPr id="116" name="Line 15"/>
            <p:cNvSpPr>
              <a:spLocks noChangeShapeType="1"/>
            </p:cNvSpPr>
            <p:nvPr/>
          </p:nvSpPr>
          <p:spPr bwMode="auto">
            <a:xfrm flipV="1">
              <a:off x="9936" y="5184"/>
              <a:ext cx="0" cy="144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fontAlgn="base">
                <a:spcBef>
                  <a:spcPct val="0"/>
                </a:spcBef>
                <a:spcAft>
                  <a:spcPct val="0"/>
                </a:spcAft>
              </a:pPr>
              <a:endParaRPr lang="he-IL">
                <a:solidFill>
                  <a:srgbClr val="F8F8F8"/>
                </a:solidFill>
                <a:latin typeface="Arial" charset="0"/>
                <a:cs typeface="Arial" charset="0"/>
              </a:endParaRPr>
            </a:p>
          </p:txBody>
        </p:sp>
        <p:sp>
          <p:nvSpPr>
            <p:cNvPr id="117" name="Line 16"/>
            <p:cNvSpPr>
              <a:spLocks noChangeShapeType="1"/>
            </p:cNvSpPr>
            <p:nvPr/>
          </p:nvSpPr>
          <p:spPr bwMode="auto">
            <a:xfrm flipH="1">
              <a:off x="9360" y="5184"/>
              <a:ext cx="576"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fontAlgn="base">
                <a:spcBef>
                  <a:spcPct val="0"/>
                </a:spcBef>
                <a:spcAft>
                  <a:spcPct val="0"/>
                </a:spcAft>
              </a:pPr>
              <a:endParaRPr lang="he-IL">
                <a:solidFill>
                  <a:srgbClr val="F8F8F8"/>
                </a:solidFill>
                <a:latin typeface="Arial" charset="0"/>
                <a:cs typeface="Arial" charset="0"/>
              </a:endParaRPr>
            </a:p>
          </p:txBody>
        </p:sp>
        <p:sp>
          <p:nvSpPr>
            <p:cNvPr id="118" name="Line 17"/>
            <p:cNvSpPr>
              <a:spLocks noChangeShapeType="1"/>
            </p:cNvSpPr>
            <p:nvPr/>
          </p:nvSpPr>
          <p:spPr bwMode="auto">
            <a:xfrm>
              <a:off x="9360" y="5184"/>
              <a:ext cx="0" cy="144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fontAlgn="base">
                <a:spcBef>
                  <a:spcPct val="0"/>
                </a:spcBef>
                <a:spcAft>
                  <a:spcPct val="0"/>
                </a:spcAft>
              </a:pPr>
              <a:endParaRPr lang="he-IL">
                <a:solidFill>
                  <a:srgbClr val="F8F8F8"/>
                </a:solidFill>
                <a:latin typeface="Arial" charset="0"/>
                <a:cs typeface="Arial" charset="0"/>
              </a:endParaRPr>
            </a:p>
          </p:txBody>
        </p:sp>
        <p:sp>
          <p:nvSpPr>
            <p:cNvPr id="119" name="Line 18"/>
            <p:cNvSpPr>
              <a:spLocks noChangeShapeType="1"/>
            </p:cNvSpPr>
            <p:nvPr/>
          </p:nvSpPr>
          <p:spPr bwMode="auto">
            <a:xfrm flipH="1">
              <a:off x="8496" y="6624"/>
              <a:ext cx="864"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fontAlgn="base">
                <a:spcBef>
                  <a:spcPct val="0"/>
                </a:spcBef>
                <a:spcAft>
                  <a:spcPct val="0"/>
                </a:spcAft>
              </a:pPr>
              <a:endParaRPr lang="he-IL">
                <a:solidFill>
                  <a:srgbClr val="F8F8F8"/>
                </a:solidFill>
                <a:latin typeface="Arial" charset="0"/>
                <a:cs typeface="Arial" charset="0"/>
              </a:endParaRPr>
            </a:p>
          </p:txBody>
        </p:sp>
        <p:sp>
          <p:nvSpPr>
            <p:cNvPr id="120" name="Line 19"/>
            <p:cNvSpPr>
              <a:spLocks noChangeShapeType="1"/>
            </p:cNvSpPr>
            <p:nvPr/>
          </p:nvSpPr>
          <p:spPr bwMode="auto">
            <a:xfrm flipV="1">
              <a:off x="8496" y="5328"/>
              <a:ext cx="0" cy="1296"/>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fontAlgn="base">
                <a:spcBef>
                  <a:spcPct val="0"/>
                </a:spcBef>
                <a:spcAft>
                  <a:spcPct val="0"/>
                </a:spcAft>
              </a:pPr>
              <a:endParaRPr lang="he-IL">
                <a:solidFill>
                  <a:srgbClr val="F8F8F8"/>
                </a:solidFill>
                <a:latin typeface="Arial" charset="0"/>
                <a:cs typeface="Arial" charset="0"/>
              </a:endParaRPr>
            </a:p>
          </p:txBody>
        </p:sp>
        <p:sp>
          <p:nvSpPr>
            <p:cNvPr id="121" name="Line 20"/>
            <p:cNvSpPr>
              <a:spLocks noChangeShapeType="1"/>
            </p:cNvSpPr>
            <p:nvPr/>
          </p:nvSpPr>
          <p:spPr bwMode="auto">
            <a:xfrm flipV="1">
              <a:off x="8496" y="4320"/>
              <a:ext cx="1296" cy="1008"/>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fontAlgn="base">
                <a:spcBef>
                  <a:spcPct val="0"/>
                </a:spcBef>
                <a:spcAft>
                  <a:spcPct val="0"/>
                </a:spcAft>
              </a:pPr>
              <a:endParaRPr lang="he-IL">
                <a:solidFill>
                  <a:srgbClr val="F8F8F8"/>
                </a:solidFill>
                <a:latin typeface="Arial" charset="0"/>
                <a:cs typeface="Arial" charset="0"/>
              </a:endParaRPr>
            </a:p>
          </p:txBody>
        </p:sp>
        <p:sp>
          <p:nvSpPr>
            <p:cNvPr id="122" name="Line 21"/>
            <p:cNvSpPr>
              <a:spLocks noChangeShapeType="1"/>
            </p:cNvSpPr>
            <p:nvPr/>
          </p:nvSpPr>
          <p:spPr bwMode="auto">
            <a:xfrm>
              <a:off x="9792" y="4320"/>
              <a:ext cx="576" cy="144"/>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fontAlgn="base">
                <a:spcBef>
                  <a:spcPct val="0"/>
                </a:spcBef>
                <a:spcAft>
                  <a:spcPct val="0"/>
                </a:spcAft>
              </a:pPr>
              <a:endParaRPr lang="he-IL">
                <a:solidFill>
                  <a:srgbClr val="F8F8F8"/>
                </a:solidFill>
                <a:latin typeface="Arial" charset="0"/>
                <a:cs typeface="Arial" charset="0"/>
              </a:endParaRPr>
            </a:p>
          </p:txBody>
        </p:sp>
        <p:sp>
          <p:nvSpPr>
            <p:cNvPr id="123" name="Line 22"/>
            <p:cNvSpPr>
              <a:spLocks noChangeShapeType="1"/>
            </p:cNvSpPr>
            <p:nvPr/>
          </p:nvSpPr>
          <p:spPr bwMode="auto">
            <a:xfrm flipH="1" flipV="1">
              <a:off x="9668" y="3456"/>
              <a:ext cx="720" cy="1008"/>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fontAlgn="base">
                <a:spcBef>
                  <a:spcPct val="0"/>
                </a:spcBef>
                <a:spcAft>
                  <a:spcPct val="0"/>
                </a:spcAft>
              </a:pPr>
              <a:endParaRPr lang="he-IL">
                <a:solidFill>
                  <a:srgbClr val="F8F8F8"/>
                </a:solidFill>
                <a:latin typeface="Arial" charset="0"/>
                <a:cs typeface="Arial" charset="0"/>
              </a:endParaRPr>
            </a:p>
          </p:txBody>
        </p:sp>
        <p:sp>
          <p:nvSpPr>
            <p:cNvPr id="124" name="Line 23"/>
            <p:cNvSpPr>
              <a:spLocks noChangeShapeType="1"/>
            </p:cNvSpPr>
            <p:nvPr/>
          </p:nvSpPr>
          <p:spPr bwMode="auto">
            <a:xfrm flipH="1">
              <a:off x="7200" y="3456"/>
              <a:ext cx="2448"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fontAlgn="base">
                <a:spcBef>
                  <a:spcPct val="0"/>
                </a:spcBef>
                <a:spcAft>
                  <a:spcPct val="0"/>
                </a:spcAft>
              </a:pPr>
              <a:endParaRPr lang="he-IL">
                <a:solidFill>
                  <a:srgbClr val="F8F8F8"/>
                </a:solidFill>
                <a:latin typeface="Arial" charset="0"/>
                <a:cs typeface="Arial" charset="0"/>
              </a:endParaRPr>
            </a:p>
          </p:txBody>
        </p:sp>
        <p:sp>
          <p:nvSpPr>
            <p:cNvPr id="125" name="Line 24"/>
            <p:cNvSpPr>
              <a:spLocks noChangeShapeType="1"/>
            </p:cNvSpPr>
            <p:nvPr/>
          </p:nvSpPr>
          <p:spPr bwMode="auto">
            <a:xfrm>
              <a:off x="7200" y="3456"/>
              <a:ext cx="0" cy="1728"/>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fontAlgn="base">
                <a:spcBef>
                  <a:spcPct val="0"/>
                </a:spcBef>
                <a:spcAft>
                  <a:spcPct val="0"/>
                </a:spcAft>
              </a:pPr>
              <a:endParaRPr lang="he-IL">
                <a:solidFill>
                  <a:srgbClr val="F8F8F8"/>
                </a:solidFill>
                <a:latin typeface="Arial" charset="0"/>
                <a:cs typeface="Arial" charset="0"/>
              </a:endParaRPr>
            </a:p>
          </p:txBody>
        </p:sp>
        <p:sp>
          <p:nvSpPr>
            <p:cNvPr id="126" name="Line 25"/>
            <p:cNvSpPr>
              <a:spLocks noChangeShapeType="1"/>
            </p:cNvSpPr>
            <p:nvPr/>
          </p:nvSpPr>
          <p:spPr bwMode="auto">
            <a:xfrm flipH="1">
              <a:off x="6192" y="5184"/>
              <a:ext cx="1008" cy="576"/>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fontAlgn="base">
                <a:spcBef>
                  <a:spcPct val="0"/>
                </a:spcBef>
                <a:spcAft>
                  <a:spcPct val="0"/>
                </a:spcAft>
              </a:pPr>
              <a:endParaRPr lang="he-IL">
                <a:solidFill>
                  <a:srgbClr val="F8F8F8"/>
                </a:solidFill>
                <a:latin typeface="Arial" charset="0"/>
                <a:cs typeface="Arial" charset="0"/>
              </a:endParaRPr>
            </a:p>
          </p:txBody>
        </p:sp>
        <p:sp>
          <p:nvSpPr>
            <p:cNvPr id="127" name="Line 26"/>
            <p:cNvSpPr>
              <a:spLocks noChangeShapeType="1"/>
            </p:cNvSpPr>
            <p:nvPr/>
          </p:nvSpPr>
          <p:spPr bwMode="auto">
            <a:xfrm flipH="1" flipV="1">
              <a:off x="5184" y="5184"/>
              <a:ext cx="1008" cy="576"/>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fontAlgn="base">
                <a:spcBef>
                  <a:spcPct val="0"/>
                </a:spcBef>
                <a:spcAft>
                  <a:spcPct val="0"/>
                </a:spcAft>
              </a:pPr>
              <a:endParaRPr lang="he-IL">
                <a:solidFill>
                  <a:srgbClr val="F8F8F8"/>
                </a:solidFill>
                <a:latin typeface="Arial" charset="0"/>
                <a:cs typeface="Arial" charset="0"/>
              </a:endParaRPr>
            </a:p>
          </p:txBody>
        </p:sp>
        <p:sp>
          <p:nvSpPr>
            <p:cNvPr id="128" name="Line 27"/>
            <p:cNvSpPr>
              <a:spLocks noChangeShapeType="1"/>
            </p:cNvSpPr>
            <p:nvPr/>
          </p:nvSpPr>
          <p:spPr bwMode="auto">
            <a:xfrm flipV="1">
              <a:off x="5184" y="3456"/>
              <a:ext cx="0" cy="1728"/>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fontAlgn="base">
                <a:spcBef>
                  <a:spcPct val="0"/>
                </a:spcBef>
                <a:spcAft>
                  <a:spcPct val="0"/>
                </a:spcAft>
              </a:pPr>
              <a:endParaRPr lang="he-IL">
                <a:solidFill>
                  <a:srgbClr val="F8F8F8"/>
                </a:solidFill>
                <a:latin typeface="Arial" charset="0"/>
                <a:cs typeface="Arial" charset="0"/>
              </a:endParaRPr>
            </a:p>
          </p:txBody>
        </p:sp>
        <p:sp>
          <p:nvSpPr>
            <p:cNvPr id="129" name="Line 28"/>
            <p:cNvSpPr>
              <a:spLocks noChangeShapeType="1"/>
            </p:cNvSpPr>
            <p:nvPr/>
          </p:nvSpPr>
          <p:spPr bwMode="auto">
            <a:xfrm flipH="1">
              <a:off x="2304" y="3456"/>
              <a:ext cx="2880"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fontAlgn="base">
                <a:spcBef>
                  <a:spcPct val="0"/>
                </a:spcBef>
                <a:spcAft>
                  <a:spcPct val="0"/>
                </a:spcAft>
              </a:pPr>
              <a:endParaRPr lang="he-IL">
                <a:solidFill>
                  <a:srgbClr val="F8F8F8"/>
                </a:solidFill>
                <a:latin typeface="Arial" charset="0"/>
                <a:cs typeface="Arial" charset="0"/>
              </a:endParaRPr>
            </a:p>
          </p:txBody>
        </p:sp>
        <p:sp>
          <p:nvSpPr>
            <p:cNvPr id="130" name="Line 29"/>
            <p:cNvSpPr>
              <a:spLocks noChangeShapeType="1"/>
            </p:cNvSpPr>
            <p:nvPr/>
          </p:nvSpPr>
          <p:spPr bwMode="auto">
            <a:xfrm flipH="1">
              <a:off x="1728" y="3456"/>
              <a:ext cx="576" cy="1008"/>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fontAlgn="base">
                <a:spcBef>
                  <a:spcPct val="0"/>
                </a:spcBef>
                <a:spcAft>
                  <a:spcPct val="0"/>
                </a:spcAft>
              </a:pPr>
              <a:endParaRPr lang="he-IL">
                <a:solidFill>
                  <a:srgbClr val="F8F8F8"/>
                </a:solidFill>
                <a:latin typeface="Arial" charset="0"/>
                <a:cs typeface="Arial" charset="0"/>
              </a:endParaRPr>
            </a:p>
          </p:txBody>
        </p:sp>
        <p:sp>
          <p:nvSpPr>
            <p:cNvPr id="131" name="Line 30"/>
            <p:cNvSpPr>
              <a:spLocks noChangeShapeType="1"/>
            </p:cNvSpPr>
            <p:nvPr/>
          </p:nvSpPr>
          <p:spPr bwMode="auto">
            <a:xfrm flipV="1">
              <a:off x="1728" y="4176"/>
              <a:ext cx="576" cy="288"/>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fontAlgn="base">
                <a:spcBef>
                  <a:spcPct val="0"/>
                </a:spcBef>
                <a:spcAft>
                  <a:spcPct val="0"/>
                </a:spcAft>
              </a:pPr>
              <a:endParaRPr lang="he-IL">
                <a:solidFill>
                  <a:srgbClr val="F8F8F8"/>
                </a:solidFill>
                <a:latin typeface="Arial" charset="0"/>
                <a:cs typeface="Arial" charset="0"/>
              </a:endParaRPr>
            </a:p>
          </p:txBody>
        </p:sp>
        <p:sp>
          <p:nvSpPr>
            <p:cNvPr id="132" name="Line 31"/>
            <p:cNvSpPr>
              <a:spLocks noChangeShapeType="1"/>
            </p:cNvSpPr>
            <p:nvPr/>
          </p:nvSpPr>
          <p:spPr bwMode="auto">
            <a:xfrm>
              <a:off x="2304" y="4176"/>
              <a:ext cx="1296" cy="1008"/>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fontAlgn="base">
                <a:spcBef>
                  <a:spcPct val="0"/>
                </a:spcBef>
                <a:spcAft>
                  <a:spcPct val="0"/>
                </a:spcAft>
              </a:pPr>
              <a:endParaRPr lang="he-IL">
                <a:solidFill>
                  <a:srgbClr val="F8F8F8"/>
                </a:solidFill>
                <a:latin typeface="Arial" charset="0"/>
                <a:cs typeface="Arial" charset="0"/>
              </a:endParaRPr>
            </a:p>
          </p:txBody>
        </p:sp>
        <p:sp>
          <p:nvSpPr>
            <p:cNvPr id="133" name="Line 32"/>
            <p:cNvSpPr>
              <a:spLocks noChangeShapeType="1"/>
            </p:cNvSpPr>
            <p:nvPr/>
          </p:nvSpPr>
          <p:spPr bwMode="auto">
            <a:xfrm>
              <a:off x="3600" y="5184"/>
              <a:ext cx="0" cy="432"/>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fontAlgn="base">
                <a:spcBef>
                  <a:spcPct val="0"/>
                </a:spcBef>
                <a:spcAft>
                  <a:spcPct val="0"/>
                </a:spcAft>
              </a:pPr>
              <a:endParaRPr lang="he-IL">
                <a:solidFill>
                  <a:srgbClr val="F8F8F8"/>
                </a:solidFill>
                <a:latin typeface="Arial" charset="0"/>
                <a:cs typeface="Arial" charset="0"/>
              </a:endParaRPr>
            </a:p>
          </p:txBody>
        </p:sp>
        <p:sp>
          <p:nvSpPr>
            <p:cNvPr id="134" name="Line 33"/>
            <p:cNvSpPr>
              <a:spLocks noChangeShapeType="1"/>
            </p:cNvSpPr>
            <p:nvPr/>
          </p:nvSpPr>
          <p:spPr bwMode="auto">
            <a:xfrm flipH="1">
              <a:off x="2016" y="5616"/>
              <a:ext cx="1584"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fontAlgn="base">
                <a:spcBef>
                  <a:spcPct val="0"/>
                </a:spcBef>
                <a:spcAft>
                  <a:spcPct val="0"/>
                </a:spcAft>
              </a:pPr>
              <a:endParaRPr lang="he-IL">
                <a:solidFill>
                  <a:srgbClr val="F8F8F8"/>
                </a:solidFill>
                <a:latin typeface="Arial" charset="0"/>
                <a:cs typeface="Arial" charset="0"/>
              </a:endParaRPr>
            </a:p>
          </p:txBody>
        </p:sp>
        <p:sp>
          <p:nvSpPr>
            <p:cNvPr id="135" name="Line 34"/>
            <p:cNvSpPr>
              <a:spLocks noChangeShapeType="1"/>
            </p:cNvSpPr>
            <p:nvPr/>
          </p:nvSpPr>
          <p:spPr bwMode="auto">
            <a:xfrm>
              <a:off x="2016" y="5616"/>
              <a:ext cx="0" cy="576"/>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fontAlgn="base">
                <a:spcBef>
                  <a:spcPct val="0"/>
                </a:spcBef>
                <a:spcAft>
                  <a:spcPct val="0"/>
                </a:spcAft>
              </a:pPr>
              <a:endParaRPr lang="he-IL">
                <a:solidFill>
                  <a:srgbClr val="F8F8F8"/>
                </a:solidFill>
                <a:latin typeface="Arial" charset="0"/>
                <a:cs typeface="Arial" charset="0"/>
              </a:endParaRPr>
            </a:p>
          </p:txBody>
        </p:sp>
        <p:sp>
          <p:nvSpPr>
            <p:cNvPr id="136" name="Line 35"/>
            <p:cNvSpPr>
              <a:spLocks noChangeShapeType="1"/>
            </p:cNvSpPr>
            <p:nvPr/>
          </p:nvSpPr>
          <p:spPr bwMode="auto">
            <a:xfrm>
              <a:off x="2016" y="6192"/>
              <a:ext cx="1296"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fontAlgn="base">
                <a:spcBef>
                  <a:spcPct val="0"/>
                </a:spcBef>
                <a:spcAft>
                  <a:spcPct val="0"/>
                </a:spcAft>
              </a:pPr>
              <a:endParaRPr lang="he-IL">
                <a:solidFill>
                  <a:srgbClr val="F8F8F8"/>
                </a:solidFill>
                <a:latin typeface="Arial" charset="0"/>
                <a:cs typeface="Arial" charset="0"/>
              </a:endParaRPr>
            </a:p>
          </p:txBody>
        </p:sp>
        <p:sp>
          <p:nvSpPr>
            <p:cNvPr id="137" name="Line 36"/>
            <p:cNvSpPr>
              <a:spLocks noChangeShapeType="1"/>
            </p:cNvSpPr>
            <p:nvPr/>
          </p:nvSpPr>
          <p:spPr bwMode="auto">
            <a:xfrm>
              <a:off x="3312" y="6192"/>
              <a:ext cx="432" cy="288"/>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fontAlgn="base">
                <a:spcBef>
                  <a:spcPct val="0"/>
                </a:spcBef>
                <a:spcAft>
                  <a:spcPct val="0"/>
                </a:spcAft>
              </a:pPr>
              <a:endParaRPr lang="he-IL">
                <a:solidFill>
                  <a:srgbClr val="F8F8F8"/>
                </a:solidFill>
                <a:latin typeface="Arial" charset="0"/>
                <a:cs typeface="Arial" charset="0"/>
              </a:endParaRPr>
            </a:p>
          </p:txBody>
        </p:sp>
        <p:sp>
          <p:nvSpPr>
            <p:cNvPr id="138" name="Line 37"/>
            <p:cNvSpPr>
              <a:spLocks noChangeShapeType="1"/>
            </p:cNvSpPr>
            <p:nvPr/>
          </p:nvSpPr>
          <p:spPr bwMode="auto">
            <a:xfrm>
              <a:off x="3744" y="6480"/>
              <a:ext cx="144" cy="576"/>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fontAlgn="base">
                <a:spcBef>
                  <a:spcPct val="0"/>
                </a:spcBef>
                <a:spcAft>
                  <a:spcPct val="0"/>
                </a:spcAft>
              </a:pPr>
              <a:endParaRPr lang="he-IL">
                <a:solidFill>
                  <a:srgbClr val="F8F8F8"/>
                </a:solidFill>
                <a:latin typeface="Arial" charset="0"/>
                <a:cs typeface="Arial" charset="0"/>
              </a:endParaRPr>
            </a:p>
          </p:txBody>
        </p:sp>
        <p:sp>
          <p:nvSpPr>
            <p:cNvPr id="139" name="Line 38"/>
            <p:cNvSpPr>
              <a:spLocks noChangeShapeType="1"/>
            </p:cNvSpPr>
            <p:nvPr/>
          </p:nvSpPr>
          <p:spPr bwMode="auto">
            <a:xfrm flipH="1">
              <a:off x="3168" y="7056"/>
              <a:ext cx="720" cy="576"/>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fontAlgn="base">
                <a:spcBef>
                  <a:spcPct val="0"/>
                </a:spcBef>
                <a:spcAft>
                  <a:spcPct val="0"/>
                </a:spcAft>
              </a:pPr>
              <a:endParaRPr lang="he-IL">
                <a:solidFill>
                  <a:srgbClr val="F8F8F8"/>
                </a:solidFill>
                <a:latin typeface="Arial" charset="0"/>
                <a:cs typeface="Arial" charset="0"/>
              </a:endParaRPr>
            </a:p>
          </p:txBody>
        </p:sp>
        <p:sp>
          <p:nvSpPr>
            <p:cNvPr id="140" name="Line 39"/>
            <p:cNvSpPr>
              <a:spLocks noChangeShapeType="1"/>
            </p:cNvSpPr>
            <p:nvPr/>
          </p:nvSpPr>
          <p:spPr bwMode="auto">
            <a:xfrm flipH="1">
              <a:off x="2160" y="7632"/>
              <a:ext cx="1008"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fontAlgn="base">
                <a:spcBef>
                  <a:spcPct val="0"/>
                </a:spcBef>
                <a:spcAft>
                  <a:spcPct val="0"/>
                </a:spcAft>
              </a:pPr>
              <a:endParaRPr lang="he-IL">
                <a:solidFill>
                  <a:srgbClr val="F8F8F8"/>
                </a:solidFill>
                <a:latin typeface="Arial" charset="0"/>
                <a:cs typeface="Arial" charset="0"/>
              </a:endParaRPr>
            </a:p>
          </p:txBody>
        </p:sp>
        <p:sp>
          <p:nvSpPr>
            <p:cNvPr id="141" name="Line 40"/>
            <p:cNvSpPr>
              <a:spLocks noChangeShapeType="1"/>
            </p:cNvSpPr>
            <p:nvPr/>
          </p:nvSpPr>
          <p:spPr bwMode="auto">
            <a:xfrm flipH="1">
              <a:off x="1872" y="7632"/>
              <a:ext cx="288" cy="1008"/>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fontAlgn="base">
                <a:spcBef>
                  <a:spcPct val="0"/>
                </a:spcBef>
                <a:spcAft>
                  <a:spcPct val="0"/>
                </a:spcAft>
              </a:pPr>
              <a:endParaRPr lang="he-IL">
                <a:solidFill>
                  <a:srgbClr val="F8F8F8"/>
                </a:solidFill>
                <a:latin typeface="Arial" charset="0"/>
                <a:cs typeface="Arial" charset="0"/>
              </a:endParaRPr>
            </a:p>
          </p:txBody>
        </p:sp>
        <p:sp>
          <p:nvSpPr>
            <p:cNvPr id="142" name="Line 41"/>
            <p:cNvSpPr>
              <a:spLocks noChangeShapeType="1"/>
            </p:cNvSpPr>
            <p:nvPr/>
          </p:nvSpPr>
          <p:spPr bwMode="auto">
            <a:xfrm>
              <a:off x="1872" y="8640"/>
              <a:ext cx="720" cy="576"/>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fontAlgn="base">
                <a:spcBef>
                  <a:spcPct val="0"/>
                </a:spcBef>
                <a:spcAft>
                  <a:spcPct val="0"/>
                </a:spcAft>
              </a:pPr>
              <a:endParaRPr lang="he-IL">
                <a:solidFill>
                  <a:srgbClr val="F8F8F8"/>
                </a:solidFill>
                <a:latin typeface="Arial" charset="0"/>
                <a:cs typeface="Arial" charset="0"/>
              </a:endParaRPr>
            </a:p>
          </p:txBody>
        </p:sp>
        <p:sp>
          <p:nvSpPr>
            <p:cNvPr id="143" name="Line 42"/>
            <p:cNvSpPr>
              <a:spLocks noChangeShapeType="1"/>
            </p:cNvSpPr>
            <p:nvPr/>
          </p:nvSpPr>
          <p:spPr bwMode="auto">
            <a:xfrm flipV="1">
              <a:off x="2592" y="8784"/>
              <a:ext cx="432" cy="432"/>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fontAlgn="base">
                <a:spcBef>
                  <a:spcPct val="0"/>
                </a:spcBef>
                <a:spcAft>
                  <a:spcPct val="0"/>
                </a:spcAft>
              </a:pPr>
              <a:endParaRPr lang="he-IL">
                <a:solidFill>
                  <a:srgbClr val="F8F8F8"/>
                </a:solidFill>
                <a:latin typeface="Arial" charset="0"/>
                <a:cs typeface="Arial" charset="0"/>
              </a:endParaRPr>
            </a:p>
          </p:txBody>
        </p:sp>
        <p:sp>
          <p:nvSpPr>
            <p:cNvPr id="144" name="Line 43"/>
            <p:cNvSpPr>
              <a:spLocks noChangeShapeType="1"/>
            </p:cNvSpPr>
            <p:nvPr/>
          </p:nvSpPr>
          <p:spPr bwMode="auto">
            <a:xfrm flipH="1" flipV="1">
              <a:off x="2736" y="8640"/>
              <a:ext cx="288" cy="144"/>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fontAlgn="base">
                <a:spcBef>
                  <a:spcPct val="0"/>
                </a:spcBef>
                <a:spcAft>
                  <a:spcPct val="0"/>
                </a:spcAft>
              </a:pPr>
              <a:endParaRPr lang="he-IL">
                <a:solidFill>
                  <a:srgbClr val="F8F8F8"/>
                </a:solidFill>
                <a:latin typeface="Arial" charset="0"/>
                <a:cs typeface="Arial" charset="0"/>
              </a:endParaRPr>
            </a:p>
          </p:txBody>
        </p:sp>
        <p:sp>
          <p:nvSpPr>
            <p:cNvPr id="145" name="Line 44"/>
            <p:cNvSpPr>
              <a:spLocks noChangeShapeType="1"/>
            </p:cNvSpPr>
            <p:nvPr/>
          </p:nvSpPr>
          <p:spPr bwMode="auto">
            <a:xfrm flipH="1" flipV="1">
              <a:off x="2592" y="8352"/>
              <a:ext cx="144" cy="288"/>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fontAlgn="base">
                <a:spcBef>
                  <a:spcPct val="0"/>
                </a:spcBef>
                <a:spcAft>
                  <a:spcPct val="0"/>
                </a:spcAft>
              </a:pPr>
              <a:endParaRPr lang="he-IL">
                <a:solidFill>
                  <a:srgbClr val="F8F8F8"/>
                </a:solidFill>
                <a:latin typeface="Arial" charset="0"/>
                <a:cs typeface="Arial" charset="0"/>
              </a:endParaRPr>
            </a:p>
          </p:txBody>
        </p:sp>
        <p:sp>
          <p:nvSpPr>
            <p:cNvPr id="146" name="Line 45"/>
            <p:cNvSpPr>
              <a:spLocks noChangeShapeType="1"/>
            </p:cNvSpPr>
            <p:nvPr/>
          </p:nvSpPr>
          <p:spPr bwMode="auto">
            <a:xfrm>
              <a:off x="2592" y="8352"/>
              <a:ext cx="576"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fontAlgn="base">
                <a:spcBef>
                  <a:spcPct val="0"/>
                </a:spcBef>
                <a:spcAft>
                  <a:spcPct val="0"/>
                </a:spcAft>
              </a:pPr>
              <a:endParaRPr lang="he-IL">
                <a:solidFill>
                  <a:srgbClr val="F8F8F8"/>
                </a:solidFill>
                <a:latin typeface="Arial" charset="0"/>
                <a:cs typeface="Arial" charset="0"/>
              </a:endParaRPr>
            </a:p>
          </p:txBody>
        </p:sp>
        <p:sp>
          <p:nvSpPr>
            <p:cNvPr id="147" name="Line 46"/>
            <p:cNvSpPr>
              <a:spLocks noChangeShapeType="1"/>
            </p:cNvSpPr>
            <p:nvPr/>
          </p:nvSpPr>
          <p:spPr bwMode="auto">
            <a:xfrm flipV="1">
              <a:off x="3168" y="7632"/>
              <a:ext cx="864" cy="72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fontAlgn="base">
                <a:spcBef>
                  <a:spcPct val="0"/>
                </a:spcBef>
                <a:spcAft>
                  <a:spcPct val="0"/>
                </a:spcAft>
              </a:pPr>
              <a:endParaRPr lang="he-IL">
                <a:solidFill>
                  <a:srgbClr val="F8F8F8"/>
                </a:solidFill>
                <a:latin typeface="Arial" charset="0"/>
                <a:cs typeface="Arial" charset="0"/>
              </a:endParaRPr>
            </a:p>
          </p:txBody>
        </p:sp>
        <p:sp>
          <p:nvSpPr>
            <p:cNvPr id="148" name="Line 47"/>
            <p:cNvSpPr>
              <a:spLocks noChangeShapeType="1"/>
            </p:cNvSpPr>
            <p:nvPr/>
          </p:nvSpPr>
          <p:spPr bwMode="auto">
            <a:xfrm>
              <a:off x="4032" y="7632"/>
              <a:ext cx="576" cy="432"/>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fontAlgn="base">
                <a:spcBef>
                  <a:spcPct val="0"/>
                </a:spcBef>
                <a:spcAft>
                  <a:spcPct val="0"/>
                </a:spcAft>
              </a:pPr>
              <a:endParaRPr lang="he-IL">
                <a:solidFill>
                  <a:srgbClr val="F8F8F8"/>
                </a:solidFill>
                <a:latin typeface="Arial" charset="0"/>
                <a:cs typeface="Arial" charset="0"/>
              </a:endParaRPr>
            </a:p>
          </p:txBody>
        </p:sp>
        <p:sp>
          <p:nvSpPr>
            <p:cNvPr id="149" name="Line 48"/>
            <p:cNvSpPr>
              <a:spLocks noChangeShapeType="1"/>
            </p:cNvSpPr>
            <p:nvPr/>
          </p:nvSpPr>
          <p:spPr bwMode="auto">
            <a:xfrm flipH="1">
              <a:off x="3312" y="8064"/>
              <a:ext cx="1296" cy="1152"/>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fontAlgn="base">
                <a:spcBef>
                  <a:spcPct val="0"/>
                </a:spcBef>
                <a:spcAft>
                  <a:spcPct val="0"/>
                </a:spcAft>
              </a:pPr>
              <a:endParaRPr lang="he-IL">
                <a:solidFill>
                  <a:srgbClr val="F8F8F8"/>
                </a:solidFill>
                <a:latin typeface="Arial" charset="0"/>
                <a:cs typeface="Arial" charset="0"/>
              </a:endParaRPr>
            </a:p>
          </p:txBody>
        </p:sp>
        <p:sp>
          <p:nvSpPr>
            <p:cNvPr id="150" name="Line 49"/>
            <p:cNvSpPr>
              <a:spLocks noChangeShapeType="1"/>
            </p:cNvSpPr>
            <p:nvPr/>
          </p:nvSpPr>
          <p:spPr bwMode="auto">
            <a:xfrm>
              <a:off x="9648" y="6192"/>
              <a:ext cx="0"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fontAlgn="base">
                <a:spcBef>
                  <a:spcPct val="0"/>
                </a:spcBef>
                <a:spcAft>
                  <a:spcPct val="0"/>
                </a:spcAft>
              </a:pPr>
              <a:endParaRPr lang="he-IL">
                <a:solidFill>
                  <a:srgbClr val="F8F8F8"/>
                </a:solidFill>
                <a:latin typeface="Arial" charset="0"/>
                <a:cs typeface="Arial" charset="0"/>
              </a:endParaRPr>
            </a:p>
          </p:txBody>
        </p:sp>
      </p:grpSp>
      <p:cxnSp>
        <p:nvCxnSpPr>
          <p:cNvPr id="151" name="Straight Connector 150"/>
          <p:cNvCxnSpPr>
            <a:endCxn id="287" idx="0"/>
          </p:cNvCxnSpPr>
          <p:nvPr/>
        </p:nvCxnSpPr>
        <p:spPr>
          <a:xfrm>
            <a:off x="3038855" y="3911790"/>
            <a:ext cx="639655" cy="83749"/>
          </a:xfrm>
          <a:prstGeom prst="line">
            <a:avLst/>
          </a:prstGeom>
          <a:ln w="254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3080419" y="3891008"/>
            <a:ext cx="972052" cy="1351783"/>
          </a:xfrm>
          <a:prstGeom prst="line">
            <a:avLst/>
          </a:prstGeom>
          <a:ln w="254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flipV="1">
            <a:off x="3065397" y="3442126"/>
            <a:ext cx="1235868" cy="436778"/>
          </a:xfrm>
          <a:prstGeom prst="line">
            <a:avLst/>
          </a:prstGeom>
          <a:ln w="254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a:stCxn id="125" idx="1"/>
          </p:cNvCxnSpPr>
          <p:nvPr/>
        </p:nvCxnSpPr>
        <p:spPr>
          <a:xfrm flipV="1">
            <a:off x="3054140" y="2996952"/>
            <a:ext cx="1147476" cy="902734"/>
          </a:xfrm>
          <a:prstGeom prst="line">
            <a:avLst/>
          </a:prstGeom>
          <a:ln w="254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a:stCxn id="125" idx="1"/>
          </p:cNvCxnSpPr>
          <p:nvPr/>
        </p:nvCxnSpPr>
        <p:spPr>
          <a:xfrm>
            <a:off x="3054140" y="3899686"/>
            <a:ext cx="139364" cy="2121602"/>
          </a:xfrm>
          <a:prstGeom prst="line">
            <a:avLst/>
          </a:prstGeom>
          <a:ln w="254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flipH="1">
            <a:off x="1471675" y="3917500"/>
            <a:ext cx="1571832" cy="951660"/>
          </a:xfrm>
          <a:prstGeom prst="line">
            <a:avLst/>
          </a:prstGeom>
          <a:ln w="254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flipH="1">
            <a:off x="1064679" y="3878420"/>
            <a:ext cx="2020876" cy="1689554"/>
          </a:xfrm>
          <a:prstGeom prst="line">
            <a:avLst/>
          </a:prstGeom>
          <a:ln w="254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flipH="1">
            <a:off x="1372522" y="3878904"/>
            <a:ext cx="1660836" cy="2121602"/>
          </a:xfrm>
          <a:prstGeom prst="line">
            <a:avLst/>
          </a:prstGeom>
          <a:ln w="254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flipH="1">
            <a:off x="579950" y="3922423"/>
            <a:ext cx="2448272" cy="1689554"/>
          </a:xfrm>
          <a:prstGeom prst="line">
            <a:avLst/>
          </a:prstGeom>
          <a:ln w="254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a:stCxn id="125" idx="1"/>
          </p:cNvCxnSpPr>
          <p:nvPr/>
        </p:nvCxnSpPr>
        <p:spPr>
          <a:xfrm flipV="1">
            <a:off x="3054141" y="2987427"/>
            <a:ext cx="136680" cy="912259"/>
          </a:xfrm>
          <a:prstGeom prst="line">
            <a:avLst/>
          </a:prstGeom>
          <a:ln w="254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84" name="Parallelogram 283"/>
          <p:cNvSpPr/>
          <p:nvPr/>
        </p:nvSpPr>
        <p:spPr>
          <a:xfrm>
            <a:off x="3059013" y="1998365"/>
            <a:ext cx="1430635" cy="989062"/>
          </a:xfrm>
          <a:prstGeom prst="parallelogram">
            <a:avLst/>
          </a:prstGeom>
          <a:solidFill>
            <a:schemeClr val="accent1">
              <a:alpha val="69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pPr>
            <a:endParaRPr lang="he-IL">
              <a:solidFill>
                <a:srgbClr val="F8F8F8"/>
              </a:solidFill>
            </a:endParaRPr>
          </a:p>
        </p:txBody>
      </p:sp>
      <p:sp>
        <p:nvSpPr>
          <p:cNvPr id="285" name="Freeform 284"/>
          <p:cNvSpPr/>
          <p:nvPr/>
        </p:nvSpPr>
        <p:spPr>
          <a:xfrm>
            <a:off x="4249241" y="1998365"/>
            <a:ext cx="590922" cy="1502643"/>
          </a:xfrm>
          <a:custGeom>
            <a:avLst/>
            <a:gdLst>
              <a:gd name="connsiteX0" fmla="*/ 0 w 917054"/>
              <a:gd name="connsiteY0" fmla="*/ 1008112 h 1008112"/>
              <a:gd name="connsiteX1" fmla="*/ 229264 w 917054"/>
              <a:gd name="connsiteY1" fmla="*/ 0 h 1008112"/>
              <a:gd name="connsiteX2" fmla="*/ 917054 w 917054"/>
              <a:gd name="connsiteY2" fmla="*/ 0 h 1008112"/>
              <a:gd name="connsiteX3" fmla="*/ 687791 w 917054"/>
              <a:gd name="connsiteY3" fmla="*/ 1008112 h 1008112"/>
              <a:gd name="connsiteX4" fmla="*/ 0 w 917054"/>
              <a:gd name="connsiteY4" fmla="*/ 1008112 h 1008112"/>
              <a:gd name="connsiteX0" fmla="*/ 0 w 917054"/>
              <a:gd name="connsiteY0" fmla="*/ 1008112 h 1512168"/>
              <a:gd name="connsiteX1" fmla="*/ 229264 w 917054"/>
              <a:gd name="connsiteY1" fmla="*/ 0 h 1512168"/>
              <a:gd name="connsiteX2" fmla="*/ 917054 w 917054"/>
              <a:gd name="connsiteY2" fmla="*/ 0 h 1512168"/>
              <a:gd name="connsiteX3" fmla="*/ 321940 w 917054"/>
              <a:gd name="connsiteY3" fmla="*/ 1512168 h 1512168"/>
              <a:gd name="connsiteX4" fmla="*/ 0 w 917054"/>
              <a:gd name="connsiteY4" fmla="*/ 1008112 h 1512168"/>
              <a:gd name="connsiteX0" fmla="*/ 0 w 609972"/>
              <a:gd name="connsiteY0" fmla="*/ 1008112 h 1512168"/>
              <a:gd name="connsiteX1" fmla="*/ 229264 w 609972"/>
              <a:gd name="connsiteY1" fmla="*/ 0 h 1512168"/>
              <a:gd name="connsiteX2" fmla="*/ 609972 w 609972"/>
              <a:gd name="connsiteY2" fmla="*/ 360040 h 1512168"/>
              <a:gd name="connsiteX3" fmla="*/ 321940 w 609972"/>
              <a:gd name="connsiteY3" fmla="*/ 1512168 h 1512168"/>
              <a:gd name="connsiteX4" fmla="*/ 0 w 609972"/>
              <a:gd name="connsiteY4" fmla="*/ 1008112 h 1512168"/>
              <a:gd name="connsiteX0" fmla="*/ 0 w 600447"/>
              <a:gd name="connsiteY0" fmla="*/ 1008112 h 1512168"/>
              <a:gd name="connsiteX1" fmla="*/ 229264 w 600447"/>
              <a:gd name="connsiteY1" fmla="*/ 0 h 1512168"/>
              <a:gd name="connsiteX2" fmla="*/ 600447 w 600447"/>
              <a:gd name="connsiteY2" fmla="*/ 429344 h 1512168"/>
              <a:gd name="connsiteX3" fmla="*/ 321940 w 600447"/>
              <a:gd name="connsiteY3" fmla="*/ 1512168 h 1512168"/>
              <a:gd name="connsiteX4" fmla="*/ 0 w 600447"/>
              <a:gd name="connsiteY4" fmla="*/ 1008112 h 1512168"/>
              <a:gd name="connsiteX0" fmla="*/ 0 w 600448"/>
              <a:gd name="connsiteY0" fmla="*/ 1008112 h 1512168"/>
              <a:gd name="connsiteX1" fmla="*/ 229264 w 600448"/>
              <a:gd name="connsiteY1" fmla="*/ 0 h 1512168"/>
              <a:gd name="connsiteX2" fmla="*/ 600448 w 600448"/>
              <a:gd name="connsiteY2" fmla="*/ 500901 h 1512168"/>
              <a:gd name="connsiteX3" fmla="*/ 321940 w 600448"/>
              <a:gd name="connsiteY3" fmla="*/ 1512168 h 1512168"/>
              <a:gd name="connsiteX4" fmla="*/ 0 w 600448"/>
              <a:gd name="connsiteY4" fmla="*/ 1008112 h 1512168"/>
              <a:gd name="connsiteX0" fmla="*/ 0 w 600448"/>
              <a:gd name="connsiteY0" fmla="*/ 1008112 h 1512168"/>
              <a:gd name="connsiteX1" fmla="*/ 240407 w 600448"/>
              <a:gd name="connsiteY1" fmla="*/ 0 h 1512168"/>
              <a:gd name="connsiteX2" fmla="*/ 600448 w 600448"/>
              <a:gd name="connsiteY2" fmla="*/ 500901 h 1512168"/>
              <a:gd name="connsiteX3" fmla="*/ 321940 w 600448"/>
              <a:gd name="connsiteY3" fmla="*/ 1512168 h 1512168"/>
              <a:gd name="connsiteX4" fmla="*/ 0 w 600448"/>
              <a:gd name="connsiteY4" fmla="*/ 1008112 h 1512168"/>
              <a:gd name="connsiteX0" fmla="*/ 0 w 600447"/>
              <a:gd name="connsiteY0" fmla="*/ 1008112 h 1512168"/>
              <a:gd name="connsiteX1" fmla="*/ 240407 w 600447"/>
              <a:gd name="connsiteY1" fmla="*/ 0 h 1512168"/>
              <a:gd name="connsiteX2" fmla="*/ 600447 w 600447"/>
              <a:gd name="connsiteY2" fmla="*/ 510366 h 1512168"/>
              <a:gd name="connsiteX3" fmla="*/ 321940 w 600447"/>
              <a:gd name="connsiteY3" fmla="*/ 1512168 h 1512168"/>
              <a:gd name="connsiteX4" fmla="*/ 0 w 600447"/>
              <a:gd name="connsiteY4" fmla="*/ 1008112 h 1512168"/>
              <a:gd name="connsiteX0" fmla="*/ 0 w 600448"/>
              <a:gd name="connsiteY0" fmla="*/ 1008112 h 1512168"/>
              <a:gd name="connsiteX1" fmla="*/ 240407 w 600448"/>
              <a:gd name="connsiteY1" fmla="*/ 0 h 1512168"/>
              <a:gd name="connsiteX2" fmla="*/ 600448 w 600448"/>
              <a:gd name="connsiteY2" fmla="*/ 581924 h 1512168"/>
              <a:gd name="connsiteX3" fmla="*/ 321940 w 600448"/>
              <a:gd name="connsiteY3" fmla="*/ 1512168 h 1512168"/>
              <a:gd name="connsiteX4" fmla="*/ 0 w 600448"/>
              <a:gd name="connsiteY4" fmla="*/ 1008112 h 1512168"/>
              <a:gd name="connsiteX0" fmla="*/ 0 w 600447"/>
              <a:gd name="connsiteY0" fmla="*/ 1008112 h 1512168"/>
              <a:gd name="connsiteX1" fmla="*/ 240407 w 600447"/>
              <a:gd name="connsiteY1" fmla="*/ 0 h 1512168"/>
              <a:gd name="connsiteX2" fmla="*/ 600447 w 600447"/>
              <a:gd name="connsiteY2" fmla="*/ 510366 h 1512168"/>
              <a:gd name="connsiteX3" fmla="*/ 321940 w 600447"/>
              <a:gd name="connsiteY3" fmla="*/ 1512168 h 1512168"/>
              <a:gd name="connsiteX4" fmla="*/ 0 w 600447"/>
              <a:gd name="connsiteY4" fmla="*/ 1008112 h 1512168"/>
              <a:gd name="connsiteX0" fmla="*/ 0 w 600448"/>
              <a:gd name="connsiteY0" fmla="*/ 1008112 h 1512168"/>
              <a:gd name="connsiteX1" fmla="*/ 240407 w 600448"/>
              <a:gd name="connsiteY1" fmla="*/ 0 h 1512168"/>
              <a:gd name="connsiteX2" fmla="*/ 600448 w 600448"/>
              <a:gd name="connsiteY2" fmla="*/ 581924 h 1512168"/>
              <a:gd name="connsiteX3" fmla="*/ 321940 w 600448"/>
              <a:gd name="connsiteY3" fmla="*/ 1512168 h 1512168"/>
              <a:gd name="connsiteX4" fmla="*/ 0 w 600448"/>
              <a:gd name="connsiteY4" fmla="*/ 1008112 h 1512168"/>
              <a:gd name="connsiteX0" fmla="*/ 0 w 600448"/>
              <a:gd name="connsiteY0" fmla="*/ 1008112 h 1583725"/>
              <a:gd name="connsiteX1" fmla="*/ 240407 w 600448"/>
              <a:gd name="connsiteY1" fmla="*/ 0 h 1583725"/>
              <a:gd name="connsiteX2" fmla="*/ 600448 w 600448"/>
              <a:gd name="connsiteY2" fmla="*/ 581924 h 1583725"/>
              <a:gd name="connsiteX3" fmla="*/ 312415 w 600448"/>
              <a:gd name="connsiteY3" fmla="*/ 1583725 h 1583725"/>
              <a:gd name="connsiteX4" fmla="*/ 0 w 600448"/>
              <a:gd name="connsiteY4" fmla="*/ 1008112 h 1583725"/>
              <a:gd name="connsiteX0" fmla="*/ 0 w 600448"/>
              <a:gd name="connsiteY0" fmla="*/ 1008112 h 1564794"/>
              <a:gd name="connsiteX1" fmla="*/ 240407 w 600448"/>
              <a:gd name="connsiteY1" fmla="*/ 0 h 1564794"/>
              <a:gd name="connsiteX2" fmla="*/ 600448 w 600448"/>
              <a:gd name="connsiteY2" fmla="*/ 581924 h 1564794"/>
              <a:gd name="connsiteX3" fmla="*/ 302890 w 600448"/>
              <a:gd name="connsiteY3" fmla="*/ 1564794 h 1564794"/>
              <a:gd name="connsiteX4" fmla="*/ 0 w 600448"/>
              <a:gd name="connsiteY4" fmla="*/ 1008112 h 1564794"/>
              <a:gd name="connsiteX0" fmla="*/ 0 w 600448"/>
              <a:gd name="connsiteY0" fmla="*/ 1008112 h 1493237"/>
              <a:gd name="connsiteX1" fmla="*/ 240407 w 600448"/>
              <a:gd name="connsiteY1" fmla="*/ 0 h 1493237"/>
              <a:gd name="connsiteX2" fmla="*/ 600448 w 600448"/>
              <a:gd name="connsiteY2" fmla="*/ 581924 h 1493237"/>
              <a:gd name="connsiteX3" fmla="*/ 302890 w 600448"/>
              <a:gd name="connsiteY3" fmla="*/ 1493237 h 1493237"/>
              <a:gd name="connsiteX4" fmla="*/ 0 w 600448"/>
              <a:gd name="connsiteY4" fmla="*/ 1008112 h 1493237"/>
              <a:gd name="connsiteX0" fmla="*/ 0 w 590922"/>
              <a:gd name="connsiteY0" fmla="*/ 1008112 h 1493237"/>
              <a:gd name="connsiteX1" fmla="*/ 240407 w 590922"/>
              <a:gd name="connsiteY1" fmla="*/ 0 h 1493237"/>
              <a:gd name="connsiteX2" fmla="*/ 590922 w 590922"/>
              <a:gd name="connsiteY2" fmla="*/ 562993 h 1493237"/>
              <a:gd name="connsiteX3" fmla="*/ 302890 w 590922"/>
              <a:gd name="connsiteY3" fmla="*/ 1493237 h 1493237"/>
              <a:gd name="connsiteX4" fmla="*/ 0 w 590922"/>
              <a:gd name="connsiteY4" fmla="*/ 1008112 h 1493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922" h="1493237">
                <a:moveTo>
                  <a:pt x="0" y="1008112"/>
                </a:moveTo>
                <a:lnTo>
                  <a:pt x="240407" y="0"/>
                </a:lnTo>
                <a:lnTo>
                  <a:pt x="590922" y="562993"/>
                </a:lnTo>
                <a:lnTo>
                  <a:pt x="302890" y="1493237"/>
                </a:lnTo>
                <a:lnTo>
                  <a:pt x="0" y="1008112"/>
                </a:lnTo>
                <a:close/>
              </a:path>
            </a:pathLst>
          </a:custGeom>
          <a:solidFill>
            <a:schemeClr val="accent1">
              <a:alpha val="69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pPr>
            <a:endParaRPr lang="he-IL">
              <a:solidFill>
                <a:srgbClr val="F8F8F8"/>
              </a:solidFill>
            </a:endParaRPr>
          </a:p>
        </p:txBody>
      </p:sp>
      <p:sp>
        <p:nvSpPr>
          <p:cNvPr id="286" name="Freeform 285"/>
          <p:cNvSpPr/>
          <p:nvPr/>
        </p:nvSpPr>
        <p:spPr>
          <a:xfrm rot="883366">
            <a:off x="4415872" y="2498077"/>
            <a:ext cx="294144" cy="1014892"/>
          </a:xfrm>
          <a:custGeom>
            <a:avLst/>
            <a:gdLst>
              <a:gd name="connsiteX0" fmla="*/ 0 w 295961"/>
              <a:gd name="connsiteY0" fmla="*/ 1200959 h 1200959"/>
              <a:gd name="connsiteX1" fmla="*/ 0 w 295961"/>
              <a:gd name="connsiteY1" fmla="*/ 0 h 1200959"/>
              <a:gd name="connsiteX2" fmla="*/ 295961 w 295961"/>
              <a:gd name="connsiteY2" fmla="*/ 0 h 1200959"/>
              <a:gd name="connsiteX3" fmla="*/ 295961 w 295961"/>
              <a:gd name="connsiteY3" fmla="*/ 1200959 h 1200959"/>
              <a:gd name="connsiteX4" fmla="*/ 0 w 295961"/>
              <a:gd name="connsiteY4" fmla="*/ 1200959 h 1200959"/>
              <a:gd name="connsiteX0" fmla="*/ 0 w 305193"/>
              <a:gd name="connsiteY0" fmla="*/ 1200959 h 1200959"/>
              <a:gd name="connsiteX1" fmla="*/ 0 w 305193"/>
              <a:gd name="connsiteY1" fmla="*/ 0 h 1200959"/>
              <a:gd name="connsiteX2" fmla="*/ 305193 w 305193"/>
              <a:gd name="connsiteY2" fmla="*/ 133184 h 1200959"/>
              <a:gd name="connsiteX3" fmla="*/ 295961 w 305193"/>
              <a:gd name="connsiteY3" fmla="*/ 1200959 h 1200959"/>
              <a:gd name="connsiteX4" fmla="*/ 0 w 305193"/>
              <a:gd name="connsiteY4" fmla="*/ 1200959 h 1200959"/>
              <a:gd name="connsiteX0" fmla="*/ 0 w 305193"/>
              <a:gd name="connsiteY0" fmla="*/ 1067775 h 1067775"/>
              <a:gd name="connsiteX1" fmla="*/ 8318 w 305193"/>
              <a:gd name="connsiteY1" fmla="*/ 3557 h 1067775"/>
              <a:gd name="connsiteX2" fmla="*/ 305193 w 305193"/>
              <a:gd name="connsiteY2" fmla="*/ 0 h 1067775"/>
              <a:gd name="connsiteX3" fmla="*/ 295961 w 305193"/>
              <a:gd name="connsiteY3" fmla="*/ 1067775 h 1067775"/>
              <a:gd name="connsiteX4" fmla="*/ 0 w 305193"/>
              <a:gd name="connsiteY4" fmla="*/ 1067775 h 1067775"/>
              <a:gd name="connsiteX0" fmla="*/ 0 w 305193"/>
              <a:gd name="connsiteY0" fmla="*/ 1067775 h 1067775"/>
              <a:gd name="connsiteX1" fmla="*/ 26619 w 305193"/>
              <a:gd name="connsiteY1" fmla="*/ 73200 h 1067775"/>
              <a:gd name="connsiteX2" fmla="*/ 305193 w 305193"/>
              <a:gd name="connsiteY2" fmla="*/ 0 h 1067775"/>
              <a:gd name="connsiteX3" fmla="*/ 295961 w 305193"/>
              <a:gd name="connsiteY3" fmla="*/ 1067775 h 1067775"/>
              <a:gd name="connsiteX4" fmla="*/ 0 w 305193"/>
              <a:gd name="connsiteY4" fmla="*/ 1067775 h 1067775"/>
              <a:gd name="connsiteX0" fmla="*/ 0 w 305193"/>
              <a:gd name="connsiteY0" fmla="*/ 1067775 h 1067775"/>
              <a:gd name="connsiteX1" fmla="*/ 26619 w 305193"/>
              <a:gd name="connsiteY1" fmla="*/ 73200 h 1067775"/>
              <a:gd name="connsiteX2" fmla="*/ 305193 w 305193"/>
              <a:gd name="connsiteY2" fmla="*/ 0 h 1067775"/>
              <a:gd name="connsiteX3" fmla="*/ 295961 w 305193"/>
              <a:gd name="connsiteY3" fmla="*/ 1067775 h 1067775"/>
              <a:gd name="connsiteX4" fmla="*/ 0 w 305193"/>
              <a:gd name="connsiteY4" fmla="*/ 1067775 h 1067775"/>
              <a:gd name="connsiteX0" fmla="*/ 0 w 323494"/>
              <a:gd name="connsiteY0" fmla="*/ 998132 h 998132"/>
              <a:gd name="connsiteX1" fmla="*/ 26619 w 323494"/>
              <a:gd name="connsiteY1" fmla="*/ 3557 h 998132"/>
              <a:gd name="connsiteX2" fmla="*/ 323494 w 323494"/>
              <a:gd name="connsiteY2" fmla="*/ 0 h 998132"/>
              <a:gd name="connsiteX3" fmla="*/ 295961 w 323494"/>
              <a:gd name="connsiteY3" fmla="*/ 998132 h 998132"/>
              <a:gd name="connsiteX4" fmla="*/ 0 w 323494"/>
              <a:gd name="connsiteY4" fmla="*/ 998132 h 998132"/>
              <a:gd name="connsiteX0" fmla="*/ 0 w 323494"/>
              <a:gd name="connsiteY0" fmla="*/ 998133 h 998133"/>
              <a:gd name="connsiteX1" fmla="*/ 26619 w 323494"/>
              <a:gd name="connsiteY1" fmla="*/ 3558 h 998133"/>
              <a:gd name="connsiteX2" fmla="*/ 323494 w 323494"/>
              <a:gd name="connsiteY2" fmla="*/ 0 h 998133"/>
              <a:gd name="connsiteX3" fmla="*/ 295961 w 323494"/>
              <a:gd name="connsiteY3" fmla="*/ 998133 h 998133"/>
              <a:gd name="connsiteX4" fmla="*/ 0 w 323494"/>
              <a:gd name="connsiteY4" fmla="*/ 998133 h 998133"/>
              <a:gd name="connsiteX0" fmla="*/ 0 w 323494"/>
              <a:gd name="connsiteY0" fmla="*/ 998133 h 998133"/>
              <a:gd name="connsiteX1" fmla="*/ 26619 w 323494"/>
              <a:gd name="connsiteY1" fmla="*/ 3558 h 998133"/>
              <a:gd name="connsiteX2" fmla="*/ 323494 w 323494"/>
              <a:gd name="connsiteY2" fmla="*/ 0 h 998133"/>
              <a:gd name="connsiteX3" fmla="*/ 295961 w 323494"/>
              <a:gd name="connsiteY3" fmla="*/ 998133 h 998133"/>
              <a:gd name="connsiteX4" fmla="*/ 0 w 323494"/>
              <a:gd name="connsiteY4" fmla="*/ 998133 h 998133"/>
              <a:gd name="connsiteX0" fmla="*/ 45798 w 369292"/>
              <a:gd name="connsiteY0" fmla="*/ 998133 h 998133"/>
              <a:gd name="connsiteX1" fmla="*/ 2773 w 369292"/>
              <a:gd name="connsiteY1" fmla="*/ 21858 h 998133"/>
              <a:gd name="connsiteX2" fmla="*/ 369292 w 369292"/>
              <a:gd name="connsiteY2" fmla="*/ 0 h 998133"/>
              <a:gd name="connsiteX3" fmla="*/ 341759 w 369292"/>
              <a:gd name="connsiteY3" fmla="*/ 998133 h 998133"/>
              <a:gd name="connsiteX4" fmla="*/ 45798 w 369292"/>
              <a:gd name="connsiteY4" fmla="*/ 998133 h 998133"/>
              <a:gd name="connsiteX0" fmla="*/ 45798 w 344836"/>
              <a:gd name="connsiteY0" fmla="*/ 979832 h 979832"/>
              <a:gd name="connsiteX1" fmla="*/ 2773 w 344836"/>
              <a:gd name="connsiteY1" fmla="*/ 3557 h 979832"/>
              <a:gd name="connsiteX2" fmla="*/ 299648 w 344836"/>
              <a:gd name="connsiteY2" fmla="*/ 0 h 979832"/>
              <a:gd name="connsiteX3" fmla="*/ 341759 w 344836"/>
              <a:gd name="connsiteY3" fmla="*/ 979832 h 979832"/>
              <a:gd name="connsiteX4" fmla="*/ 45798 w 344836"/>
              <a:gd name="connsiteY4" fmla="*/ 979832 h 979832"/>
              <a:gd name="connsiteX0" fmla="*/ 45798 w 352269"/>
              <a:gd name="connsiteY0" fmla="*/ 1063984 h 1063984"/>
              <a:gd name="connsiteX1" fmla="*/ 2773 w 352269"/>
              <a:gd name="connsiteY1" fmla="*/ 87709 h 1063984"/>
              <a:gd name="connsiteX2" fmla="*/ 352269 w 352269"/>
              <a:gd name="connsiteY2" fmla="*/ 0 h 1063984"/>
              <a:gd name="connsiteX3" fmla="*/ 341759 w 352269"/>
              <a:gd name="connsiteY3" fmla="*/ 1063984 h 1063984"/>
              <a:gd name="connsiteX4" fmla="*/ 45798 w 352269"/>
              <a:gd name="connsiteY4" fmla="*/ 1063984 h 1063984"/>
              <a:gd name="connsiteX0" fmla="*/ 0 w 306471"/>
              <a:gd name="connsiteY0" fmla="*/ 1063984 h 1063984"/>
              <a:gd name="connsiteX1" fmla="*/ 27897 w 306471"/>
              <a:gd name="connsiteY1" fmla="*/ 73201 h 1063984"/>
              <a:gd name="connsiteX2" fmla="*/ 306471 w 306471"/>
              <a:gd name="connsiteY2" fmla="*/ 0 h 1063984"/>
              <a:gd name="connsiteX3" fmla="*/ 295961 w 306471"/>
              <a:gd name="connsiteY3" fmla="*/ 1063984 h 1063984"/>
              <a:gd name="connsiteX4" fmla="*/ 0 w 306471"/>
              <a:gd name="connsiteY4" fmla="*/ 1063984 h 1063984"/>
              <a:gd name="connsiteX0" fmla="*/ 0 w 306471"/>
              <a:gd name="connsiteY0" fmla="*/ 1063984 h 1063984"/>
              <a:gd name="connsiteX1" fmla="*/ 9597 w 306471"/>
              <a:gd name="connsiteY1" fmla="*/ 3556 h 1063984"/>
              <a:gd name="connsiteX2" fmla="*/ 306471 w 306471"/>
              <a:gd name="connsiteY2" fmla="*/ 0 h 1063984"/>
              <a:gd name="connsiteX3" fmla="*/ 295961 w 306471"/>
              <a:gd name="connsiteY3" fmla="*/ 1063984 h 1063984"/>
              <a:gd name="connsiteX4" fmla="*/ 0 w 306471"/>
              <a:gd name="connsiteY4" fmla="*/ 1063984 h 1063984"/>
              <a:gd name="connsiteX0" fmla="*/ 30520 w 336991"/>
              <a:gd name="connsiteY0" fmla="*/ 1063984 h 1063984"/>
              <a:gd name="connsiteX1" fmla="*/ 40117 w 336991"/>
              <a:gd name="connsiteY1" fmla="*/ 3556 h 1063984"/>
              <a:gd name="connsiteX2" fmla="*/ 336991 w 336991"/>
              <a:gd name="connsiteY2" fmla="*/ 0 h 1063984"/>
              <a:gd name="connsiteX3" fmla="*/ 326481 w 336991"/>
              <a:gd name="connsiteY3" fmla="*/ 1063984 h 1063984"/>
              <a:gd name="connsiteX4" fmla="*/ 30520 w 336991"/>
              <a:gd name="connsiteY4" fmla="*/ 1063984 h 1063984"/>
              <a:gd name="connsiteX0" fmla="*/ 76543 w 383014"/>
              <a:gd name="connsiteY0" fmla="*/ 1063984 h 1063984"/>
              <a:gd name="connsiteX1" fmla="*/ 40117 w 383014"/>
              <a:gd name="connsiteY1" fmla="*/ 77830 h 1063984"/>
              <a:gd name="connsiteX2" fmla="*/ 383014 w 383014"/>
              <a:gd name="connsiteY2" fmla="*/ 0 h 1063984"/>
              <a:gd name="connsiteX3" fmla="*/ 372504 w 383014"/>
              <a:gd name="connsiteY3" fmla="*/ 1063984 h 1063984"/>
              <a:gd name="connsiteX4" fmla="*/ 76543 w 383014"/>
              <a:gd name="connsiteY4" fmla="*/ 1063984 h 1063984"/>
              <a:gd name="connsiteX0" fmla="*/ 36426 w 342897"/>
              <a:gd name="connsiteY0" fmla="*/ 1063984 h 1063984"/>
              <a:gd name="connsiteX1" fmla="*/ 0 w 342897"/>
              <a:gd name="connsiteY1" fmla="*/ 77830 h 1063984"/>
              <a:gd name="connsiteX2" fmla="*/ 342897 w 342897"/>
              <a:gd name="connsiteY2" fmla="*/ 0 h 1063984"/>
              <a:gd name="connsiteX3" fmla="*/ 332387 w 342897"/>
              <a:gd name="connsiteY3" fmla="*/ 1063984 h 1063984"/>
              <a:gd name="connsiteX4" fmla="*/ 36426 w 342897"/>
              <a:gd name="connsiteY4" fmla="*/ 1063984 h 1063984"/>
              <a:gd name="connsiteX0" fmla="*/ 36426 w 342897"/>
              <a:gd name="connsiteY0" fmla="*/ 1063984 h 1063984"/>
              <a:gd name="connsiteX1" fmla="*/ 0 w 342897"/>
              <a:gd name="connsiteY1" fmla="*/ 77830 h 1063984"/>
              <a:gd name="connsiteX2" fmla="*/ 342897 w 342897"/>
              <a:gd name="connsiteY2" fmla="*/ 0 h 1063984"/>
              <a:gd name="connsiteX3" fmla="*/ 307548 w 342897"/>
              <a:gd name="connsiteY3" fmla="*/ 996499 h 1063984"/>
              <a:gd name="connsiteX4" fmla="*/ 36426 w 342897"/>
              <a:gd name="connsiteY4" fmla="*/ 1063984 h 1063984"/>
              <a:gd name="connsiteX0" fmla="*/ 80316 w 342897"/>
              <a:gd name="connsiteY0" fmla="*/ 981231 h 996499"/>
              <a:gd name="connsiteX1" fmla="*/ 0 w 342897"/>
              <a:gd name="connsiteY1" fmla="*/ 77830 h 996499"/>
              <a:gd name="connsiteX2" fmla="*/ 342897 w 342897"/>
              <a:gd name="connsiteY2" fmla="*/ 0 h 996499"/>
              <a:gd name="connsiteX3" fmla="*/ 307548 w 342897"/>
              <a:gd name="connsiteY3" fmla="*/ 996499 h 996499"/>
              <a:gd name="connsiteX4" fmla="*/ 80316 w 342897"/>
              <a:gd name="connsiteY4" fmla="*/ 981231 h 996499"/>
              <a:gd name="connsiteX0" fmla="*/ 10673 w 342897"/>
              <a:gd name="connsiteY0" fmla="*/ 1000183 h 1000183"/>
              <a:gd name="connsiteX1" fmla="*/ 0 w 342897"/>
              <a:gd name="connsiteY1" fmla="*/ 77830 h 1000183"/>
              <a:gd name="connsiteX2" fmla="*/ 342897 w 342897"/>
              <a:gd name="connsiteY2" fmla="*/ 0 h 1000183"/>
              <a:gd name="connsiteX3" fmla="*/ 307548 w 342897"/>
              <a:gd name="connsiteY3" fmla="*/ 996499 h 1000183"/>
              <a:gd name="connsiteX4" fmla="*/ 10673 w 342897"/>
              <a:gd name="connsiteY4" fmla="*/ 1000183 h 1000183"/>
              <a:gd name="connsiteX0" fmla="*/ 28973 w 361197"/>
              <a:gd name="connsiteY0" fmla="*/ 1000183 h 1000183"/>
              <a:gd name="connsiteX1" fmla="*/ 0 w 361197"/>
              <a:gd name="connsiteY1" fmla="*/ 5704 h 1000183"/>
              <a:gd name="connsiteX2" fmla="*/ 361197 w 361197"/>
              <a:gd name="connsiteY2" fmla="*/ 0 h 1000183"/>
              <a:gd name="connsiteX3" fmla="*/ 325848 w 361197"/>
              <a:gd name="connsiteY3" fmla="*/ 996499 h 1000183"/>
              <a:gd name="connsiteX4" fmla="*/ 28973 w 361197"/>
              <a:gd name="connsiteY4" fmla="*/ 1000183 h 1000183"/>
              <a:gd name="connsiteX0" fmla="*/ 20378 w 352602"/>
              <a:gd name="connsiteY0" fmla="*/ 1000183 h 1000183"/>
              <a:gd name="connsiteX1" fmla="*/ 0 w 352602"/>
              <a:gd name="connsiteY1" fmla="*/ 760 h 1000183"/>
              <a:gd name="connsiteX2" fmla="*/ 352602 w 352602"/>
              <a:gd name="connsiteY2" fmla="*/ 0 h 1000183"/>
              <a:gd name="connsiteX3" fmla="*/ 317253 w 352602"/>
              <a:gd name="connsiteY3" fmla="*/ 996499 h 1000183"/>
              <a:gd name="connsiteX4" fmla="*/ 20378 w 352602"/>
              <a:gd name="connsiteY4" fmla="*/ 1000183 h 1000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602" h="1000183">
                <a:moveTo>
                  <a:pt x="20378" y="1000183"/>
                </a:moveTo>
                <a:cubicBezTo>
                  <a:pt x="23151" y="645444"/>
                  <a:pt x="8213" y="441410"/>
                  <a:pt x="0" y="760"/>
                </a:cubicBezTo>
                <a:lnTo>
                  <a:pt x="352602" y="0"/>
                </a:lnTo>
                <a:cubicBezTo>
                  <a:pt x="349525" y="355925"/>
                  <a:pt x="320330" y="640574"/>
                  <a:pt x="317253" y="996499"/>
                </a:cubicBezTo>
                <a:lnTo>
                  <a:pt x="20378" y="1000183"/>
                </a:lnTo>
                <a:close/>
              </a:path>
            </a:pathLst>
          </a:custGeom>
          <a:solidFill>
            <a:schemeClr val="accent1">
              <a:alpha val="69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pPr>
            <a:endParaRPr lang="he-IL">
              <a:solidFill>
                <a:srgbClr val="F8F8F8"/>
              </a:solidFill>
            </a:endParaRPr>
          </a:p>
        </p:txBody>
      </p:sp>
      <p:sp>
        <p:nvSpPr>
          <p:cNvPr id="287" name="Freeform 286"/>
          <p:cNvSpPr/>
          <p:nvPr/>
        </p:nvSpPr>
        <p:spPr>
          <a:xfrm>
            <a:off x="3678510" y="2473846"/>
            <a:ext cx="858763" cy="1521693"/>
          </a:xfrm>
          <a:custGeom>
            <a:avLst/>
            <a:gdLst>
              <a:gd name="connsiteX0" fmla="*/ 0 w 1430635"/>
              <a:gd name="connsiteY0" fmla="*/ 989062 h 989062"/>
              <a:gd name="connsiteX1" fmla="*/ 247266 w 1430635"/>
              <a:gd name="connsiteY1" fmla="*/ 0 h 989062"/>
              <a:gd name="connsiteX2" fmla="*/ 1430635 w 1430635"/>
              <a:gd name="connsiteY2" fmla="*/ 0 h 989062"/>
              <a:gd name="connsiteX3" fmla="*/ 1183370 w 1430635"/>
              <a:gd name="connsiteY3" fmla="*/ 989062 h 989062"/>
              <a:gd name="connsiteX4" fmla="*/ 0 w 1430635"/>
              <a:gd name="connsiteY4" fmla="*/ 989062 h 989062"/>
              <a:gd name="connsiteX0" fmla="*/ 324606 w 1183369"/>
              <a:gd name="connsiteY0" fmla="*/ 1521693 h 1521693"/>
              <a:gd name="connsiteX1" fmla="*/ 0 w 1183369"/>
              <a:gd name="connsiteY1" fmla="*/ 0 h 1521693"/>
              <a:gd name="connsiteX2" fmla="*/ 1183369 w 1183369"/>
              <a:gd name="connsiteY2" fmla="*/ 0 h 1521693"/>
              <a:gd name="connsiteX3" fmla="*/ 936104 w 1183369"/>
              <a:gd name="connsiteY3" fmla="*/ 989062 h 1521693"/>
              <a:gd name="connsiteX4" fmla="*/ 324606 w 1183369"/>
              <a:gd name="connsiteY4" fmla="*/ 1521693 h 1521693"/>
              <a:gd name="connsiteX0" fmla="*/ 0 w 858763"/>
              <a:gd name="connsiteY0" fmla="*/ 1521693 h 1521693"/>
              <a:gd name="connsiteX1" fmla="*/ 216024 w 858763"/>
              <a:gd name="connsiteY1" fmla="*/ 297557 h 1521693"/>
              <a:gd name="connsiteX2" fmla="*/ 858763 w 858763"/>
              <a:gd name="connsiteY2" fmla="*/ 0 h 1521693"/>
              <a:gd name="connsiteX3" fmla="*/ 611498 w 858763"/>
              <a:gd name="connsiteY3" fmla="*/ 989062 h 1521693"/>
              <a:gd name="connsiteX4" fmla="*/ 0 w 858763"/>
              <a:gd name="connsiteY4" fmla="*/ 1521693 h 1521693"/>
              <a:gd name="connsiteX0" fmla="*/ 0 w 858763"/>
              <a:gd name="connsiteY0" fmla="*/ 1521693 h 1521693"/>
              <a:gd name="connsiteX1" fmla="*/ 163066 w 858763"/>
              <a:gd name="connsiteY1" fmla="*/ 379090 h 1521693"/>
              <a:gd name="connsiteX2" fmla="*/ 858763 w 858763"/>
              <a:gd name="connsiteY2" fmla="*/ 0 h 1521693"/>
              <a:gd name="connsiteX3" fmla="*/ 611498 w 858763"/>
              <a:gd name="connsiteY3" fmla="*/ 989062 h 1521693"/>
              <a:gd name="connsiteX4" fmla="*/ 0 w 858763"/>
              <a:gd name="connsiteY4" fmla="*/ 1521693 h 1521693"/>
              <a:gd name="connsiteX0" fmla="*/ 0 w 858763"/>
              <a:gd name="connsiteY0" fmla="*/ 1521693 h 1521693"/>
              <a:gd name="connsiteX1" fmla="*/ 163066 w 858763"/>
              <a:gd name="connsiteY1" fmla="*/ 379090 h 1521693"/>
              <a:gd name="connsiteX2" fmla="*/ 858763 w 858763"/>
              <a:gd name="connsiteY2" fmla="*/ 0 h 1521693"/>
              <a:gd name="connsiteX3" fmla="*/ 611498 w 858763"/>
              <a:gd name="connsiteY3" fmla="*/ 989062 h 1521693"/>
              <a:gd name="connsiteX4" fmla="*/ 0 w 858763"/>
              <a:gd name="connsiteY4" fmla="*/ 1521693 h 1521693"/>
              <a:gd name="connsiteX0" fmla="*/ 0 w 858763"/>
              <a:gd name="connsiteY0" fmla="*/ 1521693 h 1521693"/>
              <a:gd name="connsiteX1" fmla="*/ 235074 w 858763"/>
              <a:gd name="connsiteY1" fmla="*/ 379090 h 1521693"/>
              <a:gd name="connsiteX2" fmla="*/ 858763 w 858763"/>
              <a:gd name="connsiteY2" fmla="*/ 0 h 1521693"/>
              <a:gd name="connsiteX3" fmla="*/ 611498 w 858763"/>
              <a:gd name="connsiteY3" fmla="*/ 989062 h 1521693"/>
              <a:gd name="connsiteX4" fmla="*/ 0 w 858763"/>
              <a:gd name="connsiteY4" fmla="*/ 1521693 h 1521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8763" h="1521693">
                <a:moveTo>
                  <a:pt x="0" y="1521693"/>
                </a:moveTo>
                <a:lnTo>
                  <a:pt x="235074" y="379090"/>
                </a:lnTo>
                <a:lnTo>
                  <a:pt x="858763" y="0"/>
                </a:lnTo>
                <a:lnTo>
                  <a:pt x="611498" y="989062"/>
                </a:lnTo>
                <a:lnTo>
                  <a:pt x="0" y="1521693"/>
                </a:lnTo>
                <a:close/>
              </a:path>
            </a:pathLst>
          </a:custGeom>
          <a:solidFill>
            <a:schemeClr val="accent1">
              <a:alpha val="69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pPr>
            <a:endParaRPr lang="he-IL">
              <a:solidFill>
                <a:srgbClr val="F8F8F8"/>
              </a:solidFill>
            </a:endParaRPr>
          </a:p>
        </p:txBody>
      </p:sp>
      <p:sp>
        <p:nvSpPr>
          <p:cNvPr id="7" name="Rectangle 6"/>
          <p:cNvSpPr/>
          <p:nvPr/>
        </p:nvSpPr>
        <p:spPr>
          <a:xfrm>
            <a:off x="381000" y="914400"/>
            <a:ext cx="8382000" cy="707886"/>
          </a:xfrm>
          <a:prstGeom prst="rect">
            <a:avLst/>
          </a:prstGeom>
        </p:spPr>
        <p:txBody>
          <a:bodyPr wrap="square">
            <a:spAutoFit/>
          </a:bodyPr>
          <a:lstStyle/>
          <a:p>
            <a:pPr fontAlgn="base">
              <a:spcAft>
                <a:spcPct val="0"/>
              </a:spcAft>
            </a:pPr>
            <a:r>
              <a:rPr sz="2000" dirty="0" smtClean="0">
                <a:solidFill>
                  <a:srgbClr val="F8F8F8"/>
                </a:solidFill>
                <a:latin typeface="Arial" charset="0"/>
                <a:cs typeface="Arial" charset="0"/>
              </a:rPr>
              <a:t>If</a:t>
            </a:r>
            <a:r>
              <a:rPr lang="en-US" sz="2000" dirty="0" smtClean="0">
                <a:solidFill>
                  <a:srgbClr val="F8F8F8"/>
                </a:solidFill>
                <a:latin typeface="Arial" charset="0"/>
                <a:cs typeface="Arial" charset="0"/>
              </a:rPr>
              <a:t> </a:t>
            </a:r>
            <a:r>
              <a:rPr sz="2000" dirty="0" smtClean="0">
                <a:solidFill>
                  <a:srgbClr val="F8F8F8"/>
                </a:solidFill>
                <a:latin typeface="Arial" charset="0"/>
                <a:cs typeface="Arial" charset="0"/>
              </a:rPr>
              <a:t>the</a:t>
            </a:r>
            <a:r>
              <a:rPr lang="en-US" sz="2000" dirty="0" smtClean="0">
                <a:solidFill>
                  <a:srgbClr val="F8F8F8"/>
                </a:solidFill>
                <a:latin typeface="Arial" charset="0"/>
                <a:cs typeface="Arial" charset="0"/>
              </a:rPr>
              <a:t> </a:t>
            </a:r>
            <a:r>
              <a:rPr sz="2000" dirty="0" smtClean="0">
                <a:solidFill>
                  <a:srgbClr val="F8F8F8"/>
                </a:solidFill>
                <a:latin typeface="Arial" charset="0"/>
                <a:cs typeface="Arial" charset="0"/>
              </a:rPr>
              <a:t>eye</a:t>
            </a:r>
            <a:r>
              <a:rPr lang="en-US" sz="2000" dirty="0" smtClean="0">
                <a:solidFill>
                  <a:srgbClr val="F8F8F8"/>
                </a:solidFill>
                <a:latin typeface="Arial" charset="0"/>
                <a:cs typeface="Arial" charset="0"/>
              </a:rPr>
              <a:t> </a:t>
            </a:r>
            <a:r>
              <a:rPr sz="2000" dirty="0" smtClean="0">
                <a:solidFill>
                  <a:srgbClr val="F8F8F8"/>
                </a:solidFill>
                <a:latin typeface="Arial" charset="0"/>
                <a:cs typeface="Arial" charset="0"/>
              </a:rPr>
              <a:t>of</a:t>
            </a:r>
            <a:r>
              <a:rPr lang="en-US" sz="2000" dirty="0" smtClean="0">
                <a:solidFill>
                  <a:srgbClr val="F8F8F8"/>
                </a:solidFill>
                <a:latin typeface="Arial" charset="0"/>
                <a:cs typeface="Arial" charset="0"/>
              </a:rPr>
              <a:t> </a:t>
            </a:r>
            <a:r>
              <a:rPr sz="2000" dirty="0" smtClean="0">
                <a:solidFill>
                  <a:srgbClr val="F8F8F8"/>
                </a:solidFill>
                <a:latin typeface="Arial" charset="0"/>
                <a:cs typeface="Arial" charset="0"/>
              </a:rPr>
              <a:t>the</a:t>
            </a:r>
            <a:r>
              <a:rPr lang="en-US" sz="2000" dirty="0" smtClean="0">
                <a:solidFill>
                  <a:srgbClr val="F8F8F8"/>
                </a:solidFill>
                <a:latin typeface="Arial" charset="0"/>
                <a:cs typeface="Arial" charset="0"/>
              </a:rPr>
              <a:t> </a:t>
            </a:r>
            <a:r>
              <a:rPr sz="2000" dirty="0" smtClean="0">
                <a:solidFill>
                  <a:srgbClr val="F8F8F8"/>
                </a:solidFill>
                <a:latin typeface="Arial" charset="0"/>
                <a:cs typeface="Arial" charset="0"/>
              </a:rPr>
              <a:t>guard</a:t>
            </a:r>
            <a:r>
              <a:rPr lang="en-US" sz="2000" dirty="0" smtClean="0">
                <a:solidFill>
                  <a:srgbClr val="F8F8F8"/>
                </a:solidFill>
                <a:latin typeface="Arial" charset="0"/>
                <a:cs typeface="Arial" charset="0"/>
              </a:rPr>
              <a:t> (</a:t>
            </a:r>
            <a:r>
              <a:rPr sz="2000" dirty="0" smtClean="0">
                <a:solidFill>
                  <a:srgbClr val="F8F8F8"/>
                </a:solidFill>
                <a:latin typeface="Arial" charset="0"/>
                <a:cs typeface="Arial" charset="0"/>
              </a:rPr>
              <a:t>or</a:t>
            </a:r>
            <a:r>
              <a:rPr lang="en-US" sz="2000" dirty="0" smtClean="0">
                <a:solidFill>
                  <a:srgbClr val="F8F8F8"/>
                </a:solidFill>
                <a:latin typeface="Arial" charset="0"/>
                <a:cs typeface="Arial" charset="0"/>
              </a:rPr>
              <a:t> </a:t>
            </a:r>
            <a:r>
              <a:rPr sz="2000" dirty="0" smtClean="0">
                <a:solidFill>
                  <a:srgbClr val="F8F8F8"/>
                </a:solidFill>
                <a:latin typeface="Arial" charset="0"/>
                <a:cs typeface="Arial" charset="0"/>
              </a:rPr>
              <a:t>camera</a:t>
            </a:r>
            <a:r>
              <a:rPr lang="en-US" sz="2000" dirty="0" smtClean="0">
                <a:solidFill>
                  <a:srgbClr val="F8F8F8"/>
                </a:solidFill>
                <a:latin typeface="Arial" charset="0"/>
                <a:cs typeface="Arial" charset="0"/>
              </a:rPr>
              <a:t>) can see an edge </a:t>
            </a:r>
            <a:r>
              <a:rPr sz="2000" dirty="0" smtClean="0">
                <a:solidFill>
                  <a:srgbClr val="F8F8F8"/>
                </a:solidFill>
                <a:latin typeface="Arial" charset="0"/>
                <a:cs typeface="Arial" charset="0"/>
              </a:rPr>
              <a:t>of</a:t>
            </a:r>
            <a:r>
              <a:rPr lang="en-US" sz="2000" dirty="0" smtClean="0">
                <a:solidFill>
                  <a:srgbClr val="F8F8F8"/>
                </a:solidFill>
                <a:latin typeface="Arial" charset="0"/>
                <a:cs typeface="Arial" charset="0"/>
              </a:rPr>
              <a:t> </a:t>
            </a:r>
            <a:r>
              <a:rPr sz="2000" dirty="0" smtClean="0">
                <a:solidFill>
                  <a:srgbClr val="F8F8F8"/>
                </a:solidFill>
                <a:latin typeface="Arial" charset="0"/>
                <a:cs typeface="Arial" charset="0"/>
              </a:rPr>
              <a:t>the</a:t>
            </a:r>
            <a:r>
              <a:rPr lang="en-US" sz="2000" dirty="0" smtClean="0">
                <a:solidFill>
                  <a:srgbClr val="F8F8F8"/>
                </a:solidFill>
                <a:latin typeface="Arial" charset="0"/>
                <a:cs typeface="Arial" charset="0"/>
              </a:rPr>
              <a:t> building’s </a:t>
            </a:r>
            <a:r>
              <a:rPr sz="2000" dirty="0" smtClean="0">
                <a:solidFill>
                  <a:srgbClr val="F8F8F8"/>
                </a:solidFill>
                <a:latin typeface="Arial" charset="0"/>
                <a:cs typeface="Arial" charset="0"/>
              </a:rPr>
              <a:t>floor</a:t>
            </a:r>
            <a:r>
              <a:rPr lang="en-US" sz="2000" dirty="0" smtClean="0">
                <a:solidFill>
                  <a:srgbClr val="F8F8F8"/>
                </a:solidFill>
                <a:latin typeface="Arial" charset="0"/>
                <a:cs typeface="Arial" charset="0"/>
              </a:rPr>
              <a:t>, </a:t>
            </a:r>
            <a:r>
              <a:rPr sz="2000" dirty="0" smtClean="0">
                <a:solidFill>
                  <a:srgbClr val="F8F8F8"/>
                </a:solidFill>
                <a:latin typeface="Arial" charset="0"/>
                <a:cs typeface="Arial" charset="0"/>
              </a:rPr>
              <a:t>or</a:t>
            </a:r>
            <a:r>
              <a:rPr lang="en-US" sz="2000" dirty="0" smtClean="0">
                <a:solidFill>
                  <a:srgbClr val="F8F8F8"/>
                </a:solidFill>
                <a:latin typeface="Arial" charset="0"/>
                <a:cs typeface="Arial" charset="0"/>
              </a:rPr>
              <a:t> </a:t>
            </a:r>
            <a:r>
              <a:rPr sz="2000" dirty="0" smtClean="0">
                <a:solidFill>
                  <a:srgbClr val="F8F8F8"/>
                </a:solidFill>
                <a:latin typeface="Arial" charset="0"/>
                <a:cs typeface="Arial" charset="0"/>
              </a:rPr>
              <a:t>a</a:t>
            </a:r>
            <a:r>
              <a:rPr lang="en-US" sz="2000" dirty="0" smtClean="0">
                <a:solidFill>
                  <a:srgbClr val="F8F8F8"/>
                </a:solidFill>
                <a:latin typeface="Arial" charset="0"/>
                <a:cs typeface="Arial" charset="0"/>
              </a:rPr>
              <a:t> </a:t>
            </a:r>
            <a:r>
              <a:rPr sz="2000" dirty="0" smtClean="0">
                <a:solidFill>
                  <a:srgbClr val="F8F8F8"/>
                </a:solidFill>
                <a:latin typeface="Arial" charset="0"/>
                <a:cs typeface="Arial" charset="0"/>
              </a:rPr>
              <a:t>part</a:t>
            </a:r>
            <a:r>
              <a:rPr lang="en-US" sz="2000" dirty="0" smtClean="0">
                <a:solidFill>
                  <a:srgbClr val="F8F8F8"/>
                </a:solidFill>
                <a:latin typeface="Arial" charset="0"/>
                <a:cs typeface="Arial" charset="0"/>
              </a:rPr>
              <a:t> </a:t>
            </a:r>
            <a:r>
              <a:rPr sz="2000" dirty="0" smtClean="0">
                <a:solidFill>
                  <a:srgbClr val="F8F8F8"/>
                </a:solidFill>
                <a:latin typeface="Arial" charset="0"/>
                <a:cs typeface="Arial" charset="0"/>
              </a:rPr>
              <a:t>of</a:t>
            </a:r>
            <a:r>
              <a:rPr lang="en-US" sz="2000" dirty="0" smtClean="0">
                <a:solidFill>
                  <a:srgbClr val="F8F8F8"/>
                </a:solidFill>
                <a:latin typeface="Arial" charset="0"/>
                <a:cs typeface="Arial" charset="0"/>
              </a:rPr>
              <a:t> </a:t>
            </a:r>
            <a:r>
              <a:rPr sz="2000" dirty="0" smtClean="0">
                <a:solidFill>
                  <a:srgbClr val="F8F8F8"/>
                </a:solidFill>
                <a:latin typeface="Arial" charset="0"/>
                <a:cs typeface="Arial" charset="0"/>
              </a:rPr>
              <a:t>that</a:t>
            </a:r>
            <a:r>
              <a:rPr lang="en-US" sz="2000" dirty="0" smtClean="0">
                <a:solidFill>
                  <a:srgbClr val="F8F8F8"/>
                </a:solidFill>
                <a:latin typeface="Arial" charset="0"/>
                <a:cs typeface="Arial" charset="0"/>
              </a:rPr>
              <a:t> edge, </a:t>
            </a:r>
            <a:r>
              <a:rPr sz="2000" dirty="0" smtClean="0">
                <a:solidFill>
                  <a:srgbClr val="F8F8F8"/>
                </a:solidFill>
                <a:latin typeface="Arial" charset="0"/>
                <a:cs typeface="Arial" charset="0"/>
              </a:rPr>
              <a:t>then</a:t>
            </a:r>
            <a:r>
              <a:rPr lang="en-US" sz="2000" dirty="0" smtClean="0">
                <a:solidFill>
                  <a:srgbClr val="F8F8F8"/>
                </a:solidFill>
                <a:latin typeface="Arial" charset="0"/>
                <a:cs typeface="Arial" charset="0"/>
              </a:rPr>
              <a:t> </a:t>
            </a:r>
            <a:r>
              <a:rPr sz="2000" dirty="0" smtClean="0">
                <a:solidFill>
                  <a:srgbClr val="F8F8F8"/>
                </a:solidFill>
                <a:latin typeface="Arial" charset="0"/>
                <a:cs typeface="Arial" charset="0"/>
              </a:rPr>
              <a:t>it</a:t>
            </a:r>
            <a:r>
              <a:rPr lang="en-US" sz="2000" dirty="0" smtClean="0">
                <a:solidFill>
                  <a:srgbClr val="F8F8F8"/>
                </a:solidFill>
                <a:latin typeface="Arial" charset="0"/>
                <a:cs typeface="Arial" charset="0"/>
              </a:rPr>
              <a:t> </a:t>
            </a:r>
            <a:r>
              <a:rPr sz="2000" dirty="0" smtClean="0">
                <a:solidFill>
                  <a:srgbClr val="F8F8F8"/>
                </a:solidFill>
                <a:latin typeface="Arial" charset="0"/>
                <a:cs typeface="Arial" charset="0"/>
              </a:rPr>
              <a:t>can</a:t>
            </a:r>
            <a:r>
              <a:rPr lang="en-US" sz="2000" dirty="0" smtClean="0">
                <a:solidFill>
                  <a:srgbClr val="F8F8F8"/>
                </a:solidFill>
                <a:latin typeface="Arial" charset="0"/>
                <a:cs typeface="Arial" charset="0"/>
              </a:rPr>
              <a:t> </a:t>
            </a:r>
            <a:r>
              <a:rPr sz="2000" dirty="0" smtClean="0">
                <a:solidFill>
                  <a:srgbClr val="F8F8F8"/>
                </a:solidFill>
                <a:latin typeface="Arial" charset="0"/>
                <a:cs typeface="Arial" charset="0"/>
              </a:rPr>
              <a:t>also</a:t>
            </a:r>
            <a:r>
              <a:rPr lang="en-US" sz="2000" dirty="0" smtClean="0">
                <a:solidFill>
                  <a:srgbClr val="F8F8F8"/>
                </a:solidFill>
                <a:latin typeface="Arial" charset="0"/>
                <a:cs typeface="Arial" charset="0"/>
              </a:rPr>
              <a:t> </a:t>
            </a:r>
            <a:r>
              <a:rPr sz="2000" dirty="0" smtClean="0">
                <a:solidFill>
                  <a:srgbClr val="F8F8F8"/>
                </a:solidFill>
                <a:latin typeface="Arial" charset="0"/>
                <a:cs typeface="Arial" charset="0"/>
              </a:rPr>
              <a:t>see</a:t>
            </a:r>
            <a:r>
              <a:rPr lang="en-US" sz="2000" dirty="0" smtClean="0">
                <a:solidFill>
                  <a:srgbClr val="F8F8F8"/>
                </a:solidFill>
                <a:latin typeface="Arial" charset="0"/>
                <a:cs typeface="Arial" charset="0"/>
              </a:rPr>
              <a:t> </a:t>
            </a:r>
            <a:r>
              <a:rPr sz="2000" dirty="0" smtClean="0">
                <a:solidFill>
                  <a:srgbClr val="F8F8F8"/>
                </a:solidFill>
                <a:latin typeface="Arial" charset="0"/>
                <a:cs typeface="Arial" charset="0"/>
              </a:rPr>
              <a:t>the</a:t>
            </a:r>
            <a:r>
              <a:rPr lang="en-US" sz="2000" dirty="0" smtClean="0">
                <a:solidFill>
                  <a:srgbClr val="F8F8F8"/>
                </a:solidFill>
                <a:latin typeface="Arial" charset="0"/>
                <a:cs typeface="Arial" charset="0"/>
              </a:rPr>
              <a:t> </a:t>
            </a:r>
            <a:r>
              <a:rPr sz="2000" dirty="0" smtClean="0">
                <a:solidFill>
                  <a:srgbClr val="F8F8F8"/>
                </a:solidFill>
                <a:latin typeface="Arial" charset="0"/>
                <a:cs typeface="Arial" charset="0"/>
              </a:rPr>
              <a:t>wall</a:t>
            </a:r>
            <a:r>
              <a:rPr lang="en-US" sz="2000" dirty="0" smtClean="0">
                <a:solidFill>
                  <a:srgbClr val="F8F8F8"/>
                </a:solidFill>
                <a:latin typeface="Arial" charset="0"/>
                <a:cs typeface="Arial" charset="0"/>
              </a:rPr>
              <a:t> </a:t>
            </a:r>
            <a:r>
              <a:rPr sz="2000" dirty="0" smtClean="0">
                <a:solidFill>
                  <a:srgbClr val="F8F8F8"/>
                </a:solidFill>
                <a:latin typeface="Arial" charset="0"/>
                <a:cs typeface="Arial" charset="0"/>
              </a:rPr>
              <a:t>above</a:t>
            </a:r>
            <a:r>
              <a:rPr lang="en-US" sz="2000" dirty="0" smtClean="0">
                <a:solidFill>
                  <a:srgbClr val="F8F8F8"/>
                </a:solidFill>
                <a:latin typeface="Arial" charset="0"/>
                <a:cs typeface="Arial" charset="0"/>
              </a:rPr>
              <a:t> </a:t>
            </a:r>
            <a:r>
              <a:rPr sz="2000" dirty="0" smtClean="0">
                <a:solidFill>
                  <a:srgbClr val="F8F8F8"/>
                </a:solidFill>
                <a:latin typeface="Arial" charset="0"/>
                <a:cs typeface="Arial" charset="0"/>
              </a:rPr>
              <a:t>it</a:t>
            </a:r>
            <a:r>
              <a:rPr lang="en-US" sz="2000" dirty="0" smtClean="0">
                <a:solidFill>
                  <a:srgbClr val="F8F8F8"/>
                </a:solidFill>
                <a:latin typeface="Arial" charset="0"/>
                <a:cs typeface="Arial" charset="0"/>
              </a:rPr>
              <a:t>. </a:t>
            </a:r>
            <a:endParaRPr sz="2000" dirty="0">
              <a:solidFill>
                <a:srgbClr val="F8F8F8"/>
              </a:solidFill>
              <a:latin typeface="Arial" charset="0"/>
              <a:cs typeface="Arial" charset="0"/>
            </a:endParaRPr>
          </a:p>
        </p:txBody>
      </p:sp>
      <p:sp>
        <p:nvSpPr>
          <p:cNvPr id="75" name="Oval 74"/>
          <p:cNvSpPr>
            <a:spLocks noChangeArrowheads="1"/>
          </p:cNvSpPr>
          <p:nvPr/>
        </p:nvSpPr>
        <p:spPr bwMode="auto">
          <a:xfrm>
            <a:off x="2993066" y="3810000"/>
            <a:ext cx="144000" cy="144000"/>
          </a:xfrm>
          <a:prstGeom prst="ellipse">
            <a:avLst/>
          </a:prstGeom>
          <a:solidFill>
            <a:schemeClr val="accent1"/>
          </a:solidFill>
          <a:ln w="9525" algn="ctr">
            <a:solidFill>
              <a:schemeClr val="tx1"/>
            </a:solidFill>
            <a:round/>
            <a:headEnd type="none" w="sm" len="sm"/>
            <a:tailEnd type="none" w="sm" len="sm"/>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kumimoji="1" lang="en-US" altLang="en-US" sz="2400">
              <a:solidFill>
                <a:srgbClr val="F8F8F8"/>
              </a:solidFill>
              <a:latin typeface="Times New Roman" pitchFamily="18" charset="0"/>
            </a:endParaRPr>
          </a:p>
        </p:txBody>
      </p:sp>
    </p:spTree>
    <p:custDataLst>
      <p:tags r:id="rId1"/>
    </p:custDataLst>
    <p:extLst>
      <p:ext uri="{BB962C8B-B14F-4D97-AF65-F5344CB8AC3E}">
        <p14:creationId xmlns:p14="http://schemas.microsoft.com/office/powerpoint/2010/main" val="723531616"/>
      </p:ext>
    </p:extLst>
  </p:cSld>
  <p:clrMapOvr>
    <a:masterClrMapping/>
  </p:clrMapOvr>
  <p:transition advTm="7380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284"/>
                                        </p:tgtEl>
                                        <p:attrNameLst>
                                          <p:attrName>style.visibility</p:attrName>
                                        </p:attrNameLst>
                                      </p:cBhvr>
                                      <p:to>
                                        <p:strVal val="visible"/>
                                      </p:to>
                                    </p:set>
                                    <p:animEffect transition="in" filter="wipe(down)">
                                      <p:cBhvr>
                                        <p:cTn id="11" dur="500"/>
                                        <p:tgtEl>
                                          <p:spTgt spid="284"/>
                                        </p:tgtEl>
                                      </p:cBhvr>
                                    </p:animEffect>
                                  </p:childTnLst>
                                </p:cTn>
                              </p:par>
                            </p:childTnLst>
                          </p:cTn>
                        </p:par>
                        <p:par>
                          <p:cTn id="12" fill="hold">
                            <p:stCondLst>
                              <p:cond delay="500"/>
                            </p:stCondLst>
                            <p:childTnLst>
                              <p:par>
                                <p:cTn id="13" presetID="22" presetClass="entr" presetSubtype="4" fill="hold" grpId="0" nodeType="afterEffect">
                                  <p:stCondLst>
                                    <p:cond delay="0"/>
                                  </p:stCondLst>
                                  <p:childTnLst>
                                    <p:set>
                                      <p:cBhvr>
                                        <p:cTn id="14" dur="1" fill="hold">
                                          <p:stCondLst>
                                            <p:cond delay="0"/>
                                          </p:stCondLst>
                                        </p:cTn>
                                        <p:tgtEl>
                                          <p:spTgt spid="285"/>
                                        </p:tgtEl>
                                        <p:attrNameLst>
                                          <p:attrName>style.visibility</p:attrName>
                                        </p:attrNameLst>
                                      </p:cBhvr>
                                      <p:to>
                                        <p:strVal val="visible"/>
                                      </p:to>
                                    </p:set>
                                    <p:animEffect transition="in" filter="wipe(down)">
                                      <p:cBhvr>
                                        <p:cTn id="15" dur="500"/>
                                        <p:tgtEl>
                                          <p:spTgt spid="285"/>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286"/>
                                        </p:tgtEl>
                                        <p:attrNameLst>
                                          <p:attrName>style.visibility</p:attrName>
                                        </p:attrNameLst>
                                      </p:cBhvr>
                                      <p:to>
                                        <p:strVal val="visible"/>
                                      </p:to>
                                    </p:set>
                                    <p:animEffect transition="in" filter="wipe(down)">
                                      <p:cBhvr>
                                        <p:cTn id="19" dur="500"/>
                                        <p:tgtEl>
                                          <p:spTgt spid="286"/>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287"/>
                                        </p:tgtEl>
                                        <p:attrNameLst>
                                          <p:attrName>style.visibility</p:attrName>
                                        </p:attrNameLst>
                                      </p:cBhvr>
                                      <p:to>
                                        <p:strVal val="visible"/>
                                      </p:to>
                                    </p:set>
                                    <p:animEffect transition="in" filter="wipe(down)">
                                      <p:cBhvr>
                                        <p:cTn id="23" dur="500"/>
                                        <p:tgtEl>
                                          <p:spTgt spid="287"/>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childTnLst>
                                </p:cTn>
                              </p:par>
                              <p:par>
                                <p:cTn id="28" presetID="22" presetClass="exit" presetSubtype="1" fill="hold" grpId="1" nodeType="withEffect">
                                  <p:stCondLst>
                                    <p:cond delay="0"/>
                                  </p:stCondLst>
                                  <p:childTnLst>
                                    <p:animEffect transition="out" filter="wipe(up)">
                                      <p:cBhvr>
                                        <p:cTn id="29" dur="1000"/>
                                        <p:tgtEl>
                                          <p:spTgt spid="284"/>
                                        </p:tgtEl>
                                      </p:cBhvr>
                                    </p:animEffect>
                                    <p:set>
                                      <p:cBhvr>
                                        <p:cTn id="30" dur="1" fill="hold">
                                          <p:stCondLst>
                                            <p:cond delay="999"/>
                                          </p:stCondLst>
                                        </p:cTn>
                                        <p:tgtEl>
                                          <p:spTgt spid="284"/>
                                        </p:tgtEl>
                                        <p:attrNameLst>
                                          <p:attrName>style.visibility</p:attrName>
                                        </p:attrNameLst>
                                      </p:cBhvr>
                                      <p:to>
                                        <p:strVal val="hidden"/>
                                      </p:to>
                                    </p:set>
                                  </p:childTnLst>
                                </p:cTn>
                              </p:par>
                              <p:par>
                                <p:cTn id="31" presetID="22" presetClass="exit" presetSubtype="1" fill="hold" grpId="1" nodeType="withEffect">
                                  <p:stCondLst>
                                    <p:cond delay="0"/>
                                  </p:stCondLst>
                                  <p:childTnLst>
                                    <p:animEffect transition="out" filter="wipe(up)">
                                      <p:cBhvr>
                                        <p:cTn id="32" dur="1000"/>
                                        <p:tgtEl>
                                          <p:spTgt spid="285"/>
                                        </p:tgtEl>
                                      </p:cBhvr>
                                    </p:animEffect>
                                    <p:set>
                                      <p:cBhvr>
                                        <p:cTn id="33" dur="1" fill="hold">
                                          <p:stCondLst>
                                            <p:cond delay="999"/>
                                          </p:stCondLst>
                                        </p:cTn>
                                        <p:tgtEl>
                                          <p:spTgt spid="285"/>
                                        </p:tgtEl>
                                        <p:attrNameLst>
                                          <p:attrName>style.visibility</p:attrName>
                                        </p:attrNameLst>
                                      </p:cBhvr>
                                      <p:to>
                                        <p:strVal val="hidden"/>
                                      </p:to>
                                    </p:set>
                                  </p:childTnLst>
                                </p:cTn>
                              </p:par>
                              <p:par>
                                <p:cTn id="34" presetID="22" presetClass="exit" presetSubtype="1" fill="hold" grpId="1" nodeType="withEffect">
                                  <p:stCondLst>
                                    <p:cond delay="0"/>
                                  </p:stCondLst>
                                  <p:childTnLst>
                                    <p:animEffect transition="out" filter="wipe(up)">
                                      <p:cBhvr>
                                        <p:cTn id="35" dur="1000"/>
                                        <p:tgtEl>
                                          <p:spTgt spid="286"/>
                                        </p:tgtEl>
                                      </p:cBhvr>
                                    </p:animEffect>
                                    <p:set>
                                      <p:cBhvr>
                                        <p:cTn id="36" dur="1" fill="hold">
                                          <p:stCondLst>
                                            <p:cond delay="999"/>
                                          </p:stCondLst>
                                        </p:cTn>
                                        <p:tgtEl>
                                          <p:spTgt spid="286"/>
                                        </p:tgtEl>
                                        <p:attrNameLst>
                                          <p:attrName>style.visibility</p:attrName>
                                        </p:attrNameLst>
                                      </p:cBhvr>
                                      <p:to>
                                        <p:strVal val="hidden"/>
                                      </p:to>
                                    </p:set>
                                  </p:childTnLst>
                                </p:cTn>
                              </p:par>
                              <p:par>
                                <p:cTn id="37" presetID="22" presetClass="exit" presetSubtype="1" fill="hold" grpId="1" nodeType="withEffect">
                                  <p:stCondLst>
                                    <p:cond delay="0"/>
                                  </p:stCondLst>
                                  <p:childTnLst>
                                    <p:animEffect transition="out" filter="wipe(up)">
                                      <p:cBhvr>
                                        <p:cTn id="38" dur="1000"/>
                                        <p:tgtEl>
                                          <p:spTgt spid="287"/>
                                        </p:tgtEl>
                                      </p:cBhvr>
                                    </p:animEffect>
                                    <p:set>
                                      <p:cBhvr>
                                        <p:cTn id="39" dur="1" fill="hold">
                                          <p:stCondLst>
                                            <p:cond delay="999"/>
                                          </p:stCondLst>
                                        </p:cTn>
                                        <p:tgtEl>
                                          <p:spTgt spid="287"/>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
                                            <p:txEl>
                                              <p:pRg st="1" end="1"/>
                                            </p:txEl>
                                          </p:spTgt>
                                        </p:tgtEl>
                                        <p:attrNameLst>
                                          <p:attrName>style.visibility</p:attrName>
                                        </p:attrNameLst>
                                      </p:cBhvr>
                                      <p:to>
                                        <p:strVal val="visible"/>
                                      </p:to>
                                    </p:set>
                                  </p:childTnLst>
                                </p:cTn>
                              </p:par>
                              <p:par>
                                <p:cTn id="44" presetID="9" presetClass="emph" presetSubtype="0" nodeType="withEffect">
                                  <p:stCondLst>
                                    <p:cond delay="0"/>
                                  </p:stCondLst>
                                  <p:childTnLst>
                                    <p:set>
                                      <p:cBhvr rctx="PPT">
                                        <p:cTn id="45" dur="indefinite"/>
                                        <p:tgtEl>
                                          <p:spTgt spid="7">
                                            <p:txEl>
                                              <p:pRg st="0" end="0"/>
                                            </p:txEl>
                                          </p:spTgt>
                                        </p:tgtEl>
                                        <p:attrNameLst>
                                          <p:attrName>style.opacity</p:attrName>
                                        </p:attrNameLst>
                                      </p:cBhvr>
                                      <p:to>
                                        <p:strVal val="0.5"/>
                                      </p:to>
                                    </p:set>
                                    <p:animEffect filter="image" prLst="opacity: 0.5">
                                      <p:cBhvr rctx="IE">
                                        <p:cTn id="46" dur="indefinite"/>
                                        <p:tgtEl>
                                          <p:spTgt spid="7">
                                            <p:txEl>
                                              <p:pRg st="0" end="0"/>
                                            </p:txEl>
                                          </p:spTgt>
                                        </p:tgtEl>
                                      </p:cBhvr>
                                    </p:animEffect>
                                  </p:childTnLst>
                                </p:cTn>
                              </p:par>
                              <p:par>
                                <p:cTn id="47" presetID="9" presetClass="emph" presetSubtype="0" nodeType="withEffect">
                                  <p:stCondLst>
                                    <p:cond delay="0"/>
                                  </p:stCondLst>
                                  <p:childTnLst>
                                    <p:set>
                                      <p:cBhvr rctx="PPT">
                                        <p:cTn id="48" dur="indefinite"/>
                                        <p:tgtEl>
                                          <p:spTgt spid="3">
                                            <p:txEl>
                                              <p:pRg st="0" end="0"/>
                                            </p:txEl>
                                          </p:spTgt>
                                        </p:tgtEl>
                                        <p:attrNameLst>
                                          <p:attrName>style.opacity</p:attrName>
                                        </p:attrNameLst>
                                      </p:cBhvr>
                                      <p:to>
                                        <p:strVal val="0.5"/>
                                      </p:to>
                                    </p:set>
                                    <p:animEffect filter="image" prLst="opacity: 0.5">
                                      <p:cBhvr rctx="IE">
                                        <p:cTn id="49" dur="indefinite"/>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84" grpId="0" animBg="1"/>
      <p:bldP spid="284" grpId="1" animBg="1"/>
      <p:bldP spid="285" grpId="0" animBg="1"/>
      <p:bldP spid="285" grpId="1" animBg="1"/>
      <p:bldP spid="286" grpId="0" animBg="1"/>
      <p:bldP spid="286" grpId="1" animBg="1"/>
      <p:bldP spid="287" grpId="0" animBg="1"/>
      <p:bldP spid="287" grpId="1"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81000" y="381000"/>
            <a:ext cx="8382000" cy="838200"/>
          </a:xfrm>
        </p:spPr>
        <p:txBody>
          <a:bodyPr/>
          <a:lstStyle/>
          <a:p>
            <a:pPr algn="ctr" rtl="1" eaLnBrk="1" hangingPunct="1"/>
            <a:r>
              <a:rPr sz="2400" dirty="0" smtClean="0">
                <a:solidFill>
                  <a:srgbClr val="00FFFF"/>
                </a:solidFill>
              </a:rPr>
              <a:t>The</a:t>
            </a:r>
            <a:r>
              <a:rPr lang="en-US" sz="2400" dirty="0" smtClean="0">
                <a:solidFill>
                  <a:srgbClr val="00FFFF"/>
                </a:solidFill>
              </a:rPr>
              <a:t> </a:t>
            </a:r>
            <a:r>
              <a:rPr sz="2400" dirty="0" smtClean="0">
                <a:solidFill>
                  <a:srgbClr val="00FFFF"/>
                </a:solidFill>
              </a:rPr>
              <a:t>simplest</a:t>
            </a:r>
            <a:r>
              <a:rPr lang="en-US" sz="2400" dirty="0" smtClean="0">
                <a:solidFill>
                  <a:srgbClr val="00FFFF"/>
                </a:solidFill>
              </a:rPr>
              <a:t> </a:t>
            </a:r>
            <a:r>
              <a:rPr sz="2400" dirty="0" smtClean="0">
                <a:solidFill>
                  <a:srgbClr val="00FFFF"/>
                </a:solidFill>
              </a:rPr>
              <a:t>case:</a:t>
            </a:r>
            <a:r>
              <a:rPr lang="en-US" sz="2400" dirty="0" smtClean="0">
                <a:solidFill>
                  <a:srgbClr val="00FFFF"/>
                </a:solidFill>
              </a:rPr>
              <a:t> </a:t>
            </a:r>
            <a:r>
              <a:rPr sz="2400" dirty="0" smtClean="0">
                <a:solidFill>
                  <a:srgbClr val="00FFFF"/>
                </a:solidFill>
              </a:rPr>
              <a:t>a</a:t>
            </a:r>
            <a:r>
              <a:rPr lang="en-US" sz="2400" dirty="0" smtClean="0">
                <a:solidFill>
                  <a:srgbClr val="00FFFF"/>
                </a:solidFill>
              </a:rPr>
              <a:t> </a:t>
            </a:r>
            <a:r>
              <a:rPr sz="2400" dirty="0" smtClean="0">
                <a:solidFill>
                  <a:srgbClr val="00FFFF"/>
                </a:solidFill>
              </a:rPr>
              <a:t>space</a:t>
            </a:r>
            <a:r>
              <a:rPr lang="en-US" sz="2400" dirty="0" smtClean="0">
                <a:solidFill>
                  <a:srgbClr val="00FFFF"/>
                </a:solidFill>
              </a:rPr>
              <a:t> </a:t>
            </a:r>
            <a:r>
              <a:rPr sz="2400" dirty="0" smtClean="0">
                <a:solidFill>
                  <a:srgbClr val="00FFFF"/>
                </a:solidFill>
              </a:rPr>
              <a:t>whose</a:t>
            </a:r>
            <a:r>
              <a:rPr lang="en-US" sz="2400" dirty="0" smtClean="0">
                <a:solidFill>
                  <a:srgbClr val="00FFFF"/>
                </a:solidFill>
              </a:rPr>
              <a:t> </a:t>
            </a:r>
            <a:r>
              <a:rPr sz="2400" dirty="0" smtClean="0">
                <a:solidFill>
                  <a:srgbClr val="00FFFF"/>
                </a:solidFill>
              </a:rPr>
              <a:t>floor</a:t>
            </a:r>
            <a:r>
              <a:rPr lang="en-US" sz="2400" dirty="0" smtClean="0">
                <a:solidFill>
                  <a:srgbClr val="00FFFF"/>
                </a:solidFill>
              </a:rPr>
              <a:t> plan </a:t>
            </a:r>
            <a:r>
              <a:rPr sz="2400" dirty="0" smtClean="0">
                <a:solidFill>
                  <a:srgbClr val="00FFFF"/>
                </a:solidFill>
              </a:rPr>
              <a:t>is</a:t>
            </a:r>
            <a:r>
              <a:rPr lang="en-US" sz="2400" dirty="0" smtClean="0">
                <a:solidFill>
                  <a:srgbClr val="00FFFF"/>
                </a:solidFill>
              </a:rPr>
              <a:t> </a:t>
            </a:r>
            <a:r>
              <a:rPr sz="2400" dirty="0" smtClean="0">
                <a:solidFill>
                  <a:srgbClr val="00FFFF"/>
                </a:solidFill>
              </a:rPr>
              <a:t>a</a:t>
            </a:r>
            <a:r>
              <a:rPr lang="en-US" sz="2400" dirty="0" smtClean="0">
                <a:solidFill>
                  <a:srgbClr val="00FFFF"/>
                </a:solidFill>
              </a:rPr>
              <a:t> </a:t>
            </a:r>
            <a:r>
              <a:rPr sz="2400" dirty="0" smtClean="0">
                <a:solidFill>
                  <a:srgbClr val="00FFFF"/>
                </a:solidFill>
              </a:rPr>
              <a:t>convex</a:t>
            </a:r>
            <a:r>
              <a:rPr lang="en-US" sz="2400" dirty="0" smtClean="0">
                <a:solidFill>
                  <a:srgbClr val="00FFFF"/>
                </a:solidFill>
              </a:rPr>
              <a:t> </a:t>
            </a:r>
            <a:r>
              <a:rPr sz="2400" dirty="0" smtClean="0">
                <a:solidFill>
                  <a:srgbClr val="00FFFF"/>
                </a:solidFill>
              </a:rPr>
              <a:t>polygon</a:t>
            </a:r>
            <a:endParaRPr sz="2400" dirty="0">
              <a:solidFill>
                <a:srgbClr val="00FFFF"/>
              </a:solidFill>
            </a:endParaRPr>
          </a:p>
        </p:txBody>
      </p:sp>
      <p:sp>
        <p:nvSpPr>
          <p:cNvPr id="3" name="Content Placeholder 2"/>
          <p:cNvSpPr>
            <a:spLocks noGrp="1"/>
          </p:cNvSpPr>
          <p:nvPr>
            <p:ph idx="1"/>
          </p:nvPr>
        </p:nvSpPr>
        <p:spPr>
          <a:xfrm>
            <a:off x="304800" y="1066800"/>
            <a:ext cx="8507413" cy="5389563"/>
          </a:xfrm>
        </p:spPr>
        <p:txBody>
          <a:bodyPr>
            <a:noAutofit/>
          </a:bodyPr>
          <a:lstStyle/>
          <a:p>
            <a:pPr eaLnBrk="1" hangingPunct="1">
              <a:defRPr/>
            </a:pPr>
            <a:r>
              <a:rPr lang="en-US" sz="2400" dirty="0" smtClean="0"/>
              <a:t>If the </a:t>
            </a:r>
            <a:r>
              <a:rPr sz="2400" dirty="0" smtClean="0"/>
              <a:t>floor</a:t>
            </a:r>
            <a:r>
              <a:rPr lang="en-US" sz="2400" dirty="0" smtClean="0"/>
              <a:t> plan </a:t>
            </a:r>
            <a:r>
              <a:rPr sz="2400" dirty="0" smtClean="0"/>
              <a:t>of</a:t>
            </a:r>
            <a:r>
              <a:rPr lang="en-US" sz="2400" dirty="0" smtClean="0"/>
              <a:t> </a:t>
            </a:r>
            <a:r>
              <a:rPr sz="2400" dirty="0" smtClean="0"/>
              <a:t>the</a:t>
            </a:r>
            <a:r>
              <a:rPr lang="en-US" sz="2400" dirty="0" smtClean="0"/>
              <a:t> </a:t>
            </a:r>
            <a:r>
              <a:rPr sz="2400" dirty="0" smtClean="0"/>
              <a:t>museum</a:t>
            </a:r>
            <a:r>
              <a:rPr lang="en-US" sz="2400" dirty="0" smtClean="0"/>
              <a:t> </a:t>
            </a:r>
            <a:r>
              <a:rPr sz="2400" dirty="0" smtClean="0"/>
              <a:t>is</a:t>
            </a:r>
            <a:r>
              <a:rPr lang="en-US" sz="2400" dirty="0" smtClean="0"/>
              <a:t> </a:t>
            </a:r>
            <a:r>
              <a:rPr sz="2400" dirty="0" smtClean="0"/>
              <a:t>a</a:t>
            </a:r>
            <a:r>
              <a:rPr lang="en-US" sz="2400" dirty="0" smtClean="0"/>
              <a:t> </a:t>
            </a:r>
            <a:r>
              <a:rPr sz="2400" dirty="0" smtClean="0"/>
              <a:t>convex</a:t>
            </a:r>
            <a:r>
              <a:rPr lang="en-US" sz="2400" dirty="0" smtClean="0"/>
              <a:t> </a:t>
            </a:r>
            <a:r>
              <a:rPr sz="2400" dirty="0" smtClean="0"/>
              <a:t>polygon</a:t>
            </a:r>
            <a:r>
              <a:rPr lang="en-US" sz="2400" dirty="0" smtClean="0"/>
              <a:t>, </a:t>
            </a:r>
            <a:r>
              <a:rPr sz="2400" dirty="0" smtClean="0"/>
              <a:t>it</a:t>
            </a:r>
            <a:r>
              <a:rPr lang="en-US" sz="2400" dirty="0" smtClean="0"/>
              <a:t> </a:t>
            </a:r>
            <a:r>
              <a:rPr sz="2400" dirty="0" smtClean="0"/>
              <a:t>suffices</a:t>
            </a:r>
            <a:r>
              <a:rPr lang="en-US" sz="2400" dirty="0" smtClean="0"/>
              <a:t> </a:t>
            </a:r>
            <a:r>
              <a:rPr sz="2400" dirty="0" smtClean="0"/>
              <a:t>to</a:t>
            </a:r>
            <a:r>
              <a:rPr lang="en-US" sz="2400" dirty="0" smtClean="0"/>
              <a:t> </a:t>
            </a:r>
            <a:r>
              <a:rPr sz="2400" dirty="0" smtClean="0"/>
              <a:t>position</a:t>
            </a:r>
            <a:r>
              <a:rPr lang="en-US" sz="2400" dirty="0" smtClean="0"/>
              <a:t> </a:t>
            </a:r>
            <a:r>
              <a:rPr sz="2400" dirty="0" smtClean="0"/>
              <a:t>a</a:t>
            </a:r>
            <a:r>
              <a:rPr lang="en-US" sz="2400" dirty="0" smtClean="0"/>
              <a:t> </a:t>
            </a:r>
            <a:r>
              <a:rPr sz="2400" dirty="0" smtClean="0"/>
              <a:t>single</a:t>
            </a:r>
            <a:r>
              <a:rPr lang="en-US" sz="2400" dirty="0" smtClean="0"/>
              <a:t> </a:t>
            </a:r>
            <a:r>
              <a:rPr sz="2400" dirty="0" smtClean="0"/>
              <a:t>camera</a:t>
            </a:r>
            <a:r>
              <a:rPr lang="en-US" sz="2400" dirty="0" smtClean="0"/>
              <a:t> </a:t>
            </a:r>
            <a:r>
              <a:rPr sz="2400" dirty="0" smtClean="0"/>
              <a:t>at</a:t>
            </a:r>
            <a:r>
              <a:rPr lang="en-US" sz="2400" dirty="0" smtClean="0"/>
              <a:t> </a:t>
            </a:r>
            <a:r>
              <a:rPr sz="2400" dirty="0" smtClean="0"/>
              <a:t>one</a:t>
            </a:r>
            <a:r>
              <a:rPr lang="en-US" sz="2400" dirty="0" smtClean="0"/>
              <a:t> </a:t>
            </a:r>
            <a:r>
              <a:rPr sz="2400" dirty="0" smtClean="0"/>
              <a:t>of</a:t>
            </a:r>
            <a:r>
              <a:rPr lang="en-US" sz="2400" dirty="0" smtClean="0"/>
              <a:t> </a:t>
            </a:r>
            <a:r>
              <a:rPr sz="2400" dirty="0" smtClean="0"/>
              <a:t>the</a:t>
            </a:r>
            <a:r>
              <a:rPr lang="en-US" sz="2400" dirty="0" smtClean="0"/>
              <a:t> </a:t>
            </a:r>
            <a:r>
              <a:rPr sz="2400" dirty="0" smtClean="0"/>
              <a:t>vertices</a:t>
            </a:r>
            <a:r>
              <a:rPr lang="en-US" sz="2400" dirty="0" smtClean="0"/>
              <a:t>.</a:t>
            </a:r>
            <a:endParaRPr sz="2400" dirty="0"/>
          </a:p>
          <a:p>
            <a:pPr eaLnBrk="1" hangingPunct="1">
              <a:spcBef>
                <a:spcPts val="1200"/>
              </a:spcBef>
              <a:defRPr/>
            </a:pPr>
            <a:r>
              <a:rPr sz="2400" dirty="0" smtClean="0"/>
              <a:t>In</a:t>
            </a:r>
            <a:r>
              <a:rPr lang="en-US" sz="2400" dirty="0" smtClean="0"/>
              <a:t> </a:t>
            </a:r>
            <a:r>
              <a:rPr sz="2400" dirty="0" smtClean="0"/>
              <a:t>this</a:t>
            </a:r>
            <a:r>
              <a:rPr lang="en-US" sz="2400" dirty="0" smtClean="0"/>
              <a:t> </a:t>
            </a:r>
            <a:r>
              <a:rPr sz="2400" dirty="0" smtClean="0"/>
              <a:t>case</a:t>
            </a:r>
            <a:r>
              <a:rPr lang="en-US" sz="2400" dirty="0" smtClean="0"/>
              <a:t>, </a:t>
            </a:r>
            <a:r>
              <a:rPr sz="2400" dirty="0" smtClean="0"/>
              <a:t>the</a:t>
            </a:r>
            <a:r>
              <a:rPr lang="en-US" sz="2400" dirty="0" smtClean="0"/>
              <a:t> </a:t>
            </a:r>
            <a:r>
              <a:rPr sz="2400" dirty="0" smtClean="0"/>
              <a:t>solution</a:t>
            </a:r>
            <a:endParaRPr sz="2400" dirty="0"/>
          </a:p>
          <a:p>
            <a:pPr eaLnBrk="1" hangingPunct="1">
              <a:spcBef>
                <a:spcPts val="0"/>
              </a:spcBef>
              <a:buFontTx/>
              <a:buNone/>
              <a:defRPr/>
            </a:pPr>
            <a:r>
              <a:rPr sz="2400" dirty="0"/>
              <a:t>	</a:t>
            </a:r>
            <a:r>
              <a:rPr sz="2400" dirty="0" smtClean="0"/>
              <a:t>does</a:t>
            </a:r>
            <a:r>
              <a:rPr lang="en-US" sz="2400" dirty="0" smtClean="0"/>
              <a:t> </a:t>
            </a:r>
            <a:r>
              <a:rPr sz="2400" dirty="0" smtClean="0"/>
              <a:t>not</a:t>
            </a:r>
            <a:r>
              <a:rPr lang="en-US" sz="2400" dirty="0" smtClean="0"/>
              <a:t> </a:t>
            </a:r>
            <a:r>
              <a:rPr sz="2400" dirty="0" smtClean="0"/>
              <a:t>depend</a:t>
            </a:r>
            <a:r>
              <a:rPr lang="en-US" sz="2400" dirty="0" smtClean="0"/>
              <a:t> </a:t>
            </a:r>
            <a:r>
              <a:rPr sz="2400" dirty="0" smtClean="0"/>
              <a:t>on</a:t>
            </a:r>
            <a:r>
              <a:rPr lang="en-US" sz="2400" dirty="0" smtClean="0"/>
              <a:t> </a:t>
            </a:r>
            <a:r>
              <a:rPr sz="2400" dirty="0" smtClean="0"/>
              <a:t>the</a:t>
            </a:r>
            <a:r>
              <a:rPr lang="en-US" sz="2400" dirty="0" smtClean="0"/>
              <a:t> </a:t>
            </a:r>
            <a:r>
              <a:rPr sz="2400" dirty="0" smtClean="0"/>
              <a:t>number</a:t>
            </a:r>
            <a:r>
              <a:rPr lang="en-US" sz="2400" dirty="0" smtClean="0"/>
              <a:t> </a:t>
            </a:r>
            <a:r>
              <a:rPr sz="2400" dirty="0" smtClean="0"/>
              <a:t>of</a:t>
            </a:r>
            <a:r>
              <a:rPr lang="en-US" sz="2400" dirty="0" smtClean="0"/>
              <a:t> </a:t>
            </a:r>
            <a:r>
              <a:rPr sz="2400" dirty="0" smtClean="0"/>
              <a:t>walls</a:t>
            </a:r>
            <a:r>
              <a:rPr lang="en-US" sz="2400" dirty="0" smtClean="0"/>
              <a:t>,</a:t>
            </a:r>
            <a:endParaRPr sz="2400" dirty="0"/>
          </a:p>
          <a:p>
            <a:pPr eaLnBrk="1" hangingPunct="1">
              <a:spcBef>
                <a:spcPts val="0"/>
              </a:spcBef>
              <a:buFontTx/>
              <a:buNone/>
              <a:defRPr/>
            </a:pPr>
            <a:r>
              <a:rPr sz="2400" dirty="0"/>
              <a:t>	</a:t>
            </a:r>
            <a:r>
              <a:rPr sz="2400" dirty="0" smtClean="0"/>
              <a:t>their</a:t>
            </a:r>
            <a:r>
              <a:rPr lang="en-US" sz="2400" dirty="0" smtClean="0"/>
              <a:t> </a:t>
            </a:r>
            <a:r>
              <a:rPr sz="2400" dirty="0" smtClean="0"/>
              <a:t>dimensions</a:t>
            </a:r>
            <a:r>
              <a:rPr lang="en-US" sz="2400" dirty="0" smtClean="0"/>
              <a:t>,</a:t>
            </a:r>
            <a:endParaRPr sz="2400" dirty="0"/>
          </a:p>
          <a:p>
            <a:pPr eaLnBrk="1" hangingPunct="1">
              <a:spcBef>
                <a:spcPts val="0"/>
              </a:spcBef>
              <a:buFontTx/>
              <a:buNone/>
              <a:defRPr/>
            </a:pPr>
            <a:r>
              <a:rPr sz="2400" dirty="0"/>
              <a:t>	</a:t>
            </a:r>
            <a:r>
              <a:rPr lang="en-US" sz="2400" dirty="0" smtClean="0"/>
              <a:t>or </a:t>
            </a:r>
            <a:r>
              <a:rPr sz="2400" dirty="0" smtClean="0"/>
              <a:t>the</a:t>
            </a:r>
            <a:r>
              <a:rPr lang="en-US" sz="2400" dirty="0" smtClean="0"/>
              <a:t> </a:t>
            </a:r>
            <a:r>
              <a:rPr sz="2400" dirty="0" smtClean="0"/>
              <a:t>angles</a:t>
            </a:r>
            <a:r>
              <a:rPr lang="en-US" sz="2400" dirty="0" smtClean="0"/>
              <a:t> </a:t>
            </a:r>
            <a:r>
              <a:rPr sz="2400" dirty="0" smtClean="0"/>
              <a:t>between</a:t>
            </a:r>
            <a:r>
              <a:rPr lang="en-US" sz="2400" dirty="0" smtClean="0"/>
              <a:t> </a:t>
            </a:r>
            <a:r>
              <a:rPr sz="2400" dirty="0" smtClean="0"/>
              <a:t>them</a:t>
            </a:r>
            <a:r>
              <a:rPr lang="en-US" sz="2400" dirty="0" smtClean="0"/>
              <a:t>.</a:t>
            </a:r>
            <a:endParaRPr sz="2400" dirty="0"/>
          </a:p>
          <a:p>
            <a:pPr eaLnBrk="1" hangingPunct="1">
              <a:defRPr/>
            </a:pPr>
            <a:r>
              <a:rPr sz="2400" dirty="0" smtClean="0"/>
              <a:t>Thus</a:t>
            </a:r>
            <a:r>
              <a:rPr lang="en-US" sz="2400" dirty="0" smtClean="0"/>
              <a:t>, </a:t>
            </a:r>
            <a:r>
              <a:rPr sz="2400" dirty="0" smtClean="0"/>
              <a:t>positioning</a:t>
            </a:r>
            <a:r>
              <a:rPr lang="en-US" sz="2400" dirty="0" smtClean="0"/>
              <a:t> </a:t>
            </a:r>
            <a:r>
              <a:rPr sz="2400" dirty="0" smtClean="0"/>
              <a:t>a</a:t>
            </a:r>
            <a:r>
              <a:rPr lang="en-US" sz="2400" dirty="0" smtClean="0"/>
              <a:t> </a:t>
            </a:r>
            <a:r>
              <a:rPr sz="2400" dirty="0" smtClean="0"/>
              <a:t>single</a:t>
            </a:r>
            <a:r>
              <a:rPr lang="en-US" sz="2400" dirty="0" smtClean="0"/>
              <a:t> </a:t>
            </a:r>
            <a:r>
              <a:rPr sz="2400" dirty="0" smtClean="0"/>
              <a:t>camera</a:t>
            </a:r>
            <a:endParaRPr sz="2400" dirty="0"/>
          </a:p>
          <a:p>
            <a:pPr marL="361950" indent="0" eaLnBrk="1" hangingPunct="1">
              <a:spcBef>
                <a:spcPts val="0"/>
              </a:spcBef>
              <a:buNone/>
              <a:defRPr/>
            </a:pPr>
            <a:r>
              <a:rPr sz="2400" dirty="0" smtClean="0"/>
              <a:t>at</a:t>
            </a:r>
            <a:r>
              <a:rPr lang="en-US" sz="2400" dirty="0" smtClean="0"/>
              <a:t> </a:t>
            </a:r>
            <a:r>
              <a:rPr sz="2400" dirty="0" smtClean="0"/>
              <a:t>one</a:t>
            </a:r>
            <a:r>
              <a:rPr lang="en-US" sz="2400" dirty="0" smtClean="0"/>
              <a:t> </a:t>
            </a:r>
            <a:r>
              <a:rPr sz="2400" dirty="0" smtClean="0"/>
              <a:t>of</a:t>
            </a:r>
            <a:r>
              <a:rPr lang="en-US" sz="2400" dirty="0" smtClean="0"/>
              <a:t> </a:t>
            </a:r>
            <a:r>
              <a:rPr sz="2400" dirty="0" smtClean="0"/>
              <a:t>the</a:t>
            </a:r>
            <a:r>
              <a:rPr lang="en-US" sz="2400" dirty="0" smtClean="0"/>
              <a:t> </a:t>
            </a:r>
            <a:r>
              <a:rPr sz="2400" dirty="0" smtClean="0"/>
              <a:t>vertices</a:t>
            </a:r>
            <a:r>
              <a:rPr lang="en-US" sz="2400" dirty="0" smtClean="0"/>
              <a:t> </a:t>
            </a:r>
            <a:r>
              <a:rPr sz="2400" dirty="0" smtClean="0"/>
              <a:t>is</a:t>
            </a:r>
            <a:r>
              <a:rPr lang="en-US" sz="2400" dirty="0" smtClean="0"/>
              <a:t> </a:t>
            </a:r>
            <a:r>
              <a:rPr sz="2400" dirty="0" smtClean="0"/>
              <a:t>the</a:t>
            </a:r>
            <a:r>
              <a:rPr lang="en-US" sz="2400" dirty="0" smtClean="0"/>
              <a:t> </a:t>
            </a:r>
            <a:r>
              <a:rPr sz="2400" dirty="0" smtClean="0"/>
              <a:t>solution</a:t>
            </a:r>
            <a:r>
              <a:rPr lang="en-US" sz="2400" dirty="0" smtClean="0"/>
              <a:t> </a:t>
            </a:r>
            <a:r>
              <a:rPr sz="2400" dirty="0" smtClean="0"/>
              <a:t>to</a:t>
            </a:r>
            <a:r>
              <a:rPr lang="en-US" sz="2400" dirty="0" smtClean="0"/>
              <a:t> </a:t>
            </a:r>
            <a:r>
              <a:rPr sz="2400" dirty="0" smtClean="0"/>
              <a:t>the</a:t>
            </a:r>
            <a:r>
              <a:rPr lang="en-US" sz="2400" dirty="0" smtClean="0"/>
              <a:t> </a:t>
            </a:r>
            <a:r>
              <a:rPr sz="2400" dirty="0" smtClean="0"/>
              <a:t>security</a:t>
            </a:r>
            <a:endParaRPr lang="he-IL" sz="2400" dirty="0" smtClean="0">
              <a:solidFill>
                <a:schemeClr val="accent6">
                  <a:lumMod val="60000"/>
                  <a:lumOff val="40000"/>
                </a:schemeClr>
              </a:solidFill>
            </a:endParaRPr>
          </a:p>
          <a:p>
            <a:pPr indent="19050" eaLnBrk="1" hangingPunct="1">
              <a:spcBef>
                <a:spcPts val="0"/>
              </a:spcBef>
              <a:buFontTx/>
              <a:buNone/>
              <a:defRPr/>
            </a:pPr>
            <a:r>
              <a:rPr sz="2400" dirty="0" smtClean="0"/>
              <a:t>problem</a:t>
            </a:r>
            <a:r>
              <a:rPr lang="en-US" sz="2400" dirty="0" smtClean="0"/>
              <a:t> </a:t>
            </a:r>
            <a:r>
              <a:rPr sz="2400" dirty="0" smtClean="0"/>
              <a:t>of</a:t>
            </a:r>
            <a:r>
              <a:rPr lang="en-US" sz="2400" dirty="0" smtClean="0"/>
              <a:t> </a:t>
            </a:r>
            <a:r>
              <a:rPr sz="2400" dirty="0" smtClean="0"/>
              <a:t>the</a:t>
            </a:r>
            <a:r>
              <a:rPr lang="en-US" sz="2400" dirty="0" smtClean="0"/>
              <a:t> </a:t>
            </a:r>
            <a:r>
              <a:rPr sz="2400" dirty="0" smtClean="0"/>
              <a:t>entire</a:t>
            </a:r>
            <a:r>
              <a:rPr lang="en-US" sz="2400" dirty="0" smtClean="0"/>
              <a:t> </a:t>
            </a:r>
            <a:r>
              <a:rPr sz="2400" dirty="0" smtClean="0"/>
              <a:t>space</a:t>
            </a:r>
            <a:r>
              <a:rPr lang="en-US" sz="2400" dirty="0" smtClean="0"/>
              <a:t> </a:t>
            </a:r>
            <a:r>
              <a:rPr sz="2400" dirty="0" smtClean="0"/>
              <a:t>of</a:t>
            </a:r>
            <a:r>
              <a:rPr lang="en-US" sz="2400" dirty="0" smtClean="0"/>
              <a:t> </a:t>
            </a:r>
            <a:r>
              <a:rPr sz="2400" dirty="0" smtClean="0"/>
              <a:t>a</a:t>
            </a:r>
            <a:r>
              <a:rPr lang="en-US" sz="2400" dirty="0" smtClean="0"/>
              <a:t> </a:t>
            </a:r>
            <a:r>
              <a:rPr sz="2400" dirty="0" smtClean="0"/>
              <a:t>prism</a:t>
            </a:r>
            <a:r>
              <a:rPr lang="en-US" sz="2400" dirty="0" smtClean="0"/>
              <a:t> </a:t>
            </a:r>
            <a:r>
              <a:rPr sz="2400" dirty="0" smtClean="0"/>
              <a:t>with</a:t>
            </a:r>
            <a:r>
              <a:rPr lang="en-US" sz="2400" dirty="0" smtClean="0"/>
              <a:t> </a:t>
            </a:r>
            <a:r>
              <a:rPr sz="2400" dirty="0" smtClean="0"/>
              <a:t>a</a:t>
            </a:r>
            <a:r>
              <a:rPr lang="en-US" sz="2400" dirty="0" smtClean="0"/>
              <a:t> </a:t>
            </a:r>
            <a:r>
              <a:rPr sz="2400" dirty="0" smtClean="0"/>
              <a:t>polygonal</a:t>
            </a:r>
            <a:r>
              <a:rPr lang="en-US" sz="2400" dirty="0" smtClean="0"/>
              <a:t> </a:t>
            </a:r>
            <a:r>
              <a:rPr sz="2400" dirty="0" smtClean="0"/>
              <a:t>floor</a:t>
            </a:r>
            <a:r>
              <a:rPr lang="en-US" sz="2400" dirty="0" smtClean="0"/>
              <a:t> plan. </a:t>
            </a:r>
            <a:endParaRPr sz="2400" dirty="0"/>
          </a:p>
          <a:p>
            <a:pPr eaLnBrk="1" hangingPunct="1">
              <a:spcBef>
                <a:spcPts val="0"/>
              </a:spcBef>
              <a:defRPr/>
            </a:pPr>
            <a:r>
              <a:rPr sz="2400" dirty="0" smtClean="0"/>
              <a:t>This</a:t>
            </a:r>
            <a:r>
              <a:rPr lang="en-US" sz="2400" dirty="0" smtClean="0"/>
              <a:t> </a:t>
            </a:r>
            <a:r>
              <a:rPr sz="2400" dirty="0" smtClean="0"/>
              <a:t>is</a:t>
            </a:r>
            <a:r>
              <a:rPr lang="en-US" sz="2400" dirty="0" smtClean="0"/>
              <a:t> </a:t>
            </a:r>
            <a:r>
              <a:rPr sz="2400" dirty="0" smtClean="0"/>
              <a:t>really</a:t>
            </a:r>
            <a:r>
              <a:rPr lang="en-US" sz="2400" dirty="0" smtClean="0"/>
              <a:t> quite </a:t>
            </a:r>
            <a:r>
              <a:rPr sz="2400" dirty="0" smtClean="0"/>
              <a:t>simple</a:t>
            </a:r>
            <a:r>
              <a:rPr lang="en-US" sz="2400" dirty="0" smtClean="0"/>
              <a:t>, </a:t>
            </a:r>
            <a:r>
              <a:rPr sz="2400" dirty="0" smtClean="0"/>
              <a:t>but</a:t>
            </a:r>
            <a:r>
              <a:rPr lang="en-US" sz="2400" dirty="0" smtClean="0"/>
              <a:t> </a:t>
            </a:r>
            <a:r>
              <a:rPr sz="2400" dirty="0" smtClean="0"/>
              <a:t>what</a:t>
            </a:r>
            <a:r>
              <a:rPr lang="en-US" sz="2400" dirty="0" smtClean="0"/>
              <a:t> </a:t>
            </a:r>
            <a:r>
              <a:rPr sz="2400" dirty="0" smtClean="0"/>
              <a:t>if</a:t>
            </a:r>
            <a:r>
              <a:rPr lang="en-US" sz="2400" dirty="0" smtClean="0"/>
              <a:t> </a:t>
            </a:r>
            <a:r>
              <a:rPr sz="2400" dirty="0" smtClean="0"/>
              <a:t>the</a:t>
            </a:r>
            <a:r>
              <a:rPr lang="en-US" sz="2400" dirty="0" smtClean="0"/>
              <a:t> </a:t>
            </a:r>
            <a:r>
              <a:rPr sz="2400" dirty="0" smtClean="0"/>
              <a:t>museum</a:t>
            </a:r>
            <a:r>
              <a:rPr lang="en-US" sz="2400" dirty="0" smtClean="0"/>
              <a:t> </a:t>
            </a:r>
            <a:r>
              <a:rPr sz="2400" dirty="0" smtClean="0"/>
              <a:t>space</a:t>
            </a:r>
            <a:r>
              <a:rPr lang="en-US" sz="2400" dirty="0" smtClean="0"/>
              <a:t> </a:t>
            </a:r>
            <a:r>
              <a:rPr sz="2400" dirty="0" smtClean="0"/>
              <a:t>is</a:t>
            </a:r>
            <a:r>
              <a:rPr lang="en-US" sz="2400" dirty="0" smtClean="0"/>
              <a:t> </a:t>
            </a:r>
            <a:r>
              <a:rPr sz="2400" dirty="0" smtClean="0"/>
              <a:t>a</a:t>
            </a:r>
            <a:r>
              <a:rPr lang="en-US" sz="2400" dirty="0" smtClean="0"/>
              <a:t> </a:t>
            </a:r>
            <a:r>
              <a:rPr sz="2400" dirty="0" smtClean="0"/>
              <a:t>bit</a:t>
            </a:r>
            <a:r>
              <a:rPr lang="en-US" sz="2400" dirty="0" smtClean="0"/>
              <a:t> </a:t>
            </a:r>
            <a:r>
              <a:rPr sz="2400" dirty="0" smtClean="0"/>
              <a:t>more</a:t>
            </a:r>
            <a:r>
              <a:rPr lang="en-US" sz="2400" dirty="0" smtClean="0"/>
              <a:t> </a:t>
            </a:r>
            <a:r>
              <a:rPr sz="2400" dirty="0" smtClean="0"/>
              <a:t>complex</a:t>
            </a:r>
            <a:r>
              <a:rPr sz="2400" dirty="0"/>
              <a:t>?</a:t>
            </a:r>
            <a:endParaRPr lang="he-IL" sz="2400" dirty="0"/>
          </a:p>
        </p:txBody>
      </p:sp>
      <p:sp>
        <p:nvSpPr>
          <p:cNvPr id="16399" name="Date Placeholder 6"/>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dirty="0" smtClean="0">
                <a:solidFill>
                  <a:srgbClr val="F8F8F8"/>
                </a:solidFill>
                <a:latin typeface="Tahoma"/>
              </a:rPr>
              <a:t>Updated</a:t>
            </a:r>
            <a:r>
              <a:rPr lang="en-US" dirty="0" smtClean="0">
                <a:solidFill>
                  <a:srgbClr val="F8F8F8"/>
                </a:solidFill>
                <a:latin typeface="Tahoma"/>
              </a:rPr>
              <a:t> </a:t>
            </a:r>
            <a:r>
              <a:rPr dirty="0" smtClean="0">
                <a:solidFill>
                  <a:srgbClr val="F8F8F8"/>
                </a:solidFill>
                <a:latin typeface="Tahoma"/>
              </a:rPr>
              <a:t>13</a:t>
            </a:r>
            <a:r>
              <a:rPr lang="en-US" dirty="0" smtClean="0">
                <a:solidFill>
                  <a:srgbClr val="F8F8F8"/>
                </a:solidFill>
                <a:latin typeface="Tahoma"/>
              </a:rPr>
              <a:t>-</a:t>
            </a:r>
            <a:r>
              <a:rPr dirty="0" smtClean="0">
                <a:solidFill>
                  <a:srgbClr val="F8F8F8"/>
                </a:solidFill>
                <a:latin typeface="Tahoma"/>
              </a:rPr>
              <a:t>Oct</a:t>
            </a:r>
            <a:r>
              <a:rPr lang="en-US" dirty="0" smtClean="0">
                <a:solidFill>
                  <a:srgbClr val="F8F8F8"/>
                </a:solidFill>
                <a:latin typeface="Tahoma"/>
              </a:rPr>
              <a:t>-</a:t>
            </a:r>
            <a:r>
              <a:rPr dirty="0" smtClean="0">
                <a:solidFill>
                  <a:srgbClr val="F8F8F8"/>
                </a:solidFill>
                <a:latin typeface="Tahoma"/>
              </a:rPr>
              <a:t>2016</a:t>
            </a:r>
            <a:endParaRPr lang="en-US" altLang="en-US" dirty="0">
              <a:solidFill>
                <a:srgbClr val="F8F8F8"/>
              </a:solidFill>
              <a:latin typeface="Tahoma" pitchFamily="34" charset="0"/>
            </a:endParaRPr>
          </a:p>
        </p:txBody>
      </p:sp>
      <p:sp>
        <p:nvSpPr>
          <p:cNvPr id="16400" name="Footer Placeholder 7"/>
          <p:cNvSpPr>
            <a:spLocks noGrp="1"/>
          </p:cNvSpPr>
          <p:nvPr>
            <p:ph type="ftr" sz="quarter" idx="11"/>
          </p:nvPr>
        </p:nvSpPr>
        <p:spPr>
          <a:xfrm>
            <a:off x="2667000" y="5995988"/>
            <a:ext cx="4287838"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dirty="0" smtClean="0">
                <a:solidFill>
                  <a:srgbClr val="F8F8F8"/>
                </a:solidFill>
                <a:latin typeface="Tahoma"/>
              </a:rPr>
              <a:t>The Art Gallery Problem </a:t>
            </a:r>
            <a:r>
              <a:rPr dirty="0" smtClean="0">
                <a:solidFill>
                  <a:srgbClr val="F8F8F8"/>
                </a:solidFill>
                <a:latin typeface="Tahoma"/>
              </a:rPr>
              <a:t>©</a:t>
            </a:r>
            <a:r>
              <a:rPr lang="en-US" dirty="0" smtClean="0">
                <a:solidFill>
                  <a:srgbClr val="F8F8F8"/>
                </a:solidFill>
                <a:latin typeface="Tahoma"/>
              </a:rPr>
              <a:t> </a:t>
            </a:r>
            <a:r>
              <a:rPr dirty="0" smtClean="0">
                <a:solidFill>
                  <a:srgbClr val="F8F8F8"/>
                </a:solidFill>
                <a:latin typeface="Tahoma"/>
              </a:rPr>
              <a:t>All</a:t>
            </a:r>
            <a:r>
              <a:rPr lang="en-US" dirty="0" smtClean="0">
                <a:solidFill>
                  <a:srgbClr val="F8F8F8"/>
                </a:solidFill>
                <a:latin typeface="Tahoma"/>
              </a:rPr>
              <a:t> </a:t>
            </a:r>
            <a:r>
              <a:rPr dirty="0" smtClean="0">
                <a:solidFill>
                  <a:srgbClr val="F8F8F8"/>
                </a:solidFill>
                <a:latin typeface="Tahoma"/>
              </a:rPr>
              <a:t>Rights</a:t>
            </a:r>
            <a:r>
              <a:rPr lang="en-US" dirty="0" smtClean="0">
                <a:solidFill>
                  <a:srgbClr val="F8F8F8"/>
                </a:solidFill>
                <a:latin typeface="Tahoma"/>
              </a:rPr>
              <a:t> </a:t>
            </a:r>
            <a:r>
              <a:rPr dirty="0" smtClean="0">
                <a:solidFill>
                  <a:srgbClr val="F8F8F8"/>
                </a:solidFill>
                <a:latin typeface="Tahoma"/>
              </a:rPr>
              <a:t>Reserved</a:t>
            </a:r>
            <a:r>
              <a:rPr lang="en-US" dirty="0" smtClean="0">
                <a:solidFill>
                  <a:srgbClr val="F8F8F8"/>
                </a:solidFill>
                <a:latin typeface="Tahoma"/>
              </a:rPr>
              <a:t> </a:t>
            </a:r>
            <a:endParaRPr lang="en-US" altLang="en-US" dirty="0">
              <a:solidFill>
                <a:srgbClr val="F8F8F8"/>
              </a:solidFill>
              <a:latin typeface="Tahoma" pitchFamily="34" charset="0"/>
            </a:endParaRPr>
          </a:p>
        </p:txBody>
      </p:sp>
      <p:sp>
        <p:nvSpPr>
          <p:cNvPr id="2" name="Slide Number Placeholder 1"/>
          <p:cNvSpPr>
            <a:spLocks noGrp="1"/>
          </p:cNvSpPr>
          <p:nvPr>
            <p:ph type="sldNum" sz="quarter" idx="12"/>
          </p:nvPr>
        </p:nvSpPr>
        <p:spPr/>
        <p:txBody>
          <a:bodyPr/>
          <a:lstStyle/>
          <a:p>
            <a:pPr>
              <a:defRPr/>
            </a:pPr>
            <a:fld id="{28C99590-D653-46AC-97D3-FFD34B05AF04}" type="slidenum">
              <a:rPr lang="en-US" smtClean="0"/>
              <a:pPr>
                <a:defRPr/>
              </a:pPr>
              <a:t>12</a:t>
            </a:fld>
            <a:endParaRPr lang="en-US"/>
          </a:p>
        </p:txBody>
      </p:sp>
      <p:pic>
        <p:nvPicPr>
          <p:cNvPr id="119811" name="Picture 3" descr="C:\Users\nitsa.TD-ED\AppData\Local\Microsoft\Windows\Temporary Internet Files\Content.IE5\UWKHDBWN\MC90043486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789625"/>
            <a:ext cx="86360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5" name="Straight Connector 34"/>
          <p:cNvCxnSpPr/>
          <p:nvPr/>
        </p:nvCxnSpPr>
        <p:spPr>
          <a:xfrm rot="19201100">
            <a:off x="1561648" y="3010628"/>
            <a:ext cx="2146300" cy="1655763"/>
          </a:xfrm>
          <a:prstGeom prst="line">
            <a:avLst/>
          </a:prstGeom>
          <a:ln>
            <a:solidFill>
              <a:schemeClr val="accent6">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9201100">
            <a:off x="1648961" y="3293203"/>
            <a:ext cx="1238250" cy="1655763"/>
          </a:xfrm>
          <a:prstGeom prst="line">
            <a:avLst/>
          </a:prstGeom>
          <a:ln>
            <a:solidFill>
              <a:schemeClr val="accent6">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9201100">
            <a:off x="1644799" y="3578967"/>
            <a:ext cx="452438" cy="1333500"/>
          </a:xfrm>
          <a:prstGeom prst="line">
            <a:avLst/>
          </a:prstGeom>
          <a:ln>
            <a:solidFill>
              <a:schemeClr val="accent6">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Dodecagon 37"/>
          <p:cNvSpPr/>
          <p:nvPr/>
        </p:nvSpPr>
        <p:spPr>
          <a:xfrm rot="19201100">
            <a:off x="1112838" y="1741750"/>
            <a:ext cx="3384550" cy="2663825"/>
          </a:xfrm>
          <a:prstGeom prst="dodecagon">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srgbClr val="F8F8F8"/>
              </a:solidFill>
            </a:endParaRPr>
          </a:p>
        </p:txBody>
      </p:sp>
      <p:cxnSp>
        <p:nvCxnSpPr>
          <p:cNvPr id="39" name="Straight Connector 38"/>
          <p:cNvCxnSpPr/>
          <p:nvPr/>
        </p:nvCxnSpPr>
        <p:spPr>
          <a:xfrm rot="19201100">
            <a:off x="1343654" y="2803788"/>
            <a:ext cx="2932112" cy="1331912"/>
          </a:xfrm>
          <a:prstGeom prst="line">
            <a:avLst/>
          </a:prstGeom>
          <a:ln>
            <a:solidFill>
              <a:schemeClr val="accent6">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9201100">
            <a:off x="1104155" y="2730763"/>
            <a:ext cx="3384550" cy="712787"/>
          </a:xfrm>
          <a:prstGeom prst="line">
            <a:avLst/>
          </a:prstGeom>
          <a:ln>
            <a:solidFill>
              <a:schemeClr val="accent6">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19201100">
            <a:off x="853116" y="2813313"/>
            <a:ext cx="3384550" cy="0"/>
          </a:xfrm>
          <a:prstGeom prst="line">
            <a:avLst/>
          </a:prstGeom>
          <a:ln>
            <a:solidFill>
              <a:schemeClr val="accent6">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9201100" flipV="1">
            <a:off x="728905" y="2413263"/>
            <a:ext cx="2930525" cy="619125"/>
          </a:xfrm>
          <a:prstGeom prst="line">
            <a:avLst/>
          </a:prstGeom>
          <a:ln>
            <a:solidFill>
              <a:schemeClr val="accent6">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9201100" flipV="1">
            <a:off x="705092" y="2351350"/>
            <a:ext cx="2146300" cy="974725"/>
          </a:xfrm>
          <a:prstGeom prst="line">
            <a:avLst/>
          </a:prstGeom>
          <a:ln>
            <a:solidFill>
              <a:schemeClr val="accent6">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9201100" flipV="1">
            <a:off x="823103" y="2641863"/>
            <a:ext cx="1238250" cy="974725"/>
          </a:xfrm>
          <a:prstGeom prst="line">
            <a:avLst/>
          </a:prstGeom>
          <a:ln>
            <a:solidFill>
              <a:schemeClr val="accent6">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770079118"/>
      </p:ext>
    </p:extLst>
  </p:cSld>
  <p:clrMapOvr>
    <a:masterClrMapping/>
  </p:clrMapOvr>
  <p:transition advTm="5269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10" presetClass="entr" presetSubtype="0" fill="hold" nodeType="afterEffect">
                                  <p:stCondLst>
                                    <p:cond delay="100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2000"/>
                                        <p:tgtEl>
                                          <p:spTgt spid="38"/>
                                        </p:tgtEl>
                                      </p:cBhvr>
                                    </p:animEffect>
                                  </p:childTnLst>
                                </p:cTn>
                              </p:par>
                            </p:childTnLst>
                          </p:cTn>
                        </p:par>
                        <p:par>
                          <p:cTn id="11" fill="hold" nodeType="afterGroup">
                            <p:stCondLst>
                              <p:cond delay="3000"/>
                            </p:stCondLst>
                            <p:childTnLst>
                              <p:par>
                                <p:cTn id="12" presetID="10" presetClass="entr" presetSubtype="0" fill="hold" nodeType="afterEffect">
                                  <p:stCondLst>
                                    <p:cond delay="1000"/>
                                  </p:stCondLst>
                                  <p:childTnLst>
                                    <p:set>
                                      <p:cBhvr>
                                        <p:cTn id="13" dur="1" fill="hold">
                                          <p:stCondLst>
                                            <p:cond delay="0"/>
                                          </p:stCondLst>
                                        </p:cTn>
                                        <p:tgtEl>
                                          <p:spTgt spid="119811"/>
                                        </p:tgtEl>
                                        <p:attrNameLst>
                                          <p:attrName>style.visibility</p:attrName>
                                        </p:attrNameLst>
                                      </p:cBhvr>
                                      <p:to>
                                        <p:strVal val="visible"/>
                                      </p:to>
                                    </p:set>
                                    <p:animEffect transition="in" filter="fade">
                                      <p:cBhvr>
                                        <p:cTn id="14" dur="1000"/>
                                        <p:tgtEl>
                                          <p:spTgt spid="119811"/>
                                        </p:tgtEl>
                                      </p:cBhvr>
                                    </p:animEffect>
                                  </p:childTnLst>
                                </p:cTn>
                              </p:par>
                            </p:childTnLst>
                          </p:cTn>
                        </p:par>
                        <p:par>
                          <p:cTn id="15" fill="hold" nodeType="afterGroup">
                            <p:stCondLst>
                              <p:cond delay="5000"/>
                            </p:stCondLst>
                            <p:childTnLst>
                              <p:par>
                                <p:cTn id="16" presetID="22" presetClass="entr" presetSubtype="8" fill="hold"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wipe(left)">
                                      <p:cBhvr>
                                        <p:cTn id="18" dur="1000"/>
                                        <p:tgtEl>
                                          <p:spTgt spid="37"/>
                                        </p:tgtEl>
                                      </p:cBhvr>
                                    </p:animEffect>
                                  </p:childTnLst>
                                </p:cTn>
                              </p:par>
                              <p:par>
                                <p:cTn id="19" presetID="22" presetClass="entr" presetSubtype="8"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left)">
                                      <p:cBhvr>
                                        <p:cTn id="21" dur="1000"/>
                                        <p:tgtEl>
                                          <p:spTgt spid="36"/>
                                        </p:tgtEl>
                                      </p:cBhvr>
                                    </p:animEffect>
                                  </p:childTnLst>
                                </p:cTn>
                              </p:par>
                              <p:par>
                                <p:cTn id="22" presetID="22" presetClass="entr" presetSubtype="4" fill="hold"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wipe(down)">
                                      <p:cBhvr>
                                        <p:cTn id="24" dur="1000"/>
                                        <p:tgtEl>
                                          <p:spTgt spid="35"/>
                                        </p:tgtEl>
                                      </p:cBhvr>
                                    </p:animEffect>
                                  </p:childTnLst>
                                </p:cTn>
                              </p:par>
                              <p:par>
                                <p:cTn id="25" presetID="22" presetClass="entr" presetSubtype="4"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down)">
                                      <p:cBhvr>
                                        <p:cTn id="27" dur="1000"/>
                                        <p:tgtEl>
                                          <p:spTgt spid="39"/>
                                        </p:tgtEl>
                                      </p:cBhvr>
                                    </p:animEffect>
                                  </p:childTnLst>
                                </p:cTn>
                              </p:par>
                              <p:par>
                                <p:cTn id="28" presetID="22" presetClass="entr" presetSubtype="4" fill="hold" nodeType="with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down)">
                                      <p:cBhvr>
                                        <p:cTn id="30" dur="1000"/>
                                        <p:tgtEl>
                                          <p:spTgt spid="40"/>
                                        </p:tgtEl>
                                      </p:cBhvr>
                                    </p:animEffect>
                                  </p:childTnLst>
                                </p:cTn>
                              </p:par>
                              <p:par>
                                <p:cTn id="31" presetID="22" presetClass="entr" presetSubtype="4" fill="hold" nodeType="with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wipe(down)">
                                      <p:cBhvr>
                                        <p:cTn id="33" dur="1000"/>
                                        <p:tgtEl>
                                          <p:spTgt spid="41"/>
                                        </p:tgtEl>
                                      </p:cBhvr>
                                    </p:animEffect>
                                  </p:childTnLst>
                                </p:cTn>
                              </p:par>
                              <p:par>
                                <p:cTn id="34" presetID="22" presetClass="entr" presetSubtype="4" fill="hold" nodeType="with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wipe(down)">
                                      <p:cBhvr>
                                        <p:cTn id="36" dur="1000"/>
                                        <p:tgtEl>
                                          <p:spTgt spid="42"/>
                                        </p:tgtEl>
                                      </p:cBhvr>
                                    </p:animEffect>
                                  </p:childTnLst>
                                </p:cTn>
                              </p:par>
                              <p:par>
                                <p:cTn id="37" presetID="22" presetClass="entr" presetSubtype="4" fill="hold"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down)">
                                      <p:cBhvr>
                                        <p:cTn id="39" dur="1000"/>
                                        <p:tgtEl>
                                          <p:spTgt spid="43"/>
                                        </p:tgtEl>
                                      </p:cBhvr>
                                    </p:animEffect>
                                  </p:childTnLst>
                                </p:cTn>
                              </p:par>
                              <p:par>
                                <p:cTn id="40" presetID="22" presetClass="entr" presetSubtype="4" fill="hold" nodeType="with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wipe(down)">
                                      <p:cBhvr>
                                        <p:cTn id="42" dur="1000"/>
                                        <p:tgtEl>
                                          <p:spTgt spid="4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 end="1"/>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xEl>
                                              <p:pRg st="2" end="2"/>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3">
                                            <p:txEl>
                                              <p:pRg st="5" end="5"/>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
                                            <p:txEl>
                                              <p:pRg st="6" end="6"/>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
                                            <p:txEl>
                                              <p:pRg st="7" end="7"/>
                                            </p:txEl>
                                          </p:spTgt>
                                        </p:tgtEl>
                                        <p:attrNameLst>
                                          <p:attrName>style.visibility</p:attrName>
                                        </p:attrNameLst>
                                      </p:cBhvr>
                                      <p:to>
                                        <p:strVal val="visible"/>
                                      </p:to>
                                    </p:set>
                                  </p:childTnLst>
                                </p:cTn>
                              </p:par>
                              <p:par>
                                <p:cTn id="61" presetID="9" presetClass="emph" presetSubtype="0" nodeType="withEffect">
                                  <p:stCondLst>
                                    <p:cond delay="0"/>
                                  </p:stCondLst>
                                  <p:childTnLst>
                                    <p:set>
                                      <p:cBhvr rctx="PPT">
                                        <p:cTn id="62" dur="indefinite"/>
                                        <p:tgtEl>
                                          <p:spTgt spid="3">
                                            <p:txEl>
                                              <p:pRg st="0" end="0"/>
                                            </p:txEl>
                                          </p:spTgt>
                                        </p:tgtEl>
                                        <p:attrNameLst>
                                          <p:attrName>style.opacity</p:attrName>
                                        </p:attrNameLst>
                                      </p:cBhvr>
                                      <p:to>
                                        <p:strVal val="0.5"/>
                                      </p:to>
                                    </p:set>
                                    <p:animEffect filter="image" prLst="opacity: 0.5">
                                      <p:cBhvr rctx="IE">
                                        <p:cTn id="63" dur="indefinite"/>
                                        <p:tgtEl>
                                          <p:spTgt spid="3">
                                            <p:txEl>
                                              <p:pRg st="0" end="0"/>
                                            </p:txEl>
                                          </p:spTgt>
                                        </p:tgtEl>
                                      </p:cBhvr>
                                    </p:animEffect>
                                  </p:childTnLst>
                                </p:cTn>
                              </p:par>
                              <p:par>
                                <p:cTn id="64" presetID="9" presetClass="emph" presetSubtype="0" nodeType="withEffect">
                                  <p:stCondLst>
                                    <p:cond delay="0"/>
                                  </p:stCondLst>
                                  <p:childTnLst>
                                    <p:set>
                                      <p:cBhvr rctx="PPT">
                                        <p:cTn id="65" dur="indefinite"/>
                                        <p:tgtEl>
                                          <p:spTgt spid="3">
                                            <p:txEl>
                                              <p:pRg st="1" end="1"/>
                                            </p:txEl>
                                          </p:spTgt>
                                        </p:tgtEl>
                                        <p:attrNameLst>
                                          <p:attrName>style.opacity</p:attrName>
                                        </p:attrNameLst>
                                      </p:cBhvr>
                                      <p:to>
                                        <p:strVal val="0.5"/>
                                      </p:to>
                                    </p:set>
                                    <p:animEffect filter="image" prLst="opacity: 0.5">
                                      <p:cBhvr rctx="IE">
                                        <p:cTn id="66" dur="indefinite"/>
                                        <p:tgtEl>
                                          <p:spTgt spid="3">
                                            <p:txEl>
                                              <p:pRg st="1" end="1"/>
                                            </p:txEl>
                                          </p:spTgt>
                                        </p:tgtEl>
                                      </p:cBhvr>
                                    </p:animEffect>
                                  </p:childTnLst>
                                </p:cTn>
                              </p:par>
                              <p:par>
                                <p:cTn id="67" presetID="9" presetClass="emph" presetSubtype="0" nodeType="withEffect">
                                  <p:stCondLst>
                                    <p:cond delay="0"/>
                                  </p:stCondLst>
                                  <p:childTnLst>
                                    <p:set>
                                      <p:cBhvr rctx="PPT">
                                        <p:cTn id="68" dur="indefinite"/>
                                        <p:tgtEl>
                                          <p:spTgt spid="3">
                                            <p:txEl>
                                              <p:pRg st="2" end="2"/>
                                            </p:txEl>
                                          </p:spTgt>
                                        </p:tgtEl>
                                        <p:attrNameLst>
                                          <p:attrName>style.opacity</p:attrName>
                                        </p:attrNameLst>
                                      </p:cBhvr>
                                      <p:to>
                                        <p:strVal val="0.5"/>
                                      </p:to>
                                    </p:set>
                                    <p:animEffect filter="image" prLst="opacity: 0.5">
                                      <p:cBhvr rctx="IE">
                                        <p:cTn id="69" dur="indefinite"/>
                                        <p:tgtEl>
                                          <p:spTgt spid="3">
                                            <p:txEl>
                                              <p:pRg st="2" end="2"/>
                                            </p:txEl>
                                          </p:spTgt>
                                        </p:tgtEl>
                                      </p:cBhvr>
                                    </p:animEffect>
                                  </p:childTnLst>
                                </p:cTn>
                              </p:par>
                              <p:par>
                                <p:cTn id="70" presetID="9" presetClass="emph" presetSubtype="0" nodeType="withEffect">
                                  <p:stCondLst>
                                    <p:cond delay="0"/>
                                  </p:stCondLst>
                                  <p:childTnLst>
                                    <p:set>
                                      <p:cBhvr rctx="PPT">
                                        <p:cTn id="71" dur="indefinite"/>
                                        <p:tgtEl>
                                          <p:spTgt spid="3">
                                            <p:txEl>
                                              <p:pRg st="3" end="3"/>
                                            </p:txEl>
                                          </p:spTgt>
                                        </p:tgtEl>
                                        <p:attrNameLst>
                                          <p:attrName>style.opacity</p:attrName>
                                        </p:attrNameLst>
                                      </p:cBhvr>
                                      <p:to>
                                        <p:strVal val="0.5"/>
                                      </p:to>
                                    </p:set>
                                    <p:animEffect filter="image" prLst="opacity: 0.5">
                                      <p:cBhvr rctx="IE">
                                        <p:cTn id="72" dur="indefinite"/>
                                        <p:tgtEl>
                                          <p:spTgt spid="3">
                                            <p:txEl>
                                              <p:pRg st="3" end="3"/>
                                            </p:txEl>
                                          </p:spTgt>
                                        </p:tgtEl>
                                      </p:cBhvr>
                                    </p:animEffect>
                                  </p:childTnLst>
                                </p:cTn>
                              </p:par>
                              <p:par>
                                <p:cTn id="73" presetID="9" presetClass="emph" presetSubtype="0" nodeType="withEffect">
                                  <p:stCondLst>
                                    <p:cond delay="0"/>
                                  </p:stCondLst>
                                  <p:childTnLst>
                                    <p:set>
                                      <p:cBhvr rctx="PPT">
                                        <p:cTn id="74" dur="indefinite"/>
                                        <p:tgtEl>
                                          <p:spTgt spid="3">
                                            <p:txEl>
                                              <p:pRg st="4" end="4"/>
                                            </p:txEl>
                                          </p:spTgt>
                                        </p:tgtEl>
                                        <p:attrNameLst>
                                          <p:attrName>style.opacity</p:attrName>
                                        </p:attrNameLst>
                                      </p:cBhvr>
                                      <p:to>
                                        <p:strVal val="0.5"/>
                                      </p:to>
                                    </p:set>
                                    <p:animEffect filter="image" prLst="opacity: 0.5">
                                      <p:cBhvr rctx="IE">
                                        <p:cTn id="75" dur="indefinite"/>
                                        <p:tgtEl>
                                          <p:spTgt spid="3">
                                            <p:txEl>
                                              <p:pRg st="4" end="4"/>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3">
                                            <p:txEl>
                                              <p:pRg st="8" end="8"/>
                                            </p:txEl>
                                          </p:spTgt>
                                        </p:tgtEl>
                                        <p:attrNameLst>
                                          <p:attrName>style.visibility</p:attrName>
                                        </p:attrNameLst>
                                      </p:cBhvr>
                                      <p:to>
                                        <p:strVal val="visible"/>
                                      </p:to>
                                    </p:set>
                                  </p:childTnLst>
                                </p:cTn>
                              </p:par>
                              <p:par>
                                <p:cTn id="80" presetID="9" presetClass="emph" presetSubtype="0" nodeType="withEffect">
                                  <p:stCondLst>
                                    <p:cond delay="0"/>
                                  </p:stCondLst>
                                  <p:childTnLst>
                                    <p:set>
                                      <p:cBhvr rctx="PPT">
                                        <p:cTn id="81" dur="indefinite"/>
                                        <p:tgtEl>
                                          <p:spTgt spid="3">
                                            <p:txEl>
                                              <p:pRg st="5" end="5"/>
                                            </p:txEl>
                                          </p:spTgt>
                                        </p:tgtEl>
                                        <p:attrNameLst>
                                          <p:attrName>style.opacity</p:attrName>
                                        </p:attrNameLst>
                                      </p:cBhvr>
                                      <p:to>
                                        <p:strVal val="0.5"/>
                                      </p:to>
                                    </p:set>
                                    <p:animEffect filter="image" prLst="opacity: 0.5">
                                      <p:cBhvr rctx="IE">
                                        <p:cTn id="82" dur="indefinite"/>
                                        <p:tgtEl>
                                          <p:spTgt spid="3">
                                            <p:txEl>
                                              <p:pRg st="5" end="5"/>
                                            </p:txEl>
                                          </p:spTgt>
                                        </p:tgtEl>
                                      </p:cBhvr>
                                    </p:animEffect>
                                  </p:childTnLst>
                                </p:cTn>
                              </p:par>
                              <p:par>
                                <p:cTn id="83" presetID="9" presetClass="emph" presetSubtype="0" nodeType="withEffect">
                                  <p:stCondLst>
                                    <p:cond delay="0"/>
                                  </p:stCondLst>
                                  <p:childTnLst>
                                    <p:set>
                                      <p:cBhvr rctx="PPT">
                                        <p:cTn id="84" dur="indefinite"/>
                                        <p:tgtEl>
                                          <p:spTgt spid="3">
                                            <p:txEl>
                                              <p:pRg st="6" end="6"/>
                                            </p:txEl>
                                          </p:spTgt>
                                        </p:tgtEl>
                                        <p:attrNameLst>
                                          <p:attrName>style.opacity</p:attrName>
                                        </p:attrNameLst>
                                      </p:cBhvr>
                                      <p:to>
                                        <p:strVal val="0.5"/>
                                      </p:to>
                                    </p:set>
                                    <p:animEffect filter="image" prLst="opacity: 0.5">
                                      <p:cBhvr rctx="IE">
                                        <p:cTn id="85" dur="indefinite"/>
                                        <p:tgtEl>
                                          <p:spTgt spid="3">
                                            <p:txEl>
                                              <p:pRg st="6" end="6"/>
                                            </p:txEl>
                                          </p:spTgt>
                                        </p:tgtEl>
                                      </p:cBhvr>
                                    </p:animEffect>
                                  </p:childTnLst>
                                </p:cTn>
                              </p:par>
                              <p:par>
                                <p:cTn id="86" presetID="9" presetClass="emph" presetSubtype="0" nodeType="withEffect">
                                  <p:stCondLst>
                                    <p:cond delay="0"/>
                                  </p:stCondLst>
                                  <p:childTnLst>
                                    <p:set>
                                      <p:cBhvr rctx="PPT">
                                        <p:cTn id="87" dur="indefinite"/>
                                        <p:tgtEl>
                                          <p:spTgt spid="3">
                                            <p:txEl>
                                              <p:pRg st="7" end="7"/>
                                            </p:txEl>
                                          </p:spTgt>
                                        </p:tgtEl>
                                        <p:attrNameLst>
                                          <p:attrName>style.opacity</p:attrName>
                                        </p:attrNameLst>
                                      </p:cBhvr>
                                      <p:to>
                                        <p:strVal val="0.5"/>
                                      </p:to>
                                    </p:set>
                                    <p:animEffect filter="image" prLst="opacity: 0.5">
                                      <p:cBhvr rctx="IE">
                                        <p:cTn id="88" dur="indefinite"/>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81000" y="228600"/>
            <a:ext cx="8001000" cy="838200"/>
          </a:xfrm>
        </p:spPr>
        <p:txBody>
          <a:bodyPr/>
          <a:lstStyle/>
          <a:p>
            <a:pPr algn="ctr" eaLnBrk="1" hangingPunct="1"/>
            <a:r>
              <a:rPr sz="2400" dirty="0" smtClean="0">
                <a:solidFill>
                  <a:srgbClr val="00FFFF"/>
                </a:solidFill>
              </a:rPr>
              <a:t>What</a:t>
            </a:r>
            <a:r>
              <a:rPr lang="en-US" sz="2400" dirty="0" smtClean="0">
                <a:solidFill>
                  <a:srgbClr val="00FFFF"/>
                </a:solidFill>
              </a:rPr>
              <a:t> if </a:t>
            </a:r>
            <a:r>
              <a:rPr sz="2400" dirty="0" smtClean="0">
                <a:solidFill>
                  <a:srgbClr val="00FFFF"/>
                </a:solidFill>
              </a:rPr>
              <a:t>the</a:t>
            </a:r>
            <a:r>
              <a:rPr lang="en-US" sz="2400" dirty="0" smtClean="0">
                <a:solidFill>
                  <a:srgbClr val="00FFFF"/>
                </a:solidFill>
              </a:rPr>
              <a:t> </a:t>
            </a:r>
            <a:r>
              <a:rPr sz="2400" dirty="0" smtClean="0">
                <a:solidFill>
                  <a:srgbClr val="00FFFF"/>
                </a:solidFill>
              </a:rPr>
              <a:t>museum</a:t>
            </a:r>
            <a:r>
              <a:rPr lang="en-US" sz="2400" dirty="0" smtClean="0">
                <a:solidFill>
                  <a:srgbClr val="00FFFF"/>
                </a:solidFill>
              </a:rPr>
              <a:t> </a:t>
            </a:r>
            <a:r>
              <a:rPr sz="2400" dirty="0" smtClean="0">
                <a:solidFill>
                  <a:srgbClr val="00FFFF"/>
                </a:solidFill>
              </a:rPr>
              <a:t>floor</a:t>
            </a:r>
            <a:r>
              <a:rPr lang="en-US" sz="2400" dirty="0" smtClean="0">
                <a:solidFill>
                  <a:srgbClr val="00FFFF"/>
                </a:solidFill>
              </a:rPr>
              <a:t> plan </a:t>
            </a:r>
            <a:r>
              <a:rPr sz="2400" dirty="0" smtClean="0">
                <a:solidFill>
                  <a:srgbClr val="00FFFF"/>
                </a:solidFill>
              </a:rPr>
              <a:t>is</a:t>
            </a:r>
            <a:r>
              <a:rPr lang="en-US" sz="2400" dirty="0" smtClean="0">
                <a:solidFill>
                  <a:srgbClr val="00FFFF"/>
                </a:solidFill>
              </a:rPr>
              <a:t> </a:t>
            </a:r>
            <a:r>
              <a:rPr sz="2400" dirty="0" smtClean="0">
                <a:solidFill>
                  <a:srgbClr val="00FFFF"/>
                </a:solidFill>
              </a:rPr>
              <a:t>a</a:t>
            </a:r>
            <a:r>
              <a:rPr lang="en-US" sz="2400" dirty="0" smtClean="0">
                <a:solidFill>
                  <a:srgbClr val="00FFFF"/>
                </a:solidFill>
              </a:rPr>
              <a:t> </a:t>
            </a:r>
            <a:r>
              <a:rPr sz="2400" dirty="0" smtClean="0">
                <a:solidFill>
                  <a:srgbClr val="00FFFF"/>
                </a:solidFill>
              </a:rPr>
              <a:t>concave</a:t>
            </a:r>
            <a:r>
              <a:rPr lang="en-US" sz="2400" dirty="0" smtClean="0">
                <a:solidFill>
                  <a:srgbClr val="00FFFF"/>
                </a:solidFill>
              </a:rPr>
              <a:t> </a:t>
            </a:r>
            <a:r>
              <a:rPr sz="2400" dirty="0" smtClean="0">
                <a:solidFill>
                  <a:srgbClr val="00FFFF"/>
                </a:solidFill>
              </a:rPr>
              <a:t>polygon</a:t>
            </a:r>
            <a:r>
              <a:rPr lang="en-US" sz="2400" dirty="0" smtClean="0">
                <a:solidFill>
                  <a:srgbClr val="00FFFF"/>
                </a:solidFill>
              </a:rPr>
              <a:t>?</a:t>
            </a:r>
            <a:endParaRPr sz="2400" dirty="0">
              <a:solidFill>
                <a:srgbClr val="00FFFF"/>
              </a:solidFill>
            </a:endParaRPr>
          </a:p>
        </p:txBody>
      </p:sp>
      <p:sp>
        <p:nvSpPr>
          <p:cNvPr id="3" name="Content Placeholder 2"/>
          <p:cNvSpPr>
            <a:spLocks noGrp="1"/>
          </p:cNvSpPr>
          <p:nvPr>
            <p:ph idx="1"/>
          </p:nvPr>
        </p:nvSpPr>
        <p:spPr>
          <a:xfrm>
            <a:off x="381001" y="838199"/>
            <a:ext cx="8382000" cy="5825977"/>
          </a:xfrm>
        </p:spPr>
        <p:txBody>
          <a:bodyPr>
            <a:noAutofit/>
          </a:bodyPr>
          <a:lstStyle/>
          <a:p>
            <a:pPr eaLnBrk="1" hangingPunct="1">
              <a:spcBef>
                <a:spcPts val="0"/>
              </a:spcBef>
              <a:defRPr/>
            </a:pPr>
            <a:r>
              <a:rPr sz="2000" dirty="0" smtClean="0"/>
              <a:t>One</a:t>
            </a:r>
            <a:r>
              <a:rPr lang="en-US" sz="2000" dirty="0" smtClean="0"/>
              <a:t> </a:t>
            </a:r>
            <a:r>
              <a:rPr sz="2000" dirty="0" smtClean="0"/>
              <a:t>of</a:t>
            </a:r>
            <a:r>
              <a:rPr lang="en-US" sz="2000" dirty="0" smtClean="0"/>
              <a:t> </a:t>
            </a:r>
            <a:r>
              <a:rPr sz="2000" dirty="0" smtClean="0"/>
              <a:t>the</a:t>
            </a:r>
            <a:r>
              <a:rPr lang="en-US" sz="2000" dirty="0" smtClean="0"/>
              <a:t> </a:t>
            </a:r>
            <a:r>
              <a:rPr sz="2000" dirty="0" smtClean="0"/>
              <a:t>solutions</a:t>
            </a:r>
            <a:r>
              <a:rPr lang="en-US" sz="2000" dirty="0" smtClean="0"/>
              <a:t> would be </a:t>
            </a:r>
            <a:r>
              <a:rPr sz="2000" dirty="0" smtClean="0"/>
              <a:t>to</a:t>
            </a:r>
            <a:r>
              <a:rPr lang="en-US" sz="2000" dirty="0" smtClean="0"/>
              <a:t> </a:t>
            </a:r>
            <a:r>
              <a:rPr sz="2000" dirty="0" smtClean="0"/>
              <a:t>position</a:t>
            </a:r>
            <a:r>
              <a:rPr lang="en-US" sz="2000" dirty="0" smtClean="0"/>
              <a:t> </a:t>
            </a:r>
            <a:r>
              <a:rPr sz="2000" dirty="0" smtClean="0"/>
              <a:t>a</a:t>
            </a:r>
            <a:r>
              <a:rPr lang="en-US" sz="2000" dirty="0" smtClean="0"/>
              <a:t> </a:t>
            </a:r>
            <a:r>
              <a:rPr sz="2000" dirty="0" smtClean="0"/>
              <a:t>camera</a:t>
            </a:r>
            <a:r>
              <a:rPr lang="en-US" sz="2000" dirty="0" smtClean="0"/>
              <a:t> </a:t>
            </a:r>
            <a:r>
              <a:rPr sz="2000" dirty="0" smtClean="0"/>
              <a:t>at</a:t>
            </a:r>
            <a:r>
              <a:rPr lang="en-US" sz="2000" dirty="0" smtClean="0"/>
              <a:t> </a:t>
            </a:r>
            <a:r>
              <a:rPr sz="2000" dirty="0" smtClean="0"/>
              <a:t>every</a:t>
            </a:r>
            <a:r>
              <a:rPr lang="en-US" sz="2000" dirty="0" smtClean="0"/>
              <a:t> </a:t>
            </a:r>
            <a:r>
              <a:rPr sz="2000" dirty="0" smtClean="0"/>
              <a:t>vertex</a:t>
            </a:r>
            <a:r>
              <a:rPr lang="en-US" sz="2000" dirty="0" smtClean="0"/>
              <a:t>, </a:t>
            </a:r>
            <a:r>
              <a:rPr sz="2000" dirty="0" smtClean="0"/>
              <a:t>thus</a:t>
            </a:r>
            <a:r>
              <a:rPr lang="en-US" sz="2000" dirty="0" smtClean="0"/>
              <a:t> </a:t>
            </a:r>
            <a:r>
              <a:rPr sz="2000" dirty="0" smtClean="0"/>
              <a:t>providing</a:t>
            </a:r>
            <a:r>
              <a:rPr lang="en-US" sz="2000" dirty="0" smtClean="0"/>
              <a:t> </a:t>
            </a:r>
            <a:r>
              <a:rPr sz="2000" dirty="0" smtClean="0"/>
              <a:t>security</a:t>
            </a:r>
            <a:r>
              <a:rPr lang="en-US" sz="2000" dirty="0" smtClean="0"/>
              <a:t> </a:t>
            </a:r>
            <a:r>
              <a:rPr sz="2000" dirty="0" smtClean="0"/>
              <a:t>for</a:t>
            </a:r>
            <a:r>
              <a:rPr lang="en-US" sz="2000" dirty="0" smtClean="0"/>
              <a:t> </a:t>
            </a:r>
            <a:r>
              <a:rPr sz="2000" dirty="0" smtClean="0"/>
              <a:t>the</a:t>
            </a:r>
            <a:r>
              <a:rPr lang="en-US" sz="2000" dirty="0" smtClean="0"/>
              <a:t> </a:t>
            </a:r>
            <a:r>
              <a:rPr sz="2000" dirty="0" smtClean="0"/>
              <a:t>entire</a:t>
            </a:r>
            <a:r>
              <a:rPr lang="en-US" sz="2000" dirty="0" smtClean="0"/>
              <a:t> </a:t>
            </a:r>
            <a:r>
              <a:rPr sz="2000" dirty="0" smtClean="0"/>
              <a:t>space</a:t>
            </a:r>
            <a:r>
              <a:rPr lang="en-US" sz="2000" dirty="0" smtClean="0"/>
              <a:t>, </a:t>
            </a:r>
            <a:r>
              <a:rPr sz="2000" dirty="0" smtClean="0"/>
              <a:t>no</a:t>
            </a:r>
            <a:r>
              <a:rPr lang="en-US" sz="2000" dirty="0" smtClean="0"/>
              <a:t> </a:t>
            </a:r>
            <a:r>
              <a:rPr sz="2000" dirty="0" smtClean="0"/>
              <a:t>matter</a:t>
            </a:r>
            <a:r>
              <a:rPr lang="en-US" sz="2000" dirty="0" smtClean="0"/>
              <a:t> </a:t>
            </a:r>
            <a:r>
              <a:rPr sz="2000" dirty="0" smtClean="0"/>
              <a:t>how</a:t>
            </a:r>
            <a:r>
              <a:rPr lang="en-US" sz="2000" dirty="0" smtClean="0"/>
              <a:t> </a:t>
            </a:r>
            <a:r>
              <a:rPr sz="2000" dirty="0" smtClean="0"/>
              <a:t>complex</a:t>
            </a:r>
            <a:r>
              <a:rPr lang="en-US" sz="2000" dirty="0" smtClean="0"/>
              <a:t> </a:t>
            </a:r>
            <a:r>
              <a:rPr sz="2000" dirty="0" smtClean="0"/>
              <a:t>it</a:t>
            </a:r>
            <a:r>
              <a:rPr lang="en-US" sz="2000" dirty="0" smtClean="0"/>
              <a:t> </a:t>
            </a:r>
            <a:r>
              <a:rPr sz="2000" dirty="0" smtClean="0"/>
              <a:t>is</a:t>
            </a:r>
            <a:r>
              <a:rPr lang="en-US" sz="2000" dirty="0" smtClean="0"/>
              <a:t>.</a:t>
            </a:r>
            <a:endParaRPr sz="2000" dirty="0"/>
          </a:p>
          <a:p>
            <a:pPr eaLnBrk="1" hangingPunct="1">
              <a:spcBef>
                <a:spcPts val="0"/>
              </a:spcBef>
              <a:defRPr/>
            </a:pPr>
            <a:r>
              <a:rPr sz="2000" dirty="0" smtClean="0"/>
              <a:t>This</a:t>
            </a:r>
            <a:r>
              <a:rPr lang="en-US" sz="2000" dirty="0" smtClean="0"/>
              <a:t> </a:t>
            </a:r>
            <a:r>
              <a:rPr sz="2000" dirty="0" smtClean="0"/>
              <a:t>is</a:t>
            </a:r>
            <a:r>
              <a:rPr lang="en-US" sz="2000" dirty="0" smtClean="0"/>
              <a:t> </a:t>
            </a:r>
            <a:r>
              <a:rPr sz="2000" dirty="0" smtClean="0"/>
              <a:t>the</a:t>
            </a:r>
            <a:r>
              <a:rPr lang="en-US" sz="2000" dirty="0" smtClean="0"/>
              <a:t> </a:t>
            </a:r>
            <a:r>
              <a:rPr sz="2000" dirty="0" smtClean="0"/>
              <a:t>easiest</a:t>
            </a:r>
            <a:r>
              <a:rPr lang="en-US" sz="2000" dirty="0" smtClean="0"/>
              <a:t> </a:t>
            </a:r>
            <a:r>
              <a:rPr sz="2000" dirty="0" smtClean="0"/>
              <a:t>solution</a:t>
            </a:r>
            <a:r>
              <a:rPr lang="en-US" sz="2000" dirty="0" smtClean="0"/>
              <a:t>, </a:t>
            </a:r>
            <a:r>
              <a:rPr sz="2000" dirty="0" smtClean="0"/>
              <a:t>of</a:t>
            </a:r>
            <a:r>
              <a:rPr lang="en-US" sz="2000" dirty="0" smtClean="0"/>
              <a:t> </a:t>
            </a:r>
            <a:r>
              <a:rPr sz="2000" dirty="0" smtClean="0"/>
              <a:t>course</a:t>
            </a:r>
            <a:r>
              <a:rPr lang="en-US" sz="2000" dirty="0" smtClean="0"/>
              <a:t>, </a:t>
            </a:r>
            <a:r>
              <a:rPr sz="2000" dirty="0" smtClean="0"/>
              <a:t>but</a:t>
            </a:r>
            <a:r>
              <a:rPr lang="en-US" sz="2000" dirty="0" smtClean="0"/>
              <a:t> </a:t>
            </a:r>
            <a:r>
              <a:rPr sz="2000" dirty="0" smtClean="0"/>
              <a:t>cameras</a:t>
            </a:r>
            <a:r>
              <a:rPr lang="en-US" sz="2000" dirty="0" smtClean="0"/>
              <a:t> </a:t>
            </a:r>
            <a:r>
              <a:rPr sz="2000" dirty="0" smtClean="0"/>
              <a:t>are</a:t>
            </a:r>
            <a:r>
              <a:rPr lang="en-US" sz="2000" dirty="0" smtClean="0"/>
              <a:t> </a:t>
            </a:r>
            <a:r>
              <a:rPr sz="2000" dirty="0" smtClean="0"/>
              <a:t>expensive</a:t>
            </a:r>
            <a:r>
              <a:rPr lang="en-US" sz="2000" dirty="0" smtClean="0"/>
              <a:t>. </a:t>
            </a:r>
            <a:endParaRPr sz="2000" dirty="0"/>
          </a:p>
          <a:p>
            <a:pPr eaLnBrk="1" hangingPunct="1">
              <a:spcBef>
                <a:spcPts val="0"/>
              </a:spcBef>
              <a:buFontTx/>
              <a:buNone/>
              <a:defRPr/>
            </a:pPr>
            <a:r>
              <a:rPr sz="2000" dirty="0"/>
              <a:t>	</a:t>
            </a:r>
            <a:r>
              <a:rPr sz="2000" dirty="0" smtClean="0"/>
              <a:t>How</a:t>
            </a:r>
            <a:r>
              <a:rPr lang="en-US" sz="2000" dirty="0" smtClean="0"/>
              <a:t> </a:t>
            </a:r>
            <a:r>
              <a:rPr sz="2000" dirty="0" smtClean="0"/>
              <a:t>many</a:t>
            </a:r>
            <a:r>
              <a:rPr lang="en-US" sz="2000" dirty="0" smtClean="0"/>
              <a:t> of them would </a:t>
            </a:r>
            <a:r>
              <a:rPr sz="2000" dirty="0" smtClean="0"/>
              <a:t>suffice?</a:t>
            </a:r>
            <a:r>
              <a:rPr lang="en-US" sz="2000" dirty="0" smtClean="0"/>
              <a:t> W</a:t>
            </a:r>
            <a:r>
              <a:rPr sz="2000" dirty="0" smtClean="0"/>
              <a:t>hich</a:t>
            </a:r>
            <a:r>
              <a:rPr lang="en-US" sz="2000" dirty="0" smtClean="0"/>
              <a:t> </a:t>
            </a:r>
            <a:r>
              <a:rPr lang="en-US" sz="2000" dirty="0" smtClean="0"/>
              <a:t>are </a:t>
            </a:r>
            <a:r>
              <a:rPr sz="2000" dirty="0" smtClean="0"/>
              <a:t>unnecessary</a:t>
            </a:r>
            <a:r>
              <a:rPr sz="2000" dirty="0" smtClean="0"/>
              <a:t>?</a:t>
            </a:r>
            <a:r>
              <a:rPr lang="en-US" sz="2000" dirty="0" smtClean="0"/>
              <a:t> </a:t>
            </a:r>
            <a:endParaRPr lang="he-IL" sz="2000" dirty="0"/>
          </a:p>
        </p:txBody>
      </p:sp>
      <p:sp>
        <p:nvSpPr>
          <p:cNvPr id="17417" name="Date Placeholder 9"/>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dirty="0" smtClean="0">
                <a:solidFill>
                  <a:srgbClr val="F8F8F8"/>
                </a:solidFill>
                <a:latin typeface="Tahoma"/>
              </a:rPr>
              <a:t>Updated</a:t>
            </a:r>
            <a:r>
              <a:rPr lang="en-US" dirty="0" smtClean="0">
                <a:solidFill>
                  <a:srgbClr val="F8F8F8"/>
                </a:solidFill>
                <a:latin typeface="Tahoma"/>
              </a:rPr>
              <a:t> </a:t>
            </a:r>
            <a:r>
              <a:rPr dirty="0" smtClean="0">
                <a:solidFill>
                  <a:srgbClr val="F8F8F8"/>
                </a:solidFill>
                <a:latin typeface="Tahoma"/>
              </a:rPr>
              <a:t>13</a:t>
            </a:r>
            <a:r>
              <a:rPr lang="en-US" dirty="0" smtClean="0">
                <a:solidFill>
                  <a:srgbClr val="F8F8F8"/>
                </a:solidFill>
                <a:latin typeface="Tahoma"/>
              </a:rPr>
              <a:t>-</a:t>
            </a:r>
            <a:r>
              <a:rPr dirty="0" smtClean="0">
                <a:solidFill>
                  <a:srgbClr val="F8F8F8"/>
                </a:solidFill>
                <a:latin typeface="Tahoma"/>
              </a:rPr>
              <a:t>Oct</a:t>
            </a:r>
            <a:r>
              <a:rPr lang="en-US" dirty="0" smtClean="0">
                <a:solidFill>
                  <a:srgbClr val="F8F8F8"/>
                </a:solidFill>
                <a:latin typeface="Tahoma"/>
              </a:rPr>
              <a:t>-</a:t>
            </a:r>
            <a:r>
              <a:rPr dirty="0" smtClean="0">
                <a:solidFill>
                  <a:srgbClr val="F8F8F8"/>
                </a:solidFill>
                <a:latin typeface="Tahoma"/>
              </a:rPr>
              <a:t>2016</a:t>
            </a:r>
            <a:endParaRPr lang="en-US" altLang="en-US" dirty="0">
              <a:solidFill>
                <a:srgbClr val="F8F8F8"/>
              </a:solidFill>
              <a:latin typeface="Tahoma" pitchFamily="34" charset="0"/>
            </a:endParaRPr>
          </a:p>
        </p:txBody>
      </p:sp>
      <p:sp>
        <p:nvSpPr>
          <p:cNvPr id="17419" name="Footer Placeholder 4"/>
          <p:cNvSpPr>
            <a:spLocks noGrp="1"/>
          </p:cNvSpPr>
          <p:nvPr>
            <p:ph type="ftr" sz="quarter" idx="11"/>
          </p:nvPr>
        </p:nvSpPr>
        <p:spPr>
          <a:xfrm>
            <a:off x="2430086" y="5995988"/>
            <a:ext cx="3797677"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dirty="0" smtClean="0">
                <a:solidFill>
                  <a:srgbClr val="F8F8F8"/>
                </a:solidFill>
                <a:latin typeface="Tahoma"/>
              </a:rPr>
              <a:t>The Art Gallery Problem </a:t>
            </a:r>
            <a:r>
              <a:rPr dirty="0" smtClean="0">
                <a:solidFill>
                  <a:srgbClr val="F8F8F8"/>
                </a:solidFill>
                <a:latin typeface="Tahoma"/>
              </a:rPr>
              <a:t>©</a:t>
            </a:r>
            <a:r>
              <a:rPr lang="en-US" dirty="0" smtClean="0">
                <a:solidFill>
                  <a:srgbClr val="F8F8F8"/>
                </a:solidFill>
                <a:latin typeface="Tahoma"/>
              </a:rPr>
              <a:t> </a:t>
            </a:r>
            <a:r>
              <a:rPr dirty="0" smtClean="0">
                <a:solidFill>
                  <a:srgbClr val="F8F8F8"/>
                </a:solidFill>
                <a:latin typeface="Tahoma"/>
              </a:rPr>
              <a:t>All</a:t>
            </a:r>
            <a:r>
              <a:rPr lang="en-US" dirty="0" smtClean="0">
                <a:solidFill>
                  <a:srgbClr val="F8F8F8"/>
                </a:solidFill>
                <a:latin typeface="Tahoma"/>
              </a:rPr>
              <a:t> </a:t>
            </a:r>
            <a:r>
              <a:rPr dirty="0" smtClean="0">
                <a:solidFill>
                  <a:srgbClr val="F8F8F8"/>
                </a:solidFill>
                <a:latin typeface="Tahoma"/>
              </a:rPr>
              <a:t>Rights</a:t>
            </a:r>
            <a:r>
              <a:rPr lang="en-US" dirty="0" smtClean="0">
                <a:solidFill>
                  <a:srgbClr val="F8F8F8"/>
                </a:solidFill>
                <a:latin typeface="Tahoma"/>
              </a:rPr>
              <a:t> </a:t>
            </a:r>
            <a:r>
              <a:rPr dirty="0" smtClean="0">
                <a:solidFill>
                  <a:srgbClr val="F8F8F8"/>
                </a:solidFill>
                <a:latin typeface="Tahoma"/>
              </a:rPr>
              <a:t>Reserved</a:t>
            </a:r>
            <a:r>
              <a:rPr lang="en-US" dirty="0" smtClean="0">
                <a:solidFill>
                  <a:srgbClr val="F8F8F8"/>
                </a:solidFill>
                <a:latin typeface="Tahoma"/>
              </a:rPr>
              <a:t> </a:t>
            </a:r>
            <a:endParaRPr lang="en-US" altLang="en-US" dirty="0">
              <a:solidFill>
                <a:srgbClr val="F8F8F8"/>
              </a:solidFill>
              <a:latin typeface="Tahoma" pitchFamily="34" charset="0"/>
            </a:endParaRPr>
          </a:p>
        </p:txBody>
      </p:sp>
      <p:sp>
        <p:nvSpPr>
          <p:cNvPr id="5" name="Slide Number Placeholder 4"/>
          <p:cNvSpPr>
            <a:spLocks noGrp="1"/>
          </p:cNvSpPr>
          <p:nvPr>
            <p:ph type="sldNum" sz="quarter" idx="12"/>
          </p:nvPr>
        </p:nvSpPr>
        <p:spPr/>
        <p:txBody>
          <a:bodyPr/>
          <a:lstStyle/>
          <a:p>
            <a:pPr>
              <a:defRPr/>
            </a:pPr>
            <a:fld id="{28C99590-D653-46AC-97D3-FFD34B05AF04}" type="slidenum">
              <a:rPr lang="en-US" smtClean="0"/>
              <a:pPr>
                <a:defRPr/>
              </a:pPr>
              <a:t>13</a:t>
            </a:fld>
            <a:endParaRPr lang="en-US"/>
          </a:p>
        </p:txBody>
      </p:sp>
      <p:grpSp>
        <p:nvGrpSpPr>
          <p:cNvPr id="2" name="Group 8"/>
          <p:cNvGrpSpPr/>
          <p:nvPr/>
        </p:nvGrpSpPr>
        <p:grpSpPr>
          <a:xfrm>
            <a:off x="1715261" y="2641758"/>
            <a:ext cx="4980850" cy="2459158"/>
            <a:chOff x="1666494" y="2386508"/>
            <a:chExt cx="4980850" cy="2459158"/>
          </a:xfrm>
          <a:solidFill>
            <a:schemeClr val="accent3">
              <a:lumMod val="60000"/>
              <a:lumOff val="40000"/>
            </a:schemeClr>
          </a:solidFill>
        </p:grpSpPr>
        <p:sp>
          <p:nvSpPr>
            <p:cNvPr id="7" name="L-Shape 6"/>
            <p:cNvSpPr/>
            <p:nvPr/>
          </p:nvSpPr>
          <p:spPr>
            <a:xfrm rot="18681271">
              <a:off x="1688354" y="2375534"/>
              <a:ext cx="2448272" cy="2491991"/>
            </a:xfrm>
            <a:prstGeom prst="corner">
              <a:avLst>
                <a:gd name="adj1" fmla="val 32550"/>
                <a:gd name="adj2" fmla="val 3255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srgbClr val="F8F8F8"/>
                </a:solidFill>
              </a:endParaRPr>
            </a:p>
          </p:txBody>
        </p:sp>
        <p:sp>
          <p:nvSpPr>
            <p:cNvPr id="8" name="L-Shape 7"/>
            <p:cNvSpPr/>
            <p:nvPr/>
          </p:nvSpPr>
          <p:spPr>
            <a:xfrm rot="18681271">
              <a:off x="4177213" y="2364648"/>
              <a:ext cx="2448272" cy="2491991"/>
            </a:xfrm>
            <a:prstGeom prst="corner">
              <a:avLst>
                <a:gd name="adj1" fmla="val 32550"/>
                <a:gd name="adj2" fmla="val 3255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srgbClr val="F8F8F8"/>
                </a:solidFill>
              </a:endParaRPr>
            </a:p>
          </p:txBody>
        </p:sp>
      </p:grpSp>
      <p:grpSp>
        <p:nvGrpSpPr>
          <p:cNvPr id="4" name="Group 22"/>
          <p:cNvGrpSpPr>
            <a:grpSpLocks/>
          </p:cNvGrpSpPr>
          <p:nvPr/>
        </p:nvGrpSpPr>
        <p:grpSpPr bwMode="auto">
          <a:xfrm>
            <a:off x="357188" y="2400300"/>
            <a:ext cx="7721600" cy="4095750"/>
            <a:chOff x="357702" y="2326174"/>
            <a:chExt cx="7720594" cy="4095129"/>
          </a:xfrm>
        </p:grpSpPr>
        <p:pic>
          <p:nvPicPr>
            <p:cNvPr id="17420" name="Picture 3" descr="C:\Users\nitsa.TD-ED\AppData\Local\Microsoft\Windows\Temporary Internet Files\Content.IE5\UWKHDBWN\MC90043486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872647">
              <a:off x="357702" y="3441908"/>
              <a:ext cx="864096"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1" name="Picture 3" descr="C:\Users\nitsa.TD-ED\AppData\Local\Microsoft\Windows\Temporary Internet Files\Content.IE5\UWKHDBWN\MC90043486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364230">
              <a:off x="2606384" y="5557207"/>
              <a:ext cx="864096"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2" name="Picture 3" descr="C:\Users\nitsa.TD-ED\AppData\Local\Microsoft\Windows\Temporary Internet Files\Content.IE5\UWKHDBWN\MC90043486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907646">
              <a:off x="1218540" y="2448924"/>
              <a:ext cx="864096"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3" name="Picture 3" descr="C:\Users\nitsa.TD-ED\AppData\Local\Microsoft\Windows\Temporary Internet Files\Content.IE5\UWKHDBWN\MC90043486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364230">
              <a:off x="5046714" y="5549265"/>
              <a:ext cx="864096"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4" name="Picture 3" descr="C:\Users\nitsa.TD-ED\AppData\Local\Microsoft\Windows\Temporary Internet Files\Content.IE5\UWKHDBWN\MC90043486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907646">
              <a:off x="3602557" y="2326174"/>
              <a:ext cx="864096"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5" name="Picture 3" descr="C:\Users\nitsa.TD-ED\AppData\Local\Microsoft\Windows\Temporary Internet Files\Content.IE5\UWKHDBWN\MC90043486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907646">
              <a:off x="6096241" y="2326174"/>
              <a:ext cx="864096"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6" name="Picture 3" descr="C:\Users\nitsa.TD-ED\AppData\Local\Microsoft\Windows\Temporary Internet Files\Content.IE5\UWKHDBWN\MC90043486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907646">
              <a:off x="2517107" y="3481182"/>
              <a:ext cx="864096"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7" name="Picture 3" descr="C:\Users\nitsa.TD-ED\AppData\Local\Microsoft\Windows\Temporary Internet Files\Content.IE5\UWKHDBWN\MC90043486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907646">
              <a:off x="4994855" y="3446403"/>
              <a:ext cx="864096"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3" descr="C:\Users\nitsa.TD-ED\AppData\Local\Microsoft\Windows\Temporary Internet Files\Content.IE5\UWKHDBWN\MC900434860[1].png"/>
            <p:cNvPicPr>
              <a:picLocks noChangeAspect="1" noChangeArrowheads="1"/>
            </p:cNvPicPr>
            <p:nvPr/>
          </p:nvPicPr>
          <p:blipFill>
            <a:blip r:embed="rId4" cstate="print"/>
            <a:srcRect/>
            <a:stretch>
              <a:fillRect/>
            </a:stretch>
          </p:blipFill>
          <p:spPr bwMode="auto">
            <a:xfrm rot="18740307">
              <a:off x="7214200" y="3225996"/>
              <a:ext cx="864096" cy="864096"/>
            </a:xfrm>
            <a:prstGeom prst="rect">
              <a:avLst/>
            </a:prstGeom>
            <a:noFill/>
            <a:scene3d>
              <a:camera prst="orthographicFront">
                <a:rot lat="0" lon="10800000" rev="0"/>
              </a:camera>
              <a:lightRig rig="threePt" dir="t"/>
            </a:scene3d>
          </p:spPr>
        </p:pic>
        <p:pic>
          <p:nvPicPr>
            <p:cNvPr id="17429" name="Picture 3" descr="C:\Users\nitsa.TD-ED\AppData\Local\Microsoft\Windows\Temporary Internet Files\Content.IE5\UWKHDBWN\MC90043486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364230">
              <a:off x="3678562" y="4433021"/>
              <a:ext cx="864096"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6" name="Picture 3" descr="C:\Users\nitsa.TD-ED\AppData\Local\Microsoft\Windows\Temporary Internet Files\Content.IE5\UWKHDBWN\MC90043486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364230">
            <a:off x="2587625" y="5641975"/>
            <a:ext cx="86360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3" descr="C:\Users\nitsa.TD-ED\AppData\Local\Microsoft\Windows\Temporary Internet Files\Content.IE5\UWKHDBWN\MC90043486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364230">
            <a:off x="5035550" y="5622925"/>
            <a:ext cx="865188"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bwMode="auto">
          <a:xfrm flipH="1" flipV="1">
            <a:off x="1736177" y="3378105"/>
            <a:ext cx="1341824" cy="2229919"/>
          </a:xfrm>
          <a:prstGeom prst="line">
            <a:avLst/>
          </a:prstGeom>
          <a:ln>
            <a:prstDash val="dash"/>
            <a:headEnd type="none" w="sm" len="sm"/>
            <a:tailEnd type="none" w="sm" len="sm"/>
          </a:ln>
        </p:spPr>
        <p:style>
          <a:lnRef idx="1">
            <a:schemeClr val="accent2"/>
          </a:lnRef>
          <a:fillRef idx="0">
            <a:schemeClr val="accent2"/>
          </a:fillRef>
          <a:effectRef idx="0">
            <a:schemeClr val="accent2"/>
          </a:effectRef>
          <a:fontRef idx="minor">
            <a:schemeClr val="tx1"/>
          </a:fontRef>
        </p:style>
      </p:cxnSp>
      <p:cxnSp>
        <p:nvCxnSpPr>
          <p:cNvPr id="31" name="Straight Connector 30"/>
          <p:cNvCxnSpPr/>
          <p:nvPr/>
        </p:nvCxnSpPr>
        <p:spPr bwMode="auto">
          <a:xfrm flipV="1">
            <a:off x="3078001" y="3280582"/>
            <a:ext cx="1032584" cy="2301564"/>
          </a:xfrm>
          <a:prstGeom prst="line">
            <a:avLst/>
          </a:prstGeom>
          <a:ln>
            <a:prstDash val="dash"/>
            <a:headEnd type="none" w="sm" len="sm"/>
            <a:tailEnd type="none" w="sm" len="sm"/>
          </a:ln>
        </p:spPr>
        <p:style>
          <a:lnRef idx="1">
            <a:schemeClr val="accent2"/>
          </a:lnRef>
          <a:fillRef idx="0">
            <a:schemeClr val="accent2"/>
          </a:fillRef>
          <a:effectRef idx="0">
            <a:schemeClr val="accent2"/>
          </a:effectRef>
          <a:fontRef idx="minor">
            <a:schemeClr val="tx1"/>
          </a:fontRef>
        </p:style>
      </p:cxnSp>
      <p:cxnSp>
        <p:nvCxnSpPr>
          <p:cNvPr id="37" name="Straight Connector 36"/>
          <p:cNvCxnSpPr/>
          <p:nvPr/>
        </p:nvCxnSpPr>
        <p:spPr bwMode="auto">
          <a:xfrm flipH="1" flipV="1">
            <a:off x="4119310" y="3289210"/>
            <a:ext cx="1443290" cy="2301562"/>
          </a:xfrm>
          <a:prstGeom prst="line">
            <a:avLst/>
          </a:prstGeom>
          <a:ln>
            <a:prstDash val="dash"/>
            <a:headEnd type="none" w="sm" len="sm"/>
            <a:tailEnd type="none" w="sm" len="sm"/>
          </a:ln>
        </p:spPr>
        <p:style>
          <a:lnRef idx="1">
            <a:schemeClr val="accent2"/>
          </a:lnRef>
          <a:fillRef idx="0">
            <a:schemeClr val="accent2"/>
          </a:fillRef>
          <a:effectRef idx="0">
            <a:schemeClr val="accent2"/>
          </a:effectRef>
          <a:fontRef idx="minor">
            <a:schemeClr val="tx1"/>
          </a:fontRef>
        </p:style>
      </p:cxnSp>
      <p:cxnSp>
        <p:nvCxnSpPr>
          <p:cNvPr id="39" name="Straight Connector 38"/>
          <p:cNvCxnSpPr/>
          <p:nvPr/>
        </p:nvCxnSpPr>
        <p:spPr bwMode="auto">
          <a:xfrm flipV="1">
            <a:off x="5592247" y="3208890"/>
            <a:ext cx="1011521" cy="2347884"/>
          </a:xfrm>
          <a:prstGeom prst="line">
            <a:avLst/>
          </a:prstGeom>
          <a:ln>
            <a:prstDash val="dash"/>
            <a:headEnd type="none" w="sm" len="sm"/>
            <a:tailEnd type="none" w="sm" len="sm"/>
          </a:ln>
        </p:spPr>
        <p:style>
          <a:lnRef idx="1">
            <a:schemeClr val="accent2"/>
          </a:lnRef>
          <a:fillRef idx="0">
            <a:schemeClr val="accent2"/>
          </a:fillRef>
          <a:effectRef idx="0">
            <a:schemeClr val="accent2"/>
          </a:effectRef>
          <a:fontRef idx="minor">
            <a:schemeClr val="tx1"/>
          </a:fontRef>
        </p:style>
      </p:cxnSp>
    </p:spTree>
    <p:custDataLst>
      <p:tags r:id="rId1"/>
    </p:custDataLst>
    <p:extLst>
      <p:ext uri="{BB962C8B-B14F-4D97-AF65-F5344CB8AC3E}">
        <p14:creationId xmlns:p14="http://schemas.microsoft.com/office/powerpoint/2010/main" val="2036070573"/>
      </p:ext>
    </p:extLst>
  </p:cSld>
  <p:clrMapOvr>
    <a:masterClrMapping/>
  </p:clrMapOvr>
  <p:transition advTm="5352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2000"/>
                                        <p:tgtEl>
                                          <p:spTgt spid="4"/>
                                        </p:tgtEl>
                                      </p:cBhvr>
                                    </p:animEffect>
                                  </p:childTnLst>
                                </p:cTn>
                              </p:par>
                              <p:par>
                                <p:cTn id="10" presetID="10" presetClass="exit" presetSubtype="0" fill="hold" grpId="0" nodeType="withEffect">
                                  <p:stCondLst>
                                    <p:cond delay="0"/>
                                  </p:stCondLst>
                                  <p:childTnLst>
                                    <p:animEffect transition="out" filter="fade">
                                      <p:cBhvr>
                                        <p:cTn id="11" dur="500"/>
                                        <p:tgtEl>
                                          <p:spTgt spid="17419"/>
                                        </p:tgtEl>
                                      </p:cBhvr>
                                    </p:animEffect>
                                    <p:set>
                                      <p:cBhvr>
                                        <p:cTn id="12" dur="1" fill="hold">
                                          <p:stCondLst>
                                            <p:cond delay="499"/>
                                          </p:stCondLst>
                                        </p:cTn>
                                        <p:tgtEl>
                                          <p:spTgt spid="1741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par>
                                <p:cTn id="21" presetID="9" presetClass="emph" presetSubtype="0" nodeType="withEffect">
                                  <p:stCondLst>
                                    <p:cond delay="0"/>
                                  </p:stCondLst>
                                  <p:childTnLst>
                                    <p:set>
                                      <p:cBhvr rctx="PPT">
                                        <p:cTn id="22" dur="indefinite"/>
                                        <p:tgtEl>
                                          <p:spTgt spid="3">
                                            <p:txEl>
                                              <p:pRg st="0" end="0"/>
                                            </p:txEl>
                                          </p:spTgt>
                                        </p:tgtEl>
                                        <p:attrNameLst>
                                          <p:attrName>style.opacity</p:attrName>
                                        </p:attrNameLst>
                                      </p:cBhvr>
                                      <p:to>
                                        <p:strVal val="0.5"/>
                                      </p:to>
                                    </p:set>
                                    <p:animEffect filter="image" prLst="opacity: 0.5">
                                      <p:cBhvr rctx="IE">
                                        <p:cTn id="23" dur="indefinite"/>
                                        <p:tgtEl>
                                          <p:spTgt spid="3">
                                            <p:txEl>
                                              <p:pRg st="0" end="0"/>
                                            </p:txEl>
                                          </p:spTgt>
                                        </p:tgtEl>
                                      </p:cBhvr>
                                    </p:animEffect>
                                  </p:childTnLst>
                                </p:cTn>
                              </p:par>
                              <p:par>
                                <p:cTn id="24" presetID="9" presetClass="emph" presetSubtype="0" nodeType="withEffect">
                                  <p:stCondLst>
                                    <p:cond delay="0"/>
                                  </p:stCondLst>
                                  <p:childTnLst>
                                    <p:set>
                                      <p:cBhvr rctx="PPT">
                                        <p:cTn id="25" dur="indefinite"/>
                                        <p:tgtEl>
                                          <p:spTgt spid="3">
                                            <p:txEl>
                                              <p:pRg st="1" end="1"/>
                                            </p:txEl>
                                          </p:spTgt>
                                        </p:tgtEl>
                                        <p:attrNameLst>
                                          <p:attrName>style.opacity</p:attrName>
                                        </p:attrNameLst>
                                      </p:cBhvr>
                                      <p:to>
                                        <p:strVal val="0.5"/>
                                      </p:to>
                                    </p:set>
                                    <p:animEffect filter="image" prLst="opacity: 0.5">
                                      <p:cBhvr rctx="IE">
                                        <p:cTn id="26" dur="indefinite"/>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1000"/>
                                        <p:tgtEl>
                                          <p:spTgt spid="4"/>
                                        </p:tgtEl>
                                      </p:cBhvr>
                                    </p:animEffect>
                                    <p:set>
                                      <p:cBhvr>
                                        <p:cTn id="31" dur="1" fill="hold">
                                          <p:stCondLst>
                                            <p:cond delay="999"/>
                                          </p:stCondLst>
                                        </p:cTn>
                                        <p:tgtEl>
                                          <p:spTgt spid="4"/>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2000"/>
                                        <p:tgtEl>
                                          <p:spTgt spid="26"/>
                                        </p:tgtEl>
                                      </p:cBhvr>
                                    </p:animEffect>
                                  </p:childTnLst>
                                </p:cTn>
                              </p:par>
                              <p:par>
                                <p:cTn id="35" presetID="10" presetClass="entr" presetSubtype="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2000"/>
                                        <p:tgtEl>
                                          <p:spTgt spid="27"/>
                                        </p:tgtEl>
                                      </p:cBhvr>
                                    </p:animEffect>
                                  </p:childTnLst>
                                </p:cTn>
                              </p:par>
                            </p:childTnLst>
                          </p:cTn>
                        </p:par>
                        <p:par>
                          <p:cTn id="38" fill="hold">
                            <p:stCondLst>
                              <p:cond delay="2000"/>
                            </p:stCondLst>
                            <p:childTnLst>
                              <p:par>
                                <p:cTn id="39" presetID="22" presetClass="entr" presetSubtype="4" fill="hold" nodeType="after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wipe(down)">
                                      <p:cBhvr>
                                        <p:cTn id="41" dur="500"/>
                                        <p:tgtEl>
                                          <p:spTgt spid="31"/>
                                        </p:tgtEl>
                                      </p:cBhvr>
                                    </p:animEffect>
                                  </p:childTnLst>
                                </p:cTn>
                              </p:par>
                              <p:par>
                                <p:cTn id="42" presetID="22" presetClass="entr" presetSubtype="4" fill="hold" nodeType="with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wipe(down)">
                                      <p:cBhvr>
                                        <p:cTn id="44" dur="500"/>
                                        <p:tgtEl>
                                          <p:spTgt spid="37"/>
                                        </p:tgtEl>
                                      </p:cBhvr>
                                    </p:animEffect>
                                  </p:childTnLst>
                                </p:cTn>
                              </p:par>
                              <p:par>
                                <p:cTn id="45" presetID="22" presetClass="entr" presetSubtype="4" fill="hold" nodeType="with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down)">
                                      <p:cBhvr>
                                        <p:cTn id="47" dur="500"/>
                                        <p:tgtEl>
                                          <p:spTgt spid="39"/>
                                        </p:tgtEl>
                                      </p:cBhvr>
                                    </p:animEffect>
                                  </p:childTnLst>
                                </p:cTn>
                              </p:par>
                              <p:par>
                                <p:cTn id="48" presetID="22" presetClass="entr" presetSubtype="4" fill="hold" nodeType="with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74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pPr algn="ctr" eaLnBrk="1" hangingPunct="1"/>
            <a:r>
              <a:rPr sz="3200" dirty="0" smtClean="0">
                <a:solidFill>
                  <a:srgbClr val="00FFFF"/>
                </a:solidFill>
              </a:rPr>
              <a:t>The</a:t>
            </a:r>
            <a:r>
              <a:rPr lang="en-US" sz="3200" dirty="0" smtClean="0">
                <a:solidFill>
                  <a:srgbClr val="00FFFF"/>
                </a:solidFill>
              </a:rPr>
              <a:t> </a:t>
            </a:r>
            <a:r>
              <a:rPr sz="3200" i="1" dirty="0" smtClean="0">
                <a:solidFill>
                  <a:srgbClr val="00FFFF"/>
                </a:solidFill>
              </a:rPr>
              <a:t>general</a:t>
            </a:r>
            <a:r>
              <a:rPr lang="en-US" sz="3200" dirty="0" smtClean="0">
                <a:solidFill>
                  <a:srgbClr val="00FFFF"/>
                </a:solidFill>
              </a:rPr>
              <a:t> art gallery problem</a:t>
            </a:r>
            <a:endParaRPr sz="3200" dirty="0">
              <a:solidFill>
                <a:srgbClr val="00FFFF"/>
              </a:solidFill>
            </a:endParaRPr>
          </a:p>
        </p:txBody>
      </p:sp>
      <p:sp>
        <p:nvSpPr>
          <p:cNvPr id="3" name="Content Placeholder 2"/>
          <p:cNvSpPr>
            <a:spLocks noGrp="1"/>
          </p:cNvSpPr>
          <p:nvPr>
            <p:ph idx="1"/>
          </p:nvPr>
        </p:nvSpPr>
        <p:spPr>
          <a:xfrm>
            <a:off x="304800" y="762000"/>
            <a:ext cx="8458200" cy="4525962"/>
          </a:xfrm>
        </p:spPr>
        <p:txBody>
          <a:bodyPr>
            <a:noAutofit/>
          </a:bodyPr>
          <a:lstStyle/>
          <a:p>
            <a:pPr eaLnBrk="1" hangingPunct="1">
              <a:spcBef>
                <a:spcPts val="0"/>
              </a:spcBef>
              <a:defRPr/>
            </a:pPr>
            <a:r>
              <a:rPr sz="2000" dirty="0" smtClean="0"/>
              <a:t>Finding</a:t>
            </a:r>
            <a:r>
              <a:rPr lang="en-US" sz="2000" dirty="0" smtClean="0"/>
              <a:t> </a:t>
            </a:r>
            <a:r>
              <a:rPr sz="2000" dirty="0" smtClean="0"/>
              <a:t>the</a:t>
            </a:r>
            <a:r>
              <a:rPr lang="en-US" sz="2000" dirty="0" smtClean="0"/>
              <a:t> </a:t>
            </a:r>
            <a:r>
              <a:rPr sz="2000" dirty="0" smtClean="0"/>
              <a:t>minimum</a:t>
            </a:r>
            <a:r>
              <a:rPr lang="en-US" sz="2000" dirty="0" smtClean="0"/>
              <a:t> </a:t>
            </a:r>
            <a:r>
              <a:rPr sz="2000" dirty="0" smtClean="0"/>
              <a:t>number</a:t>
            </a:r>
            <a:r>
              <a:rPr lang="en-US" sz="2000" dirty="0" smtClean="0"/>
              <a:t> </a:t>
            </a:r>
            <a:r>
              <a:rPr sz="2000" dirty="0" smtClean="0"/>
              <a:t>of</a:t>
            </a:r>
            <a:r>
              <a:rPr lang="en-US" sz="2000" dirty="0" smtClean="0"/>
              <a:t> </a:t>
            </a:r>
            <a:r>
              <a:rPr sz="2000" dirty="0" smtClean="0"/>
              <a:t>cameras</a:t>
            </a:r>
            <a:r>
              <a:rPr lang="en-US" sz="2000" dirty="0" smtClean="0"/>
              <a:t> </a:t>
            </a:r>
            <a:r>
              <a:rPr sz="2000" dirty="0" smtClean="0"/>
              <a:t>necessary</a:t>
            </a:r>
            <a:r>
              <a:rPr lang="en-US" sz="2000" dirty="0" smtClean="0"/>
              <a:t> </a:t>
            </a:r>
            <a:r>
              <a:rPr sz="2000" dirty="0" smtClean="0"/>
              <a:t>to</a:t>
            </a:r>
            <a:r>
              <a:rPr lang="en-US" sz="2000" dirty="0" smtClean="0"/>
              <a:t> </a:t>
            </a:r>
            <a:r>
              <a:rPr sz="2000" dirty="0" smtClean="0"/>
              <a:t>secure</a:t>
            </a:r>
            <a:r>
              <a:rPr lang="en-US" sz="2000" dirty="0" smtClean="0"/>
              <a:t> </a:t>
            </a:r>
            <a:r>
              <a:rPr sz="2000" dirty="0" smtClean="0"/>
              <a:t>a</a:t>
            </a:r>
            <a:r>
              <a:rPr lang="en-US" sz="2000" dirty="0" smtClean="0"/>
              <a:t> </a:t>
            </a:r>
            <a:r>
              <a:rPr sz="2000" dirty="0" smtClean="0"/>
              <a:t>particular</a:t>
            </a:r>
            <a:r>
              <a:rPr lang="en-US" sz="2000" dirty="0" smtClean="0"/>
              <a:t> </a:t>
            </a:r>
            <a:r>
              <a:rPr sz="2000" dirty="0" smtClean="0"/>
              <a:t>museum</a:t>
            </a:r>
            <a:r>
              <a:rPr lang="en-US" sz="2000" dirty="0" smtClean="0"/>
              <a:t> </a:t>
            </a:r>
            <a:r>
              <a:rPr sz="2000" dirty="0" smtClean="0"/>
              <a:t>with</a:t>
            </a:r>
            <a:r>
              <a:rPr lang="en-US" sz="2000" dirty="0" smtClean="0"/>
              <a:t> </a:t>
            </a:r>
            <a:r>
              <a:rPr sz="2000" dirty="0" smtClean="0"/>
              <a:t>a</a:t>
            </a:r>
            <a:r>
              <a:rPr lang="en-US" sz="2000" dirty="0" smtClean="0"/>
              <a:t> </a:t>
            </a:r>
            <a:r>
              <a:rPr sz="2000" dirty="0" smtClean="0"/>
              <a:t>specific</a:t>
            </a:r>
            <a:r>
              <a:rPr lang="en-US" sz="2000" dirty="0" smtClean="0"/>
              <a:t> </a:t>
            </a:r>
            <a:r>
              <a:rPr sz="2000" dirty="0" smtClean="0"/>
              <a:t>floor</a:t>
            </a:r>
            <a:r>
              <a:rPr lang="en-US" sz="2000" dirty="0" smtClean="0"/>
              <a:t> plan </a:t>
            </a:r>
            <a:r>
              <a:rPr sz="2000" dirty="0" smtClean="0"/>
              <a:t>is</a:t>
            </a:r>
            <a:r>
              <a:rPr lang="en-US" sz="2000" dirty="0" smtClean="0"/>
              <a:t> </a:t>
            </a:r>
            <a:r>
              <a:rPr sz="2000" dirty="0" smtClean="0"/>
              <a:t>not</a:t>
            </a:r>
            <a:r>
              <a:rPr lang="en-US" sz="2000" dirty="0" smtClean="0"/>
              <a:t> </a:t>
            </a:r>
            <a:r>
              <a:rPr sz="2000" dirty="0" smtClean="0"/>
              <a:t>simple</a:t>
            </a:r>
            <a:r>
              <a:rPr lang="en-US" sz="2000" dirty="0" smtClean="0"/>
              <a:t>.</a:t>
            </a:r>
            <a:endParaRPr sz="2000" dirty="0"/>
          </a:p>
          <a:p>
            <a:pPr eaLnBrk="1" hangingPunct="1">
              <a:spcBef>
                <a:spcPts val="600"/>
              </a:spcBef>
              <a:defRPr/>
            </a:pPr>
            <a:r>
              <a:rPr sz="2000" dirty="0" smtClean="0"/>
              <a:t>The</a:t>
            </a:r>
            <a:r>
              <a:rPr lang="en-US" sz="2000" dirty="0" smtClean="0"/>
              <a:t> </a:t>
            </a:r>
            <a:r>
              <a:rPr sz="2000" dirty="0" smtClean="0"/>
              <a:t>problem</a:t>
            </a:r>
            <a:r>
              <a:rPr lang="en-US" sz="2000" dirty="0" smtClean="0"/>
              <a:t> </a:t>
            </a:r>
            <a:r>
              <a:rPr sz="2000" dirty="0" smtClean="0"/>
              <a:t>that</a:t>
            </a:r>
            <a:r>
              <a:rPr lang="en-US" sz="2000" dirty="0" smtClean="0"/>
              <a:t> </a:t>
            </a:r>
            <a:r>
              <a:rPr sz="2000" dirty="0" smtClean="0"/>
              <a:t>young</a:t>
            </a:r>
            <a:r>
              <a:rPr lang="en-US" sz="2000" dirty="0" smtClean="0"/>
              <a:t> </a:t>
            </a:r>
            <a:r>
              <a:rPr sz="2000" dirty="0" err="1" smtClean="0"/>
              <a:t>Chvátal</a:t>
            </a:r>
            <a:r>
              <a:rPr lang="en-US" sz="2000" dirty="0" smtClean="0"/>
              <a:t> </a:t>
            </a:r>
            <a:r>
              <a:rPr sz="2000" dirty="0" smtClean="0"/>
              <a:t>was</a:t>
            </a:r>
            <a:r>
              <a:rPr lang="en-US" sz="2000" dirty="0" smtClean="0"/>
              <a:t> challenged with </a:t>
            </a:r>
            <a:r>
              <a:rPr sz="2000" dirty="0" smtClean="0"/>
              <a:t>by</a:t>
            </a:r>
            <a:r>
              <a:rPr lang="en-US" sz="2000" dirty="0" smtClean="0"/>
              <a:t> </a:t>
            </a:r>
            <a:r>
              <a:rPr sz="2000" dirty="0" smtClean="0"/>
              <a:t>his</a:t>
            </a:r>
            <a:r>
              <a:rPr lang="en-US" sz="2000" dirty="0" smtClean="0"/>
              <a:t> renowned </a:t>
            </a:r>
            <a:r>
              <a:rPr sz="2000" dirty="0" smtClean="0"/>
              <a:t>colleague</a:t>
            </a:r>
            <a:r>
              <a:rPr lang="en-US" sz="2000" dirty="0" smtClean="0"/>
              <a:t> </a:t>
            </a:r>
            <a:r>
              <a:rPr sz="2000" dirty="0" smtClean="0"/>
              <a:t>Klee</a:t>
            </a:r>
            <a:r>
              <a:rPr lang="en-US" sz="2000" dirty="0" smtClean="0"/>
              <a:t> </a:t>
            </a:r>
            <a:r>
              <a:rPr sz="2000" dirty="0" smtClean="0"/>
              <a:t>at</a:t>
            </a:r>
            <a:r>
              <a:rPr lang="en-US" sz="2000" dirty="0" smtClean="0"/>
              <a:t> </a:t>
            </a:r>
            <a:r>
              <a:rPr sz="2000" dirty="0" smtClean="0"/>
              <a:t>the</a:t>
            </a:r>
            <a:r>
              <a:rPr lang="en-US" sz="2000" dirty="0" smtClean="0"/>
              <a:t> </a:t>
            </a:r>
            <a:r>
              <a:rPr sz="2000" dirty="0" smtClean="0"/>
              <a:t>1973</a:t>
            </a:r>
            <a:r>
              <a:rPr lang="en-US" sz="2000" dirty="0" smtClean="0"/>
              <a:t> </a:t>
            </a:r>
            <a:r>
              <a:rPr sz="2000" dirty="0" smtClean="0"/>
              <a:t>conference</a:t>
            </a:r>
            <a:r>
              <a:rPr lang="en-US" sz="2000" dirty="0" smtClean="0"/>
              <a:t> </a:t>
            </a:r>
            <a:r>
              <a:rPr sz="2000" dirty="0" smtClean="0"/>
              <a:t>was</a:t>
            </a:r>
            <a:r>
              <a:rPr lang="en-US" sz="2000" dirty="0" smtClean="0"/>
              <a:t> even tougher</a:t>
            </a:r>
            <a:r>
              <a:rPr lang="en-US" sz="2000" dirty="0"/>
              <a:t>:</a:t>
            </a:r>
            <a:endParaRPr sz="2000" dirty="0"/>
          </a:p>
          <a:p>
            <a:pPr eaLnBrk="1" hangingPunct="1">
              <a:spcBef>
                <a:spcPts val="0"/>
              </a:spcBef>
              <a:buFontTx/>
              <a:buNone/>
              <a:defRPr/>
            </a:pPr>
            <a:r>
              <a:rPr sz="2000" dirty="0"/>
              <a:t>	</a:t>
            </a:r>
            <a:r>
              <a:rPr sz="2000" dirty="0" smtClean="0"/>
              <a:t>What</a:t>
            </a:r>
            <a:r>
              <a:rPr lang="en-US" sz="2000" dirty="0" smtClean="0"/>
              <a:t> </a:t>
            </a:r>
            <a:r>
              <a:rPr sz="2000" dirty="0" smtClean="0"/>
              <a:t>is</a:t>
            </a:r>
            <a:r>
              <a:rPr lang="en-US" sz="2000" dirty="0" smtClean="0"/>
              <a:t> </a:t>
            </a:r>
            <a:r>
              <a:rPr sz="2000" dirty="0" smtClean="0"/>
              <a:t>the</a:t>
            </a:r>
            <a:r>
              <a:rPr lang="en-US" sz="2000" dirty="0" smtClean="0"/>
              <a:t> </a:t>
            </a:r>
            <a:r>
              <a:rPr lang="en-US" sz="2000" dirty="0" smtClean="0"/>
              <a:t>minimum </a:t>
            </a:r>
            <a:r>
              <a:rPr sz="2000" dirty="0" smtClean="0"/>
              <a:t>number</a:t>
            </a:r>
            <a:r>
              <a:rPr lang="en-US" sz="2000" dirty="0" smtClean="0"/>
              <a:t> </a:t>
            </a:r>
            <a:r>
              <a:rPr sz="2000" dirty="0" smtClean="0"/>
              <a:t>of</a:t>
            </a:r>
            <a:r>
              <a:rPr lang="en-US" sz="2000" dirty="0" smtClean="0"/>
              <a:t> </a:t>
            </a:r>
            <a:r>
              <a:rPr sz="2000" dirty="0" smtClean="0"/>
              <a:t>cameras</a:t>
            </a:r>
            <a:r>
              <a:rPr lang="en-US" sz="2000" dirty="0" smtClean="0"/>
              <a:t> </a:t>
            </a:r>
            <a:r>
              <a:rPr lang="en-US" sz="2000" dirty="0" smtClean="0"/>
              <a:t>necessary to </a:t>
            </a:r>
            <a:r>
              <a:rPr sz="2000" dirty="0" smtClean="0"/>
              <a:t>secure</a:t>
            </a:r>
            <a:r>
              <a:rPr lang="en-US" sz="2000" dirty="0" smtClean="0"/>
              <a:t> </a:t>
            </a:r>
            <a:r>
              <a:rPr sz="2000" dirty="0" smtClean="0"/>
              <a:t>any</a:t>
            </a:r>
            <a:r>
              <a:rPr lang="en-US" sz="2000" dirty="0" smtClean="0"/>
              <a:t> </a:t>
            </a:r>
            <a:r>
              <a:rPr sz="2000" dirty="0" smtClean="0"/>
              <a:t>museum</a:t>
            </a:r>
            <a:r>
              <a:rPr lang="en-US" sz="2000" dirty="0" smtClean="0"/>
              <a:t> </a:t>
            </a:r>
            <a:r>
              <a:rPr sz="2000" dirty="0" smtClean="0"/>
              <a:t>with</a:t>
            </a:r>
            <a:r>
              <a:rPr lang="en-US" sz="2000" dirty="0" smtClean="0"/>
              <a:t> </a:t>
            </a:r>
            <a:r>
              <a:rPr sz="2000" dirty="0" smtClean="0"/>
              <a:t>a</a:t>
            </a:r>
            <a:r>
              <a:rPr lang="en-US" sz="2000" dirty="0" smtClean="0"/>
              <a:t>n </a:t>
            </a:r>
            <a:r>
              <a:rPr lang="en-US" sz="2000" i="1" dirty="0" smtClean="0">
                <a:solidFill>
                  <a:schemeClr val="accent2">
                    <a:lumMod val="40000"/>
                    <a:lumOff val="60000"/>
                  </a:schemeClr>
                </a:solidFill>
              </a:rPr>
              <a:t>n</a:t>
            </a:r>
            <a:r>
              <a:rPr lang="en-US" sz="2000" dirty="0" smtClean="0"/>
              <a:t>-sided </a:t>
            </a:r>
            <a:r>
              <a:rPr sz="2000" dirty="0" smtClean="0"/>
              <a:t>polygonal</a:t>
            </a:r>
            <a:r>
              <a:rPr lang="en-US" sz="2000" dirty="0" smtClean="0"/>
              <a:t> </a:t>
            </a:r>
            <a:r>
              <a:rPr sz="2000" dirty="0" smtClean="0"/>
              <a:t>floor</a:t>
            </a:r>
            <a:r>
              <a:rPr lang="en-US" sz="2000" dirty="0" smtClean="0"/>
              <a:t> plan -- </a:t>
            </a:r>
            <a:r>
              <a:rPr sz="2000" dirty="0" smtClean="0"/>
              <a:t>no</a:t>
            </a:r>
            <a:r>
              <a:rPr lang="en-US" sz="2000" dirty="0" smtClean="0"/>
              <a:t> </a:t>
            </a:r>
            <a:r>
              <a:rPr sz="2000" dirty="0" smtClean="0"/>
              <a:t>matter</a:t>
            </a:r>
            <a:r>
              <a:rPr lang="en-US" sz="2000" dirty="0" smtClean="0"/>
              <a:t> </a:t>
            </a:r>
            <a:r>
              <a:rPr sz="2000" dirty="0" smtClean="0"/>
              <a:t>what</a:t>
            </a:r>
            <a:r>
              <a:rPr lang="en-US" sz="2000" dirty="0" smtClean="0"/>
              <a:t> its (polygonal) </a:t>
            </a:r>
            <a:r>
              <a:rPr sz="2000" dirty="0" smtClean="0"/>
              <a:t>shape</a:t>
            </a:r>
            <a:r>
              <a:rPr lang="en-US" sz="2000" dirty="0" smtClean="0"/>
              <a:t> </a:t>
            </a:r>
            <a:r>
              <a:rPr lang="en-US" sz="2000" dirty="0" smtClean="0"/>
              <a:t>is! </a:t>
            </a:r>
            <a:endParaRPr sz="2000" dirty="0"/>
          </a:p>
          <a:p>
            <a:pPr marL="0" indent="0" eaLnBrk="1" hangingPunct="1">
              <a:spcBef>
                <a:spcPts val="0"/>
              </a:spcBef>
              <a:buNone/>
              <a:defRPr/>
            </a:pPr>
            <a:r>
              <a:rPr sz="2000" dirty="0"/>
              <a:t>	</a:t>
            </a:r>
            <a:r>
              <a:rPr sz="2000" dirty="0" smtClean="0"/>
              <a:t>This</a:t>
            </a:r>
            <a:r>
              <a:rPr lang="en-US" sz="2000" dirty="0" smtClean="0"/>
              <a:t> </a:t>
            </a:r>
            <a:r>
              <a:rPr sz="2000" dirty="0" smtClean="0"/>
              <a:t>problem</a:t>
            </a:r>
            <a:r>
              <a:rPr lang="en-US" sz="2000" dirty="0" smtClean="0"/>
              <a:t> </a:t>
            </a:r>
            <a:r>
              <a:rPr sz="2000" dirty="0" smtClean="0"/>
              <a:t>is</a:t>
            </a:r>
            <a:r>
              <a:rPr lang="en-US" sz="2000" dirty="0" smtClean="0"/>
              <a:t> </a:t>
            </a:r>
            <a:r>
              <a:rPr sz="2000" dirty="0" smtClean="0"/>
              <a:t>called</a:t>
            </a:r>
            <a:r>
              <a:rPr lang="en-US" sz="2000" dirty="0" smtClean="0"/>
              <a:t> </a:t>
            </a:r>
            <a:r>
              <a:rPr sz="2000" dirty="0" smtClean="0"/>
              <a:t>the</a:t>
            </a:r>
            <a:r>
              <a:rPr lang="en-US" sz="2000" dirty="0" smtClean="0"/>
              <a:t> </a:t>
            </a:r>
            <a:r>
              <a:rPr sz="2000" i="1" dirty="0" smtClean="0">
                <a:solidFill>
                  <a:srgbClr val="00FFFF"/>
                </a:solidFill>
              </a:rPr>
              <a:t>general</a:t>
            </a:r>
            <a:r>
              <a:rPr lang="en-US" sz="2000" dirty="0" smtClean="0"/>
              <a:t> art gallery problem.</a:t>
            </a:r>
            <a:endParaRPr sz="2000" dirty="0"/>
          </a:p>
          <a:p>
            <a:pPr eaLnBrk="1" hangingPunct="1">
              <a:spcBef>
                <a:spcPts val="600"/>
              </a:spcBef>
              <a:defRPr/>
            </a:pPr>
            <a:r>
              <a:rPr sz="2000" dirty="0" smtClean="0"/>
              <a:t>That</a:t>
            </a:r>
            <a:r>
              <a:rPr lang="en-US" sz="2000" dirty="0" smtClean="0"/>
              <a:t> </a:t>
            </a:r>
            <a:r>
              <a:rPr sz="2000" dirty="0" smtClean="0"/>
              <a:t>is</a:t>
            </a:r>
            <a:r>
              <a:rPr lang="en-US" sz="2000" dirty="0" smtClean="0"/>
              <a:t>, </a:t>
            </a:r>
            <a:r>
              <a:rPr sz="2000" dirty="0" smtClean="0"/>
              <a:t>if</a:t>
            </a:r>
            <a:r>
              <a:rPr lang="en-US" sz="2000" dirty="0" smtClean="0"/>
              <a:t> a </a:t>
            </a:r>
            <a:r>
              <a:rPr sz="2000" dirty="0" smtClean="0"/>
              <a:t>museum</a:t>
            </a:r>
            <a:r>
              <a:rPr lang="en-US" sz="2000" dirty="0" smtClean="0"/>
              <a:t> </a:t>
            </a:r>
            <a:r>
              <a:rPr sz="2000" dirty="0" smtClean="0"/>
              <a:t>director</a:t>
            </a:r>
            <a:r>
              <a:rPr lang="en-US" sz="2000" dirty="0" smtClean="0"/>
              <a:t> </a:t>
            </a:r>
            <a:r>
              <a:rPr sz="2000" dirty="0" smtClean="0"/>
              <a:t>contacts</a:t>
            </a:r>
            <a:r>
              <a:rPr lang="en-US" sz="2000" dirty="0" smtClean="0"/>
              <a:t> </a:t>
            </a:r>
            <a:r>
              <a:rPr sz="2000" dirty="0" smtClean="0"/>
              <a:t>a</a:t>
            </a:r>
            <a:r>
              <a:rPr lang="en-US" sz="2000" dirty="0" smtClean="0"/>
              <a:t> </a:t>
            </a:r>
            <a:r>
              <a:rPr sz="2000" dirty="0" smtClean="0"/>
              <a:t>security</a:t>
            </a:r>
            <a:r>
              <a:rPr lang="en-US" sz="2000" dirty="0" smtClean="0"/>
              <a:t> </a:t>
            </a:r>
            <a:r>
              <a:rPr sz="2000" dirty="0" smtClean="0"/>
              <a:t>company</a:t>
            </a:r>
            <a:r>
              <a:rPr lang="en-US" sz="2000" dirty="0" smtClean="0"/>
              <a:t> </a:t>
            </a:r>
            <a:r>
              <a:rPr sz="2000" dirty="0" smtClean="0"/>
              <a:t>and</a:t>
            </a:r>
            <a:r>
              <a:rPr lang="en-US" sz="2000" dirty="0" smtClean="0"/>
              <a:t> </a:t>
            </a:r>
            <a:r>
              <a:rPr sz="2000" dirty="0" smtClean="0"/>
              <a:t>indicates</a:t>
            </a:r>
            <a:r>
              <a:rPr lang="en-US" sz="2000" dirty="0" smtClean="0"/>
              <a:t> </a:t>
            </a:r>
            <a:r>
              <a:rPr sz="2000" dirty="0" smtClean="0"/>
              <a:t>only</a:t>
            </a:r>
            <a:r>
              <a:rPr lang="en-US" sz="2000" dirty="0" smtClean="0"/>
              <a:t> </a:t>
            </a:r>
            <a:r>
              <a:rPr sz="2000" dirty="0" smtClean="0"/>
              <a:t>the</a:t>
            </a:r>
            <a:r>
              <a:rPr lang="en-US" sz="2000" dirty="0" smtClean="0"/>
              <a:t> </a:t>
            </a:r>
            <a:r>
              <a:rPr sz="2000" dirty="0" smtClean="0"/>
              <a:t>number</a:t>
            </a:r>
            <a:r>
              <a:rPr lang="en-US" sz="2000" dirty="0" smtClean="0"/>
              <a:t> </a:t>
            </a:r>
            <a:r>
              <a:rPr sz="2000" dirty="0" smtClean="0"/>
              <a:t>of</a:t>
            </a:r>
            <a:r>
              <a:rPr lang="en-US" sz="2000" dirty="0" smtClean="0"/>
              <a:t> </a:t>
            </a:r>
            <a:r>
              <a:rPr sz="2000" dirty="0" smtClean="0"/>
              <a:t>walls</a:t>
            </a:r>
            <a:r>
              <a:rPr lang="en-US" sz="2000" dirty="0" smtClean="0"/>
              <a:t> </a:t>
            </a:r>
            <a:r>
              <a:rPr sz="2000" dirty="0" smtClean="0"/>
              <a:t>in</a:t>
            </a:r>
            <a:r>
              <a:rPr lang="en-US" sz="2000" dirty="0" smtClean="0"/>
              <a:t> </a:t>
            </a:r>
            <a:r>
              <a:rPr sz="2000" dirty="0" smtClean="0"/>
              <a:t>the</a:t>
            </a:r>
            <a:r>
              <a:rPr lang="en-US" sz="2000" dirty="0" smtClean="0"/>
              <a:t> </a:t>
            </a:r>
            <a:r>
              <a:rPr sz="2000" dirty="0" smtClean="0"/>
              <a:t>museum</a:t>
            </a:r>
            <a:r>
              <a:rPr lang="en-US" sz="2000" dirty="0" smtClean="0"/>
              <a:t>, </a:t>
            </a:r>
            <a:r>
              <a:rPr sz="2000" dirty="0" smtClean="0"/>
              <a:t>what</a:t>
            </a:r>
            <a:r>
              <a:rPr lang="en-US" sz="2000" dirty="0" smtClean="0"/>
              <a:t> </a:t>
            </a:r>
            <a:r>
              <a:rPr sz="2000" dirty="0" smtClean="0"/>
              <a:t>is</a:t>
            </a:r>
            <a:r>
              <a:rPr lang="en-US" sz="2000" dirty="0" smtClean="0"/>
              <a:t> </a:t>
            </a:r>
            <a:r>
              <a:rPr sz="2000" dirty="0" smtClean="0"/>
              <a:t>the</a:t>
            </a:r>
            <a:r>
              <a:rPr lang="en-US" sz="2000" dirty="0" smtClean="0"/>
              <a:t> </a:t>
            </a:r>
            <a:r>
              <a:rPr sz="2000" dirty="0" smtClean="0"/>
              <a:t>minimum</a:t>
            </a:r>
            <a:r>
              <a:rPr lang="en-US" sz="2000" dirty="0" smtClean="0"/>
              <a:t> </a:t>
            </a:r>
            <a:r>
              <a:rPr sz="2000" dirty="0" smtClean="0"/>
              <a:t>number</a:t>
            </a:r>
            <a:r>
              <a:rPr lang="en-US" sz="2000" dirty="0" smtClean="0"/>
              <a:t> </a:t>
            </a:r>
            <a:r>
              <a:rPr sz="2000" dirty="0" smtClean="0"/>
              <a:t>of</a:t>
            </a:r>
            <a:r>
              <a:rPr lang="en-US" sz="2000" dirty="0" smtClean="0"/>
              <a:t> </a:t>
            </a:r>
            <a:r>
              <a:rPr sz="2000" dirty="0" smtClean="0"/>
              <a:t>cameras</a:t>
            </a:r>
            <a:r>
              <a:rPr lang="en-US" sz="2000" dirty="0" smtClean="0"/>
              <a:t> </a:t>
            </a:r>
            <a:r>
              <a:rPr sz="2000" dirty="0" smtClean="0"/>
              <a:t>that</a:t>
            </a:r>
            <a:r>
              <a:rPr lang="en-US" sz="2000" dirty="0" smtClean="0"/>
              <a:t> m</a:t>
            </a:r>
            <a:r>
              <a:rPr sz="2000" dirty="0" smtClean="0"/>
              <a:t>ust</a:t>
            </a:r>
            <a:r>
              <a:rPr lang="en-US" sz="2000" dirty="0" smtClean="0"/>
              <a:t> be </a:t>
            </a:r>
            <a:r>
              <a:rPr sz="2000" dirty="0" smtClean="0"/>
              <a:t>sen</a:t>
            </a:r>
            <a:r>
              <a:rPr lang="en-US" sz="2000" dirty="0" smtClean="0"/>
              <a:t>t </a:t>
            </a:r>
            <a:r>
              <a:rPr sz="2000" dirty="0" smtClean="0"/>
              <a:t>to</a:t>
            </a:r>
            <a:r>
              <a:rPr lang="en-US" sz="2000" dirty="0" smtClean="0"/>
              <a:t> </a:t>
            </a:r>
            <a:r>
              <a:rPr sz="2000" dirty="0" smtClean="0"/>
              <a:t>the</a:t>
            </a:r>
            <a:r>
              <a:rPr lang="en-US" sz="2000" dirty="0" smtClean="0"/>
              <a:t> </a:t>
            </a:r>
            <a:r>
              <a:rPr sz="2000" dirty="0" smtClean="0"/>
              <a:t>museum</a:t>
            </a:r>
            <a:r>
              <a:rPr lang="en-US" sz="2000" dirty="0" smtClean="0"/>
              <a:t> </a:t>
            </a:r>
            <a:r>
              <a:rPr sz="2000" dirty="0" smtClean="0"/>
              <a:t>in</a:t>
            </a:r>
            <a:r>
              <a:rPr lang="en-US" sz="2000" dirty="0" smtClean="0"/>
              <a:t> </a:t>
            </a:r>
            <a:r>
              <a:rPr sz="2000" dirty="0" smtClean="0"/>
              <a:t>order</a:t>
            </a:r>
            <a:r>
              <a:rPr lang="en-US" sz="2000" dirty="0" smtClean="0"/>
              <a:t> </a:t>
            </a:r>
            <a:r>
              <a:rPr sz="2000" dirty="0" smtClean="0"/>
              <a:t>to</a:t>
            </a:r>
            <a:r>
              <a:rPr lang="en-US" sz="2000" dirty="0" smtClean="0"/>
              <a:t> properly </a:t>
            </a:r>
            <a:r>
              <a:rPr sz="2000" dirty="0" smtClean="0"/>
              <a:t>safeguard</a:t>
            </a:r>
            <a:r>
              <a:rPr lang="en-US" sz="2000" dirty="0" smtClean="0"/>
              <a:t> </a:t>
            </a:r>
            <a:r>
              <a:rPr sz="2000" dirty="0" smtClean="0"/>
              <a:t>i</a:t>
            </a:r>
            <a:r>
              <a:rPr lang="en-US" sz="2000" dirty="0" smtClean="0"/>
              <a:t>t</a:t>
            </a:r>
            <a:r>
              <a:rPr sz="2000" dirty="0" smtClean="0"/>
              <a:t>?</a:t>
            </a:r>
            <a:r>
              <a:rPr lang="en-US" sz="2000" dirty="0" smtClean="0"/>
              <a:t> </a:t>
            </a:r>
            <a:endParaRPr sz="2000" dirty="0"/>
          </a:p>
          <a:p>
            <a:pPr eaLnBrk="1" hangingPunct="1">
              <a:spcBef>
                <a:spcPts val="600"/>
              </a:spcBef>
              <a:defRPr/>
            </a:pPr>
            <a:r>
              <a:rPr sz="2000" dirty="0" smtClean="0"/>
              <a:t>We</a:t>
            </a:r>
            <a:r>
              <a:rPr lang="en-US" sz="2000" dirty="0" smtClean="0"/>
              <a:t> </a:t>
            </a:r>
            <a:r>
              <a:rPr sz="2000" dirty="0" smtClean="0"/>
              <a:t>will</a:t>
            </a:r>
            <a:r>
              <a:rPr lang="en-US" sz="2000" dirty="0" smtClean="0"/>
              <a:t> </a:t>
            </a:r>
            <a:r>
              <a:rPr sz="2000" dirty="0" smtClean="0"/>
              <a:t>address</a:t>
            </a:r>
            <a:r>
              <a:rPr lang="en-US" sz="2000" dirty="0" smtClean="0"/>
              <a:t> </a:t>
            </a:r>
            <a:r>
              <a:rPr sz="2000" dirty="0" smtClean="0"/>
              <a:t>this</a:t>
            </a:r>
            <a:r>
              <a:rPr lang="en-US" sz="2000" dirty="0" smtClean="0"/>
              <a:t> </a:t>
            </a:r>
            <a:r>
              <a:rPr sz="2000" dirty="0" smtClean="0"/>
              <a:t>question</a:t>
            </a:r>
            <a:r>
              <a:rPr lang="en-US" sz="2000" dirty="0" smtClean="0"/>
              <a:t> </a:t>
            </a:r>
            <a:r>
              <a:rPr sz="2000" dirty="0" smtClean="0"/>
              <a:t>using</a:t>
            </a:r>
            <a:r>
              <a:rPr lang="en-US" sz="2000" dirty="0" smtClean="0"/>
              <a:t> </a:t>
            </a:r>
            <a:r>
              <a:rPr sz="2000" dirty="0" smtClean="0"/>
              <a:t>two</a:t>
            </a:r>
            <a:r>
              <a:rPr lang="en-US" sz="2000" dirty="0" smtClean="0"/>
              <a:t> </a:t>
            </a:r>
            <a:r>
              <a:rPr sz="2000" dirty="0" smtClean="0"/>
              <a:t>examples</a:t>
            </a:r>
            <a:r>
              <a:rPr sz="2000" dirty="0"/>
              <a:t>:</a:t>
            </a:r>
          </a:p>
          <a:p>
            <a:pPr eaLnBrk="1" hangingPunct="1">
              <a:spcBef>
                <a:spcPts val="0"/>
              </a:spcBef>
              <a:buFontTx/>
              <a:buNone/>
              <a:defRPr/>
            </a:pPr>
            <a:r>
              <a:rPr sz="2000" dirty="0"/>
              <a:t>	</a:t>
            </a:r>
          </a:p>
        </p:txBody>
      </p:sp>
      <p:sp>
        <p:nvSpPr>
          <p:cNvPr id="18436" name="Date Placeholder 6"/>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dirty="0" smtClean="0">
                <a:solidFill>
                  <a:srgbClr val="F8F8F8"/>
                </a:solidFill>
                <a:latin typeface="Tahoma"/>
              </a:rPr>
              <a:t>Updated</a:t>
            </a:r>
            <a:r>
              <a:rPr lang="en-US" dirty="0" smtClean="0">
                <a:solidFill>
                  <a:srgbClr val="F8F8F8"/>
                </a:solidFill>
                <a:latin typeface="Tahoma"/>
              </a:rPr>
              <a:t> </a:t>
            </a:r>
            <a:r>
              <a:rPr dirty="0" smtClean="0">
                <a:solidFill>
                  <a:srgbClr val="F8F8F8"/>
                </a:solidFill>
                <a:latin typeface="Tahoma"/>
              </a:rPr>
              <a:t>13</a:t>
            </a:r>
            <a:r>
              <a:rPr lang="en-US" dirty="0" smtClean="0">
                <a:solidFill>
                  <a:srgbClr val="F8F8F8"/>
                </a:solidFill>
                <a:latin typeface="Tahoma"/>
              </a:rPr>
              <a:t>-</a:t>
            </a:r>
            <a:r>
              <a:rPr dirty="0" smtClean="0">
                <a:solidFill>
                  <a:srgbClr val="F8F8F8"/>
                </a:solidFill>
                <a:latin typeface="Tahoma"/>
              </a:rPr>
              <a:t>Oct</a:t>
            </a:r>
            <a:r>
              <a:rPr lang="en-US" dirty="0" smtClean="0">
                <a:solidFill>
                  <a:srgbClr val="F8F8F8"/>
                </a:solidFill>
                <a:latin typeface="Tahoma"/>
              </a:rPr>
              <a:t>-</a:t>
            </a:r>
            <a:r>
              <a:rPr dirty="0" smtClean="0">
                <a:solidFill>
                  <a:srgbClr val="F8F8F8"/>
                </a:solidFill>
                <a:latin typeface="Tahoma"/>
              </a:rPr>
              <a:t>2016</a:t>
            </a:r>
            <a:endParaRPr lang="en-US" altLang="en-US" dirty="0">
              <a:solidFill>
                <a:srgbClr val="F8F8F8"/>
              </a:solidFill>
              <a:latin typeface="Tahoma" pitchFamily="34" charset="0"/>
            </a:endParaRPr>
          </a:p>
        </p:txBody>
      </p:sp>
      <p:sp>
        <p:nvSpPr>
          <p:cNvPr id="18437" name="Footer Placeholder 7"/>
          <p:cNvSpPr>
            <a:spLocks noGrp="1"/>
          </p:cNvSpPr>
          <p:nvPr>
            <p:ph type="ftr" sz="quarter" idx="11"/>
          </p:nvPr>
        </p:nvSpPr>
        <p:spPr>
          <a:xfrm>
            <a:off x="2286000" y="5995988"/>
            <a:ext cx="46482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dirty="0" smtClean="0">
                <a:solidFill>
                  <a:srgbClr val="F8F8F8"/>
                </a:solidFill>
                <a:latin typeface="Tahoma"/>
              </a:rPr>
              <a:t>The Art Gallery Problem </a:t>
            </a:r>
            <a:r>
              <a:rPr dirty="0" smtClean="0">
                <a:solidFill>
                  <a:srgbClr val="F8F8F8"/>
                </a:solidFill>
                <a:latin typeface="Tahoma"/>
              </a:rPr>
              <a:t>©</a:t>
            </a:r>
            <a:r>
              <a:rPr lang="en-US" dirty="0" smtClean="0">
                <a:solidFill>
                  <a:srgbClr val="F8F8F8"/>
                </a:solidFill>
                <a:latin typeface="Tahoma"/>
              </a:rPr>
              <a:t> </a:t>
            </a:r>
            <a:r>
              <a:rPr dirty="0" smtClean="0">
                <a:solidFill>
                  <a:srgbClr val="F8F8F8"/>
                </a:solidFill>
                <a:latin typeface="Tahoma"/>
              </a:rPr>
              <a:t>All</a:t>
            </a:r>
            <a:r>
              <a:rPr lang="en-US" dirty="0" smtClean="0">
                <a:solidFill>
                  <a:srgbClr val="F8F8F8"/>
                </a:solidFill>
                <a:latin typeface="Tahoma"/>
              </a:rPr>
              <a:t> </a:t>
            </a:r>
            <a:r>
              <a:rPr dirty="0" smtClean="0">
                <a:solidFill>
                  <a:srgbClr val="F8F8F8"/>
                </a:solidFill>
                <a:latin typeface="Tahoma"/>
              </a:rPr>
              <a:t>Rights</a:t>
            </a:r>
            <a:r>
              <a:rPr lang="en-US" dirty="0" smtClean="0">
                <a:solidFill>
                  <a:srgbClr val="F8F8F8"/>
                </a:solidFill>
                <a:latin typeface="Tahoma"/>
              </a:rPr>
              <a:t> </a:t>
            </a:r>
            <a:r>
              <a:rPr dirty="0" smtClean="0">
                <a:solidFill>
                  <a:srgbClr val="F8F8F8"/>
                </a:solidFill>
                <a:latin typeface="Tahoma"/>
              </a:rPr>
              <a:t>Reserved</a:t>
            </a:r>
            <a:r>
              <a:rPr lang="en-US" dirty="0" smtClean="0">
                <a:solidFill>
                  <a:srgbClr val="F8F8F8"/>
                </a:solidFill>
                <a:latin typeface="Tahoma"/>
              </a:rPr>
              <a:t> </a:t>
            </a:r>
            <a:endParaRPr lang="en-US" altLang="en-US" dirty="0">
              <a:solidFill>
                <a:srgbClr val="F8F8F8"/>
              </a:solidFill>
              <a:latin typeface="Tahoma" pitchFamily="34" charset="0"/>
            </a:endParaRPr>
          </a:p>
        </p:txBody>
      </p:sp>
      <p:sp>
        <p:nvSpPr>
          <p:cNvPr id="4" name="Slide Number Placeholder 3"/>
          <p:cNvSpPr>
            <a:spLocks noGrp="1"/>
          </p:cNvSpPr>
          <p:nvPr>
            <p:ph type="sldNum" sz="quarter" idx="12"/>
          </p:nvPr>
        </p:nvSpPr>
        <p:spPr/>
        <p:txBody>
          <a:bodyPr/>
          <a:lstStyle/>
          <a:p>
            <a:pPr>
              <a:defRPr/>
            </a:pPr>
            <a:fld id="{28C99590-D653-46AC-97D3-FFD34B05AF04}" type="slidenum">
              <a:rPr lang="en-US" smtClean="0"/>
              <a:pPr>
                <a:defRPr/>
              </a:pPr>
              <a:t>14</a:t>
            </a:fld>
            <a:endParaRPr lang="en-US"/>
          </a:p>
        </p:txBody>
      </p:sp>
    </p:spTree>
    <p:custDataLst>
      <p:tags r:id="rId1"/>
    </p:custDataLst>
    <p:extLst>
      <p:ext uri="{BB962C8B-B14F-4D97-AF65-F5344CB8AC3E}">
        <p14:creationId xmlns:p14="http://schemas.microsoft.com/office/powerpoint/2010/main" val="2186725850"/>
      </p:ext>
    </p:extLst>
  </p:cSld>
  <p:clrMapOvr>
    <a:masterClrMapping/>
  </p:clrMapOvr>
  <p:transition advTm="110292"/>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9" presetClass="emph" presetSubtype="0" nodeType="withEffect">
                                  <p:stCondLst>
                                    <p:cond delay="0"/>
                                  </p:stCondLst>
                                  <p:childTnLst>
                                    <p:set>
                                      <p:cBhvr rctx="PPT">
                                        <p:cTn id="12" dur="indefinite"/>
                                        <p:tgtEl>
                                          <p:spTgt spid="3">
                                            <p:txEl>
                                              <p:pRg st="0" end="0"/>
                                            </p:txEl>
                                          </p:spTgt>
                                        </p:tgtEl>
                                        <p:attrNameLst>
                                          <p:attrName>style.opacity</p:attrName>
                                        </p:attrNameLst>
                                      </p:cBhvr>
                                      <p:to>
                                        <p:strVal val="0.5"/>
                                      </p:to>
                                    </p:set>
                                    <p:animEffect filter="image" prLst="opacity: 0.5">
                                      <p:cBhvr rctx="IE">
                                        <p:cTn id="13" dur="indefinite"/>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par>
                                <p:cTn id="18" presetID="9" presetClass="emph" presetSubtype="0" nodeType="withEffect">
                                  <p:stCondLst>
                                    <p:cond delay="0"/>
                                  </p:stCondLst>
                                  <p:childTnLst>
                                    <p:set>
                                      <p:cBhvr rctx="PPT">
                                        <p:cTn id="19" dur="indefinite"/>
                                        <p:tgtEl>
                                          <p:spTgt spid="3">
                                            <p:txEl>
                                              <p:pRg st="1" end="1"/>
                                            </p:txEl>
                                          </p:spTgt>
                                        </p:tgtEl>
                                        <p:attrNameLst>
                                          <p:attrName>style.opacity</p:attrName>
                                        </p:attrNameLst>
                                      </p:cBhvr>
                                      <p:to>
                                        <p:strVal val="0.5"/>
                                      </p:to>
                                    </p:set>
                                    <p:animEffect filter="image" prLst="opacity: 0.5">
                                      <p:cBhvr rctx="IE">
                                        <p:cTn id="20" dur="indefinite"/>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49" presetClass="entr" presetSubtype="0" decel="10000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1000" fill="hold"/>
                                        <p:tgtEl>
                                          <p:spTgt spid="2"/>
                                        </p:tgtEl>
                                        <p:attrNameLst>
                                          <p:attrName>ppt_w</p:attrName>
                                        </p:attrNameLst>
                                      </p:cBhvr>
                                      <p:tavLst>
                                        <p:tav tm="0">
                                          <p:val>
                                            <p:fltVal val="0"/>
                                          </p:val>
                                        </p:tav>
                                        <p:tav tm="100000">
                                          <p:val>
                                            <p:strVal val="#ppt_w"/>
                                          </p:val>
                                        </p:tav>
                                      </p:tavLst>
                                    </p:anim>
                                    <p:anim calcmode="lin" valueType="num">
                                      <p:cBhvr>
                                        <p:cTn id="28" dur="1000" fill="hold"/>
                                        <p:tgtEl>
                                          <p:spTgt spid="2"/>
                                        </p:tgtEl>
                                        <p:attrNameLst>
                                          <p:attrName>ppt_h</p:attrName>
                                        </p:attrNameLst>
                                      </p:cBhvr>
                                      <p:tavLst>
                                        <p:tav tm="0">
                                          <p:val>
                                            <p:fltVal val="0"/>
                                          </p:val>
                                        </p:tav>
                                        <p:tav tm="100000">
                                          <p:val>
                                            <p:strVal val="#ppt_h"/>
                                          </p:val>
                                        </p:tav>
                                      </p:tavLst>
                                    </p:anim>
                                    <p:anim calcmode="lin" valueType="num">
                                      <p:cBhvr>
                                        <p:cTn id="29" dur="1000" fill="hold"/>
                                        <p:tgtEl>
                                          <p:spTgt spid="2"/>
                                        </p:tgtEl>
                                        <p:attrNameLst>
                                          <p:attrName>style.rotation</p:attrName>
                                        </p:attrNameLst>
                                      </p:cBhvr>
                                      <p:tavLst>
                                        <p:tav tm="0">
                                          <p:val>
                                            <p:fltVal val="360"/>
                                          </p:val>
                                        </p:tav>
                                        <p:tav tm="100000">
                                          <p:val>
                                            <p:fltVal val="0"/>
                                          </p:val>
                                        </p:tav>
                                      </p:tavLst>
                                    </p:anim>
                                    <p:animEffect transition="in" filter="fade">
                                      <p:cBhvr>
                                        <p:cTn id="30" dur="10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par>
                                <p:cTn id="35" presetID="9" presetClass="emph" presetSubtype="0" nodeType="withEffect">
                                  <p:stCondLst>
                                    <p:cond delay="0"/>
                                  </p:stCondLst>
                                  <p:childTnLst>
                                    <p:set>
                                      <p:cBhvr rctx="PPT">
                                        <p:cTn id="36" dur="indefinite"/>
                                        <p:tgtEl>
                                          <p:spTgt spid="3">
                                            <p:txEl>
                                              <p:pRg st="2" end="2"/>
                                            </p:txEl>
                                          </p:spTgt>
                                        </p:tgtEl>
                                        <p:attrNameLst>
                                          <p:attrName>style.opacity</p:attrName>
                                        </p:attrNameLst>
                                      </p:cBhvr>
                                      <p:to>
                                        <p:strVal val="0.5"/>
                                      </p:to>
                                    </p:set>
                                    <p:animEffect filter="image" prLst="opacity: 0.5">
                                      <p:cBhvr rctx="IE">
                                        <p:cTn id="37" dur="indefinite"/>
                                        <p:tgtEl>
                                          <p:spTgt spid="3">
                                            <p:txEl>
                                              <p:pRg st="2" end="2"/>
                                            </p:txEl>
                                          </p:spTgt>
                                        </p:tgtEl>
                                      </p:cBhvr>
                                    </p:animEffect>
                                  </p:childTnLst>
                                </p:cTn>
                              </p:par>
                              <p:par>
                                <p:cTn id="38" presetID="9" presetClass="emph" presetSubtype="0" nodeType="withEffect">
                                  <p:stCondLst>
                                    <p:cond delay="0"/>
                                  </p:stCondLst>
                                  <p:childTnLst>
                                    <p:set>
                                      <p:cBhvr rctx="PPT">
                                        <p:cTn id="39" dur="indefinite"/>
                                        <p:tgtEl>
                                          <p:spTgt spid="3">
                                            <p:txEl>
                                              <p:pRg st="3" end="3"/>
                                            </p:txEl>
                                          </p:spTgt>
                                        </p:tgtEl>
                                        <p:attrNameLst>
                                          <p:attrName>style.opacity</p:attrName>
                                        </p:attrNameLst>
                                      </p:cBhvr>
                                      <p:to>
                                        <p:strVal val="0.5"/>
                                      </p:to>
                                    </p:set>
                                    <p:animEffect filter="image" prLst="opacity: 0.5">
                                      <p:cBhvr rctx="IE">
                                        <p:cTn id="40" dur="indefinite"/>
                                        <p:tgtEl>
                                          <p:spTgt spid="3">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childTnLst>
                                </p:cTn>
                              </p:par>
                              <p:par>
                                <p:cTn id="45" presetID="9" presetClass="emph" presetSubtype="0" nodeType="withEffect">
                                  <p:stCondLst>
                                    <p:cond delay="0"/>
                                  </p:stCondLst>
                                  <p:childTnLst>
                                    <p:set>
                                      <p:cBhvr rctx="PPT">
                                        <p:cTn id="46" dur="indefinite"/>
                                        <p:tgtEl>
                                          <p:spTgt spid="3">
                                            <p:txEl>
                                              <p:pRg st="4" end="4"/>
                                            </p:txEl>
                                          </p:spTgt>
                                        </p:tgtEl>
                                        <p:attrNameLst>
                                          <p:attrName>style.opacity</p:attrName>
                                        </p:attrNameLst>
                                      </p:cBhvr>
                                      <p:to>
                                        <p:strVal val="0.5"/>
                                      </p:to>
                                    </p:set>
                                    <p:animEffect filter="image" prLst="opacity: 0.5">
                                      <p:cBhvr rctx="IE">
                                        <p:cTn id="47" dur="indefinite"/>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81000" y="381000"/>
            <a:ext cx="8382000" cy="838200"/>
          </a:xfrm>
        </p:spPr>
        <p:txBody>
          <a:bodyPr/>
          <a:lstStyle/>
          <a:p>
            <a:pPr algn="ctr" eaLnBrk="1" hangingPunct="1"/>
            <a:r>
              <a:rPr lang="en-US" sz="2800" dirty="0" smtClean="0">
                <a:solidFill>
                  <a:srgbClr val="00FFFF"/>
                </a:solidFill>
              </a:rPr>
              <a:t>Let us </a:t>
            </a:r>
            <a:r>
              <a:rPr sz="2800" dirty="0" smtClean="0">
                <a:solidFill>
                  <a:srgbClr val="00FFFF"/>
                </a:solidFill>
              </a:rPr>
              <a:t>examine</a:t>
            </a:r>
            <a:r>
              <a:rPr lang="en-US" sz="2800" dirty="0" smtClean="0">
                <a:solidFill>
                  <a:srgbClr val="00FFFF"/>
                </a:solidFill>
              </a:rPr>
              <a:t> </a:t>
            </a:r>
            <a:r>
              <a:rPr sz="2800" dirty="0" smtClean="0">
                <a:solidFill>
                  <a:srgbClr val="00FFFF"/>
                </a:solidFill>
              </a:rPr>
              <a:t>two</a:t>
            </a:r>
            <a:r>
              <a:rPr lang="en-US" sz="2800" dirty="0" smtClean="0">
                <a:solidFill>
                  <a:srgbClr val="00FFFF"/>
                </a:solidFill>
              </a:rPr>
              <a:t> </a:t>
            </a:r>
            <a:r>
              <a:rPr sz="2800" dirty="0" smtClean="0">
                <a:solidFill>
                  <a:srgbClr val="00FFFF"/>
                </a:solidFill>
              </a:rPr>
              <a:t>different</a:t>
            </a:r>
            <a:r>
              <a:rPr lang="en-US" sz="2800" dirty="0" smtClean="0">
                <a:solidFill>
                  <a:srgbClr val="00FFFF"/>
                </a:solidFill>
              </a:rPr>
              <a:t> </a:t>
            </a:r>
            <a:r>
              <a:rPr sz="2800" dirty="0" smtClean="0">
                <a:solidFill>
                  <a:srgbClr val="00FFFF"/>
                </a:solidFill>
              </a:rPr>
              <a:t>museums</a:t>
            </a:r>
            <a:r>
              <a:rPr lang="en-US" sz="2800" dirty="0" smtClean="0">
                <a:solidFill>
                  <a:srgbClr val="00FFFF"/>
                </a:solidFill>
              </a:rPr>
              <a:t> </a:t>
            </a:r>
            <a:r>
              <a:rPr sz="2800" dirty="0" smtClean="0">
                <a:solidFill>
                  <a:srgbClr val="00FFFF"/>
                </a:solidFill>
              </a:rPr>
              <a:t>having</a:t>
            </a:r>
            <a:r>
              <a:rPr lang="en-US" sz="2800" dirty="0" smtClean="0">
                <a:solidFill>
                  <a:srgbClr val="00FFFF"/>
                </a:solidFill>
              </a:rPr>
              <a:t> </a:t>
            </a:r>
            <a:r>
              <a:rPr sz="2800" dirty="0" smtClean="0">
                <a:solidFill>
                  <a:srgbClr val="00FFFF"/>
                </a:solidFill>
              </a:rPr>
              <a:t>15</a:t>
            </a:r>
            <a:r>
              <a:rPr lang="en-US" sz="2800" dirty="0" smtClean="0">
                <a:solidFill>
                  <a:srgbClr val="00FFFF"/>
                </a:solidFill>
              </a:rPr>
              <a:t> </a:t>
            </a:r>
            <a:r>
              <a:rPr sz="2800" dirty="0" smtClean="0">
                <a:solidFill>
                  <a:srgbClr val="00FFFF"/>
                </a:solidFill>
              </a:rPr>
              <a:t>walls</a:t>
            </a:r>
            <a:r>
              <a:rPr lang="en-US" sz="2800" dirty="0" smtClean="0">
                <a:solidFill>
                  <a:srgbClr val="00FFFF"/>
                </a:solidFill>
              </a:rPr>
              <a:t> each</a:t>
            </a:r>
            <a:endParaRPr sz="2800" dirty="0">
              <a:solidFill>
                <a:srgbClr val="00FFFF"/>
              </a:solidFill>
            </a:endParaRPr>
          </a:p>
        </p:txBody>
      </p:sp>
      <p:sp>
        <p:nvSpPr>
          <p:cNvPr id="19489" name="Date Placeholder 2"/>
          <p:cNvSpPr>
            <a:spLocks noGrp="1"/>
          </p:cNvSpPr>
          <p:nvPr>
            <p:ph type="dt" sz="half" idx="10"/>
          </p:nvPr>
        </p:nvSpPr>
        <p:spPr>
          <a:xfrm>
            <a:off x="285750" y="60198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dirty="0" smtClean="0">
                <a:solidFill>
                  <a:srgbClr val="F8F8F8"/>
                </a:solidFill>
                <a:latin typeface="Tahoma"/>
              </a:rPr>
              <a:t>Updated</a:t>
            </a:r>
            <a:r>
              <a:rPr lang="en-US" dirty="0" smtClean="0">
                <a:solidFill>
                  <a:srgbClr val="F8F8F8"/>
                </a:solidFill>
                <a:latin typeface="Tahoma"/>
              </a:rPr>
              <a:t> </a:t>
            </a:r>
            <a:r>
              <a:rPr dirty="0" smtClean="0">
                <a:solidFill>
                  <a:srgbClr val="F8F8F8"/>
                </a:solidFill>
                <a:latin typeface="Tahoma"/>
              </a:rPr>
              <a:t>13</a:t>
            </a:r>
            <a:r>
              <a:rPr lang="en-US" dirty="0" smtClean="0">
                <a:solidFill>
                  <a:srgbClr val="F8F8F8"/>
                </a:solidFill>
                <a:latin typeface="Tahoma"/>
              </a:rPr>
              <a:t>-</a:t>
            </a:r>
            <a:r>
              <a:rPr dirty="0" smtClean="0">
                <a:solidFill>
                  <a:srgbClr val="F8F8F8"/>
                </a:solidFill>
                <a:latin typeface="Tahoma"/>
              </a:rPr>
              <a:t>Oct</a:t>
            </a:r>
            <a:r>
              <a:rPr lang="en-US" dirty="0" smtClean="0">
                <a:solidFill>
                  <a:srgbClr val="F8F8F8"/>
                </a:solidFill>
                <a:latin typeface="Tahoma"/>
              </a:rPr>
              <a:t>-</a:t>
            </a:r>
            <a:r>
              <a:rPr dirty="0" smtClean="0">
                <a:solidFill>
                  <a:srgbClr val="F8F8F8"/>
                </a:solidFill>
                <a:latin typeface="Tahoma"/>
              </a:rPr>
              <a:t>2016</a:t>
            </a:r>
            <a:endParaRPr lang="en-US" altLang="en-US" dirty="0">
              <a:solidFill>
                <a:srgbClr val="F8F8F8"/>
              </a:solidFill>
              <a:latin typeface="Tahoma" pitchFamily="34" charset="0"/>
            </a:endParaRPr>
          </a:p>
        </p:txBody>
      </p:sp>
      <p:sp>
        <p:nvSpPr>
          <p:cNvPr id="19491" name="Footer Placeholder 3"/>
          <p:cNvSpPr>
            <a:spLocks noGrp="1"/>
          </p:cNvSpPr>
          <p:nvPr>
            <p:ph type="ftr" sz="quarter" idx="11"/>
          </p:nvPr>
        </p:nvSpPr>
        <p:spPr>
          <a:xfrm>
            <a:off x="3408363" y="6019800"/>
            <a:ext cx="4135437"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dirty="0" smtClean="0">
                <a:solidFill>
                  <a:srgbClr val="F8F8F8"/>
                </a:solidFill>
                <a:latin typeface="Tahoma"/>
              </a:rPr>
              <a:t>The Art Gallery Problem </a:t>
            </a:r>
            <a:r>
              <a:rPr dirty="0" smtClean="0">
                <a:solidFill>
                  <a:srgbClr val="F8F8F8"/>
                </a:solidFill>
                <a:latin typeface="Tahoma"/>
              </a:rPr>
              <a:t>©</a:t>
            </a:r>
            <a:r>
              <a:rPr lang="en-US" dirty="0" smtClean="0">
                <a:solidFill>
                  <a:srgbClr val="F8F8F8"/>
                </a:solidFill>
                <a:latin typeface="Tahoma"/>
              </a:rPr>
              <a:t> </a:t>
            </a:r>
            <a:r>
              <a:rPr dirty="0" smtClean="0">
                <a:solidFill>
                  <a:srgbClr val="F8F8F8"/>
                </a:solidFill>
                <a:latin typeface="Tahoma"/>
              </a:rPr>
              <a:t>All</a:t>
            </a:r>
            <a:r>
              <a:rPr lang="en-US" dirty="0" smtClean="0">
                <a:solidFill>
                  <a:srgbClr val="F8F8F8"/>
                </a:solidFill>
                <a:latin typeface="Tahoma"/>
              </a:rPr>
              <a:t> </a:t>
            </a:r>
            <a:r>
              <a:rPr dirty="0" smtClean="0">
                <a:solidFill>
                  <a:srgbClr val="F8F8F8"/>
                </a:solidFill>
                <a:latin typeface="Tahoma"/>
              </a:rPr>
              <a:t>Rights</a:t>
            </a:r>
            <a:r>
              <a:rPr lang="en-US" dirty="0" smtClean="0">
                <a:solidFill>
                  <a:srgbClr val="F8F8F8"/>
                </a:solidFill>
                <a:latin typeface="Tahoma"/>
              </a:rPr>
              <a:t> </a:t>
            </a:r>
            <a:r>
              <a:rPr dirty="0" smtClean="0">
                <a:solidFill>
                  <a:srgbClr val="F8F8F8"/>
                </a:solidFill>
                <a:latin typeface="Tahoma"/>
              </a:rPr>
              <a:t>Reserved</a:t>
            </a:r>
            <a:r>
              <a:rPr lang="en-US" dirty="0" smtClean="0">
                <a:solidFill>
                  <a:srgbClr val="F8F8F8"/>
                </a:solidFill>
                <a:latin typeface="Tahoma"/>
              </a:rPr>
              <a:t> </a:t>
            </a:r>
            <a:endParaRPr lang="en-US" altLang="en-US" dirty="0">
              <a:solidFill>
                <a:srgbClr val="F8F8F8"/>
              </a:solidFill>
              <a:latin typeface="Tahoma" pitchFamily="34" charset="0"/>
            </a:endParaRPr>
          </a:p>
        </p:txBody>
      </p:sp>
      <p:sp>
        <p:nvSpPr>
          <p:cNvPr id="2" name="Slide Number Placeholder 1"/>
          <p:cNvSpPr>
            <a:spLocks noGrp="1"/>
          </p:cNvSpPr>
          <p:nvPr>
            <p:ph type="sldNum" sz="quarter" idx="12"/>
          </p:nvPr>
        </p:nvSpPr>
        <p:spPr/>
        <p:txBody>
          <a:bodyPr/>
          <a:lstStyle/>
          <a:p>
            <a:pPr>
              <a:defRPr/>
            </a:pPr>
            <a:fld id="{28C99590-D653-46AC-97D3-FFD34B05AF04}" type="slidenum">
              <a:rPr lang="en-US" smtClean="0"/>
              <a:pPr>
                <a:defRPr/>
              </a:pPr>
              <a:t>15</a:t>
            </a:fld>
            <a:endParaRPr lang="en-US"/>
          </a:p>
        </p:txBody>
      </p:sp>
      <p:sp>
        <p:nvSpPr>
          <p:cNvPr id="84" name="Oval 83"/>
          <p:cNvSpPr/>
          <p:nvPr/>
        </p:nvSpPr>
        <p:spPr>
          <a:xfrm>
            <a:off x="5225901" y="5760889"/>
            <a:ext cx="144000" cy="144000"/>
          </a:xfrm>
          <a:prstGeom prst="ellipse">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srgbClr val="F8F8F8"/>
              </a:solidFill>
            </a:endParaRPr>
          </a:p>
        </p:txBody>
      </p:sp>
      <p:sp>
        <p:nvSpPr>
          <p:cNvPr id="85" name="Oval 84"/>
          <p:cNvSpPr/>
          <p:nvPr/>
        </p:nvSpPr>
        <p:spPr>
          <a:xfrm>
            <a:off x="554666" y="5771522"/>
            <a:ext cx="144000" cy="144000"/>
          </a:xfrm>
          <a:prstGeom prst="ellipse">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srgbClr val="F8F8F8"/>
              </a:solidFill>
            </a:endParaRPr>
          </a:p>
        </p:txBody>
      </p:sp>
      <p:sp>
        <p:nvSpPr>
          <p:cNvPr id="86" name="Oval 85"/>
          <p:cNvSpPr/>
          <p:nvPr/>
        </p:nvSpPr>
        <p:spPr>
          <a:xfrm>
            <a:off x="3789362" y="5410200"/>
            <a:ext cx="144000" cy="144000"/>
          </a:xfrm>
          <a:prstGeom prst="ellipse">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srgbClr val="F8F8F8"/>
              </a:solidFill>
            </a:endParaRPr>
          </a:p>
        </p:txBody>
      </p:sp>
      <p:sp>
        <p:nvSpPr>
          <p:cNvPr id="87" name="Oval 86"/>
          <p:cNvSpPr/>
          <p:nvPr/>
        </p:nvSpPr>
        <p:spPr>
          <a:xfrm>
            <a:off x="2667000" y="5402263"/>
            <a:ext cx="144000" cy="144000"/>
          </a:xfrm>
          <a:prstGeom prst="ellipse">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srgbClr val="F8F8F8"/>
              </a:solidFill>
            </a:endParaRPr>
          </a:p>
        </p:txBody>
      </p:sp>
      <p:sp>
        <p:nvSpPr>
          <p:cNvPr id="88" name="Oval 87"/>
          <p:cNvSpPr/>
          <p:nvPr/>
        </p:nvSpPr>
        <p:spPr>
          <a:xfrm>
            <a:off x="1511300" y="5426075"/>
            <a:ext cx="144000" cy="144000"/>
          </a:xfrm>
          <a:prstGeom prst="ellipse">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srgbClr val="F8F8F8"/>
              </a:solidFill>
            </a:endParaRPr>
          </a:p>
        </p:txBody>
      </p:sp>
      <p:sp>
        <p:nvSpPr>
          <p:cNvPr id="52" name="Oval 51"/>
          <p:cNvSpPr/>
          <p:nvPr/>
        </p:nvSpPr>
        <p:spPr>
          <a:xfrm>
            <a:off x="1358272" y="1226658"/>
            <a:ext cx="144462" cy="142875"/>
          </a:xfrm>
          <a:prstGeom prst="ellipse">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srgbClr val="F8F8F8"/>
              </a:solidFill>
            </a:endParaRPr>
          </a:p>
        </p:txBody>
      </p:sp>
      <p:sp>
        <p:nvSpPr>
          <p:cNvPr id="53" name="Oval 52"/>
          <p:cNvSpPr/>
          <p:nvPr/>
        </p:nvSpPr>
        <p:spPr>
          <a:xfrm>
            <a:off x="2903538" y="1208088"/>
            <a:ext cx="144462" cy="142875"/>
          </a:xfrm>
          <a:prstGeom prst="ellipse">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srgbClr val="F8F8F8"/>
              </a:solidFill>
            </a:endParaRPr>
          </a:p>
        </p:txBody>
      </p:sp>
      <p:sp>
        <p:nvSpPr>
          <p:cNvPr id="56" name="Oval 55"/>
          <p:cNvSpPr/>
          <p:nvPr/>
        </p:nvSpPr>
        <p:spPr>
          <a:xfrm>
            <a:off x="541338" y="3048000"/>
            <a:ext cx="144462" cy="144463"/>
          </a:xfrm>
          <a:prstGeom prst="ellipse">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srgbClr val="F8F8F8"/>
              </a:solidFill>
            </a:endParaRPr>
          </a:p>
        </p:txBody>
      </p:sp>
      <p:grpSp>
        <p:nvGrpSpPr>
          <p:cNvPr id="19476" name="Group 47"/>
          <p:cNvGrpSpPr>
            <a:grpSpLocks/>
          </p:cNvGrpSpPr>
          <p:nvPr/>
        </p:nvGrpSpPr>
        <p:grpSpPr bwMode="auto">
          <a:xfrm>
            <a:off x="517525" y="1196975"/>
            <a:ext cx="2530475" cy="2016125"/>
            <a:chOff x="1547664" y="1628800"/>
            <a:chExt cx="2530913" cy="2016224"/>
          </a:xfrm>
        </p:grpSpPr>
        <p:cxnSp>
          <p:nvCxnSpPr>
            <p:cNvPr id="8" name="Straight Connector 7"/>
            <p:cNvCxnSpPr/>
            <p:nvPr/>
          </p:nvCxnSpPr>
          <p:spPr>
            <a:xfrm>
              <a:off x="2268514" y="2276532"/>
              <a:ext cx="287388"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2555901" y="1628800"/>
              <a:ext cx="0" cy="65567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flipV="1">
              <a:off x="2268514" y="1916152"/>
              <a:ext cx="7939" cy="36831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547664" y="1628800"/>
              <a:ext cx="1008237"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908089" y="1916152"/>
              <a:ext cx="360424"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1547664" y="1628800"/>
              <a:ext cx="0" cy="2016224"/>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1896974" y="1908214"/>
              <a:ext cx="20642" cy="1233549"/>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558779" y="3645024"/>
              <a:ext cx="1644935"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908089" y="3141762"/>
              <a:ext cx="863749"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059226" y="1628800"/>
              <a:ext cx="1008237"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4078577" y="1628800"/>
              <a:ext cx="0" cy="1152582"/>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059226" y="1628800"/>
              <a:ext cx="288975" cy="431821"/>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851526" y="2421002"/>
              <a:ext cx="215937" cy="36038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2771839" y="2060621"/>
              <a:ext cx="576362" cy="1081141"/>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3203714" y="2421002"/>
              <a:ext cx="647812" cy="1224022"/>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19477" name="TextBox 89"/>
          <p:cNvSpPr txBox="1">
            <a:spLocks noChangeArrowheads="1"/>
          </p:cNvSpPr>
          <p:nvPr/>
        </p:nvSpPr>
        <p:spPr bwMode="auto">
          <a:xfrm>
            <a:off x="434975" y="3197423"/>
            <a:ext cx="22320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eaLnBrk="1" fontAlgn="base" hangingPunct="1">
              <a:spcBef>
                <a:spcPct val="0"/>
              </a:spcBef>
              <a:spcAft>
                <a:spcPct val="0"/>
              </a:spcAft>
            </a:pPr>
            <a:r>
              <a:rPr sz="1400" dirty="0" smtClean="0">
                <a:solidFill>
                  <a:srgbClr val="F8F8F8"/>
                </a:solidFill>
                <a:latin typeface="Tahoma"/>
              </a:rPr>
              <a:t>The</a:t>
            </a:r>
            <a:r>
              <a:rPr lang="en-US" sz="1400" dirty="0" smtClean="0">
                <a:solidFill>
                  <a:srgbClr val="F8F8F8"/>
                </a:solidFill>
                <a:latin typeface="Tahoma"/>
              </a:rPr>
              <a:t> </a:t>
            </a:r>
            <a:r>
              <a:rPr sz="1400" dirty="0" smtClean="0">
                <a:solidFill>
                  <a:srgbClr val="F8F8F8"/>
                </a:solidFill>
                <a:latin typeface="Tahoma"/>
              </a:rPr>
              <a:t>spiral</a:t>
            </a:r>
            <a:r>
              <a:rPr lang="en-US" sz="1400" dirty="0" smtClean="0">
                <a:solidFill>
                  <a:srgbClr val="F8F8F8"/>
                </a:solidFill>
                <a:latin typeface="Tahoma"/>
              </a:rPr>
              <a:t>-</a:t>
            </a:r>
            <a:r>
              <a:rPr sz="1400" dirty="0" smtClean="0">
                <a:solidFill>
                  <a:srgbClr val="F8F8F8"/>
                </a:solidFill>
                <a:latin typeface="Tahoma"/>
              </a:rPr>
              <a:t>layout</a:t>
            </a:r>
            <a:r>
              <a:rPr lang="en-US" sz="1400" dirty="0" smtClean="0">
                <a:solidFill>
                  <a:srgbClr val="F8F8F8"/>
                </a:solidFill>
                <a:latin typeface="Tahoma"/>
              </a:rPr>
              <a:t> </a:t>
            </a:r>
            <a:r>
              <a:rPr sz="1400" dirty="0" smtClean="0">
                <a:solidFill>
                  <a:srgbClr val="F8F8F8"/>
                </a:solidFill>
                <a:latin typeface="Tahoma"/>
              </a:rPr>
              <a:t>museum</a:t>
            </a:r>
            <a:endParaRPr sz="1400" dirty="0">
              <a:solidFill>
                <a:srgbClr val="F8F8F8"/>
              </a:solidFill>
              <a:latin typeface="Tahoma"/>
            </a:endParaRPr>
          </a:p>
        </p:txBody>
      </p:sp>
      <p:sp>
        <p:nvSpPr>
          <p:cNvPr id="92" name="TextBox 91"/>
          <p:cNvSpPr txBox="1"/>
          <p:nvPr/>
        </p:nvSpPr>
        <p:spPr>
          <a:xfrm>
            <a:off x="2959100" y="1196975"/>
            <a:ext cx="5880100" cy="1938992"/>
          </a:xfrm>
          <a:prstGeom prst="rect">
            <a:avLst/>
          </a:prstGeom>
          <a:noFill/>
        </p:spPr>
        <p:txBody>
          <a:bodyPr wrap="square" rtlCol="1">
            <a:spAutoFit/>
          </a:bodyPr>
          <a:lstStyle/>
          <a:p>
            <a:pPr>
              <a:defRPr/>
            </a:pPr>
            <a:r>
              <a:rPr sz="2000" dirty="0" smtClean="0">
                <a:solidFill>
                  <a:srgbClr val="F8F8F8"/>
                </a:solidFill>
                <a:cs typeface="Arial" charset="0"/>
              </a:rPr>
              <a:t>For</a:t>
            </a:r>
            <a:r>
              <a:rPr lang="en-US" sz="2000" dirty="0" smtClean="0">
                <a:solidFill>
                  <a:srgbClr val="F8F8F8"/>
                </a:solidFill>
                <a:cs typeface="Arial" charset="0"/>
              </a:rPr>
              <a:t> </a:t>
            </a:r>
            <a:r>
              <a:rPr sz="2000" dirty="0" smtClean="0">
                <a:solidFill>
                  <a:srgbClr val="F8F8F8"/>
                </a:solidFill>
                <a:cs typeface="Arial" charset="0"/>
              </a:rPr>
              <a:t>a</a:t>
            </a:r>
            <a:r>
              <a:rPr lang="en-US" sz="2000" dirty="0" smtClean="0">
                <a:solidFill>
                  <a:srgbClr val="F8F8F8"/>
                </a:solidFill>
                <a:cs typeface="Arial" charset="0"/>
              </a:rPr>
              <a:t> </a:t>
            </a:r>
            <a:r>
              <a:rPr sz="2000" dirty="0" smtClean="0">
                <a:solidFill>
                  <a:srgbClr val="F8F8F8"/>
                </a:solidFill>
                <a:cs typeface="Arial" charset="0"/>
              </a:rPr>
              <a:t>museum</a:t>
            </a:r>
            <a:r>
              <a:rPr lang="en-US" sz="2000" dirty="0" smtClean="0">
                <a:solidFill>
                  <a:srgbClr val="F8F8F8"/>
                </a:solidFill>
                <a:cs typeface="Arial" charset="0"/>
              </a:rPr>
              <a:t> </a:t>
            </a:r>
            <a:r>
              <a:rPr sz="2000" dirty="0" smtClean="0">
                <a:solidFill>
                  <a:srgbClr val="F8F8F8"/>
                </a:solidFill>
                <a:cs typeface="Arial" charset="0"/>
              </a:rPr>
              <a:t>with</a:t>
            </a:r>
            <a:r>
              <a:rPr lang="en-US" sz="2000" dirty="0" smtClean="0">
                <a:solidFill>
                  <a:srgbClr val="F8F8F8"/>
                </a:solidFill>
                <a:cs typeface="Arial" charset="0"/>
              </a:rPr>
              <a:t> </a:t>
            </a:r>
            <a:r>
              <a:rPr sz="2000" dirty="0" smtClean="0">
                <a:solidFill>
                  <a:srgbClr val="F8F8F8"/>
                </a:solidFill>
                <a:cs typeface="Arial" charset="0"/>
              </a:rPr>
              <a:t>a</a:t>
            </a:r>
            <a:r>
              <a:rPr lang="en-US" sz="2000" dirty="0" smtClean="0">
                <a:solidFill>
                  <a:srgbClr val="F8F8F8"/>
                </a:solidFill>
                <a:cs typeface="Arial" charset="0"/>
              </a:rPr>
              <a:t> </a:t>
            </a:r>
            <a:r>
              <a:rPr sz="2000" dirty="0" smtClean="0">
                <a:solidFill>
                  <a:srgbClr val="F8F8F8"/>
                </a:solidFill>
                <a:cs typeface="Arial" charset="0"/>
              </a:rPr>
              <a:t>spiral</a:t>
            </a:r>
            <a:r>
              <a:rPr lang="en-US" sz="2000" dirty="0" smtClean="0">
                <a:solidFill>
                  <a:srgbClr val="F8F8F8"/>
                </a:solidFill>
                <a:cs typeface="Arial" charset="0"/>
              </a:rPr>
              <a:t> </a:t>
            </a:r>
            <a:r>
              <a:rPr sz="2000" dirty="0" smtClean="0">
                <a:solidFill>
                  <a:srgbClr val="F8F8F8"/>
                </a:solidFill>
                <a:cs typeface="Arial" charset="0"/>
              </a:rPr>
              <a:t>layout</a:t>
            </a:r>
            <a:r>
              <a:rPr lang="en-US" sz="2000" dirty="0" smtClean="0">
                <a:solidFill>
                  <a:srgbClr val="F8F8F8"/>
                </a:solidFill>
                <a:cs typeface="Arial" charset="0"/>
              </a:rPr>
              <a:t>, </a:t>
            </a:r>
            <a:r>
              <a:rPr sz="2000" dirty="0" smtClean="0">
                <a:solidFill>
                  <a:srgbClr val="F8F8F8"/>
                </a:solidFill>
                <a:cs typeface="Arial" charset="0"/>
              </a:rPr>
              <a:t>three</a:t>
            </a:r>
            <a:r>
              <a:rPr lang="en-US" sz="2000" dirty="0" smtClean="0">
                <a:solidFill>
                  <a:srgbClr val="F8F8F8"/>
                </a:solidFill>
                <a:cs typeface="Arial" charset="0"/>
              </a:rPr>
              <a:t> </a:t>
            </a:r>
            <a:r>
              <a:rPr sz="2000" dirty="0" smtClean="0">
                <a:solidFill>
                  <a:srgbClr val="F8F8F8"/>
                </a:solidFill>
                <a:cs typeface="Arial" charset="0"/>
              </a:rPr>
              <a:t>cameras</a:t>
            </a:r>
            <a:r>
              <a:rPr lang="en-US" sz="2000" dirty="0" smtClean="0">
                <a:solidFill>
                  <a:srgbClr val="F8F8F8"/>
                </a:solidFill>
                <a:cs typeface="Arial" charset="0"/>
              </a:rPr>
              <a:t> would </a:t>
            </a:r>
            <a:r>
              <a:rPr sz="2000" dirty="0" smtClean="0">
                <a:solidFill>
                  <a:srgbClr val="F8F8F8"/>
                </a:solidFill>
                <a:cs typeface="Arial" charset="0"/>
              </a:rPr>
              <a:t>suffice</a:t>
            </a:r>
            <a:r>
              <a:rPr lang="en-US" sz="2000" dirty="0" smtClean="0">
                <a:solidFill>
                  <a:srgbClr val="F8F8F8"/>
                </a:solidFill>
                <a:cs typeface="Arial" charset="0"/>
              </a:rPr>
              <a:t> (  ).</a:t>
            </a:r>
            <a:endParaRPr lang="he-IL" dirty="0">
              <a:solidFill>
                <a:srgbClr val="F8F8F8"/>
              </a:solidFill>
              <a:cs typeface="Arial" charset="0"/>
            </a:endParaRPr>
          </a:p>
          <a:p>
            <a:pPr>
              <a:defRPr/>
            </a:pPr>
            <a:r>
              <a:rPr sz="2000" dirty="0" smtClean="0">
                <a:solidFill>
                  <a:srgbClr val="F8F8F8"/>
                </a:solidFill>
                <a:cs typeface="Arial" charset="0"/>
              </a:rPr>
              <a:t>Three</a:t>
            </a:r>
            <a:r>
              <a:rPr lang="en-US" sz="2000" dirty="0" smtClean="0">
                <a:solidFill>
                  <a:srgbClr val="F8F8F8"/>
                </a:solidFill>
                <a:cs typeface="Arial" charset="0"/>
              </a:rPr>
              <a:t> </a:t>
            </a:r>
            <a:r>
              <a:rPr sz="2000" dirty="0" smtClean="0">
                <a:solidFill>
                  <a:srgbClr val="F8F8F8"/>
                </a:solidFill>
                <a:cs typeface="Arial" charset="0"/>
              </a:rPr>
              <a:t>cameras</a:t>
            </a:r>
            <a:r>
              <a:rPr lang="en-US" sz="2000" dirty="0" smtClean="0">
                <a:solidFill>
                  <a:srgbClr val="F8F8F8"/>
                </a:solidFill>
                <a:cs typeface="Arial" charset="0"/>
              </a:rPr>
              <a:t> </a:t>
            </a:r>
            <a:r>
              <a:rPr sz="2000" dirty="0" smtClean="0">
                <a:solidFill>
                  <a:srgbClr val="F8F8F8"/>
                </a:solidFill>
                <a:cs typeface="Arial" charset="0"/>
              </a:rPr>
              <a:t>are</a:t>
            </a:r>
            <a:r>
              <a:rPr lang="en-US" sz="2000" dirty="0" smtClean="0">
                <a:solidFill>
                  <a:srgbClr val="F8F8F8"/>
                </a:solidFill>
                <a:cs typeface="Arial" charset="0"/>
              </a:rPr>
              <a:t> </a:t>
            </a:r>
            <a:r>
              <a:rPr sz="2000" dirty="0" smtClean="0">
                <a:solidFill>
                  <a:srgbClr val="F8F8F8"/>
                </a:solidFill>
                <a:cs typeface="Arial" charset="0"/>
              </a:rPr>
              <a:t>also</a:t>
            </a:r>
            <a:r>
              <a:rPr lang="en-US" sz="2000" dirty="0" smtClean="0">
                <a:solidFill>
                  <a:srgbClr val="F8F8F8"/>
                </a:solidFill>
                <a:cs typeface="Arial" charset="0"/>
              </a:rPr>
              <a:t> </a:t>
            </a:r>
            <a:r>
              <a:rPr sz="2000" dirty="0" smtClean="0">
                <a:solidFill>
                  <a:srgbClr val="F8F8F8"/>
                </a:solidFill>
                <a:cs typeface="Arial" charset="0"/>
              </a:rPr>
              <a:t>necessary</a:t>
            </a:r>
            <a:r>
              <a:rPr lang="en-US" sz="2000" dirty="0" smtClean="0">
                <a:solidFill>
                  <a:srgbClr val="F8F8F8"/>
                </a:solidFill>
                <a:cs typeface="Arial" charset="0"/>
              </a:rPr>
              <a:t>, </a:t>
            </a:r>
            <a:r>
              <a:rPr sz="2000" dirty="0" smtClean="0">
                <a:solidFill>
                  <a:srgbClr val="F8F8F8"/>
                </a:solidFill>
                <a:cs typeface="Arial" charset="0"/>
              </a:rPr>
              <a:t>since</a:t>
            </a:r>
            <a:r>
              <a:rPr lang="en-US" sz="2000" dirty="0" smtClean="0">
                <a:solidFill>
                  <a:srgbClr val="F8F8F8"/>
                </a:solidFill>
                <a:cs typeface="Arial" charset="0"/>
              </a:rPr>
              <a:t> </a:t>
            </a:r>
            <a:r>
              <a:rPr sz="2000" dirty="0" smtClean="0">
                <a:solidFill>
                  <a:srgbClr val="F8F8F8"/>
                </a:solidFill>
                <a:cs typeface="Arial" charset="0"/>
              </a:rPr>
              <a:t>each</a:t>
            </a:r>
            <a:r>
              <a:rPr lang="en-US" sz="2000" dirty="0" smtClean="0">
                <a:solidFill>
                  <a:srgbClr val="F8F8F8"/>
                </a:solidFill>
                <a:cs typeface="Arial" charset="0"/>
              </a:rPr>
              <a:t> </a:t>
            </a:r>
            <a:r>
              <a:rPr sz="2000" dirty="0" smtClean="0">
                <a:solidFill>
                  <a:srgbClr val="F8F8F8"/>
                </a:solidFill>
                <a:cs typeface="Arial" charset="0"/>
              </a:rPr>
              <a:t>one</a:t>
            </a:r>
            <a:r>
              <a:rPr lang="en-US" sz="2000" dirty="0" smtClean="0">
                <a:solidFill>
                  <a:srgbClr val="F8F8F8"/>
                </a:solidFill>
                <a:cs typeface="Arial" charset="0"/>
              </a:rPr>
              <a:t> </a:t>
            </a:r>
            <a:r>
              <a:rPr sz="2000" dirty="0" smtClean="0">
                <a:solidFill>
                  <a:srgbClr val="F8F8F8"/>
                </a:solidFill>
                <a:cs typeface="Arial" charset="0"/>
              </a:rPr>
              <a:t>of</a:t>
            </a:r>
            <a:r>
              <a:rPr lang="en-US" sz="2000" dirty="0" smtClean="0">
                <a:solidFill>
                  <a:srgbClr val="F8F8F8"/>
                </a:solidFill>
                <a:cs typeface="Arial" charset="0"/>
              </a:rPr>
              <a:t> </a:t>
            </a:r>
            <a:r>
              <a:rPr sz="2000" dirty="0" smtClean="0">
                <a:solidFill>
                  <a:srgbClr val="F8F8F8"/>
                </a:solidFill>
                <a:cs typeface="Arial" charset="0"/>
              </a:rPr>
              <a:t>the</a:t>
            </a:r>
            <a:r>
              <a:rPr lang="en-US" sz="2000" dirty="0" smtClean="0">
                <a:solidFill>
                  <a:srgbClr val="F8F8F8"/>
                </a:solidFill>
                <a:cs typeface="Arial" charset="0"/>
              </a:rPr>
              <a:t> </a:t>
            </a:r>
            <a:r>
              <a:rPr sz="2000" dirty="0" smtClean="0">
                <a:solidFill>
                  <a:srgbClr val="F8F8F8"/>
                </a:solidFill>
                <a:cs typeface="Arial" charset="0"/>
              </a:rPr>
              <a:t>purple</a:t>
            </a:r>
            <a:r>
              <a:rPr lang="en-US" sz="2000" dirty="0" smtClean="0">
                <a:solidFill>
                  <a:srgbClr val="F8F8F8"/>
                </a:solidFill>
                <a:cs typeface="Arial" charset="0"/>
              </a:rPr>
              <a:t> </a:t>
            </a:r>
            <a:r>
              <a:rPr sz="2000" dirty="0" smtClean="0">
                <a:solidFill>
                  <a:srgbClr val="F8F8F8"/>
                </a:solidFill>
                <a:cs typeface="Arial" charset="0"/>
              </a:rPr>
              <a:t>points</a:t>
            </a:r>
            <a:r>
              <a:rPr lang="en-US" sz="2000" dirty="0" smtClean="0">
                <a:solidFill>
                  <a:srgbClr val="F8F8F8"/>
                </a:solidFill>
                <a:cs typeface="Arial" charset="0"/>
              </a:rPr>
              <a:t> </a:t>
            </a:r>
            <a:r>
              <a:rPr sz="2000" dirty="0" smtClean="0">
                <a:solidFill>
                  <a:srgbClr val="F8F8F8"/>
                </a:solidFill>
                <a:cs typeface="Arial" charset="0"/>
              </a:rPr>
              <a:t>requires</a:t>
            </a:r>
            <a:r>
              <a:rPr lang="en-US" sz="2000" dirty="0" smtClean="0">
                <a:solidFill>
                  <a:srgbClr val="F8F8F8"/>
                </a:solidFill>
                <a:cs typeface="Arial" charset="0"/>
              </a:rPr>
              <a:t> </a:t>
            </a:r>
            <a:r>
              <a:rPr sz="2000" dirty="0" smtClean="0">
                <a:solidFill>
                  <a:srgbClr val="F8F8F8"/>
                </a:solidFill>
                <a:cs typeface="Arial" charset="0"/>
              </a:rPr>
              <a:t>a</a:t>
            </a:r>
            <a:r>
              <a:rPr lang="en-US" sz="2000" dirty="0" smtClean="0">
                <a:solidFill>
                  <a:srgbClr val="F8F8F8"/>
                </a:solidFill>
                <a:cs typeface="Arial" charset="0"/>
              </a:rPr>
              <a:t> </a:t>
            </a:r>
            <a:r>
              <a:rPr sz="2000" dirty="0" smtClean="0">
                <a:solidFill>
                  <a:srgbClr val="F8F8F8"/>
                </a:solidFill>
                <a:cs typeface="Arial" charset="0"/>
              </a:rPr>
              <a:t>separate</a:t>
            </a:r>
            <a:r>
              <a:rPr lang="en-US" sz="2000" dirty="0" smtClean="0">
                <a:solidFill>
                  <a:srgbClr val="F8F8F8"/>
                </a:solidFill>
                <a:cs typeface="Arial" charset="0"/>
              </a:rPr>
              <a:t> </a:t>
            </a:r>
            <a:r>
              <a:rPr sz="2000" dirty="0" smtClean="0">
                <a:solidFill>
                  <a:srgbClr val="F8F8F8"/>
                </a:solidFill>
                <a:cs typeface="Arial" charset="0"/>
              </a:rPr>
              <a:t>camera</a:t>
            </a:r>
            <a:r>
              <a:rPr lang="en-US" sz="2000" dirty="0" smtClean="0">
                <a:solidFill>
                  <a:srgbClr val="F8F8F8"/>
                </a:solidFill>
                <a:cs typeface="Arial" charset="0"/>
              </a:rPr>
              <a:t>; </a:t>
            </a:r>
            <a:r>
              <a:rPr lang="en-US" sz="2000" dirty="0" smtClean="0">
                <a:solidFill>
                  <a:srgbClr val="F8F8F8"/>
                </a:solidFill>
                <a:cs typeface="Arial" charset="0"/>
              </a:rPr>
              <a:t>t</a:t>
            </a:r>
            <a:r>
              <a:rPr sz="2000" dirty="0" smtClean="0">
                <a:solidFill>
                  <a:srgbClr val="F8F8F8"/>
                </a:solidFill>
                <a:cs typeface="Arial" charset="0"/>
              </a:rPr>
              <a:t>here</a:t>
            </a:r>
            <a:r>
              <a:rPr lang="en-US" sz="2000" dirty="0" smtClean="0">
                <a:solidFill>
                  <a:srgbClr val="F8F8F8"/>
                </a:solidFill>
                <a:cs typeface="Arial" charset="0"/>
              </a:rPr>
              <a:t> </a:t>
            </a:r>
            <a:r>
              <a:rPr sz="2000" dirty="0" smtClean="0">
                <a:solidFill>
                  <a:srgbClr val="F8F8F8"/>
                </a:solidFill>
                <a:cs typeface="Arial" charset="0"/>
              </a:rPr>
              <a:t>is</a:t>
            </a:r>
            <a:r>
              <a:rPr lang="en-US" sz="2000" dirty="0" smtClean="0">
                <a:solidFill>
                  <a:srgbClr val="F8F8F8"/>
                </a:solidFill>
                <a:cs typeface="Arial" charset="0"/>
              </a:rPr>
              <a:t> </a:t>
            </a:r>
            <a:r>
              <a:rPr sz="2000" dirty="0" smtClean="0">
                <a:solidFill>
                  <a:srgbClr val="F8F8F8"/>
                </a:solidFill>
                <a:cs typeface="Arial" charset="0"/>
              </a:rPr>
              <a:t>no</a:t>
            </a:r>
            <a:r>
              <a:rPr lang="en-US" sz="2000" dirty="0" smtClean="0">
                <a:solidFill>
                  <a:srgbClr val="F8F8F8"/>
                </a:solidFill>
                <a:cs typeface="Arial" charset="0"/>
              </a:rPr>
              <a:t> spot from </a:t>
            </a:r>
            <a:r>
              <a:rPr sz="2000" dirty="0" smtClean="0">
                <a:solidFill>
                  <a:srgbClr val="F8F8F8"/>
                </a:solidFill>
                <a:cs typeface="Arial" charset="0"/>
              </a:rPr>
              <a:t>which</a:t>
            </a:r>
            <a:r>
              <a:rPr lang="en-US" sz="2000" dirty="0" smtClean="0">
                <a:solidFill>
                  <a:srgbClr val="F8F8F8"/>
                </a:solidFill>
                <a:cs typeface="Arial" charset="0"/>
              </a:rPr>
              <a:t> </a:t>
            </a:r>
            <a:r>
              <a:rPr sz="2000" dirty="0" smtClean="0">
                <a:solidFill>
                  <a:srgbClr val="F8F8F8"/>
                </a:solidFill>
                <a:cs typeface="Arial" charset="0"/>
              </a:rPr>
              <a:t>two</a:t>
            </a:r>
            <a:r>
              <a:rPr lang="en-US" sz="2000" dirty="0" smtClean="0">
                <a:solidFill>
                  <a:srgbClr val="F8F8F8"/>
                </a:solidFill>
                <a:cs typeface="Arial" charset="0"/>
              </a:rPr>
              <a:t> </a:t>
            </a:r>
            <a:r>
              <a:rPr sz="2000" dirty="0" smtClean="0">
                <a:solidFill>
                  <a:srgbClr val="F8F8F8"/>
                </a:solidFill>
                <a:cs typeface="Arial" charset="0"/>
              </a:rPr>
              <a:t>of</a:t>
            </a:r>
            <a:r>
              <a:rPr lang="en-US" sz="2000" dirty="0" smtClean="0">
                <a:solidFill>
                  <a:srgbClr val="F8F8F8"/>
                </a:solidFill>
                <a:cs typeface="Arial" charset="0"/>
              </a:rPr>
              <a:t> </a:t>
            </a:r>
            <a:r>
              <a:rPr sz="2000" dirty="0" smtClean="0">
                <a:solidFill>
                  <a:srgbClr val="F8F8F8"/>
                </a:solidFill>
                <a:cs typeface="Arial" charset="0"/>
              </a:rPr>
              <a:t>them</a:t>
            </a:r>
            <a:r>
              <a:rPr lang="en-US" sz="2000" dirty="0" smtClean="0">
                <a:solidFill>
                  <a:srgbClr val="F8F8F8"/>
                </a:solidFill>
                <a:cs typeface="Arial" charset="0"/>
              </a:rPr>
              <a:t> would be </a:t>
            </a:r>
            <a:r>
              <a:rPr sz="2000" dirty="0" smtClean="0">
                <a:solidFill>
                  <a:srgbClr val="F8F8F8"/>
                </a:solidFill>
                <a:cs typeface="Arial" charset="0"/>
              </a:rPr>
              <a:t>visible</a:t>
            </a:r>
            <a:r>
              <a:rPr lang="en-US" sz="2000" dirty="0" smtClean="0">
                <a:solidFill>
                  <a:srgbClr val="F8F8F8"/>
                </a:solidFill>
                <a:cs typeface="Arial" charset="0"/>
              </a:rPr>
              <a:t>.</a:t>
            </a:r>
            <a:endParaRPr lang="he-IL" sz="2000" dirty="0">
              <a:solidFill>
                <a:srgbClr val="F8F8F8"/>
              </a:solidFill>
              <a:cs typeface="Arial" charset="0"/>
            </a:endParaRPr>
          </a:p>
        </p:txBody>
      </p:sp>
      <p:sp>
        <p:nvSpPr>
          <p:cNvPr id="95" name="TextBox 94"/>
          <p:cNvSpPr txBox="1"/>
          <p:nvPr/>
        </p:nvSpPr>
        <p:spPr>
          <a:xfrm>
            <a:off x="5214589" y="3505200"/>
            <a:ext cx="3548411" cy="2031325"/>
          </a:xfrm>
          <a:prstGeom prst="rect">
            <a:avLst/>
          </a:prstGeom>
          <a:noFill/>
        </p:spPr>
        <p:txBody>
          <a:bodyPr wrap="square" rtlCol="1">
            <a:spAutoFit/>
          </a:bodyPr>
          <a:lstStyle/>
          <a:p>
            <a:pPr>
              <a:defRPr/>
            </a:pPr>
            <a:r>
              <a:rPr lang="en-US" dirty="0" smtClean="0">
                <a:solidFill>
                  <a:srgbClr val="00FFFF"/>
                </a:solidFill>
                <a:cs typeface="Arial" charset="0"/>
              </a:rPr>
              <a:t>Fewer than </a:t>
            </a:r>
            <a:r>
              <a:rPr dirty="0" smtClean="0">
                <a:solidFill>
                  <a:srgbClr val="00FFFF"/>
                </a:solidFill>
                <a:cs typeface="Arial" charset="0"/>
              </a:rPr>
              <a:t>5</a:t>
            </a:r>
            <a:r>
              <a:rPr lang="en-US" dirty="0" smtClean="0">
                <a:solidFill>
                  <a:srgbClr val="00FFFF"/>
                </a:solidFill>
                <a:cs typeface="Arial" charset="0"/>
              </a:rPr>
              <a:t> </a:t>
            </a:r>
            <a:r>
              <a:rPr dirty="0" smtClean="0">
                <a:solidFill>
                  <a:srgbClr val="00FFFF"/>
                </a:solidFill>
                <a:cs typeface="Arial" charset="0"/>
              </a:rPr>
              <a:t>would</a:t>
            </a:r>
            <a:r>
              <a:rPr lang="en-US" dirty="0" smtClean="0">
                <a:solidFill>
                  <a:srgbClr val="00FFFF"/>
                </a:solidFill>
                <a:cs typeface="Arial" charset="0"/>
              </a:rPr>
              <a:t> </a:t>
            </a:r>
            <a:r>
              <a:rPr dirty="0" smtClean="0">
                <a:solidFill>
                  <a:srgbClr val="00FFFF"/>
                </a:solidFill>
                <a:cs typeface="Arial" charset="0"/>
              </a:rPr>
              <a:t>not</a:t>
            </a:r>
            <a:r>
              <a:rPr lang="en-US" dirty="0" smtClean="0">
                <a:solidFill>
                  <a:srgbClr val="00FFFF"/>
                </a:solidFill>
                <a:cs typeface="Arial" charset="0"/>
              </a:rPr>
              <a:t> </a:t>
            </a:r>
            <a:r>
              <a:rPr dirty="0" smtClean="0">
                <a:solidFill>
                  <a:srgbClr val="00FFFF"/>
                </a:solidFill>
                <a:cs typeface="Arial" charset="0"/>
              </a:rPr>
              <a:t>suffice</a:t>
            </a:r>
            <a:r>
              <a:rPr lang="en-US" dirty="0" smtClean="0">
                <a:solidFill>
                  <a:srgbClr val="00FFFF"/>
                </a:solidFill>
                <a:cs typeface="Arial" charset="0"/>
              </a:rPr>
              <a:t>,</a:t>
            </a:r>
            <a:endParaRPr lang="he-IL" dirty="0">
              <a:solidFill>
                <a:srgbClr val="F8F8F8"/>
              </a:solidFill>
              <a:cs typeface="Arial" charset="0"/>
            </a:endParaRPr>
          </a:p>
          <a:p>
            <a:pPr>
              <a:defRPr/>
            </a:pPr>
            <a:r>
              <a:rPr dirty="0" smtClean="0">
                <a:solidFill>
                  <a:srgbClr val="F8F8F8"/>
                </a:solidFill>
                <a:cs typeface="Arial" charset="0"/>
              </a:rPr>
              <a:t>because</a:t>
            </a:r>
            <a:r>
              <a:rPr lang="en-US" dirty="0" smtClean="0">
                <a:solidFill>
                  <a:srgbClr val="F8F8F8"/>
                </a:solidFill>
                <a:cs typeface="Arial" charset="0"/>
              </a:rPr>
              <a:t> </a:t>
            </a:r>
            <a:r>
              <a:rPr dirty="0" smtClean="0">
                <a:solidFill>
                  <a:srgbClr val="F8F8F8"/>
                </a:solidFill>
                <a:cs typeface="Arial" charset="0"/>
              </a:rPr>
              <a:t>view</a:t>
            </a:r>
            <a:r>
              <a:rPr lang="en-US" dirty="0" smtClean="0">
                <a:solidFill>
                  <a:srgbClr val="F8F8F8"/>
                </a:solidFill>
                <a:cs typeface="Arial" charset="0"/>
              </a:rPr>
              <a:t>ing </a:t>
            </a:r>
            <a:r>
              <a:rPr dirty="0" smtClean="0">
                <a:solidFill>
                  <a:srgbClr val="F8F8F8"/>
                </a:solidFill>
                <a:cs typeface="Arial" charset="0"/>
              </a:rPr>
              <a:t>each</a:t>
            </a:r>
            <a:r>
              <a:rPr lang="en-US" dirty="0" smtClean="0">
                <a:solidFill>
                  <a:srgbClr val="F8F8F8"/>
                </a:solidFill>
                <a:cs typeface="Arial" charset="0"/>
              </a:rPr>
              <a:t> one </a:t>
            </a:r>
            <a:r>
              <a:rPr dirty="0" smtClean="0">
                <a:solidFill>
                  <a:srgbClr val="F8F8F8"/>
                </a:solidFill>
                <a:cs typeface="Arial" charset="0"/>
              </a:rPr>
              <a:t>of</a:t>
            </a:r>
            <a:r>
              <a:rPr lang="en-US" dirty="0" smtClean="0">
                <a:solidFill>
                  <a:srgbClr val="F8F8F8"/>
                </a:solidFill>
                <a:cs typeface="Arial" charset="0"/>
              </a:rPr>
              <a:t> </a:t>
            </a:r>
            <a:r>
              <a:rPr dirty="0" smtClean="0">
                <a:solidFill>
                  <a:srgbClr val="F8F8F8"/>
                </a:solidFill>
                <a:cs typeface="Arial" charset="0"/>
              </a:rPr>
              <a:t>the</a:t>
            </a:r>
            <a:r>
              <a:rPr lang="en-US" dirty="0" smtClean="0">
                <a:solidFill>
                  <a:srgbClr val="F8F8F8"/>
                </a:solidFill>
                <a:cs typeface="Arial" charset="0"/>
              </a:rPr>
              <a:t> </a:t>
            </a:r>
            <a:r>
              <a:rPr dirty="0" smtClean="0">
                <a:solidFill>
                  <a:srgbClr val="F8F8F8"/>
                </a:solidFill>
                <a:cs typeface="Arial" charset="0"/>
              </a:rPr>
              <a:t>5</a:t>
            </a:r>
            <a:r>
              <a:rPr lang="en-US" dirty="0" smtClean="0">
                <a:solidFill>
                  <a:srgbClr val="F8F8F8"/>
                </a:solidFill>
                <a:cs typeface="Arial" charset="0"/>
              </a:rPr>
              <a:t> </a:t>
            </a:r>
            <a:r>
              <a:rPr dirty="0" smtClean="0">
                <a:solidFill>
                  <a:srgbClr val="F8F8F8"/>
                </a:solidFill>
                <a:cs typeface="Arial" charset="0"/>
              </a:rPr>
              <a:t>purple</a:t>
            </a:r>
            <a:r>
              <a:rPr lang="en-US" dirty="0" smtClean="0">
                <a:solidFill>
                  <a:srgbClr val="F8F8F8"/>
                </a:solidFill>
                <a:cs typeface="Arial" charset="0"/>
              </a:rPr>
              <a:t> </a:t>
            </a:r>
            <a:r>
              <a:rPr dirty="0" smtClean="0">
                <a:solidFill>
                  <a:srgbClr val="F8F8F8"/>
                </a:solidFill>
                <a:cs typeface="Arial" charset="0"/>
              </a:rPr>
              <a:t>points</a:t>
            </a:r>
            <a:r>
              <a:rPr lang="en-US" dirty="0" smtClean="0">
                <a:solidFill>
                  <a:srgbClr val="F8F8F8"/>
                </a:solidFill>
                <a:cs typeface="Arial" charset="0"/>
              </a:rPr>
              <a:t> requires a </a:t>
            </a:r>
            <a:r>
              <a:rPr dirty="0" smtClean="0">
                <a:solidFill>
                  <a:srgbClr val="F8F8F8"/>
                </a:solidFill>
                <a:cs typeface="Arial" charset="0"/>
              </a:rPr>
              <a:t>distinct</a:t>
            </a:r>
            <a:r>
              <a:rPr lang="en-US" dirty="0" smtClean="0">
                <a:solidFill>
                  <a:srgbClr val="F8F8F8"/>
                </a:solidFill>
                <a:cs typeface="Arial" charset="0"/>
              </a:rPr>
              <a:t> </a:t>
            </a:r>
            <a:r>
              <a:rPr dirty="0" smtClean="0">
                <a:solidFill>
                  <a:srgbClr val="F8F8F8"/>
                </a:solidFill>
                <a:cs typeface="Arial" charset="0"/>
              </a:rPr>
              <a:t>camer</a:t>
            </a:r>
            <a:r>
              <a:rPr lang="en-US" dirty="0" smtClean="0">
                <a:solidFill>
                  <a:srgbClr val="F8F8F8"/>
                </a:solidFill>
                <a:cs typeface="Arial" charset="0"/>
              </a:rPr>
              <a:t>a; </a:t>
            </a:r>
            <a:r>
              <a:rPr lang="en-US" dirty="0" smtClean="0">
                <a:solidFill>
                  <a:srgbClr val="F8F8F8"/>
                </a:solidFill>
                <a:cs typeface="Arial" charset="0"/>
              </a:rPr>
              <a:t>t</a:t>
            </a:r>
            <a:r>
              <a:rPr dirty="0" smtClean="0">
                <a:solidFill>
                  <a:srgbClr val="F8F8F8"/>
                </a:solidFill>
                <a:cs typeface="Arial" charset="0"/>
              </a:rPr>
              <a:t>here</a:t>
            </a:r>
            <a:r>
              <a:rPr lang="en-US" dirty="0" smtClean="0">
                <a:solidFill>
                  <a:srgbClr val="F8F8F8"/>
                </a:solidFill>
                <a:cs typeface="Arial" charset="0"/>
              </a:rPr>
              <a:t> </a:t>
            </a:r>
            <a:r>
              <a:rPr dirty="0" smtClean="0">
                <a:solidFill>
                  <a:srgbClr val="F8F8F8"/>
                </a:solidFill>
                <a:cs typeface="Arial" charset="0"/>
              </a:rPr>
              <a:t>is</a:t>
            </a:r>
            <a:r>
              <a:rPr lang="en-US" dirty="0" smtClean="0">
                <a:solidFill>
                  <a:srgbClr val="F8F8F8"/>
                </a:solidFill>
                <a:cs typeface="Arial" charset="0"/>
              </a:rPr>
              <a:t> </a:t>
            </a:r>
            <a:r>
              <a:rPr dirty="0" smtClean="0">
                <a:solidFill>
                  <a:srgbClr val="F8F8F8"/>
                </a:solidFill>
                <a:cs typeface="Arial" charset="0"/>
              </a:rPr>
              <a:t>no</a:t>
            </a:r>
            <a:r>
              <a:rPr lang="en-US" dirty="0" smtClean="0">
                <a:solidFill>
                  <a:srgbClr val="F8F8F8"/>
                </a:solidFill>
                <a:cs typeface="Arial" charset="0"/>
              </a:rPr>
              <a:t> point in the space </a:t>
            </a:r>
            <a:r>
              <a:rPr dirty="0" smtClean="0">
                <a:solidFill>
                  <a:srgbClr val="F8F8F8"/>
                </a:solidFill>
                <a:cs typeface="Arial" charset="0"/>
              </a:rPr>
              <a:t>from</a:t>
            </a:r>
            <a:r>
              <a:rPr lang="en-US" dirty="0" smtClean="0">
                <a:solidFill>
                  <a:srgbClr val="F8F8F8"/>
                </a:solidFill>
                <a:cs typeface="Arial" charset="0"/>
              </a:rPr>
              <a:t> </a:t>
            </a:r>
            <a:r>
              <a:rPr dirty="0" smtClean="0">
                <a:solidFill>
                  <a:srgbClr val="F8F8F8"/>
                </a:solidFill>
                <a:cs typeface="Arial" charset="0"/>
              </a:rPr>
              <a:t>which</a:t>
            </a:r>
            <a:r>
              <a:rPr lang="en-US" dirty="0" smtClean="0">
                <a:solidFill>
                  <a:srgbClr val="F8F8F8"/>
                </a:solidFill>
                <a:cs typeface="Arial" charset="0"/>
              </a:rPr>
              <a:t> </a:t>
            </a:r>
            <a:r>
              <a:rPr dirty="0" smtClean="0">
                <a:solidFill>
                  <a:srgbClr val="F8F8F8"/>
                </a:solidFill>
                <a:cs typeface="Arial" charset="0"/>
              </a:rPr>
              <a:t>two</a:t>
            </a:r>
            <a:r>
              <a:rPr lang="en-US" dirty="0" smtClean="0">
                <a:solidFill>
                  <a:srgbClr val="F8F8F8"/>
                </a:solidFill>
                <a:cs typeface="Arial" charset="0"/>
              </a:rPr>
              <a:t> </a:t>
            </a:r>
            <a:r>
              <a:rPr dirty="0" smtClean="0">
                <a:solidFill>
                  <a:srgbClr val="F8F8F8"/>
                </a:solidFill>
                <a:cs typeface="Arial" charset="0"/>
              </a:rPr>
              <a:t>of</a:t>
            </a:r>
            <a:r>
              <a:rPr lang="en-US" dirty="0" smtClean="0">
                <a:solidFill>
                  <a:srgbClr val="F8F8F8"/>
                </a:solidFill>
                <a:cs typeface="Arial" charset="0"/>
              </a:rPr>
              <a:t> </a:t>
            </a:r>
            <a:r>
              <a:rPr dirty="0" smtClean="0">
                <a:solidFill>
                  <a:srgbClr val="F8F8F8"/>
                </a:solidFill>
                <a:cs typeface="Arial" charset="0"/>
              </a:rPr>
              <a:t>them</a:t>
            </a:r>
            <a:r>
              <a:rPr lang="en-US" dirty="0" smtClean="0">
                <a:solidFill>
                  <a:srgbClr val="F8F8F8"/>
                </a:solidFill>
                <a:cs typeface="Arial" charset="0"/>
              </a:rPr>
              <a:t> </a:t>
            </a:r>
            <a:r>
              <a:rPr dirty="0" smtClean="0">
                <a:solidFill>
                  <a:srgbClr val="F8F8F8"/>
                </a:solidFill>
                <a:cs typeface="Arial" charset="0"/>
              </a:rPr>
              <a:t>may</a:t>
            </a:r>
            <a:r>
              <a:rPr lang="en-US" dirty="0" smtClean="0">
                <a:solidFill>
                  <a:srgbClr val="F8F8F8"/>
                </a:solidFill>
                <a:cs typeface="Arial" charset="0"/>
              </a:rPr>
              <a:t> </a:t>
            </a:r>
            <a:r>
              <a:rPr dirty="0" smtClean="0">
                <a:solidFill>
                  <a:srgbClr val="F8F8F8"/>
                </a:solidFill>
                <a:cs typeface="Arial" charset="0"/>
              </a:rPr>
              <a:t>be</a:t>
            </a:r>
            <a:r>
              <a:rPr lang="en-US" dirty="0" smtClean="0">
                <a:solidFill>
                  <a:srgbClr val="F8F8F8"/>
                </a:solidFill>
                <a:cs typeface="Arial" charset="0"/>
              </a:rPr>
              <a:t> </a:t>
            </a:r>
            <a:r>
              <a:rPr dirty="0" smtClean="0">
                <a:solidFill>
                  <a:srgbClr val="F8F8F8"/>
                </a:solidFill>
                <a:cs typeface="Arial" charset="0"/>
              </a:rPr>
              <a:t>viewed</a:t>
            </a:r>
            <a:r>
              <a:rPr lang="en-US" dirty="0" smtClean="0">
                <a:solidFill>
                  <a:srgbClr val="F8F8F8"/>
                </a:solidFill>
                <a:cs typeface="Arial" charset="0"/>
              </a:rPr>
              <a:t> </a:t>
            </a:r>
            <a:r>
              <a:rPr dirty="0" smtClean="0">
                <a:solidFill>
                  <a:srgbClr val="F8F8F8"/>
                </a:solidFill>
                <a:cs typeface="Arial" charset="0"/>
              </a:rPr>
              <a:t>simultaneously</a:t>
            </a:r>
            <a:r>
              <a:rPr lang="en-US" dirty="0" smtClean="0">
                <a:solidFill>
                  <a:srgbClr val="F8F8F8"/>
                </a:solidFill>
                <a:cs typeface="Arial" charset="0"/>
              </a:rPr>
              <a:t>.</a:t>
            </a:r>
            <a:endParaRPr lang="he-IL" dirty="0">
              <a:solidFill>
                <a:srgbClr val="FFFFFF"/>
              </a:solidFill>
              <a:cs typeface="Arial" charset="0"/>
            </a:endParaRPr>
          </a:p>
        </p:txBody>
      </p:sp>
      <p:sp>
        <p:nvSpPr>
          <p:cNvPr id="96" name="Oval 95"/>
          <p:cNvSpPr/>
          <p:nvPr/>
        </p:nvSpPr>
        <p:spPr>
          <a:xfrm>
            <a:off x="5279066" y="3854301"/>
            <a:ext cx="144000" cy="144000"/>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srgbClr val="F8F8F8"/>
              </a:solidFill>
            </a:endParaRPr>
          </a:p>
        </p:txBody>
      </p:sp>
      <p:sp>
        <p:nvSpPr>
          <p:cNvPr id="97" name="Oval 96"/>
          <p:cNvSpPr/>
          <p:nvPr/>
        </p:nvSpPr>
        <p:spPr>
          <a:xfrm>
            <a:off x="4013498" y="3864934"/>
            <a:ext cx="144000" cy="144000"/>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srgbClr val="F8F8F8"/>
              </a:solidFill>
            </a:endParaRPr>
          </a:p>
        </p:txBody>
      </p:sp>
      <p:sp>
        <p:nvSpPr>
          <p:cNvPr id="98" name="Oval 97"/>
          <p:cNvSpPr/>
          <p:nvPr/>
        </p:nvSpPr>
        <p:spPr>
          <a:xfrm>
            <a:off x="2917494" y="3844296"/>
            <a:ext cx="144000" cy="144000"/>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srgbClr val="F8F8F8"/>
              </a:solidFill>
            </a:endParaRPr>
          </a:p>
        </p:txBody>
      </p:sp>
      <p:sp>
        <p:nvSpPr>
          <p:cNvPr id="99" name="Oval 98"/>
          <p:cNvSpPr/>
          <p:nvPr/>
        </p:nvSpPr>
        <p:spPr>
          <a:xfrm>
            <a:off x="1795132" y="3858584"/>
            <a:ext cx="144000" cy="144000"/>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srgbClr val="F8F8F8"/>
              </a:solidFill>
            </a:endParaRPr>
          </a:p>
        </p:txBody>
      </p:sp>
      <p:sp>
        <p:nvSpPr>
          <p:cNvPr id="100" name="Oval 99"/>
          <p:cNvSpPr/>
          <p:nvPr/>
        </p:nvSpPr>
        <p:spPr>
          <a:xfrm>
            <a:off x="465600" y="3858584"/>
            <a:ext cx="144000" cy="144000"/>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srgbClr val="F8F8F8"/>
              </a:solidFill>
            </a:endParaRPr>
          </a:p>
        </p:txBody>
      </p:sp>
      <p:sp>
        <p:nvSpPr>
          <p:cNvPr id="49" name="Oval 48"/>
          <p:cNvSpPr/>
          <p:nvPr/>
        </p:nvSpPr>
        <p:spPr>
          <a:xfrm>
            <a:off x="1259037" y="1676400"/>
            <a:ext cx="144462" cy="142875"/>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srgbClr val="F8F8F8"/>
              </a:solidFill>
            </a:endParaRPr>
          </a:p>
        </p:txBody>
      </p:sp>
      <p:sp>
        <p:nvSpPr>
          <p:cNvPr id="50" name="Oval 49"/>
          <p:cNvSpPr/>
          <p:nvPr/>
        </p:nvSpPr>
        <p:spPr>
          <a:xfrm>
            <a:off x="739808" y="2696203"/>
            <a:ext cx="144462" cy="144463"/>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srgbClr val="F8F8F8"/>
              </a:solidFill>
            </a:endParaRPr>
          </a:p>
        </p:txBody>
      </p:sp>
      <p:sp>
        <p:nvSpPr>
          <p:cNvPr id="51" name="Oval 50"/>
          <p:cNvSpPr/>
          <p:nvPr/>
        </p:nvSpPr>
        <p:spPr>
          <a:xfrm>
            <a:off x="2938132" y="2154866"/>
            <a:ext cx="144462" cy="144463"/>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srgbClr val="F8F8F8"/>
              </a:solidFill>
            </a:endParaRPr>
          </a:p>
        </p:txBody>
      </p:sp>
      <p:sp>
        <p:nvSpPr>
          <p:cNvPr id="58" name="Rectangle 57"/>
          <p:cNvSpPr/>
          <p:nvPr/>
        </p:nvSpPr>
        <p:spPr>
          <a:xfrm>
            <a:off x="2538413" y="3048000"/>
            <a:ext cx="6300787" cy="707886"/>
          </a:xfrm>
          <a:prstGeom prst="rect">
            <a:avLst/>
          </a:prstGeom>
        </p:spPr>
        <p:txBody>
          <a:bodyPr>
            <a:spAutoFit/>
          </a:bodyPr>
          <a:lstStyle/>
          <a:p>
            <a:pPr>
              <a:defRPr/>
            </a:pPr>
            <a:r>
              <a:rPr sz="2000" dirty="0" smtClean="0">
                <a:solidFill>
                  <a:srgbClr val="F8F8F8"/>
                </a:solidFill>
                <a:cs typeface="Arial" charset="0"/>
              </a:rPr>
              <a:t>For</a:t>
            </a:r>
            <a:r>
              <a:rPr lang="en-US" sz="2000" dirty="0" smtClean="0">
                <a:solidFill>
                  <a:srgbClr val="F8F8F8"/>
                </a:solidFill>
                <a:cs typeface="Arial" charset="0"/>
              </a:rPr>
              <a:t> </a:t>
            </a:r>
            <a:r>
              <a:rPr sz="2000" dirty="0" smtClean="0">
                <a:solidFill>
                  <a:srgbClr val="F8F8F8"/>
                </a:solidFill>
                <a:cs typeface="Arial" charset="0"/>
              </a:rPr>
              <a:t>the</a:t>
            </a:r>
            <a:r>
              <a:rPr lang="en-US" sz="2000" dirty="0" smtClean="0">
                <a:solidFill>
                  <a:srgbClr val="F8F8F8"/>
                </a:solidFill>
                <a:cs typeface="Arial" charset="0"/>
              </a:rPr>
              <a:t> </a:t>
            </a:r>
            <a:r>
              <a:rPr sz="2000" dirty="0" smtClean="0">
                <a:solidFill>
                  <a:srgbClr val="F8F8F8"/>
                </a:solidFill>
                <a:cs typeface="Arial" charset="0"/>
              </a:rPr>
              <a:t>museum</a:t>
            </a:r>
            <a:r>
              <a:rPr lang="en-US" sz="2000" dirty="0" smtClean="0">
                <a:solidFill>
                  <a:srgbClr val="F8F8F8"/>
                </a:solidFill>
                <a:cs typeface="Arial" charset="0"/>
              </a:rPr>
              <a:t> </a:t>
            </a:r>
            <a:r>
              <a:rPr sz="2000" dirty="0" smtClean="0">
                <a:solidFill>
                  <a:srgbClr val="F8F8F8"/>
                </a:solidFill>
                <a:cs typeface="Arial" charset="0"/>
              </a:rPr>
              <a:t>with</a:t>
            </a:r>
            <a:r>
              <a:rPr lang="en-US" sz="2000" dirty="0" smtClean="0">
                <a:solidFill>
                  <a:srgbClr val="F8F8F8"/>
                </a:solidFill>
                <a:cs typeface="Arial" charset="0"/>
              </a:rPr>
              <a:t> </a:t>
            </a:r>
            <a:r>
              <a:rPr sz="2000" dirty="0" smtClean="0">
                <a:solidFill>
                  <a:srgbClr val="F8F8F8"/>
                </a:solidFill>
                <a:cs typeface="Arial" charset="0"/>
              </a:rPr>
              <a:t>a</a:t>
            </a:r>
            <a:r>
              <a:rPr lang="en-US" sz="2000" dirty="0" smtClean="0">
                <a:solidFill>
                  <a:srgbClr val="F8F8F8"/>
                </a:solidFill>
                <a:cs typeface="Arial" charset="0"/>
              </a:rPr>
              <a:t> </a:t>
            </a:r>
            <a:r>
              <a:rPr sz="2000" dirty="0" smtClean="0">
                <a:solidFill>
                  <a:srgbClr val="F8F8F8"/>
                </a:solidFill>
                <a:cs typeface="Arial" charset="0"/>
              </a:rPr>
              <a:t>comb</a:t>
            </a:r>
            <a:r>
              <a:rPr lang="en-US" sz="2000" dirty="0" smtClean="0">
                <a:solidFill>
                  <a:srgbClr val="F8F8F8"/>
                </a:solidFill>
                <a:cs typeface="Arial" charset="0"/>
              </a:rPr>
              <a:t> </a:t>
            </a:r>
            <a:r>
              <a:rPr sz="2000" dirty="0" smtClean="0">
                <a:solidFill>
                  <a:srgbClr val="F8F8F8"/>
                </a:solidFill>
                <a:cs typeface="Arial" charset="0"/>
              </a:rPr>
              <a:t>layout</a:t>
            </a:r>
            <a:r>
              <a:rPr lang="en-US" sz="2000" dirty="0" smtClean="0">
                <a:solidFill>
                  <a:srgbClr val="F8F8F8"/>
                </a:solidFill>
                <a:cs typeface="Arial" charset="0"/>
              </a:rPr>
              <a:t>, </a:t>
            </a:r>
            <a:r>
              <a:rPr sz="2000" dirty="0" smtClean="0">
                <a:solidFill>
                  <a:srgbClr val="F8F8F8"/>
                </a:solidFill>
                <a:cs typeface="Arial" charset="0"/>
              </a:rPr>
              <a:t>5</a:t>
            </a:r>
            <a:r>
              <a:rPr lang="en-US" sz="2000" dirty="0" smtClean="0">
                <a:solidFill>
                  <a:srgbClr val="F8F8F8"/>
                </a:solidFill>
                <a:cs typeface="Arial" charset="0"/>
              </a:rPr>
              <a:t> </a:t>
            </a:r>
            <a:r>
              <a:rPr sz="2000" dirty="0" smtClean="0">
                <a:solidFill>
                  <a:srgbClr val="F8F8F8"/>
                </a:solidFill>
                <a:cs typeface="Arial" charset="0"/>
              </a:rPr>
              <a:t>cameras</a:t>
            </a:r>
            <a:r>
              <a:rPr lang="en-US" sz="2000" dirty="0" smtClean="0">
                <a:solidFill>
                  <a:srgbClr val="F8F8F8"/>
                </a:solidFill>
                <a:cs typeface="Arial" charset="0"/>
              </a:rPr>
              <a:t> would </a:t>
            </a:r>
            <a:r>
              <a:rPr sz="2000" dirty="0" smtClean="0">
                <a:solidFill>
                  <a:srgbClr val="F8F8F8"/>
                </a:solidFill>
                <a:cs typeface="Arial" charset="0"/>
              </a:rPr>
              <a:t>suffice</a:t>
            </a:r>
            <a:r>
              <a:rPr lang="en-US" sz="2000" dirty="0" smtClean="0">
                <a:solidFill>
                  <a:srgbClr val="F8F8F8"/>
                </a:solidFill>
                <a:cs typeface="Arial" charset="0"/>
              </a:rPr>
              <a:t>.</a:t>
            </a:r>
            <a:endParaRPr sz="2000" dirty="0">
              <a:solidFill>
                <a:srgbClr val="F8F8F8"/>
              </a:solidFill>
              <a:cs typeface="Arial" charset="0"/>
            </a:endParaRPr>
          </a:p>
        </p:txBody>
      </p:sp>
      <p:sp>
        <p:nvSpPr>
          <p:cNvPr id="19492" name="Flowchart: Connector 4"/>
          <p:cNvSpPr>
            <a:spLocks noChangeArrowheads="1"/>
          </p:cNvSpPr>
          <p:nvPr/>
        </p:nvSpPr>
        <p:spPr bwMode="auto">
          <a:xfrm>
            <a:off x="4721224" y="1666268"/>
            <a:ext cx="144000" cy="144000"/>
          </a:xfrm>
          <a:prstGeom prst="flowChartConnector">
            <a:avLst/>
          </a:prstGeom>
          <a:solidFill>
            <a:srgbClr val="00FFFF"/>
          </a:solidFill>
          <a:ln w="38100" algn="ctr">
            <a:solidFill>
              <a:schemeClr val="tx2"/>
            </a:solidFill>
            <a:round/>
            <a:headEnd type="none" w="sm" len="sm"/>
            <a:tailEnd type="none" w="sm" len="sm"/>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kumimoji="1" lang="he-IL" altLang="en-US" sz="2400">
              <a:solidFill>
                <a:srgbClr val="F8F8F8"/>
              </a:solidFill>
              <a:latin typeface="Times New Roman" pitchFamily="18" charset="0"/>
            </a:endParaRPr>
          </a:p>
        </p:txBody>
      </p:sp>
      <p:grpSp>
        <p:nvGrpSpPr>
          <p:cNvPr id="63" name="Group 3"/>
          <p:cNvGrpSpPr>
            <a:grpSpLocks/>
          </p:cNvGrpSpPr>
          <p:nvPr/>
        </p:nvGrpSpPr>
        <p:grpSpPr bwMode="auto">
          <a:xfrm>
            <a:off x="533400" y="3903663"/>
            <a:ext cx="4843942" cy="2027237"/>
            <a:chOff x="251520" y="3903439"/>
            <a:chExt cx="4843249" cy="2026857"/>
          </a:xfrm>
        </p:grpSpPr>
        <p:cxnSp>
          <p:nvCxnSpPr>
            <p:cNvPr id="64" name="Straight Connector 63"/>
            <p:cNvCxnSpPr/>
            <p:nvPr/>
          </p:nvCxnSpPr>
          <p:spPr>
            <a:xfrm>
              <a:off x="262151" y="5919665"/>
              <a:ext cx="4825309"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251520" y="3903439"/>
              <a:ext cx="0" cy="2015747"/>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5094769" y="3914549"/>
              <a:ext cx="0" cy="2015747"/>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flipV="1">
              <a:off x="251520" y="3914549"/>
              <a:ext cx="287297" cy="1511017"/>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538817" y="5425566"/>
              <a:ext cx="720622"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867993" y="5425566"/>
              <a:ext cx="539923"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2987978" y="5425566"/>
              <a:ext cx="503166"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4089545" y="5425566"/>
              <a:ext cx="6984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H="1" flipV="1">
              <a:off x="1580068" y="3914549"/>
              <a:ext cx="287296" cy="1511017"/>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flipV="1">
              <a:off x="2699095" y="3914549"/>
              <a:ext cx="288884" cy="1511017"/>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795900" y="3914549"/>
              <a:ext cx="287296" cy="1511017"/>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flipV="1">
              <a:off x="1275111" y="3914072"/>
              <a:ext cx="288032" cy="1512169"/>
            </a:xfrm>
            <a:prstGeom prst="line">
              <a:avLst/>
            </a:prstGeom>
            <a:ln w="19050">
              <a:solidFill>
                <a:srgbClr val="FFC000"/>
              </a:solidFill>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flipV="1">
              <a:off x="2411760" y="3914072"/>
              <a:ext cx="288032" cy="1512169"/>
            </a:xfrm>
            <a:prstGeom prst="line">
              <a:avLst/>
            </a:prstGeom>
            <a:ln w="19050">
              <a:solidFill>
                <a:srgbClr val="FFC000"/>
              </a:solidFill>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flipV="1">
              <a:off x="3496728" y="3914072"/>
              <a:ext cx="288032" cy="1512169"/>
            </a:xfrm>
            <a:prstGeom prst="line">
              <a:avLst/>
            </a:prstGeom>
            <a:ln w="19050">
              <a:solidFill>
                <a:srgbClr val="FFC000"/>
              </a:solidFill>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H="1" flipV="1">
              <a:off x="4788024" y="3914072"/>
              <a:ext cx="288032" cy="1512169"/>
            </a:xfrm>
            <a:prstGeom prst="line">
              <a:avLst/>
            </a:prstGeom>
            <a:ln w="19050">
              <a:solidFill>
                <a:srgbClr val="FFC000"/>
              </a:solidFill>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grpSp>
      <p:sp>
        <p:nvSpPr>
          <p:cNvPr id="102" name="TextBox 88"/>
          <p:cNvSpPr txBox="1">
            <a:spLocks noChangeArrowheads="1"/>
          </p:cNvSpPr>
          <p:nvPr/>
        </p:nvSpPr>
        <p:spPr bwMode="auto">
          <a:xfrm>
            <a:off x="1403350" y="5848350"/>
            <a:ext cx="22320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eaLnBrk="1" fontAlgn="base" hangingPunct="1">
              <a:spcBef>
                <a:spcPct val="0"/>
              </a:spcBef>
              <a:spcAft>
                <a:spcPct val="0"/>
              </a:spcAft>
            </a:pPr>
            <a:r>
              <a:rPr sz="1400" dirty="0" smtClean="0">
                <a:solidFill>
                  <a:srgbClr val="F8F8F8"/>
                </a:solidFill>
                <a:latin typeface="Tahoma"/>
              </a:rPr>
              <a:t>The</a:t>
            </a:r>
            <a:r>
              <a:rPr lang="en-US" sz="1400" dirty="0" smtClean="0">
                <a:solidFill>
                  <a:srgbClr val="F8F8F8"/>
                </a:solidFill>
                <a:latin typeface="Tahoma"/>
              </a:rPr>
              <a:t> </a:t>
            </a:r>
            <a:r>
              <a:rPr sz="1400" dirty="0" smtClean="0">
                <a:solidFill>
                  <a:srgbClr val="F8F8F8"/>
                </a:solidFill>
                <a:latin typeface="Tahoma"/>
              </a:rPr>
              <a:t>comb</a:t>
            </a:r>
            <a:r>
              <a:rPr lang="en-US" sz="1400" dirty="0" smtClean="0">
                <a:solidFill>
                  <a:srgbClr val="F8F8F8"/>
                </a:solidFill>
                <a:latin typeface="Tahoma"/>
              </a:rPr>
              <a:t>-</a:t>
            </a:r>
            <a:r>
              <a:rPr sz="1400" dirty="0" smtClean="0">
                <a:solidFill>
                  <a:srgbClr val="F8F8F8"/>
                </a:solidFill>
                <a:latin typeface="Tahoma"/>
              </a:rPr>
              <a:t>layout</a:t>
            </a:r>
            <a:r>
              <a:rPr lang="en-US" sz="1400" dirty="0" smtClean="0">
                <a:solidFill>
                  <a:srgbClr val="F8F8F8"/>
                </a:solidFill>
                <a:latin typeface="Tahoma"/>
              </a:rPr>
              <a:t> </a:t>
            </a:r>
            <a:r>
              <a:rPr sz="1400" dirty="0" smtClean="0">
                <a:solidFill>
                  <a:srgbClr val="F8F8F8"/>
                </a:solidFill>
                <a:latin typeface="Tahoma"/>
              </a:rPr>
              <a:t>museum</a:t>
            </a:r>
            <a:endParaRPr sz="1400" dirty="0">
              <a:solidFill>
                <a:srgbClr val="F8F8F8"/>
              </a:solidFill>
              <a:latin typeface="Tahoma"/>
            </a:endParaRPr>
          </a:p>
        </p:txBody>
      </p:sp>
    </p:spTree>
    <p:custDataLst>
      <p:tags r:id="rId1"/>
    </p:custDataLst>
    <p:extLst>
      <p:ext uri="{BB962C8B-B14F-4D97-AF65-F5344CB8AC3E}">
        <p14:creationId xmlns:p14="http://schemas.microsoft.com/office/powerpoint/2010/main" val="4196472987"/>
      </p:ext>
    </p:extLst>
  </p:cSld>
  <p:clrMapOvr>
    <a:masterClrMapping/>
  </p:clrMapOvr>
  <p:transition advTm="20551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
                                            <p:txEl>
                                              <p:pRg st="0" end="0"/>
                                            </p:txEl>
                                          </p:spTgt>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19492"/>
                                        </p:tgtEl>
                                        <p:attrNameLst>
                                          <p:attrName>style.visibility</p:attrName>
                                        </p:attrNameLst>
                                      </p:cBhvr>
                                      <p:to>
                                        <p:strVal val="visible"/>
                                      </p:to>
                                    </p:set>
                                    <p:animEffect transition="in" filter="fade">
                                      <p:cBhvr>
                                        <p:cTn id="9" dur="500"/>
                                        <p:tgtEl>
                                          <p:spTgt spid="19492"/>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2000"/>
                                        <p:tgtEl>
                                          <p:spTgt spid="5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fade">
                                      <p:cBhvr>
                                        <p:cTn id="15" dur="2000"/>
                                        <p:tgtEl>
                                          <p:spTgt spid="5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2000"/>
                                        <p:tgtEl>
                                          <p:spTgt spid="5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2">
                                            <p:txEl>
                                              <p:pRg st="1" end="1"/>
                                            </p:txEl>
                                          </p:spTgt>
                                        </p:tgtEl>
                                        <p:attrNameLst>
                                          <p:attrName>style.visibility</p:attrName>
                                        </p:attrNameLst>
                                      </p:cBhvr>
                                      <p:to>
                                        <p:strVal val="visible"/>
                                      </p:to>
                                    </p:set>
                                  </p:childTnLst>
                                </p:cTn>
                              </p:par>
                              <p:par>
                                <p:cTn id="23" presetID="10" presetClass="entr" presetSubtype="0"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fade">
                                      <p:cBhvr>
                                        <p:cTn id="25" dur="2000"/>
                                        <p:tgtEl>
                                          <p:spTgt spid="4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fade">
                                      <p:cBhvr>
                                        <p:cTn id="28" dur="2000"/>
                                        <p:tgtEl>
                                          <p:spTgt spid="5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fade">
                                      <p:cBhvr>
                                        <p:cTn id="31" dur="2000"/>
                                        <p:tgtEl>
                                          <p:spTgt spid="51"/>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58"/>
                                        </p:tgtEl>
                                        <p:attrNameLst>
                                          <p:attrName>style.visibility</p:attrName>
                                        </p:attrNameLst>
                                      </p:cBhvr>
                                      <p:to>
                                        <p:strVal val="visible"/>
                                      </p:to>
                                    </p:set>
                                  </p:childTnLst>
                                </p:cTn>
                              </p:par>
                              <p:par>
                                <p:cTn id="36" presetID="10" presetClass="exit" presetSubtype="0" fill="hold" grpId="1" nodeType="withEffect">
                                  <p:stCondLst>
                                    <p:cond delay="0"/>
                                  </p:stCondLst>
                                  <p:childTnLst>
                                    <p:animEffect transition="out" filter="fade">
                                      <p:cBhvr>
                                        <p:cTn id="37" dur="2000"/>
                                        <p:tgtEl>
                                          <p:spTgt spid="50"/>
                                        </p:tgtEl>
                                      </p:cBhvr>
                                    </p:animEffect>
                                    <p:set>
                                      <p:cBhvr>
                                        <p:cTn id="38" dur="1" fill="hold">
                                          <p:stCondLst>
                                            <p:cond delay="1999"/>
                                          </p:stCondLst>
                                        </p:cTn>
                                        <p:tgtEl>
                                          <p:spTgt spid="50"/>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2000"/>
                                        <p:tgtEl>
                                          <p:spTgt spid="49"/>
                                        </p:tgtEl>
                                      </p:cBhvr>
                                    </p:animEffect>
                                    <p:set>
                                      <p:cBhvr>
                                        <p:cTn id="41" dur="1" fill="hold">
                                          <p:stCondLst>
                                            <p:cond delay="1999"/>
                                          </p:stCondLst>
                                        </p:cTn>
                                        <p:tgtEl>
                                          <p:spTgt spid="49"/>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2000"/>
                                        <p:tgtEl>
                                          <p:spTgt spid="51"/>
                                        </p:tgtEl>
                                      </p:cBhvr>
                                    </p:animEffect>
                                    <p:set>
                                      <p:cBhvr>
                                        <p:cTn id="44" dur="1" fill="hold">
                                          <p:stCondLst>
                                            <p:cond delay="1999"/>
                                          </p:stCondLst>
                                        </p:cTn>
                                        <p:tgtEl>
                                          <p:spTgt spid="51"/>
                                        </p:tgtEl>
                                        <p:attrNameLst>
                                          <p:attrName>style.visibility</p:attrName>
                                        </p:attrNameLst>
                                      </p:cBhvr>
                                      <p:to>
                                        <p:strVal val="hidden"/>
                                      </p:to>
                                    </p:set>
                                  </p:childTnLst>
                                </p:cTn>
                              </p:par>
                              <p:par>
                                <p:cTn id="45" presetID="9" presetClass="emph" presetSubtype="0" nodeType="withEffect">
                                  <p:stCondLst>
                                    <p:cond delay="0"/>
                                  </p:stCondLst>
                                  <p:childTnLst>
                                    <p:set>
                                      <p:cBhvr rctx="PPT">
                                        <p:cTn id="46" dur="indefinite"/>
                                        <p:tgtEl>
                                          <p:spTgt spid="92">
                                            <p:txEl>
                                              <p:pRg st="1" end="1"/>
                                            </p:txEl>
                                          </p:spTgt>
                                        </p:tgtEl>
                                        <p:attrNameLst>
                                          <p:attrName>style.opacity</p:attrName>
                                        </p:attrNameLst>
                                      </p:cBhvr>
                                      <p:to>
                                        <p:strVal val="0.5"/>
                                      </p:to>
                                    </p:set>
                                    <p:animEffect filter="image" prLst="opacity: 0.5">
                                      <p:cBhvr rctx="IE">
                                        <p:cTn id="47" dur="indefinite"/>
                                        <p:tgtEl>
                                          <p:spTgt spid="92">
                                            <p:txEl>
                                              <p:pRg st="1" end="1"/>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85"/>
                                        </p:tgtEl>
                                        <p:attrNameLst>
                                          <p:attrName>style.visibility</p:attrName>
                                        </p:attrNameLst>
                                      </p:cBhvr>
                                      <p:to>
                                        <p:strVal val="visible"/>
                                      </p:to>
                                    </p:set>
                                    <p:animEffect transition="in" filter="fade">
                                      <p:cBhvr>
                                        <p:cTn id="50" dur="2000"/>
                                        <p:tgtEl>
                                          <p:spTgt spid="8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88"/>
                                        </p:tgtEl>
                                        <p:attrNameLst>
                                          <p:attrName>style.visibility</p:attrName>
                                        </p:attrNameLst>
                                      </p:cBhvr>
                                      <p:to>
                                        <p:strVal val="visible"/>
                                      </p:to>
                                    </p:set>
                                    <p:animEffect transition="in" filter="fade">
                                      <p:cBhvr>
                                        <p:cTn id="53" dur="2000"/>
                                        <p:tgtEl>
                                          <p:spTgt spid="8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87"/>
                                        </p:tgtEl>
                                        <p:attrNameLst>
                                          <p:attrName>style.visibility</p:attrName>
                                        </p:attrNameLst>
                                      </p:cBhvr>
                                      <p:to>
                                        <p:strVal val="visible"/>
                                      </p:to>
                                    </p:set>
                                    <p:animEffect transition="in" filter="fade">
                                      <p:cBhvr>
                                        <p:cTn id="56" dur="2000"/>
                                        <p:tgtEl>
                                          <p:spTgt spid="87"/>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86"/>
                                        </p:tgtEl>
                                        <p:attrNameLst>
                                          <p:attrName>style.visibility</p:attrName>
                                        </p:attrNameLst>
                                      </p:cBhvr>
                                      <p:to>
                                        <p:strVal val="visible"/>
                                      </p:to>
                                    </p:set>
                                    <p:animEffect transition="in" filter="fade">
                                      <p:cBhvr>
                                        <p:cTn id="59" dur="2000"/>
                                        <p:tgtEl>
                                          <p:spTgt spid="8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2000"/>
                                        <p:tgtEl>
                                          <p:spTgt spid="84"/>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95">
                                            <p:txEl>
                                              <p:pRg st="0" end="0"/>
                                            </p:txEl>
                                          </p:spTgt>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95">
                                            <p:txEl>
                                              <p:pRg st="1" end="1"/>
                                            </p:txEl>
                                          </p:spTgt>
                                        </p:tgtEl>
                                        <p:attrNameLst>
                                          <p:attrName>style.visibility</p:attrName>
                                        </p:attrNameLst>
                                      </p:cBhvr>
                                      <p:to>
                                        <p:strVal val="visible"/>
                                      </p:to>
                                    </p:set>
                                  </p:childTnLst>
                                </p:cTn>
                              </p:par>
                              <p:par>
                                <p:cTn id="69" presetID="10" presetClass="entr" presetSubtype="0" fill="hold" grpId="0" nodeType="withEffect">
                                  <p:stCondLst>
                                    <p:cond delay="0"/>
                                  </p:stCondLst>
                                  <p:childTnLst>
                                    <p:set>
                                      <p:cBhvr>
                                        <p:cTn id="70" dur="1" fill="hold">
                                          <p:stCondLst>
                                            <p:cond delay="0"/>
                                          </p:stCondLst>
                                        </p:cTn>
                                        <p:tgtEl>
                                          <p:spTgt spid="100"/>
                                        </p:tgtEl>
                                        <p:attrNameLst>
                                          <p:attrName>style.visibility</p:attrName>
                                        </p:attrNameLst>
                                      </p:cBhvr>
                                      <p:to>
                                        <p:strVal val="visible"/>
                                      </p:to>
                                    </p:set>
                                    <p:animEffect transition="in" filter="fade">
                                      <p:cBhvr>
                                        <p:cTn id="71" dur="2000"/>
                                        <p:tgtEl>
                                          <p:spTgt spid="100"/>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98"/>
                                        </p:tgtEl>
                                        <p:attrNameLst>
                                          <p:attrName>style.visibility</p:attrName>
                                        </p:attrNameLst>
                                      </p:cBhvr>
                                      <p:to>
                                        <p:strVal val="visible"/>
                                      </p:to>
                                    </p:set>
                                    <p:animEffect transition="in" filter="fade">
                                      <p:cBhvr>
                                        <p:cTn id="77" dur="2000"/>
                                        <p:tgtEl>
                                          <p:spTgt spid="98"/>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97"/>
                                        </p:tgtEl>
                                        <p:attrNameLst>
                                          <p:attrName>style.visibility</p:attrName>
                                        </p:attrNameLst>
                                      </p:cBhvr>
                                      <p:to>
                                        <p:strVal val="visible"/>
                                      </p:to>
                                    </p:set>
                                    <p:animEffect transition="in" filter="fade">
                                      <p:cBhvr>
                                        <p:cTn id="80" dur="2000"/>
                                        <p:tgtEl>
                                          <p:spTgt spid="97"/>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96"/>
                                        </p:tgtEl>
                                        <p:attrNameLst>
                                          <p:attrName>style.visibility</p:attrName>
                                        </p:attrNameLst>
                                      </p:cBhvr>
                                      <p:to>
                                        <p:strVal val="visible"/>
                                      </p:to>
                                    </p:set>
                                    <p:animEffect transition="in" filter="fade">
                                      <p:cBhvr>
                                        <p:cTn id="83" dur="20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5" grpId="0" animBg="1"/>
      <p:bldP spid="86" grpId="0" animBg="1"/>
      <p:bldP spid="87" grpId="0" animBg="1"/>
      <p:bldP spid="88" grpId="0" animBg="1"/>
      <p:bldP spid="52" grpId="0" animBg="1"/>
      <p:bldP spid="53" grpId="0" animBg="1"/>
      <p:bldP spid="56" grpId="0" animBg="1"/>
      <p:bldP spid="92" grpId="0" build="p"/>
      <p:bldP spid="95" grpId="0" build="p"/>
      <p:bldP spid="96" grpId="0" animBg="1"/>
      <p:bldP spid="97" grpId="0" animBg="1"/>
      <p:bldP spid="98" grpId="0" animBg="1"/>
      <p:bldP spid="99" grpId="0" animBg="1"/>
      <p:bldP spid="100" grpId="0" animBg="1"/>
      <p:bldP spid="49" grpId="0" animBg="1"/>
      <p:bldP spid="49" grpId="1" animBg="1"/>
      <p:bldP spid="50" grpId="0" animBg="1"/>
      <p:bldP spid="50" grpId="1" animBg="1"/>
      <p:bldP spid="51" grpId="0" animBg="1"/>
      <p:bldP spid="51" grpId="1" animBg="1"/>
      <p:bldP spid="58" grpId="0"/>
      <p:bldP spid="1949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09600" y="304800"/>
            <a:ext cx="8001000" cy="838200"/>
          </a:xfrm>
        </p:spPr>
        <p:txBody>
          <a:bodyPr/>
          <a:lstStyle/>
          <a:p>
            <a:pPr algn="ctr" rtl="1" eaLnBrk="1" hangingPunct="1"/>
            <a:r>
              <a:rPr sz="3200" dirty="0" smtClean="0">
                <a:solidFill>
                  <a:srgbClr val="00FFFF"/>
                </a:solidFill>
              </a:rPr>
              <a:t>What</a:t>
            </a:r>
            <a:r>
              <a:rPr lang="en-US" sz="3200" dirty="0" smtClean="0">
                <a:solidFill>
                  <a:srgbClr val="00FFFF"/>
                </a:solidFill>
              </a:rPr>
              <a:t> </a:t>
            </a:r>
            <a:r>
              <a:rPr sz="3200" dirty="0" smtClean="0">
                <a:solidFill>
                  <a:srgbClr val="00FFFF"/>
                </a:solidFill>
              </a:rPr>
              <a:t>did</a:t>
            </a:r>
            <a:r>
              <a:rPr lang="en-US" sz="3200" dirty="0" smtClean="0">
                <a:solidFill>
                  <a:srgbClr val="00FFFF"/>
                </a:solidFill>
              </a:rPr>
              <a:t> </a:t>
            </a:r>
            <a:r>
              <a:rPr sz="3200" dirty="0" err="1" smtClean="0">
                <a:solidFill>
                  <a:srgbClr val="00FFFF"/>
                </a:solidFill>
              </a:rPr>
              <a:t>Chvátal</a:t>
            </a:r>
            <a:r>
              <a:rPr lang="en-US" sz="3200" dirty="0" smtClean="0">
                <a:solidFill>
                  <a:srgbClr val="00FFFF"/>
                </a:solidFill>
              </a:rPr>
              <a:t> </a:t>
            </a:r>
            <a:r>
              <a:rPr sz="3200" dirty="0" smtClean="0">
                <a:solidFill>
                  <a:srgbClr val="00FFFF"/>
                </a:solidFill>
              </a:rPr>
              <a:t>prove</a:t>
            </a:r>
            <a:r>
              <a:rPr lang="en-US" sz="3200" dirty="0" smtClean="0">
                <a:solidFill>
                  <a:srgbClr val="00FFFF"/>
                </a:solidFill>
              </a:rPr>
              <a:t> </a:t>
            </a:r>
            <a:r>
              <a:rPr sz="3200" dirty="0" smtClean="0">
                <a:solidFill>
                  <a:srgbClr val="00FFFF"/>
                </a:solidFill>
              </a:rPr>
              <a:t>in</a:t>
            </a:r>
            <a:r>
              <a:rPr lang="en-US" sz="3200" dirty="0" smtClean="0">
                <a:solidFill>
                  <a:srgbClr val="00FFFF"/>
                </a:solidFill>
              </a:rPr>
              <a:t> </a:t>
            </a:r>
            <a:r>
              <a:rPr sz="3200" dirty="0" smtClean="0">
                <a:solidFill>
                  <a:srgbClr val="00FFFF"/>
                </a:solidFill>
              </a:rPr>
              <a:t>1973</a:t>
            </a:r>
            <a:r>
              <a:rPr sz="3200" dirty="0">
                <a:solidFill>
                  <a:srgbClr val="00FFFF"/>
                </a:solidFill>
              </a:rPr>
              <a:t>?</a:t>
            </a:r>
            <a:endParaRPr lang="he-IL" altLang="en-US" sz="3200" dirty="0" smtClean="0">
              <a:solidFill>
                <a:srgbClr val="00FFFF"/>
              </a:solidFill>
            </a:endParaRPr>
          </a:p>
        </p:txBody>
      </p:sp>
      <p:sp>
        <p:nvSpPr>
          <p:cNvPr id="20496" name="Date Placeholder 6"/>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dirty="0" smtClean="0">
                <a:solidFill>
                  <a:srgbClr val="F8F8F8"/>
                </a:solidFill>
                <a:latin typeface="Tahoma"/>
              </a:rPr>
              <a:t>Updated</a:t>
            </a:r>
            <a:r>
              <a:rPr lang="en-US" dirty="0" smtClean="0">
                <a:solidFill>
                  <a:srgbClr val="F8F8F8"/>
                </a:solidFill>
                <a:latin typeface="Tahoma"/>
              </a:rPr>
              <a:t> </a:t>
            </a:r>
            <a:r>
              <a:rPr dirty="0" smtClean="0">
                <a:solidFill>
                  <a:srgbClr val="F8F8F8"/>
                </a:solidFill>
                <a:latin typeface="Tahoma"/>
              </a:rPr>
              <a:t>13</a:t>
            </a:r>
            <a:r>
              <a:rPr lang="en-US" dirty="0" smtClean="0">
                <a:solidFill>
                  <a:srgbClr val="F8F8F8"/>
                </a:solidFill>
                <a:latin typeface="Tahoma"/>
              </a:rPr>
              <a:t>-</a:t>
            </a:r>
            <a:r>
              <a:rPr dirty="0" smtClean="0">
                <a:solidFill>
                  <a:srgbClr val="F8F8F8"/>
                </a:solidFill>
                <a:latin typeface="Tahoma"/>
              </a:rPr>
              <a:t>Oct</a:t>
            </a:r>
            <a:r>
              <a:rPr lang="en-US" dirty="0" smtClean="0">
                <a:solidFill>
                  <a:srgbClr val="F8F8F8"/>
                </a:solidFill>
                <a:latin typeface="Tahoma"/>
              </a:rPr>
              <a:t>-</a:t>
            </a:r>
            <a:r>
              <a:rPr dirty="0" smtClean="0">
                <a:solidFill>
                  <a:srgbClr val="F8F8F8"/>
                </a:solidFill>
                <a:latin typeface="Tahoma"/>
              </a:rPr>
              <a:t>2016</a:t>
            </a:r>
            <a:endParaRPr lang="en-US" altLang="en-US" dirty="0">
              <a:solidFill>
                <a:srgbClr val="F8F8F8"/>
              </a:solidFill>
              <a:latin typeface="Tahoma" pitchFamily="34" charset="0"/>
            </a:endParaRPr>
          </a:p>
        </p:txBody>
      </p:sp>
      <p:sp>
        <p:nvSpPr>
          <p:cNvPr id="20497" name="Footer Placeholder 9"/>
          <p:cNvSpPr>
            <a:spLocks noGrp="1"/>
          </p:cNvSpPr>
          <p:nvPr>
            <p:ph type="ftr" sz="quarter" idx="11"/>
          </p:nvPr>
        </p:nvSpPr>
        <p:spPr>
          <a:xfrm>
            <a:off x="3332163" y="5995988"/>
            <a:ext cx="3983037"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dirty="0" smtClean="0">
                <a:solidFill>
                  <a:srgbClr val="F8F8F8"/>
                </a:solidFill>
                <a:latin typeface="Tahoma"/>
              </a:rPr>
              <a:t>The Art Gallery Problem </a:t>
            </a:r>
            <a:r>
              <a:rPr dirty="0" smtClean="0">
                <a:solidFill>
                  <a:srgbClr val="F8F8F8"/>
                </a:solidFill>
                <a:latin typeface="Tahoma"/>
              </a:rPr>
              <a:t>©</a:t>
            </a:r>
            <a:r>
              <a:rPr lang="en-US" dirty="0" smtClean="0">
                <a:solidFill>
                  <a:srgbClr val="F8F8F8"/>
                </a:solidFill>
                <a:latin typeface="Tahoma"/>
              </a:rPr>
              <a:t> </a:t>
            </a:r>
            <a:r>
              <a:rPr dirty="0" smtClean="0">
                <a:solidFill>
                  <a:srgbClr val="F8F8F8"/>
                </a:solidFill>
                <a:latin typeface="Tahoma"/>
              </a:rPr>
              <a:t>All</a:t>
            </a:r>
            <a:r>
              <a:rPr lang="en-US" dirty="0" smtClean="0">
                <a:solidFill>
                  <a:srgbClr val="F8F8F8"/>
                </a:solidFill>
                <a:latin typeface="Tahoma"/>
              </a:rPr>
              <a:t> </a:t>
            </a:r>
            <a:r>
              <a:rPr dirty="0" smtClean="0">
                <a:solidFill>
                  <a:srgbClr val="F8F8F8"/>
                </a:solidFill>
                <a:latin typeface="Tahoma"/>
              </a:rPr>
              <a:t>Rights</a:t>
            </a:r>
            <a:r>
              <a:rPr lang="en-US" dirty="0" smtClean="0">
                <a:solidFill>
                  <a:srgbClr val="F8F8F8"/>
                </a:solidFill>
                <a:latin typeface="Tahoma"/>
              </a:rPr>
              <a:t> </a:t>
            </a:r>
            <a:r>
              <a:rPr dirty="0" smtClean="0">
                <a:solidFill>
                  <a:srgbClr val="F8F8F8"/>
                </a:solidFill>
                <a:latin typeface="Tahoma"/>
              </a:rPr>
              <a:t>Reserved</a:t>
            </a:r>
            <a:r>
              <a:rPr lang="en-US" dirty="0" smtClean="0">
                <a:solidFill>
                  <a:srgbClr val="F8F8F8"/>
                </a:solidFill>
                <a:latin typeface="Tahoma"/>
              </a:rPr>
              <a:t> </a:t>
            </a:r>
            <a:endParaRPr lang="en-US" altLang="en-US" dirty="0">
              <a:solidFill>
                <a:srgbClr val="F8F8F8"/>
              </a:solidFill>
              <a:latin typeface="Tahoma" pitchFamily="34" charset="0"/>
            </a:endParaRPr>
          </a:p>
        </p:txBody>
      </p:sp>
      <p:sp>
        <p:nvSpPr>
          <p:cNvPr id="2" name="Slide Number Placeholder 1"/>
          <p:cNvSpPr>
            <a:spLocks noGrp="1"/>
          </p:cNvSpPr>
          <p:nvPr>
            <p:ph type="sldNum" sz="quarter" idx="12"/>
          </p:nvPr>
        </p:nvSpPr>
        <p:spPr/>
        <p:txBody>
          <a:bodyPr/>
          <a:lstStyle/>
          <a:p>
            <a:pPr>
              <a:defRPr/>
            </a:pPr>
            <a:fld id="{28C99590-D653-46AC-97D3-FFD34B05AF04}" type="slidenum">
              <a:rPr lang="en-US" smtClean="0"/>
              <a:pPr>
                <a:defRPr/>
              </a:pPr>
              <a:t>16</a:t>
            </a:fld>
            <a:endParaRPr lang="en-US"/>
          </a:p>
        </p:txBody>
      </p:sp>
      <p:sp>
        <p:nvSpPr>
          <p:cNvPr id="84" name="Oval 83"/>
          <p:cNvSpPr/>
          <p:nvPr/>
        </p:nvSpPr>
        <p:spPr>
          <a:xfrm>
            <a:off x="5233839" y="5777872"/>
            <a:ext cx="144462" cy="1444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srgbClr val="F8F8F8"/>
              </a:solidFill>
            </a:endParaRPr>
          </a:p>
        </p:txBody>
      </p:sp>
      <p:sp>
        <p:nvSpPr>
          <p:cNvPr id="85" name="Oval 84"/>
          <p:cNvSpPr/>
          <p:nvPr/>
        </p:nvSpPr>
        <p:spPr>
          <a:xfrm>
            <a:off x="541338" y="5767239"/>
            <a:ext cx="144462" cy="1444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srgbClr val="F8F8F8"/>
              </a:solidFill>
            </a:endParaRPr>
          </a:p>
        </p:txBody>
      </p:sp>
      <p:sp>
        <p:nvSpPr>
          <p:cNvPr id="86" name="Oval 85"/>
          <p:cNvSpPr/>
          <p:nvPr/>
        </p:nvSpPr>
        <p:spPr>
          <a:xfrm>
            <a:off x="3741738" y="5426075"/>
            <a:ext cx="144462" cy="14446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srgbClr val="F8F8F8"/>
              </a:solidFill>
            </a:endParaRPr>
          </a:p>
        </p:txBody>
      </p:sp>
      <p:sp>
        <p:nvSpPr>
          <p:cNvPr id="87" name="Oval 86"/>
          <p:cNvSpPr/>
          <p:nvPr/>
        </p:nvSpPr>
        <p:spPr>
          <a:xfrm>
            <a:off x="2674938" y="5426075"/>
            <a:ext cx="144462" cy="14446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srgbClr val="F8F8F8"/>
              </a:solidFill>
            </a:endParaRPr>
          </a:p>
        </p:txBody>
      </p:sp>
      <p:sp>
        <p:nvSpPr>
          <p:cNvPr id="88" name="Oval 87"/>
          <p:cNvSpPr/>
          <p:nvPr/>
        </p:nvSpPr>
        <p:spPr>
          <a:xfrm>
            <a:off x="1531938" y="5426075"/>
            <a:ext cx="144462" cy="14446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srgbClr val="F8F8F8"/>
              </a:solidFill>
            </a:endParaRPr>
          </a:p>
        </p:txBody>
      </p:sp>
      <p:sp>
        <p:nvSpPr>
          <p:cNvPr id="20489" name="TextBox 88"/>
          <p:cNvSpPr txBox="1">
            <a:spLocks noChangeArrowheads="1"/>
          </p:cNvSpPr>
          <p:nvPr/>
        </p:nvSpPr>
        <p:spPr bwMode="auto">
          <a:xfrm>
            <a:off x="1403350" y="5848350"/>
            <a:ext cx="22320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eaLnBrk="1" fontAlgn="base" hangingPunct="1">
              <a:spcBef>
                <a:spcPct val="0"/>
              </a:spcBef>
              <a:spcAft>
                <a:spcPct val="0"/>
              </a:spcAft>
            </a:pPr>
            <a:r>
              <a:rPr sz="1400" dirty="0" smtClean="0">
                <a:solidFill>
                  <a:srgbClr val="F8F8F8"/>
                </a:solidFill>
                <a:latin typeface="Tahoma"/>
              </a:rPr>
              <a:t>The</a:t>
            </a:r>
            <a:r>
              <a:rPr lang="en-US" sz="1400" dirty="0" smtClean="0">
                <a:solidFill>
                  <a:srgbClr val="F8F8F8"/>
                </a:solidFill>
                <a:latin typeface="Tahoma"/>
              </a:rPr>
              <a:t> </a:t>
            </a:r>
            <a:r>
              <a:rPr sz="1400" dirty="0" smtClean="0">
                <a:solidFill>
                  <a:srgbClr val="F8F8F8"/>
                </a:solidFill>
                <a:latin typeface="Tahoma"/>
              </a:rPr>
              <a:t>comb</a:t>
            </a:r>
            <a:r>
              <a:rPr lang="en-US" sz="1400" dirty="0" smtClean="0">
                <a:solidFill>
                  <a:srgbClr val="F8F8F8"/>
                </a:solidFill>
                <a:latin typeface="Tahoma"/>
              </a:rPr>
              <a:t>-</a:t>
            </a:r>
            <a:r>
              <a:rPr sz="1400" dirty="0" smtClean="0">
                <a:solidFill>
                  <a:srgbClr val="F8F8F8"/>
                </a:solidFill>
                <a:latin typeface="Tahoma"/>
              </a:rPr>
              <a:t>layout</a:t>
            </a:r>
            <a:r>
              <a:rPr lang="en-US" sz="1400" dirty="0" smtClean="0">
                <a:solidFill>
                  <a:srgbClr val="F8F8F8"/>
                </a:solidFill>
                <a:latin typeface="Tahoma"/>
              </a:rPr>
              <a:t> </a:t>
            </a:r>
            <a:r>
              <a:rPr sz="1400" dirty="0" smtClean="0">
                <a:solidFill>
                  <a:srgbClr val="F8F8F8"/>
                </a:solidFill>
                <a:latin typeface="Tahoma"/>
              </a:rPr>
              <a:t>museum</a:t>
            </a:r>
            <a:endParaRPr sz="1400" dirty="0">
              <a:solidFill>
                <a:srgbClr val="F8F8F8"/>
              </a:solidFill>
              <a:latin typeface="Tahoma"/>
            </a:endParaRPr>
          </a:p>
        </p:txBody>
      </p:sp>
      <p:grpSp>
        <p:nvGrpSpPr>
          <p:cNvPr id="20490" name="Group 47"/>
          <p:cNvGrpSpPr>
            <a:grpSpLocks/>
          </p:cNvGrpSpPr>
          <p:nvPr/>
        </p:nvGrpSpPr>
        <p:grpSpPr bwMode="auto">
          <a:xfrm>
            <a:off x="517525" y="1196975"/>
            <a:ext cx="2530475" cy="2016125"/>
            <a:chOff x="1547664" y="1628800"/>
            <a:chExt cx="2530913" cy="2016224"/>
          </a:xfrm>
        </p:grpSpPr>
        <p:cxnSp>
          <p:nvCxnSpPr>
            <p:cNvPr id="8" name="Straight Connector 7"/>
            <p:cNvCxnSpPr/>
            <p:nvPr/>
          </p:nvCxnSpPr>
          <p:spPr>
            <a:xfrm>
              <a:off x="2268514" y="2276532"/>
              <a:ext cx="287388"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2555901" y="1628800"/>
              <a:ext cx="0" cy="65567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flipV="1">
              <a:off x="2268514" y="1916152"/>
              <a:ext cx="7939" cy="36831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547664" y="1628800"/>
              <a:ext cx="1008237"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908089" y="1916152"/>
              <a:ext cx="360424"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1547664" y="1628800"/>
              <a:ext cx="0" cy="2016224"/>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1896974" y="1908214"/>
              <a:ext cx="20642" cy="1233549"/>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558779" y="3645024"/>
              <a:ext cx="1644935"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908089" y="3141762"/>
              <a:ext cx="863749"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059226" y="1628800"/>
              <a:ext cx="1008237"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4078577" y="1628800"/>
              <a:ext cx="0" cy="1152582"/>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059226" y="1628800"/>
              <a:ext cx="288975" cy="431821"/>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851526" y="2421002"/>
              <a:ext cx="215937" cy="36038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2771839" y="2060621"/>
              <a:ext cx="576362" cy="1081141"/>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3203714" y="2421002"/>
              <a:ext cx="647812" cy="1224022"/>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52" name="Oval 51"/>
          <p:cNvSpPr/>
          <p:nvPr/>
        </p:nvSpPr>
        <p:spPr>
          <a:xfrm>
            <a:off x="1379538" y="1216025"/>
            <a:ext cx="144462" cy="14287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srgbClr val="F8F8F8"/>
              </a:solidFill>
            </a:endParaRPr>
          </a:p>
        </p:txBody>
      </p:sp>
      <p:sp>
        <p:nvSpPr>
          <p:cNvPr id="53" name="Oval 52"/>
          <p:cNvSpPr/>
          <p:nvPr/>
        </p:nvSpPr>
        <p:spPr>
          <a:xfrm>
            <a:off x="2903538" y="1208088"/>
            <a:ext cx="144462" cy="14287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srgbClr val="F8F8F8"/>
              </a:solidFill>
            </a:endParaRPr>
          </a:p>
        </p:txBody>
      </p:sp>
      <p:sp>
        <p:nvSpPr>
          <p:cNvPr id="56" name="Oval 55"/>
          <p:cNvSpPr/>
          <p:nvPr/>
        </p:nvSpPr>
        <p:spPr>
          <a:xfrm>
            <a:off x="541338" y="3059113"/>
            <a:ext cx="144462" cy="14287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srgbClr val="F8F8F8"/>
              </a:solidFill>
            </a:endParaRPr>
          </a:p>
        </p:txBody>
      </p:sp>
      <p:sp>
        <p:nvSpPr>
          <p:cNvPr id="20494" name="TextBox 89"/>
          <p:cNvSpPr txBox="1">
            <a:spLocks noChangeArrowheads="1"/>
          </p:cNvSpPr>
          <p:nvPr/>
        </p:nvSpPr>
        <p:spPr bwMode="auto">
          <a:xfrm>
            <a:off x="206375" y="3141663"/>
            <a:ext cx="22320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eaLnBrk="1" fontAlgn="base" hangingPunct="1">
              <a:spcBef>
                <a:spcPct val="0"/>
              </a:spcBef>
              <a:spcAft>
                <a:spcPct val="0"/>
              </a:spcAft>
            </a:pPr>
            <a:r>
              <a:rPr sz="1400" dirty="0" smtClean="0">
                <a:solidFill>
                  <a:srgbClr val="F8F8F8"/>
                </a:solidFill>
                <a:latin typeface="Tahoma"/>
              </a:rPr>
              <a:t>The</a:t>
            </a:r>
            <a:r>
              <a:rPr lang="en-US" sz="1400" dirty="0" smtClean="0">
                <a:solidFill>
                  <a:srgbClr val="F8F8F8"/>
                </a:solidFill>
                <a:latin typeface="Tahoma"/>
              </a:rPr>
              <a:t> </a:t>
            </a:r>
            <a:r>
              <a:rPr sz="1400" dirty="0" smtClean="0">
                <a:solidFill>
                  <a:srgbClr val="F8F8F8"/>
                </a:solidFill>
                <a:latin typeface="Tahoma"/>
              </a:rPr>
              <a:t>spiral</a:t>
            </a:r>
            <a:r>
              <a:rPr lang="en-US" sz="1400" dirty="0" smtClean="0">
                <a:solidFill>
                  <a:srgbClr val="F8F8F8"/>
                </a:solidFill>
                <a:latin typeface="Tahoma"/>
              </a:rPr>
              <a:t>-</a:t>
            </a:r>
            <a:r>
              <a:rPr sz="1400" dirty="0" smtClean="0">
                <a:solidFill>
                  <a:srgbClr val="F8F8F8"/>
                </a:solidFill>
                <a:latin typeface="Tahoma"/>
              </a:rPr>
              <a:t>layout</a:t>
            </a:r>
            <a:r>
              <a:rPr lang="en-US" sz="1400" dirty="0" smtClean="0">
                <a:solidFill>
                  <a:srgbClr val="F8F8F8"/>
                </a:solidFill>
                <a:latin typeface="Tahoma"/>
              </a:rPr>
              <a:t> </a:t>
            </a:r>
            <a:r>
              <a:rPr sz="1400" dirty="0" smtClean="0">
                <a:solidFill>
                  <a:srgbClr val="F8F8F8"/>
                </a:solidFill>
                <a:latin typeface="Tahoma"/>
              </a:rPr>
              <a:t>museum</a:t>
            </a:r>
            <a:endParaRPr sz="1400" dirty="0">
              <a:solidFill>
                <a:srgbClr val="F8F8F8"/>
              </a:solidFill>
              <a:latin typeface="Tahoma"/>
            </a:endParaRPr>
          </a:p>
        </p:txBody>
      </p:sp>
      <p:sp>
        <p:nvSpPr>
          <p:cNvPr id="58" name="TextBox 57"/>
          <p:cNvSpPr txBox="1"/>
          <p:nvPr/>
        </p:nvSpPr>
        <p:spPr>
          <a:xfrm>
            <a:off x="2438400" y="838200"/>
            <a:ext cx="6400800" cy="4401205"/>
          </a:xfrm>
          <a:prstGeom prst="rect">
            <a:avLst/>
          </a:prstGeom>
          <a:noFill/>
        </p:spPr>
        <p:txBody>
          <a:bodyPr wrap="square" rtlCol="1">
            <a:spAutoFit/>
          </a:bodyPr>
          <a:lstStyle/>
          <a:p>
            <a:pPr marL="371475" indent="-371475">
              <a:buClr>
                <a:srgbClr val="B8CAFF">
                  <a:lumMod val="75000"/>
                </a:srgbClr>
              </a:buClr>
              <a:buFont typeface="Arial" pitchFamily="34" charset="0"/>
              <a:buChar char="•"/>
              <a:defRPr/>
            </a:pPr>
            <a:r>
              <a:rPr sz="2000" dirty="0" err="1" smtClean="0">
                <a:solidFill>
                  <a:srgbClr val="F8F8F8"/>
                </a:solidFill>
                <a:cs typeface="Arial" charset="0"/>
              </a:rPr>
              <a:t>Chvátal</a:t>
            </a:r>
            <a:r>
              <a:rPr lang="en-US" sz="2000" dirty="0" smtClean="0">
                <a:solidFill>
                  <a:srgbClr val="F8F8F8"/>
                </a:solidFill>
                <a:cs typeface="Arial" charset="0"/>
              </a:rPr>
              <a:t> </a:t>
            </a:r>
            <a:r>
              <a:rPr sz="2000" dirty="0" smtClean="0">
                <a:solidFill>
                  <a:srgbClr val="F8F8F8"/>
                </a:solidFill>
                <a:cs typeface="Arial" charset="0"/>
              </a:rPr>
              <a:t>proved</a:t>
            </a:r>
            <a:r>
              <a:rPr lang="en-US" sz="2000" dirty="0" smtClean="0">
                <a:solidFill>
                  <a:srgbClr val="F8F8F8"/>
                </a:solidFill>
                <a:cs typeface="Arial" charset="0"/>
              </a:rPr>
              <a:t> (</a:t>
            </a:r>
            <a:r>
              <a:rPr sz="2000" dirty="0" smtClean="0">
                <a:solidFill>
                  <a:srgbClr val="F8F8F8"/>
                </a:solidFill>
                <a:cs typeface="Arial" charset="0"/>
              </a:rPr>
              <a:t>among</a:t>
            </a:r>
            <a:r>
              <a:rPr lang="en-US" sz="2000" dirty="0" smtClean="0">
                <a:solidFill>
                  <a:srgbClr val="F8F8F8"/>
                </a:solidFill>
                <a:cs typeface="Arial" charset="0"/>
              </a:rPr>
              <a:t> </a:t>
            </a:r>
            <a:r>
              <a:rPr sz="2000" dirty="0" smtClean="0">
                <a:solidFill>
                  <a:srgbClr val="F8F8F8"/>
                </a:solidFill>
                <a:cs typeface="Arial" charset="0"/>
              </a:rPr>
              <a:t>other</a:t>
            </a:r>
            <a:r>
              <a:rPr lang="en-US" sz="2000" dirty="0" smtClean="0">
                <a:solidFill>
                  <a:srgbClr val="F8F8F8"/>
                </a:solidFill>
                <a:cs typeface="Arial" charset="0"/>
              </a:rPr>
              <a:t> </a:t>
            </a:r>
            <a:r>
              <a:rPr sz="2000" dirty="0" smtClean="0">
                <a:solidFill>
                  <a:srgbClr val="F8F8F8"/>
                </a:solidFill>
                <a:cs typeface="Arial" charset="0"/>
              </a:rPr>
              <a:t>things</a:t>
            </a:r>
            <a:r>
              <a:rPr lang="en-US" sz="2000" dirty="0" smtClean="0">
                <a:solidFill>
                  <a:srgbClr val="F8F8F8"/>
                </a:solidFill>
                <a:cs typeface="Arial" charset="0"/>
              </a:rPr>
              <a:t>) </a:t>
            </a:r>
            <a:r>
              <a:rPr sz="2000" dirty="0" smtClean="0">
                <a:solidFill>
                  <a:srgbClr val="F8F8F8"/>
                </a:solidFill>
                <a:cs typeface="Arial" charset="0"/>
              </a:rPr>
              <a:t>that</a:t>
            </a:r>
            <a:r>
              <a:rPr lang="en-US" sz="2000" dirty="0" smtClean="0">
                <a:solidFill>
                  <a:srgbClr val="F8F8F8"/>
                </a:solidFill>
                <a:cs typeface="Arial" charset="0"/>
              </a:rPr>
              <a:t> </a:t>
            </a:r>
            <a:r>
              <a:rPr sz="2000" dirty="0" smtClean="0">
                <a:solidFill>
                  <a:srgbClr val="F8F8F8"/>
                </a:solidFill>
                <a:cs typeface="Arial" charset="0"/>
              </a:rPr>
              <a:t>the</a:t>
            </a:r>
            <a:r>
              <a:rPr lang="en-US" sz="2000" dirty="0" smtClean="0">
                <a:solidFill>
                  <a:srgbClr val="F8F8F8"/>
                </a:solidFill>
                <a:cs typeface="Arial" charset="0"/>
              </a:rPr>
              <a:t> </a:t>
            </a:r>
            <a:r>
              <a:rPr sz="2000" dirty="0" smtClean="0">
                <a:solidFill>
                  <a:srgbClr val="F8F8F8"/>
                </a:solidFill>
                <a:cs typeface="Arial" charset="0"/>
              </a:rPr>
              <a:t>number</a:t>
            </a:r>
            <a:r>
              <a:rPr lang="en-US" sz="2000" dirty="0" smtClean="0">
                <a:solidFill>
                  <a:srgbClr val="F8F8F8"/>
                </a:solidFill>
                <a:cs typeface="Arial" charset="0"/>
              </a:rPr>
              <a:t> </a:t>
            </a:r>
            <a:r>
              <a:rPr sz="2000" dirty="0" smtClean="0">
                <a:solidFill>
                  <a:srgbClr val="F8F8F8"/>
                </a:solidFill>
                <a:cs typeface="Arial" charset="0"/>
              </a:rPr>
              <a:t>of</a:t>
            </a:r>
            <a:r>
              <a:rPr lang="en-US" sz="2000" dirty="0" smtClean="0">
                <a:solidFill>
                  <a:srgbClr val="F8F8F8"/>
                </a:solidFill>
                <a:cs typeface="Arial" charset="0"/>
              </a:rPr>
              <a:t> </a:t>
            </a:r>
            <a:r>
              <a:rPr sz="2000" dirty="0" smtClean="0">
                <a:solidFill>
                  <a:srgbClr val="F8F8F8"/>
                </a:solidFill>
                <a:cs typeface="Arial" charset="0"/>
              </a:rPr>
              <a:t>cameras</a:t>
            </a:r>
            <a:r>
              <a:rPr lang="en-US" sz="2000" dirty="0" smtClean="0">
                <a:solidFill>
                  <a:srgbClr val="F8F8F8"/>
                </a:solidFill>
                <a:cs typeface="Arial" charset="0"/>
              </a:rPr>
              <a:t> </a:t>
            </a:r>
            <a:r>
              <a:rPr sz="2000" dirty="0" smtClean="0">
                <a:solidFill>
                  <a:srgbClr val="F8F8F8"/>
                </a:solidFill>
                <a:cs typeface="Arial" charset="0"/>
              </a:rPr>
              <a:t>that</a:t>
            </a:r>
            <a:r>
              <a:rPr lang="en-US" sz="2000" dirty="0" smtClean="0">
                <a:solidFill>
                  <a:srgbClr val="F8F8F8"/>
                </a:solidFill>
                <a:cs typeface="Arial" charset="0"/>
              </a:rPr>
              <a:t> </a:t>
            </a:r>
            <a:r>
              <a:rPr sz="2000" dirty="0" smtClean="0">
                <a:solidFill>
                  <a:srgbClr val="F8F8F8"/>
                </a:solidFill>
                <a:cs typeface="Arial" charset="0"/>
              </a:rPr>
              <a:t>suffice</a:t>
            </a:r>
            <a:r>
              <a:rPr lang="en-US" sz="2000" dirty="0" smtClean="0">
                <a:solidFill>
                  <a:srgbClr val="F8F8F8"/>
                </a:solidFill>
                <a:cs typeface="Arial" charset="0"/>
              </a:rPr>
              <a:t> </a:t>
            </a:r>
            <a:r>
              <a:rPr sz="2000" dirty="0" smtClean="0">
                <a:solidFill>
                  <a:srgbClr val="F8F8F8"/>
                </a:solidFill>
                <a:cs typeface="Arial" charset="0"/>
              </a:rPr>
              <a:t>for</a:t>
            </a:r>
            <a:r>
              <a:rPr lang="en-US" sz="2000" dirty="0" smtClean="0">
                <a:solidFill>
                  <a:srgbClr val="F8F8F8"/>
                </a:solidFill>
                <a:cs typeface="Arial" charset="0"/>
              </a:rPr>
              <a:t> </a:t>
            </a:r>
            <a:r>
              <a:rPr sz="2000" dirty="0" smtClean="0">
                <a:solidFill>
                  <a:srgbClr val="F8F8F8"/>
                </a:solidFill>
                <a:cs typeface="Arial" charset="0"/>
              </a:rPr>
              <a:t>all</a:t>
            </a:r>
            <a:r>
              <a:rPr lang="en-US" sz="2000" dirty="0" smtClean="0">
                <a:solidFill>
                  <a:srgbClr val="F8F8F8"/>
                </a:solidFill>
                <a:cs typeface="Arial" charset="0"/>
              </a:rPr>
              <a:t> "</a:t>
            </a:r>
            <a:r>
              <a:rPr sz="2000" dirty="0" smtClean="0">
                <a:solidFill>
                  <a:srgbClr val="F8F8F8"/>
                </a:solidFill>
                <a:cs typeface="Arial" charset="0"/>
              </a:rPr>
              <a:t>simple</a:t>
            </a:r>
            <a:r>
              <a:rPr lang="en-US" sz="2000" dirty="0" smtClean="0">
                <a:solidFill>
                  <a:srgbClr val="F8F8F8"/>
                </a:solidFill>
                <a:cs typeface="Arial" charset="0"/>
              </a:rPr>
              <a:t>" </a:t>
            </a:r>
            <a:r>
              <a:rPr sz="2000" dirty="0" smtClean="0">
                <a:solidFill>
                  <a:srgbClr val="F8F8F8"/>
                </a:solidFill>
                <a:cs typeface="Arial" charset="0"/>
              </a:rPr>
              <a:t>museums</a:t>
            </a:r>
            <a:r>
              <a:rPr lang="en-US" sz="2000" dirty="0" smtClean="0">
                <a:solidFill>
                  <a:srgbClr val="F8F8F8"/>
                </a:solidFill>
                <a:cs typeface="Arial" charset="0"/>
              </a:rPr>
              <a:t> -- </a:t>
            </a:r>
            <a:r>
              <a:rPr sz="2000" dirty="0" smtClean="0">
                <a:solidFill>
                  <a:srgbClr val="F8F8F8"/>
                </a:solidFill>
                <a:cs typeface="Arial" charset="0"/>
              </a:rPr>
              <a:t>those</a:t>
            </a:r>
            <a:r>
              <a:rPr lang="en-US" sz="2000" dirty="0" smtClean="0">
                <a:solidFill>
                  <a:srgbClr val="F8F8F8"/>
                </a:solidFill>
                <a:cs typeface="Arial" charset="0"/>
              </a:rPr>
              <a:t> </a:t>
            </a:r>
            <a:r>
              <a:rPr sz="2000" dirty="0" smtClean="0">
                <a:solidFill>
                  <a:srgbClr val="F8F8F8"/>
                </a:solidFill>
                <a:cs typeface="Arial" charset="0"/>
              </a:rPr>
              <a:t>with</a:t>
            </a:r>
            <a:r>
              <a:rPr lang="en-US" sz="2000" dirty="0" smtClean="0">
                <a:solidFill>
                  <a:srgbClr val="F8F8F8"/>
                </a:solidFill>
                <a:cs typeface="Arial" charset="0"/>
              </a:rPr>
              <a:t> </a:t>
            </a:r>
            <a:r>
              <a:rPr sz="2000" dirty="0" smtClean="0">
                <a:solidFill>
                  <a:srgbClr val="F8F8F8"/>
                </a:solidFill>
                <a:cs typeface="Arial" charset="0"/>
              </a:rPr>
              <a:t>a</a:t>
            </a:r>
            <a:r>
              <a:rPr lang="en-US" sz="2000" dirty="0" smtClean="0">
                <a:solidFill>
                  <a:srgbClr val="F8F8F8"/>
                </a:solidFill>
                <a:cs typeface="Arial" charset="0"/>
              </a:rPr>
              <a:t> 15-sided </a:t>
            </a:r>
            <a:r>
              <a:rPr sz="2000" dirty="0" smtClean="0">
                <a:solidFill>
                  <a:srgbClr val="F8F8F8"/>
                </a:solidFill>
                <a:cs typeface="Arial" charset="0"/>
              </a:rPr>
              <a:t>polygonal</a:t>
            </a:r>
            <a:r>
              <a:rPr lang="en-US" sz="2000" dirty="0" smtClean="0">
                <a:solidFill>
                  <a:srgbClr val="F8F8F8"/>
                </a:solidFill>
                <a:cs typeface="Arial" charset="0"/>
              </a:rPr>
              <a:t> </a:t>
            </a:r>
            <a:r>
              <a:rPr sz="2000" dirty="0" smtClean="0">
                <a:solidFill>
                  <a:srgbClr val="F8F8F8"/>
                </a:solidFill>
                <a:cs typeface="Arial" charset="0"/>
              </a:rPr>
              <a:t>floor</a:t>
            </a:r>
            <a:r>
              <a:rPr lang="en-US" sz="2000" dirty="0" smtClean="0">
                <a:solidFill>
                  <a:srgbClr val="F8F8F8"/>
                </a:solidFill>
                <a:cs typeface="Arial" charset="0"/>
              </a:rPr>
              <a:t> </a:t>
            </a:r>
            <a:r>
              <a:rPr sz="2000" dirty="0" smtClean="0">
                <a:solidFill>
                  <a:srgbClr val="F8F8F8"/>
                </a:solidFill>
                <a:cs typeface="Arial" charset="0"/>
              </a:rPr>
              <a:t>plan</a:t>
            </a:r>
            <a:r>
              <a:rPr lang="en-US" sz="2000" dirty="0" smtClean="0">
                <a:solidFill>
                  <a:srgbClr val="F8F8F8"/>
                </a:solidFill>
                <a:cs typeface="Arial" charset="0"/>
              </a:rPr>
              <a:t> </a:t>
            </a:r>
            <a:r>
              <a:rPr sz="2000" dirty="0" smtClean="0">
                <a:solidFill>
                  <a:srgbClr val="F8F8F8"/>
                </a:solidFill>
                <a:cs typeface="Arial" charset="0"/>
              </a:rPr>
              <a:t>and</a:t>
            </a:r>
            <a:r>
              <a:rPr lang="en-US" sz="2000" dirty="0" smtClean="0">
                <a:solidFill>
                  <a:srgbClr val="F8F8F8"/>
                </a:solidFill>
                <a:cs typeface="Arial" charset="0"/>
              </a:rPr>
              <a:t> </a:t>
            </a:r>
            <a:r>
              <a:rPr sz="2000" dirty="0" smtClean="0">
                <a:solidFill>
                  <a:srgbClr val="F8F8F8"/>
                </a:solidFill>
                <a:cs typeface="Arial" charset="0"/>
              </a:rPr>
              <a:t>walls</a:t>
            </a:r>
            <a:r>
              <a:rPr lang="en-US" sz="2000" dirty="0" smtClean="0">
                <a:solidFill>
                  <a:srgbClr val="F8F8F8"/>
                </a:solidFill>
                <a:cs typeface="Arial" charset="0"/>
              </a:rPr>
              <a:t> </a:t>
            </a:r>
            <a:r>
              <a:rPr sz="2000" dirty="0" smtClean="0">
                <a:solidFill>
                  <a:srgbClr val="F8F8F8"/>
                </a:solidFill>
                <a:cs typeface="Arial" charset="0"/>
              </a:rPr>
              <a:t>perpendicular</a:t>
            </a:r>
            <a:r>
              <a:rPr lang="en-US" sz="2000" dirty="0" smtClean="0">
                <a:solidFill>
                  <a:srgbClr val="F8F8F8"/>
                </a:solidFill>
                <a:cs typeface="Arial" charset="0"/>
              </a:rPr>
              <a:t> </a:t>
            </a:r>
            <a:r>
              <a:rPr sz="2000" dirty="0" smtClean="0">
                <a:solidFill>
                  <a:srgbClr val="F8F8F8"/>
                </a:solidFill>
                <a:cs typeface="Arial" charset="0"/>
              </a:rPr>
              <a:t>to</a:t>
            </a:r>
            <a:r>
              <a:rPr lang="en-US" sz="2000" dirty="0" smtClean="0">
                <a:solidFill>
                  <a:srgbClr val="F8F8F8"/>
                </a:solidFill>
                <a:cs typeface="Arial" charset="0"/>
              </a:rPr>
              <a:t> </a:t>
            </a:r>
            <a:r>
              <a:rPr sz="2000" dirty="0" smtClean="0">
                <a:solidFill>
                  <a:srgbClr val="F8F8F8"/>
                </a:solidFill>
                <a:cs typeface="Arial" charset="0"/>
              </a:rPr>
              <a:t>the</a:t>
            </a:r>
            <a:r>
              <a:rPr lang="en-US" sz="2000" dirty="0" smtClean="0">
                <a:solidFill>
                  <a:srgbClr val="F8F8F8"/>
                </a:solidFill>
                <a:cs typeface="Arial" charset="0"/>
              </a:rPr>
              <a:t> </a:t>
            </a:r>
            <a:r>
              <a:rPr sz="2000" dirty="0" smtClean="0">
                <a:solidFill>
                  <a:srgbClr val="F8F8F8"/>
                </a:solidFill>
                <a:cs typeface="Arial" charset="0"/>
              </a:rPr>
              <a:t>floor</a:t>
            </a:r>
            <a:r>
              <a:rPr lang="en-US" sz="2000" dirty="0" smtClean="0">
                <a:solidFill>
                  <a:srgbClr val="F8F8F8"/>
                </a:solidFill>
                <a:cs typeface="Arial" charset="0"/>
              </a:rPr>
              <a:t> -- </a:t>
            </a:r>
            <a:r>
              <a:rPr sz="2000" dirty="0" smtClean="0">
                <a:solidFill>
                  <a:srgbClr val="F8F8F8"/>
                </a:solidFill>
                <a:cs typeface="Arial" charset="0"/>
              </a:rPr>
              <a:t>is</a:t>
            </a:r>
            <a:r>
              <a:rPr lang="en-US" sz="2000" dirty="0" smtClean="0">
                <a:solidFill>
                  <a:srgbClr val="F8F8F8"/>
                </a:solidFill>
                <a:cs typeface="Arial" charset="0"/>
              </a:rPr>
              <a:t> </a:t>
            </a:r>
            <a:r>
              <a:rPr sz="2000" dirty="0" smtClean="0">
                <a:solidFill>
                  <a:srgbClr val="F8F8F8"/>
                </a:solidFill>
                <a:cs typeface="Arial" charset="0"/>
              </a:rPr>
              <a:t>5</a:t>
            </a:r>
            <a:r>
              <a:rPr lang="en-US" sz="2000" dirty="0" smtClean="0">
                <a:solidFill>
                  <a:srgbClr val="F8F8F8"/>
                </a:solidFill>
                <a:cs typeface="Arial" charset="0"/>
              </a:rPr>
              <a:t>.</a:t>
            </a:r>
            <a:endParaRPr lang="he-IL" sz="2000" dirty="0">
              <a:solidFill>
                <a:srgbClr val="00FFFF"/>
              </a:solidFill>
              <a:cs typeface="Arial" charset="0"/>
            </a:endParaRPr>
          </a:p>
          <a:p>
            <a:pPr marL="371475" indent="-371475">
              <a:buClr>
                <a:srgbClr val="B8CAFF">
                  <a:lumMod val="75000"/>
                </a:srgbClr>
              </a:buClr>
              <a:buFont typeface="Arial" pitchFamily="34" charset="0"/>
              <a:buChar char="•"/>
              <a:defRPr/>
            </a:pPr>
            <a:r>
              <a:rPr sz="2000" dirty="0" smtClean="0">
                <a:solidFill>
                  <a:srgbClr val="F8F8F8"/>
                </a:solidFill>
                <a:cs typeface="Arial" charset="0"/>
              </a:rPr>
              <a:t>More</a:t>
            </a:r>
            <a:r>
              <a:rPr lang="en-US" sz="2000" dirty="0" smtClean="0">
                <a:solidFill>
                  <a:srgbClr val="F8F8F8"/>
                </a:solidFill>
                <a:cs typeface="Arial" charset="0"/>
              </a:rPr>
              <a:t> </a:t>
            </a:r>
            <a:r>
              <a:rPr sz="2000" dirty="0" smtClean="0">
                <a:solidFill>
                  <a:srgbClr val="F8F8F8"/>
                </a:solidFill>
                <a:cs typeface="Arial" charset="0"/>
              </a:rPr>
              <a:t>guards</a:t>
            </a:r>
            <a:r>
              <a:rPr lang="en-US" sz="2000" dirty="0" smtClean="0">
                <a:solidFill>
                  <a:srgbClr val="F8F8F8"/>
                </a:solidFill>
                <a:cs typeface="Arial" charset="0"/>
              </a:rPr>
              <a:t> </a:t>
            </a:r>
            <a:r>
              <a:rPr sz="2000" dirty="0" smtClean="0">
                <a:solidFill>
                  <a:srgbClr val="F8F8F8"/>
                </a:solidFill>
                <a:cs typeface="Arial" charset="0"/>
              </a:rPr>
              <a:t>would</a:t>
            </a:r>
            <a:r>
              <a:rPr lang="en-US" sz="2000" dirty="0" smtClean="0">
                <a:solidFill>
                  <a:srgbClr val="F8F8F8"/>
                </a:solidFill>
                <a:cs typeface="Arial" charset="0"/>
              </a:rPr>
              <a:t> </a:t>
            </a:r>
            <a:r>
              <a:rPr sz="2000" dirty="0" smtClean="0">
                <a:solidFill>
                  <a:srgbClr val="F8F8F8"/>
                </a:solidFill>
                <a:cs typeface="Arial" charset="0"/>
              </a:rPr>
              <a:t>certainly</a:t>
            </a:r>
            <a:r>
              <a:rPr lang="en-US" sz="2000" dirty="0" smtClean="0">
                <a:solidFill>
                  <a:srgbClr val="F8F8F8"/>
                </a:solidFill>
                <a:cs typeface="Arial" charset="0"/>
              </a:rPr>
              <a:t> </a:t>
            </a:r>
            <a:r>
              <a:rPr sz="2000" dirty="0" smtClean="0">
                <a:solidFill>
                  <a:srgbClr val="F8F8F8"/>
                </a:solidFill>
                <a:cs typeface="Arial" charset="0"/>
              </a:rPr>
              <a:t>not</a:t>
            </a:r>
            <a:r>
              <a:rPr lang="en-US" sz="2000" dirty="0" smtClean="0">
                <a:solidFill>
                  <a:srgbClr val="F8F8F8"/>
                </a:solidFill>
                <a:cs typeface="Arial" charset="0"/>
              </a:rPr>
              <a:t> </a:t>
            </a:r>
            <a:r>
              <a:rPr sz="2000" dirty="0" smtClean="0">
                <a:solidFill>
                  <a:srgbClr val="F8F8F8"/>
                </a:solidFill>
                <a:cs typeface="Arial" charset="0"/>
              </a:rPr>
              <a:t>be</a:t>
            </a:r>
            <a:r>
              <a:rPr lang="en-US" sz="2000" dirty="0" smtClean="0">
                <a:solidFill>
                  <a:srgbClr val="F8F8F8"/>
                </a:solidFill>
                <a:cs typeface="Arial" charset="0"/>
              </a:rPr>
              <a:t> </a:t>
            </a:r>
            <a:r>
              <a:rPr sz="2000" dirty="0" smtClean="0">
                <a:solidFill>
                  <a:srgbClr val="F8F8F8"/>
                </a:solidFill>
                <a:cs typeface="Arial" charset="0"/>
              </a:rPr>
              <a:t>necessary</a:t>
            </a:r>
            <a:r>
              <a:rPr lang="en-US" sz="2000" dirty="0" smtClean="0">
                <a:solidFill>
                  <a:srgbClr val="F8F8F8"/>
                </a:solidFill>
                <a:cs typeface="Arial" charset="0"/>
              </a:rPr>
              <a:t> </a:t>
            </a:r>
            <a:r>
              <a:rPr sz="2000" dirty="0" smtClean="0">
                <a:solidFill>
                  <a:srgbClr val="F8F8F8"/>
                </a:solidFill>
                <a:cs typeface="Arial" charset="0"/>
              </a:rPr>
              <a:t>for</a:t>
            </a:r>
            <a:r>
              <a:rPr lang="en-US" sz="2000" dirty="0" smtClean="0">
                <a:solidFill>
                  <a:srgbClr val="F8F8F8"/>
                </a:solidFill>
                <a:cs typeface="Arial" charset="0"/>
              </a:rPr>
              <a:t> </a:t>
            </a:r>
            <a:r>
              <a:rPr sz="2000" dirty="0" smtClean="0">
                <a:solidFill>
                  <a:srgbClr val="F8F8F8"/>
                </a:solidFill>
                <a:cs typeface="Arial" charset="0"/>
              </a:rPr>
              <a:t>any</a:t>
            </a:r>
            <a:r>
              <a:rPr lang="en-US" sz="2000" dirty="0" smtClean="0">
                <a:solidFill>
                  <a:srgbClr val="F8F8F8"/>
                </a:solidFill>
                <a:cs typeface="Arial" charset="0"/>
              </a:rPr>
              <a:t> </a:t>
            </a:r>
            <a:r>
              <a:rPr sz="2000" dirty="0" smtClean="0">
                <a:solidFill>
                  <a:srgbClr val="F8F8F8"/>
                </a:solidFill>
                <a:cs typeface="Arial" charset="0"/>
              </a:rPr>
              <a:t>such</a:t>
            </a:r>
            <a:r>
              <a:rPr lang="en-US" sz="2000" dirty="0" smtClean="0">
                <a:solidFill>
                  <a:srgbClr val="F8F8F8"/>
                </a:solidFill>
                <a:cs typeface="Arial" charset="0"/>
              </a:rPr>
              <a:t> </a:t>
            </a:r>
            <a:r>
              <a:rPr sz="2000" dirty="0" smtClean="0">
                <a:solidFill>
                  <a:srgbClr val="F8F8F8"/>
                </a:solidFill>
                <a:cs typeface="Arial" charset="0"/>
              </a:rPr>
              <a:t>space</a:t>
            </a:r>
            <a:r>
              <a:rPr lang="en-US" sz="2000" dirty="0" smtClean="0">
                <a:solidFill>
                  <a:srgbClr val="F8F8F8"/>
                </a:solidFill>
                <a:cs typeface="Arial" charset="0"/>
              </a:rPr>
              <a:t>. T</a:t>
            </a:r>
            <a:r>
              <a:rPr sz="2000" dirty="0" smtClean="0">
                <a:solidFill>
                  <a:srgbClr val="F8F8F8"/>
                </a:solidFill>
                <a:cs typeface="Arial" charset="0"/>
              </a:rPr>
              <a:t>here</a:t>
            </a:r>
            <a:r>
              <a:rPr lang="en-US" sz="2000" dirty="0" smtClean="0">
                <a:solidFill>
                  <a:srgbClr val="F8F8F8"/>
                </a:solidFill>
                <a:cs typeface="Arial" charset="0"/>
              </a:rPr>
              <a:t> </a:t>
            </a:r>
            <a:r>
              <a:rPr sz="2000" dirty="0" smtClean="0">
                <a:solidFill>
                  <a:srgbClr val="F8F8F8"/>
                </a:solidFill>
                <a:cs typeface="Arial" charset="0"/>
              </a:rPr>
              <a:t>are</a:t>
            </a:r>
            <a:r>
              <a:rPr lang="en-US" sz="2000" dirty="0" smtClean="0">
                <a:solidFill>
                  <a:srgbClr val="F8F8F8"/>
                </a:solidFill>
                <a:cs typeface="Arial" charset="0"/>
              </a:rPr>
              <a:t> also </a:t>
            </a:r>
            <a:r>
              <a:rPr sz="2000" dirty="0" smtClean="0">
                <a:solidFill>
                  <a:srgbClr val="F8F8F8"/>
                </a:solidFill>
                <a:cs typeface="Arial" charset="0"/>
              </a:rPr>
              <a:t>cases</a:t>
            </a:r>
            <a:r>
              <a:rPr lang="en-US" sz="2000" dirty="0" smtClean="0">
                <a:solidFill>
                  <a:srgbClr val="F8F8F8"/>
                </a:solidFill>
                <a:cs typeface="Arial" charset="0"/>
              </a:rPr>
              <a:t>, however, </a:t>
            </a:r>
            <a:r>
              <a:rPr sz="2000" dirty="0" smtClean="0">
                <a:solidFill>
                  <a:srgbClr val="F8F8F8"/>
                </a:solidFill>
                <a:cs typeface="Arial" charset="0"/>
              </a:rPr>
              <a:t>where</a:t>
            </a:r>
            <a:r>
              <a:rPr lang="en-US" sz="2000" dirty="0" smtClean="0">
                <a:solidFill>
                  <a:srgbClr val="F8F8F8"/>
                </a:solidFill>
                <a:cs typeface="Arial" charset="0"/>
              </a:rPr>
              <a:t> </a:t>
            </a:r>
            <a:r>
              <a:rPr sz="2000" dirty="0" smtClean="0">
                <a:solidFill>
                  <a:srgbClr val="F8F8F8"/>
                </a:solidFill>
                <a:cs typeface="Arial" charset="0"/>
              </a:rPr>
              <a:t>fewer</a:t>
            </a:r>
            <a:r>
              <a:rPr lang="en-US" sz="2000" dirty="0" smtClean="0">
                <a:solidFill>
                  <a:srgbClr val="F8F8F8"/>
                </a:solidFill>
                <a:cs typeface="Arial" charset="0"/>
              </a:rPr>
              <a:t> </a:t>
            </a:r>
            <a:r>
              <a:rPr sz="2000" dirty="0" smtClean="0">
                <a:solidFill>
                  <a:srgbClr val="F8F8F8"/>
                </a:solidFill>
                <a:cs typeface="Arial" charset="0"/>
              </a:rPr>
              <a:t>than</a:t>
            </a:r>
            <a:r>
              <a:rPr lang="en-US" sz="2000" dirty="0" smtClean="0">
                <a:solidFill>
                  <a:srgbClr val="F8F8F8"/>
                </a:solidFill>
                <a:cs typeface="Arial" charset="0"/>
              </a:rPr>
              <a:t> </a:t>
            </a:r>
            <a:r>
              <a:rPr sz="2000" dirty="0" smtClean="0">
                <a:solidFill>
                  <a:srgbClr val="F8F8F8"/>
                </a:solidFill>
                <a:cs typeface="Arial" charset="0"/>
              </a:rPr>
              <a:t>5</a:t>
            </a:r>
            <a:r>
              <a:rPr lang="en-US" sz="2000" dirty="0" smtClean="0">
                <a:solidFill>
                  <a:srgbClr val="F8F8F8"/>
                </a:solidFill>
                <a:cs typeface="Arial" charset="0"/>
              </a:rPr>
              <a:t> </a:t>
            </a:r>
            <a:r>
              <a:rPr sz="2000" dirty="0" smtClean="0">
                <a:solidFill>
                  <a:srgbClr val="F8F8F8"/>
                </a:solidFill>
                <a:cs typeface="Arial" charset="0"/>
              </a:rPr>
              <a:t>would</a:t>
            </a:r>
            <a:r>
              <a:rPr lang="en-US" sz="2000" dirty="0" smtClean="0">
                <a:solidFill>
                  <a:srgbClr val="F8F8F8"/>
                </a:solidFill>
                <a:cs typeface="Arial" charset="0"/>
              </a:rPr>
              <a:t> </a:t>
            </a:r>
            <a:r>
              <a:rPr sz="2000" dirty="0" smtClean="0">
                <a:solidFill>
                  <a:srgbClr val="F8F8F8"/>
                </a:solidFill>
                <a:cs typeface="Arial" charset="0"/>
              </a:rPr>
              <a:t>not</a:t>
            </a:r>
            <a:r>
              <a:rPr lang="en-US" sz="2000" dirty="0" smtClean="0">
                <a:solidFill>
                  <a:srgbClr val="F8F8F8"/>
                </a:solidFill>
                <a:cs typeface="Arial" charset="0"/>
              </a:rPr>
              <a:t> </a:t>
            </a:r>
            <a:r>
              <a:rPr sz="2000" dirty="0" smtClean="0">
                <a:solidFill>
                  <a:srgbClr val="F8F8F8"/>
                </a:solidFill>
                <a:cs typeface="Arial" charset="0"/>
              </a:rPr>
              <a:t>suffice</a:t>
            </a:r>
            <a:r>
              <a:rPr lang="en-US" sz="2000" dirty="0" smtClean="0">
                <a:solidFill>
                  <a:srgbClr val="F8F8F8"/>
                </a:solidFill>
                <a:cs typeface="Arial" charset="0"/>
              </a:rPr>
              <a:t>.</a:t>
            </a:r>
            <a:endParaRPr sz="2000" dirty="0">
              <a:solidFill>
                <a:srgbClr val="F8F8F8"/>
              </a:solidFill>
              <a:cs typeface="Arial" charset="0"/>
            </a:endParaRPr>
          </a:p>
          <a:p>
            <a:pPr marL="371475" indent="-371475">
              <a:buClr>
                <a:srgbClr val="B8CAFF">
                  <a:lumMod val="75000"/>
                </a:srgbClr>
              </a:buClr>
              <a:buFont typeface="Arial" pitchFamily="34" charset="0"/>
              <a:buChar char="•"/>
              <a:defRPr/>
            </a:pPr>
            <a:r>
              <a:rPr sz="2000" dirty="0" smtClean="0">
                <a:solidFill>
                  <a:srgbClr val="F8F8F8"/>
                </a:solidFill>
                <a:cs typeface="Arial" charset="0"/>
              </a:rPr>
              <a:t>So</a:t>
            </a:r>
            <a:r>
              <a:rPr lang="en-US" sz="2000" dirty="0" smtClean="0">
                <a:solidFill>
                  <a:srgbClr val="F8F8F8"/>
                </a:solidFill>
                <a:cs typeface="Arial" charset="0"/>
              </a:rPr>
              <a:t>, </a:t>
            </a:r>
            <a:r>
              <a:rPr sz="2000" dirty="0" smtClean="0">
                <a:solidFill>
                  <a:srgbClr val="F8F8F8"/>
                </a:solidFill>
                <a:cs typeface="Arial" charset="0"/>
              </a:rPr>
              <a:t>for</a:t>
            </a:r>
            <a:r>
              <a:rPr lang="en-US" sz="2000" dirty="0" smtClean="0">
                <a:solidFill>
                  <a:srgbClr val="F8F8F8"/>
                </a:solidFill>
                <a:cs typeface="Arial" charset="0"/>
              </a:rPr>
              <a:t> </a:t>
            </a:r>
            <a:r>
              <a:rPr sz="2000" dirty="0" smtClean="0">
                <a:solidFill>
                  <a:srgbClr val="F8F8F8"/>
                </a:solidFill>
                <a:cs typeface="Arial" charset="0"/>
              </a:rPr>
              <a:t>example</a:t>
            </a:r>
            <a:r>
              <a:rPr lang="en-US" sz="2000" dirty="0" smtClean="0">
                <a:solidFill>
                  <a:srgbClr val="F8F8F8"/>
                </a:solidFill>
                <a:cs typeface="Arial" charset="0"/>
              </a:rPr>
              <a:t>, </a:t>
            </a:r>
            <a:r>
              <a:rPr sz="2000" dirty="0" smtClean="0">
                <a:solidFill>
                  <a:srgbClr val="F8F8F8"/>
                </a:solidFill>
                <a:cs typeface="Arial" charset="0"/>
              </a:rPr>
              <a:t>in</a:t>
            </a:r>
            <a:r>
              <a:rPr lang="en-US" sz="2000" dirty="0" smtClean="0">
                <a:solidFill>
                  <a:srgbClr val="F8F8F8"/>
                </a:solidFill>
                <a:cs typeface="Arial" charset="0"/>
              </a:rPr>
              <a:t> </a:t>
            </a:r>
            <a:r>
              <a:rPr sz="2000" dirty="0" smtClean="0">
                <a:solidFill>
                  <a:srgbClr val="F8F8F8"/>
                </a:solidFill>
                <a:cs typeface="Arial" charset="0"/>
              </a:rPr>
              <a:t>a</a:t>
            </a:r>
            <a:r>
              <a:rPr lang="en-US" sz="2000" dirty="0" smtClean="0">
                <a:solidFill>
                  <a:srgbClr val="F8F8F8"/>
                </a:solidFill>
                <a:cs typeface="Arial" charset="0"/>
              </a:rPr>
              <a:t> </a:t>
            </a:r>
            <a:r>
              <a:rPr sz="2000" dirty="0" smtClean="0">
                <a:solidFill>
                  <a:srgbClr val="F8F8F8"/>
                </a:solidFill>
                <a:cs typeface="Arial" charset="0"/>
              </a:rPr>
              <a:t>museum</a:t>
            </a:r>
            <a:r>
              <a:rPr lang="en-US" sz="2000" dirty="0" smtClean="0">
                <a:solidFill>
                  <a:srgbClr val="F8F8F8"/>
                </a:solidFill>
                <a:cs typeface="Arial" charset="0"/>
              </a:rPr>
              <a:t> </a:t>
            </a:r>
            <a:r>
              <a:rPr sz="2000" dirty="0" smtClean="0">
                <a:solidFill>
                  <a:srgbClr val="F8F8F8"/>
                </a:solidFill>
                <a:cs typeface="Arial" charset="0"/>
              </a:rPr>
              <a:t>with</a:t>
            </a:r>
            <a:r>
              <a:rPr lang="en-US" sz="2000" dirty="0" smtClean="0">
                <a:solidFill>
                  <a:srgbClr val="F8F8F8"/>
                </a:solidFill>
                <a:cs typeface="Arial" charset="0"/>
              </a:rPr>
              <a:t> </a:t>
            </a:r>
            <a:r>
              <a:rPr sz="2000" dirty="0" smtClean="0">
                <a:solidFill>
                  <a:srgbClr val="F8F8F8"/>
                </a:solidFill>
                <a:cs typeface="Arial" charset="0"/>
              </a:rPr>
              <a:t>a</a:t>
            </a:r>
            <a:r>
              <a:rPr lang="en-US" sz="2000" dirty="0" smtClean="0">
                <a:solidFill>
                  <a:srgbClr val="F8F8F8"/>
                </a:solidFill>
                <a:cs typeface="Arial" charset="0"/>
              </a:rPr>
              <a:t> </a:t>
            </a:r>
            <a:r>
              <a:rPr sz="2000" dirty="0" smtClean="0">
                <a:solidFill>
                  <a:srgbClr val="F8F8F8"/>
                </a:solidFill>
                <a:cs typeface="Arial" charset="0"/>
              </a:rPr>
              <a:t>comb</a:t>
            </a:r>
            <a:r>
              <a:rPr lang="en-US" sz="2000" dirty="0" smtClean="0">
                <a:solidFill>
                  <a:srgbClr val="F8F8F8"/>
                </a:solidFill>
                <a:cs typeface="Arial" charset="0"/>
              </a:rPr>
              <a:t> </a:t>
            </a:r>
            <a:r>
              <a:rPr sz="2000" dirty="0" smtClean="0">
                <a:solidFill>
                  <a:srgbClr val="F8F8F8"/>
                </a:solidFill>
                <a:cs typeface="Arial" charset="0"/>
              </a:rPr>
              <a:t>floor</a:t>
            </a:r>
            <a:r>
              <a:rPr lang="en-US" sz="2000" dirty="0" smtClean="0">
                <a:solidFill>
                  <a:srgbClr val="F8F8F8"/>
                </a:solidFill>
                <a:cs typeface="Arial" charset="0"/>
              </a:rPr>
              <a:t> </a:t>
            </a:r>
            <a:r>
              <a:rPr sz="2000" dirty="0" smtClean="0">
                <a:solidFill>
                  <a:srgbClr val="F8F8F8"/>
                </a:solidFill>
                <a:cs typeface="Arial" charset="0"/>
              </a:rPr>
              <a:t>plan</a:t>
            </a:r>
            <a:r>
              <a:rPr lang="en-US" sz="2000" dirty="0" smtClean="0">
                <a:solidFill>
                  <a:srgbClr val="F8F8F8"/>
                </a:solidFill>
                <a:cs typeface="Arial" charset="0"/>
              </a:rPr>
              <a:t>, 5 </a:t>
            </a:r>
            <a:r>
              <a:rPr sz="2000" dirty="0" smtClean="0">
                <a:solidFill>
                  <a:srgbClr val="F8F8F8"/>
                </a:solidFill>
                <a:cs typeface="Arial" charset="0"/>
              </a:rPr>
              <a:t>is</a:t>
            </a:r>
            <a:r>
              <a:rPr lang="en-US" sz="2000" dirty="0" smtClean="0">
                <a:solidFill>
                  <a:srgbClr val="F8F8F8"/>
                </a:solidFill>
                <a:cs typeface="Arial" charset="0"/>
              </a:rPr>
              <a:t> </a:t>
            </a:r>
            <a:r>
              <a:rPr sz="2000" dirty="0" smtClean="0">
                <a:solidFill>
                  <a:srgbClr val="F8F8F8"/>
                </a:solidFill>
                <a:cs typeface="Arial" charset="0"/>
              </a:rPr>
              <a:t>also</a:t>
            </a:r>
            <a:r>
              <a:rPr lang="en-US" sz="2000" dirty="0" smtClean="0">
                <a:solidFill>
                  <a:srgbClr val="F8F8F8"/>
                </a:solidFill>
                <a:cs typeface="Arial" charset="0"/>
              </a:rPr>
              <a:t> </a:t>
            </a:r>
            <a:r>
              <a:rPr sz="2000" dirty="0" smtClean="0">
                <a:solidFill>
                  <a:srgbClr val="F8F8F8"/>
                </a:solidFill>
                <a:cs typeface="Arial" charset="0"/>
              </a:rPr>
              <a:t>the</a:t>
            </a:r>
            <a:r>
              <a:rPr lang="en-US" sz="2000" dirty="0" smtClean="0">
                <a:solidFill>
                  <a:srgbClr val="F8F8F8"/>
                </a:solidFill>
                <a:cs typeface="Arial" charset="0"/>
              </a:rPr>
              <a:t> </a:t>
            </a:r>
            <a:r>
              <a:rPr sz="2000" dirty="0" smtClean="0">
                <a:solidFill>
                  <a:srgbClr val="F8F8F8"/>
                </a:solidFill>
                <a:cs typeface="Arial" charset="0"/>
              </a:rPr>
              <a:t>number</a:t>
            </a:r>
            <a:r>
              <a:rPr lang="en-US" sz="2000" dirty="0" smtClean="0">
                <a:solidFill>
                  <a:srgbClr val="F8F8F8"/>
                </a:solidFill>
                <a:cs typeface="Arial" charset="0"/>
              </a:rPr>
              <a:t> </a:t>
            </a:r>
            <a:r>
              <a:rPr sz="2000" dirty="0" smtClean="0">
                <a:solidFill>
                  <a:srgbClr val="F8F8F8"/>
                </a:solidFill>
                <a:cs typeface="Arial" charset="0"/>
              </a:rPr>
              <a:t>of</a:t>
            </a:r>
            <a:r>
              <a:rPr lang="en-US" sz="2000" dirty="0" smtClean="0">
                <a:solidFill>
                  <a:srgbClr val="F8F8F8"/>
                </a:solidFill>
                <a:cs typeface="Arial" charset="0"/>
              </a:rPr>
              <a:t> </a:t>
            </a:r>
            <a:r>
              <a:rPr sz="2000" dirty="0" smtClean="0">
                <a:solidFill>
                  <a:srgbClr val="F8F8F8"/>
                </a:solidFill>
                <a:cs typeface="Arial" charset="0"/>
              </a:rPr>
              <a:t>cameras</a:t>
            </a:r>
            <a:r>
              <a:rPr lang="en-US" sz="2000" dirty="0" smtClean="0">
                <a:solidFill>
                  <a:srgbClr val="F8F8F8"/>
                </a:solidFill>
                <a:cs typeface="Arial" charset="0"/>
              </a:rPr>
              <a:t> necessary </a:t>
            </a:r>
            <a:endParaRPr sz="2000" dirty="0">
              <a:solidFill>
                <a:srgbClr val="F8F8F8"/>
              </a:solidFill>
              <a:cs typeface="Arial" charset="0"/>
            </a:endParaRPr>
          </a:p>
          <a:p>
            <a:pPr marL="361950">
              <a:buClr>
                <a:srgbClr val="B8CAFF">
                  <a:lumMod val="75000"/>
                </a:srgbClr>
              </a:buClr>
              <a:defRPr/>
            </a:pPr>
            <a:r>
              <a:rPr lang="en-US" sz="2000" dirty="0" smtClean="0">
                <a:solidFill>
                  <a:srgbClr val="F8F8F8"/>
                </a:solidFill>
                <a:cs typeface="Arial" charset="0"/>
              </a:rPr>
              <a:t>for securing </a:t>
            </a:r>
            <a:r>
              <a:rPr sz="2000" dirty="0" smtClean="0">
                <a:solidFill>
                  <a:srgbClr val="F8F8F8"/>
                </a:solidFill>
                <a:cs typeface="Arial" charset="0"/>
              </a:rPr>
              <a:t>it</a:t>
            </a:r>
            <a:r>
              <a:rPr lang="en-US" sz="2000" dirty="0" smtClean="0">
                <a:solidFill>
                  <a:srgbClr val="F8F8F8"/>
                </a:solidFill>
                <a:cs typeface="Arial" charset="0"/>
              </a:rPr>
              <a:t>. </a:t>
            </a:r>
            <a:endParaRPr sz="2000" dirty="0">
              <a:solidFill>
                <a:srgbClr val="F8F8F8"/>
              </a:solidFill>
              <a:cs typeface="Arial" charset="0"/>
            </a:endParaRPr>
          </a:p>
          <a:p>
            <a:pPr marL="361950">
              <a:buClr>
                <a:srgbClr val="B8CAFF">
                  <a:lumMod val="75000"/>
                </a:srgbClr>
              </a:buClr>
              <a:defRPr/>
            </a:pPr>
            <a:r>
              <a:rPr sz="2000" dirty="0" smtClean="0">
                <a:solidFill>
                  <a:srgbClr val="F8F8F8"/>
                </a:solidFill>
                <a:cs typeface="Arial" charset="0"/>
              </a:rPr>
              <a:t>But</a:t>
            </a:r>
            <a:r>
              <a:rPr lang="en-US" sz="2000" dirty="0" smtClean="0">
                <a:solidFill>
                  <a:srgbClr val="F8F8F8"/>
                </a:solidFill>
                <a:cs typeface="Arial" charset="0"/>
              </a:rPr>
              <a:t> </a:t>
            </a:r>
            <a:r>
              <a:rPr sz="2000" dirty="0" smtClean="0">
                <a:solidFill>
                  <a:srgbClr val="F8F8F8"/>
                </a:solidFill>
                <a:cs typeface="Arial" charset="0"/>
              </a:rPr>
              <a:t>the</a:t>
            </a:r>
            <a:r>
              <a:rPr lang="en-US" sz="2000" dirty="0" smtClean="0">
                <a:solidFill>
                  <a:srgbClr val="F8F8F8"/>
                </a:solidFill>
                <a:cs typeface="Arial" charset="0"/>
              </a:rPr>
              <a:t> </a:t>
            </a:r>
            <a:r>
              <a:rPr sz="2000" dirty="0" smtClean="0">
                <a:solidFill>
                  <a:srgbClr val="9933FF">
                    <a:lumMod val="60000"/>
                    <a:lumOff val="40000"/>
                  </a:srgbClr>
                </a:solidFill>
                <a:cs typeface="Arial" charset="0"/>
              </a:rPr>
              <a:t>spiral</a:t>
            </a:r>
            <a:r>
              <a:rPr lang="en-US" sz="2000" dirty="0" smtClean="0">
                <a:solidFill>
                  <a:srgbClr val="9933FF">
                    <a:lumMod val="60000"/>
                    <a:lumOff val="40000"/>
                  </a:srgbClr>
                </a:solidFill>
                <a:cs typeface="Arial" charset="0"/>
              </a:rPr>
              <a:t> </a:t>
            </a:r>
            <a:r>
              <a:rPr sz="2000" dirty="0" smtClean="0">
                <a:solidFill>
                  <a:srgbClr val="9933FF">
                    <a:lumMod val="60000"/>
                    <a:lumOff val="40000"/>
                  </a:srgbClr>
                </a:solidFill>
                <a:cs typeface="Arial" charset="0"/>
              </a:rPr>
              <a:t>museum</a:t>
            </a:r>
            <a:endParaRPr sz="2000" dirty="0">
              <a:solidFill>
                <a:srgbClr val="9933FF">
                  <a:lumMod val="60000"/>
                  <a:lumOff val="40000"/>
                </a:srgbClr>
              </a:solidFill>
              <a:cs typeface="Arial" charset="0"/>
            </a:endParaRPr>
          </a:p>
          <a:p>
            <a:pPr marL="361950">
              <a:buClr>
                <a:srgbClr val="B8CAFF">
                  <a:lumMod val="75000"/>
                </a:srgbClr>
              </a:buClr>
              <a:defRPr/>
            </a:pPr>
            <a:r>
              <a:rPr sz="2000" dirty="0" smtClean="0">
                <a:solidFill>
                  <a:srgbClr val="F8F8F8"/>
                </a:solidFill>
                <a:cs typeface="Arial" charset="0"/>
              </a:rPr>
              <a:t>could</a:t>
            </a:r>
            <a:r>
              <a:rPr lang="en-US" sz="2000" dirty="0" smtClean="0">
                <a:solidFill>
                  <a:srgbClr val="F8F8F8"/>
                </a:solidFill>
                <a:cs typeface="Arial" charset="0"/>
              </a:rPr>
              <a:t> make do </a:t>
            </a:r>
            <a:r>
              <a:rPr sz="2000" dirty="0" smtClean="0">
                <a:solidFill>
                  <a:srgbClr val="F8F8F8"/>
                </a:solidFill>
                <a:cs typeface="Arial" charset="0"/>
              </a:rPr>
              <a:t>with</a:t>
            </a:r>
            <a:r>
              <a:rPr lang="en-US" sz="2000" dirty="0" smtClean="0">
                <a:solidFill>
                  <a:srgbClr val="F8F8F8"/>
                </a:solidFill>
                <a:cs typeface="Arial" charset="0"/>
              </a:rPr>
              <a:t> </a:t>
            </a:r>
            <a:r>
              <a:rPr sz="2000" dirty="0" smtClean="0">
                <a:solidFill>
                  <a:srgbClr val="F8F8F8"/>
                </a:solidFill>
                <a:cs typeface="Arial" charset="0"/>
              </a:rPr>
              <a:t>fewer</a:t>
            </a:r>
            <a:r>
              <a:rPr lang="en-US" sz="2000" dirty="0" smtClean="0">
                <a:solidFill>
                  <a:srgbClr val="F8F8F8"/>
                </a:solidFill>
                <a:cs typeface="Arial" charset="0"/>
              </a:rPr>
              <a:t>,</a:t>
            </a:r>
            <a:endParaRPr sz="2000" dirty="0">
              <a:solidFill>
                <a:srgbClr val="F8F8F8"/>
              </a:solidFill>
              <a:cs typeface="Arial" charset="0"/>
            </a:endParaRPr>
          </a:p>
          <a:p>
            <a:pPr marL="361950">
              <a:buClr>
                <a:srgbClr val="B8CAFF">
                  <a:lumMod val="75000"/>
                </a:srgbClr>
              </a:buClr>
              <a:defRPr/>
            </a:pPr>
            <a:r>
              <a:rPr sz="2000" dirty="0" smtClean="0">
                <a:solidFill>
                  <a:srgbClr val="F8F8F8"/>
                </a:solidFill>
                <a:cs typeface="Arial" charset="0"/>
              </a:rPr>
              <a:t>as</a:t>
            </a:r>
            <a:r>
              <a:rPr lang="en-US" sz="2000" dirty="0" smtClean="0">
                <a:solidFill>
                  <a:srgbClr val="F8F8F8"/>
                </a:solidFill>
                <a:cs typeface="Arial" charset="0"/>
              </a:rPr>
              <a:t> </a:t>
            </a:r>
            <a:r>
              <a:rPr sz="2000" dirty="0" smtClean="0">
                <a:solidFill>
                  <a:srgbClr val="F8F8F8"/>
                </a:solidFill>
                <a:cs typeface="Arial" charset="0"/>
              </a:rPr>
              <a:t>we</a:t>
            </a:r>
            <a:r>
              <a:rPr lang="en-US" sz="2000" dirty="0" smtClean="0">
                <a:solidFill>
                  <a:srgbClr val="F8F8F8"/>
                </a:solidFill>
                <a:cs typeface="Arial" charset="0"/>
              </a:rPr>
              <a:t> </a:t>
            </a:r>
            <a:r>
              <a:rPr sz="2000" dirty="0" smtClean="0">
                <a:solidFill>
                  <a:srgbClr val="F8F8F8"/>
                </a:solidFill>
                <a:cs typeface="Arial" charset="0"/>
              </a:rPr>
              <a:t>saw</a:t>
            </a:r>
            <a:r>
              <a:rPr lang="en-US" sz="2000" dirty="0" smtClean="0">
                <a:solidFill>
                  <a:srgbClr val="F8F8F8"/>
                </a:solidFill>
                <a:cs typeface="Arial" charset="0"/>
              </a:rPr>
              <a:t> above.</a:t>
            </a:r>
            <a:endParaRPr lang="he-IL" sz="2000" dirty="0">
              <a:solidFill>
                <a:srgbClr val="F8F8F8"/>
              </a:solidFill>
              <a:cs typeface="Arial" charset="0"/>
            </a:endParaRPr>
          </a:p>
          <a:p>
            <a:pPr>
              <a:defRPr/>
            </a:pPr>
            <a:endParaRPr lang="he-IL" sz="2000" dirty="0">
              <a:solidFill>
                <a:srgbClr val="8A2DE7">
                  <a:lumMod val="60000"/>
                  <a:lumOff val="40000"/>
                </a:srgbClr>
              </a:solidFill>
              <a:cs typeface="Arial" charset="0"/>
            </a:endParaRPr>
          </a:p>
        </p:txBody>
      </p:sp>
      <p:grpSp>
        <p:nvGrpSpPr>
          <p:cNvPr id="49" name="Group 3"/>
          <p:cNvGrpSpPr>
            <a:grpSpLocks/>
          </p:cNvGrpSpPr>
          <p:nvPr/>
        </p:nvGrpSpPr>
        <p:grpSpPr bwMode="auto">
          <a:xfrm>
            <a:off x="533400" y="3905655"/>
            <a:ext cx="4843942" cy="2027237"/>
            <a:chOff x="251520" y="3903439"/>
            <a:chExt cx="4843249" cy="2026857"/>
          </a:xfrm>
        </p:grpSpPr>
        <p:cxnSp>
          <p:nvCxnSpPr>
            <p:cNvPr id="50" name="Straight Connector 49"/>
            <p:cNvCxnSpPr/>
            <p:nvPr/>
          </p:nvCxnSpPr>
          <p:spPr>
            <a:xfrm>
              <a:off x="262151" y="5919665"/>
              <a:ext cx="4825309"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251520" y="3903439"/>
              <a:ext cx="0" cy="2015747"/>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5094769" y="3914549"/>
              <a:ext cx="0" cy="2015747"/>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flipV="1">
              <a:off x="251520" y="3914549"/>
              <a:ext cx="287297" cy="1511017"/>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538817" y="5425566"/>
              <a:ext cx="720622"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867993" y="5425566"/>
              <a:ext cx="539923"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2987978" y="5425566"/>
              <a:ext cx="503166"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089545" y="5425566"/>
              <a:ext cx="6984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flipV="1">
              <a:off x="1580068" y="3914549"/>
              <a:ext cx="287296" cy="1511017"/>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flipV="1">
              <a:off x="2699095" y="3914549"/>
              <a:ext cx="288884" cy="1511017"/>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flipV="1">
              <a:off x="3795900" y="3914549"/>
              <a:ext cx="287296" cy="1511017"/>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flipV="1">
              <a:off x="1275111" y="3914072"/>
              <a:ext cx="288032" cy="1512169"/>
            </a:xfrm>
            <a:prstGeom prst="line">
              <a:avLst/>
            </a:prstGeom>
            <a:ln w="19050">
              <a:solidFill>
                <a:srgbClr val="FFC000"/>
              </a:solidFill>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2411760" y="3914072"/>
              <a:ext cx="288032" cy="1512169"/>
            </a:xfrm>
            <a:prstGeom prst="line">
              <a:avLst/>
            </a:prstGeom>
            <a:ln w="19050">
              <a:solidFill>
                <a:srgbClr val="FFC000"/>
              </a:solidFill>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flipV="1">
              <a:off x="3496728" y="3914072"/>
              <a:ext cx="288032" cy="1512169"/>
            </a:xfrm>
            <a:prstGeom prst="line">
              <a:avLst/>
            </a:prstGeom>
            <a:ln w="19050">
              <a:solidFill>
                <a:srgbClr val="FFC000"/>
              </a:solidFill>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H="1" flipV="1">
              <a:off x="4788024" y="3914072"/>
              <a:ext cx="288032" cy="1512169"/>
            </a:xfrm>
            <a:prstGeom prst="line">
              <a:avLst/>
            </a:prstGeom>
            <a:ln w="19050">
              <a:solidFill>
                <a:srgbClr val="FFC000"/>
              </a:solidFill>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254467415"/>
      </p:ext>
    </p:extLst>
  </p:cSld>
  <p:clrMapOvr>
    <a:masterClrMapping/>
  </p:clrMapOvr>
  <p:transition advTm="3162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
                                            <p:txEl>
                                              <p:pRg st="1" end="1"/>
                                            </p:txEl>
                                          </p:spTgt>
                                        </p:tgtEl>
                                        <p:attrNameLst>
                                          <p:attrName>style.visibility</p:attrName>
                                        </p:attrNameLst>
                                      </p:cBhvr>
                                      <p:to>
                                        <p:strVal val="visible"/>
                                      </p:to>
                                    </p:set>
                                  </p:childTnLst>
                                </p:cTn>
                              </p:par>
                              <p:par>
                                <p:cTn id="11" presetID="9" presetClass="emph" presetSubtype="0" nodeType="withEffect">
                                  <p:stCondLst>
                                    <p:cond delay="0"/>
                                  </p:stCondLst>
                                  <p:childTnLst>
                                    <p:set>
                                      <p:cBhvr rctx="PPT">
                                        <p:cTn id="12" dur="indefinite"/>
                                        <p:tgtEl>
                                          <p:spTgt spid="58">
                                            <p:txEl>
                                              <p:pRg st="0" end="0"/>
                                            </p:txEl>
                                          </p:spTgt>
                                        </p:tgtEl>
                                        <p:attrNameLst>
                                          <p:attrName>style.opacity</p:attrName>
                                        </p:attrNameLst>
                                      </p:cBhvr>
                                      <p:to>
                                        <p:strVal val="0.5"/>
                                      </p:to>
                                    </p:set>
                                    <p:animEffect filter="image" prLst="opacity: 0.5">
                                      <p:cBhvr rctx="IE">
                                        <p:cTn id="13" dur="indefinite"/>
                                        <p:tgtEl>
                                          <p:spTgt spid="5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8">
                                            <p:txEl>
                                              <p:pRg st="2" end="2"/>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58">
                                            <p:txEl>
                                              <p:pRg st="3" end="3"/>
                                            </p:txEl>
                                          </p:spTgt>
                                        </p:tgtEl>
                                        <p:attrNameLst>
                                          <p:attrName>style.visibility</p:attrName>
                                        </p:attrNameLst>
                                      </p:cBhvr>
                                      <p:to>
                                        <p:strVal val="visible"/>
                                      </p:to>
                                    </p:set>
                                  </p:childTnLst>
                                </p:cTn>
                              </p:par>
                              <p:par>
                                <p:cTn id="20" presetID="9" presetClass="emph" presetSubtype="0" nodeType="withEffect">
                                  <p:stCondLst>
                                    <p:cond delay="0"/>
                                  </p:stCondLst>
                                  <p:childTnLst>
                                    <p:set>
                                      <p:cBhvr rctx="PPT">
                                        <p:cTn id="21" dur="indefinite"/>
                                        <p:tgtEl>
                                          <p:spTgt spid="58">
                                            <p:txEl>
                                              <p:pRg st="1" end="1"/>
                                            </p:txEl>
                                          </p:spTgt>
                                        </p:tgtEl>
                                        <p:attrNameLst>
                                          <p:attrName>style.opacity</p:attrName>
                                        </p:attrNameLst>
                                      </p:cBhvr>
                                      <p:to>
                                        <p:strVal val="0.5"/>
                                      </p:to>
                                    </p:set>
                                    <p:animEffect filter="image" prLst="opacity: 0.5">
                                      <p:cBhvr rctx="IE">
                                        <p:cTn id="22" dur="indefinite"/>
                                        <p:tgtEl>
                                          <p:spTgt spid="5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8">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8">
                                            <p:txEl>
                                              <p:pRg st="5" end="5"/>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8">
                                            <p:txEl>
                                              <p:pRg st="6" end="6"/>
                                            </p:txEl>
                                          </p:spTgt>
                                        </p:tgtEl>
                                        <p:attrNameLst>
                                          <p:attrName>style.visibility</p:attrName>
                                        </p:attrNameLst>
                                      </p:cBhvr>
                                      <p:to>
                                        <p:strVal val="visible"/>
                                      </p:to>
                                    </p:set>
                                  </p:childTnLst>
                                </p:cTn>
                              </p:par>
                              <p:par>
                                <p:cTn id="31" presetID="9" presetClass="emph" presetSubtype="0" nodeType="withEffect">
                                  <p:stCondLst>
                                    <p:cond delay="0"/>
                                  </p:stCondLst>
                                  <p:childTnLst>
                                    <p:set>
                                      <p:cBhvr rctx="PPT">
                                        <p:cTn id="32" dur="indefinite"/>
                                        <p:tgtEl>
                                          <p:spTgt spid="58">
                                            <p:txEl>
                                              <p:pRg st="2" end="2"/>
                                            </p:txEl>
                                          </p:spTgt>
                                        </p:tgtEl>
                                        <p:attrNameLst>
                                          <p:attrName>style.opacity</p:attrName>
                                        </p:attrNameLst>
                                      </p:cBhvr>
                                      <p:to>
                                        <p:strVal val="0.5"/>
                                      </p:to>
                                    </p:set>
                                    <p:animEffect filter="image" prLst="opacity: 0.5">
                                      <p:cBhvr rctx="IE">
                                        <p:cTn id="33" dur="indefinite"/>
                                        <p:tgtEl>
                                          <p:spTgt spid="58">
                                            <p:txEl>
                                              <p:pRg st="2" end="2"/>
                                            </p:txEl>
                                          </p:spTgt>
                                        </p:tgtEl>
                                      </p:cBhvr>
                                    </p:animEffect>
                                  </p:childTnLst>
                                </p:cTn>
                              </p:par>
                              <p:par>
                                <p:cTn id="34" presetID="9" presetClass="emph" presetSubtype="0" nodeType="withEffect">
                                  <p:stCondLst>
                                    <p:cond delay="0"/>
                                  </p:stCondLst>
                                  <p:childTnLst>
                                    <p:set>
                                      <p:cBhvr rctx="PPT">
                                        <p:cTn id="35" dur="indefinite"/>
                                        <p:tgtEl>
                                          <p:spTgt spid="58">
                                            <p:txEl>
                                              <p:pRg st="3" end="3"/>
                                            </p:txEl>
                                          </p:spTgt>
                                        </p:tgtEl>
                                        <p:attrNameLst>
                                          <p:attrName>style.opacity</p:attrName>
                                        </p:attrNameLst>
                                      </p:cBhvr>
                                      <p:to>
                                        <p:strVal val="0.5"/>
                                      </p:to>
                                    </p:set>
                                    <p:animEffect filter="image" prLst="opacity: 0.5">
                                      <p:cBhvr rctx="IE">
                                        <p:cTn id="36" dur="indefinite"/>
                                        <p:tgtEl>
                                          <p:spTgt spid="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0" y="304800"/>
            <a:ext cx="9144000" cy="1143000"/>
          </a:xfrm>
        </p:spPr>
        <p:txBody>
          <a:bodyPr/>
          <a:lstStyle/>
          <a:p>
            <a:pPr algn="ctr" eaLnBrk="1" hangingPunct="1"/>
            <a:r>
              <a:rPr sz="3600" dirty="0" smtClean="0">
                <a:solidFill>
                  <a:srgbClr val="00FFFF"/>
                </a:solidFill>
              </a:rPr>
              <a:t>A</a:t>
            </a:r>
            <a:r>
              <a:rPr lang="en-US" sz="3600" dirty="0" smtClean="0">
                <a:solidFill>
                  <a:srgbClr val="00FFFF"/>
                </a:solidFill>
              </a:rPr>
              <a:t> </a:t>
            </a:r>
            <a:r>
              <a:rPr sz="3600" dirty="0" smtClean="0">
                <a:solidFill>
                  <a:srgbClr val="00FFFF"/>
                </a:solidFill>
              </a:rPr>
              <a:t>comb</a:t>
            </a:r>
            <a:r>
              <a:rPr lang="en-US" sz="3600" dirty="0" smtClean="0">
                <a:solidFill>
                  <a:srgbClr val="00FFFF"/>
                </a:solidFill>
              </a:rPr>
              <a:t> </a:t>
            </a:r>
            <a:r>
              <a:rPr sz="3600" dirty="0" smtClean="0">
                <a:solidFill>
                  <a:srgbClr val="00FFFF"/>
                </a:solidFill>
              </a:rPr>
              <a:t>museum</a:t>
            </a:r>
            <a:r>
              <a:rPr lang="en-US" sz="3600" dirty="0" smtClean="0">
                <a:solidFill>
                  <a:srgbClr val="00FFFF"/>
                </a:solidFill>
              </a:rPr>
              <a:t> </a:t>
            </a:r>
            <a:r>
              <a:rPr sz="3600" dirty="0" smtClean="0">
                <a:solidFill>
                  <a:srgbClr val="00FFFF"/>
                </a:solidFill>
              </a:rPr>
              <a:t>with</a:t>
            </a:r>
            <a:r>
              <a:rPr lang="en-US" sz="3600" dirty="0" smtClean="0">
                <a:solidFill>
                  <a:srgbClr val="00FFFF"/>
                </a:solidFill>
              </a:rPr>
              <a:t> </a:t>
            </a:r>
            <a:r>
              <a:rPr sz="3600" dirty="0" smtClean="0">
                <a:solidFill>
                  <a:srgbClr val="00FFFF"/>
                </a:solidFill>
              </a:rPr>
              <a:t>16</a:t>
            </a:r>
            <a:r>
              <a:rPr lang="en-US" sz="3600" dirty="0" smtClean="0">
                <a:solidFill>
                  <a:srgbClr val="00FFFF"/>
                </a:solidFill>
              </a:rPr>
              <a:t> </a:t>
            </a:r>
            <a:r>
              <a:rPr sz="3600" dirty="0" smtClean="0">
                <a:solidFill>
                  <a:srgbClr val="00FFFF"/>
                </a:solidFill>
              </a:rPr>
              <a:t>or</a:t>
            </a:r>
            <a:r>
              <a:rPr lang="en-US" sz="3600" dirty="0" smtClean="0">
                <a:solidFill>
                  <a:srgbClr val="00FFFF"/>
                </a:solidFill>
              </a:rPr>
              <a:t> </a:t>
            </a:r>
            <a:r>
              <a:rPr sz="3600" dirty="0" smtClean="0">
                <a:solidFill>
                  <a:srgbClr val="00FFFF"/>
                </a:solidFill>
              </a:rPr>
              <a:t>17</a:t>
            </a:r>
            <a:r>
              <a:rPr lang="en-US" sz="3600" dirty="0" smtClean="0">
                <a:solidFill>
                  <a:srgbClr val="00FFFF"/>
                </a:solidFill>
              </a:rPr>
              <a:t> </a:t>
            </a:r>
            <a:r>
              <a:rPr sz="3600" dirty="0" smtClean="0">
                <a:solidFill>
                  <a:srgbClr val="00FFFF"/>
                </a:solidFill>
              </a:rPr>
              <a:t>sides</a:t>
            </a:r>
            <a:endParaRPr sz="3600" dirty="0">
              <a:solidFill>
                <a:srgbClr val="00FFFF"/>
              </a:solidFill>
            </a:endParaRPr>
          </a:p>
        </p:txBody>
      </p:sp>
      <p:sp>
        <p:nvSpPr>
          <p:cNvPr id="21510" name="Date Placeholder 2"/>
          <p:cNvSpPr>
            <a:spLocks noGrp="1"/>
          </p:cNvSpPr>
          <p:nvPr>
            <p:ph type="dt" sz="half" idx="10"/>
          </p:nvPr>
        </p:nvSpPr>
        <p:spPr>
          <a:xfrm>
            <a:off x="381000" y="60198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dirty="0" smtClean="0">
                <a:solidFill>
                  <a:srgbClr val="F8F8F8"/>
                </a:solidFill>
                <a:latin typeface="Tahoma"/>
              </a:rPr>
              <a:t>Updated</a:t>
            </a:r>
            <a:r>
              <a:rPr lang="en-US" dirty="0" smtClean="0">
                <a:solidFill>
                  <a:srgbClr val="F8F8F8"/>
                </a:solidFill>
                <a:latin typeface="Tahoma"/>
              </a:rPr>
              <a:t> </a:t>
            </a:r>
            <a:r>
              <a:rPr dirty="0" smtClean="0">
                <a:solidFill>
                  <a:srgbClr val="F8F8F8"/>
                </a:solidFill>
                <a:latin typeface="Tahoma"/>
              </a:rPr>
              <a:t>13</a:t>
            </a:r>
            <a:r>
              <a:rPr lang="en-US" dirty="0" smtClean="0">
                <a:solidFill>
                  <a:srgbClr val="F8F8F8"/>
                </a:solidFill>
                <a:latin typeface="Tahoma"/>
              </a:rPr>
              <a:t>-</a:t>
            </a:r>
            <a:r>
              <a:rPr dirty="0" smtClean="0">
                <a:solidFill>
                  <a:srgbClr val="F8F8F8"/>
                </a:solidFill>
                <a:latin typeface="Tahoma"/>
              </a:rPr>
              <a:t>Oct</a:t>
            </a:r>
            <a:r>
              <a:rPr lang="en-US" dirty="0" smtClean="0">
                <a:solidFill>
                  <a:srgbClr val="F8F8F8"/>
                </a:solidFill>
                <a:latin typeface="Tahoma"/>
              </a:rPr>
              <a:t>-</a:t>
            </a:r>
            <a:r>
              <a:rPr dirty="0" smtClean="0">
                <a:solidFill>
                  <a:srgbClr val="F8F8F8"/>
                </a:solidFill>
                <a:latin typeface="Tahoma"/>
              </a:rPr>
              <a:t>2016</a:t>
            </a:r>
            <a:endParaRPr lang="en-US" altLang="en-US" dirty="0">
              <a:solidFill>
                <a:srgbClr val="F8F8F8"/>
              </a:solidFill>
              <a:latin typeface="Tahoma" pitchFamily="34" charset="0"/>
            </a:endParaRPr>
          </a:p>
        </p:txBody>
      </p:sp>
      <p:sp>
        <p:nvSpPr>
          <p:cNvPr id="21511" name="Footer Placeholder 6"/>
          <p:cNvSpPr>
            <a:spLocks noGrp="1"/>
          </p:cNvSpPr>
          <p:nvPr>
            <p:ph type="ftr" sz="quarter" idx="11"/>
          </p:nvPr>
        </p:nvSpPr>
        <p:spPr>
          <a:xfrm>
            <a:off x="2311400" y="6019800"/>
            <a:ext cx="3916363"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dirty="0" smtClean="0">
                <a:solidFill>
                  <a:srgbClr val="F8F8F8"/>
                </a:solidFill>
                <a:latin typeface="Tahoma"/>
              </a:rPr>
              <a:t>The Art Gallery Problem </a:t>
            </a:r>
            <a:r>
              <a:rPr dirty="0" smtClean="0">
                <a:solidFill>
                  <a:srgbClr val="F8F8F8"/>
                </a:solidFill>
                <a:latin typeface="Tahoma"/>
              </a:rPr>
              <a:t>©</a:t>
            </a:r>
            <a:r>
              <a:rPr lang="en-US" dirty="0" smtClean="0">
                <a:solidFill>
                  <a:srgbClr val="F8F8F8"/>
                </a:solidFill>
                <a:latin typeface="Tahoma"/>
              </a:rPr>
              <a:t> </a:t>
            </a:r>
            <a:r>
              <a:rPr dirty="0" smtClean="0">
                <a:solidFill>
                  <a:srgbClr val="F8F8F8"/>
                </a:solidFill>
                <a:latin typeface="Tahoma"/>
              </a:rPr>
              <a:t>All</a:t>
            </a:r>
            <a:r>
              <a:rPr lang="en-US" dirty="0" smtClean="0">
                <a:solidFill>
                  <a:srgbClr val="F8F8F8"/>
                </a:solidFill>
                <a:latin typeface="Tahoma"/>
              </a:rPr>
              <a:t> </a:t>
            </a:r>
            <a:r>
              <a:rPr dirty="0" smtClean="0">
                <a:solidFill>
                  <a:srgbClr val="F8F8F8"/>
                </a:solidFill>
                <a:latin typeface="Tahoma"/>
              </a:rPr>
              <a:t>Rights</a:t>
            </a:r>
            <a:r>
              <a:rPr lang="en-US" dirty="0" smtClean="0">
                <a:solidFill>
                  <a:srgbClr val="F8F8F8"/>
                </a:solidFill>
                <a:latin typeface="Tahoma"/>
              </a:rPr>
              <a:t> </a:t>
            </a:r>
            <a:r>
              <a:rPr dirty="0" smtClean="0">
                <a:solidFill>
                  <a:srgbClr val="F8F8F8"/>
                </a:solidFill>
                <a:latin typeface="Tahoma"/>
              </a:rPr>
              <a:t>Reserved</a:t>
            </a:r>
            <a:r>
              <a:rPr lang="en-US" dirty="0" smtClean="0">
                <a:solidFill>
                  <a:srgbClr val="F8F8F8"/>
                </a:solidFill>
                <a:latin typeface="Tahoma"/>
              </a:rPr>
              <a:t> </a:t>
            </a:r>
            <a:endParaRPr lang="en-US" altLang="en-US" dirty="0">
              <a:solidFill>
                <a:srgbClr val="F8F8F8"/>
              </a:solidFill>
              <a:latin typeface="Tahoma" pitchFamily="34" charset="0"/>
            </a:endParaRPr>
          </a:p>
        </p:txBody>
      </p:sp>
      <p:sp>
        <p:nvSpPr>
          <p:cNvPr id="4" name="Slide Number Placeholder 3"/>
          <p:cNvSpPr>
            <a:spLocks noGrp="1"/>
          </p:cNvSpPr>
          <p:nvPr>
            <p:ph type="sldNum" sz="quarter" idx="12"/>
          </p:nvPr>
        </p:nvSpPr>
        <p:spPr/>
        <p:txBody>
          <a:bodyPr/>
          <a:lstStyle/>
          <a:p>
            <a:pPr>
              <a:defRPr/>
            </a:pPr>
            <a:fld id="{28C99590-D653-46AC-97D3-FFD34B05AF04}" type="slidenum">
              <a:rPr lang="en-US" smtClean="0"/>
              <a:pPr>
                <a:defRPr/>
              </a:pPr>
              <a:t>17</a:t>
            </a:fld>
            <a:endParaRPr lang="en-US"/>
          </a:p>
        </p:txBody>
      </p:sp>
      <p:grpSp>
        <p:nvGrpSpPr>
          <p:cNvPr id="2" name="Group 112"/>
          <p:cNvGrpSpPr>
            <a:grpSpLocks/>
          </p:cNvGrpSpPr>
          <p:nvPr/>
        </p:nvGrpSpPr>
        <p:grpSpPr bwMode="auto">
          <a:xfrm>
            <a:off x="461963" y="990600"/>
            <a:ext cx="4471987" cy="4876756"/>
            <a:chOff x="107504" y="1268760"/>
            <a:chExt cx="4896544" cy="4876175"/>
          </a:xfrm>
        </p:grpSpPr>
        <p:cxnSp>
          <p:nvCxnSpPr>
            <p:cNvPr id="33" name="Straight Connector 32"/>
            <p:cNvCxnSpPr/>
            <p:nvPr/>
          </p:nvCxnSpPr>
          <p:spPr>
            <a:xfrm flipV="1">
              <a:off x="178770" y="3284645"/>
              <a:ext cx="4321196" cy="11112"/>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178770" y="1268760"/>
              <a:ext cx="0" cy="2015885"/>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5004048" y="1279872"/>
              <a:ext cx="0" cy="1788899"/>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flipV="1">
              <a:off x="178770" y="1279872"/>
              <a:ext cx="288543" cy="151112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67313" y="2790992"/>
              <a:ext cx="71962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774449" y="2790992"/>
              <a:ext cx="585778"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916455" y="2790992"/>
              <a:ext cx="504082"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016743" y="2790992"/>
              <a:ext cx="698761"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flipV="1">
              <a:off x="1506764" y="1279872"/>
              <a:ext cx="288543" cy="151112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flipV="1">
              <a:off x="2627912" y="1279872"/>
              <a:ext cx="288543" cy="151112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flipV="1">
              <a:off x="3722986" y="1279872"/>
              <a:ext cx="288543" cy="151112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flipV="1">
              <a:off x="1203103" y="1279393"/>
              <a:ext cx="288032" cy="1512169"/>
            </a:xfrm>
            <a:prstGeom prst="line">
              <a:avLst/>
            </a:prstGeom>
            <a:ln w="19050">
              <a:solidFill>
                <a:srgbClr val="FFC000"/>
              </a:solidFill>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2339752" y="1279393"/>
              <a:ext cx="288032" cy="1512169"/>
            </a:xfrm>
            <a:prstGeom prst="line">
              <a:avLst/>
            </a:prstGeom>
            <a:ln w="19050">
              <a:solidFill>
                <a:srgbClr val="FFC000"/>
              </a:solidFill>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flipV="1">
              <a:off x="3435351" y="1279393"/>
              <a:ext cx="288032" cy="1512169"/>
            </a:xfrm>
            <a:prstGeom prst="line">
              <a:avLst/>
            </a:prstGeom>
            <a:ln w="19050">
              <a:solidFill>
                <a:srgbClr val="FFC000"/>
              </a:solidFill>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flipV="1">
              <a:off x="4716016" y="1279393"/>
              <a:ext cx="288032" cy="1512169"/>
            </a:xfrm>
            <a:prstGeom prst="line">
              <a:avLst/>
            </a:prstGeom>
            <a:ln w="19050">
              <a:solidFill>
                <a:srgbClr val="FFC000"/>
              </a:solidFill>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sp>
          <p:nvSpPr>
            <p:cNvPr id="48" name="Oval 47"/>
            <p:cNvSpPr/>
            <p:nvPr/>
          </p:nvSpPr>
          <p:spPr>
            <a:xfrm>
              <a:off x="4830227" y="2933850"/>
              <a:ext cx="144272" cy="142858"/>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dirty="0">
                <a:solidFill>
                  <a:srgbClr val="F8F8F8"/>
                </a:solidFill>
              </a:endParaRPr>
            </a:p>
          </p:txBody>
        </p:sp>
        <p:sp>
          <p:nvSpPr>
            <p:cNvPr id="49" name="Oval 48"/>
            <p:cNvSpPr/>
            <p:nvPr/>
          </p:nvSpPr>
          <p:spPr>
            <a:xfrm>
              <a:off x="211797" y="3090993"/>
              <a:ext cx="144271" cy="142858"/>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srgbClr val="F8F8F8"/>
                </a:solidFill>
              </a:endParaRPr>
            </a:p>
          </p:txBody>
        </p:sp>
        <p:sp>
          <p:nvSpPr>
            <p:cNvPr id="50" name="Oval 49"/>
            <p:cNvSpPr/>
            <p:nvPr/>
          </p:nvSpPr>
          <p:spPr>
            <a:xfrm>
              <a:off x="3451825" y="2790992"/>
              <a:ext cx="144271" cy="144445"/>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srgbClr val="F8F8F8"/>
                </a:solidFill>
              </a:endParaRPr>
            </a:p>
          </p:txBody>
        </p:sp>
        <p:sp>
          <p:nvSpPr>
            <p:cNvPr id="51" name="Oval 50"/>
            <p:cNvSpPr/>
            <p:nvPr/>
          </p:nvSpPr>
          <p:spPr>
            <a:xfrm>
              <a:off x="2372394" y="2790992"/>
              <a:ext cx="142533" cy="144445"/>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srgbClr val="F8F8F8"/>
                </a:solidFill>
              </a:endParaRPr>
            </a:p>
          </p:txBody>
        </p:sp>
        <p:sp>
          <p:nvSpPr>
            <p:cNvPr id="52" name="Oval 51"/>
            <p:cNvSpPr/>
            <p:nvPr/>
          </p:nvSpPr>
          <p:spPr>
            <a:xfrm>
              <a:off x="1239080" y="2790992"/>
              <a:ext cx="142533" cy="144445"/>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srgbClr val="F8F8F8"/>
                </a:solidFill>
              </a:endParaRPr>
            </a:p>
          </p:txBody>
        </p:sp>
        <p:sp>
          <p:nvSpPr>
            <p:cNvPr id="21533" name="TextBox 52"/>
            <p:cNvSpPr txBox="1">
              <a:spLocks noChangeArrowheads="1"/>
            </p:cNvSpPr>
            <p:nvPr/>
          </p:nvSpPr>
          <p:spPr bwMode="auto">
            <a:xfrm>
              <a:off x="381000" y="3212976"/>
              <a:ext cx="3486257" cy="36928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dirty="0" smtClean="0">
                  <a:solidFill>
                    <a:srgbClr val="F8F8F8"/>
                  </a:solidFill>
                  <a:latin typeface="Tahoma"/>
                </a:rPr>
                <a:t>A</a:t>
              </a:r>
              <a:r>
                <a:rPr lang="en-US" dirty="0" smtClean="0">
                  <a:solidFill>
                    <a:srgbClr val="F8F8F8"/>
                  </a:solidFill>
                  <a:latin typeface="Tahoma"/>
                </a:rPr>
                <a:t> </a:t>
              </a:r>
              <a:r>
                <a:rPr dirty="0" smtClean="0">
                  <a:solidFill>
                    <a:srgbClr val="F8F8F8"/>
                  </a:solidFill>
                  <a:latin typeface="Tahoma"/>
                </a:rPr>
                <a:t>comb</a:t>
              </a:r>
              <a:r>
                <a:rPr lang="en-US" dirty="0" smtClean="0">
                  <a:solidFill>
                    <a:srgbClr val="F8F8F8"/>
                  </a:solidFill>
                  <a:latin typeface="Tahoma"/>
                </a:rPr>
                <a:t> </a:t>
              </a:r>
              <a:r>
                <a:rPr dirty="0" smtClean="0">
                  <a:solidFill>
                    <a:srgbClr val="F8F8F8"/>
                  </a:solidFill>
                  <a:latin typeface="Tahoma"/>
                </a:rPr>
                <a:t>museum</a:t>
              </a:r>
              <a:r>
                <a:rPr lang="en-US" dirty="0" smtClean="0">
                  <a:solidFill>
                    <a:srgbClr val="F8F8F8"/>
                  </a:solidFill>
                  <a:latin typeface="Tahoma"/>
                </a:rPr>
                <a:t> (</a:t>
              </a:r>
              <a:r>
                <a:rPr dirty="0" smtClean="0">
                  <a:solidFill>
                    <a:srgbClr val="F8F8F8"/>
                  </a:solidFill>
                  <a:latin typeface="Tahoma"/>
                </a:rPr>
                <a:t>16</a:t>
              </a:r>
              <a:r>
                <a:rPr lang="en-US" dirty="0" smtClean="0">
                  <a:solidFill>
                    <a:srgbClr val="F8F8F8"/>
                  </a:solidFill>
                  <a:latin typeface="Tahoma"/>
                </a:rPr>
                <a:t> </a:t>
              </a:r>
              <a:r>
                <a:rPr dirty="0" smtClean="0">
                  <a:solidFill>
                    <a:srgbClr val="F8F8F8"/>
                  </a:solidFill>
                  <a:latin typeface="Tahoma"/>
                </a:rPr>
                <a:t>sides</a:t>
              </a:r>
              <a:r>
                <a:rPr lang="en-US" dirty="0" smtClean="0">
                  <a:solidFill>
                    <a:srgbClr val="F8F8F8"/>
                  </a:solidFill>
                  <a:latin typeface="Tahoma"/>
                </a:rPr>
                <a:t>)</a:t>
              </a:r>
              <a:endParaRPr dirty="0">
                <a:solidFill>
                  <a:srgbClr val="F8F8F8"/>
                </a:solidFill>
                <a:latin typeface="Tahoma"/>
              </a:endParaRPr>
            </a:p>
          </p:txBody>
        </p:sp>
        <p:cxnSp>
          <p:nvCxnSpPr>
            <p:cNvPr id="61" name="Straight Connector 60"/>
            <p:cNvCxnSpPr/>
            <p:nvPr/>
          </p:nvCxnSpPr>
          <p:spPr>
            <a:xfrm flipV="1">
              <a:off x="4499966" y="3068771"/>
              <a:ext cx="504082" cy="215874"/>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396047" y="5848152"/>
              <a:ext cx="4032653" cy="28572"/>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107504" y="3830680"/>
              <a:ext cx="0" cy="183017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4932782" y="3841791"/>
              <a:ext cx="0" cy="1790487"/>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flipV="1">
              <a:off x="107504" y="3841791"/>
              <a:ext cx="288543" cy="1512707"/>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396047" y="5354498"/>
              <a:ext cx="71962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1701444" y="5354498"/>
              <a:ext cx="587516"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2843450" y="5354498"/>
              <a:ext cx="504082"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3945477" y="5354498"/>
              <a:ext cx="698761"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flipV="1">
              <a:off x="1435498" y="3841791"/>
              <a:ext cx="288543" cy="1512707"/>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flipV="1">
              <a:off x="2556645" y="3841791"/>
              <a:ext cx="286806" cy="1512707"/>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flipV="1">
              <a:off x="3651719" y="3841791"/>
              <a:ext cx="288543" cy="1512707"/>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flipV="1">
              <a:off x="1131095" y="3842064"/>
              <a:ext cx="288032" cy="1512169"/>
            </a:xfrm>
            <a:prstGeom prst="line">
              <a:avLst/>
            </a:prstGeom>
            <a:ln w="19050">
              <a:solidFill>
                <a:srgbClr val="FFC000"/>
              </a:solidFill>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flipV="1">
              <a:off x="2267744" y="3842064"/>
              <a:ext cx="288032" cy="1512169"/>
            </a:xfrm>
            <a:prstGeom prst="line">
              <a:avLst/>
            </a:prstGeom>
            <a:ln w="19050">
              <a:solidFill>
                <a:srgbClr val="FFC000"/>
              </a:solidFill>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flipV="1">
              <a:off x="3363343" y="3842064"/>
              <a:ext cx="288032" cy="1512169"/>
            </a:xfrm>
            <a:prstGeom prst="line">
              <a:avLst/>
            </a:prstGeom>
            <a:ln w="19050">
              <a:solidFill>
                <a:srgbClr val="FFC000"/>
              </a:solidFill>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flipV="1">
              <a:off x="4644008" y="3842064"/>
              <a:ext cx="288032" cy="1512169"/>
            </a:xfrm>
            <a:prstGeom prst="line">
              <a:avLst/>
            </a:prstGeom>
            <a:ln w="19050">
              <a:solidFill>
                <a:srgbClr val="FFC000"/>
              </a:solidFill>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sp>
          <p:nvSpPr>
            <p:cNvPr id="80" name="Oval 79"/>
            <p:cNvSpPr/>
            <p:nvPr/>
          </p:nvSpPr>
          <p:spPr>
            <a:xfrm>
              <a:off x="4758961" y="5495769"/>
              <a:ext cx="144271" cy="144445"/>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dirty="0">
                <a:solidFill>
                  <a:srgbClr val="F8F8F8"/>
                </a:solidFill>
              </a:endParaRPr>
            </a:p>
          </p:txBody>
        </p:sp>
        <p:sp>
          <p:nvSpPr>
            <p:cNvPr id="81" name="Oval 80"/>
            <p:cNvSpPr/>
            <p:nvPr/>
          </p:nvSpPr>
          <p:spPr>
            <a:xfrm>
              <a:off x="137053" y="5527516"/>
              <a:ext cx="144272" cy="144445"/>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srgbClr val="F8F8F8"/>
                </a:solidFill>
              </a:endParaRPr>
            </a:p>
          </p:txBody>
        </p:sp>
        <p:sp>
          <p:nvSpPr>
            <p:cNvPr id="82" name="Oval 81"/>
            <p:cNvSpPr/>
            <p:nvPr/>
          </p:nvSpPr>
          <p:spPr>
            <a:xfrm>
              <a:off x="3380558" y="5354498"/>
              <a:ext cx="142533" cy="14444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srgbClr val="F8F8F8"/>
                </a:solidFill>
              </a:endParaRPr>
            </a:p>
          </p:txBody>
        </p:sp>
        <p:sp>
          <p:nvSpPr>
            <p:cNvPr id="83" name="Oval 82"/>
            <p:cNvSpPr/>
            <p:nvPr/>
          </p:nvSpPr>
          <p:spPr>
            <a:xfrm>
              <a:off x="2299389" y="5354498"/>
              <a:ext cx="144272" cy="14444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srgbClr val="F8F8F8"/>
                </a:solidFill>
              </a:endParaRPr>
            </a:p>
          </p:txBody>
        </p:sp>
        <p:sp>
          <p:nvSpPr>
            <p:cNvPr id="84" name="Oval 83"/>
            <p:cNvSpPr/>
            <p:nvPr/>
          </p:nvSpPr>
          <p:spPr>
            <a:xfrm>
              <a:off x="1166075" y="5354498"/>
              <a:ext cx="144272" cy="14444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srgbClr val="F8F8F8"/>
                </a:solidFill>
              </a:endParaRPr>
            </a:p>
          </p:txBody>
        </p:sp>
        <p:sp>
          <p:nvSpPr>
            <p:cNvPr id="21555" name="TextBox 84"/>
            <p:cNvSpPr txBox="1">
              <a:spLocks noChangeArrowheads="1"/>
            </p:cNvSpPr>
            <p:nvPr/>
          </p:nvSpPr>
          <p:spPr bwMode="auto">
            <a:xfrm>
              <a:off x="152400" y="5775647"/>
              <a:ext cx="3960440" cy="36928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dirty="0" smtClean="0">
                  <a:solidFill>
                    <a:srgbClr val="F8F8F8"/>
                  </a:solidFill>
                  <a:latin typeface="Tahoma"/>
                </a:rPr>
                <a:t>A</a:t>
              </a:r>
              <a:r>
                <a:rPr lang="en-US" dirty="0" smtClean="0">
                  <a:solidFill>
                    <a:srgbClr val="F8F8F8"/>
                  </a:solidFill>
                  <a:latin typeface="Tahoma"/>
                </a:rPr>
                <a:t> </a:t>
              </a:r>
              <a:r>
                <a:rPr dirty="0" smtClean="0">
                  <a:solidFill>
                    <a:srgbClr val="F8F8F8"/>
                  </a:solidFill>
                  <a:latin typeface="Tahoma"/>
                </a:rPr>
                <a:t>comb</a:t>
              </a:r>
              <a:r>
                <a:rPr lang="en-US" dirty="0" smtClean="0">
                  <a:solidFill>
                    <a:srgbClr val="F8F8F8"/>
                  </a:solidFill>
                  <a:latin typeface="Tahoma"/>
                </a:rPr>
                <a:t> </a:t>
              </a:r>
              <a:r>
                <a:rPr dirty="0" smtClean="0">
                  <a:solidFill>
                    <a:srgbClr val="F8F8F8"/>
                  </a:solidFill>
                  <a:latin typeface="Tahoma"/>
                </a:rPr>
                <a:t>museum</a:t>
              </a:r>
              <a:r>
                <a:rPr lang="en-US" dirty="0" smtClean="0">
                  <a:solidFill>
                    <a:srgbClr val="F8F8F8"/>
                  </a:solidFill>
                  <a:latin typeface="Tahoma"/>
                </a:rPr>
                <a:t> (</a:t>
              </a:r>
              <a:r>
                <a:rPr dirty="0" smtClean="0">
                  <a:solidFill>
                    <a:srgbClr val="F8F8F8"/>
                  </a:solidFill>
                  <a:latin typeface="Tahoma"/>
                </a:rPr>
                <a:t>17</a:t>
              </a:r>
              <a:r>
                <a:rPr lang="en-US" dirty="0" smtClean="0">
                  <a:solidFill>
                    <a:srgbClr val="F8F8F8"/>
                  </a:solidFill>
                  <a:latin typeface="Tahoma"/>
                </a:rPr>
                <a:t> </a:t>
              </a:r>
              <a:r>
                <a:rPr dirty="0" smtClean="0">
                  <a:solidFill>
                    <a:srgbClr val="F8F8F8"/>
                  </a:solidFill>
                  <a:latin typeface="Tahoma"/>
                </a:rPr>
                <a:t>sides</a:t>
              </a:r>
              <a:r>
                <a:rPr lang="en-US" dirty="0" smtClean="0">
                  <a:solidFill>
                    <a:srgbClr val="F8F8F8"/>
                  </a:solidFill>
                  <a:latin typeface="Tahoma"/>
                </a:rPr>
                <a:t>)</a:t>
              </a:r>
              <a:endParaRPr dirty="0">
                <a:solidFill>
                  <a:srgbClr val="F8F8F8"/>
                </a:solidFill>
                <a:latin typeface="Tahoma"/>
              </a:endParaRPr>
            </a:p>
          </p:txBody>
        </p:sp>
        <p:cxnSp>
          <p:nvCxnSpPr>
            <p:cNvPr id="86" name="Straight Connector 85"/>
            <p:cNvCxnSpPr/>
            <p:nvPr/>
          </p:nvCxnSpPr>
          <p:spPr>
            <a:xfrm flipV="1">
              <a:off x="4428700" y="5632278"/>
              <a:ext cx="504082" cy="215874"/>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07504" y="5660850"/>
              <a:ext cx="288543" cy="215874"/>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99" name="TextBox 98"/>
          <p:cNvSpPr txBox="1">
            <a:spLocks noChangeArrowheads="1"/>
          </p:cNvSpPr>
          <p:nvPr/>
        </p:nvSpPr>
        <p:spPr bwMode="auto">
          <a:xfrm>
            <a:off x="4852194" y="838200"/>
            <a:ext cx="391080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sz="2000" dirty="0" smtClean="0">
                <a:solidFill>
                  <a:srgbClr val="F8F8F8"/>
                </a:solidFill>
                <a:latin typeface="Tahoma"/>
              </a:rPr>
              <a:t>It</a:t>
            </a:r>
            <a:r>
              <a:rPr lang="en-US" sz="2000" dirty="0" smtClean="0">
                <a:solidFill>
                  <a:srgbClr val="F8F8F8"/>
                </a:solidFill>
                <a:latin typeface="Tahoma"/>
              </a:rPr>
              <a:t> </a:t>
            </a:r>
            <a:r>
              <a:rPr sz="2000" dirty="0" smtClean="0">
                <a:solidFill>
                  <a:srgbClr val="F8F8F8"/>
                </a:solidFill>
                <a:latin typeface="Tahoma"/>
              </a:rPr>
              <a:t>turns</a:t>
            </a:r>
            <a:r>
              <a:rPr lang="en-US" sz="2000" dirty="0" smtClean="0">
                <a:solidFill>
                  <a:srgbClr val="F8F8F8"/>
                </a:solidFill>
                <a:latin typeface="Tahoma"/>
              </a:rPr>
              <a:t> </a:t>
            </a:r>
            <a:r>
              <a:rPr sz="2000" dirty="0" smtClean="0">
                <a:solidFill>
                  <a:srgbClr val="F8F8F8"/>
                </a:solidFill>
                <a:latin typeface="Tahoma"/>
              </a:rPr>
              <a:t>out</a:t>
            </a:r>
            <a:r>
              <a:rPr lang="en-US" sz="2000" dirty="0" smtClean="0">
                <a:solidFill>
                  <a:srgbClr val="F8F8F8"/>
                </a:solidFill>
                <a:latin typeface="Tahoma"/>
              </a:rPr>
              <a:t> </a:t>
            </a:r>
            <a:r>
              <a:rPr sz="2000" dirty="0" smtClean="0">
                <a:solidFill>
                  <a:srgbClr val="F8F8F8"/>
                </a:solidFill>
                <a:latin typeface="Tahoma"/>
              </a:rPr>
              <a:t>that</a:t>
            </a:r>
            <a:r>
              <a:rPr lang="en-US" sz="2000" dirty="0" smtClean="0">
                <a:solidFill>
                  <a:srgbClr val="F8F8F8"/>
                </a:solidFill>
                <a:latin typeface="Tahoma"/>
              </a:rPr>
              <a:t> </a:t>
            </a:r>
            <a:r>
              <a:rPr lang="en-US" sz="2000" dirty="0" smtClean="0">
                <a:solidFill>
                  <a:srgbClr val="F8F8F8"/>
                </a:solidFill>
                <a:latin typeface="Tahoma"/>
              </a:rPr>
              <a:t>to secure </a:t>
            </a:r>
            <a:r>
              <a:rPr sz="2000" dirty="0" smtClean="0">
                <a:solidFill>
                  <a:srgbClr val="F8F8F8"/>
                </a:solidFill>
                <a:latin typeface="Tahoma"/>
              </a:rPr>
              <a:t>a</a:t>
            </a:r>
            <a:r>
              <a:rPr lang="en-US" sz="2000" dirty="0" smtClean="0">
                <a:solidFill>
                  <a:srgbClr val="F8F8F8"/>
                </a:solidFill>
                <a:latin typeface="Tahoma"/>
              </a:rPr>
              <a:t> </a:t>
            </a:r>
            <a:r>
              <a:rPr sz="2000" dirty="0" smtClean="0">
                <a:solidFill>
                  <a:srgbClr val="F8F8F8"/>
                </a:solidFill>
                <a:latin typeface="Tahoma"/>
              </a:rPr>
              <a:t>16</a:t>
            </a:r>
            <a:r>
              <a:rPr lang="en-US" sz="2000" dirty="0" smtClean="0">
                <a:solidFill>
                  <a:srgbClr val="F8F8F8"/>
                </a:solidFill>
                <a:latin typeface="Tahoma"/>
              </a:rPr>
              <a:t>- </a:t>
            </a:r>
            <a:r>
              <a:rPr sz="2000" dirty="0" smtClean="0">
                <a:solidFill>
                  <a:srgbClr val="F8F8F8"/>
                </a:solidFill>
                <a:latin typeface="Tahoma"/>
              </a:rPr>
              <a:t>or</a:t>
            </a:r>
            <a:r>
              <a:rPr lang="en-US" sz="2000" dirty="0" smtClean="0">
                <a:solidFill>
                  <a:srgbClr val="F8F8F8"/>
                </a:solidFill>
                <a:latin typeface="Tahoma"/>
              </a:rPr>
              <a:t> </a:t>
            </a:r>
            <a:r>
              <a:rPr sz="2000" dirty="0" smtClean="0">
                <a:solidFill>
                  <a:srgbClr val="F8F8F8"/>
                </a:solidFill>
                <a:latin typeface="Tahoma"/>
              </a:rPr>
              <a:t>17</a:t>
            </a:r>
            <a:r>
              <a:rPr lang="en-US" sz="2000" dirty="0" smtClean="0">
                <a:solidFill>
                  <a:srgbClr val="F8F8F8"/>
                </a:solidFill>
                <a:latin typeface="Tahoma"/>
              </a:rPr>
              <a:t>-</a:t>
            </a:r>
            <a:r>
              <a:rPr sz="2000" dirty="0" smtClean="0">
                <a:solidFill>
                  <a:srgbClr val="F8F8F8"/>
                </a:solidFill>
                <a:latin typeface="Tahoma"/>
              </a:rPr>
              <a:t>sided</a:t>
            </a:r>
            <a:r>
              <a:rPr lang="en-US" sz="2000" dirty="0" smtClean="0">
                <a:solidFill>
                  <a:srgbClr val="F8F8F8"/>
                </a:solidFill>
                <a:latin typeface="Tahoma"/>
              </a:rPr>
              <a:t> </a:t>
            </a:r>
            <a:r>
              <a:rPr sz="2000" dirty="0" smtClean="0">
                <a:solidFill>
                  <a:srgbClr val="F8F8F8"/>
                </a:solidFill>
                <a:latin typeface="Tahoma"/>
              </a:rPr>
              <a:t>comb</a:t>
            </a:r>
            <a:r>
              <a:rPr lang="en-US" sz="2000" dirty="0" smtClean="0">
                <a:solidFill>
                  <a:srgbClr val="F8F8F8"/>
                </a:solidFill>
                <a:latin typeface="Tahoma"/>
              </a:rPr>
              <a:t> </a:t>
            </a:r>
            <a:r>
              <a:rPr sz="2000" dirty="0" smtClean="0">
                <a:solidFill>
                  <a:srgbClr val="F8F8F8"/>
                </a:solidFill>
                <a:latin typeface="Tahoma"/>
              </a:rPr>
              <a:t>museum</a:t>
            </a:r>
            <a:r>
              <a:rPr lang="en-US" sz="2000" dirty="0" smtClean="0">
                <a:solidFill>
                  <a:srgbClr val="F8F8F8"/>
                </a:solidFill>
                <a:latin typeface="Tahoma"/>
              </a:rPr>
              <a:t>, </a:t>
            </a:r>
            <a:r>
              <a:rPr lang="en-US" sz="2000" dirty="0" smtClean="0">
                <a:solidFill>
                  <a:srgbClr val="F8F8F8"/>
                </a:solidFill>
                <a:latin typeface="Tahoma"/>
              </a:rPr>
              <a:t>the number of cameras necessary is also 5. </a:t>
            </a:r>
            <a:endParaRPr sz="2000" dirty="0">
              <a:solidFill>
                <a:srgbClr val="F8F8F8"/>
              </a:solidFill>
              <a:latin typeface="Tahoma"/>
            </a:endParaRPr>
          </a:p>
        </p:txBody>
      </p:sp>
      <p:sp>
        <p:nvSpPr>
          <p:cNvPr id="100" name="TextBox 99"/>
          <p:cNvSpPr txBox="1"/>
          <p:nvPr/>
        </p:nvSpPr>
        <p:spPr>
          <a:xfrm>
            <a:off x="3830637" y="2223195"/>
            <a:ext cx="4932363" cy="2462213"/>
          </a:xfrm>
          <a:prstGeom prst="rect">
            <a:avLst/>
          </a:prstGeom>
          <a:noFill/>
        </p:spPr>
        <p:txBody>
          <a:bodyPr wrap="square" rtlCol="1">
            <a:spAutoFit/>
          </a:bodyPr>
          <a:lstStyle/>
          <a:p>
            <a:pPr>
              <a:defRPr/>
            </a:pPr>
            <a:r>
              <a:rPr dirty="0" err="1" smtClean="0">
                <a:solidFill>
                  <a:srgbClr val="F8F8F8"/>
                </a:solidFill>
                <a:cs typeface="Arial" charset="0"/>
              </a:rPr>
              <a:t>Chvátal</a:t>
            </a:r>
            <a:r>
              <a:rPr lang="en-US" dirty="0" smtClean="0">
                <a:solidFill>
                  <a:srgbClr val="F8F8F8"/>
                </a:solidFill>
                <a:cs typeface="Arial" charset="0"/>
              </a:rPr>
              <a:t> </a:t>
            </a:r>
            <a:r>
              <a:rPr lang="en-US" dirty="0" smtClean="0">
                <a:solidFill>
                  <a:srgbClr val="F8F8F8"/>
                </a:solidFill>
                <a:cs typeface="Arial" charset="0"/>
              </a:rPr>
              <a:t>also </a:t>
            </a:r>
            <a:r>
              <a:rPr dirty="0" smtClean="0">
                <a:solidFill>
                  <a:srgbClr val="F8F8F8"/>
                </a:solidFill>
                <a:cs typeface="Arial" charset="0"/>
              </a:rPr>
              <a:t>proved</a:t>
            </a:r>
            <a:r>
              <a:rPr lang="en-US" dirty="0" smtClean="0">
                <a:solidFill>
                  <a:srgbClr val="F8F8F8"/>
                </a:solidFill>
                <a:cs typeface="Arial" charset="0"/>
              </a:rPr>
              <a:t> </a:t>
            </a:r>
            <a:r>
              <a:rPr dirty="0" smtClean="0">
                <a:solidFill>
                  <a:srgbClr val="F8F8F8"/>
                </a:solidFill>
                <a:cs typeface="Arial" charset="0"/>
              </a:rPr>
              <a:t>that</a:t>
            </a:r>
            <a:r>
              <a:rPr lang="en-US" dirty="0" smtClean="0">
                <a:solidFill>
                  <a:srgbClr val="F8F8F8"/>
                </a:solidFill>
                <a:cs typeface="Arial" charset="0"/>
              </a:rPr>
              <a:t> </a:t>
            </a:r>
            <a:endParaRPr lang="he-IL" dirty="0" smtClean="0">
              <a:solidFill>
                <a:srgbClr val="F8F8F8"/>
              </a:solidFill>
              <a:cs typeface="Arial" charset="0"/>
            </a:endParaRPr>
          </a:p>
          <a:p>
            <a:pPr>
              <a:defRPr/>
            </a:pPr>
            <a:r>
              <a:rPr dirty="0" smtClean="0">
                <a:solidFill>
                  <a:srgbClr val="F8F8F8"/>
                </a:solidFill>
                <a:cs typeface="Arial" charset="0"/>
              </a:rPr>
              <a:t>the</a:t>
            </a:r>
            <a:r>
              <a:rPr lang="en-US" dirty="0" smtClean="0">
                <a:solidFill>
                  <a:srgbClr val="F8F8F8"/>
                </a:solidFill>
                <a:cs typeface="Arial" charset="0"/>
              </a:rPr>
              <a:t> </a:t>
            </a:r>
            <a:r>
              <a:rPr dirty="0" smtClean="0">
                <a:solidFill>
                  <a:srgbClr val="F8F8F8"/>
                </a:solidFill>
                <a:cs typeface="Arial" charset="0"/>
              </a:rPr>
              <a:t>number</a:t>
            </a:r>
            <a:r>
              <a:rPr lang="en-US" dirty="0" smtClean="0">
                <a:solidFill>
                  <a:srgbClr val="F8F8F8"/>
                </a:solidFill>
                <a:cs typeface="Arial" charset="0"/>
              </a:rPr>
              <a:t> </a:t>
            </a:r>
            <a:r>
              <a:rPr dirty="0" smtClean="0">
                <a:solidFill>
                  <a:srgbClr val="F8F8F8"/>
                </a:solidFill>
                <a:cs typeface="Arial" charset="0"/>
              </a:rPr>
              <a:t>of</a:t>
            </a:r>
            <a:r>
              <a:rPr lang="en-US" dirty="0" smtClean="0">
                <a:solidFill>
                  <a:srgbClr val="F8F8F8"/>
                </a:solidFill>
                <a:cs typeface="Arial" charset="0"/>
              </a:rPr>
              <a:t> </a:t>
            </a:r>
            <a:r>
              <a:rPr dirty="0" smtClean="0">
                <a:solidFill>
                  <a:srgbClr val="F8F8F8"/>
                </a:solidFill>
                <a:cs typeface="Arial" charset="0"/>
              </a:rPr>
              <a:t>guards</a:t>
            </a:r>
            <a:r>
              <a:rPr lang="en-US" dirty="0" smtClean="0">
                <a:solidFill>
                  <a:srgbClr val="F8F8F8"/>
                </a:solidFill>
                <a:cs typeface="Arial" charset="0"/>
              </a:rPr>
              <a:t> </a:t>
            </a:r>
            <a:r>
              <a:rPr dirty="0" smtClean="0">
                <a:solidFill>
                  <a:srgbClr val="F8F8F8"/>
                </a:solidFill>
                <a:cs typeface="Arial" charset="0"/>
              </a:rPr>
              <a:t>that</a:t>
            </a:r>
            <a:r>
              <a:rPr lang="en-US" dirty="0" smtClean="0">
                <a:solidFill>
                  <a:srgbClr val="F8F8F8"/>
                </a:solidFill>
                <a:cs typeface="Arial" charset="0"/>
              </a:rPr>
              <a:t> </a:t>
            </a:r>
            <a:r>
              <a:rPr dirty="0" smtClean="0">
                <a:solidFill>
                  <a:srgbClr val="F8F8F8"/>
                </a:solidFill>
                <a:cs typeface="Arial" charset="0"/>
              </a:rPr>
              <a:t>suffice</a:t>
            </a:r>
            <a:r>
              <a:rPr lang="en-US" dirty="0" smtClean="0">
                <a:solidFill>
                  <a:srgbClr val="F8F8F8"/>
                </a:solidFill>
                <a:cs typeface="Arial" charset="0"/>
              </a:rPr>
              <a:t> </a:t>
            </a:r>
            <a:endParaRPr lang="he-IL" dirty="0">
              <a:solidFill>
                <a:srgbClr val="8A2DE7">
                  <a:lumMod val="60000"/>
                  <a:lumOff val="40000"/>
                </a:srgbClr>
              </a:solidFill>
              <a:cs typeface="Arial" charset="0"/>
            </a:endParaRPr>
          </a:p>
          <a:p>
            <a:pPr>
              <a:defRPr/>
            </a:pPr>
            <a:r>
              <a:rPr dirty="0" smtClean="0">
                <a:solidFill>
                  <a:srgbClr val="F8F8F8"/>
                </a:solidFill>
                <a:cs typeface="Arial" charset="0"/>
              </a:rPr>
              <a:t>for</a:t>
            </a:r>
            <a:r>
              <a:rPr lang="en-US" dirty="0" smtClean="0">
                <a:solidFill>
                  <a:srgbClr val="F8F8F8"/>
                </a:solidFill>
                <a:cs typeface="Arial" charset="0"/>
              </a:rPr>
              <a:t> </a:t>
            </a:r>
            <a:r>
              <a:rPr dirty="0" smtClean="0">
                <a:solidFill>
                  <a:srgbClr val="F8F8F8"/>
                </a:solidFill>
                <a:cs typeface="Arial" charset="0"/>
              </a:rPr>
              <a:t>any</a:t>
            </a:r>
            <a:r>
              <a:rPr lang="en-US" dirty="0" smtClean="0">
                <a:solidFill>
                  <a:srgbClr val="F8F8F8"/>
                </a:solidFill>
                <a:cs typeface="Arial" charset="0"/>
              </a:rPr>
              <a:t> </a:t>
            </a:r>
            <a:r>
              <a:rPr dirty="0" smtClean="0">
                <a:solidFill>
                  <a:srgbClr val="F8F8F8"/>
                </a:solidFill>
                <a:cs typeface="Arial" charset="0"/>
              </a:rPr>
              <a:t>space</a:t>
            </a:r>
            <a:r>
              <a:rPr lang="en-US" dirty="0" smtClean="0">
                <a:solidFill>
                  <a:srgbClr val="F8F8F8"/>
                </a:solidFill>
                <a:cs typeface="Arial" charset="0"/>
              </a:rPr>
              <a:t> </a:t>
            </a:r>
            <a:r>
              <a:rPr dirty="0" smtClean="0">
                <a:solidFill>
                  <a:srgbClr val="F8F8F8"/>
                </a:solidFill>
                <a:cs typeface="Arial" charset="0"/>
              </a:rPr>
              <a:t>with</a:t>
            </a:r>
            <a:r>
              <a:rPr lang="en-US" dirty="0" smtClean="0">
                <a:solidFill>
                  <a:srgbClr val="F8F8F8"/>
                </a:solidFill>
                <a:cs typeface="Arial" charset="0"/>
              </a:rPr>
              <a:t> </a:t>
            </a:r>
            <a:r>
              <a:rPr dirty="0" smtClean="0">
                <a:solidFill>
                  <a:srgbClr val="F8F8F8"/>
                </a:solidFill>
                <a:cs typeface="Arial" charset="0"/>
              </a:rPr>
              <a:t>a</a:t>
            </a:r>
            <a:r>
              <a:rPr lang="en-US" dirty="0" smtClean="0">
                <a:solidFill>
                  <a:srgbClr val="F8F8F8"/>
                </a:solidFill>
                <a:cs typeface="Arial" charset="0"/>
              </a:rPr>
              <a:t> </a:t>
            </a:r>
            <a:r>
              <a:rPr dirty="0" smtClean="0">
                <a:solidFill>
                  <a:srgbClr val="F8F8F8"/>
                </a:solidFill>
                <a:cs typeface="Arial" charset="0"/>
              </a:rPr>
              <a:t>15</a:t>
            </a:r>
            <a:r>
              <a:rPr lang="en-US" dirty="0" smtClean="0">
                <a:solidFill>
                  <a:srgbClr val="F8F8F8"/>
                </a:solidFill>
                <a:cs typeface="Arial" charset="0"/>
              </a:rPr>
              <a:t>-, </a:t>
            </a:r>
            <a:r>
              <a:rPr dirty="0" smtClean="0">
                <a:solidFill>
                  <a:srgbClr val="F8F8F8"/>
                </a:solidFill>
                <a:cs typeface="Arial" charset="0"/>
              </a:rPr>
              <a:t>16</a:t>
            </a:r>
            <a:r>
              <a:rPr lang="en-US" dirty="0" smtClean="0">
                <a:solidFill>
                  <a:srgbClr val="F8F8F8"/>
                </a:solidFill>
                <a:cs typeface="Arial" charset="0"/>
              </a:rPr>
              <a:t>- </a:t>
            </a:r>
            <a:r>
              <a:rPr dirty="0" smtClean="0">
                <a:solidFill>
                  <a:srgbClr val="F8F8F8"/>
                </a:solidFill>
                <a:cs typeface="Arial" charset="0"/>
              </a:rPr>
              <a:t>or</a:t>
            </a:r>
            <a:r>
              <a:rPr lang="en-US" dirty="0" smtClean="0">
                <a:solidFill>
                  <a:srgbClr val="F8F8F8"/>
                </a:solidFill>
                <a:cs typeface="Arial" charset="0"/>
              </a:rPr>
              <a:t> </a:t>
            </a:r>
            <a:r>
              <a:rPr dirty="0" smtClean="0">
                <a:solidFill>
                  <a:srgbClr val="F8F8F8"/>
                </a:solidFill>
                <a:cs typeface="Arial" charset="0"/>
              </a:rPr>
              <a:t>17</a:t>
            </a:r>
            <a:r>
              <a:rPr lang="en-US" dirty="0" smtClean="0">
                <a:solidFill>
                  <a:srgbClr val="F8F8F8"/>
                </a:solidFill>
                <a:cs typeface="Arial" charset="0"/>
              </a:rPr>
              <a:t>-</a:t>
            </a:r>
            <a:r>
              <a:rPr dirty="0" smtClean="0">
                <a:solidFill>
                  <a:srgbClr val="F8F8F8"/>
                </a:solidFill>
                <a:cs typeface="Arial" charset="0"/>
              </a:rPr>
              <a:t>sided</a:t>
            </a:r>
            <a:r>
              <a:rPr lang="en-US" dirty="0" smtClean="0">
                <a:solidFill>
                  <a:srgbClr val="F8F8F8"/>
                </a:solidFill>
                <a:cs typeface="Arial" charset="0"/>
              </a:rPr>
              <a:t> </a:t>
            </a:r>
            <a:r>
              <a:rPr dirty="0" smtClean="0">
                <a:solidFill>
                  <a:srgbClr val="F8F8F8"/>
                </a:solidFill>
                <a:cs typeface="Arial" charset="0"/>
              </a:rPr>
              <a:t>polygonal</a:t>
            </a:r>
            <a:r>
              <a:rPr lang="en-US" dirty="0" smtClean="0">
                <a:solidFill>
                  <a:srgbClr val="F8F8F8"/>
                </a:solidFill>
                <a:cs typeface="Arial" charset="0"/>
              </a:rPr>
              <a:t> </a:t>
            </a:r>
            <a:r>
              <a:rPr dirty="0" smtClean="0">
                <a:solidFill>
                  <a:srgbClr val="F8F8F8"/>
                </a:solidFill>
                <a:cs typeface="Arial" charset="0"/>
              </a:rPr>
              <a:t>floor</a:t>
            </a:r>
            <a:r>
              <a:rPr lang="en-US" dirty="0" smtClean="0">
                <a:solidFill>
                  <a:srgbClr val="F8F8F8"/>
                </a:solidFill>
                <a:cs typeface="Arial" charset="0"/>
              </a:rPr>
              <a:t> </a:t>
            </a:r>
            <a:r>
              <a:rPr dirty="0" smtClean="0">
                <a:solidFill>
                  <a:srgbClr val="F8F8F8"/>
                </a:solidFill>
                <a:cs typeface="Arial" charset="0"/>
              </a:rPr>
              <a:t>plan</a:t>
            </a:r>
            <a:r>
              <a:rPr lang="en-US" dirty="0" smtClean="0">
                <a:solidFill>
                  <a:srgbClr val="F8F8F8"/>
                </a:solidFill>
                <a:cs typeface="Arial" charset="0"/>
              </a:rPr>
              <a:t> </a:t>
            </a:r>
            <a:r>
              <a:rPr dirty="0" smtClean="0">
                <a:solidFill>
                  <a:srgbClr val="F8F8F8"/>
                </a:solidFill>
                <a:cs typeface="Arial" charset="0"/>
              </a:rPr>
              <a:t>whose</a:t>
            </a:r>
            <a:r>
              <a:rPr lang="en-US" dirty="0" smtClean="0">
                <a:solidFill>
                  <a:srgbClr val="F8F8F8"/>
                </a:solidFill>
                <a:cs typeface="Arial" charset="0"/>
              </a:rPr>
              <a:t> </a:t>
            </a:r>
            <a:r>
              <a:rPr dirty="0" smtClean="0">
                <a:solidFill>
                  <a:srgbClr val="F8F8F8"/>
                </a:solidFill>
                <a:cs typeface="Arial" charset="0"/>
              </a:rPr>
              <a:t>floor</a:t>
            </a:r>
            <a:r>
              <a:rPr lang="en-US" dirty="0" smtClean="0">
                <a:solidFill>
                  <a:srgbClr val="F8F8F8"/>
                </a:solidFill>
                <a:cs typeface="Arial" charset="0"/>
              </a:rPr>
              <a:t> </a:t>
            </a:r>
            <a:r>
              <a:rPr dirty="0" smtClean="0">
                <a:solidFill>
                  <a:srgbClr val="F8F8F8"/>
                </a:solidFill>
                <a:cs typeface="Arial" charset="0"/>
              </a:rPr>
              <a:t>and</a:t>
            </a:r>
            <a:r>
              <a:rPr lang="en-US" dirty="0" smtClean="0">
                <a:solidFill>
                  <a:srgbClr val="F8F8F8"/>
                </a:solidFill>
                <a:cs typeface="Arial" charset="0"/>
              </a:rPr>
              <a:t> </a:t>
            </a:r>
            <a:r>
              <a:rPr dirty="0" smtClean="0">
                <a:solidFill>
                  <a:srgbClr val="F8F8F8"/>
                </a:solidFill>
                <a:cs typeface="Arial" charset="0"/>
              </a:rPr>
              <a:t>walls</a:t>
            </a:r>
            <a:r>
              <a:rPr lang="en-US" dirty="0" smtClean="0">
                <a:solidFill>
                  <a:srgbClr val="F8F8F8"/>
                </a:solidFill>
                <a:cs typeface="Arial" charset="0"/>
              </a:rPr>
              <a:t> </a:t>
            </a:r>
            <a:r>
              <a:rPr dirty="0" smtClean="0">
                <a:solidFill>
                  <a:srgbClr val="F8F8F8"/>
                </a:solidFill>
                <a:cs typeface="Arial" charset="0"/>
              </a:rPr>
              <a:t>are</a:t>
            </a:r>
            <a:r>
              <a:rPr lang="en-US" dirty="0" smtClean="0">
                <a:solidFill>
                  <a:srgbClr val="F8F8F8"/>
                </a:solidFill>
                <a:cs typeface="Arial" charset="0"/>
              </a:rPr>
              <a:t> </a:t>
            </a:r>
            <a:r>
              <a:rPr dirty="0" smtClean="0">
                <a:solidFill>
                  <a:srgbClr val="F8F8F8"/>
                </a:solidFill>
                <a:cs typeface="Arial" charset="0"/>
              </a:rPr>
              <a:t>perpendicular</a:t>
            </a:r>
            <a:r>
              <a:rPr lang="en-US" dirty="0" smtClean="0">
                <a:solidFill>
                  <a:srgbClr val="F8F8F8"/>
                </a:solidFill>
                <a:cs typeface="Arial" charset="0"/>
              </a:rPr>
              <a:t>, </a:t>
            </a:r>
            <a:endParaRPr lang="he-IL" dirty="0" smtClean="0">
              <a:solidFill>
                <a:srgbClr val="F8F8F8"/>
              </a:solidFill>
              <a:cs typeface="Arial" charset="0"/>
            </a:endParaRPr>
          </a:p>
          <a:p>
            <a:pPr>
              <a:defRPr/>
            </a:pPr>
            <a:r>
              <a:rPr dirty="0" smtClean="0">
                <a:solidFill>
                  <a:srgbClr val="F8F8F8"/>
                </a:solidFill>
                <a:cs typeface="Arial" charset="0"/>
              </a:rPr>
              <a:t>is</a:t>
            </a:r>
            <a:r>
              <a:rPr lang="en-US" dirty="0" smtClean="0">
                <a:solidFill>
                  <a:srgbClr val="F8F8F8"/>
                </a:solidFill>
                <a:cs typeface="Arial" charset="0"/>
              </a:rPr>
              <a:t> </a:t>
            </a:r>
            <a:r>
              <a:rPr dirty="0" smtClean="0">
                <a:solidFill>
                  <a:srgbClr val="F8F8F8"/>
                </a:solidFill>
                <a:cs typeface="Arial" charset="0"/>
              </a:rPr>
              <a:t>at</a:t>
            </a:r>
            <a:r>
              <a:rPr lang="en-US" dirty="0" smtClean="0">
                <a:solidFill>
                  <a:srgbClr val="F8F8F8"/>
                </a:solidFill>
                <a:cs typeface="Arial" charset="0"/>
              </a:rPr>
              <a:t> </a:t>
            </a:r>
            <a:r>
              <a:rPr dirty="0" smtClean="0">
                <a:solidFill>
                  <a:srgbClr val="F8F8F8"/>
                </a:solidFill>
                <a:cs typeface="Arial" charset="0"/>
              </a:rPr>
              <a:t>most</a:t>
            </a:r>
            <a:r>
              <a:rPr lang="en-US" dirty="0" smtClean="0">
                <a:solidFill>
                  <a:srgbClr val="F8F8F8"/>
                </a:solidFill>
                <a:cs typeface="Arial" charset="0"/>
              </a:rPr>
              <a:t> </a:t>
            </a:r>
            <a:r>
              <a:rPr dirty="0" smtClean="0">
                <a:solidFill>
                  <a:srgbClr val="FFC000"/>
                </a:solidFill>
                <a:cs typeface="Arial" charset="0"/>
              </a:rPr>
              <a:t>5</a:t>
            </a:r>
            <a:r>
              <a:rPr lang="en-US" dirty="0" smtClean="0">
                <a:solidFill>
                  <a:srgbClr val="F8F8F8"/>
                </a:solidFill>
                <a:cs typeface="Arial" charset="0"/>
              </a:rPr>
              <a:t>.</a:t>
            </a:r>
            <a:endParaRPr dirty="0">
              <a:solidFill>
                <a:srgbClr val="F8F8F8"/>
              </a:solidFill>
              <a:cs typeface="Arial" charset="0"/>
            </a:endParaRPr>
          </a:p>
          <a:p>
            <a:pPr>
              <a:spcBef>
                <a:spcPts val="600"/>
              </a:spcBef>
              <a:defRPr/>
            </a:pPr>
            <a:r>
              <a:rPr spc="-150" dirty="0" smtClean="0">
                <a:solidFill>
                  <a:srgbClr val="FFC000"/>
                </a:solidFill>
                <a:cs typeface="Arial" charset="0"/>
              </a:rPr>
              <a:t>5</a:t>
            </a:r>
            <a:r>
              <a:rPr lang="en-US" spc="-150" dirty="0" smtClean="0">
                <a:solidFill>
                  <a:srgbClr val="00FFFF"/>
                </a:solidFill>
                <a:cs typeface="Arial" charset="0"/>
              </a:rPr>
              <a:t> </a:t>
            </a:r>
            <a:r>
              <a:rPr spc="-150" dirty="0" smtClean="0">
                <a:solidFill>
                  <a:srgbClr val="F8F8F8"/>
                </a:solidFill>
                <a:cs typeface="Arial" charset="0"/>
              </a:rPr>
              <a:t>is</a:t>
            </a:r>
            <a:r>
              <a:rPr lang="en-US" spc="-150" dirty="0" smtClean="0">
                <a:solidFill>
                  <a:srgbClr val="00FFFF"/>
                </a:solidFill>
                <a:cs typeface="Arial" charset="0"/>
              </a:rPr>
              <a:t> </a:t>
            </a:r>
            <a:r>
              <a:rPr spc="-150" dirty="0" smtClean="0">
                <a:solidFill>
                  <a:srgbClr val="00FFFF"/>
                </a:solidFill>
                <a:cs typeface="Arial" charset="0"/>
              </a:rPr>
              <a:t>the</a:t>
            </a:r>
            <a:r>
              <a:rPr lang="en-US" spc="-150" dirty="0" smtClean="0">
                <a:solidFill>
                  <a:srgbClr val="00FFFF"/>
                </a:solidFill>
                <a:cs typeface="Arial" charset="0"/>
              </a:rPr>
              <a:t> floor </a:t>
            </a:r>
            <a:r>
              <a:rPr dirty="0" smtClean="0">
                <a:solidFill>
                  <a:srgbClr val="FFFFFF"/>
                </a:solidFill>
                <a:cs typeface="Arial" charset="0"/>
              </a:rPr>
              <a:t>of</a:t>
            </a:r>
            <a:r>
              <a:rPr lang="en-US" spc="-150" dirty="0" smtClean="0">
                <a:solidFill>
                  <a:srgbClr val="F8F8F8"/>
                </a:solidFill>
                <a:cs typeface="Arial" charset="0"/>
              </a:rPr>
              <a:t> </a:t>
            </a:r>
            <a:r>
              <a:rPr spc="-150" dirty="0" smtClean="0">
                <a:solidFill>
                  <a:srgbClr val="8A2DE7">
                    <a:lumMod val="60000"/>
                    <a:lumOff val="40000"/>
                  </a:srgbClr>
                </a:solidFill>
                <a:cs typeface="Arial" charset="0"/>
              </a:rPr>
              <a:t>15</a:t>
            </a:r>
            <a:r>
              <a:rPr lang="en-US" spc="-150" dirty="0" smtClean="0">
                <a:solidFill>
                  <a:srgbClr val="8A2DE7">
                    <a:lumMod val="60000"/>
                    <a:lumOff val="40000"/>
                  </a:srgbClr>
                </a:solidFill>
                <a:cs typeface="Arial" charset="0"/>
              </a:rPr>
              <a:t>/</a:t>
            </a:r>
            <a:r>
              <a:rPr spc="-150" dirty="0" smtClean="0">
                <a:solidFill>
                  <a:srgbClr val="8A2DE7">
                    <a:lumMod val="60000"/>
                    <a:lumOff val="40000"/>
                  </a:srgbClr>
                </a:solidFill>
                <a:cs typeface="Arial" charset="0"/>
              </a:rPr>
              <a:t>3=</a:t>
            </a:r>
            <a:r>
              <a:rPr spc="-150" dirty="0" smtClean="0">
                <a:solidFill>
                  <a:srgbClr val="FFC000"/>
                </a:solidFill>
                <a:cs typeface="Arial" charset="0"/>
              </a:rPr>
              <a:t>5</a:t>
            </a:r>
            <a:r>
              <a:rPr lang="en-US" dirty="0" smtClean="0">
                <a:solidFill>
                  <a:srgbClr val="FFFFFF"/>
                </a:solidFill>
                <a:cs typeface="Arial" charset="0"/>
              </a:rPr>
              <a:t>,</a:t>
            </a:r>
            <a:endParaRPr dirty="0">
              <a:solidFill>
                <a:srgbClr val="FFFFFF"/>
              </a:solidFill>
              <a:cs typeface="Arial" charset="0"/>
            </a:endParaRPr>
          </a:p>
          <a:p>
            <a:pPr>
              <a:spcBef>
                <a:spcPts val="600"/>
              </a:spcBef>
              <a:defRPr/>
            </a:pPr>
            <a:r>
              <a:rPr dirty="0" smtClean="0">
                <a:solidFill>
                  <a:srgbClr val="F8F8F8"/>
                </a:solidFill>
                <a:cs typeface="Arial" charset="0"/>
              </a:rPr>
              <a:t>of</a:t>
            </a:r>
            <a:r>
              <a:rPr lang="en-US" dirty="0" smtClean="0">
                <a:solidFill>
                  <a:srgbClr val="F8F8F8"/>
                </a:solidFill>
                <a:cs typeface="Arial" charset="0"/>
              </a:rPr>
              <a:t> </a:t>
            </a:r>
            <a:r>
              <a:rPr dirty="0" smtClean="0">
                <a:solidFill>
                  <a:srgbClr val="8A2DE7">
                    <a:lumMod val="60000"/>
                    <a:lumOff val="40000"/>
                  </a:srgbClr>
                </a:solidFill>
                <a:cs typeface="Arial" charset="0"/>
              </a:rPr>
              <a:t>16</a:t>
            </a:r>
            <a:r>
              <a:rPr lang="en-US" dirty="0" smtClean="0">
                <a:solidFill>
                  <a:srgbClr val="8A2DE7">
                    <a:lumMod val="60000"/>
                    <a:lumOff val="40000"/>
                  </a:srgbClr>
                </a:solidFill>
                <a:cs typeface="Arial" charset="0"/>
              </a:rPr>
              <a:t>/</a:t>
            </a:r>
            <a:r>
              <a:rPr dirty="0" smtClean="0">
                <a:solidFill>
                  <a:srgbClr val="8A2DE7">
                    <a:lumMod val="60000"/>
                    <a:lumOff val="40000"/>
                  </a:srgbClr>
                </a:solidFill>
                <a:cs typeface="Arial" charset="0"/>
              </a:rPr>
              <a:t>3</a:t>
            </a:r>
            <a:r>
              <a:rPr dirty="0" smtClean="0">
                <a:solidFill>
                  <a:srgbClr val="F8F8F8"/>
                </a:solidFill>
                <a:cs typeface="Arial" charset="0"/>
              </a:rPr>
              <a:t>=</a:t>
            </a:r>
            <a:r>
              <a:rPr dirty="0" smtClean="0">
                <a:solidFill>
                  <a:srgbClr val="FFC000"/>
                </a:solidFill>
                <a:cs typeface="Arial" charset="0"/>
              </a:rPr>
              <a:t>5</a:t>
            </a:r>
            <a:r>
              <a:rPr lang="en-US" dirty="0" smtClean="0">
                <a:solidFill>
                  <a:srgbClr val="FFC000"/>
                </a:solidFill>
                <a:cs typeface="Arial" charset="0"/>
              </a:rPr>
              <a:t>   </a:t>
            </a:r>
            <a:r>
              <a:rPr lang="en-US" dirty="0" smtClean="0">
                <a:solidFill>
                  <a:srgbClr val="8A2DE7">
                    <a:lumMod val="60000"/>
                    <a:lumOff val="40000"/>
                  </a:srgbClr>
                </a:solidFill>
                <a:cs typeface="Arial" charset="0"/>
              </a:rPr>
              <a:t> </a:t>
            </a:r>
            <a:r>
              <a:rPr dirty="0" smtClean="0">
                <a:solidFill>
                  <a:srgbClr val="F8F8F8"/>
                </a:solidFill>
                <a:cs typeface="Arial" charset="0"/>
              </a:rPr>
              <a:t>and</a:t>
            </a:r>
            <a:r>
              <a:rPr lang="en-US" dirty="0" smtClean="0">
                <a:solidFill>
                  <a:srgbClr val="F8F8F8"/>
                </a:solidFill>
                <a:cs typeface="Arial" charset="0"/>
              </a:rPr>
              <a:t> </a:t>
            </a:r>
            <a:r>
              <a:rPr dirty="0" smtClean="0">
                <a:solidFill>
                  <a:srgbClr val="F8F8F8"/>
                </a:solidFill>
                <a:cs typeface="Arial" charset="0"/>
              </a:rPr>
              <a:t>of</a:t>
            </a:r>
            <a:r>
              <a:rPr lang="en-US" dirty="0" smtClean="0">
                <a:solidFill>
                  <a:srgbClr val="F8F8F8"/>
                </a:solidFill>
                <a:cs typeface="Arial" charset="0"/>
              </a:rPr>
              <a:t> </a:t>
            </a:r>
            <a:r>
              <a:rPr dirty="0" smtClean="0">
                <a:solidFill>
                  <a:srgbClr val="8A2DE7">
                    <a:lumMod val="60000"/>
                    <a:lumOff val="40000"/>
                  </a:srgbClr>
                </a:solidFill>
                <a:cs typeface="Arial" charset="0"/>
              </a:rPr>
              <a:t>17</a:t>
            </a:r>
            <a:r>
              <a:rPr lang="en-US" dirty="0" smtClean="0">
                <a:solidFill>
                  <a:srgbClr val="8A2DE7">
                    <a:lumMod val="60000"/>
                    <a:lumOff val="40000"/>
                  </a:srgbClr>
                </a:solidFill>
                <a:cs typeface="Arial" charset="0"/>
              </a:rPr>
              <a:t>/</a:t>
            </a:r>
            <a:r>
              <a:rPr dirty="0" smtClean="0">
                <a:solidFill>
                  <a:srgbClr val="8A2DE7">
                    <a:lumMod val="60000"/>
                    <a:lumOff val="40000"/>
                  </a:srgbClr>
                </a:solidFill>
                <a:cs typeface="Arial" charset="0"/>
              </a:rPr>
              <a:t>3</a:t>
            </a:r>
            <a:r>
              <a:rPr dirty="0" smtClean="0">
                <a:solidFill>
                  <a:srgbClr val="F8F8F8"/>
                </a:solidFill>
                <a:cs typeface="Arial" charset="0"/>
              </a:rPr>
              <a:t>=</a:t>
            </a:r>
            <a:r>
              <a:rPr dirty="0" smtClean="0">
                <a:solidFill>
                  <a:srgbClr val="FFC000"/>
                </a:solidFill>
                <a:cs typeface="Arial" charset="0"/>
              </a:rPr>
              <a:t>5</a:t>
            </a:r>
            <a:r>
              <a:rPr lang="en-US" dirty="0" smtClean="0">
                <a:solidFill>
                  <a:srgbClr val="FFC000"/>
                </a:solidFill>
                <a:cs typeface="Arial" charset="0"/>
              </a:rPr>
              <a:t>     </a:t>
            </a:r>
            <a:r>
              <a:rPr lang="en-US" dirty="0" smtClean="0">
                <a:solidFill>
                  <a:srgbClr val="FFFFFF"/>
                </a:solidFill>
                <a:cs typeface="Arial" charset="0"/>
              </a:rPr>
              <a:t>.</a:t>
            </a:r>
            <a:endParaRPr lang="he-IL" dirty="0">
              <a:solidFill>
                <a:srgbClr val="FFFFFF"/>
              </a:solidFill>
              <a:cs typeface="Arial"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556870031"/>
              </p:ext>
            </p:extLst>
          </p:nvPr>
        </p:nvGraphicFramePr>
        <p:xfrm>
          <a:off x="4929563" y="4305607"/>
          <a:ext cx="320300" cy="307362"/>
        </p:xfrm>
        <a:graphic>
          <a:graphicData uri="http://schemas.openxmlformats.org/presentationml/2006/ole">
            <mc:AlternateContent xmlns:mc="http://schemas.openxmlformats.org/markup-compatibility/2006">
              <mc:Choice xmlns:v="urn:schemas-microsoft-com:vml" Requires="v">
                <p:oleObj spid="_x0000_s1038" name="Equation" r:id="rId5" imgW="228600" imgH="304560" progId="Equation.DSMT4">
                  <p:embed/>
                </p:oleObj>
              </mc:Choice>
              <mc:Fallback>
                <p:oleObj name="Equation" r:id="rId5" imgW="228600" imgH="304560" progId="Equation.DSMT4">
                  <p:embed/>
                  <p:pic>
                    <p:nvPicPr>
                      <p:cNvPr id="0" name=""/>
                      <p:cNvPicPr/>
                      <p:nvPr/>
                    </p:nvPicPr>
                    <p:blipFill>
                      <a:blip r:embed="rId6"/>
                      <a:stretch>
                        <a:fillRect/>
                      </a:stretch>
                    </p:blipFill>
                    <p:spPr>
                      <a:xfrm>
                        <a:off x="4929563" y="4305607"/>
                        <a:ext cx="320300" cy="307362"/>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116571744"/>
              </p:ext>
            </p:extLst>
          </p:nvPr>
        </p:nvGraphicFramePr>
        <p:xfrm>
          <a:off x="6705600" y="4343400"/>
          <a:ext cx="297923" cy="275165"/>
        </p:xfrm>
        <a:graphic>
          <a:graphicData uri="http://schemas.openxmlformats.org/presentationml/2006/ole">
            <mc:AlternateContent xmlns:mc="http://schemas.openxmlformats.org/markup-compatibility/2006">
              <mc:Choice xmlns:v="urn:schemas-microsoft-com:vml" Requires="v">
                <p:oleObj spid="_x0000_s1039" name="Equation" r:id="rId7" imgW="228600" imgH="304560" progId="Equation.DSMT4">
                  <p:embed/>
                </p:oleObj>
              </mc:Choice>
              <mc:Fallback>
                <p:oleObj name="Equation" r:id="rId7" imgW="228600" imgH="304560" progId="Equation.DSMT4">
                  <p:embed/>
                  <p:pic>
                    <p:nvPicPr>
                      <p:cNvPr id="0" name=""/>
                      <p:cNvPicPr>
                        <a:picLocks noChangeAspect="1" noChangeArrowheads="1"/>
                      </p:cNvPicPr>
                      <p:nvPr/>
                    </p:nvPicPr>
                    <p:blipFill>
                      <a:blip r:embed="rId8"/>
                      <a:srcRect/>
                      <a:stretch>
                        <a:fillRect/>
                      </a:stretch>
                    </p:blipFill>
                    <p:spPr bwMode="auto">
                      <a:xfrm>
                        <a:off x="6705600" y="4343400"/>
                        <a:ext cx="297923" cy="275165"/>
                      </a:xfrm>
                      <a:prstGeom prst="rect">
                        <a:avLst/>
                      </a:prstGeom>
                      <a:noFill/>
                      <a:ln>
                        <a:noFill/>
                      </a:ln>
                      <a:extLst/>
                    </p:spPr>
                  </p:pic>
                </p:oleObj>
              </mc:Fallback>
            </mc:AlternateContent>
          </a:graphicData>
        </a:graphic>
      </p:graphicFrame>
    </p:spTree>
    <p:custDataLst>
      <p:tags r:id="rId2"/>
    </p:custDataLst>
    <p:extLst>
      <p:ext uri="{BB962C8B-B14F-4D97-AF65-F5344CB8AC3E}">
        <p14:creationId xmlns:p14="http://schemas.microsoft.com/office/powerpoint/2010/main" val="1478683389"/>
      </p:ext>
    </p:extLst>
  </p:cSld>
  <p:clrMapOvr>
    <a:masterClrMapping/>
  </p:clrMapOvr>
  <p:transition advTm="34383"/>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9">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0">
                                            <p:txEl>
                                              <p:pRg st="0" end="0"/>
                                            </p:txEl>
                                          </p:spTgt>
                                        </p:tgtEl>
                                        <p:attrNameLst>
                                          <p:attrName>style.visibility</p:attrName>
                                        </p:attrNameLst>
                                      </p:cBhvr>
                                      <p:to>
                                        <p:strVal val="visible"/>
                                      </p:to>
                                    </p:set>
                                  </p:childTnLst>
                                </p:cTn>
                              </p:par>
                              <p:par>
                                <p:cTn id="15" presetID="9" presetClass="emph" presetSubtype="0" nodeType="withEffect">
                                  <p:stCondLst>
                                    <p:cond delay="0"/>
                                  </p:stCondLst>
                                  <p:childTnLst>
                                    <p:set>
                                      <p:cBhvr rctx="PPT">
                                        <p:cTn id="16" dur="indefinite"/>
                                        <p:tgtEl>
                                          <p:spTgt spid="99">
                                            <p:txEl>
                                              <p:pRg st="0" end="0"/>
                                            </p:txEl>
                                          </p:spTgt>
                                        </p:tgtEl>
                                        <p:attrNameLst>
                                          <p:attrName>style.opacity</p:attrName>
                                        </p:attrNameLst>
                                      </p:cBhvr>
                                      <p:to>
                                        <p:strVal val="0.5"/>
                                      </p:to>
                                    </p:set>
                                    <p:animEffect filter="image" prLst="opacity: 0.5">
                                      <p:cBhvr rctx="IE">
                                        <p:cTn id="17" dur="indefinite"/>
                                        <p:tgtEl>
                                          <p:spTgt spid="99">
                                            <p:txEl>
                                              <p:pRg st="0" end="0"/>
                                            </p:txEl>
                                          </p:spTgt>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100">
                                            <p:txEl>
                                              <p:pRg st="1" end="1"/>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00">
                                            <p:txEl>
                                              <p:pRg st="2" end="2"/>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00">
                                            <p:txEl>
                                              <p:pRg st="3" end="3"/>
                                            </p:txEl>
                                          </p:spTgt>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00">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00">
                                            <p:txEl>
                                              <p:pRg st="5" end="5"/>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build="p"/>
      <p:bldP spid="100"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762000"/>
          </a:xfrm>
        </p:spPr>
        <p:txBody>
          <a:bodyPr/>
          <a:lstStyle/>
          <a:p>
            <a:pPr algn="ctr" rtl="1" eaLnBrk="1" hangingPunct="1"/>
            <a:r>
              <a:rPr sz="3200" dirty="0" smtClean="0">
                <a:solidFill>
                  <a:srgbClr val="00FFFF"/>
                </a:solidFill>
              </a:rPr>
              <a:t>The</a:t>
            </a:r>
            <a:r>
              <a:rPr lang="en-US" sz="3200" dirty="0" smtClean="0">
                <a:solidFill>
                  <a:srgbClr val="00FFFF"/>
                </a:solidFill>
              </a:rPr>
              <a:t> </a:t>
            </a:r>
            <a:r>
              <a:rPr sz="3200" dirty="0" smtClean="0">
                <a:solidFill>
                  <a:srgbClr val="00FFFF"/>
                </a:solidFill>
              </a:rPr>
              <a:t>Art</a:t>
            </a:r>
            <a:r>
              <a:rPr lang="en-US" sz="3200" dirty="0" smtClean="0">
                <a:solidFill>
                  <a:srgbClr val="00FFFF"/>
                </a:solidFill>
              </a:rPr>
              <a:t> </a:t>
            </a:r>
            <a:r>
              <a:rPr sz="3200" dirty="0" smtClean="0">
                <a:solidFill>
                  <a:srgbClr val="00FFFF"/>
                </a:solidFill>
              </a:rPr>
              <a:t>Gallery</a:t>
            </a:r>
            <a:r>
              <a:rPr lang="en-US" sz="3200" dirty="0" smtClean="0">
                <a:solidFill>
                  <a:srgbClr val="00FFFF"/>
                </a:solidFill>
              </a:rPr>
              <a:t> </a:t>
            </a:r>
            <a:r>
              <a:rPr sz="3200" dirty="0" smtClean="0">
                <a:solidFill>
                  <a:srgbClr val="00FFFF"/>
                </a:solidFill>
              </a:rPr>
              <a:t>Theorem</a:t>
            </a:r>
            <a:endParaRPr sz="3200" dirty="0">
              <a:solidFill>
                <a:srgbClr val="00FFFF"/>
              </a:solidFill>
            </a:endParaRPr>
          </a:p>
        </p:txBody>
      </p:sp>
      <p:sp>
        <p:nvSpPr>
          <p:cNvPr id="3" name="Content Placeholder 2"/>
          <p:cNvSpPr>
            <a:spLocks noGrp="1"/>
          </p:cNvSpPr>
          <p:nvPr>
            <p:ph idx="1"/>
          </p:nvPr>
        </p:nvSpPr>
        <p:spPr>
          <a:xfrm>
            <a:off x="304800" y="914400"/>
            <a:ext cx="8483600" cy="5256213"/>
          </a:xfrm>
        </p:spPr>
        <p:txBody>
          <a:bodyPr>
            <a:noAutofit/>
          </a:bodyPr>
          <a:lstStyle/>
          <a:p>
            <a:pPr eaLnBrk="1" hangingPunct="1">
              <a:defRPr/>
            </a:pPr>
            <a:r>
              <a:rPr sz="2000" dirty="0" err="1" smtClean="0"/>
              <a:t>Chvátal</a:t>
            </a:r>
            <a:r>
              <a:rPr lang="en-US" sz="2000" dirty="0" smtClean="0"/>
              <a:t> </a:t>
            </a:r>
            <a:r>
              <a:rPr sz="2000" dirty="0" smtClean="0"/>
              <a:t>in</a:t>
            </a:r>
            <a:r>
              <a:rPr lang="en-US" sz="2000" dirty="0" smtClean="0"/>
              <a:t> </a:t>
            </a:r>
            <a:r>
              <a:rPr sz="2000" dirty="0" smtClean="0"/>
              <a:t>effect</a:t>
            </a:r>
            <a:r>
              <a:rPr lang="en-US" sz="2000" dirty="0" smtClean="0"/>
              <a:t> </a:t>
            </a:r>
            <a:r>
              <a:rPr sz="2000" dirty="0" smtClean="0"/>
              <a:t>proved</a:t>
            </a:r>
            <a:r>
              <a:rPr lang="en-US" sz="2000" dirty="0" smtClean="0"/>
              <a:t> </a:t>
            </a:r>
            <a:r>
              <a:rPr sz="2000" dirty="0" smtClean="0"/>
              <a:t>that</a:t>
            </a:r>
            <a:r>
              <a:rPr lang="en-US" sz="2000" dirty="0" smtClean="0"/>
              <a:t> </a:t>
            </a:r>
            <a:r>
              <a:rPr sz="2000" dirty="0" smtClean="0"/>
              <a:t>in</a:t>
            </a:r>
            <a:r>
              <a:rPr lang="en-US" sz="2000" dirty="0" smtClean="0"/>
              <a:t> </a:t>
            </a:r>
            <a:r>
              <a:rPr sz="2000" dirty="0" smtClean="0"/>
              <a:t>general</a:t>
            </a:r>
            <a:r>
              <a:rPr lang="en-US" sz="2000" dirty="0" smtClean="0"/>
              <a:t>, </a:t>
            </a:r>
            <a:r>
              <a:rPr sz="2000" dirty="0" smtClean="0"/>
              <a:t>for</a:t>
            </a:r>
            <a:r>
              <a:rPr lang="en-US" sz="2000" dirty="0" smtClean="0"/>
              <a:t> </a:t>
            </a:r>
            <a:r>
              <a:rPr sz="2000" dirty="0" smtClean="0"/>
              <a:t>any</a:t>
            </a:r>
            <a:r>
              <a:rPr lang="en-US" sz="2000" dirty="0" smtClean="0"/>
              <a:t> </a:t>
            </a:r>
            <a:r>
              <a:rPr sz="2000" dirty="0" smtClean="0"/>
              <a:t>number</a:t>
            </a:r>
            <a:r>
              <a:rPr lang="en-US" sz="2000" dirty="0" smtClean="0"/>
              <a:t> </a:t>
            </a:r>
            <a:r>
              <a:rPr sz="2000" dirty="0" smtClean="0"/>
              <a:t>of</a:t>
            </a:r>
            <a:r>
              <a:rPr lang="en-US" sz="2000" dirty="0" smtClean="0"/>
              <a:t> </a:t>
            </a:r>
            <a:r>
              <a:rPr sz="2000" dirty="0" smtClean="0"/>
              <a:t>sides</a:t>
            </a:r>
            <a:r>
              <a:rPr lang="en-US" sz="2000" dirty="0" smtClean="0"/>
              <a:t> </a:t>
            </a:r>
            <a:r>
              <a:rPr sz="2000" dirty="0" smtClean="0"/>
              <a:t>n</a:t>
            </a:r>
            <a:r>
              <a:rPr lang="en-US" sz="2000" dirty="0" smtClean="0"/>
              <a:t>,  </a:t>
            </a:r>
            <a:endParaRPr sz="2000" dirty="0"/>
          </a:p>
          <a:p>
            <a:pPr eaLnBrk="1" hangingPunct="1">
              <a:spcBef>
                <a:spcPts val="0"/>
              </a:spcBef>
              <a:buFontTx/>
              <a:buNone/>
              <a:defRPr/>
            </a:pPr>
            <a:r>
              <a:rPr sz="2000" dirty="0"/>
              <a:t>	</a:t>
            </a:r>
            <a:r>
              <a:rPr sz="2000" dirty="0" smtClean="0"/>
              <a:t>the</a:t>
            </a:r>
            <a:r>
              <a:rPr lang="en-US" sz="2000" dirty="0" smtClean="0"/>
              <a:t> </a:t>
            </a:r>
            <a:r>
              <a:rPr sz="2000" dirty="0" smtClean="0"/>
              <a:t>number</a:t>
            </a:r>
            <a:r>
              <a:rPr lang="en-US" sz="2000" dirty="0" smtClean="0"/>
              <a:t> </a:t>
            </a:r>
            <a:r>
              <a:rPr sz="2000" dirty="0" smtClean="0"/>
              <a:t>of</a:t>
            </a:r>
            <a:r>
              <a:rPr lang="en-US" sz="2000" dirty="0" smtClean="0"/>
              <a:t> </a:t>
            </a:r>
            <a:r>
              <a:rPr sz="2000" dirty="0" smtClean="0"/>
              <a:t>guards</a:t>
            </a:r>
            <a:r>
              <a:rPr lang="en-US" sz="2000" dirty="0" smtClean="0"/>
              <a:t> </a:t>
            </a:r>
            <a:r>
              <a:rPr sz="2000" dirty="0" smtClean="0"/>
              <a:t>sufficient</a:t>
            </a:r>
            <a:r>
              <a:rPr lang="en-US" sz="2000" dirty="0" smtClean="0"/>
              <a:t> </a:t>
            </a:r>
            <a:r>
              <a:rPr sz="2000" dirty="0" smtClean="0"/>
              <a:t>for</a:t>
            </a:r>
            <a:r>
              <a:rPr lang="en-US" sz="2000" dirty="0" smtClean="0"/>
              <a:t> </a:t>
            </a:r>
            <a:r>
              <a:rPr sz="2000" dirty="0" smtClean="0"/>
              <a:t>safeguarding</a:t>
            </a:r>
            <a:r>
              <a:rPr lang="en-US" sz="2000" dirty="0" smtClean="0"/>
              <a:t> </a:t>
            </a:r>
            <a:r>
              <a:rPr sz="2000" dirty="0" smtClean="0"/>
              <a:t>a</a:t>
            </a:r>
            <a:r>
              <a:rPr lang="en-US" sz="2000" dirty="0" smtClean="0"/>
              <a:t> </a:t>
            </a:r>
            <a:r>
              <a:rPr sz="2000" dirty="0" smtClean="0"/>
              <a:t>museum</a:t>
            </a:r>
            <a:r>
              <a:rPr lang="en-US" sz="2000" dirty="0" smtClean="0"/>
              <a:t> </a:t>
            </a:r>
            <a:r>
              <a:rPr sz="2000" dirty="0" smtClean="0"/>
              <a:t>whose</a:t>
            </a:r>
            <a:r>
              <a:rPr lang="en-US" sz="2000" dirty="0" smtClean="0"/>
              <a:t> </a:t>
            </a:r>
            <a:r>
              <a:rPr sz="2000" dirty="0" smtClean="0"/>
              <a:t>structure</a:t>
            </a:r>
            <a:r>
              <a:rPr lang="en-US" sz="2000" dirty="0" smtClean="0"/>
              <a:t> </a:t>
            </a:r>
            <a:r>
              <a:rPr sz="2000" dirty="0" smtClean="0"/>
              <a:t>is</a:t>
            </a:r>
            <a:r>
              <a:rPr lang="en-US" sz="2000" dirty="0" smtClean="0"/>
              <a:t> </a:t>
            </a:r>
            <a:r>
              <a:rPr sz="2000" dirty="0" smtClean="0"/>
              <a:t>a</a:t>
            </a:r>
            <a:r>
              <a:rPr lang="en-US" sz="2000" dirty="0" smtClean="0"/>
              <a:t> </a:t>
            </a:r>
            <a:r>
              <a:rPr sz="2000" dirty="0" smtClean="0"/>
              <a:t>right</a:t>
            </a:r>
            <a:r>
              <a:rPr lang="en-US" sz="2000" dirty="0" smtClean="0"/>
              <a:t> </a:t>
            </a:r>
            <a:r>
              <a:rPr sz="2000" dirty="0" smtClean="0"/>
              <a:t>prism</a:t>
            </a:r>
            <a:r>
              <a:rPr lang="en-US" sz="2000" dirty="0" smtClean="0"/>
              <a:t>, </a:t>
            </a:r>
            <a:r>
              <a:rPr sz="2000" dirty="0" smtClean="0"/>
              <a:t>and</a:t>
            </a:r>
            <a:r>
              <a:rPr lang="en-US" sz="2000" dirty="0" smtClean="0"/>
              <a:t> </a:t>
            </a:r>
            <a:r>
              <a:rPr sz="2000" dirty="0" smtClean="0"/>
              <a:t>whose</a:t>
            </a:r>
            <a:r>
              <a:rPr lang="en-US" sz="2000" dirty="0" smtClean="0"/>
              <a:t> </a:t>
            </a:r>
            <a:r>
              <a:rPr sz="2000" dirty="0" smtClean="0"/>
              <a:t>floor</a:t>
            </a:r>
            <a:r>
              <a:rPr lang="en-US" sz="2000" dirty="0" smtClean="0"/>
              <a:t> </a:t>
            </a:r>
            <a:r>
              <a:rPr sz="2000" dirty="0" smtClean="0"/>
              <a:t>plan</a:t>
            </a:r>
            <a:r>
              <a:rPr lang="en-US" sz="2000" dirty="0" smtClean="0"/>
              <a:t> </a:t>
            </a:r>
            <a:r>
              <a:rPr sz="2000" dirty="0" smtClean="0"/>
              <a:t>is</a:t>
            </a:r>
            <a:r>
              <a:rPr lang="en-US" sz="2000" dirty="0" smtClean="0"/>
              <a:t> </a:t>
            </a:r>
            <a:r>
              <a:rPr sz="2000" dirty="0" smtClean="0"/>
              <a:t>a</a:t>
            </a:r>
            <a:r>
              <a:rPr lang="en-US" sz="2000" dirty="0" smtClean="0"/>
              <a:t>n </a:t>
            </a:r>
            <a:r>
              <a:rPr sz="2000" dirty="0" smtClean="0"/>
              <a:t>n</a:t>
            </a:r>
            <a:r>
              <a:rPr lang="en-US" sz="2000" dirty="0" smtClean="0"/>
              <a:t>-</a:t>
            </a:r>
            <a:r>
              <a:rPr sz="2000" dirty="0" smtClean="0"/>
              <a:t>sided</a:t>
            </a:r>
            <a:r>
              <a:rPr lang="en-US" sz="2000" dirty="0" smtClean="0"/>
              <a:t> </a:t>
            </a:r>
            <a:r>
              <a:rPr sz="2000" dirty="0" smtClean="0"/>
              <a:t>polygon</a:t>
            </a:r>
            <a:r>
              <a:rPr lang="en-US" sz="2000" dirty="0" smtClean="0"/>
              <a:t> (</a:t>
            </a:r>
            <a:r>
              <a:rPr sz="2000" dirty="0" smtClean="0"/>
              <a:t>convex</a:t>
            </a:r>
            <a:r>
              <a:rPr lang="en-US" sz="2000" dirty="0" smtClean="0"/>
              <a:t> </a:t>
            </a:r>
            <a:r>
              <a:rPr sz="2000" dirty="0" smtClean="0"/>
              <a:t>or</a:t>
            </a:r>
            <a:r>
              <a:rPr lang="en-US" sz="2000" dirty="0" smtClean="0"/>
              <a:t> </a:t>
            </a:r>
            <a:r>
              <a:rPr sz="2000" dirty="0" smtClean="0"/>
              <a:t>concave</a:t>
            </a:r>
            <a:r>
              <a:rPr lang="en-US" sz="2000" dirty="0" smtClean="0"/>
              <a:t> </a:t>
            </a:r>
            <a:r>
              <a:rPr sz="2000" dirty="0" smtClean="0"/>
              <a:t>of</a:t>
            </a:r>
            <a:r>
              <a:rPr lang="en-US" sz="2000" dirty="0" smtClean="0"/>
              <a:t> </a:t>
            </a:r>
            <a:r>
              <a:rPr sz="2000" dirty="0" smtClean="0"/>
              <a:t>any</a:t>
            </a:r>
            <a:r>
              <a:rPr lang="en-US" sz="2000" dirty="0" smtClean="0"/>
              <a:t> </a:t>
            </a:r>
            <a:r>
              <a:rPr sz="2000" dirty="0" smtClean="0"/>
              <a:t>shape</a:t>
            </a:r>
            <a:r>
              <a:rPr lang="en-US" sz="2000" dirty="0" smtClean="0"/>
              <a:t> </a:t>
            </a:r>
            <a:r>
              <a:rPr sz="2000" dirty="0" smtClean="0"/>
              <a:t>or</a:t>
            </a:r>
            <a:r>
              <a:rPr lang="en-US" sz="2000" dirty="0" smtClean="0"/>
              <a:t> </a:t>
            </a:r>
            <a:r>
              <a:rPr sz="2000" dirty="0" smtClean="0"/>
              <a:t>form</a:t>
            </a:r>
            <a:r>
              <a:rPr lang="en-US" sz="2000" dirty="0" smtClean="0"/>
              <a:t>!) </a:t>
            </a:r>
            <a:r>
              <a:rPr sz="2000" dirty="0" smtClean="0"/>
              <a:t>is</a:t>
            </a:r>
            <a:r>
              <a:rPr sz="2000" dirty="0"/>
              <a:t>:</a:t>
            </a:r>
          </a:p>
          <a:p>
            <a:pPr eaLnBrk="1" hangingPunct="1">
              <a:spcBef>
                <a:spcPts val="0"/>
              </a:spcBef>
              <a:buFontTx/>
              <a:buNone/>
              <a:defRPr/>
            </a:pPr>
            <a:r>
              <a:rPr lang="en-US" sz="2000" dirty="0" smtClean="0">
                <a:solidFill>
                  <a:schemeClr val="accent6">
                    <a:lumMod val="60000"/>
                    <a:lumOff val="40000"/>
                  </a:schemeClr>
                </a:solidFill>
              </a:rPr>
              <a:t>    </a:t>
            </a:r>
            <a:r>
              <a:rPr sz="2000" dirty="0" smtClean="0">
                <a:solidFill>
                  <a:srgbClr val="FFC000"/>
                </a:solidFill>
              </a:rPr>
              <a:t>the</a:t>
            </a:r>
            <a:r>
              <a:rPr lang="en-US" sz="2000" dirty="0" smtClean="0">
                <a:solidFill>
                  <a:srgbClr val="FFC000"/>
                </a:solidFill>
              </a:rPr>
              <a:t> floor </a:t>
            </a:r>
            <a:r>
              <a:rPr sz="2000" dirty="0" smtClean="0">
                <a:solidFill>
                  <a:srgbClr val="FFC000"/>
                </a:solidFill>
              </a:rPr>
              <a:t>of</a:t>
            </a:r>
            <a:r>
              <a:rPr lang="en-US" sz="2000" dirty="0" smtClean="0">
                <a:solidFill>
                  <a:schemeClr val="accent6">
                    <a:lumMod val="60000"/>
                    <a:lumOff val="40000"/>
                  </a:schemeClr>
                </a:solidFill>
              </a:rPr>
              <a:t>      </a:t>
            </a:r>
            <a:r>
              <a:rPr lang="en-US" sz="2000" dirty="0" smtClean="0">
                <a:solidFill>
                  <a:srgbClr val="FFC000"/>
                </a:solidFill>
              </a:rPr>
              <a:t>, </a:t>
            </a:r>
            <a:r>
              <a:rPr lang="en-US" sz="2000" dirty="0" smtClean="0"/>
              <a:t>denoted</a:t>
            </a:r>
            <a:r>
              <a:rPr sz="2000" dirty="0" smtClean="0"/>
              <a:t>:</a:t>
            </a:r>
            <a:r>
              <a:rPr lang="en-US" sz="2000" dirty="0" smtClean="0"/>
              <a:t> </a:t>
            </a:r>
            <a:r>
              <a:rPr sz="2000" dirty="0" smtClean="0">
                <a:solidFill>
                  <a:srgbClr val="FFC000"/>
                </a:solidFill>
                <a:sym typeface="Symbol" charset="2"/>
              </a:rPr>
              <a:t></a:t>
            </a:r>
            <a:r>
              <a:rPr lang="en-US" sz="2000" dirty="0" smtClean="0">
                <a:solidFill>
                  <a:schemeClr val="accent6">
                    <a:lumMod val="60000"/>
                    <a:lumOff val="40000"/>
                  </a:schemeClr>
                </a:solidFill>
              </a:rPr>
              <a:t>     </a:t>
            </a:r>
            <a:r>
              <a:rPr sz="2000" dirty="0" smtClean="0">
                <a:solidFill>
                  <a:srgbClr val="FFC000"/>
                </a:solidFill>
                <a:sym typeface="Symbol" charset="2"/>
              </a:rPr>
              <a:t></a:t>
            </a:r>
            <a:r>
              <a:rPr lang="en-US" sz="2000" dirty="0" smtClean="0">
                <a:solidFill>
                  <a:schemeClr val="accent6">
                    <a:lumMod val="60000"/>
                    <a:lumOff val="40000"/>
                  </a:schemeClr>
                </a:solidFill>
              </a:rPr>
              <a:t> </a:t>
            </a:r>
            <a:r>
              <a:rPr lang="en-US" sz="2000" dirty="0" smtClean="0">
                <a:solidFill>
                  <a:schemeClr val="tx2"/>
                </a:solidFill>
              </a:rPr>
              <a:t>.</a:t>
            </a:r>
            <a:endParaRPr lang="he-IL" sz="2000" i="1" dirty="0" smtClean="0">
              <a:solidFill>
                <a:schemeClr val="tx2"/>
              </a:solidFill>
            </a:endParaRPr>
          </a:p>
          <a:p>
            <a:pPr eaLnBrk="1" hangingPunct="1">
              <a:spcBef>
                <a:spcPts val="0"/>
              </a:spcBef>
              <a:buFontTx/>
              <a:buNone/>
              <a:defRPr/>
            </a:pPr>
            <a:r>
              <a:rPr sz="2000" dirty="0"/>
              <a:t>	</a:t>
            </a:r>
            <a:r>
              <a:rPr lang="en-US" sz="2000" dirty="0" smtClean="0"/>
              <a:t>I</a:t>
            </a:r>
            <a:r>
              <a:rPr sz="2000" dirty="0" smtClean="0"/>
              <a:t>n</a:t>
            </a:r>
            <a:r>
              <a:rPr lang="en-US" sz="2000" dirty="0" smtClean="0"/>
              <a:t> </a:t>
            </a:r>
            <a:r>
              <a:rPr sz="2000" dirty="0" smtClean="0"/>
              <a:t>certain</a:t>
            </a:r>
            <a:r>
              <a:rPr lang="en-US" sz="2000" dirty="0" smtClean="0"/>
              <a:t> </a:t>
            </a:r>
            <a:r>
              <a:rPr sz="2000" dirty="0" smtClean="0"/>
              <a:t>cases</a:t>
            </a:r>
            <a:r>
              <a:rPr lang="en-US" sz="2000" dirty="0" smtClean="0"/>
              <a:t>, </a:t>
            </a:r>
            <a:r>
              <a:rPr sz="2000" dirty="0" smtClean="0"/>
              <a:t>this</a:t>
            </a:r>
            <a:r>
              <a:rPr lang="en-US" sz="2000" dirty="0" smtClean="0"/>
              <a:t> </a:t>
            </a:r>
            <a:r>
              <a:rPr sz="2000" dirty="0" smtClean="0"/>
              <a:t>is</a:t>
            </a:r>
            <a:r>
              <a:rPr lang="en-US" sz="2000" dirty="0" smtClean="0"/>
              <a:t> </a:t>
            </a:r>
            <a:r>
              <a:rPr sz="2000" dirty="0" smtClean="0"/>
              <a:t>also</a:t>
            </a:r>
            <a:r>
              <a:rPr lang="en-US" sz="2000" dirty="0" smtClean="0"/>
              <a:t> </a:t>
            </a:r>
            <a:r>
              <a:rPr sz="2000" dirty="0" smtClean="0"/>
              <a:t>the</a:t>
            </a:r>
            <a:r>
              <a:rPr lang="en-US" sz="2000" dirty="0" smtClean="0"/>
              <a:t> </a:t>
            </a:r>
            <a:r>
              <a:rPr sz="2000" dirty="0" smtClean="0"/>
              <a:t>necessary</a:t>
            </a:r>
            <a:r>
              <a:rPr lang="en-US" sz="2000" dirty="0" smtClean="0"/>
              <a:t> </a:t>
            </a:r>
            <a:r>
              <a:rPr sz="2000" dirty="0" smtClean="0"/>
              <a:t>number</a:t>
            </a:r>
            <a:r>
              <a:rPr lang="en-US" sz="2000" dirty="0" smtClean="0"/>
              <a:t>. </a:t>
            </a:r>
            <a:endParaRPr sz="2000" dirty="0"/>
          </a:p>
          <a:p>
            <a:pPr eaLnBrk="1" hangingPunct="1">
              <a:defRPr/>
            </a:pPr>
            <a:r>
              <a:rPr sz="2000" dirty="0" smtClean="0"/>
              <a:t>The</a:t>
            </a:r>
            <a:r>
              <a:rPr lang="en-US" sz="2000" dirty="0" smtClean="0"/>
              <a:t> </a:t>
            </a:r>
            <a:r>
              <a:rPr sz="2000" dirty="0" smtClean="0"/>
              <a:t>theorem</a:t>
            </a:r>
            <a:r>
              <a:rPr lang="en-US" sz="2000" dirty="0" smtClean="0"/>
              <a:t> </a:t>
            </a:r>
            <a:r>
              <a:rPr sz="2000" dirty="0" smtClean="0"/>
              <a:t>has</a:t>
            </a:r>
            <a:r>
              <a:rPr lang="en-US" sz="2000" dirty="0" smtClean="0"/>
              <a:t> </a:t>
            </a:r>
            <a:r>
              <a:rPr sz="2000" dirty="0" smtClean="0"/>
              <a:t>since</a:t>
            </a:r>
            <a:r>
              <a:rPr lang="en-US" sz="2000" dirty="0" smtClean="0"/>
              <a:t> </a:t>
            </a:r>
            <a:r>
              <a:rPr sz="2000" dirty="0" smtClean="0"/>
              <a:t>been</a:t>
            </a:r>
            <a:r>
              <a:rPr lang="en-US" sz="2000" dirty="0" smtClean="0"/>
              <a:t> </a:t>
            </a:r>
            <a:r>
              <a:rPr sz="2000" dirty="0" smtClean="0"/>
              <a:t>known</a:t>
            </a:r>
            <a:r>
              <a:rPr lang="en-US" sz="2000" dirty="0" smtClean="0"/>
              <a:t> </a:t>
            </a:r>
            <a:r>
              <a:rPr sz="2000" dirty="0" smtClean="0"/>
              <a:t>as</a:t>
            </a:r>
            <a:endParaRPr sz="2000" dirty="0"/>
          </a:p>
          <a:p>
            <a:pPr algn="ctr" eaLnBrk="1" hangingPunct="1">
              <a:spcBef>
                <a:spcPts val="0"/>
              </a:spcBef>
              <a:buFontTx/>
              <a:buNone/>
              <a:defRPr/>
            </a:pPr>
            <a:r>
              <a:rPr lang="en-US" sz="2000" dirty="0" smtClean="0"/>
              <a:t> </a:t>
            </a:r>
            <a:r>
              <a:rPr sz="2000" dirty="0" smtClean="0">
                <a:solidFill>
                  <a:srgbClr val="00FFFF"/>
                </a:solidFill>
              </a:rPr>
              <a:t>The</a:t>
            </a:r>
            <a:r>
              <a:rPr lang="en-US" sz="2000" dirty="0" smtClean="0">
                <a:solidFill>
                  <a:srgbClr val="00FFFF"/>
                </a:solidFill>
              </a:rPr>
              <a:t> </a:t>
            </a:r>
            <a:r>
              <a:rPr sz="2000" dirty="0" smtClean="0">
                <a:solidFill>
                  <a:srgbClr val="00FFFF"/>
                </a:solidFill>
              </a:rPr>
              <a:t>Art</a:t>
            </a:r>
            <a:r>
              <a:rPr lang="en-US" sz="2000" dirty="0" smtClean="0">
                <a:solidFill>
                  <a:srgbClr val="00FFFF"/>
                </a:solidFill>
              </a:rPr>
              <a:t> </a:t>
            </a:r>
            <a:r>
              <a:rPr sz="2000" dirty="0" smtClean="0">
                <a:solidFill>
                  <a:srgbClr val="00FFFF"/>
                </a:solidFill>
              </a:rPr>
              <a:t>Gallery</a:t>
            </a:r>
            <a:r>
              <a:rPr lang="en-US" sz="2000" dirty="0" smtClean="0">
                <a:solidFill>
                  <a:srgbClr val="00FFFF"/>
                </a:solidFill>
              </a:rPr>
              <a:t> </a:t>
            </a:r>
            <a:r>
              <a:rPr sz="2000" dirty="0" smtClean="0">
                <a:solidFill>
                  <a:srgbClr val="00FFFF"/>
                </a:solidFill>
              </a:rPr>
              <a:t>Theorem</a:t>
            </a:r>
            <a:endParaRPr lang="he-IL" sz="2000" dirty="0" smtClean="0">
              <a:solidFill>
                <a:srgbClr val="00FFFF"/>
              </a:solidFill>
            </a:endParaRPr>
          </a:p>
          <a:p>
            <a:pPr indent="19050" eaLnBrk="1" hangingPunct="1">
              <a:spcBef>
                <a:spcPts val="0"/>
              </a:spcBef>
              <a:buFontTx/>
              <a:buNone/>
              <a:defRPr/>
            </a:pPr>
            <a:r>
              <a:rPr sz="2000" spc="-60" dirty="0" err="1" smtClean="0"/>
              <a:t>Chvátal</a:t>
            </a:r>
            <a:r>
              <a:rPr lang="en-US" sz="2000" spc="-60" dirty="0" smtClean="0"/>
              <a:t> </a:t>
            </a:r>
            <a:r>
              <a:rPr sz="2000" spc="-60" dirty="0" smtClean="0"/>
              <a:t>thus</a:t>
            </a:r>
            <a:r>
              <a:rPr lang="en-US" sz="2000" spc="-60" dirty="0" smtClean="0"/>
              <a:t> </a:t>
            </a:r>
            <a:r>
              <a:rPr sz="2000" spc="-60" dirty="0" smtClean="0"/>
              <a:t>established</a:t>
            </a:r>
            <a:r>
              <a:rPr lang="en-US" sz="2000" spc="-60" dirty="0" smtClean="0"/>
              <a:t> </a:t>
            </a:r>
            <a:r>
              <a:rPr sz="2000" spc="-60" dirty="0" smtClean="0"/>
              <a:t>an</a:t>
            </a:r>
            <a:r>
              <a:rPr lang="en-US" sz="2000" spc="-60" dirty="0" smtClean="0"/>
              <a:t> </a:t>
            </a:r>
            <a:r>
              <a:rPr sz="2000" spc="-60" dirty="0" smtClean="0"/>
              <a:t>upper</a:t>
            </a:r>
            <a:r>
              <a:rPr lang="en-US" sz="2000" spc="-60" dirty="0" smtClean="0"/>
              <a:t> </a:t>
            </a:r>
            <a:r>
              <a:rPr sz="2000" spc="-60" dirty="0" smtClean="0"/>
              <a:t>bound</a:t>
            </a:r>
            <a:r>
              <a:rPr lang="en-US" sz="2000" spc="-60" dirty="0" smtClean="0"/>
              <a:t> (</a:t>
            </a:r>
            <a:r>
              <a:rPr sz="2000" spc="-60" dirty="0" smtClean="0"/>
              <a:t>that</a:t>
            </a:r>
            <a:r>
              <a:rPr lang="en-US" sz="2000" spc="-60" dirty="0" smtClean="0"/>
              <a:t> </a:t>
            </a:r>
            <a:r>
              <a:rPr sz="2000" spc="-60" dirty="0" smtClean="0"/>
              <a:t>is</a:t>
            </a:r>
            <a:r>
              <a:rPr lang="en-US" sz="2000" spc="-60" dirty="0" smtClean="0"/>
              <a:t>, </a:t>
            </a:r>
            <a:r>
              <a:rPr sz="2000" spc="-60" dirty="0" smtClean="0"/>
              <a:t>a</a:t>
            </a:r>
            <a:r>
              <a:rPr lang="en-US" sz="2000" spc="-60" dirty="0" smtClean="0"/>
              <a:t> </a:t>
            </a:r>
            <a:r>
              <a:rPr sz="2000" spc="-60" dirty="0" smtClean="0"/>
              <a:t>maximal</a:t>
            </a:r>
            <a:r>
              <a:rPr lang="en-US" sz="2000" spc="-60" dirty="0" smtClean="0"/>
              <a:t> </a:t>
            </a:r>
            <a:r>
              <a:rPr sz="2000" spc="-60" dirty="0" smtClean="0"/>
              <a:t>number</a:t>
            </a:r>
            <a:r>
              <a:rPr lang="en-US" sz="2000" spc="-60" dirty="0" smtClean="0"/>
              <a:t>) </a:t>
            </a:r>
            <a:r>
              <a:rPr sz="2000" spc="-60" dirty="0" smtClean="0"/>
              <a:t>for</a:t>
            </a:r>
            <a:r>
              <a:rPr lang="en-US" sz="2000" spc="-60" dirty="0" smtClean="0"/>
              <a:t> </a:t>
            </a:r>
            <a:r>
              <a:rPr sz="2000" spc="-60" dirty="0" smtClean="0"/>
              <a:t>the</a:t>
            </a:r>
            <a:r>
              <a:rPr lang="en-US" sz="2000" spc="-60" dirty="0" smtClean="0"/>
              <a:t> </a:t>
            </a:r>
            <a:r>
              <a:rPr sz="2000" spc="-60" dirty="0" smtClean="0"/>
              <a:t>solution</a:t>
            </a:r>
            <a:r>
              <a:rPr lang="en-US" sz="2000" spc="-60" dirty="0" smtClean="0"/>
              <a:t> to </a:t>
            </a:r>
            <a:r>
              <a:rPr sz="2000" spc="-60" dirty="0" smtClean="0"/>
              <a:t>the</a:t>
            </a:r>
            <a:r>
              <a:rPr lang="en-US" sz="2000" spc="-60" dirty="0" smtClean="0"/>
              <a:t> art gallery problem for </a:t>
            </a:r>
            <a:r>
              <a:rPr sz="2000" spc="-60" dirty="0" smtClean="0"/>
              <a:t>a</a:t>
            </a:r>
            <a:r>
              <a:rPr lang="en-US" sz="2000" spc="-60" dirty="0" smtClean="0"/>
              <a:t> </a:t>
            </a:r>
            <a:r>
              <a:rPr sz="2000" spc="-60" dirty="0" smtClean="0"/>
              <a:t>museum</a:t>
            </a:r>
            <a:r>
              <a:rPr lang="en-US" sz="2000" spc="-60" dirty="0" smtClean="0"/>
              <a:t> </a:t>
            </a:r>
            <a:r>
              <a:rPr sz="2000" spc="-60" dirty="0" smtClean="0"/>
              <a:t>with</a:t>
            </a:r>
            <a:r>
              <a:rPr lang="en-US" sz="2000" spc="-60" dirty="0" smtClean="0"/>
              <a:t> </a:t>
            </a:r>
            <a:r>
              <a:rPr sz="2000" spc="-60" dirty="0" smtClean="0"/>
              <a:t>a</a:t>
            </a:r>
            <a:r>
              <a:rPr lang="en-US" sz="2000" spc="-60" dirty="0" smtClean="0"/>
              <a:t> </a:t>
            </a:r>
            <a:r>
              <a:rPr sz="2000" spc="-60" dirty="0" smtClean="0"/>
              <a:t>simple</a:t>
            </a:r>
            <a:r>
              <a:rPr lang="en-US" sz="2000" spc="-60" dirty="0" smtClean="0"/>
              <a:t> </a:t>
            </a:r>
            <a:r>
              <a:rPr sz="2000" spc="-60" dirty="0" smtClean="0"/>
              <a:t>structure</a:t>
            </a:r>
            <a:r>
              <a:rPr lang="en-US" sz="2000" spc="-60" dirty="0" smtClean="0"/>
              <a:t>.</a:t>
            </a:r>
            <a:endParaRPr sz="2000" spc="-60" dirty="0"/>
          </a:p>
          <a:p>
            <a:pPr marL="365125" indent="-365125" eaLnBrk="1" hangingPunct="1">
              <a:defRPr/>
            </a:pPr>
            <a:r>
              <a:rPr sz="2000" dirty="0" smtClean="0"/>
              <a:t>As</a:t>
            </a:r>
            <a:r>
              <a:rPr lang="en-US" sz="2000" dirty="0" smtClean="0"/>
              <a:t> </a:t>
            </a:r>
            <a:r>
              <a:rPr sz="2000" dirty="0" smtClean="0"/>
              <a:t>we</a:t>
            </a:r>
            <a:r>
              <a:rPr lang="en-US" sz="2000" dirty="0" smtClean="0"/>
              <a:t> mentioned </a:t>
            </a:r>
            <a:r>
              <a:rPr sz="2000" dirty="0" smtClean="0"/>
              <a:t>earlier</a:t>
            </a:r>
            <a:r>
              <a:rPr lang="en-US" sz="2000" dirty="0" smtClean="0"/>
              <a:t>, </a:t>
            </a:r>
            <a:r>
              <a:rPr sz="2000" dirty="0" smtClean="0"/>
              <a:t>this</a:t>
            </a:r>
            <a:r>
              <a:rPr lang="en-US" sz="2000" dirty="0" smtClean="0"/>
              <a:t> </a:t>
            </a:r>
            <a:r>
              <a:rPr sz="2000" dirty="0" smtClean="0"/>
              <a:t>solution</a:t>
            </a:r>
            <a:r>
              <a:rPr lang="en-US" sz="2000" dirty="0" smtClean="0"/>
              <a:t> </a:t>
            </a:r>
            <a:r>
              <a:rPr lang="en-US" sz="2000" dirty="0" smtClean="0"/>
              <a:t>led to </a:t>
            </a:r>
            <a:r>
              <a:rPr sz="2000" dirty="0" smtClean="0"/>
              <a:t>a</a:t>
            </a:r>
            <a:r>
              <a:rPr lang="en-US" sz="2000" dirty="0" smtClean="0"/>
              <a:t> </a:t>
            </a:r>
            <a:r>
              <a:rPr sz="2000" dirty="0" smtClean="0"/>
              <a:t>flurry</a:t>
            </a:r>
            <a:r>
              <a:rPr lang="en-US" sz="2000" dirty="0" smtClean="0"/>
              <a:t> </a:t>
            </a:r>
            <a:r>
              <a:rPr sz="2000" dirty="0" smtClean="0"/>
              <a:t>of</a:t>
            </a:r>
            <a:r>
              <a:rPr lang="en-US" sz="2000" dirty="0" smtClean="0"/>
              <a:t> </a:t>
            </a:r>
            <a:r>
              <a:rPr sz="2000" dirty="0" smtClean="0"/>
              <a:t>mathematical</a:t>
            </a:r>
            <a:r>
              <a:rPr lang="en-US" sz="2000" dirty="0" smtClean="0"/>
              <a:t> </a:t>
            </a:r>
            <a:r>
              <a:rPr lang="en-US" sz="2000" dirty="0" smtClean="0"/>
              <a:t>development </a:t>
            </a:r>
            <a:r>
              <a:rPr sz="2000" dirty="0" smtClean="0"/>
              <a:t>in</a:t>
            </a:r>
            <a:r>
              <a:rPr lang="en-US" sz="2000" dirty="0" smtClean="0"/>
              <a:t> </a:t>
            </a:r>
            <a:r>
              <a:rPr sz="2000" dirty="0" smtClean="0"/>
              <a:t>the</a:t>
            </a:r>
            <a:r>
              <a:rPr lang="en-US" sz="2000" dirty="0" smtClean="0"/>
              <a:t> </a:t>
            </a:r>
            <a:r>
              <a:rPr sz="2000" dirty="0" smtClean="0"/>
              <a:t>last</a:t>
            </a:r>
            <a:r>
              <a:rPr lang="en-US" sz="2000" dirty="0" smtClean="0"/>
              <a:t> </a:t>
            </a:r>
            <a:r>
              <a:rPr sz="2000" dirty="0" smtClean="0"/>
              <a:t>40</a:t>
            </a:r>
            <a:r>
              <a:rPr lang="en-US" sz="2000" dirty="0" smtClean="0"/>
              <a:t> </a:t>
            </a:r>
            <a:r>
              <a:rPr sz="2000" dirty="0" smtClean="0"/>
              <a:t>years</a:t>
            </a:r>
            <a:r>
              <a:rPr lang="en-US" sz="2000" dirty="0" smtClean="0"/>
              <a:t>.</a:t>
            </a:r>
            <a:endParaRPr sz="2000" dirty="0"/>
          </a:p>
          <a:p>
            <a:pPr indent="19050" eaLnBrk="1" hangingPunct="1">
              <a:buFontTx/>
              <a:buNone/>
              <a:defRPr/>
            </a:pPr>
            <a:endParaRPr lang="he-IL" sz="2000" dirty="0" smtClean="0"/>
          </a:p>
          <a:p>
            <a:pPr algn="ctr" eaLnBrk="1" hangingPunct="1">
              <a:buFontTx/>
              <a:buNone/>
              <a:defRPr/>
            </a:pPr>
            <a:r>
              <a:rPr sz="2000" dirty="0"/>
              <a:t>	</a:t>
            </a:r>
            <a:endParaRPr lang="he-IL" sz="2000" dirty="0" smtClean="0">
              <a:solidFill>
                <a:schemeClr val="accent6">
                  <a:lumMod val="60000"/>
                  <a:lumOff val="40000"/>
                </a:schemeClr>
              </a:solidFill>
            </a:endParaRPr>
          </a:p>
        </p:txBody>
      </p:sp>
      <p:sp>
        <p:nvSpPr>
          <p:cNvPr id="23556" name="Date Placeholder 6"/>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dirty="0" smtClean="0">
                <a:solidFill>
                  <a:srgbClr val="F8F8F8"/>
                </a:solidFill>
                <a:latin typeface="Tahoma"/>
              </a:rPr>
              <a:t>Updated</a:t>
            </a:r>
            <a:r>
              <a:rPr lang="en-US" dirty="0" smtClean="0">
                <a:solidFill>
                  <a:srgbClr val="F8F8F8"/>
                </a:solidFill>
                <a:latin typeface="Tahoma"/>
              </a:rPr>
              <a:t> </a:t>
            </a:r>
            <a:r>
              <a:rPr dirty="0" smtClean="0">
                <a:solidFill>
                  <a:srgbClr val="F8F8F8"/>
                </a:solidFill>
                <a:latin typeface="Tahoma"/>
              </a:rPr>
              <a:t>13</a:t>
            </a:r>
            <a:r>
              <a:rPr lang="en-US" dirty="0" smtClean="0">
                <a:solidFill>
                  <a:srgbClr val="F8F8F8"/>
                </a:solidFill>
                <a:latin typeface="Tahoma"/>
              </a:rPr>
              <a:t>-</a:t>
            </a:r>
            <a:r>
              <a:rPr dirty="0" smtClean="0">
                <a:solidFill>
                  <a:srgbClr val="F8F8F8"/>
                </a:solidFill>
                <a:latin typeface="Tahoma"/>
              </a:rPr>
              <a:t>Oct</a:t>
            </a:r>
            <a:r>
              <a:rPr lang="en-US" dirty="0" smtClean="0">
                <a:solidFill>
                  <a:srgbClr val="F8F8F8"/>
                </a:solidFill>
                <a:latin typeface="Tahoma"/>
              </a:rPr>
              <a:t>-</a:t>
            </a:r>
            <a:r>
              <a:rPr dirty="0" smtClean="0">
                <a:solidFill>
                  <a:srgbClr val="F8F8F8"/>
                </a:solidFill>
                <a:latin typeface="Tahoma"/>
              </a:rPr>
              <a:t>2016</a:t>
            </a:r>
            <a:endParaRPr lang="en-US" altLang="en-US" dirty="0">
              <a:solidFill>
                <a:srgbClr val="F8F8F8"/>
              </a:solidFill>
              <a:latin typeface="Tahoma" pitchFamily="34" charset="0"/>
            </a:endParaRPr>
          </a:p>
        </p:txBody>
      </p:sp>
      <p:sp>
        <p:nvSpPr>
          <p:cNvPr id="23557" name="Footer Placeholder 7"/>
          <p:cNvSpPr>
            <a:spLocks noGrp="1"/>
          </p:cNvSpPr>
          <p:nvPr>
            <p:ph type="ftr" sz="quarter" idx="11"/>
          </p:nvPr>
        </p:nvSpPr>
        <p:spPr>
          <a:xfrm>
            <a:off x="2209800" y="5995988"/>
            <a:ext cx="48768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dirty="0" smtClean="0">
                <a:solidFill>
                  <a:srgbClr val="F8F8F8"/>
                </a:solidFill>
                <a:latin typeface="Tahoma"/>
              </a:rPr>
              <a:t>The Art Gallery Problem </a:t>
            </a:r>
            <a:r>
              <a:rPr dirty="0" smtClean="0">
                <a:solidFill>
                  <a:srgbClr val="F8F8F8"/>
                </a:solidFill>
                <a:latin typeface="Tahoma"/>
              </a:rPr>
              <a:t>©</a:t>
            </a:r>
            <a:r>
              <a:rPr lang="en-US" dirty="0" smtClean="0">
                <a:solidFill>
                  <a:srgbClr val="F8F8F8"/>
                </a:solidFill>
                <a:latin typeface="Tahoma"/>
              </a:rPr>
              <a:t> </a:t>
            </a:r>
            <a:r>
              <a:rPr dirty="0" smtClean="0">
                <a:solidFill>
                  <a:srgbClr val="F8F8F8"/>
                </a:solidFill>
                <a:latin typeface="Tahoma"/>
              </a:rPr>
              <a:t>All</a:t>
            </a:r>
            <a:r>
              <a:rPr lang="en-US" dirty="0" smtClean="0">
                <a:solidFill>
                  <a:srgbClr val="F8F8F8"/>
                </a:solidFill>
                <a:latin typeface="Tahoma"/>
              </a:rPr>
              <a:t> </a:t>
            </a:r>
            <a:r>
              <a:rPr dirty="0" smtClean="0">
                <a:solidFill>
                  <a:srgbClr val="F8F8F8"/>
                </a:solidFill>
                <a:latin typeface="Tahoma"/>
              </a:rPr>
              <a:t>Rights</a:t>
            </a:r>
            <a:r>
              <a:rPr lang="en-US" dirty="0" smtClean="0">
                <a:solidFill>
                  <a:srgbClr val="F8F8F8"/>
                </a:solidFill>
                <a:latin typeface="Tahoma"/>
              </a:rPr>
              <a:t> </a:t>
            </a:r>
            <a:r>
              <a:rPr dirty="0" smtClean="0">
                <a:solidFill>
                  <a:srgbClr val="F8F8F8"/>
                </a:solidFill>
                <a:latin typeface="Tahoma"/>
              </a:rPr>
              <a:t>Reserved</a:t>
            </a:r>
            <a:r>
              <a:rPr lang="en-US" dirty="0" smtClean="0">
                <a:solidFill>
                  <a:srgbClr val="F8F8F8"/>
                </a:solidFill>
                <a:latin typeface="Tahoma"/>
              </a:rPr>
              <a:t> </a:t>
            </a:r>
            <a:endParaRPr lang="en-US" altLang="en-US" dirty="0">
              <a:solidFill>
                <a:srgbClr val="F8F8F8"/>
              </a:solidFill>
              <a:latin typeface="Tahoma" pitchFamily="34" charset="0"/>
            </a:endParaRPr>
          </a:p>
        </p:txBody>
      </p:sp>
      <p:sp>
        <p:nvSpPr>
          <p:cNvPr id="5" name="Slide Number Placeholder 4"/>
          <p:cNvSpPr>
            <a:spLocks noGrp="1"/>
          </p:cNvSpPr>
          <p:nvPr>
            <p:ph type="sldNum" sz="quarter" idx="12"/>
          </p:nvPr>
        </p:nvSpPr>
        <p:spPr/>
        <p:txBody>
          <a:bodyPr/>
          <a:lstStyle/>
          <a:p>
            <a:pPr>
              <a:defRPr/>
            </a:pPr>
            <a:fld id="{28C99590-D653-46AC-97D3-FFD34B05AF04}" type="slidenum">
              <a:rPr lang="en-US" smtClean="0"/>
              <a:pPr>
                <a:defRPr/>
              </a:pPr>
              <a:t>18</a:t>
            </a:fld>
            <a:endParaRPr lang="en-US"/>
          </a:p>
        </p:txBody>
      </p:sp>
      <p:graphicFrame>
        <p:nvGraphicFramePr>
          <p:cNvPr id="23559" name="Object 3"/>
          <p:cNvGraphicFramePr>
            <a:graphicFrameLocks noChangeAspect="1"/>
          </p:cNvGraphicFramePr>
          <p:nvPr>
            <p:extLst>
              <p:ext uri="{D42A27DB-BD31-4B8C-83A1-F6EECF244321}">
                <p14:modId xmlns:p14="http://schemas.microsoft.com/office/powerpoint/2010/main" val="220988866"/>
              </p:ext>
            </p:extLst>
          </p:nvPr>
        </p:nvGraphicFramePr>
        <p:xfrm>
          <a:off x="3810000" y="2066583"/>
          <a:ext cx="304327" cy="524217"/>
        </p:xfrm>
        <a:graphic>
          <a:graphicData uri="http://schemas.openxmlformats.org/presentationml/2006/ole">
            <mc:AlternateContent xmlns:mc="http://schemas.openxmlformats.org/markup-compatibility/2006">
              <mc:Choice xmlns:v="urn:schemas-microsoft-com:vml" Requires="v">
                <p:oleObj spid="_x0000_s2062" name="Equation" r:id="rId5" imgW="152280" imgH="393480" progId="Equation.DSMT4">
                  <p:embed/>
                </p:oleObj>
              </mc:Choice>
              <mc:Fallback>
                <p:oleObj name="Equation" r:id="rId5" imgW="152280" imgH="393480" progId="Equation.DSMT4">
                  <p:embed/>
                  <p:pic>
                    <p:nvPicPr>
                      <p:cNvPr id="0" name=""/>
                      <p:cNvPicPr>
                        <a:picLocks noChangeAspect="1" noChangeArrowheads="1"/>
                      </p:cNvPicPr>
                      <p:nvPr/>
                    </p:nvPicPr>
                    <p:blipFill>
                      <a:blip r:embed="rId6"/>
                      <a:srcRect/>
                      <a:stretch>
                        <a:fillRect/>
                      </a:stretch>
                    </p:blipFill>
                    <p:spPr bwMode="auto">
                      <a:xfrm>
                        <a:off x="3810000" y="2066583"/>
                        <a:ext cx="304327" cy="524217"/>
                      </a:xfrm>
                      <a:prstGeom prst="rect">
                        <a:avLst/>
                      </a:prstGeom>
                      <a:noFill/>
                      <a:ln>
                        <a:noFill/>
                      </a:ln>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534270998"/>
              </p:ext>
            </p:extLst>
          </p:nvPr>
        </p:nvGraphicFramePr>
        <p:xfrm>
          <a:off x="2057400" y="2066583"/>
          <a:ext cx="304800" cy="524217"/>
        </p:xfrm>
        <a:graphic>
          <a:graphicData uri="http://schemas.openxmlformats.org/presentationml/2006/ole">
            <mc:AlternateContent xmlns:mc="http://schemas.openxmlformats.org/markup-compatibility/2006">
              <mc:Choice xmlns:v="urn:schemas-microsoft-com:vml" Requires="v">
                <p:oleObj spid="_x0000_s2063" name="Equation" r:id="rId7" imgW="152280" imgH="393480" progId="Equation.DSMT4">
                  <p:embed/>
                </p:oleObj>
              </mc:Choice>
              <mc:Fallback>
                <p:oleObj name="Equation" r:id="rId7" imgW="152280" imgH="3934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7400" y="2066583"/>
                        <a:ext cx="304800" cy="524217"/>
                      </a:xfrm>
                      <a:prstGeom prst="rect">
                        <a:avLst/>
                      </a:prstGeom>
                      <a:noFill/>
                      <a:ln>
                        <a:noFill/>
                      </a:ln>
                      <a:extLst/>
                    </p:spPr>
                  </p:pic>
                </p:oleObj>
              </mc:Fallback>
            </mc:AlternateContent>
          </a:graphicData>
        </a:graphic>
      </p:graphicFrame>
    </p:spTree>
    <p:custDataLst>
      <p:tags r:id="rId2"/>
    </p:custDataLst>
    <p:extLst>
      <p:ext uri="{BB962C8B-B14F-4D97-AF65-F5344CB8AC3E}">
        <p14:creationId xmlns:p14="http://schemas.microsoft.com/office/powerpoint/2010/main" val="2220130985"/>
      </p:ext>
    </p:extLst>
  </p:cSld>
  <p:clrMapOvr>
    <a:masterClrMapping/>
  </p:clrMapOvr>
  <p:transition advTm="61637"/>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55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2" presetClass="entr" presetSubtype="4"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1750" fill="hold"/>
                                        <p:tgtEl>
                                          <p:spTgt spid="2"/>
                                        </p:tgtEl>
                                        <p:attrNameLst>
                                          <p:attrName>ppt_x</p:attrName>
                                        </p:attrNameLst>
                                      </p:cBhvr>
                                      <p:tavLst>
                                        <p:tav tm="0">
                                          <p:val>
                                            <p:strVal val="#ppt_x"/>
                                          </p:val>
                                        </p:tav>
                                        <p:tav tm="100000">
                                          <p:val>
                                            <p:strVal val="#ppt_x"/>
                                          </p:val>
                                        </p:tav>
                                      </p:tavLst>
                                    </p:anim>
                                    <p:anim calcmode="lin" valueType="num">
                                      <p:cBhvr additive="base">
                                        <p:cTn id="30" dur="175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sz="2400" dirty="0" smtClean="0">
                <a:solidFill>
                  <a:srgbClr val="00FFFF"/>
                </a:solidFill>
              </a:rPr>
              <a:t>The</a:t>
            </a:r>
            <a:r>
              <a:rPr lang="en-US" sz="2400" dirty="0" smtClean="0">
                <a:solidFill>
                  <a:srgbClr val="00FFFF"/>
                </a:solidFill>
              </a:rPr>
              <a:t> proof of the </a:t>
            </a:r>
            <a:r>
              <a:rPr sz="2400" dirty="0" smtClean="0">
                <a:solidFill>
                  <a:srgbClr val="00FFFF"/>
                </a:solidFill>
              </a:rPr>
              <a:t>Art</a:t>
            </a:r>
            <a:r>
              <a:rPr lang="en-US" sz="2400" dirty="0" smtClean="0">
                <a:solidFill>
                  <a:srgbClr val="00FFFF"/>
                </a:solidFill>
              </a:rPr>
              <a:t> </a:t>
            </a:r>
            <a:r>
              <a:rPr sz="2400" dirty="0" smtClean="0">
                <a:solidFill>
                  <a:srgbClr val="00FFFF"/>
                </a:solidFill>
              </a:rPr>
              <a:t>Gallery</a:t>
            </a:r>
            <a:r>
              <a:rPr lang="en-US" sz="2400" dirty="0" smtClean="0">
                <a:solidFill>
                  <a:srgbClr val="00FFFF"/>
                </a:solidFill>
              </a:rPr>
              <a:t> </a:t>
            </a:r>
            <a:r>
              <a:rPr sz="2400" dirty="0" smtClean="0">
                <a:solidFill>
                  <a:srgbClr val="00FFFF"/>
                </a:solidFill>
              </a:rPr>
              <a:t>Theorem</a:t>
            </a:r>
            <a:endParaRPr lang="he-IL" sz="2400" dirty="0">
              <a:solidFill>
                <a:srgbClr val="00FFFF"/>
              </a:solidFill>
            </a:endParaRPr>
          </a:p>
        </p:txBody>
      </p:sp>
      <p:sp>
        <p:nvSpPr>
          <p:cNvPr id="3" name="Content Placeholder 2"/>
          <p:cNvSpPr>
            <a:spLocks noGrp="1"/>
          </p:cNvSpPr>
          <p:nvPr>
            <p:ph idx="1"/>
          </p:nvPr>
        </p:nvSpPr>
        <p:spPr>
          <a:xfrm>
            <a:off x="381000" y="1196752"/>
            <a:ext cx="8229600" cy="4525963"/>
          </a:xfrm>
        </p:spPr>
        <p:txBody>
          <a:bodyPr>
            <a:noAutofit/>
          </a:bodyPr>
          <a:lstStyle/>
          <a:p>
            <a:r>
              <a:rPr lang="en-US" sz="2000" dirty="0" smtClean="0"/>
              <a:t>In mathematics we often find that a </a:t>
            </a:r>
            <a:r>
              <a:rPr sz="2000" dirty="0" smtClean="0"/>
              <a:t>first</a:t>
            </a:r>
            <a:r>
              <a:rPr lang="en-US" sz="2000" dirty="0" smtClean="0"/>
              <a:t> </a:t>
            </a:r>
            <a:r>
              <a:rPr sz="2000" dirty="0" smtClean="0"/>
              <a:t>proof</a:t>
            </a:r>
            <a:r>
              <a:rPr lang="en-US" sz="2000" dirty="0" smtClean="0"/>
              <a:t> </a:t>
            </a:r>
            <a:r>
              <a:rPr sz="2000" dirty="0" smtClean="0"/>
              <a:t>for</a:t>
            </a:r>
            <a:r>
              <a:rPr lang="en-US" sz="2000" dirty="0" smtClean="0"/>
              <a:t> </a:t>
            </a:r>
            <a:r>
              <a:rPr sz="2000" dirty="0" smtClean="0"/>
              <a:t>a</a:t>
            </a:r>
            <a:r>
              <a:rPr lang="en-US" sz="2000" dirty="0" smtClean="0"/>
              <a:t> </a:t>
            </a:r>
            <a:r>
              <a:rPr sz="2000" dirty="0" smtClean="0"/>
              <a:t>difficult</a:t>
            </a:r>
            <a:r>
              <a:rPr lang="en-US" sz="2000" dirty="0" smtClean="0"/>
              <a:t> </a:t>
            </a:r>
            <a:r>
              <a:rPr sz="2000" dirty="0" smtClean="0"/>
              <a:t>problem</a:t>
            </a:r>
            <a:r>
              <a:rPr lang="en-US" sz="2000" dirty="0" smtClean="0"/>
              <a:t> </a:t>
            </a:r>
            <a:r>
              <a:rPr sz="2000" dirty="0" smtClean="0"/>
              <a:t>is</a:t>
            </a:r>
            <a:r>
              <a:rPr lang="en-US" sz="2000" dirty="0" smtClean="0"/>
              <a:t> quite </a:t>
            </a:r>
            <a:r>
              <a:rPr sz="2000" dirty="0" smtClean="0"/>
              <a:t>cumbersome</a:t>
            </a:r>
            <a:r>
              <a:rPr lang="en-US" sz="2000" dirty="0" smtClean="0"/>
              <a:t>. </a:t>
            </a:r>
            <a:endParaRPr sz="2000" dirty="0"/>
          </a:p>
          <a:p>
            <a:pPr>
              <a:buNone/>
            </a:pPr>
            <a:r>
              <a:rPr sz="2000" dirty="0"/>
              <a:t>	</a:t>
            </a:r>
            <a:r>
              <a:rPr sz="2000" dirty="0" err="1" smtClean="0"/>
              <a:t>Chvátal</a:t>
            </a:r>
            <a:r>
              <a:rPr lang="en-US" sz="2000" dirty="0" err="1" smtClean="0"/>
              <a:t>’s</a:t>
            </a:r>
            <a:r>
              <a:rPr lang="en-US" sz="2000" dirty="0" smtClean="0"/>
              <a:t> </a:t>
            </a:r>
            <a:r>
              <a:rPr sz="2000" dirty="0" smtClean="0"/>
              <a:t>proof</a:t>
            </a:r>
            <a:r>
              <a:rPr lang="en-US" sz="2000" dirty="0" smtClean="0"/>
              <a:t> </a:t>
            </a:r>
            <a:r>
              <a:rPr sz="2000" dirty="0" smtClean="0"/>
              <a:t>was</a:t>
            </a:r>
            <a:r>
              <a:rPr lang="en-US" sz="2000" dirty="0" smtClean="0"/>
              <a:t>, in fact, quite "a pain in the neck".</a:t>
            </a:r>
            <a:endParaRPr sz="2000" dirty="0"/>
          </a:p>
          <a:p>
            <a:pPr>
              <a:spcBef>
                <a:spcPts val="0"/>
              </a:spcBef>
              <a:buNone/>
            </a:pPr>
            <a:r>
              <a:rPr sz="2000" dirty="0"/>
              <a:t>	</a:t>
            </a:r>
            <a:r>
              <a:rPr sz="2000" dirty="0" smtClean="0"/>
              <a:t>It</a:t>
            </a:r>
            <a:r>
              <a:rPr lang="en-US" sz="2000" dirty="0" smtClean="0"/>
              <a:t> </a:t>
            </a:r>
            <a:r>
              <a:rPr sz="2000" dirty="0" smtClean="0"/>
              <a:t>is</a:t>
            </a:r>
            <a:r>
              <a:rPr lang="en-US" sz="2000" dirty="0" smtClean="0"/>
              <a:t> </a:t>
            </a:r>
            <a:r>
              <a:rPr sz="2000" dirty="0" smtClean="0"/>
              <a:t>a</a:t>
            </a:r>
            <a:r>
              <a:rPr lang="en-US" sz="2000" dirty="0" smtClean="0"/>
              <a:t> </a:t>
            </a:r>
            <a:r>
              <a:rPr sz="2000" dirty="0" smtClean="0"/>
              <a:t>proof</a:t>
            </a:r>
            <a:r>
              <a:rPr lang="en-US" sz="2000" dirty="0" smtClean="0"/>
              <a:t> </a:t>
            </a:r>
            <a:r>
              <a:rPr sz="2000" dirty="0" smtClean="0"/>
              <a:t>by</a:t>
            </a:r>
            <a:r>
              <a:rPr lang="en-US" sz="2000" dirty="0" smtClean="0"/>
              <a:t> </a:t>
            </a:r>
            <a:r>
              <a:rPr sz="2000" dirty="0" smtClean="0"/>
              <a:t>exhaustion</a:t>
            </a:r>
            <a:r>
              <a:rPr lang="en-US" sz="2000" dirty="0" smtClean="0"/>
              <a:t>.</a:t>
            </a:r>
            <a:endParaRPr sz="2000" dirty="0" smtClean="0"/>
          </a:p>
          <a:p>
            <a:r>
              <a:rPr sz="2000" dirty="0" smtClean="0"/>
              <a:t>Mathem</a:t>
            </a:r>
            <a:r>
              <a:rPr lang="en-US" sz="2000" dirty="0" smtClean="0"/>
              <a:t>a</a:t>
            </a:r>
            <a:r>
              <a:rPr sz="2000" dirty="0" smtClean="0"/>
              <a:t>ticians</a:t>
            </a:r>
            <a:r>
              <a:rPr lang="en-US" sz="2000" dirty="0" smtClean="0"/>
              <a:t> </a:t>
            </a:r>
            <a:r>
              <a:rPr sz="2000" dirty="0" smtClean="0"/>
              <a:t>not</a:t>
            </a:r>
            <a:r>
              <a:rPr lang="en-US" sz="2000" dirty="0" smtClean="0"/>
              <a:t> </a:t>
            </a:r>
            <a:r>
              <a:rPr sz="2000" dirty="0" smtClean="0"/>
              <a:t>only</a:t>
            </a:r>
            <a:r>
              <a:rPr lang="en-US" sz="2000" dirty="0" smtClean="0"/>
              <a:t> </a:t>
            </a:r>
            <a:r>
              <a:rPr sz="2000" dirty="0" smtClean="0"/>
              <a:t>like</a:t>
            </a:r>
            <a:r>
              <a:rPr lang="en-US" sz="2000" dirty="0" smtClean="0"/>
              <a:t> </a:t>
            </a:r>
            <a:r>
              <a:rPr sz="2000" dirty="0" smtClean="0"/>
              <a:t>to</a:t>
            </a:r>
            <a:r>
              <a:rPr lang="en-US" sz="2000" dirty="0" smtClean="0"/>
              <a:t> </a:t>
            </a:r>
            <a:r>
              <a:rPr sz="2000" dirty="0" smtClean="0"/>
              <a:t>prove</a:t>
            </a:r>
            <a:r>
              <a:rPr lang="en-US" sz="2000" dirty="0" smtClean="0"/>
              <a:t> </a:t>
            </a:r>
            <a:r>
              <a:rPr sz="2000" dirty="0" smtClean="0"/>
              <a:t>new</a:t>
            </a:r>
            <a:r>
              <a:rPr lang="en-US" sz="2000" dirty="0" smtClean="0"/>
              <a:t> </a:t>
            </a:r>
            <a:r>
              <a:rPr sz="2000" dirty="0" smtClean="0"/>
              <a:t>things</a:t>
            </a:r>
            <a:r>
              <a:rPr lang="en-US" sz="2000" dirty="0" smtClean="0"/>
              <a:t>; </a:t>
            </a:r>
            <a:r>
              <a:rPr sz="2000" dirty="0" smtClean="0"/>
              <a:t>they</a:t>
            </a:r>
            <a:r>
              <a:rPr lang="en-US" sz="2000" dirty="0" smtClean="0"/>
              <a:t> </a:t>
            </a:r>
            <a:r>
              <a:rPr sz="2000" dirty="0" smtClean="0"/>
              <a:t>also</a:t>
            </a:r>
            <a:r>
              <a:rPr lang="en-US" sz="2000" dirty="0" smtClean="0"/>
              <a:t> </a:t>
            </a:r>
            <a:r>
              <a:rPr sz="2000" dirty="0" smtClean="0"/>
              <a:t>like</a:t>
            </a:r>
            <a:r>
              <a:rPr lang="en-US" sz="2000" dirty="0" smtClean="0"/>
              <a:t> </a:t>
            </a:r>
            <a:r>
              <a:rPr sz="2000" dirty="0" smtClean="0"/>
              <a:t>to</a:t>
            </a:r>
            <a:r>
              <a:rPr lang="en-US" sz="2000" dirty="0" smtClean="0"/>
              <a:t> </a:t>
            </a:r>
            <a:r>
              <a:rPr sz="2000" dirty="0" smtClean="0"/>
              <a:t>find</a:t>
            </a:r>
            <a:r>
              <a:rPr lang="en-US" sz="2000" dirty="0" smtClean="0"/>
              <a:t> </a:t>
            </a:r>
            <a:r>
              <a:rPr sz="2000" dirty="0" smtClean="0"/>
              <a:t>new</a:t>
            </a:r>
            <a:r>
              <a:rPr lang="en-US" sz="2000" dirty="0" smtClean="0"/>
              <a:t>er </a:t>
            </a:r>
            <a:r>
              <a:rPr sz="2000" dirty="0" smtClean="0"/>
              <a:t>and</a:t>
            </a:r>
            <a:r>
              <a:rPr lang="en-US" sz="2000" dirty="0" smtClean="0"/>
              <a:t> </a:t>
            </a:r>
            <a:r>
              <a:rPr sz="2000" dirty="0" smtClean="0"/>
              <a:t>simpler</a:t>
            </a:r>
            <a:r>
              <a:rPr lang="en-US" sz="2000" dirty="0" smtClean="0"/>
              <a:t> </a:t>
            </a:r>
            <a:r>
              <a:rPr sz="2000" dirty="0" smtClean="0"/>
              <a:t>proofs</a:t>
            </a:r>
            <a:r>
              <a:rPr lang="en-US" sz="2000" dirty="0" smtClean="0"/>
              <a:t> </a:t>
            </a:r>
            <a:r>
              <a:rPr sz="2000" dirty="0" smtClean="0"/>
              <a:t>to</a:t>
            </a:r>
            <a:r>
              <a:rPr lang="en-US" sz="2000" dirty="0" smtClean="0"/>
              <a:t> </a:t>
            </a:r>
            <a:r>
              <a:rPr sz="2000" dirty="0" smtClean="0"/>
              <a:t>theorems</a:t>
            </a:r>
            <a:r>
              <a:rPr lang="en-US" sz="2000" dirty="0" smtClean="0"/>
              <a:t> </a:t>
            </a:r>
            <a:r>
              <a:rPr sz="2000" dirty="0" smtClean="0"/>
              <a:t>that</a:t>
            </a:r>
            <a:r>
              <a:rPr lang="en-US" sz="2000" dirty="0" smtClean="0"/>
              <a:t> </a:t>
            </a:r>
            <a:r>
              <a:rPr sz="2000" dirty="0" smtClean="0"/>
              <a:t>have</a:t>
            </a:r>
            <a:r>
              <a:rPr lang="en-US" sz="2000" dirty="0" smtClean="0"/>
              <a:t> </a:t>
            </a:r>
            <a:r>
              <a:rPr sz="2000" dirty="0" smtClean="0"/>
              <a:t>already</a:t>
            </a:r>
            <a:r>
              <a:rPr lang="en-US" sz="2000" dirty="0" smtClean="0"/>
              <a:t> </a:t>
            </a:r>
            <a:r>
              <a:rPr sz="2000" dirty="0" smtClean="0"/>
              <a:t>been</a:t>
            </a:r>
            <a:r>
              <a:rPr lang="en-US" sz="2000" dirty="0" smtClean="0"/>
              <a:t> </a:t>
            </a:r>
            <a:r>
              <a:rPr sz="2000" dirty="0" smtClean="0"/>
              <a:t>proven</a:t>
            </a:r>
            <a:r>
              <a:rPr lang="en-US" sz="2000" dirty="0" smtClean="0"/>
              <a:t>.</a:t>
            </a:r>
            <a:endParaRPr sz="2000" dirty="0" smtClean="0"/>
          </a:p>
          <a:p>
            <a:r>
              <a:rPr sz="2000" dirty="0" smtClean="0"/>
              <a:t>The</a:t>
            </a:r>
            <a:r>
              <a:rPr lang="en-US" sz="2000" dirty="0" smtClean="0"/>
              <a:t> </a:t>
            </a:r>
            <a:r>
              <a:rPr sz="2000" dirty="0" smtClean="0"/>
              <a:t>discovery</a:t>
            </a:r>
            <a:r>
              <a:rPr lang="en-US" sz="2000" dirty="0" smtClean="0"/>
              <a:t> </a:t>
            </a:r>
            <a:r>
              <a:rPr sz="2000" dirty="0" smtClean="0"/>
              <a:t>of</a:t>
            </a:r>
            <a:r>
              <a:rPr lang="en-US" sz="2000" dirty="0" smtClean="0"/>
              <a:t> </a:t>
            </a:r>
            <a:r>
              <a:rPr sz="2000" dirty="0" smtClean="0"/>
              <a:t>a</a:t>
            </a:r>
            <a:r>
              <a:rPr lang="en-US" sz="2000" dirty="0" smtClean="0"/>
              <a:t> </a:t>
            </a:r>
            <a:r>
              <a:rPr sz="2000" dirty="0" smtClean="0"/>
              <a:t>proof</a:t>
            </a:r>
            <a:r>
              <a:rPr lang="en-US" sz="2000" dirty="0" smtClean="0"/>
              <a:t> </a:t>
            </a:r>
            <a:r>
              <a:rPr sz="2000" dirty="0" smtClean="0"/>
              <a:t>is</a:t>
            </a:r>
            <a:r>
              <a:rPr lang="en-US" sz="2000" dirty="0" smtClean="0"/>
              <a:t> </a:t>
            </a:r>
            <a:r>
              <a:rPr sz="2000" dirty="0" smtClean="0"/>
              <a:t>an</a:t>
            </a:r>
            <a:r>
              <a:rPr lang="en-US" sz="2000" dirty="0" smtClean="0"/>
              <a:t> </a:t>
            </a:r>
            <a:r>
              <a:rPr sz="2000" dirty="0" smtClean="0"/>
              <a:t>ongoing</a:t>
            </a:r>
            <a:r>
              <a:rPr lang="en-US" sz="2000" dirty="0" smtClean="0"/>
              <a:t> thought </a:t>
            </a:r>
            <a:r>
              <a:rPr sz="2000" dirty="0" smtClean="0"/>
              <a:t>process</a:t>
            </a:r>
            <a:r>
              <a:rPr lang="en-US" sz="2000" dirty="0" smtClean="0"/>
              <a:t> </a:t>
            </a:r>
            <a:r>
              <a:rPr sz="2000" dirty="0" smtClean="0"/>
              <a:t>that</a:t>
            </a:r>
            <a:r>
              <a:rPr lang="en-US" sz="2000" dirty="0" smtClean="0"/>
              <a:t> </a:t>
            </a:r>
            <a:r>
              <a:rPr sz="2000" dirty="0" smtClean="0"/>
              <a:t>often</a:t>
            </a:r>
            <a:r>
              <a:rPr lang="en-US" sz="2000" dirty="0" smtClean="0"/>
              <a:t> </a:t>
            </a:r>
            <a:r>
              <a:rPr sz="2000" dirty="0" smtClean="0"/>
              <a:t>takes</a:t>
            </a:r>
            <a:r>
              <a:rPr lang="en-US" sz="2000" dirty="0" smtClean="0"/>
              <a:t> </a:t>
            </a:r>
            <a:r>
              <a:rPr sz="2000" dirty="0" smtClean="0"/>
              <a:t>place</a:t>
            </a:r>
            <a:r>
              <a:rPr lang="en-US" sz="2000" dirty="0" smtClean="0"/>
              <a:t> </a:t>
            </a:r>
            <a:r>
              <a:rPr sz="2000" dirty="0" smtClean="0"/>
              <a:t>under</a:t>
            </a:r>
            <a:r>
              <a:rPr lang="en-US" sz="2000" dirty="0" smtClean="0"/>
              <a:t> </a:t>
            </a:r>
            <a:r>
              <a:rPr sz="2000" dirty="0" smtClean="0"/>
              <a:t>unexpected</a:t>
            </a:r>
            <a:r>
              <a:rPr lang="en-US" sz="2000" dirty="0" smtClean="0"/>
              <a:t> </a:t>
            </a:r>
            <a:r>
              <a:rPr sz="2000" dirty="0" smtClean="0"/>
              <a:t>circumstances</a:t>
            </a:r>
            <a:r>
              <a:rPr lang="en-US" sz="2000" dirty="0" smtClean="0"/>
              <a:t> --</a:t>
            </a:r>
            <a:endParaRPr sz="2000" dirty="0"/>
          </a:p>
          <a:p>
            <a:pPr>
              <a:buNone/>
            </a:pPr>
            <a:endParaRPr lang="he-IL" sz="2000" dirty="0"/>
          </a:p>
        </p:txBody>
      </p:sp>
      <p:sp>
        <p:nvSpPr>
          <p:cNvPr id="4" name="Date Placeholder 3"/>
          <p:cNvSpPr>
            <a:spLocks noGrp="1"/>
          </p:cNvSpPr>
          <p:nvPr>
            <p:ph type="dt" sz="half" idx="10"/>
          </p:nvPr>
        </p:nvSpPr>
        <p:spPr/>
        <p:txBody>
          <a:bodyPr/>
          <a:lstStyle/>
          <a:p>
            <a:r>
              <a:rPr dirty="0" smtClean="0"/>
              <a:t>Updated</a:t>
            </a:r>
            <a:r>
              <a:rPr lang="en-US" dirty="0" smtClean="0"/>
              <a:t> </a:t>
            </a:r>
            <a:r>
              <a:rPr dirty="0" smtClean="0"/>
              <a:t>13</a:t>
            </a:r>
            <a:r>
              <a:rPr lang="en-US" dirty="0" smtClean="0"/>
              <a:t>-</a:t>
            </a:r>
            <a:r>
              <a:rPr dirty="0" smtClean="0"/>
              <a:t>Oct</a:t>
            </a:r>
            <a:r>
              <a:rPr lang="en-US" dirty="0" smtClean="0"/>
              <a:t>-</a:t>
            </a:r>
            <a:r>
              <a:rPr dirty="0" smtClean="0"/>
              <a:t>2016</a:t>
            </a:r>
            <a:endParaRPr lang="en-US" dirty="0"/>
          </a:p>
        </p:txBody>
      </p:sp>
      <p:sp>
        <p:nvSpPr>
          <p:cNvPr id="7" name="Footer Placeholder 7"/>
          <p:cNvSpPr>
            <a:spLocks noGrp="1"/>
          </p:cNvSpPr>
          <p:nvPr>
            <p:ph type="ftr" sz="quarter" idx="11"/>
          </p:nvPr>
        </p:nvSpPr>
        <p:spPr>
          <a:xfrm>
            <a:off x="2209800" y="5995988"/>
            <a:ext cx="48768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dirty="0" smtClean="0">
                <a:solidFill>
                  <a:srgbClr val="F8F8F8"/>
                </a:solidFill>
                <a:latin typeface="Tahoma"/>
              </a:rPr>
              <a:t>The Art Gallery Problem </a:t>
            </a:r>
            <a:r>
              <a:rPr dirty="0" smtClean="0">
                <a:solidFill>
                  <a:srgbClr val="F8F8F8"/>
                </a:solidFill>
                <a:latin typeface="Tahoma"/>
              </a:rPr>
              <a:t>©</a:t>
            </a:r>
            <a:r>
              <a:rPr lang="en-US" dirty="0" smtClean="0">
                <a:solidFill>
                  <a:srgbClr val="F8F8F8"/>
                </a:solidFill>
                <a:latin typeface="Tahoma"/>
              </a:rPr>
              <a:t> </a:t>
            </a:r>
            <a:r>
              <a:rPr dirty="0" smtClean="0">
                <a:solidFill>
                  <a:srgbClr val="F8F8F8"/>
                </a:solidFill>
                <a:latin typeface="Tahoma"/>
              </a:rPr>
              <a:t>All</a:t>
            </a:r>
            <a:r>
              <a:rPr lang="en-US" dirty="0" smtClean="0">
                <a:solidFill>
                  <a:srgbClr val="F8F8F8"/>
                </a:solidFill>
                <a:latin typeface="Tahoma"/>
              </a:rPr>
              <a:t> </a:t>
            </a:r>
            <a:r>
              <a:rPr dirty="0" smtClean="0">
                <a:solidFill>
                  <a:srgbClr val="F8F8F8"/>
                </a:solidFill>
                <a:latin typeface="Tahoma"/>
              </a:rPr>
              <a:t>Rights</a:t>
            </a:r>
            <a:r>
              <a:rPr lang="en-US" dirty="0" smtClean="0">
                <a:solidFill>
                  <a:srgbClr val="F8F8F8"/>
                </a:solidFill>
                <a:latin typeface="Tahoma"/>
              </a:rPr>
              <a:t> </a:t>
            </a:r>
            <a:r>
              <a:rPr dirty="0" smtClean="0">
                <a:solidFill>
                  <a:srgbClr val="F8F8F8"/>
                </a:solidFill>
                <a:latin typeface="Tahoma"/>
              </a:rPr>
              <a:t>Reserved</a:t>
            </a:r>
            <a:r>
              <a:rPr lang="en-US" dirty="0" smtClean="0">
                <a:solidFill>
                  <a:srgbClr val="F8F8F8"/>
                </a:solidFill>
                <a:latin typeface="Tahoma"/>
              </a:rPr>
              <a:t> </a:t>
            </a:r>
            <a:endParaRPr lang="en-US" altLang="en-US" dirty="0">
              <a:solidFill>
                <a:srgbClr val="F8F8F8"/>
              </a:solidFill>
              <a:latin typeface="Tahoma" pitchFamily="34" charset="0"/>
            </a:endParaRPr>
          </a:p>
        </p:txBody>
      </p:sp>
      <p:sp>
        <p:nvSpPr>
          <p:cNvPr id="5" name="Slide Number Placeholder 4"/>
          <p:cNvSpPr>
            <a:spLocks noGrp="1"/>
          </p:cNvSpPr>
          <p:nvPr>
            <p:ph type="sldNum" sz="quarter" idx="12"/>
          </p:nvPr>
        </p:nvSpPr>
        <p:spPr/>
        <p:txBody>
          <a:bodyPr/>
          <a:lstStyle/>
          <a:p>
            <a:pPr>
              <a:defRPr/>
            </a:pPr>
            <a:fld id="{28C99590-D653-46AC-97D3-FFD34B05AF04}" type="slidenum">
              <a:rPr lang="en-US" smtClean="0"/>
              <a:pPr>
                <a:defRPr/>
              </a:pPr>
              <a:t>19</a:t>
            </a:fld>
            <a:endParaRPr lang="en-US"/>
          </a:p>
        </p:txBody>
      </p:sp>
    </p:spTree>
    <p:extLst>
      <p:ext uri="{BB962C8B-B14F-4D97-AF65-F5344CB8AC3E}">
        <p14:creationId xmlns:p14="http://schemas.microsoft.com/office/powerpoint/2010/main" val="1508401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par>
                                <p:cTn id="24" presetID="9" presetClass="emph" presetSubtype="0" nodeType="withEffect">
                                  <p:stCondLst>
                                    <p:cond delay="0"/>
                                  </p:stCondLst>
                                  <p:childTnLst>
                                    <p:set>
                                      <p:cBhvr rctx="PPT">
                                        <p:cTn id="25" dur="indefinite"/>
                                        <p:tgtEl>
                                          <p:spTgt spid="3">
                                            <p:txEl>
                                              <p:pRg st="0" end="0"/>
                                            </p:txEl>
                                          </p:spTgt>
                                        </p:tgtEl>
                                        <p:attrNameLst>
                                          <p:attrName>style.opacity</p:attrName>
                                        </p:attrNameLst>
                                      </p:cBhvr>
                                      <p:to>
                                        <p:strVal val="0.5"/>
                                      </p:to>
                                    </p:set>
                                    <p:animEffect filter="image" prLst="opacity: 0.5">
                                      <p:cBhvr rctx="IE">
                                        <p:cTn id="26" dur="indefinite"/>
                                        <p:tgtEl>
                                          <p:spTgt spid="3">
                                            <p:txEl>
                                              <p:pRg st="0" end="0"/>
                                            </p:txEl>
                                          </p:spTgt>
                                        </p:tgtEl>
                                      </p:cBhvr>
                                    </p:animEffect>
                                  </p:childTnLst>
                                </p:cTn>
                              </p:par>
                              <p:par>
                                <p:cTn id="27" presetID="9" presetClass="emph" presetSubtype="0" nodeType="withEffect">
                                  <p:stCondLst>
                                    <p:cond delay="0"/>
                                  </p:stCondLst>
                                  <p:childTnLst>
                                    <p:set>
                                      <p:cBhvr rctx="PPT">
                                        <p:cTn id="28" dur="indefinite"/>
                                        <p:tgtEl>
                                          <p:spTgt spid="3">
                                            <p:txEl>
                                              <p:pRg st="1" end="1"/>
                                            </p:txEl>
                                          </p:spTgt>
                                        </p:tgtEl>
                                        <p:attrNameLst>
                                          <p:attrName>style.opacity</p:attrName>
                                        </p:attrNameLst>
                                      </p:cBhvr>
                                      <p:to>
                                        <p:strVal val="0.5"/>
                                      </p:to>
                                    </p:set>
                                    <p:animEffect filter="image" prLst="opacity: 0.5">
                                      <p:cBhvr rctx="IE">
                                        <p:cTn id="29" dur="indefinite"/>
                                        <p:tgtEl>
                                          <p:spTgt spid="3">
                                            <p:txEl>
                                              <p:pRg st="1" end="1"/>
                                            </p:txEl>
                                          </p:spTgt>
                                        </p:tgtEl>
                                      </p:cBhvr>
                                    </p:animEffect>
                                  </p:childTnLst>
                                </p:cTn>
                              </p:par>
                              <p:par>
                                <p:cTn id="30" presetID="9" presetClass="emph" presetSubtype="0" nodeType="withEffect">
                                  <p:stCondLst>
                                    <p:cond delay="0"/>
                                  </p:stCondLst>
                                  <p:childTnLst>
                                    <p:set>
                                      <p:cBhvr rctx="PPT">
                                        <p:cTn id="31" dur="indefinite"/>
                                        <p:tgtEl>
                                          <p:spTgt spid="3">
                                            <p:txEl>
                                              <p:pRg st="2" end="2"/>
                                            </p:txEl>
                                          </p:spTgt>
                                        </p:tgtEl>
                                        <p:attrNameLst>
                                          <p:attrName>style.opacity</p:attrName>
                                        </p:attrNameLst>
                                      </p:cBhvr>
                                      <p:to>
                                        <p:strVal val="0.5"/>
                                      </p:to>
                                    </p:set>
                                    <p:animEffect filter="image" prLst="opacity: 0.5">
                                      <p:cBhvr rctx="IE">
                                        <p:cTn id="32" dur="indefinite"/>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childTnLst>
                                </p:cTn>
                              </p:par>
                              <p:par>
                                <p:cTn id="37" presetID="9" presetClass="emph" presetSubtype="0" nodeType="withEffect">
                                  <p:stCondLst>
                                    <p:cond delay="0"/>
                                  </p:stCondLst>
                                  <p:childTnLst>
                                    <p:set>
                                      <p:cBhvr rctx="PPT">
                                        <p:cTn id="38" dur="indefinite"/>
                                        <p:tgtEl>
                                          <p:spTgt spid="3">
                                            <p:txEl>
                                              <p:pRg st="3" end="3"/>
                                            </p:txEl>
                                          </p:spTgt>
                                        </p:tgtEl>
                                        <p:attrNameLst>
                                          <p:attrName>style.opacity</p:attrName>
                                        </p:attrNameLst>
                                      </p:cBhvr>
                                      <p:to>
                                        <p:strVal val="0.5"/>
                                      </p:to>
                                    </p:set>
                                    <p:animEffect filter="image" prLst="opacity: 0.5">
                                      <p:cBhvr rctx="IE">
                                        <p:cTn id="39" dur="indefinite"/>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448" y="381000"/>
            <a:ext cx="8001000" cy="838200"/>
          </a:xfrm>
        </p:spPr>
        <p:txBody>
          <a:bodyPr/>
          <a:lstStyle/>
          <a:p>
            <a:pPr algn="ctr"/>
            <a:r>
              <a:rPr dirty="0" smtClean="0">
                <a:solidFill>
                  <a:srgbClr val="00FFCC"/>
                </a:solidFill>
              </a:rPr>
              <a:t>Development</a:t>
            </a:r>
            <a:r>
              <a:rPr lang="en-US" dirty="0" smtClean="0">
                <a:solidFill>
                  <a:srgbClr val="00FFCC"/>
                </a:solidFill>
              </a:rPr>
              <a:t> </a:t>
            </a:r>
            <a:r>
              <a:rPr dirty="0" smtClean="0">
                <a:solidFill>
                  <a:srgbClr val="00FFCC"/>
                </a:solidFill>
              </a:rPr>
              <a:t>Team</a:t>
            </a:r>
            <a:r>
              <a:rPr lang="en-US" dirty="0" smtClean="0">
                <a:solidFill>
                  <a:srgbClr val="00FFCC"/>
                </a:solidFill>
              </a:rPr>
              <a:t> </a:t>
            </a:r>
            <a:r>
              <a:rPr dirty="0" smtClean="0">
                <a:solidFill>
                  <a:srgbClr val="00FFCC"/>
                </a:solidFill>
              </a:rPr>
              <a:t>Statement</a:t>
            </a:r>
            <a:r>
              <a:rPr lang="en-US" dirty="0" smtClean="0">
                <a:solidFill>
                  <a:srgbClr val="00FFCC"/>
                </a:solidFill>
              </a:rPr>
              <a:t> </a:t>
            </a:r>
            <a:r>
              <a:rPr dirty="0" smtClean="0">
                <a:solidFill>
                  <a:srgbClr val="00FFCC"/>
                </a:solidFill>
              </a:rPr>
              <a:t>on</a:t>
            </a:r>
            <a:r>
              <a:rPr lang="en-US" dirty="0" smtClean="0">
                <a:solidFill>
                  <a:srgbClr val="00FFCC"/>
                </a:solidFill>
              </a:rPr>
              <a:t> </a:t>
            </a:r>
            <a:r>
              <a:rPr dirty="0" smtClean="0">
                <a:solidFill>
                  <a:srgbClr val="00FFCC"/>
                </a:solidFill>
              </a:rPr>
              <a:t>Presentation</a:t>
            </a:r>
            <a:r>
              <a:rPr lang="en-US" dirty="0" smtClean="0">
                <a:solidFill>
                  <a:srgbClr val="00FFCC"/>
                </a:solidFill>
              </a:rPr>
              <a:t> </a:t>
            </a:r>
            <a:r>
              <a:rPr dirty="0" smtClean="0">
                <a:solidFill>
                  <a:srgbClr val="00FFCC"/>
                </a:solidFill>
              </a:rPr>
              <a:t>Use</a:t>
            </a:r>
            <a:endParaRPr lang="en-US" dirty="0">
              <a:solidFill>
                <a:srgbClr val="00FFCC"/>
              </a:solidFill>
            </a:endParaRPr>
          </a:p>
        </p:txBody>
      </p:sp>
      <p:sp>
        <p:nvSpPr>
          <p:cNvPr id="3" name="Content Placeholder 2"/>
          <p:cNvSpPr>
            <a:spLocks noGrp="1"/>
          </p:cNvSpPr>
          <p:nvPr>
            <p:ph idx="1"/>
          </p:nvPr>
        </p:nvSpPr>
        <p:spPr>
          <a:xfrm>
            <a:off x="683568" y="1447800"/>
            <a:ext cx="8136904" cy="4648200"/>
          </a:xfrm>
        </p:spPr>
        <p:txBody>
          <a:bodyPr/>
          <a:lstStyle/>
          <a:p>
            <a:r>
              <a:rPr sz="2000" dirty="0" smtClean="0"/>
              <a:t>This</a:t>
            </a:r>
            <a:r>
              <a:rPr lang="en-US" sz="2000" dirty="0" smtClean="0"/>
              <a:t> </a:t>
            </a:r>
            <a:r>
              <a:rPr sz="2000" dirty="0" smtClean="0"/>
              <a:t>presentation</a:t>
            </a:r>
            <a:r>
              <a:rPr lang="en-US" sz="2000" dirty="0" smtClean="0"/>
              <a:t> </a:t>
            </a:r>
            <a:r>
              <a:rPr sz="2000" dirty="0" smtClean="0"/>
              <a:t>has</a:t>
            </a:r>
            <a:r>
              <a:rPr lang="en-US" sz="2000" dirty="0" smtClean="0"/>
              <a:t> </a:t>
            </a:r>
            <a:r>
              <a:rPr sz="2000" dirty="0" smtClean="0"/>
              <a:t>been</a:t>
            </a:r>
            <a:r>
              <a:rPr lang="en-US" sz="2000" dirty="0" smtClean="0"/>
              <a:t> </a:t>
            </a:r>
            <a:r>
              <a:rPr sz="2000" dirty="0" smtClean="0"/>
              <a:t>developed</a:t>
            </a:r>
            <a:r>
              <a:rPr lang="en-US" sz="2000" dirty="0" smtClean="0"/>
              <a:t> </a:t>
            </a:r>
            <a:r>
              <a:rPr sz="2000" dirty="0" smtClean="0"/>
              <a:t>for</a:t>
            </a:r>
            <a:r>
              <a:rPr lang="en-US" sz="2000" dirty="0" smtClean="0"/>
              <a:t> </a:t>
            </a:r>
            <a:r>
              <a:rPr sz="2000" dirty="0" smtClean="0"/>
              <a:t>research</a:t>
            </a:r>
            <a:r>
              <a:rPr lang="en-US" sz="2000" dirty="0" smtClean="0"/>
              <a:t> </a:t>
            </a:r>
            <a:r>
              <a:rPr sz="2000" dirty="0" smtClean="0"/>
              <a:t>experimentation</a:t>
            </a:r>
            <a:r>
              <a:rPr lang="en-US" sz="2000" dirty="0" smtClean="0"/>
              <a:t> </a:t>
            </a:r>
            <a:r>
              <a:rPr sz="2000" dirty="0" smtClean="0"/>
              <a:t>purposes</a:t>
            </a:r>
            <a:r>
              <a:rPr lang="en-US" sz="2000" dirty="0" smtClean="0"/>
              <a:t> </a:t>
            </a:r>
            <a:r>
              <a:rPr sz="2000" dirty="0" smtClean="0"/>
              <a:t>and</a:t>
            </a:r>
            <a:r>
              <a:rPr lang="en-US" sz="2000" dirty="0" smtClean="0"/>
              <a:t> </a:t>
            </a:r>
            <a:r>
              <a:rPr sz="2000" dirty="0" smtClean="0"/>
              <a:t>may</a:t>
            </a:r>
            <a:r>
              <a:rPr lang="en-US" sz="2000" dirty="0" smtClean="0"/>
              <a:t> </a:t>
            </a:r>
            <a:r>
              <a:rPr sz="2000" dirty="0" smtClean="0"/>
              <a:t>only</a:t>
            </a:r>
            <a:r>
              <a:rPr lang="en-US" sz="2000" dirty="0" smtClean="0"/>
              <a:t> </a:t>
            </a:r>
            <a:r>
              <a:rPr sz="2000" dirty="0" smtClean="0"/>
              <a:t>be</a:t>
            </a:r>
            <a:r>
              <a:rPr lang="en-US" sz="2000" dirty="0" smtClean="0"/>
              <a:t> </a:t>
            </a:r>
            <a:r>
              <a:rPr sz="2000" dirty="0" smtClean="0"/>
              <a:t>used</a:t>
            </a:r>
            <a:r>
              <a:rPr lang="en-US" sz="2000" dirty="0" smtClean="0"/>
              <a:t> </a:t>
            </a:r>
            <a:r>
              <a:rPr sz="2000" dirty="0" smtClean="0"/>
              <a:t>with</a:t>
            </a:r>
            <a:r>
              <a:rPr lang="en-US" sz="2000" dirty="0" smtClean="0"/>
              <a:t> </a:t>
            </a:r>
            <a:r>
              <a:rPr sz="2000" dirty="0" smtClean="0"/>
              <a:t>written</a:t>
            </a:r>
            <a:r>
              <a:rPr lang="en-US" sz="2000" dirty="0" smtClean="0"/>
              <a:t> </a:t>
            </a:r>
            <a:r>
              <a:rPr sz="2000" dirty="0" smtClean="0"/>
              <a:t>permission</a:t>
            </a:r>
            <a:r>
              <a:rPr lang="en-US" sz="2000" dirty="0" smtClean="0"/>
              <a:t> </a:t>
            </a:r>
            <a:r>
              <a:rPr sz="2000" dirty="0" smtClean="0"/>
              <a:t>from</a:t>
            </a:r>
            <a:r>
              <a:rPr lang="en-US" sz="2000" dirty="0" smtClean="0"/>
              <a:t> </a:t>
            </a:r>
            <a:r>
              <a:rPr sz="2000" dirty="0" smtClean="0"/>
              <a:t>the</a:t>
            </a:r>
            <a:r>
              <a:rPr lang="en-US" sz="2000" dirty="0" smtClean="0"/>
              <a:t> </a:t>
            </a:r>
            <a:r>
              <a:rPr sz="2000" dirty="0" err="1" smtClean="0"/>
              <a:t>Technion</a:t>
            </a:r>
            <a:r>
              <a:rPr lang="en-US" sz="2000" dirty="0" smtClean="0"/>
              <a:t> </a:t>
            </a:r>
            <a:r>
              <a:rPr sz="2000" dirty="0" smtClean="0"/>
              <a:t>research</a:t>
            </a:r>
            <a:r>
              <a:rPr lang="en-US" sz="2000" dirty="0" smtClean="0"/>
              <a:t> </a:t>
            </a:r>
            <a:r>
              <a:rPr sz="2000" dirty="0" smtClean="0"/>
              <a:t>team</a:t>
            </a:r>
            <a:r>
              <a:rPr lang="en-US" sz="2000" dirty="0" smtClean="0"/>
              <a:t>. </a:t>
            </a:r>
            <a:endParaRPr sz="2000" dirty="0"/>
          </a:p>
          <a:p>
            <a:r>
              <a:rPr sz="2000" dirty="0" smtClean="0"/>
              <a:t>The</a:t>
            </a:r>
            <a:r>
              <a:rPr lang="en-US" sz="2000" dirty="0" smtClean="0"/>
              <a:t> </a:t>
            </a:r>
            <a:r>
              <a:rPr sz="2000" dirty="0" smtClean="0"/>
              <a:t>presentation</a:t>
            </a:r>
            <a:r>
              <a:rPr lang="en-US" sz="2000" dirty="0" smtClean="0"/>
              <a:t> </a:t>
            </a:r>
            <a:r>
              <a:rPr sz="2000" dirty="0" smtClean="0"/>
              <a:t>may</a:t>
            </a:r>
            <a:r>
              <a:rPr lang="en-US" sz="2000" dirty="0" smtClean="0"/>
              <a:t> </a:t>
            </a:r>
            <a:r>
              <a:rPr sz="2000" dirty="0" smtClean="0"/>
              <a:t>not</a:t>
            </a:r>
            <a:r>
              <a:rPr lang="en-US" sz="2000" dirty="0" smtClean="0"/>
              <a:t> </a:t>
            </a:r>
            <a:r>
              <a:rPr sz="2000" dirty="0" smtClean="0"/>
              <a:t>be</a:t>
            </a:r>
            <a:r>
              <a:rPr lang="en-US" sz="2000" dirty="0" smtClean="0"/>
              <a:t> </a:t>
            </a:r>
            <a:r>
              <a:rPr sz="2000" dirty="0" smtClean="0"/>
              <a:t>transferred</a:t>
            </a:r>
            <a:r>
              <a:rPr lang="en-US" sz="2000" dirty="0" smtClean="0"/>
              <a:t> </a:t>
            </a:r>
            <a:r>
              <a:rPr sz="2000" dirty="0" smtClean="0"/>
              <a:t>to</a:t>
            </a:r>
            <a:r>
              <a:rPr lang="en-US" sz="2000" dirty="0" smtClean="0"/>
              <a:t> </a:t>
            </a:r>
            <a:r>
              <a:rPr sz="2000" dirty="0" smtClean="0"/>
              <a:t>a</a:t>
            </a:r>
            <a:r>
              <a:rPr lang="en-US" sz="2000" dirty="0" smtClean="0"/>
              <a:t> </a:t>
            </a:r>
            <a:r>
              <a:rPr sz="2000" dirty="0" smtClean="0"/>
              <a:t>third</a:t>
            </a:r>
            <a:r>
              <a:rPr lang="en-US" sz="2000" dirty="0" smtClean="0"/>
              <a:t> </a:t>
            </a:r>
            <a:r>
              <a:rPr sz="2000" dirty="0" smtClean="0"/>
              <a:t>party</a:t>
            </a:r>
            <a:r>
              <a:rPr lang="en-US" sz="2000" dirty="0" smtClean="0"/>
              <a:t> </a:t>
            </a:r>
            <a:r>
              <a:rPr sz="2000" dirty="0" smtClean="0"/>
              <a:t>nor</a:t>
            </a:r>
            <a:r>
              <a:rPr lang="en-US" sz="2000" dirty="0" smtClean="0"/>
              <a:t> </a:t>
            </a:r>
            <a:r>
              <a:rPr sz="2000" dirty="0" smtClean="0"/>
              <a:t>may</a:t>
            </a:r>
            <a:r>
              <a:rPr lang="en-US" sz="2000" dirty="0" smtClean="0"/>
              <a:t> </a:t>
            </a:r>
            <a:r>
              <a:rPr sz="2000" dirty="0" smtClean="0"/>
              <a:t>any</a:t>
            </a:r>
            <a:r>
              <a:rPr lang="en-US" sz="2000" dirty="0" smtClean="0"/>
              <a:t> </a:t>
            </a:r>
            <a:r>
              <a:rPr sz="2000" dirty="0" smtClean="0"/>
              <a:t>use</a:t>
            </a:r>
            <a:r>
              <a:rPr lang="en-US" sz="2000" dirty="0" smtClean="0"/>
              <a:t> </a:t>
            </a:r>
            <a:r>
              <a:rPr sz="2000" dirty="0" smtClean="0"/>
              <a:t>be</a:t>
            </a:r>
            <a:r>
              <a:rPr lang="en-US" sz="2000" dirty="0" smtClean="0"/>
              <a:t> </a:t>
            </a:r>
            <a:r>
              <a:rPr sz="2000" dirty="0" smtClean="0"/>
              <a:t>made</a:t>
            </a:r>
            <a:r>
              <a:rPr lang="en-US" sz="2000" dirty="0" smtClean="0"/>
              <a:t> </a:t>
            </a:r>
            <a:r>
              <a:rPr sz="2000" dirty="0" smtClean="0"/>
              <a:t>of</a:t>
            </a:r>
            <a:r>
              <a:rPr lang="en-US" sz="2000" dirty="0" smtClean="0"/>
              <a:t> </a:t>
            </a:r>
            <a:r>
              <a:rPr sz="2000" dirty="0" smtClean="0"/>
              <a:t>it</a:t>
            </a:r>
            <a:r>
              <a:rPr lang="en-US" sz="2000" dirty="0" smtClean="0"/>
              <a:t> </a:t>
            </a:r>
            <a:r>
              <a:rPr sz="2000" dirty="0" smtClean="0"/>
              <a:t>without</a:t>
            </a:r>
            <a:r>
              <a:rPr lang="en-US" sz="2000" dirty="0" smtClean="0"/>
              <a:t> </a:t>
            </a:r>
            <a:r>
              <a:rPr sz="2000" dirty="0" smtClean="0"/>
              <a:t>written</a:t>
            </a:r>
            <a:r>
              <a:rPr lang="en-US" sz="2000" dirty="0" smtClean="0"/>
              <a:t> </a:t>
            </a:r>
            <a:r>
              <a:rPr sz="2000" dirty="0" smtClean="0"/>
              <a:t>permission</a:t>
            </a:r>
            <a:r>
              <a:rPr lang="en-US" sz="2000" dirty="0" smtClean="0"/>
              <a:t> </a:t>
            </a:r>
            <a:r>
              <a:rPr sz="2000" dirty="0" smtClean="0"/>
              <a:t>from</a:t>
            </a:r>
            <a:r>
              <a:rPr lang="en-US" sz="2000" dirty="0" smtClean="0"/>
              <a:t> </a:t>
            </a:r>
            <a:r>
              <a:rPr sz="2000" dirty="0" smtClean="0"/>
              <a:t>the</a:t>
            </a:r>
            <a:r>
              <a:rPr lang="en-US" sz="2000" dirty="0" smtClean="0"/>
              <a:t> </a:t>
            </a:r>
            <a:r>
              <a:rPr sz="2000" dirty="0" smtClean="0"/>
              <a:t>research</a:t>
            </a:r>
            <a:r>
              <a:rPr lang="en-US" sz="2000" dirty="0" smtClean="0"/>
              <a:t> </a:t>
            </a:r>
            <a:r>
              <a:rPr sz="2000" dirty="0" smtClean="0"/>
              <a:t>team</a:t>
            </a:r>
            <a:r>
              <a:rPr lang="en-US" sz="2000" dirty="0" smtClean="0"/>
              <a:t>.</a:t>
            </a:r>
            <a:endParaRPr sz="2000" dirty="0"/>
          </a:p>
          <a:p>
            <a:r>
              <a:rPr sz="2000" dirty="0" smtClean="0"/>
              <a:t>Permission</a:t>
            </a:r>
            <a:r>
              <a:rPr lang="en-US" sz="2000" dirty="0" smtClean="0"/>
              <a:t> </a:t>
            </a:r>
            <a:r>
              <a:rPr sz="2000" dirty="0" smtClean="0"/>
              <a:t>requests</a:t>
            </a:r>
            <a:r>
              <a:rPr lang="en-US" sz="2000" dirty="0" smtClean="0"/>
              <a:t> </a:t>
            </a:r>
            <a:r>
              <a:rPr sz="2000" dirty="0" smtClean="0"/>
              <a:t>may</a:t>
            </a:r>
            <a:r>
              <a:rPr lang="en-US" sz="2000" dirty="0" smtClean="0"/>
              <a:t> </a:t>
            </a:r>
            <a:r>
              <a:rPr sz="2000" dirty="0" smtClean="0"/>
              <a:t>be</a:t>
            </a:r>
            <a:r>
              <a:rPr lang="en-US" sz="2000" dirty="0" smtClean="0"/>
              <a:t> </a:t>
            </a:r>
            <a:r>
              <a:rPr sz="2000" dirty="0" smtClean="0"/>
              <a:t>submitted</a:t>
            </a:r>
            <a:r>
              <a:rPr lang="en-US" sz="2000" dirty="0" smtClean="0"/>
              <a:t> </a:t>
            </a:r>
            <a:r>
              <a:rPr sz="2000" dirty="0" smtClean="0"/>
              <a:t>via</a:t>
            </a:r>
            <a:r>
              <a:rPr lang="en-US" sz="2000" dirty="0" smtClean="0"/>
              <a:t> </a:t>
            </a:r>
            <a:r>
              <a:rPr sz="2000" dirty="0" smtClean="0"/>
              <a:t>email</a:t>
            </a:r>
            <a:r>
              <a:rPr lang="en-US" sz="2000" dirty="0" smtClean="0"/>
              <a:t> </a:t>
            </a:r>
            <a:r>
              <a:rPr sz="2000" dirty="0" smtClean="0"/>
              <a:t>to</a:t>
            </a:r>
            <a:r>
              <a:rPr sz="2000" dirty="0"/>
              <a:t>:</a:t>
            </a:r>
          </a:p>
          <a:p>
            <a:pPr marL="0" indent="0" algn="ctr" rtl="0">
              <a:buNone/>
            </a:pPr>
            <a:r>
              <a:rPr sz="2000" dirty="0" smtClean="0">
                <a:hlinkClick r:id="rId2"/>
              </a:rPr>
              <a:t>keshercham</a:t>
            </a:r>
            <a:r>
              <a:rPr lang="en-US" sz="2000" dirty="0" smtClean="0">
                <a:hlinkClick r:id="rId2"/>
              </a:rPr>
              <a:t>.</a:t>
            </a:r>
            <a:r>
              <a:rPr sz="2000" dirty="0" smtClean="0">
                <a:hlinkClick r:id="rId2"/>
              </a:rPr>
              <a:t>technion@gmail</a:t>
            </a:r>
            <a:r>
              <a:rPr lang="en-US" sz="2000" dirty="0" smtClean="0">
                <a:hlinkClick r:id="rId2"/>
              </a:rPr>
              <a:t>.</a:t>
            </a:r>
            <a:r>
              <a:rPr sz="2000" dirty="0" smtClean="0">
                <a:hlinkClick r:id="rId2"/>
              </a:rPr>
              <a:t>com</a:t>
            </a:r>
            <a:endParaRPr lang="he-IL" sz="2000" dirty="0" smtClean="0"/>
          </a:p>
          <a:p>
            <a:pPr marL="361950" indent="0">
              <a:spcBef>
                <a:spcPts val="0"/>
              </a:spcBef>
              <a:buNone/>
            </a:pPr>
            <a:r>
              <a:rPr lang="en-US" sz="2000" dirty="0" smtClean="0"/>
              <a:t> </a:t>
            </a:r>
            <a:r>
              <a:rPr sz="2000" dirty="0" smtClean="0"/>
              <a:t>indicating</a:t>
            </a:r>
            <a:r>
              <a:rPr lang="en-US" sz="2000" dirty="0" smtClean="0"/>
              <a:t> </a:t>
            </a:r>
            <a:r>
              <a:rPr sz="2000" dirty="0" smtClean="0"/>
              <a:t>the</a:t>
            </a:r>
            <a:r>
              <a:rPr lang="en-US" sz="2000" dirty="0" smtClean="0"/>
              <a:t> </a:t>
            </a:r>
            <a:r>
              <a:rPr sz="2000" dirty="0" smtClean="0"/>
              <a:t>following</a:t>
            </a:r>
            <a:r>
              <a:rPr lang="en-US" sz="2000" dirty="0" smtClean="0"/>
              <a:t> </a:t>
            </a:r>
            <a:r>
              <a:rPr sz="2000" dirty="0" smtClean="0"/>
              <a:t>on</a:t>
            </a:r>
            <a:r>
              <a:rPr lang="en-US" sz="2000" dirty="0" smtClean="0"/>
              <a:t> </a:t>
            </a:r>
            <a:r>
              <a:rPr sz="2000" dirty="0" smtClean="0"/>
              <a:t>the</a:t>
            </a:r>
            <a:r>
              <a:rPr lang="en-US" sz="2000" dirty="0" smtClean="0"/>
              <a:t> </a:t>
            </a:r>
            <a:r>
              <a:rPr sz="2000" dirty="0" smtClean="0"/>
              <a:t>subject</a:t>
            </a:r>
            <a:r>
              <a:rPr lang="en-US" sz="2000" dirty="0" smtClean="0"/>
              <a:t> </a:t>
            </a:r>
            <a:r>
              <a:rPr sz="2000" dirty="0" smtClean="0"/>
              <a:t>line:</a:t>
            </a:r>
            <a:r>
              <a:rPr lang="en-US" sz="2000" dirty="0" smtClean="0"/>
              <a:t> </a:t>
            </a:r>
            <a:r>
              <a:rPr sz="2000" dirty="0" smtClean="0"/>
              <a:t>permission</a:t>
            </a:r>
            <a:r>
              <a:rPr lang="en-US" sz="2000" dirty="0" smtClean="0"/>
              <a:t> </a:t>
            </a:r>
            <a:r>
              <a:rPr sz="2000" dirty="0" smtClean="0"/>
              <a:t>for</a:t>
            </a:r>
            <a:r>
              <a:rPr lang="en-US" sz="2000" dirty="0" smtClean="0"/>
              <a:t> </a:t>
            </a:r>
            <a:r>
              <a:rPr sz="2000" dirty="0" smtClean="0"/>
              <a:t>[MNS</a:t>
            </a:r>
            <a:r>
              <a:rPr lang="en-US" sz="2000" dirty="0" smtClean="0"/>
              <a:t> </a:t>
            </a:r>
            <a:r>
              <a:rPr sz="2000" dirty="0" smtClean="0"/>
              <a:t>name]</a:t>
            </a:r>
            <a:r>
              <a:rPr lang="en-US" sz="2000" dirty="0" smtClean="0"/>
              <a:t> </a:t>
            </a:r>
            <a:r>
              <a:rPr sz="2000" dirty="0" smtClean="0"/>
              <a:t>MNS</a:t>
            </a:r>
            <a:r>
              <a:rPr lang="en-US" sz="2000" dirty="0" smtClean="0"/>
              <a:t> </a:t>
            </a:r>
            <a:r>
              <a:rPr sz="2000" dirty="0" smtClean="0"/>
              <a:t>use</a:t>
            </a:r>
            <a:endParaRPr lang="en-US" sz="2000" dirty="0" smtClean="0"/>
          </a:p>
        </p:txBody>
      </p:sp>
      <p:sp>
        <p:nvSpPr>
          <p:cNvPr id="4" name="Date Placeholder 3"/>
          <p:cNvSpPr>
            <a:spLocks noGrp="1"/>
          </p:cNvSpPr>
          <p:nvPr>
            <p:ph type="dt" sz="half" idx="10"/>
          </p:nvPr>
        </p:nvSpPr>
        <p:spPr/>
        <p:txBody>
          <a:bodyPr/>
          <a:lstStyle/>
          <a:p>
            <a:pPr>
              <a:defRPr/>
            </a:pPr>
            <a:r>
              <a:rPr dirty="0" smtClean="0"/>
              <a:t>Updated</a:t>
            </a:r>
            <a:r>
              <a:rPr lang="en-US" dirty="0" smtClean="0"/>
              <a:t> </a:t>
            </a:r>
            <a:r>
              <a:rPr dirty="0" smtClean="0"/>
              <a:t>13</a:t>
            </a:r>
            <a:r>
              <a:rPr lang="en-US" dirty="0" smtClean="0"/>
              <a:t>-</a:t>
            </a:r>
            <a:r>
              <a:rPr dirty="0" smtClean="0"/>
              <a:t>Oct</a:t>
            </a:r>
            <a:r>
              <a:rPr lang="en-US" dirty="0" smtClean="0"/>
              <a:t>-</a:t>
            </a:r>
            <a:r>
              <a:rPr dirty="0" smtClean="0"/>
              <a:t>2016</a:t>
            </a:r>
            <a:endParaRPr lang="he-IL" dirty="0"/>
          </a:p>
        </p:txBody>
      </p:sp>
      <p:sp>
        <p:nvSpPr>
          <p:cNvPr id="5" name="Footer Placeholder 4"/>
          <p:cNvSpPr>
            <a:spLocks noGrp="1"/>
          </p:cNvSpPr>
          <p:nvPr>
            <p:ph type="ftr" sz="quarter" idx="11"/>
          </p:nvPr>
        </p:nvSpPr>
        <p:spPr>
          <a:xfrm>
            <a:off x="2286000" y="5995988"/>
            <a:ext cx="3941763" cy="457200"/>
          </a:xfrm>
        </p:spPr>
        <p:txBody>
          <a:bodyPr/>
          <a:lstStyle/>
          <a:p>
            <a:pPr>
              <a:defRPr/>
            </a:pPr>
            <a:r>
              <a:rPr lang="en-US" dirty="0" smtClean="0"/>
              <a:t>The Art Gallery Problem </a:t>
            </a:r>
            <a:r>
              <a:rPr lang="he-IL" dirty="0" smtClean="0"/>
              <a:t> © </a:t>
            </a:r>
            <a:r>
              <a:rPr lang="en-US" dirty="0" smtClean="0"/>
              <a:t> All Rights Reserved</a:t>
            </a:r>
            <a:endParaRPr lang="en-US" dirty="0"/>
          </a:p>
        </p:txBody>
      </p:sp>
      <p:sp>
        <p:nvSpPr>
          <p:cNvPr id="6" name="Slide Number Placeholder 5"/>
          <p:cNvSpPr>
            <a:spLocks noGrp="1"/>
          </p:cNvSpPr>
          <p:nvPr>
            <p:ph type="sldNum" sz="quarter" idx="12"/>
          </p:nvPr>
        </p:nvSpPr>
        <p:spPr/>
        <p:txBody>
          <a:bodyPr/>
          <a:lstStyle/>
          <a:p>
            <a:pPr>
              <a:defRPr/>
            </a:pPr>
            <a:fld id="{28C99590-D653-46AC-97D3-FFD34B05AF04}" type="slidenum">
              <a:rPr lang="en-US" smtClean="0"/>
              <a:pPr>
                <a:defRPr/>
              </a:pPr>
              <a:t>2</a:t>
            </a:fld>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7056" y="4851000"/>
            <a:ext cx="3313416" cy="864000"/>
          </a:xfrm>
          <a:prstGeom prst="rect">
            <a:avLst/>
          </a:prstGeom>
        </p:spPr>
      </p:pic>
      <p:grpSp>
        <p:nvGrpSpPr>
          <p:cNvPr id="11" name="Group 10"/>
          <p:cNvGrpSpPr/>
          <p:nvPr/>
        </p:nvGrpSpPr>
        <p:grpSpPr>
          <a:xfrm>
            <a:off x="571555" y="4650685"/>
            <a:ext cx="3187091" cy="1216715"/>
            <a:chOff x="467544" y="4978455"/>
            <a:chExt cx="3187091" cy="1216715"/>
          </a:xfrm>
        </p:grpSpPr>
        <p:sp>
          <p:nvSpPr>
            <p:cNvPr id="12" name="Rectangle 5"/>
            <p:cNvSpPr>
              <a:spLocks noChangeArrowheads="1"/>
            </p:cNvSpPr>
            <p:nvPr/>
          </p:nvSpPr>
          <p:spPr bwMode="auto">
            <a:xfrm>
              <a:off x="467544" y="5825838"/>
              <a:ext cx="31870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Char char="•"/>
                <a:defRPr sz="3200">
                  <a:solidFill>
                    <a:schemeClr val="tx1"/>
                  </a:solidFill>
                  <a:latin typeface="Tahoma" pitchFamily="34" charset="0"/>
                  <a:cs typeface="Arial" charset="0"/>
                </a:defRPr>
              </a:lvl1pPr>
              <a:lvl2pPr marL="742950" indent="-285750" eaLnBrk="0" hangingPunct="0">
                <a:spcBef>
                  <a:spcPct val="20000"/>
                </a:spcBef>
                <a:buClr>
                  <a:schemeClr val="hlink"/>
                </a:buClr>
                <a:buChar char="–"/>
                <a:defRPr sz="2800">
                  <a:solidFill>
                    <a:schemeClr val="tx1"/>
                  </a:solidFill>
                  <a:latin typeface="Tahoma" pitchFamily="34" charset="0"/>
                  <a:cs typeface="Arial" charset="0"/>
                </a:defRPr>
              </a:lvl2pPr>
              <a:lvl3pPr marL="1143000" indent="-228600" eaLnBrk="0" hangingPunct="0">
                <a:spcBef>
                  <a:spcPct val="20000"/>
                </a:spcBef>
                <a:buClr>
                  <a:schemeClr val="accent1"/>
                </a:buClr>
                <a:buChar char="•"/>
                <a:defRPr sz="2400">
                  <a:solidFill>
                    <a:schemeClr val="tx1"/>
                  </a:solidFill>
                  <a:latin typeface="Tahoma" pitchFamily="34" charset="0"/>
                  <a:cs typeface="Arial" charset="0"/>
                </a:defRPr>
              </a:lvl3pPr>
              <a:lvl4pPr marL="1600200" indent="-228600" eaLnBrk="0" hangingPunct="0">
                <a:spcBef>
                  <a:spcPct val="20000"/>
                </a:spcBef>
                <a:buClr>
                  <a:schemeClr val="folHlink"/>
                </a:buClr>
                <a:buChar char="–"/>
                <a:defRPr sz="2000">
                  <a:solidFill>
                    <a:schemeClr val="tx1"/>
                  </a:solidFill>
                  <a:latin typeface="Tahoma" pitchFamily="34" charset="0"/>
                  <a:cs typeface="Arial" charset="0"/>
                </a:defRPr>
              </a:lvl4pPr>
              <a:lvl5pPr marL="2057400" indent="-228600" eaLnBrk="0" hangingPunct="0">
                <a:spcBef>
                  <a:spcPct val="20000"/>
                </a:spcBef>
                <a:buClr>
                  <a:schemeClr val="accent1"/>
                </a:buClr>
                <a:buChar char="»"/>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9pPr>
            </a:lstStyle>
            <a:p>
              <a:pPr eaLnBrk="1" fontAlgn="base" hangingPunct="1">
                <a:spcBef>
                  <a:spcPct val="0"/>
                </a:spcBef>
                <a:spcAft>
                  <a:spcPct val="0"/>
                </a:spcAft>
                <a:buClrTx/>
                <a:buFontTx/>
                <a:buNone/>
              </a:pPr>
              <a:r>
                <a:rPr sz="1800" b="1" dirty="0" smtClean="0">
                  <a:solidFill>
                    <a:srgbClr val="6699FF">
                      <a:lumMod val="40000"/>
                      <a:lumOff val="60000"/>
                    </a:srgbClr>
                  </a:solidFill>
                </a:rPr>
                <a:t>Israel</a:t>
              </a:r>
              <a:r>
                <a:rPr lang="en-US" sz="1800" b="1" dirty="0" smtClean="0">
                  <a:solidFill>
                    <a:srgbClr val="6699FF">
                      <a:lumMod val="40000"/>
                      <a:lumOff val="60000"/>
                    </a:srgbClr>
                  </a:solidFill>
                </a:rPr>
                <a:t> </a:t>
              </a:r>
              <a:r>
                <a:rPr sz="1800" b="1" dirty="0" smtClean="0">
                  <a:solidFill>
                    <a:srgbClr val="6699FF">
                      <a:lumMod val="40000"/>
                      <a:lumOff val="60000"/>
                    </a:srgbClr>
                  </a:solidFill>
                </a:rPr>
                <a:t>Science</a:t>
              </a:r>
              <a:r>
                <a:rPr lang="en-US" sz="1800" b="1" dirty="0" smtClean="0">
                  <a:solidFill>
                    <a:srgbClr val="6699FF">
                      <a:lumMod val="40000"/>
                      <a:lumOff val="60000"/>
                    </a:srgbClr>
                  </a:solidFill>
                </a:rPr>
                <a:t> </a:t>
              </a:r>
              <a:r>
                <a:rPr sz="1800" b="1" dirty="0" smtClean="0">
                  <a:solidFill>
                    <a:srgbClr val="6699FF">
                      <a:lumMod val="40000"/>
                      <a:lumOff val="60000"/>
                    </a:srgbClr>
                  </a:solidFill>
                </a:rPr>
                <a:t>Foundation</a:t>
              </a:r>
              <a:endParaRPr sz="1800" b="1" dirty="0">
                <a:solidFill>
                  <a:srgbClr val="6699FF">
                    <a:lumMod val="40000"/>
                    <a:lumOff val="60000"/>
                  </a:srgbClr>
                </a:solidFill>
              </a:endParaRPr>
            </a:p>
          </p:txBody>
        </p:sp>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33922" y="4978455"/>
              <a:ext cx="915988" cy="958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9828665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lstStyle/>
          <a:p>
            <a:pPr algn="ctr" rtl="1"/>
            <a:r>
              <a:rPr sz="2800" dirty="0" smtClean="0">
                <a:solidFill>
                  <a:srgbClr val="00FFFF"/>
                </a:solidFill>
              </a:rPr>
              <a:t>How</a:t>
            </a:r>
            <a:r>
              <a:rPr lang="en-US" sz="2800" dirty="0" smtClean="0">
                <a:solidFill>
                  <a:srgbClr val="00FFFF"/>
                </a:solidFill>
              </a:rPr>
              <a:t> </a:t>
            </a:r>
            <a:r>
              <a:rPr sz="2800" dirty="0" smtClean="0">
                <a:solidFill>
                  <a:srgbClr val="00FFFF"/>
                </a:solidFill>
              </a:rPr>
              <a:t>is</a:t>
            </a:r>
            <a:r>
              <a:rPr lang="en-US" sz="2800" dirty="0" smtClean="0">
                <a:solidFill>
                  <a:srgbClr val="00FFFF"/>
                </a:solidFill>
              </a:rPr>
              <a:t> </a:t>
            </a:r>
            <a:r>
              <a:rPr sz="2800" dirty="0" smtClean="0">
                <a:solidFill>
                  <a:srgbClr val="00FFFF"/>
                </a:solidFill>
              </a:rPr>
              <a:t>a</a:t>
            </a:r>
            <a:r>
              <a:rPr lang="en-US" sz="2800" dirty="0" smtClean="0">
                <a:solidFill>
                  <a:srgbClr val="00FFFF"/>
                </a:solidFill>
              </a:rPr>
              <a:t> </a:t>
            </a:r>
            <a:r>
              <a:rPr sz="2800" dirty="0" smtClean="0">
                <a:solidFill>
                  <a:srgbClr val="00FFFF"/>
                </a:solidFill>
              </a:rPr>
              <a:t>proof</a:t>
            </a:r>
            <a:r>
              <a:rPr lang="en-US" sz="2800" dirty="0" smtClean="0">
                <a:solidFill>
                  <a:srgbClr val="00FFFF"/>
                </a:solidFill>
              </a:rPr>
              <a:t> "</a:t>
            </a:r>
            <a:r>
              <a:rPr sz="2800" dirty="0" smtClean="0">
                <a:solidFill>
                  <a:srgbClr val="00FFFF"/>
                </a:solidFill>
              </a:rPr>
              <a:t>born</a:t>
            </a:r>
            <a:r>
              <a:rPr lang="en-US" sz="2800" dirty="0" smtClean="0">
                <a:solidFill>
                  <a:srgbClr val="00FFFF"/>
                </a:solidFill>
              </a:rPr>
              <a:t>"</a:t>
            </a:r>
            <a:r>
              <a:rPr sz="2800" dirty="0" smtClean="0">
                <a:solidFill>
                  <a:srgbClr val="00FFFF"/>
                </a:solidFill>
              </a:rPr>
              <a:t>?</a:t>
            </a:r>
            <a:endParaRPr sz="2800" dirty="0">
              <a:solidFill>
                <a:srgbClr val="00FFFF"/>
              </a:solidFill>
            </a:endParaRPr>
          </a:p>
        </p:txBody>
      </p:sp>
      <p:sp>
        <p:nvSpPr>
          <p:cNvPr id="3" name="Content Placeholder 2"/>
          <p:cNvSpPr>
            <a:spLocks noGrp="1"/>
          </p:cNvSpPr>
          <p:nvPr>
            <p:ph idx="1"/>
          </p:nvPr>
        </p:nvSpPr>
        <p:spPr>
          <a:xfrm>
            <a:off x="304800" y="980728"/>
            <a:ext cx="8767192" cy="4525963"/>
          </a:xfrm>
        </p:spPr>
        <p:txBody>
          <a:bodyPr>
            <a:noAutofit/>
          </a:bodyPr>
          <a:lstStyle/>
          <a:p>
            <a:r>
              <a:rPr sz="2400" dirty="0" smtClean="0"/>
              <a:t>Steve</a:t>
            </a:r>
            <a:r>
              <a:rPr lang="en-US" sz="2400" dirty="0" smtClean="0"/>
              <a:t> </a:t>
            </a:r>
            <a:r>
              <a:rPr sz="2400" dirty="0" smtClean="0"/>
              <a:t>Fisk</a:t>
            </a:r>
            <a:r>
              <a:rPr lang="en-US" sz="2400" dirty="0" smtClean="0"/>
              <a:t> (1946-2010), </a:t>
            </a:r>
            <a:r>
              <a:rPr sz="2400" dirty="0" smtClean="0"/>
              <a:t>a</a:t>
            </a:r>
            <a:r>
              <a:rPr lang="en-US" sz="2400" dirty="0" smtClean="0"/>
              <a:t> </a:t>
            </a:r>
            <a:r>
              <a:rPr sz="2400" dirty="0" smtClean="0"/>
              <a:t>mathem</a:t>
            </a:r>
            <a:r>
              <a:rPr lang="en-US" sz="2400" dirty="0" smtClean="0"/>
              <a:t>a</a:t>
            </a:r>
            <a:r>
              <a:rPr sz="2400" dirty="0" smtClean="0"/>
              <a:t>tician</a:t>
            </a:r>
            <a:r>
              <a:rPr lang="en-US" sz="2400" dirty="0" smtClean="0"/>
              <a:t> </a:t>
            </a:r>
            <a:r>
              <a:rPr sz="2400" dirty="0" smtClean="0"/>
              <a:t>born</a:t>
            </a:r>
            <a:r>
              <a:rPr lang="en-US" sz="2400" dirty="0" smtClean="0"/>
              <a:t> </a:t>
            </a:r>
            <a:r>
              <a:rPr sz="2400" dirty="0" smtClean="0"/>
              <a:t>in</a:t>
            </a:r>
            <a:r>
              <a:rPr lang="en-US" sz="2400" dirty="0" smtClean="0"/>
              <a:t> </a:t>
            </a:r>
            <a:r>
              <a:rPr sz="2400" dirty="0" smtClean="0"/>
              <a:t>San</a:t>
            </a:r>
            <a:r>
              <a:rPr lang="en-US" sz="2400" dirty="0" smtClean="0"/>
              <a:t> </a:t>
            </a:r>
            <a:r>
              <a:rPr sz="2400" dirty="0" smtClean="0"/>
              <a:t>Francisco</a:t>
            </a:r>
            <a:r>
              <a:rPr lang="en-US" sz="2400" dirty="0" smtClean="0"/>
              <a:t>, </a:t>
            </a:r>
            <a:r>
              <a:rPr sz="2400" dirty="0" smtClean="0"/>
              <a:t>saw</a:t>
            </a:r>
            <a:r>
              <a:rPr lang="en-US" sz="2400" dirty="0" smtClean="0"/>
              <a:t> </a:t>
            </a:r>
            <a:r>
              <a:rPr sz="2400" dirty="0" err="1" smtClean="0"/>
              <a:t>Chvátal's</a:t>
            </a:r>
            <a:r>
              <a:rPr lang="en-US" sz="2400" dirty="0" smtClean="0"/>
              <a:t> </a:t>
            </a:r>
            <a:r>
              <a:rPr sz="2400" dirty="0" smtClean="0"/>
              <a:t>paper</a:t>
            </a:r>
            <a:r>
              <a:rPr lang="en-US" sz="2400" dirty="0" smtClean="0"/>
              <a:t> </a:t>
            </a:r>
            <a:r>
              <a:rPr sz="2400" dirty="0" smtClean="0"/>
              <a:t>in</a:t>
            </a:r>
            <a:r>
              <a:rPr lang="en-US" sz="2400" dirty="0" smtClean="0"/>
              <a:t> </a:t>
            </a:r>
            <a:r>
              <a:rPr sz="2400" dirty="0" smtClean="0"/>
              <a:t>the</a:t>
            </a:r>
            <a:r>
              <a:rPr lang="en-US" sz="2400" dirty="0" smtClean="0"/>
              <a:t> </a:t>
            </a:r>
            <a:r>
              <a:rPr sz="2400" dirty="0" smtClean="0"/>
              <a:t>math</a:t>
            </a:r>
            <a:r>
              <a:rPr lang="en-US" sz="2400" dirty="0" smtClean="0"/>
              <a:t> </a:t>
            </a:r>
            <a:r>
              <a:rPr sz="2400" dirty="0" smtClean="0"/>
              <a:t>library</a:t>
            </a:r>
            <a:r>
              <a:rPr lang="en-US" sz="2400" dirty="0" smtClean="0"/>
              <a:t> </a:t>
            </a:r>
            <a:r>
              <a:rPr sz="2400" dirty="0" smtClean="0"/>
              <a:t>of</a:t>
            </a:r>
            <a:r>
              <a:rPr lang="en-US" sz="2400" dirty="0" smtClean="0"/>
              <a:t> </a:t>
            </a:r>
            <a:r>
              <a:rPr sz="2400" dirty="0" smtClean="0"/>
              <a:t>the</a:t>
            </a:r>
            <a:r>
              <a:rPr lang="en-US" sz="2400" dirty="0" smtClean="0"/>
              <a:t> </a:t>
            </a:r>
            <a:r>
              <a:rPr sz="2400" dirty="0" smtClean="0"/>
              <a:t>University</a:t>
            </a:r>
            <a:r>
              <a:rPr lang="en-US" sz="2400" dirty="0" smtClean="0"/>
              <a:t> </a:t>
            </a:r>
            <a:r>
              <a:rPr sz="2400" dirty="0" smtClean="0"/>
              <a:t>of</a:t>
            </a:r>
            <a:r>
              <a:rPr lang="en-US" sz="2400" dirty="0" smtClean="0"/>
              <a:t> </a:t>
            </a:r>
            <a:r>
              <a:rPr sz="2400" dirty="0" smtClean="0"/>
              <a:t>Tehran</a:t>
            </a:r>
            <a:r>
              <a:rPr lang="en-US" sz="2400" dirty="0" smtClean="0"/>
              <a:t> </a:t>
            </a:r>
            <a:r>
              <a:rPr sz="2400" dirty="0" smtClean="0"/>
              <a:t>about</a:t>
            </a:r>
            <a:r>
              <a:rPr lang="en-US" sz="2400" dirty="0" smtClean="0"/>
              <a:t> </a:t>
            </a:r>
            <a:r>
              <a:rPr sz="2400" dirty="0" smtClean="0"/>
              <a:t>a</a:t>
            </a:r>
            <a:r>
              <a:rPr lang="en-US" sz="2400" dirty="0" smtClean="0"/>
              <a:t> </a:t>
            </a:r>
            <a:r>
              <a:rPr sz="2400" dirty="0" smtClean="0"/>
              <a:t>year</a:t>
            </a:r>
            <a:r>
              <a:rPr lang="en-US" sz="2400" dirty="0" smtClean="0"/>
              <a:t> </a:t>
            </a:r>
            <a:r>
              <a:rPr sz="2400" dirty="0" smtClean="0"/>
              <a:t>after</a:t>
            </a:r>
            <a:r>
              <a:rPr lang="en-US" sz="2400" dirty="0" smtClean="0"/>
              <a:t> </a:t>
            </a:r>
            <a:r>
              <a:rPr sz="2400" dirty="0" smtClean="0"/>
              <a:t>its</a:t>
            </a:r>
            <a:r>
              <a:rPr lang="en-US" sz="2400" dirty="0" smtClean="0"/>
              <a:t> </a:t>
            </a:r>
            <a:r>
              <a:rPr sz="2400" dirty="0" smtClean="0"/>
              <a:t>publication</a:t>
            </a:r>
            <a:r>
              <a:rPr lang="en-US" sz="2400" dirty="0" smtClean="0"/>
              <a:t>, on a visit to Iran.</a:t>
            </a:r>
            <a:endParaRPr sz="2400" dirty="0"/>
          </a:p>
          <a:p>
            <a:r>
              <a:rPr sz="2400" dirty="0" smtClean="0"/>
              <a:t>The</a:t>
            </a:r>
            <a:r>
              <a:rPr lang="en-US" sz="2400" dirty="0" smtClean="0"/>
              <a:t> </a:t>
            </a:r>
            <a:r>
              <a:rPr sz="2400" dirty="0" smtClean="0"/>
              <a:t>problem</a:t>
            </a:r>
            <a:r>
              <a:rPr lang="en-US" sz="2400" dirty="0" smtClean="0"/>
              <a:t> </a:t>
            </a:r>
            <a:r>
              <a:rPr sz="2400" dirty="0" smtClean="0"/>
              <a:t>and</a:t>
            </a:r>
            <a:r>
              <a:rPr lang="en-US" sz="2400" dirty="0" smtClean="0"/>
              <a:t> its </a:t>
            </a:r>
            <a:r>
              <a:rPr sz="2400" dirty="0" smtClean="0"/>
              <a:t>solution</a:t>
            </a:r>
            <a:r>
              <a:rPr lang="en-US" sz="2400" dirty="0" smtClean="0"/>
              <a:t> piqued </a:t>
            </a:r>
            <a:r>
              <a:rPr sz="2400" dirty="0" smtClean="0"/>
              <a:t>his</a:t>
            </a:r>
            <a:r>
              <a:rPr lang="en-US" sz="2400" dirty="0" smtClean="0"/>
              <a:t> </a:t>
            </a:r>
            <a:r>
              <a:rPr sz="2400" dirty="0" smtClean="0"/>
              <a:t>interest</a:t>
            </a:r>
            <a:r>
              <a:rPr lang="en-US" sz="2400" dirty="0" smtClean="0"/>
              <a:t>, </a:t>
            </a:r>
            <a:r>
              <a:rPr sz="2400" dirty="0" smtClean="0"/>
              <a:t>but</a:t>
            </a:r>
            <a:r>
              <a:rPr lang="en-US" sz="2400" dirty="0" smtClean="0"/>
              <a:t> </a:t>
            </a:r>
            <a:r>
              <a:rPr sz="2400" dirty="0" smtClean="0"/>
              <a:t>he</a:t>
            </a:r>
            <a:r>
              <a:rPr lang="en-US" sz="2400" dirty="0" smtClean="0"/>
              <a:t> did not have the </a:t>
            </a:r>
            <a:r>
              <a:rPr sz="2400" dirty="0" smtClean="0"/>
              <a:t>patience</a:t>
            </a:r>
            <a:r>
              <a:rPr lang="en-US" sz="2400" dirty="0" smtClean="0"/>
              <a:t> </a:t>
            </a:r>
            <a:r>
              <a:rPr sz="2400" dirty="0" smtClean="0"/>
              <a:t>to</a:t>
            </a:r>
            <a:r>
              <a:rPr lang="en-US" sz="2400" dirty="0" smtClean="0"/>
              <a:t> </a:t>
            </a:r>
            <a:r>
              <a:rPr sz="2400" dirty="0" smtClean="0"/>
              <a:t>sit</a:t>
            </a:r>
            <a:r>
              <a:rPr lang="en-US" sz="2400" dirty="0" smtClean="0"/>
              <a:t> </a:t>
            </a:r>
            <a:r>
              <a:rPr sz="2400" dirty="0" smtClean="0"/>
              <a:t>in</a:t>
            </a:r>
            <a:r>
              <a:rPr lang="en-US" sz="2400" dirty="0" smtClean="0"/>
              <a:t> </a:t>
            </a:r>
            <a:r>
              <a:rPr sz="2400" dirty="0" smtClean="0"/>
              <a:t>the</a:t>
            </a:r>
            <a:r>
              <a:rPr lang="en-US" sz="2400" dirty="0" smtClean="0"/>
              <a:t> </a:t>
            </a:r>
            <a:r>
              <a:rPr sz="2400" dirty="0" smtClean="0"/>
              <a:t>library</a:t>
            </a:r>
            <a:r>
              <a:rPr lang="en-US" sz="2400" dirty="0" smtClean="0"/>
              <a:t> </a:t>
            </a:r>
            <a:r>
              <a:rPr sz="2400" dirty="0" smtClean="0"/>
              <a:t>and</a:t>
            </a:r>
            <a:r>
              <a:rPr lang="en-US" sz="2400" dirty="0" smtClean="0"/>
              <a:t> </a:t>
            </a:r>
            <a:r>
              <a:rPr sz="2400" dirty="0" smtClean="0"/>
              <a:t>read</a:t>
            </a:r>
            <a:r>
              <a:rPr lang="en-US" sz="2400" dirty="0" smtClean="0"/>
              <a:t> </a:t>
            </a:r>
            <a:r>
              <a:rPr sz="2400" dirty="0" smtClean="0"/>
              <a:t>the</a:t>
            </a:r>
            <a:r>
              <a:rPr lang="en-US" sz="2400" dirty="0" smtClean="0"/>
              <a:t> </a:t>
            </a:r>
            <a:r>
              <a:rPr sz="2400" dirty="0" smtClean="0"/>
              <a:t>complex</a:t>
            </a:r>
            <a:r>
              <a:rPr lang="en-US" sz="2400" dirty="0" smtClean="0"/>
              <a:t> </a:t>
            </a:r>
            <a:r>
              <a:rPr sz="2400" dirty="0" smtClean="0"/>
              <a:t>proof</a:t>
            </a:r>
            <a:r>
              <a:rPr lang="en-US" sz="2400" dirty="0" smtClean="0"/>
              <a:t>.</a:t>
            </a:r>
            <a:endParaRPr sz="2400" dirty="0"/>
          </a:p>
          <a:p>
            <a:r>
              <a:rPr sz="2400" dirty="0" smtClean="0"/>
              <a:t>In</a:t>
            </a:r>
            <a:r>
              <a:rPr lang="en-US" sz="2400" dirty="0" smtClean="0"/>
              <a:t> </a:t>
            </a:r>
            <a:r>
              <a:rPr sz="2400" dirty="0" smtClean="0"/>
              <a:t>his</a:t>
            </a:r>
            <a:r>
              <a:rPr lang="en-US" sz="2400" dirty="0" smtClean="0"/>
              <a:t> </a:t>
            </a:r>
            <a:r>
              <a:rPr sz="2400" dirty="0" smtClean="0"/>
              <a:t>own</a:t>
            </a:r>
            <a:r>
              <a:rPr lang="en-US" sz="2400" dirty="0" smtClean="0"/>
              <a:t> </a:t>
            </a:r>
            <a:r>
              <a:rPr sz="2400" dirty="0" smtClean="0"/>
              <a:t>words</a:t>
            </a:r>
            <a:r>
              <a:rPr lang="en-US" sz="2400" dirty="0" smtClean="0"/>
              <a:t>, "</a:t>
            </a:r>
            <a:r>
              <a:rPr sz="2400" dirty="0" smtClean="0"/>
              <a:t>A</a:t>
            </a:r>
            <a:r>
              <a:rPr lang="en-US" sz="2400" dirty="0" smtClean="0"/>
              <a:t> </a:t>
            </a:r>
            <a:r>
              <a:rPr sz="2400" dirty="0" smtClean="0"/>
              <a:t>few</a:t>
            </a:r>
            <a:r>
              <a:rPr lang="en-US" sz="2400" dirty="0" smtClean="0"/>
              <a:t> </a:t>
            </a:r>
            <a:r>
              <a:rPr sz="2400" dirty="0" smtClean="0"/>
              <a:t>weeks</a:t>
            </a:r>
            <a:r>
              <a:rPr lang="en-US" sz="2400" dirty="0" smtClean="0"/>
              <a:t> </a:t>
            </a:r>
            <a:r>
              <a:rPr sz="2400" dirty="0" smtClean="0"/>
              <a:t>later</a:t>
            </a:r>
            <a:r>
              <a:rPr lang="en-US" sz="2400" dirty="0" smtClean="0"/>
              <a:t> </a:t>
            </a:r>
            <a:r>
              <a:rPr sz="2400" dirty="0" smtClean="0"/>
              <a:t>we</a:t>
            </a:r>
            <a:r>
              <a:rPr lang="en-US" sz="2400" dirty="0" smtClean="0"/>
              <a:t> </a:t>
            </a:r>
            <a:r>
              <a:rPr sz="2400" dirty="0" smtClean="0"/>
              <a:t>were</a:t>
            </a:r>
            <a:r>
              <a:rPr lang="en-US" sz="2400" dirty="0" smtClean="0"/>
              <a:t> </a:t>
            </a:r>
            <a:r>
              <a:rPr sz="2400" dirty="0" smtClean="0"/>
              <a:t>traveling</a:t>
            </a:r>
            <a:r>
              <a:rPr lang="en-US" sz="2400" dirty="0" smtClean="0"/>
              <a:t> </a:t>
            </a:r>
            <a:r>
              <a:rPr sz="2400" dirty="0" smtClean="0"/>
              <a:t>on</a:t>
            </a:r>
            <a:r>
              <a:rPr lang="en-US" sz="2400" dirty="0" smtClean="0"/>
              <a:t> </a:t>
            </a:r>
            <a:r>
              <a:rPr sz="2400" dirty="0" smtClean="0"/>
              <a:t>a</a:t>
            </a:r>
            <a:r>
              <a:rPr lang="en-US" sz="2400" dirty="0" smtClean="0"/>
              <a:t> </a:t>
            </a:r>
            <a:r>
              <a:rPr sz="2400" dirty="0" smtClean="0"/>
              <a:t>bus</a:t>
            </a:r>
            <a:r>
              <a:rPr lang="en-US" sz="2400" dirty="0" smtClean="0"/>
              <a:t> </a:t>
            </a:r>
            <a:r>
              <a:rPr sz="2400" dirty="0" smtClean="0"/>
              <a:t>between</a:t>
            </a:r>
            <a:r>
              <a:rPr lang="en-US" sz="2400" dirty="0" smtClean="0"/>
              <a:t> </a:t>
            </a:r>
            <a:r>
              <a:rPr sz="2400" dirty="0" smtClean="0"/>
              <a:t>Herat</a:t>
            </a:r>
            <a:r>
              <a:rPr lang="en-US" sz="2400" dirty="0" smtClean="0"/>
              <a:t> </a:t>
            </a:r>
            <a:r>
              <a:rPr sz="2400" dirty="0" smtClean="0"/>
              <a:t>and</a:t>
            </a:r>
            <a:r>
              <a:rPr lang="en-US" sz="2400" dirty="0" smtClean="0"/>
              <a:t> </a:t>
            </a:r>
            <a:r>
              <a:rPr sz="2400" dirty="0" smtClean="0"/>
              <a:t>Kandahar</a:t>
            </a:r>
            <a:r>
              <a:rPr lang="en-US" sz="2400" dirty="0" smtClean="0"/>
              <a:t> </a:t>
            </a:r>
            <a:r>
              <a:rPr sz="2400" dirty="0" smtClean="0"/>
              <a:t>in</a:t>
            </a:r>
            <a:r>
              <a:rPr lang="en-US" sz="2400" dirty="0" smtClean="0"/>
              <a:t> </a:t>
            </a:r>
            <a:r>
              <a:rPr sz="2400" dirty="0" smtClean="0"/>
              <a:t>Afghanistan</a:t>
            </a:r>
            <a:r>
              <a:rPr lang="en-US" sz="2400" dirty="0" smtClean="0"/>
              <a:t>. </a:t>
            </a:r>
            <a:r>
              <a:rPr sz="2400" dirty="0" smtClean="0"/>
              <a:t>It</a:t>
            </a:r>
            <a:r>
              <a:rPr lang="en-US" sz="2400" dirty="0" smtClean="0"/>
              <a:t> </a:t>
            </a:r>
            <a:r>
              <a:rPr sz="2400" dirty="0" smtClean="0"/>
              <a:t>was</a:t>
            </a:r>
            <a:r>
              <a:rPr lang="en-US" sz="2400" dirty="0" smtClean="0"/>
              <a:t> </a:t>
            </a:r>
            <a:r>
              <a:rPr sz="2400" dirty="0" smtClean="0"/>
              <a:t>hot</a:t>
            </a:r>
            <a:r>
              <a:rPr lang="en-US" sz="2400" dirty="0" smtClean="0"/>
              <a:t>, </a:t>
            </a:r>
            <a:r>
              <a:rPr sz="2400" dirty="0" smtClean="0"/>
              <a:t>dusty</a:t>
            </a:r>
            <a:r>
              <a:rPr lang="en-US" sz="2400" dirty="0" smtClean="0"/>
              <a:t> </a:t>
            </a:r>
            <a:r>
              <a:rPr sz="2400" dirty="0" smtClean="0"/>
              <a:t>and</a:t>
            </a:r>
            <a:r>
              <a:rPr lang="en-US" sz="2400" dirty="0" smtClean="0"/>
              <a:t> </a:t>
            </a:r>
            <a:r>
              <a:rPr sz="2400" dirty="0" smtClean="0"/>
              <a:t>noisy</a:t>
            </a:r>
            <a:r>
              <a:rPr lang="en-US" sz="2400" dirty="0" smtClean="0"/>
              <a:t> </a:t>
            </a:r>
            <a:r>
              <a:rPr sz="2400" dirty="0" smtClean="0"/>
              <a:t>with</a:t>
            </a:r>
            <a:r>
              <a:rPr lang="en-US" sz="2400" dirty="0" smtClean="0"/>
              <a:t> </a:t>
            </a:r>
            <a:r>
              <a:rPr sz="2400" dirty="0" smtClean="0"/>
              <a:t>squawking</a:t>
            </a:r>
            <a:r>
              <a:rPr lang="en-US" sz="2400" dirty="0" smtClean="0"/>
              <a:t> </a:t>
            </a:r>
            <a:r>
              <a:rPr sz="2400" dirty="0" smtClean="0"/>
              <a:t>chickens</a:t>
            </a:r>
            <a:r>
              <a:rPr lang="en-US" sz="2400" dirty="0" smtClean="0"/>
              <a:t> </a:t>
            </a:r>
            <a:r>
              <a:rPr sz="2400" dirty="0" smtClean="0"/>
              <a:t>on</a:t>
            </a:r>
            <a:r>
              <a:rPr lang="en-US" sz="2400" dirty="0" smtClean="0"/>
              <a:t> </a:t>
            </a:r>
            <a:r>
              <a:rPr sz="2400" dirty="0" smtClean="0"/>
              <a:t>the</a:t>
            </a:r>
            <a:r>
              <a:rPr lang="en-US" sz="2400" dirty="0" smtClean="0"/>
              <a:t> </a:t>
            </a:r>
            <a:r>
              <a:rPr sz="2400" dirty="0" smtClean="0"/>
              <a:t>roof</a:t>
            </a:r>
            <a:r>
              <a:rPr lang="en-US" sz="2400" dirty="0" smtClean="0"/>
              <a:t>. </a:t>
            </a:r>
            <a:r>
              <a:rPr sz="2400" dirty="0" smtClean="0"/>
              <a:t>I</a:t>
            </a:r>
            <a:r>
              <a:rPr lang="en-US" sz="2400" dirty="0" smtClean="0"/>
              <a:t> </a:t>
            </a:r>
            <a:r>
              <a:rPr sz="2400" dirty="0" smtClean="0"/>
              <a:t>was</a:t>
            </a:r>
            <a:r>
              <a:rPr lang="en-US" sz="2400" dirty="0" smtClean="0"/>
              <a:t> </a:t>
            </a:r>
            <a:r>
              <a:rPr sz="2400" dirty="0" smtClean="0"/>
              <a:t>thinking</a:t>
            </a:r>
            <a:r>
              <a:rPr lang="en-US" sz="2400" dirty="0" smtClean="0"/>
              <a:t> </a:t>
            </a:r>
            <a:r>
              <a:rPr sz="2400" dirty="0" smtClean="0"/>
              <a:t>about</a:t>
            </a:r>
            <a:r>
              <a:rPr lang="en-US" sz="2400" dirty="0" smtClean="0"/>
              <a:t> </a:t>
            </a:r>
            <a:r>
              <a:rPr sz="2400" dirty="0" smtClean="0"/>
              <a:t>it</a:t>
            </a:r>
            <a:r>
              <a:rPr lang="en-US" sz="2400" dirty="0" smtClean="0"/>
              <a:t> -- </a:t>
            </a:r>
            <a:r>
              <a:rPr sz="2400" dirty="0" smtClean="0"/>
              <a:t>well</a:t>
            </a:r>
            <a:r>
              <a:rPr lang="en-US" sz="2400" dirty="0" smtClean="0"/>
              <a:t> </a:t>
            </a:r>
            <a:r>
              <a:rPr sz="2400" dirty="0" smtClean="0"/>
              <a:t>I</a:t>
            </a:r>
            <a:r>
              <a:rPr lang="en-US" sz="2400" dirty="0" smtClean="0"/>
              <a:t> </a:t>
            </a:r>
            <a:r>
              <a:rPr sz="2400" dirty="0" smtClean="0"/>
              <a:t>was</a:t>
            </a:r>
            <a:r>
              <a:rPr lang="en-US" sz="2400" dirty="0" smtClean="0"/>
              <a:t> </a:t>
            </a:r>
            <a:r>
              <a:rPr sz="2400" dirty="0" smtClean="0"/>
              <a:t>probably</a:t>
            </a:r>
            <a:r>
              <a:rPr lang="en-US" sz="2400" dirty="0" smtClean="0"/>
              <a:t> </a:t>
            </a:r>
            <a:r>
              <a:rPr sz="2400" dirty="0" smtClean="0"/>
              <a:t>dozing</a:t>
            </a:r>
            <a:r>
              <a:rPr lang="en-US" sz="2400" dirty="0" smtClean="0"/>
              <a:t> </a:t>
            </a:r>
            <a:r>
              <a:rPr sz="2400" dirty="0" smtClean="0"/>
              <a:t>off</a:t>
            </a:r>
            <a:r>
              <a:rPr lang="en-US" sz="2400" dirty="0" smtClean="0"/>
              <a:t> </a:t>
            </a:r>
            <a:r>
              <a:rPr sz="2400" dirty="0" smtClean="0"/>
              <a:t>actually</a:t>
            </a:r>
            <a:r>
              <a:rPr lang="en-US" sz="2400" dirty="0" smtClean="0"/>
              <a:t> -- </a:t>
            </a:r>
            <a:r>
              <a:rPr sz="2400" dirty="0" smtClean="0"/>
              <a:t>and</a:t>
            </a:r>
            <a:r>
              <a:rPr lang="en-US" sz="2400" dirty="0" smtClean="0"/>
              <a:t> </a:t>
            </a:r>
            <a:r>
              <a:rPr sz="2400" dirty="0" smtClean="0"/>
              <a:t>I</a:t>
            </a:r>
            <a:r>
              <a:rPr lang="en-US" sz="2400" dirty="0" smtClean="0"/>
              <a:t> </a:t>
            </a:r>
            <a:r>
              <a:rPr sz="2400" dirty="0" smtClean="0"/>
              <a:t>thought</a:t>
            </a:r>
            <a:r>
              <a:rPr lang="en-US" sz="2400" dirty="0" smtClean="0"/>
              <a:t> </a:t>
            </a:r>
            <a:r>
              <a:rPr sz="2400" dirty="0" smtClean="0"/>
              <a:t>of</a:t>
            </a:r>
            <a:r>
              <a:rPr lang="en-US" sz="2400" dirty="0" smtClean="0"/>
              <a:t> </a:t>
            </a:r>
            <a:r>
              <a:rPr sz="2400" dirty="0" smtClean="0"/>
              <a:t>the</a:t>
            </a:r>
            <a:r>
              <a:rPr lang="en-US" sz="2400" dirty="0" smtClean="0"/>
              <a:t> </a:t>
            </a:r>
            <a:r>
              <a:rPr sz="2400" dirty="0" smtClean="0"/>
              <a:t>proof</a:t>
            </a:r>
            <a:r>
              <a:rPr lang="en-US" sz="2400" dirty="0" smtClean="0"/>
              <a:t>." </a:t>
            </a:r>
            <a:r>
              <a:rPr sz="2400" dirty="0" smtClean="0"/>
              <a:t>Fisk's</a:t>
            </a:r>
            <a:r>
              <a:rPr lang="en-US" sz="2400" dirty="0" smtClean="0"/>
              <a:t> </a:t>
            </a:r>
            <a:r>
              <a:rPr sz="2400" dirty="0" smtClean="0"/>
              <a:t>proof</a:t>
            </a:r>
            <a:r>
              <a:rPr lang="en-US" sz="2400" dirty="0" smtClean="0"/>
              <a:t> </a:t>
            </a:r>
            <a:r>
              <a:rPr sz="2400" dirty="0" smtClean="0"/>
              <a:t>was</a:t>
            </a:r>
            <a:r>
              <a:rPr lang="en-US" sz="2400" dirty="0" smtClean="0"/>
              <a:t> </a:t>
            </a:r>
            <a:r>
              <a:rPr sz="2400" dirty="0" smtClean="0"/>
              <a:t>simple</a:t>
            </a:r>
            <a:r>
              <a:rPr lang="en-US" sz="2400" dirty="0" smtClean="0"/>
              <a:t> </a:t>
            </a:r>
            <a:r>
              <a:rPr sz="2400" dirty="0" smtClean="0"/>
              <a:t>and</a:t>
            </a:r>
            <a:r>
              <a:rPr lang="en-US" sz="2400" dirty="0" smtClean="0"/>
              <a:t> </a:t>
            </a:r>
            <a:r>
              <a:rPr sz="2400" dirty="0" smtClean="0"/>
              <a:t>elegant</a:t>
            </a:r>
            <a:r>
              <a:rPr lang="en-US" sz="2400" dirty="0" smtClean="0"/>
              <a:t>. </a:t>
            </a:r>
            <a:endParaRPr lang="he-IL" sz="2400" dirty="0"/>
          </a:p>
        </p:txBody>
      </p:sp>
      <p:sp>
        <p:nvSpPr>
          <p:cNvPr id="4" name="Date Placeholder 3"/>
          <p:cNvSpPr>
            <a:spLocks noGrp="1"/>
          </p:cNvSpPr>
          <p:nvPr>
            <p:ph type="dt" sz="half" idx="10"/>
          </p:nvPr>
        </p:nvSpPr>
        <p:spPr/>
        <p:txBody>
          <a:bodyPr/>
          <a:lstStyle/>
          <a:p>
            <a:r>
              <a:rPr dirty="0" smtClean="0"/>
              <a:t>Updated</a:t>
            </a:r>
            <a:r>
              <a:rPr lang="en-US" dirty="0" smtClean="0"/>
              <a:t> </a:t>
            </a:r>
            <a:r>
              <a:rPr dirty="0" smtClean="0"/>
              <a:t>13</a:t>
            </a:r>
            <a:r>
              <a:rPr lang="en-US" dirty="0" smtClean="0"/>
              <a:t>-</a:t>
            </a:r>
            <a:r>
              <a:rPr dirty="0" smtClean="0"/>
              <a:t>Oct</a:t>
            </a:r>
            <a:r>
              <a:rPr lang="en-US" dirty="0" smtClean="0"/>
              <a:t>-</a:t>
            </a:r>
            <a:r>
              <a:rPr dirty="0" smtClean="0"/>
              <a:t>2016</a:t>
            </a:r>
            <a:endParaRPr lang="en-US" dirty="0"/>
          </a:p>
        </p:txBody>
      </p:sp>
      <p:sp>
        <p:nvSpPr>
          <p:cNvPr id="7" name="Footer Placeholder 7"/>
          <p:cNvSpPr>
            <a:spLocks noGrp="1"/>
          </p:cNvSpPr>
          <p:nvPr>
            <p:ph type="ftr" sz="quarter" idx="11"/>
          </p:nvPr>
        </p:nvSpPr>
        <p:spPr>
          <a:xfrm>
            <a:off x="2209800" y="5995988"/>
            <a:ext cx="48768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dirty="0" smtClean="0">
                <a:solidFill>
                  <a:srgbClr val="F8F8F8"/>
                </a:solidFill>
                <a:latin typeface="Tahoma"/>
              </a:rPr>
              <a:t>The Art Gallery Problem </a:t>
            </a:r>
            <a:r>
              <a:rPr dirty="0" smtClean="0">
                <a:solidFill>
                  <a:srgbClr val="F8F8F8"/>
                </a:solidFill>
                <a:latin typeface="Tahoma"/>
              </a:rPr>
              <a:t>©</a:t>
            </a:r>
            <a:r>
              <a:rPr lang="en-US" dirty="0" smtClean="0">
                <a:solidFill>
                  <a:srgbClr val="F8F8F8"/>
                </a:solidFill>
                <a:latin typeface="Tahoma"/>
              </a:rPr>
              <a:t> </a:t>
            </a:r>
            <a:r>
              <a:rPr dirty="0" smtClean="0">
                <a:solidFill>
                  <a:srgbClr val="F8F8F8"/>
                </a:solidFill>
                <a:latin typeface="Tahoma"/>
              </a:rPr>
              <a:t>All</a:t>
            </a:r>
            <a:r>
              <a:rPr lang="en-US" dirty="0" smtClean="0">
                <a:solidFill>
                  <a:srgbClr val="F8F8F8"/>
                </a:solidFill>
                <a:latin typeface="Tahoma"/>
              </a:rPr>
              <a:t> </a:t>
            </a:r>
            <a:r>
              <a:rPr dirty="0" smtClean="0">
                <a:solidFill>
                  <a:srgbClr val="F8F8F8"/>
                </a:solidFill>
                <a:latin typeface="Tahoma"/>
              </a:rPr>
              <a:t>Rights</a:t>
            </a:r>
            <a:r>
              <a:rPr lang="en-US" dirty="0" smtClean="0">
                <a:solidFill>
                  <a:srgbClr val="F8F8F8"/>
                </a:solidFill>
                <a:latin typeface="Tahoma"/>
              </a:rPr>
              <a:t> </a:t>
            </a:r>
            <a:r>
              <a:rPr dirty="0" smtClean="0">
                <a:solidFill>
                  <a:srgbClr val="F8F8F8"/>
                </a:solidFill>
                <a:latin typeface="Tahoma"/>
              </a:rPr>
              <a:t>Reserved</a:t>
            </a:r>
            <a:r>
              <a:rPr lang="en-US" dirty="0" smtClean="0">
                <a:solidFill>
                  <a:srgbClr val="F8F8F8"/>
                </a:solidFill>
                <a:latin typeface="Tahoma"/>
              </a:rPr>
              <a:t> </a:t>
            </a:r>
            <a:endParaRPr lang="en-US" altLang="en-US" dirty="0">
              <a:solidFill>
                <a:srgbClr val="F8F8F8"/>
              </a:solidFill>
              <a:latin typeface="Tahoma" pitchFamily="34" charset="0"/>
            </a:endParaRPr>
          </a:p>
        </p:txBody>
      </p:sp>
      <p:sp>
        <p:nvSpPr>
          <p:cNvPr id="5" name="Slide Number Placeholder 4"/>
          <p:cNvSpPr>
            <a:spLocks noGrp="1"/>
          </p:cNvSpPr>
          <p:nvPr>
            <p:ph type="sldNum" sz="quarter" idx="12"/>
          </p:nvPr>
        </p:nvSpPr>
        <p:spPr/>
        <p:txBody>
          <a:bodyPr/>
          <a:lstStyle/>
          <a:p>
            <a:pPr>
              <a:defRPr/>
            </a:pPr>
            <a:fld id="{28C99590-D653-46AC-97D3-FFD34B05AF04}" type="slidenum">
              <a:rPr lang="en-US" smtClean="0"/>
              <a:pPr>
                <a:defRPr/>
              </a:pPr>
              <a:t>20</a:t>
            </a:fld>
            <a:endParaRPr lang="en-US"/>
          </a:p>
        </p:txBody>
      </p:sp>
    </p:spTree>
    <p:custDataLst>
      <p:tags r:id="rId1"/>
    </p:custDataLst>
    <p:extLst>
      <p:ext uri="{BB962C8B-B14F-4D97-AF65-F5344CB8AC3E}">
        <p14:creationId xmlns:p14="http://schemas.microsoft.com/office/powerpoint/2010/main" val="778864079"/>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9" presetClass="emph" presetSubtype="0" nodeType="withEffect">
                                  <p:stCondLst>
                                    <p:cond delay="0"/>
                                  </p:stCondLst>
                                  <p:childTnLst>
                                    <p:set>
                                      <p:cBhvr rctx="PPT">
                                        <p:cTn id="12" dur="indefinite"/>
                                        <p:tgtEl>
                                          <p:spTgt spid="3">
                                            <p:txEl>
                                              <p:pRg st="0" end="0"/>
                                            </p:txEl>
                                          </p:spTgt>
                                        </p:tgtEl>
                                        <p:attrNameLst>
                                          <p:attrName>style.opacity</p:attrName>
                                        </p:attrNameLst>
                                      </p:cBhvr>
                                      <p:to>
                                        <p:strVal val="0.5"/>
                                      </p:to>
                                    </p:set>
                                    <p:animEffect filter="image" prLst="opacity: 0.5">
                                      <p:cBhvr rctx="IE">
                                        <p:cTn id="13" dur="indefinite"/>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par>
                                <p:cTn id="18" presetID="9" presetClass="emph" presetSubtype="0" nodeType="withEffect">
                                  <p:stCondLst>
                                    <p:cond delay="0"/>
                                  </p:stCondLst>
                                  <p:childTnLst>
                                    <p:set>
                                      <p:cBhvr rctx="PPT">
                                        <p:cTn id="19" dur="indefinite"/>
                                        <p:tgtEl>
                                          <p:spTgt spid="3">
                                            <p:txEl>
                                              <p:pRg st="1" end="1"/>
                                            </p:txEl>
                                          </p:spTgt>
                                        </p:tgtEl>
                                        <p:attrNameLst>
                                          <p:attrName>style.opacity</p:attrName>
                                        </p:attrNameLst>
                                      </p:cBhvr>
                                      <p:to>
                                        <p:strVal val="0.5"/>
                                      </p:to>
                                    </p:set>
                                    <p:animEffect filter="image" prLst="opacity: 0.5">
                                      <p:cBhvr rctx="IE">
                                        <p:cTn id="20" dur="indefinite"/>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634"/>
            <a:ext cx="9144000" cy="1143000"/>
          </a:xfrm>
        </p:spPr>
        <p:txBody>
          <a:bodyPr/>
          <a:lstStyle/>
          <a:p>
            <a:pPr algn="ctr" rtl="1"/>
            <a:r>
              <a:rPr sz="3200" dirty="0">
                <a:solidFill>
                  <a:srgbClr val="00FFFF"/>
                </a:solidFill>
              </a:rPr>
              <a:t/>
            </a:r>
            <a:br>
              <a:rPr sz="3200" dirty="0">
                <a:solidFill>
                  <a:srgbClr val="00FFFF"/>
                </a:solidFill>
              </a:rPr>
            </a:br>
            <a:r>
              <a:rPr sz="3200" dirty="0" smtClean="0">
                <a:solidFill>
                  <a:srgbClr val="00FFFF"/>
                </a:solidFill>
              </a:rPr>
              <a:t>Fisk's</a:t>
            </a:r>
            <a:r>
              <a:rPr lang="en-US" sz="3200" dirty="0" smtClean="0">
                <a:solidFill>
                  <a:srgbClr val="00FFFF"/>
                </a:solidFill>
              </a:rPr>
              <a:t> </a:t>
            </a:r>
            <a:r>
              <a:rPr sz="3200" dirty="0" smtClean="0">
                <a:solidFill>
                  <a:srgbClr val="00FFFF"/>
                </a:solidFill>
              </a:rPr>
              <a:t>brilliant</a:t>
            </a:r>
            <a:r>
              <a:rPr lang="en-US" sz="3200" dirty="0" smtClean="0">
                <a:solidFill>
                  <a:srgbClr val="00FFFF"/>
                </a:solidFill>
              </a:rPr>
              <a:t> </a:t>
            </a:r>
            <a:r>
              <a:rPr sz="3200" dirty="0" smtClean="0">
                <a:solidFill>
                  <a:srgbClr val="00FFFF"/>
                </a:solidFill>
              </a:rPr>
              <a:t>proof</a:t>
            </a:r>
            <a:r>
              <a:rPr lang="en-US" sz="3200" dirty="0" smtClean="0">
                <a:solidFill>
                  <a:srgbClr val="00FFFF"/>
                </a:solidFill>
              </a:rPr>
              <a:t> (</a:t>
            </a:r>
            <a:r>
              <a:rPr sz="3200" dirty="0" smtClean="0">
                <a:solidFill>
                  <a:srgbClr val="00FFFF"/>
                </a:solidFill>
              </a:rPr>
              <a:t>1978</a:t>
            </a:r>
            <a:r>
              <a:rPr lang="en-US" sz="3200" dirty="0" smtClean="0">
                <a:solidFill>
                  <a:srgbClr val="00FFFF"/>
                </a:solidFill>
              </a:rPr>
              <a:t>)</a:t>
            </a:r>
            <a:endParaRPr sz="3200" dirty="0">
              <a:solidFill>
                <a:srgbClr val="00FFFF"/>
              </a:solidFill>
            </a:endParaRPr>
          </a:p>
        </p:txBody>
      </p:sp>
      <p:sp>
        <p:nvSpPr>
          <p:cNvPr id="3" name="Content Placeholder 2"/>
          <p:cNvSpPr>
            <a:spLocks noGrp="1"/>
          </p:cNvSpPr>
          <p:nvPr>
            <p:ph idx="1"/>
          </p:nvPr>
        </p:nvSpPr>
        <p:spPr>
          <a:xfrm>
            <a:off x="107504" y="908720"/>
            <a:ext cx="8655496" cy="4525963"/>
          </a:xfrm>
        </p:spPr>
        <p:txBody>
          <a:bodyPr>
            <a:noAutofit/>
          </a:bodyPr>
          <a:lstStyle/>
          <a:p>
            <a:pPr marL="3175" indent="-3175">
              <a:buNone/>
            </a:pPr>
            <a:r>
              <a:rPr sz="2400" dirty="0" smtClean="0">
                <a:solidFill>
                  <a:schemeClr val="accent6">
                    <a:lumMod val="60000"/>
                    <a:lumOff val="40000"/>
                  </a:schemeClr>
                </a:solidFill>
              </a:rPr>
              <a:t>The</a:t>
            </a:r>
            <a:r>
              <a:rPr lang="en-US" sz="2400" dirty="0" smtClean="0">
                <a:solidFill>
                  <a:schemeClr val="accent6">
                    <a:lumMod val="60000"/>
                    <a:lumOff val="40000"/>
                  </a:schemeClr>
                </a:solidFill>
              </a:rPr>
              <a:t> </a:t>
            </a:r>
            <a:r>
              <a:rPr sz="2400" dirty="0" smtClean="0">
                <a:solidFill>
                  <a:schemeClr val="accent6">
                    <a:lumMod val="60000"/>
                    <a:lumOff val="40000"/>
                  </a:schemeClr>
                </a:solidFill>
              </a:rPr>
              <a:t>assertion:</a:t>
            </a:r>
            <a:r>
              <a:rPr lang="en-US" sz="2400" dirty="0" smtClean="0">
                <a:solidFill>
                  <a:schemeClr val="accent6">
                    <a:lumMod val="60000"/>
                    <a:lumOff val="40000"/>
                  </a:schemeClr>
                </a:solidFill>
              </a:rPr>
              <a:t> </a:t>
            </a:r>
            <a:r>
              <a:rPr sz="2400" dirty="0" smtClean="0">
                <a:solidFill>
                  <a:schemeClr val="accent6">
                    <a:lumMod val="60000"/>
                    <a:lumOff val="40000"/>
                  </a:schemeClr>
                </a:solidFill>
              </a:rPr>
              <a:t>To</a:t>
            </a:r>
            <a:r>
              <a:rPr lang="en-US" sz="2400" dirty="0" smtClean="0">
                <a:solidFill>
                  <a:schemeClr val="accent6">
                    <a:lumMod val="60000"/>
                    <a:lumOff val="40000"/>
                  </a:schemeClr>
                </a:solidFill>
              </a:rPr>
              <a:t> secure </a:t>
            </a:r>
            <a:r>
              <a:rPr sz="2400" dirty="0" smtClean="0">
                <a:solidFill>
                  <a:schemeClr val="accent6">
                    <a:lumMod val="60000"/>
                    <a:lumOff val="40000"/>
                  </a:schemeClr>
                </a:solidFill>
              </a:rPr>
              <a:t>a</a:t>
            </a:r>
            <a:r>
              <a:rPr lang="en-US" sz="2400" dirty="0" smtClean="0">
                <a:solidFill>
                  <a:schemeClr val="accent6">
                    <a:lumMod val="60000"/>
                    <a:lumOff val="40000"/>
                  </a:schemeClr>
                </a:solidFill>
              </a:rPr>
              <a:t> </a:t>
            </a:r>
            <a:r>
              <a:rPr sz="2400" dirty="0" smtClean="0">
                <a:solidFill>
                  <a:schemeClr val="accent6">
                    <a:lumMod val="60000"/>
                    <a:lumOff val="40000"/>
                  </a:schemeClr>
                </a:solidFill>
              </a:rPr>
              <a:t>prism</a:t>
            </a:r>
            <a:r>
              <a:rPr lang="en-US" sz="2400" dirty="0" smtClean="0">
                <a:solidFill>
                  <a:schemeClr val="accent6">
                    <a:lumMod val="60000"/>
                    <a:lumOff val="40000"/>
                  </a:schemeClr>
                </a:solidFill>
              </a:rPr>
              <a:t>-</a:t>
            </a:r>
            <a:r>
              <a:rPr sz="2400" dirty="0" smtClean="0">
                <a:solidFill>
                  <a:schemeClr val="accent6">
                    <a:lumMod val="60000"/>
                    <a:lumOff val="40000"/>
                  </a:schemeClr>
                </a:solidFill>
              </a:rPr>
              <a:t>shaped</a:t>
            </a:r>
            <a:r>
              <a:rPr lang="en-US" sz="2400" dirty="0" smtClean="0">
                <a:solidFill>
                  <a:schemeClr val="accent6">
                    <a:lumMod val="60000"/>
                    <a:lumOff val="40000"/>
                  </a:schemeClr>
                </a:solidFill>
              </a:rPr>
              <a:t> </a:t>
            </a:r>
            <a:r>
              <a:rPr sz="2400" dirty="0" smtClean="0">
                <a:solidFill>
                  <a:schemeClr val="accent6">
                    <a:lumMod val="60000"/>
                    <a:lumOff val="40000"/>
                  </a:schemeClr>
                </a:solidFill>
              </a:rPr>
              <a:t>museum</a:t>
            </a:r>
            <a:r>
              <a:rPr lang="en-US" sz="2400" dirty="0" smtClean="0">
                <a:solidFill>
                  <a:schemeClr val="accent6">
                    <a:lumMod val="60000"/>
                    <a:lumOff val="40000"/>
                  </a:schemeClr>
                </a:solidFill>
              </a:rPr>
              <a:t> </a:t>
            </a:r>
            <a:r>
              <a:rPr sz="2400" dirty="0" smtClean="0">
                <a:solidFill>
                  <a:schemeClr val="accent6">
                    <a:lumMod val="60000"/>
                    <a:lumOff val="40000"/>
                  </a:schemeClr>
                </a:solidFill>
              </a:rPr>
              <a:t>with</a:t>
            </a:r>
            <a:r>
              <a:rPr lang="en-US" sz="2400" dirty="0" smtClean="0">
                <a:solidFill>
                  <a:schemeClr val="accent6">
                    <a:lumMod val="60000"/>
                    <a:lumOff val="40000"/>
                  </a:schemeClr>
                </a:solidFill>
              </a:rPr>
              <a:t> </a:t>
            </a:r>
            <a:r>
              <a:rPr sz="2400" dirty="0" smtClean="0">
                <a:solidFill>
                  <a:schemeClr val="accent6">
                    <a:lumMod val="60000"/>
                    <a:lumOff val="40000"/>
                  </a:schemeClr>
                </a:solidFill>
              </a:rPr>
              <a:t>any</a:t>
            </a:r>
            <a:r>
              <a:rPr lang="en-US" sz="2400" dirty="0" smtClean="0">
                <a:solidFill>
                  <a:schemeClr val="accent6">
                    <a:lumMod val="60000"/>
                    <a:lumOff val="40000"/>
                  </a:schemeClr>
                </a:solidFill>
              </a:rPr>
              <a:t> </a:t>
            </a:r>
            <a:r>
              <a:rPr sz="2400" dirty="0" smtClean="0">
                <a:solidFill>
                  <a:schemeClr val="accent6">
                    <a:lumMod val="60000"/>
                    <a:lumOff val="40000"/>
                  </a:schemeClr>
                </a:solidFill>
              </a:rPr>
              <a:t>n</a:t>
            </a:r>
            <a:r>
              <a:rPr lang="en-US" sz="2400" dirty="0" smtClean="0">
                <a:solidFill>
                  <a:schemeClr val="accent6">
                    <a:lumMod val="60000"/>
                    <a:lumOff val="40000"/>
                  </a:schemeClr>
                </a:solidFill>
              </a:rPr>
              <a:t>-</a:t>
            </a:r>
            <a:r>
              <a:rPr sz="2400" dirty="0" smtClean="0">
                <a:solidFill>
                  <a:schemeClr val="accent6">
                    <a:lumMod val="60000"/>
                    <a:lumOff val="40000"/>
                  </a:schemeClr>
                </a:solidFill>
              </a:rPr>
              <a:t>sided</a:t>
            </a:r>
            <a:r>
              <a:rPr lang="en-US" sz="2400" dirty="0" smtClean="0">
                <a:solidFill>
                  <a:schemeClr val="accent6">
                    <a:lumMod val="60000"/>
                    <a:lumOff val="40000"/>
                  </a:schemeClr>
                </a:solidFill>
              </a:rPr>
              <a:t> </a:t>
            </a:r>
            <a:r>
              <a:rPr sz="2400" dirty="0" smtClean="0">
                <a:solidFill>
                  <a:schemeClr val="accent6">
                    <a:lumMod val="60000"/>
                    <a:lumOff val="40000"/>
                  </a:schemeClr>
                </a:solidFill>
              </a:rPr>
              <a:t>polygonal</a:t>
            </a:r>
            <a:r>
              <a:rPr lang="en-US" sz="2400" dirty="0" smtClean="0">
                <a:solidFill>
                  <a:schemeClr val="accent6">
                    <a:lumMod val="60000"/>
                    <a:lumOff val="40000"/>
                  </a:schemeClr>
                </a:solidFill>
              </a:rPr>
              <a:t> </a:t>
            </a:r>
            <a:r>
              <a:rPr sz="2400" dirty="0" smtClean="0">
                <a:solidFill>
                  <a:schemeClr val="accent6">
                    <a:lumMod val="60000"/>
                    <a:lumOff val="40000"/>
                  </a:schemeClr>
                </a:solidFill>
              </a:rPr>
              <a:t>floor</a:t>
            </a:r>
            <a:r>
              <a:rPr lang="en-US" sz="2400" dirty="0" smtClean="0">
                <a:solidFill>
                  <a:schemeClr val="accent6">
                    <a:lumMod val="60000"/>
                    <a:lumOff val="40000"/>
                  </a:schemeClr>
                </a:solidFill>
              </a:rPr>
              <a:t> </a:t>
            </a:r>
            <a:r>
              <a:rPr sz="2400" dirty="0" smtClean="0">
                <a:solidFill>
                  <a:schemeClr val="accent6">
                    <a:lumMod val="60000"/>
                    <a:lumOff val="40000"/>
                  </a:schemeClr>
                </a:solidFill>
              </a:rPr>
              <a:t>plan</a:t>
            </a:r>
            <a:r>
              <a:rPr lang="en-US" sz="2400" dirty="0" smtClean="0">
                <a:solidFill>
                  <a:schemeClr val="accent6">
                    <a:lumMod val="60000"/>
                    <a:lumOff val="40000"/>
                  </a:schemeClr>
                </a:solidFill>
              </a:rPr>
              <a:t>, </a:t>
            </a:r>
            <a:r>
              <a:rPr sz="2400" dirty="0" smtClean="0">
                <a:solidFill>
                  <a:schemeClr val="accent6">
                    <a:lumMod val="60000"/>
                    <a:lumOff val="40000"/>
                  </a:schemeClr>
                </a:solidFill>
              </a:rPr>
              <a:t>it</a:t>
            </a:r>
            <a:r>
              <a:rPr lang="en-US" sz="2400" dirty="0" smtClean="0">
                <a:solidFill>
                  <a:schemeClr val="accent6">
                    <a:lumMod val="60000"/>
                    <a:lumOff val="40000"/>
                  </a:schemeClr>
                </a:solidFill>
              </a:rPr>
              <a:t> </a:t>
            </a:r>
            <a:r>
              <a:rPr sz="2400" dirty="0" smtClean="0">
                <a:solidFill>
                  <a:schemeClr val="accent6">
                    <a:lumMod val="60000"/>
                    <a:lumOff val="40000"/>
                  </a:schemeClr>
                </a:solidFill>
              </a:rPr>
              <a:t>suffices</a:t>
            </a:r>
            <a:r>
              <a:rPr lang="en-US" sz="2400" dirty="0" smtClean="0">
                <a:solidFill>
                  <a:schemeClr val="accent6">
                    <a:lumMod val="60000"/>
                    <a:lumOff val="40000"/>
                  </a:schemeClr>
                </a:solidFill>
              </a:rPr>
              <a:t> </a:t>
            </a:r>
            <a:r>
              <a:rPr sz="2400" dirty="0" smtClean="0">
                <a:solidFill>
                  <a:schemeClr val="accent6">
                    <a:lumMod val="60000"/>
                    <a:lumOff val="40000"/>
                  </a:schemeClr>
                </a:solidFill>
              </a:rPr>
              <a:t>to</a:t>
            </a:r>
            <a:r>
              <a:rPr lang="en-US" sz="2400" dirty="0" smtClean="0">
                <a:solidFill>
                  <a:schemeClr val="accent6">
                    <a:lumMod val="60000"/>
                    <a:lumOff val="40000"/>
                  </a:schemeClr>
                </a:solidFill>
              </a:rPr>
              <a:t> </a:t>
            </a:r>
            <a:r>
              <a:rPr sz="2400" dirty="0" smtClean="0">
                <a:solidFill>
                  <a:schemeClr val="accent6">
                    <a:lumMod val="60000"/>
                    <a:lumOff val="40000"/>
                  </a:schemeClr>
                </a:solidFill>
              </a:rPr>
              <a:t>position</a:t>
            </a:r>
            <a:r>
              <a:rPr lang="en-US" sz="2400" i="1" dirty="0" smtClean="0"/>
              <a:t> </a:t>
            </a:r>
            <a:r>
              <a:rPr sz="2400" dirty="0" smtClean="0">
                <a:solidFill>
                  <a:schemeClr val="accent6">
                    <a:lumMod val="60000"/>
                    <a:lumOff val="40000"/>
                  </a:schemeClr>
                </a:solidFill>
                <a:sym typeface="Symbol" charset="2"/>
              </a:rPr>
              <a:t></a:t>
            </a:r>
            <a:r>
              <a:rPr sz="2400" i="1" dirty="0" smtClean="0">
                <a:solidFill>
                  <a:schemeClr val="accent6">
                    <a:lumMod val="60000"/>
                    <a:lumOff val="40000"/>
                  </a:schemeClr>
                </a:solidFill>
              </a:rPr>
              <a:t>n</a:t>
            </a:r>
            <a:r>
              <a:rPr lang="en-US" sz="2400" dirty="0" smtClean="0">
                <a:solidFill>
                  <a:schemeClr val="accent6">
                    <a:lumMod val="60000"/>
                    <a:lumOff val="40000"/>
                  </a:schemeClr>
                </a:solidFill>
              </a:rPr>
              <a:t>/</a:t>
            </a:r>
            <a:r>
              <a:rPr sz="2400" dirty="0" smtClean="0">
                <a:solidFill>
                  <a:schemeClr val="accent6">
                    <a:lumMod val="60000"/>
                    <a:lumOff val="40000"/>
                  </a:schemeClr>
                </a:solidFill>
              </a:rPr>
              <a:t>3</a:t>
            </a:r>
            <a:r>
              <a:rPr sz="2400" dirty="0" smtClean="0">
                <a:solidFill>
                  <a:schemeClr val="accent6">
                    <a:lumMod val="60000"/>
                    <a:lumOff val="40000"/>
                  </a:schemeClr>
                </a:solidFill>
                <a:sym typeface="Symbol" charset="2"/>
              </a:rPr>
              <a:t></a:t>
            </a:r>
            <a:r>
              <a:rPr lang="en-US" sz="2400" dirty="0" smtClean="0">
                <a:solidFill>
                  <a:schemeClr val="accent6">
                    <a:lumMod val="60000"/>
                    <a:lumOff val="40000"/>
                  </a:schemeClr>
                </a:solidFill>
              </a:rPr>
              <a:t> </a:t>
            </a:r>
            <a:r>
              <a:rPr sz="2400" dirty="0" smtClean="0">
                <a:solidFill>
                  <a:schemeClr val="accent6">
                    <a:lumMod val="60000"/>
                    <a:lumOff val="40000"/>
                  </a:schemeClr>
                </a:solidFill>
              </a:rPr>
              <a:t>guards</a:t>
            </a:r>
            <a:r>
              <a:rPr lang="en-US" sz="2400" dirty="0" smtClean="0">
                <a:solidFill>
                  <a:schemeClr val="accent6">
                    <a:lumMod val="60000"/>
                    <a:lumOff val="40000"/>
                  </a:schemeClr>
                </a:solidFill>
              </a:rPr>
              <a:t> </a:t>
            </a:r>
            <a:r>
              <a:rPr sz="2400" dirty="0" smtClean="0">
                <a:solidFill>
                  <a:schemeClr val="accent6">
                    <a:lumMod val="60000"/>
                    <a:lumOff val="40000"/>
                  </a:schemeClr>
                </a:solidFill>
              </a:rPr>
              <a:t>at</a:t>
            </a:r>
            <a:r>
              <a:rPr lang="en-US" sz="2400" dirty="0" smtClean="0">
                <a:solidFill>
                  <a:schemeClr val="accent6">
                    <a:lumMod val="60000"/>
                    <a:lumOff val="40000"/>
                  </a:schemeClr>
                </a:solidFill>
              </a:rPr>
              <a:t> </a:t>
            </a:r>
            <a:r>
              <a:rPr sz="2400" dirty="0" smtClean="0">
                <a:solidFill>
                  <a:schemeClr val="accent6">
                    <a:lumMod val="60000"/>
                    <a:lumOff val="40000"/>
                  </a:schemeClr>
                </a:solidFill>
              </a:rPr>
              <a:t>its</a:t>
            </a:r>
            <a:r>
              <a:rPr lang="en-US" sz="2400" dirty="0" smtClean="0">
                <a:solidFill>
                  <a:schemeClr val="accent6">
                    <a:lumMod val="60000"/>
                    <a:lumOff val="40000"/>
                  </a:schemeClr>
                </a:solidFill>
              </a:rPr>
              <a:t> </a:t>
            </a:r>
            <a:r>
              <a:rPr sz="2400" dirty="0" smtClean="0">
                <a:solidFill>
                  <a:schemeClr val="accent6">
                    <a:lumMod val="60000"/>
                    <a:lumOff val="40000"/>
                  </a:schemeClr>
                </a:solidFill>
              </a:rPr>
              <a:t>vertices</a:t>
            </a:r>
            <a:r>
              <a:rPr lang="en-US" sz="2400" dirty="0" smtClean="0">
                <a:solidFill>
                  <a:schemeClr val="accent6">
                    <a:lumMod val="60000"/>
                    <a:lumOff val="40000"/>
                  </a:schemeClr>
                </a:solidFill>
              </a:rPr>
              <a:t>.</a:t>
            </a:r>
            <a:endParaRPr sz="2400" dirty="0">
              <a:solidFill>
                <a:schemeClr val="accent6">
                  <a:lumMod val="60000"/>
                  <a:lumOff val="40000"/>
                </a:schemeClr>
              </a:solidFill>
            </a:endParaRPr>
          </a:p>
          <a:p>
            <a:r>
              <a:rPr sz="2400" dirty="0" smtClean="0"/>
              <a:t>Step</a:t>
            </a:r>
            <a:r>
              <a:rPr lang="en-US" sz="2400" dirty="0" smtClean="0"/>
              <a:t> </a:t>
            </a:r>
            <a:r>
              <a:rPr sz="2400" dirty="0" smtClean="0"/>
              <a:t>1:</a:t>
            </a:r>
            <a:r>
              <a:rPr lang="en-US" sz="2400" dirty="0" smtClean="0"/>
              <a:t> </a:t>
            </a:r>
            <a:r>
              <a:rPr sz="2400" dirty="0" smtClean="0"/>
              <a:t>Divide</a:t>
            </a:r>
            <a:r>
              <a:rPr lang="en-US" sz="2400" dirty="0" smtClean="0"/>
              <a:t> </a:t>
            </a:r>
            <a:r>
              <a:rPr sz="2400" dirty="0" smtClean="0"/>
              <a:t>the</a:t>
            </a:r>
            <a:r>
              <a:rPr lang="en-US" sz="2400" dirty="0" smtClean="0"/>
              <a:t> </a:t>
            </a:r>
            <a:r>
              <a:rPr sz="2400" dirty="0" smtClean="0"/>
              <a:t>polygon</a:t>
            </a:r>
            <a:r>
              <a:rPr lang="en-US" sz="2400" dirty="0" smtClean="0"/>
              <a:t> </a:t>
            </a:r>
            <a:r>
              <a:rPr sz="2400" dirty="0" smtClean="0"/>
              <a:t>into</a:t>
            </a:r>
            <a:r>
              <a:rPr lang="en-US" sz="2400" dirty="0" smtClean="0"/>
              <a:t> </a:t>
            </a:r>
            <a:r>
              <a:rPr sz="2400" dirty="0" smtClean="0"/>
              <a:t>triangles</a:t>
            </a:r>
            <a:r>
              <a:rPr lang="en-US" sz="2400" dirty="0" smtClean="0"/>
              <a:t>. </a:t>
            </a:r>
            <a:r>
              <a:rPr sz="2400" dirty="0" smtClean="0">
                <a:solidFill>
                  <a:schemeClr val="accent6">
                    <a:lumMod val="60000"/>
                    <a:lumOff val="40000"/>
                  </a:schemeClr>
                </a:solidFill>
              </a:rPr>
              <a:t>This</a:t>
            </a:r>
            <a:r>
              <a:rPr lang="en-US" sz="2400" dirty="0" smtClean="0">
                <a:solidFill>
                  <a:schemeClr val="accent6">
                    <a:lumMod val="60000"/>
                    <a:lumOff val="40000"/>
                  </a:schemeClr>
                </a:solidFill>
              </a:rPr>
              <a:t> </a:t>
            </a:r>
            <a:r>
              <a:rPr sz="2400" dirty="0" smtClean="0">
                <a:solidFill>
                  <a:schemeClr val="accent6">
                    <a:lumMod val="60000"/>
                    <a:lumOff val="40000"/>
                  </a:schemeClr>
                </a:solidFill>
              </a:rPr>
              <a:t>is</a:t>
            </a:r>
            <a:r>
              <a:rPr lang="en-US" sz="2400" dirty="0" smtClean="0">
                <a:solidFill>
                  <a:schemeClr val="accent6">
                    <a:lumMod val="60000"/>
                    <a:lumOff val="40000"/>
                  </a:schemeClr>
                </a:solidFill>
              </a:rPr>
              <a:t> </a:t>
            </a:r>
            <a:r>
              <a:rPr sz="2400" dirty="0" smtClean="0">
                <a:solidFill>
                  <a:schemeClr val="accent6">
                    <a:lumMod val="60000"/>
                    <a:lumOff val="40000"/>
                  </a:schemeClr>
                </a:solidFill>
              </a:rPr>
              <a:t>called</a:t>
            </a:r>
            <a:r>
              <a:rPr lang="en-US" sz="2400" dirty="0" smtClean="0">
                <a:solidFill>
                  <a:schemeClr val="accent6">
                    <a:lumMod val="60000"/>
                    <a:lumOff val="40000"/>
                  </a:schemeClr>
                </a:solidFill>
              </a:rPr>
              <a:t> </a:t>
            </a:r>
            <a:r>
              <a:rPr sz="2400" dirty="0" smtClean="0">
                <a:solidFill>
                  <a:schemeClr val="accent6">
                    <a:lumMod val="60000"/>
                    <a:lumOff val="40000"/>
                  </a:schemeClr>
                </a:solidFill>
              </a:rPr>
              <a:t>triangulation</a:t>
            </a:r>
            <a:r>
              <a:rPr lang="en-US" sz="2400" dirty="0" smtClean="0">
                <a:solidFill>
                  <a:schemeClr val="accent6">
                    <a:lumMod val="60000"/>
                    <a:lumOff val="40000"/>
                  </a:schemeClr>
                </a:solidFill>
              </a:rPr>
              <a:t>. </a:t>
            </a:r>
            <a:r>
              <a:rPr lang="en-US" sz="2400" dirty="0" smtClean="0"/>
              <a:t>A polygon can be triangulated in multiple ways.</a:t>
            </a:r>
            <a:endParaRPr sz="2400" dirty="0"/>
          </a:p>
          <a:p>
            <a:pPr>
              <a:buNone/>
            </a:pPr>
            <a:endParaRPr lang="he-IL" sz="2400" dirty="0" smtClean="0"/>
          </a:p>
          <a:p>
            <a:pPr>
              <a:buNone/>
            </a:pPr>
            <a:endParaRPr lang="he-IL" sz="2400" dirty="0" smtClean="0"/>
          </a:p>
          <a:p>
            <a:pPr>
              <a:spcBef>
                <a:spcPts val="0"/>
              </a:spcBef>
              <a:buNone/>
            </a:pPr>
            <a:endParaRPr lang="he-IL" sz="2400" dirty="0" smtClean="0"/>
          </a:p>
          <a:p>
            <a:pPr>
              <a:spcBef>
                <a:spcPts val="0"/>
              </a:spcBef>
              <a:buNone/>
            </a:pPr>
            <a:r>
              <a:rPr sz="2400" dirty="0"/>
              <a:t>	</a:t>
            </a:r>
          </a:p>
          <a:p>
            <a:pPr>
              <a:spcBef>
                <a:spcPts val="0"/>
              </a:spcBef>
              <a:buNone/>
            </a:pPr>
            <a:r>
              <a:rPr sz="2400" dirty="0" smtClean="0"/>
              <a:t>But</a:t>
            </a:r>
            <a:r>
              <a:rPr lang="en-US" sz="2400" dirty="0" smtClean="0"/>
              <a:t>, </a:t>
            </a:r>
            <a:r>
              <a:rPr sz="2400" dirty="0" smtClean="0"/>
              <a:t>can</a:t>
            </a:r>
            <a:r>
              <a:rPr lang="en-US" sz="2400" dirty="0" smtClean="0"/>
              <a:t> </a:t>
            </a:r>
            <a:r>
              <a:rPr sz="2400" dirty="0" smtClean="0"/>
              <a:t>every</a:t>
            </a:r>
            <a:r>
              <a:rPr lang="en-US" sz="2400" dirty="0" smtClean="0"/>
              <a:t> </a:t>
            </a:r>
            <a:r>
              <a:rPr sz="2400" dirty="0" smtClean="0"/>
              <a:t>polygon</a:t>
            </a:r>
            <a:r>
              <a:rPr lang="en-US" sz="2400" dirty="0" smtClean="0"/>
              <a:t> </a:t>
            </a:r>
            <a:r>
              <a:rPr sz="2400" dirty="0" smtClean="0"/>
              <a:t>be</a:t>
            </a:r>
            <a:r>
              <a:rPr lang="en-US" sz="2400" dirty="0" smtClean="0"/>
              <a:t> </a:t>
            </a:r>
            <a:r>
              <a:rPr sz="2400" dirty="0" smtClean="0"/>
              <a:t>triangulated?</a:t>
            </a:r>
            <a:r>
              <a:rPr lang="en-US" sz="2400" dirty="0" smtClean="0"/>
              <a:t> in </a:t>
            </a:r>
            <a:r>
              <a:rPr sz="2400" dirty="0" smtClean="0"/>
              <a:t>at</a:t>
            </a:r>
            <a:r>
              <a:rPr lang="en-US" sz="2400" dirty="0" smtClean="0"/>
              <a:t> </a:t>
            </a:r>
            <a:r>
              <a:rPr sz="2400" dirty="0" smtClean="0"/>
              <a:t>least</a:t>
            </a:r>
            <a:r>
              <a:rPr lang="en-US" sz="2400" dirty="0" smtClean="0"/>
              <a:t> </a:t>
            </a:r>
            <a:r>
              <a:rPr sz="2400" dirty="0" smtClean="0"/>
              <a:t>one</a:t>
            </a:r>
            <a:r>
              <a:rPr lang="en-US" sz="2400" dirty="0" smtClean="0"/>
              <a:t> </a:t>
            </a:r>
            <a:r>
              <a:rPr sz="2400" dirty="0" smtClean="0"/>
              <a:t>way?</a:t>
            </a:r>
            <a:r>
              <a:rPr lang="en-US" sz="2400" dirty="0" smtClean="0"/>
              <a:t> </a:t>
            </a:r>
            <a:endParaRPr sz="2400" dirty="0"/>
          </a:p>
          <a:p>
            <a:pPr>
              <a:spcBef>
                <a:spcPts val="0"/>
              </a:spcBef>
              <a:buNone/>
            </a:pPr>
            <a:r>
              <a:rPr sz="2400" dirty="0"/>
              <a:t>	</a:t>
            </a:r>
            <a:r>
              <a:rPr lang="en-US" sz="2400" dirty="0" smtClean="0"/>
              <a:t>-- </a:t>
            </a:r>
            <a:r>
              <a:rPr sz="2400" dirty="0" smtClean="0"/>
              <a:t>Fisk</a:t>
            </a:r>
            <a:r>
              <a:rPr lang="en-US" sz="2400" dirty="0" smtClean="0"/>
              <a:t> </a:t>
            </a:r>
            <a:r>
              <a:rPr sz="2400" dirty="0" smtClean="0"/>
              <a:t>knew</a:t>
            </a:r>
            <a:r>
              <a:rPr lang="en-US" sz="2400" dirty="0" smtClean="0"/>
              <a:t> </a:t>
            </a:r>
            <a:r>
              <a:rPr sz="2400" dirty="0" smtClean="0"/>
              <a:t>that</a:t>
            </a:r>
            <a:r>
              <a:rPr lang="en-US" sz="2400" dirty="0" smtClean="0"/>
              <a:t> </a:t>
            </a:r>
            <a:r>
              <a:rPr sz="2400" dirty="0" smtClean="0"/>
              <a:t>the</a:t>
            </a:r>
            <a:r>
              <a:rPr lang="en-US" sz="2400" dirty="0" smtClean="0"/>
              <a:t> </a:t>
            </a:r>
            <a:r>
              <a:rPr sz="2400" dirty="0" smtClean="0"/>
              <a:t>answer</a:t>
            </a:r>
            <a:r>
              <a:rPr lang="en-US" sz="2400" dirty="0" smtClean="0"/>
              <a:t> </a:t>
            </a:r>
            <a:r>
              <a:rPr lang="en-US" sz="2400" dirty="0" smtClean="0"/>
              <a:t>to this is yes </a:t>
            </a:r>
            <a:r>
              <a:rPr lang="en-US" sz="2400" dirty="0" smtClean="0"/>
              <a:t>(</a:t>
            </a:r>
            <a:r>
              <a:rPr sz="2400" dirty="0" smtClean="0"/>
              <a:t>the</a:t>
            </a:r>
            <a:r>
              <a:rPr lang="en-US" sz="2400" dirty="0" smtClean="0"/>
              <a:t> </a:t>
            </a:r>
            <a:r>
              <a:rPr sz="2400" dirty="0" smtClean="0"/>
              <a:t>proof</a:t>
            </a:r>
            <a:r>
              <a:rPr lang="en-US" sz="2400" dirty="0" smtClean="0"/>
              <a:t> </a:t>
            </a:r>
            <a:r>
              <a:rPr sz="2400" dirty="0" smtClean="0"/>
              <a:t>is</a:t>
            </a:r>
            <a:r>
              <a:rPr lang="en-US" sz="2400" dirty="0" smtClean="0"/>
              <a:t> </a:t>
            </a:r>
            <a:r>
              <a:rPr sz="2400" dirty="0" smtClean="0"/>
              <a:t>by</a:t>
            </a:r>
            <a:r>
              <a:rPr lang="en-US" sz="2400" dirty="0" smtClean="0"/>
              <a:t> </a:t>
            </a:r>
            <a:r>
              <a:rPr sz="2400" dirty="0" smtClean="0"/>
              <a:t>induction</a:t>
            </a:r>
            <a:r>
              <a:rPr lang="en-US" sz="2400" dirty="0" smtClean="0"/>
              <a:t>, </a:t>
            </a:r>
            <a:r>
              <a:rPr sz="2400" dirty="0" smtClean="0"/>
              <a:t>which</a:t>
            </a:r>
            <a:r>
              <a:rPr lang="en-US" sz="2400" dirty="0" smtClean="0"/>
              <a:t> </a:t>
            </a:r>
            <a:r>
              <a:rPr sz="2400" dirty="0" smtClean="0"/>
              <a:t>we</a:t>
            </a:r>
            <a:r>
              <a:rPr lang="en-US" sz="2400" dirty="0" smtClean="0"/>
              <a:t> </a:t>
            </a:r>
            <a:r>
              <a:rPr sz="2400" dirty="0" smtClean="0"/>
              <a:t>will</a:t>
            </a:r>
            <a:r>
              <a:rPr lang="en-US" sz="2400" dirty="0" smtClean="0"/>
              <a:t> </a:t>
            </a:r>
            <a:r>
              <a:rPr sz="2400" dirty="0" smtClean="0"/>
              <a:t>forego</a:t>
            </a:r>
            <a:r>
              <a:rPr lang="en-US" sz="2400" dirty="0" smtClean="0"/>
              <a:t> </a:t>
            </a:r>
            <a:r>
              <a:rPr sz="2400" dirty="0" smtClean="0"/>
              <a:t>for</a:t>
            </a:r>
            <a:r>
              <a:rPr lang="en-US" sz="2400" dirty="0" smtClean="0"/>
              <a:t> </a:t>
            </a:r>
            <a:r>
              <a:rPr sz="2400" dirty="0" smtClean="0"/>
              <a:t>today</a:t>
            </a:r>
            <a:r>
              <a:rPr lang="en-US" sz="2400" dirty="0" smtClean="0"/>
              <a:t>).</a:t>
            </a:r>
            <a:endParaRPr lang="he-IL" sz="2400" dirty="0" smtClean="0">
              <a:solidFill>
                <a:schemeClr val="accent6">
                  <a:lumMod val="60000"/>
                  <a:lumOff val="40000"/>
                </a:schemeClr>
              </a:solidFill>
            </a:endParaRPr>
          </a:p>
        </p:txBody>
      </p:sp>
      <p:sp>
        <p:nvSpPr>
          <p:cNvPr id="4" name="Date Placeholder 3"/>
          <p:cNvSpPr>
            <a:spLocks noGrp="1"/>
          </p:cNvSpPr>
          <p:nvPr>
            <p:ph type="dt" sz="half" idx="10"/>
          </p:nvPr>
        </p:nvSpPr>
        <p:spPr/>
        <p:txBody>
          <a:bodyPr/>
          <a:lstStyle/>
          <a:p>
            <a:r>
              <a:rPr dirty="0" smtClean="0"/>
              <a:t>Updated</a:t>
            </a:r>
            <a:r>
              <a:rPr lang="en-US" dirty="0" smtClean="0"/>
              <a:t> </a:t>
            </a:r>
            <a:r>
              <a:rPr dirty="0" smtClean="0"/>
              <a:t>13</a:t>
            </a:r>
            <a:r>
              <a:rPr lang="en-US" dirty="0" smtClean="0"/>
              <a:t>-</a:t>
            </a:r>
            <a:r>
              <a:rPr dirty="0" smtClean="0"/>
              <a:t>Oct</a:t>
            </a:r>
            <a:r>
              <a:rPr lang="en-US" dirty="0" smtClean="0"/>
              <a:t>-</a:t>
            </a:r>
            <a:r>
              <a:rPr dirty="0" smtClean="0"/>
              <a:t>2016</a:t>
            </a:r>
            <a:endParaRPr lang="en-US" dirty="0"/>
          </a:p>
        </p:txBody>
      </p:sp>
      <p:sp>
        <p:nvSpPr>
          <p:cNvPr id="38" name="Footer Placeholder 7"/>
          <p:cNvSpPr>
            <a:spLocks noGrp="1"/>
          </p:cNvSpPr>
          <p:nvPr>
            <p:ph type="ftr" sz="quarter" idx="11"/>
          </p:nvPr>
        </p:nvSpPr>
        <p:spPr>
          <a:xfrm>
            <a:off x="2209800" y="5995988"/>
            <a:ext cx="48768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dirty="0" smtClean="0">
                <a:solidFill>
                  <a:srgbClr val="F8F8F8"/>
                </a:solidFill>
                <a:latin typeface="Tahoma"/>
              </a:rPr>
              <a:t>The Art Gallery Problem </a:t>
            </a:r>
            <a:r>
              <a:rPr dirty="0" smtClean="0">
                <a:solidFill>
                  <a:srgbClr val="F8F8F8"/>
                </a:solidFill>
                <a:latin typeface="Tahoma"/>
              </a:rPr>
              <a:t>©</a:t>
            </a:r>
            <a:r>
              <a:rPr lang="en-US" dirty="0" smtClean="0">
                <a:solidFill>
                  <a:srgbClr val="F8F8F8"/>
                </a:solidFill>
                <a:latin typeface="Tahoma"/>
              </a:rPr>
              <a:t> </a:t>
            </a:r>
            <a:r>
              <a:rPr dirty="0" smtClean="0">
                <a:solidFill>
                  <a:srgbClr val="F8F8F8"/>
                </a:solidFill>
                <a:latin typeface="Tahoma"/>
              </a:rPr>
              <a:t>All</a:t>
            </a:r>
            <a:r>
              <a:rPr lang="en-US" dirty="0" smtClean="0">
                <a:solidFill>
                  <a:srgbClr val="F8F8F8"/>
                </a:solidFill>
                <a:latin typeface="Tahoma"/>
              </a:rPr>
              <a:t> </a:t>
            </a:r>
            <a:r>
              <a:rPr dirty="0" smtClean="0">
                <a:solidFill>
                  <a:srgbClr val="F8F8F8"/>
                </a:solidFill>
                <a:latin typeface="Tahoma"/>
              </a:rPr>
              <a:t>Rights</a:t>
            </a:r>
            <a:r>
              <a:rPr lang="en-US" dirty="0" smtClean="0">
                <a:solidFill>
                  <a:srgbClr val="F8F8F8"/>
                </a:solidFill>
                <a:latin typeface="Tahoma"/>
              </a:rPr>
              <a:t> </a:t>
            </a:r>
            <a:r>
              <a:rPr dirty="0" smtClean="0">
                <a:solidFill>
                  <a:srgbClr val="F8F8F8"/>
                </a:solidFill>
                <a:latin typeface="Tahoma"/>
              </a:rPr>
              <a:t>Reserved</a:t>
            </a:r>
            <a:r>
              <a:rPr lang="en-US" dirty="0" smtClean="0">
                <a:solidFill>
                  <a:srgbClr val="F8F8F8"/>
                </a:solidFill>
                <a:latin typeface="Tahoma"/>
              </a:rPr>
              <a:t> </a:t>
            </a:r>
            <a:endParaRPr lang="en-US" altLang="en-US" dirty="0">
              <a:solidFill>
                <a:srgbClr val="F8F8F8"/>
              </a:solidFill>
              <a:latin typeface="Tahoma" pitchFamily="34" charset="0"/>
            </a:endParaRPr>
          </a:p>
        </p:txBody>
      </p:sp>
      <p:sp>
        <p:nvSpPr>
          <p:cNvPr id="5" name="Slide Number Placeholder 4"/>
          <p:cNvSpPr>
            <a:spLocks noGrp="1"/>
          </p:cNvSpPr>
          <p:nvPr>
            <p:ph type="sldNum" sz="quarter" idx="12"/>
          </p:nvPr>
        </p:nvSpPr>
        <p:spPr/>
        <p:txBody>
          <a:bodyPr/>
          <a:lstStyle/>
          <a:p>
            <a:pPr>
              <a:defRPr/>
            </a:pPr>
            <a:fld id="{28C99590-D653-46AC-97D3-FFD34B05AF04}" type="slidenum">
              <a:rPr lang="en-US" smtClean="0"/>
              <a:pPr>
                <a:defRPr/>
              </a:pPr>
              <a:t>21</a:t>
            </a:fld>
            <a:endParaRPr lang="en-US"/>
          </a:p>
        </p:txBody>
      </p:sp>
      <p:sp>
        <p:nvSpPr>
          <p:cNvPr id="12" name="Rectangle 11"/>
          <p:cNvSpPr/>
          <p:nvPr/>
        </p:nvSpPr>
        <p:spPr>
          <a:xfrm>
            <a:off x="9581025" y="5824022"/>
            <a:ext cx="1338828" cy="369332"/>
          </a:xfrm>
          <a:prstGeom prst="rect">
            <a:avLst/>
          </a:prstGeom>
        </p:spPr>
        <p:txBody>
          <a:bodyPr wrap="none">
            <a:spAutoFit/>
          </a:bodyPr>
          <a:lstStyle/>
          <a:p>
            <a:pPr fontAlgn="base">
              <a:spcBef>
                <a:spcPct val="0"/>
              </a:spcBef>
              <a:spcAft>
                <a:spcPct val="0"/>
              </a:spcAft>
            </a:pPr>
            <a:r>
              <a:rPr dirty="0" smtClean="0">
                <a:solidFill>
                  <a:srgbClr val="F8F8F8"/>
                </a:solidFill>
                <a:latin typeface="Arial" charset="0"/>
                <a:cs typeface="Arial" charset="0"/>
              </a:rPr>
              <a:t>Assertion</a:t>
            </a:r>
            <a:r>
              <a:rPr lang="en-US" dirty="0" smtClean="0">
                <a:solidFill>
                  <a:srgbClr val="F8F8F8"/>
                </a:solidFill>
                <a:latin typeface="Arial" charset="0"/>
                <a:cs typeface="Arial" charset="0"/>
              </a:rPr>
              <a:t> </a:t>
            </a:r>
            <a:r>
              <a:rPr dirty="0" smtClean="0">
                <a:solidFill>
                  <a:srgbClr val="F8F8F8"/>
                </a:solidFill>
                <a:latin typeface="Arial" charset="0"/>
                <a:cs typeface="Arial" charset="0"/>
              </a:rPr>
              <a:t>5</a:t>
            </a:r>
            <a:endParaRPr lang="he-IL" dirty="0">
              <a:solidFill>
                <a:srgbClr val="F8F8F8"/>
              </a:solidFill>
              <a:latin typeface="Arial" charset="0"/>
              <a:cs typeface="Arial" charset="0"/>
            </a:endParaRPr>
          </a:p>
        </p:txBody>
      </p:sp>
      <p:grpSp>
        <p:nvGrpSpPr>
          <p:cNvPr id="36" name="Group 35"/>
          <p:cNvGrpSpPr/>
          <p:nvPr/>
        </p:nvGrpSpPr>
        <p:grpSpPr>
          <a:xfrm>
            <a:off x="5044478" y="2790817"/>
            <a:ext cx="2191818" cy="1933035"/>
            <a:chOff x="5044478" y="3212976"/>
            <a:chExt cx="2191818" cy="1933035"/>
          </a:xfrm>
        </p:grpSpPr>
        <p:grpSp>
          <p:nvGrpSpPr>
            <p:cNvPr id="7" name="Group 32"/>
            <p:cNvGrpSpPr/>
            <p:nvPr/>
          </p:nvGrpSpPr>
          <p:grpSpPr>
            <a:xfrm>
              <a:off x="5044478" y="3212976"/>
              <a:ext cx="2191818" cy="1933035"/>
              <a:chOff x="3954021" y="2722938"/>
              <a:chExt cx="2346171" cy="2372206"/>
            </a:xfrm>
          </p:grpSpPr>
          <p:sp>
            <p:nvSpPr>
              <p:cNvPr id="29" name="Freeform 28"/>
              <p:cNvSpPr/>
              <p:nvPr/>
            </p:nvSpPr>
            <p:spPr>
              <a:xfrm rot="1422151">
                <a:off x="4310214" y="3234442"/>
                <a:ext cx="1842628" cy="1233770"/>
              </a:xfrm>
              <a:custGeom>
                <a:avLst/>
                <a:gdLst>
                  <a:gd name="connsiteX0" fmla="*/ 0 w 1656184"/>
                  <a:gd name="connsiteY0" fmla="*/ 612068 h 1224136"/>
                  <a:gd name="connsiteX1" fmla="*/ 306034 w 1656184"/>
                  <a:gd name="connsiteY1" fmla="*/ 0 h 1224136"/>
                  <a:gd name="connsiteX2" fmla="*/ 1350150 w 1656184"/>
                  <a:gd name="connsiteY2" fmla="*/ 0 h 1224136"/>
                  <a:gd name="connsiteX3" fmla="*/ 1656184 w 1656184"/>
                  <a:gd name="connsiteY3" fmla="*/ 612068 h 1224136"/>
                  <a:gd name="connsiteX4" fmla="*/ 1350150 w 1656184"/>
                  <a:gd name="connsiteY4" fmla="*/ 1224136 h 1224136"/>
                  <a:gd name="connsiteX5" fmla="*/ 306034 w 1656184"/>
                  <a:gd name="connsiteY5" fmla="*/ 1224136 h 1224136"/>
                  <a:gd name="connsiteX6" fmla="*/ 0 w 1656184"/>
                  <a:gd name="connsiteY6" fmla="*/ 612068 h 1224136"/>
                  <a:gd name="connsiteX0" fmla="*/ 0 w 1656184"/>
                  <a:gd name="connsiteY0" fmla="*/ 621702 h 1233770"/>
                  <a:gd name="connsiteX1" fmla="*/ 559334 w 1656184"/>
                  <a:gd name="connsiteY1" fmla="*/ 0 h 1233770"/>
                  <a:gd name="connsiteX2" fmla="*/ 1350150 w 1656184"/>
                  <a:gd name="connsiteY2" fmla="*/ 9634 h 1233770"/>
                  <a:gd name="connsiteX3" fmla="*/ 1656184 w 1656184"/>
                  <a:gd name="connsiteY3" fmla="*/ 621702 h 1233770"/>
                  <a:gd name="connsiteX4" fmla="*/ 1350150 w 1656184"/>
                  <a:gd name="connsiteY4" fmla="*/ 1233770 h 1233770"/>
                  <a:gd name="connsiteX5" fmla="*/ 306034 w 1656184"/>
                  <a:gd name="connsiteY5" fmla="*/ 1233770 h 1233770"/>
                  <a:gd name="connsiteX6" fmla="*/ 0 w 1656184"/>
                  <a:gd name="connsiteY6" fmla="*/ 621702 h 1233770"/>
                  <a:gd name="connsiteX0" fmla="*/ 0 w 1916602"/>
                  <a:gd name="connsiteY0" fmla="*/ 621702 h 1233770"/>
                  <a:gd name="connsiteX1" fmla="*/ 559334 w 1916602"/>
                  <a:gd name="connsiteY1" fmla="*/ 0 h 1233770"/>
                  <a:gd name="connsiteX2" fmla="*/ 1350150 w 1916602"/>
                  <a:gd name="connsiteY2" fmla="*/ 9634 h 1233770"/>
                  <a:gd name="connsiteX3" fmla="*/ 1916602 w 1916602"/>
                  <a:gd name="connsiteY3" fmla="*/ 583756 h 1233770"/>
                  <a:gd name="connsiteX4" fmla="*/ 1350150 w 1916602"/>
                  <a:gd name="connsiteY4" fmla="*/ 1233770 h 1233770"/>
                  <a:gd name="connsiteX5" fmla="*/ 306034 w 1916602"/>
                  <a:gd name="connsiteY5" fmla="*/ 1233770 h 1233770"/>
                  <a:gd name="connsiteX6" fmla="*/ 0 w 1916602"/>
                  <a:gd name="connsiteY6" fmla="*/ 621702 h 1233770"/>
                  <a:gd name="connsiteX0" fmla="*/ 0 w 1842628"/>
                  <a:gd name="connsiteY0" fmla="*/ 621702 h 1233770"/>
                  <a:gd name="connsiteX1" fmla="*/ 559334 w 1842628"/>
                  <a:gd name="connsiteY1" fmla="*/ 0 h 1233770"/>
                  <a:gd name="connsiteX2" fmla="*/ 1350150 w 1842628"/>
                  <a:gd name="connsiteY2" fmla="*/ 9634 h 1233770"/>
                  <a:gd name="connsiteX3" fmla="*/ 1842628 w 1842628"/>
                  <a:gd name="connsiteY3" fmla="*/ 773518 h 1233770"/>
                  <a:gd name="connsiteX4" fmla="*/ 1350150 w 1842628"/>
                  <a:gd name="connsiteY4" fmla="*/ 1233770 h 1233770"/>
                  <a:gd name="connsiteX5" fmla="*/ 306034 w 1842628"/>
                  <a:gd name="connsiteY5" fmla="*/ 1233770 h 1233770"/>
                  <a:gd name="connsiteX6" fmla="*/ 0 w 1842628"/>
                  <a:gd name="connsiteY6" fmla="*/ 621702 h 1233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628" h="1233770">
                    <a:moveTo>
                      <a:pt x="0" y="621702"/>
                    </a:moveTo>
                    <a:lnTo>
                      <a:pt x="559334" y="0"/>
                    </a:lnTo>
                    <a:lnTo>
                      <a:pt x="1350150" y="9634"/>
                    </a:lnTo>
                    <a:lnTo>
                      <a:pt x="1842628" y="773518"/>
                    </a:lnTo>
                    <a:lnTo>
                      <a:pt x="1350150" y="1233770"/>
                    </a:lnTo>
                    <a:lnTo>
                      <a:pt x="306034" y="1233770"/>
                    </a:lnTo>
                    <a:lnTo>
                      <a:pt x="0" y="621702"/>
                    </a:lnTo>
                    <a:close/>
                  </a:path>
                </a:pathLst>
              </a:cu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pPr>
                <a:endParaRPr lang="he-IL">
                  <a:solidFill>
                    <a:srgbClr val="F8F8F8"/>
                  </a:solidFill>
                </a:endParaRPr>
              </a:p>
            </p:txBody>
          </p:sp>
          <p:sp>
            <p:nvSpPr>
              <p:cNvPr id="30" name="Text Box 31"/>
              <p:cNvSpPr txBox="1">
                <a:spLocks noChangeArrowheads="1"/>
              </p:cNvSpPr>
              <p:nvPr/>
            </p:nvSpPr>
            <p:spPr bwMode="auto">
              <a:xfrm>
                <a:off x="3954021" y="3212976"/>
                <a:ext cx="473963" cy="6048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r" rtl="1" fontAlgn="base">
                  <a:spcBef>
                    <a:spcPct val="0"/>
                  </a:spcBef>
                  <a:spcAft>
                    <a:spcPts val="1000"/>
                  </a:spcAft>
                </a:pPr>
                <a:r>
                  <a:rPr sz="2400">
                    <a:solidFill>
                      <a:srgbClr val="F8F8F8"/>
                    </a:solidFill>
                    <a:latin typeface="Calibri"/>
                    <a:ea typeface="Arial"/>
                    <a:cs typeface="Arial"/>
                  </a:rPr>
                  <a:t>A</a:t>
                </a:r>
                <a:endParaRPr lang="he-IL" sz="2400" dirty="0" smtClean="0">
                  <a:solidFill>
                    <a:srgbClr val="F8F8F8"/>
                  </a:solidFill>
                  <a:latin typeface="Arial" pitchFamily="34" charset="0"/>
                  <a:cs typeface="Arial" pitchFamily="34" charset="0"/>
                </a:endParaRPr>
              </a:p>
            </p:txBody>
          </p:sp>
          <p:sp>
            <p:nvSpPr>
              <p:cNvPr id="31" name="Text Box 32"/>
              <p:cNvSpPr txBox="1">
                <a:spLocks noChangeArrowheads="1"/>
              </p:cNvSpPr>
              <p:nvPr/>
            </p:nvSpPr>
            <p:spPr bwMode="auto">
              <a:xfrm>
                <a:off x="4860032" y="2722938"/>
                <a:ext cx="473963" cy="6048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r" rtl="1" fontAlgn="base">
                  <a:spcBef>
                    <a:spcPct val="0"/>
                  </a:spcBef>
                  <a:spcAft>
                    <a:spcPts val="1000"/>
                  </a:spcAft>
                </a:pPr>
                <a:r>
                  <a:rPr sz="2400">
                    <a:solidFill>
                      <a:srgbClr val="F8F8F8"/>
                    </a:solidFill>
                    <a:latin typeface="Calibri"/>
                    <a:ea typeface="Arial"/>
                    <a:cs typeface="Arial"/>
                  </a:rPr>
                  <a:t>B</a:t>
                </a:r>
                <a:endParaRPr lang="he-IL" sz="2400" dirty="0" smtClean="0">
                  <a:solidFill>
                    <a:srgbClr val="F8F8F8"/>
                  </a:solidFill>
                  <a:latin typeface="Arial" pitchFamily="34" charset="0"/>
                  <a:cs typeface="Arial" pitchFamily="34" charset="0"/>
                </a:endParaRPr>
              </a:p>
            </p:txBody>
          </p:sp>
          <p:sp>
            <p:nvSpPr>
              <p:cNvPr id="32" name="Text Box 33"/>
              <p:cNvSpPr txBox="1">
                <a:spLocks noChangeArrowheads="1"/>
              </p:cNvSpPr>
              <p:nvPr/>
            </p:nvSpPr>
            <p:spPr bwMode="auto">
              <a:xfrm>
                <a:off x="5652120" y="3140968"/>
                <a:ext cx="473963" cy="6048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r" rtl="1" fontAlgn="base">
                  <a:spcBef>
                    <a:spcPct val="0"/>
                  </a:spcBef>
                  <a:spcAft>
                    <a:spcPts val="1000"/>
                  </a:spcAft>
                </a:pPr>
                <a:r>
                  <a:rPr sz="2400">
                    <a:solidFill>
                      <a:srgbClr val="F8F8F8"/>
                    </a:solidFill>
                    <a:latin typeface="Calibri"/>
                    <a:ea typeface="Arial"/>
                    <a:cs typeface="Arial"/>
                  </a:rPr>
                  <a:t>C</a:t>
                </a:r>
                <a:endParaRPr lang="he-IL" sz="2400" dirty="0" smtClean="0">
                  <a:solidFill>
                    <a:srgbClr val="F8F8F8"/>
                  </a:solidFill>
                  <a:latin typeface="Arial" pitchFamily="34" charset="0"/>
                  <a:cs typeface="Arial" pitchFamily="34" charset="0"/>
                </a:endParaRPr>
              </a:p>
            </p:txBody>
          </p:sp>
          <p:sp>
            <p:nvSpPr>
              <p:cNvPr id="33" name="Text Box 34"/>
              <p:cNvSpPr txBox="1">
                <a:spLocks noChangeArrowheads="1"/>
              </p:cNvSpPr>
              <p:nvPr/>
            </p:nvSpPr>
            <p:spPr bwMode="auto">
              <a:xfrm>
                <a:off x="5826229" y="4119604"/>
                <a:ext cx="473963" cy="6048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r" rtl="1" fontAlgn="base">
                  <a:spcBef>
                    <a:spcPct val="0"/>
                  </a:spcBef>
                  <a:spcAft>
                    <a:spcPts val="1000"/>
                  </a:spcAft>
                </a:pPr>
                <a:r>
                  <a:rPr sz="2400">
                    <a:solidFill>
                      <a:srgbClr val="F8F8F8"/>
                    </a:solidFill>
                    <a:latin typeface="Calibri"/>
                    <a:ea typeface="Arial"/>
                    <a:cs typeface="Arial"/>
                  </a:rPr>
                  <a:t>D</a:t>
                </a:r>
                <a:endParaRPr lang="he-IL" sz="2400" dirty="0" smtClean="0">
                  <a:solidFill>
                    <a:srgbClr val="F8F8F8"/>
                  </a:solidFill>
                  <a:latin typeface="Arial" pitchFamily="34" charset="0"/>
                  <a:cs typeface="Arial" pitchFamily="34" charset="0"/>
                </a:endParaRPr>
              </a:p>
            </p:txBody>
          </p:sp>
          <p:sp>
            <p:nvSpPr>
              <p:cNvPr id="34" name="Text Box 35"/>
              <p:cNvSpPr txBox="1">
                <a:spLocks noChangeArrowheads="1"/>
              </p:cNvSpPr>
              <p:nvPr/>
            </p:nvSpPr>
            <p:spPr bwMode="auto">
              <a:xfrm>
                <a:off x="5076056" y="4490277"/>
                <a:ext cx="473963" cy="6048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r" rtl="1" fontAlgn="base">
                  <a:spcBef>
                    <a:spcPct val="0"/>
                  </a:spcBef>
                  <a:spcAft>
                    <a:spcPts val="1000"/>
                  </a:spcAft>
                </a:pPr>
                <a:r>
                  <a:rPr sz="2400">
                    <a:solidFill>
                      <a:srgbClr val="F8F8F8"/>
                    </a:solidFill>
                    <a:latin typeface="Calibri"/>
                    <a:ea typeface="Arial"/>
                    <a:cs typeface="Arial"/>
                  </a:rPr>
                  <a:t>E</a:t>
                </a:r>
                <a:endParaRPr lang="he-IL" sz="2400" dirty="0" smtClean="0">
                  <a:solidFill>
                    <a:srgbClr val="F8F8F8"/>
                  </a:solidFill>
                  <a:latin typeface="Arial" pitchFamily="34" charset="0"/>
                  <a:cs typeface="Arial" pitchFamily="34" charset="0"/>
                </a:endParaRPr>
              </a:p>
            </p:txBody>
          </p:sp>
          <p:sp>
            <p:nvSpPr>
              <p:cNvPr id="35" name="Text Box 36"/>
              <p:cNvSpPr txBox="1">
                <a:spLocks noChangeArrowheads="1"/>
              </p:cNvSpPr>
              <p:nvPr/>
            </p:nvSpPr>
            <p:spPr bwMode="auto">
              <a:xfrm>
                <a:off x="3975287" y="4005064"/>
                <a:ext cx="473963" cy="6048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r" rtl="1" fontAlgn="base">
                  <a:spcBef>
                    <a:spcPct val="0"/>
                  </a:spcBef>
                  <a:spcAft>
                    <a:spcPts val="1000"/>
                  </a:spcAft>
                </a:pPr>
                <a:r>
                  <a:rPr sz="2400">
                    <a:solidFill>
                      <a:srgbClr val="F8F8F8"/>
                    </a:solidFill>
                    <a:latin typeface="Calibri"/>
                    <a:ea typeface="Arial"/>
                    <a:cs typeface="Arial"/>
                  </a:rPr>
                  <a:t>F</a:t>
                </a:r>
                <a:endParaRPr lang="he-IL" sz="2400" dirty="0" smtClean="0">
                  <a:solidFill>
                    <a:srgbClr val="F8F8F8"/>
                  </a:solidFill>
                  <a:latin typeface="Arial" pitchFamily="34" charset="0"/>
                  <a:cs typeface="Arial" pitchFamily="34" charset="0"/>
                </a:endParaRPr>
              </a:p>
            </p:txBody>
          </p:sp>
        </p:grpSp>
        <p:cxnSp>
          <p:nvCxnSpPr>
            <p:cNvPr id="16" name="Straight Connector 15"/>
            <p:cNvCxnSpPr>
              <a:stCxn id="29" idx="0"/>
              <a:endCxn id="29" idx="2"/>
            </p:cNvCxnSpPr>
            <p:nvPr/>
          </p:nvCxnSpPr>
          <p:spPr>
            <a:xfrm>
              <a:off x="5448264" y="3790067"/>
              <a:ext cx="1355419" cy="50355"/>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29" idx="0"/>
              <a:endCxn id="29" idx="3"/>
            </p:cNvCxnSpPr>
            <p:nvPr/>
          </p:nvCxnSpPr>
          <p:spPr>
            <a:xfrm>
              <a:off x="5448264" y="3790067"/>
              <a:ext cx="1526464" cy="805258"/>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29" idx="0"/>
            </p:cNvCxnSpPr>
            <p:nvPr/>
          </p:nvCxnSpPr>
          <p:spPr>
            <a:xfrm>
              <a:off x="5448264" y="3790067"/>
              <a:ext cx="913514" cy="937089"/>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2123728" y="2791365"/>
            <a:ext cx="2213084" cy="1933035"/>
            <a:chOff x="2123728" y="3213524"/>
            <a:chExt cx="2213084" cy="1933035"/>
          </a:xfrm>
        </p:grpSpPr>
        <p:grpSp>
          <p:nvGrpSpPr>
            <p:cNvPr id="8" name="Group 33"/>
            <p:cNvGrpSpPr/>
            <p:nvPr/>
          </p:nvGrpSpPr>
          <p:grpSpPr>
            <a:xfrm>
              <a:off x="2123728" y="3213524"/>
              <a:ext cx="2213084" cy="1933035"/>
              <a:chOff x="3954021" y="2722938"/>
              <a:chExt cx="2368935" cy="2372206"/>
            </a:xfrm>
          </p:grpSpPr>
          <p:sp>
            <p:nvSpPr>
              <p:cNvPr id="22" name="Freeform 21"/>
              <p:cNvSpPr/>
              <p:nvPr/>
            </p:nvSpPr>
            <p:spPr>
              <a:xfrm rot="1422151">
                <a:off x="4310214" y="3234442"/>
                <a:ext cx="1842628" cy="1233770"/>
              </a:xfrm>
              <a:custGeom>
                <a:avLst/>
                <a:gdLst>
                  <a:gd name="connsiteX0" fmla="*/ 0 w 1656184"/>
                  <a:gd name="connsiteY0" fmla="*/ 612068 h 1224136"/>
                  <a:gd name="connsiteX1" fmla="*/ 306034 w 1656184"/>
                  <a:gd name="connsiteY1" fmla="*/ 0 h 1224136"/>
                  <a:gd name="connsiteX2" fmla="*/ 1350150 w 1656184"/>
                  <a:gd name="connsiteY2" fmla="*/ 0 h 1224136"/>
                  <a:gd name="connsiteX3" fmla="*/ 1656184 w 1656184"/>
                  <a:gd name="connsiteY3" fmla="*/ 612068 h 1224136"/>
                  <a:gd name="connsiteX4" fmla="*/ 1350150 w 1656184"/>
                  <a:gd name="connsiteY4" fmla="*/ 1224136 h 1224136"/>
                  <a:gd name="connsiteX5" fmla="*/ 306034 w 1656184"/>
                  <a:gd name="connsiteY5" fmla="*/ 1224136 h 1224136"/>
                  <a:gd name="connsiteX6" fmla="*/ 0 w 1656184"/>
                  <a:gd name="connsiteY6" fmla="*/ 612068 h 1224136"/>
                  <a:gd name="connsiteX0" fmla="*/ 0 w 1656184"/>
                  <a:gd name="connsiteY0" fmla="*/ 621702 h 1233770"/>
                  <a:gd name="connsiteX1" fmla="*/ 559334 w 1656184"/>
                  <a:gd name="connsiteY1" fmla="*/ 0 h 1233770"/>
                  <a:gd name="connsiteX2" fmla="*/ 1350150 w 1656184"/>
                  <a:gd name="connsiteY2" fmla="*/ 9634 h 1233770"/>
                  <a:gd name="connsiteX3" fmla="*/ 1656184 w 1656184"/>
                  <a:gd name="connsiteY3" fmla="*/ 621702 h 1233770"/>
                  <a:gd name="connsiteX4" fmla="*/ 1350150 w 1656184"/>
                  <a:gd name="connsiteY4" fmla="*/ 1233770 h 1233770"/>
                  <a:gd name="connsiteX5" fmla="*/ 306034 w 1656184"/>
                  <a:gd name="connsiteY5" fmla="*/ 1233770 h 1233770"/>
                  <a:gd name="connsiteX6" fmla="*/ 0 w 1656184"/>
                  <a:gd name="connsiteY6" fmla="*/ 621702 h 1233770"/>
                  <a:gd name="connsiteX0" fmla="*/ 0 w 1916602"/>
                  <a:gd name="connsiteY0" fmla="*/ 621702 h 1233770"/>
                  <a:gd name="connsiteX1" fmla="*/ 559334 w 1916602"/>
                  <a:gd name="connsiteY1" fmla="*/ 0 h 1233770"/>
                  <a:gd name="connsiteX2" fmla="*/ 1350150 w 1916602"/>
                  <a:gd name="connsiteY2" fmla="*/ 9634 h 1233770"/>
                  <a:gd name="connsiteX3" fmla="*/ 1916602 w 1916602"/>
                  <a:gd name="connsiteY3" fmla="*/ 583756 h 1233770"/>
                  <a:gd name="connsiteX4" fmla="*/ 1350150 w 1916602"/>
                  <a:gd name="connsiteY4" fmla="*/ 1233770 h 1233770"/>
                  <a:gd name="connsiteX5" fmla="*/ 306034 w 1916602"/>
                  <a:gd name="connsiteY5" fmla="*/ 1233770 h 1233770"/>
                  <a:gd name="connsiteX6" fmla="*/ 0 w 1916602"/>
                  <a:gd name="connsiteY6" fmla="*/ 621702 h 1233770"/>
                  <a:gd name="connsiteX0" fmla="*/ 0 w 1842628"/>
                  <a:gd name="connsiteY0" fmla="*/ 621702 h 1233770"/>
                  <a:gd name="connsiteX1" fmla="*/ 559334 w 1842628"/>
                  <a:gd name="connsiteY1" fmla="*/ 0 h 1233770"/>
                  <a:gd name="connsiteX2" fmla="*/ 1350150 w 1842628"/>
                  <a:gd name="connsiteY2" fmla="*/ 9634 h 1233770"/>
                  <a:gd name="connsiteX3" fmla="*/ 1842628 w 1842628"/>
                  <a:gd name="connsiteY3" fmla="*/ 773518 h 1233770"/>
                  <a:gd name="connsiteX4" fmla="*/ 1350150 w 1842628"/>
                  <a:gd name="connsiteY4" fmla="*/ 1233770 h 1233770"/>
                  <a:gd name="connsiteX5" fmla="*/ 306034 w 1842628"/>
                  <a:gd name="connsiteY5" fmla="*/ 1233770 h 1233770"/>
                  <a:gd name="connsiteX6" fmla="*/ 0 w 1842628"/>
                  <a:gd name="connsiteY6" fmla="*/ 621702 h 1233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628" h="1233770">
                    <a:moveTo>
                      <a:pt x="0" y="621702"/>
                    </a:moveTo>
                    <a:lnTo>
                      <a:pt x="559334" y="0"/>
                    </a:lnTo>
                    <a:lnTo>
                      <a:pt x="1350150" y="9634"/>
                    </a:lnTo>
                    <a:lnTo>
                      <a:pt x="1842628" y="773518"/>
                    </a:lnTo>
                    <a:lnTo>
                      <a:pt x="1350150" y="1233770"/>
                    </a:lnTo>
                    <a:lnTo>
                      <a:pt x="306034" y="1233770"/>
                    </a:lnTo>
                    <a:lnTo>
                      <a:pt x="0" y="621702"/>
                    </a:lnTo>
                    <a:close/>
                  </a:path>
                </a:pathLst>
              </a:cu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pPr>
                <a:endParaRPr lang="he-IL">
                  <a:solidFill>
                    <a:srgbClr val="F8F8F8"/>
                  </a:solidFill>
                </a:endParaRPr>
              </a:p>
            </p:txBody>
          </p:sp>
          <p:sp>
            <p:nvSpPr>
              <p:cNvPr id="23" name="Text Box 31"/>
              <p:cNvSpPr txBox="1">
                <a:spLocks noChangeArrowheads="1"/>
              </p:cNvSpPr>
              <p:nvPr/>
            </p:nvSpPr>
            <p:spPr bwMode="auto">
              <a:xfrm>
                <a:off x="3954021" y="3212976"/>
                <a:ext cx="473963" cy="6048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r" rtl="1" fontAlgn="base">
                  <a:spcBef>
                    <a:spcPct val="0"/>
                  </a:spcBef>
                  <a:spcAft>
                    <a:spcPts val="1000"/>
                  </a:spcAft>
                </a:pPr>
                <a:r>
                  <a:rPr sz="2400">
                    <a:solidFill>
                      <a:srgbClr val="F8F8F8"/>
                    </a:solidFill>
                    <a:latin typeface="Calibri"/>
                    <a:ea typeface="Arial"/>
                    <a:cs typeface="Arial"/>
                  </a:rPr>
                  <a:t>A</a:t>
                </a:r>
                <a:endParaRPr lang="he-IL" sz="2400" dirty="0" smtClean="0">
                  <a:solidFill>
                    <a:srgbClr val="F8F8F8"/>
                  </a:solidFill>
                  <a:latin typeface="Arial" pitchFamily="34" charset="0"/>
                  <a:cs typeface="Arial" pitchFamily="34" charset="0"/>
                </a:endParaRPr>
              </a:p>
            </p:txBody>
          </p:sp>
          <p:sp>
            <p:nvSpPr>
              <p:cNvPr id="24" name="Text Box 32"/>
              <p:cNvSpPr txBox="1">
                <a:spLocks noChangeArrowheads="1"/>
              </p:cNvSpPr>
              <p:nvPr/>
            </p:nvSpPr>
            <p:spPr bwMode="auto">
              <a:xfrm>
                <a:off x="4860032" y="2722938"/>
                <a:ext cx="473963" cy="6048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r" rtl="1" fontAlgn="base">
                  <a:spcBef>
                    <a:spcPct val="0"/>
                  </a:spcBef>
                  <a:spcAft>
                    <a:spcPts val="1000"/>
                  </a:spcAft>
                </a:pPr>
                <a:r>
                  <a:rPr sz="2400">
                    <a:solidFill>
                      <a:srgbClr val="F8F8F8"/>
                    </a:solidFill>
                    <a:latin typeface="Calibri"/>
                    <a:ea typeface="Arial"/>
                    <a:cs typeface="Arial"/>
                  </a:rPr>
                  <a:t>B</a:t>
                </a:r>
                <a:endParaRPr lang="he-IL" sz="2400" dirty="0" smtClean="0">
                  <a:solidFill>
                    <a:srgbClr val="F8F8F8"/>
                  </a:solidFill>
                  <a:latin typeface="Arial" pitchFamily="34" charset="0"/>
                  <a:cs typeface="Arial" pitchFamily="34" charset="0"/>
                </a:endParaRPr>
              </a:p>
            </p:txBody>
          </p:sp>
          <p:sp>
            <p:nvSpPr>
              <p:cNvPr id="25" name="Text Box 33"/>
              <p:cNvSpPr txBox="1">
                <a:spLocks noChangeArrowheads="1"/>
              </p:cNvSpPr>
              <p:nvPr/>
            </p:nvSpPr>
            <p:spPr bwMode="auto">
              <a:xfrm>
                <a:off x="5652120" y="3140968"/>
                <a:ext cx="473963" cy="6048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r" rtl="1" fontAlgn="base">
                  <a:spcBef>
                    <a:spcPct val="0"/>
                  </a:spcBef>
                  <a:spcAft>
                    <a:spcPts val="1000"/>
                  </a:spcAft>
                </a:pPr>
                <a:r>
                  <a:rPr sz="2400">
                    <a:solidFill>
                      <a:srgbClr val="F8F8F8"/>
                    </a:solidFill>
                    <a:latin typeface="Calibri"/>
                    <a:ea typeface="Arial"/>
                    <a:cs typeface="Arial"/>
                  </a:rPr>
                  <a:t>C</a:t>
                </a:r>
                <a:endParaRPr lang="he-IL" sz="2400" dirty="0" smtClean="0">
                  <a:solidFill>
                    <a:srgbClr val="F8F8F8"/>
                  </a:solidFill>
                  <a:latin typeface="Arial" pitchFamily="34" charset="0"/>
                  <a:cs typeface="Arial" pitchFamily="34" charset="0"/>
                </a:endParaRPr>
              </a:p>
            </p:txBody>
          </p:sp>
          <p:sp>
            <p:nvSpPr>
              <p:cNvPr id="26" name="Text Box 34"/>
              <p:cNvSpPr txBox="1">
                <a:spLocks noChangeArrowheads="1"/>
              </p:cNvSpPr>
              <p:nvPr/>
            </p:nvSpPr>
            <p:spPr bwMode="auto">
              <a:xfrm>
                <a:off x="5848993" y="4119605"/>
                <a:ext cx="473963" cy="6048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r" rtl="1" fontAlgn="base">
                  <a:spcBef>
                    <a:spcPct val="0"/>
                  </a:spcBef>
                  <a:spcAft>
                    <a:spcPts val="1000"/>
                  </a:spcAft>
                </a:pPr>
                <a:r>
                  <a:rPr sz="2400">
                    <a:solidFill>
                      <a:srgbClr val="F8F8F8"/>
                    </a:solidFill>
                    <a:latin typeface="Calibri"/>
                    <a:ea typeface="Arial"/>
                    <a:cs typeface="Arial"/>
                  </a:rPr>
                  <a:t>D</a:t>
                </a:r>
                <a:endParaRPr lang="he-IL" sz="2400" dirty="0" smtClean="0">
                  <a:solidFill>
                    <a:srgbClr val="F8F8F8"/>
                  </a:solidFill>
                  <a:latin typeface="Arial" pitchFamily="34" charset="0"/>
                  <a:cs typeface="Arial" pitchFamily="34" charset="0"/>
                </a:endParaRPr>
              </a:p>
            </p:txBody>
          </p:sp>
          <p:sp>
            <p:nvSpPr>
              <p:cNvPr id="27" name="Text Box 35"/>
              <p:cNvSpPr txBox="1">
                <a:spLocks noChangeArrowheads="1"/>
              </p:cNvSpPr>
              <p:nvPr/>
            </p:nvSpPr>
            <p:spPr bwMode="auto">
              <a:xfrm>
                <a:off x="5076056" y="4490277"/>
                <a:ext cx="473963" cy="6048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r" rtl="1" fontAlgn="base">
                  <a:spcBef>
                    <a:spcPct val="0"/>
                  </a:spcBef>
                  <a:spcAft>
                    <a:spcPts val="1000"/>
                  </a:spcAft>
                </a:pPr>
                <a:r>
                  <a:rPr sz="2400">
                    <a:solidFill>
                      <a:srgbClr val="F8F8F8"/>
                    </a:solidFill>
                    <a:latin typeface="Calibri"/>
                    <a:ea typeface="Arial"/>
                    <a:cs typeface="Arial"/>
                  </a:rPr>
                  <a:t>E</a:t>
                </a:r>
                <a:endParaRPr lang="he-IL" sz="2400" dirty="0" smtClean="0">
                  <a:solidFill>
                    <a:srgbClr val="F8F8F8"/>
                  </a:solidFill>
                  <a:latin typeface="Arial" pitchFamily="34" charset="0"/>
                  <a:cs typeface="Arial" pitchFamily="34" charset="0"/>
                </a:endParaRPr>
              </a:p>
            </p:txBody>
          </p:sp>
          <p:sp>
            <p:nvSpPr>
              <p:cNvPr id="28" name="Text Box 36"/>
              <p:cNvSpPr txBox="1">
                <a:spLocks noChangeArrowheads="1"/>
              </p:cNvSpPr>
              <p:nvPr/>
            </p:nvSpPr>
            <p:spPr bwMode="auto">
              <a:xfrm>
                <a:off x="3975287" y="4005064"/>
                <a:ext cx="473963" cy="6048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r" rtl="1" fontAlgn="base">
                  <a:spcBef>
                    <a:spcPct val="0"/>
                  </a:spcBef>
                  <a:spcAft>
                    <a:spcPts val="1000"/>
                  </a:spcAft>
                </a:pPr>
                <a:r>
                  <a:rPr sz="2400">
                    <a:solidFill>
                      <a:srgbClr val="F8F8F8"/>
                    </a:solidFill>
                    <a:latin typeface="Calibri"/>
                    <a:ea typeface="Arial"/>
                    <a:cs typeface="Arial"/>
                  </a:rPr>
                  <a:t>F</a:t>
                </a:r>
                <a:endParaRPr lang="he-IL" sz="2400" dirty="0" smtClean="0">
                  <a:solidFill>
                    <a:srgbClr val="F8F8F8"/>
                  </a:solidFill>
                  <a:latin typeface="Arial" pitchFamily="34" charset="0"/>
                  <a:cs typeface="Arial" pitchFamily="34" charset="0"/>
                </a:endParaRPr>
              </a:p>
            </p:txBody>
          </p:sp>
        </p:grpSp>
        <p:cxnSp>
          <p:nvCxnSpPr>
            <p:cNvPr id="19" name="Straight Connector 18"/>
            <p:cNvCxnSpPr/>
            <p:nvPr/>
          </p:nvCxnSpPr>
          <p:spPr>
            <a:xfrm>
              <a:off x="3221954" y="3556552"/>
              <a:ext cx="814091" cy="982045"/>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555776" y="3562384"/>
              <a:ext cx="648072" cy="792088"/>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22" idx="5"/>
            </p:cNvCxnSpPr>
            <p:nvPr/>
          </p:nvCxnSpPr>
          <p:spPr>
            <a:xfrm>
              <a:off x="2588803" y="4362226"/>
              <a:ext cx="1479141" cy="20827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3749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7"/>
                                        </p:tgtEl>
                                        <p:attrNameLst>
                                          <p:attrName>style.visibility</p:attrName>
                                        </p:attrNameLst>
                                      </p:cBhvr>
                                      <p:to>
                                        <p:strVal val="visible"/>
                                      </p:to>
                                    </p:set>
                                    <p:animEffect transition="in" filter="fade">
                                      <p:cBhvr>
                                        <p:cTn id="9" dur="2000"/>
                                        <p:tgtEl>
                                          <p:spTgt spid="37"/>
                                        </p:tgtEl>
                                      </p:cBhvr>
                                    </p:animEffect>
                                  </p:childTnLst>
                                </p:cTn>
                              </p:par>
                              <p:par>
                                <p:cTn id="10" presetID="10" presetClass="entr" presetSubtype="0"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20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pPr algn="ctr" rtl="1"/>
            <a:r>
              <a:rPr sz="3200" dirty="0">
                <a:solidFill>
                  <a:srgbClr val="00FFFF"/>
                </a:solidFill>
              </a:rPr>
              <a:t/>
            </a:r>
            <a:br>
              <a:rPr sz="3200" dirty="0">
                <a:solidFill>
                  <a:srgbClr val="00FFFF"/>
                </a:solidFill>
              </a:rPr>
            </a:br>
            <a:r>
              <a:rPr sz="3200" dirty="0" smtClean="0">
                <a:solidFill>
                  <a:srgbClr val="00FFFF"/>
                </a:solidFill>
              </a:rPr>
              <a:t>Fisk's</a:t>
            </a:r>
            <a:r>
              <a:rPr lang="en-US" sz="3200" dirty="0" smtClean="0">
                <a:solidFill>
                  <a:srgbClr val="00FFFF"/>
                </a:solidFill>
              </a:rPr>
              <a:t> </a:t>
            </a:r>
            <a:r>
              <a:rPr sz="3200" dirty="0" smtClean="0">
                <a:solidFill>
                  <a:srgbClr val="00FFFF"/>
                </a:solidFill>
              </a:rPr>
              <a:t>brilliant</a:t>
            </a:r>
            <a:r>
              <a:rPr lang="en-US" sz="3200" dirty="0" smtClean="0">
                <a:solidFill>
                  <a:srgbClr val="00FFFF"/>
                </a:solidFill>
              </a:rPr>
              <a:t> </a:t>
            </a:r>
            <a:r>
              <a:rPr sz="3200" dirty="0" smtClean="0">
                <a:solidFill>
                  <a:srgbClr val="00FFFF"/>
                </a:solidFill>
              </a:rPr>
              <a:t>proof</a:t>
            </a:r>
            <a:r>
              <a:rPr lang="en-US" sz="3200" dirty="0" smtClean="0">
                <a:solidFill>
                  <a:srgbClr val="00FFFF"/>
                </a:solidFill>
              </a:rPr>
              <a:t> (</a:t>
            </a:r>
            <a:r>
              <a:rPr sz="3200" dirty="0" smtClean="0">
                <a:solidFill>
                  <a:srgbClr val="00FFFF"/>
                </a:solidFill>
              </a:rPr>
              <a:t>1978</a:t>
            </a:r>
            <a:r>
              <a:rPr lang="en-US" sz="3200" dirty="0" smtClean="0">
                <a:solidFill>
                  <a:srgbClr val="00FFFF"/>
                </a:solidFill>
              </a:rPr>
              <a:t>)</a:t>
            </a:r>
            <a:endParaRPr sz="3200" dirty="0">
              <a:solidFill>
                <a:srgbClr val="00FFFF"/>
              </a:solidFill>
            </a:endParaRPr>
          </a:p>
        </p:txBody>
      </p:sp>
      <p:sp>
        <p:nvSpPr>
          <p:cNvPr id="3" name="Content Placeholder 2"/>
          <p:cNvSpPr>
            <a:spLocks noGrp="1"/>
          </p:cNvSpPr>
          <p:nvPr>
            <p:ph idx="1"/>
          </p:nvPr>
        </p:nvSpPr>
        <p:spPr>
          <a:xfrm>
            <a:off x="381000" y="914400"/>
            <a:ext cx="8382000" cy="5544616"/>
          </a:xfrm>
        </p:spPr>
        <p:txBody>
          <a:bodyPr>
            <a:noAutofit/>
          </a:bodyPr>
          <a:lstStyle/>
          <a:p>
            <a:pPr marL="3175" indent="-3175">
              <a:buNone/>
            </a:pPr>
            <a:r>
              <a:rPr sz="2800" dirty="0" smtClean="0">
                <a:solidFill>
                  <a:schemeClr val="accent6">
                    <a:lumMod val="60000"/>
                    <a:lumOff val="40000"/>
                  </a:schemeClr>
                </a:solidFill>
              </a:rPr>
              <a:t>The</a:t>
            </a:r>
            <a:r>
              <a:rPr lang="en-US" sz="2800" dirty="0" smtClean="0">
                <a:solidFill>
                  <a:schemeClr val="accent6">
                    <a:lumMod val="60000"/>
                    <a:lumOff val="40000"/>
                  </a:schemeClr>
                </a:solidFill>
              </a:rPr>
              <a:t> </a:t>
            </a:r>
            <a:r>
              <a:rPr sz="2800" dirty="0" smtClean="0">
                <a:solidFill>
                  <a:schemeClr val="accent6">
                    <a:lumMod val="60000"/>
                    <a:lumOff val="40000"/>
                  </a:schemeClr>
                </a:solidFill>
              </a:rPr>
              <a:t>assertion:</a:t>
            </a:r>
            <a:r>
              <a:rPr lang="en-US" sz="2800" dirty="0" smtClean="0">
                <a:solidFill>
                  <a:schemeClr val="accent6">
                    <a:lumMod val="60000"/>
                    <a:lumOff val="40000"/>
                  </a:schemeClr>
                </a:solidFill>
              </a:rPr>
              <a:t> </a:t>
            </a:r>
            <a:r>
              <a:rPr sz="2800" dirty="0" smtClean="0">
                <a:solidFill>
                  <a:schemeClr val="accent6">
                    <a:lumMod val="60000"/>
                    <a:lumOff val="40000"/>
                  </a:schemeClr>
                </a:solidFill>
              </a:rPr>
              <a:t>To</a:t>
            </a:r>
            <a:r>
              <a:rPr lang="en-US" sz="2800" dirty="0" smtClean="0">
                <a:solidFill>
                  <a:schemeClr val="accent6">
                    <a:lumMod val="60000"/>
                    <a:lumOff val="40000"/>
                  </a:schemeClr>
                </a:solidFill>
              </a:rPr>
              <a:t> secure </a:t>
            </a:r>
            <a:r>
              <a:rPr sz="2800" dirty="0" smtClean="0">
                <a:solidFill>
                  <a:schemeClr val="accent6">
                    <a:lumMod val="60000"/>
                    <a:lumOff val="40000"/>
                  </a:schemeClr>
                </a:solidFill>
              </a:rPr>
              <a:t>a</a:t>
            </a:r>
            <a:r>
              <a:rPr lang="en-US" sz="2800" dirty="0" smtClean="0">
                <a:solidFill>
                  <a:schemeClr val="accent6">
                    <a:lumMod val="60000"/>
                    <a:lumOff val="40000"/>
                  </a:schemeClr>
                </a:solidFill>
              </a:rPr>
              <a:t> </a:t>
            </a:r>
            <a:r>
              <a:rPr sz="2800" dirty="0" smtClean="0">
                <a:solidFill>
                  <a:schemeClr val="accent6">
                    <a:lumMod val="60000"/>
                    <a:lumOff val="40000"/>
                  </a:schemeClr>
                </a:solidFill>
              </a:rPr>
              <a:t>prism</a:t>
            </a:r>
            <a:r>
              <a:rPr lang="en-US" sz="2800" dirty="0" smtClean="0">
                <a:solidFill>
                  <a:schemeClr val="accent6">
                    <a:lumMod val="60000"/>
                    <a:lumOff val="40000"/>
                  </a:schemeClr>
                </a:solidFill>
              </a:rPr>
              <a:t>-</a:t>
            </a:r>
            <a:r>
              <a:rPr sz="2800" dirty="0" smtClean="0">
                <a:solidFill>
                  <a:schemeClr val="accent6">
                    <a:lumMod val="60000"/>
                    <a:lumOff val="40000"/>
                  </a:schemeClr>
                </a:solidFill>
              </a:rPr>
              <a:t>shaped</a:t>
            </a:r>
            <a:r>
              <a:rPr lang="en-US" sz="2800" dirty="0" smtClean="0">
                <a:solidFill>
                  <a:schemeClr val="accent6">
                    <a:lumMod val="60000"/>
                    <a:lumOff val="40000"/>
                  </a:schemeClr>
                </a:solidFill>
              </a:rPr>
              <a:t> </a:t>
            </a:r>
            <a:r>
              <a:rPr sz="2800" dirty="0" smtClean="0">
                <a:solidFill>
                  <a:schemeClr val="accent6">
                    <a:lumMod val="60000"/>
                    <a:lumOff val="40000"/>
                  </a:schemeClr>
                </a:solidFill>
              </a:rPr>
              <a:t>museum</a:t>
            </a:r>
            <a:r>
              <a:rPr lang="en-US" sz="2800" dirty="0" smtClean="0">
                <a:solidFill>
                  <a:schemeClr val="accent6">
                    <a:lumMod val="60000"/>
                    <a:lumOff val="40000"/>
                  </a:schemeClr>
                </a:solidFill>
              </a:rPr>
              <a:t> </a:t>
            </a:r>
            <a:r>
              <a:rPr sz="2800" dirty="0" smtClean="0">
                <a:solidFill>
                  <a:schemeClr val="accent6">
                    <a:lumMod val="60000"/>
                    <a:lumOff val="40000"/>
                  </a:schemeClr>
                </a:solidFill>
              </a:rPr>
              <a:t>with</a:t>
            </a:r>
            <a:r>
              <a:rPr lang="en-US" sz="2800" dirty="0" smtClean="0">
                <a:solidFill>
                  <a:schemeClr val="accent6">
                    <a:lumMod val="60000"/>
                    <a:lumOff val="40000"/>
                  </a:schemeClr>
                </a:solidFill>
              </a:rPr>
              <a:t> </a:t>
            </a:r>
            <a:r>
              <a:rPr sz="2800" dirty="0" smtClean="0">
                <a:solidFill>
                  <a:schemeClr val="accent6">
                    <a:lumMod val="60000"/>
                    <a:lumOff val="40000"/>
                  </a:schemeClr>
                </a:solidFill>
              </a:rPr>
              <a:t>any</a:t>
            </a:r>
            <a:r>
              <a:rPr lang="en-US" sz="2800" dirty="0" smtClean="0">
                <a:solidFill>
                  <a:schemeClr val="accent6">
                    <a:lumMod val="60000"/>
                    <a:lumOff val="40000"/>
                  </a:schemeClr>
                </a:solidFill>
              </a:rPr>
              <a:t> </a:t>
            </a:r>
            <a:r>
              <a:rPr sz="2800" dirty="0" smtClean="0">
                <a:solidFill>
                  <a:schemeClr val="accent6">
                    <a:lumMod val="60000"/>
                    <a:lumOff val="40000"/>
                  </a:schemeClr>
                </a:solidFill>
              </a:rPr>
              <a:t>n</a:t>
            </a:r>
            <a:r>
              <a:rPr lang="en-US" sz="2800" dirty="0" smtClean="0">
                <a:solidFill>
                  <a:schemeClr val="accent6">
                    <a:lumMod val="60000"/>
                    <a:lumOff val="40000"/>
                  </a:schemeClr>
                </a:solidFill>
              </a:rPr>
              <a:t>-</a:t>
            </a:r>
            <a:r>
              <a:rPr sz="2800" dirty="0" smtClean="0">
                <a:solidFill>
                  <a:schemeClr val="accent6">
                    <a:lumMod val="60000"/>
                    <a:lumOff val="40000"/>
                  </a:schemeClr>
                </a:solidFill>
              </a:rPr>
              <a:t>sided</a:t>
            </a:r>
            <a:r>
              <a:rPr lang="en-US" sz="2800" dirty="0" smtClean="0">
                <a:solidFill>
                  <a:schemeClr val="accent6">
                    <a:lumMod val="60000"/>
                    <a:lumOff val="40000"/>
                  </a:schemeClr>
                </a:solidFill>
              </a:rPr>
              <a:t> </a:t>
            </a:r>
            <a:r>
              <a:rPr sz="2800" dirty="0" smtClean="0">
                <a:solidFill>
                  <a:schemeClr val="accent6">
                    <a:lumMod val="60000"/>
                    <a:lumOff val="40000"/>
                  </a:schemeClr>
                </a:solidFill>
              </a:rPr>
              <a:t>polygonal</a:t>
            </a:r>
            <a:r>
              <a:rPr lang="en-US" sz="2800" dirty="0" smtClean="0">
                <a:solidFill>
                  <a:schemeClr val="accent6">
                    <a:lumMod val="60000"/>
                    <a:lumOff val="40000"/>
                  </a:schemeClr>
                </a:solidFill>
              </a:rPr>
              <a:t> </a:t>
            </a:r>
            <a:r>
              <a:rPr sz="2800" dirty="0" smtClean="0">
                <a:solidFill>
                  <a:schemeClr val="accent6">
                    <a:lumMod val="60000"/>
                    <a:lumOff val="40000"/>
                  </a:schemeClr>
                </a:solidFill>
              </a:rPr>
              <a:t>floor</a:t>
            </a:r>
            <a:r>
              <a:rPr lang="en-US" sz="2800" dirty="0" smtClean="0">
                <a:solidFill>
                  <a:schemeClr val="accent6">
                    <a:lumMod val="60000"/>
                    <a:lumOff val="40000"/>
                  </a:schemeClr>
                </a:solidFill>
              </a:rPr>
              <a:t> </a:t>
            </a:r>
            <a:r>
              <a:rPr sz="2800" dirty="0" smtClean="0">
                <a:solidFill>
                  <a:schemeClr val="accent6">
                    <a:lumMod val="60000"/>
                    <a:lumOff val="40000"/>
                  </a:schemeClr>
                </a:solidFill>
              </a:rPr>
              <a:t>plan</a:t>
            </a:r>
            <a:r>
              <a:rPr lang="en-US" sz="2800" dirty="0" smtClean="0">
                <a:solidFill>
                  <a:schemeClr val="accent6">
                    <a:lumMod val="60000"/>
                    <a:lumOff val="40000"/>
                  </a:schemeClr>
                </a:solidFill>
              </a:rPr>
              <a:t>, </a:t>
            </a:r>
            <a:r>
              <a:rPr sz="2800" dirty="0" smtClean="0">
                <a:solidFill>
                  <a:schemeClr val="accent6">
                    <a:lumMod val="60000"/>
                    <a:lumOff val="40000"/>
                  </a:schemeClr>
                </a:solidFill>
              </a:rPr>
              <a:t>it</a:t>
            </a:r>
            <a:r>
              <a:rPr lang="en-US" sz="2800" dirty="0" smtClean="0">
                <a:solidFill>
                  <a:schemeClr val="accent6">
                    <a:lumMod val="60000"/>
                    <a:lumOff val="40000"/>
                  </a:schemeClr>
                </a:solidFill>
              </a:rPr>
              <a:t> </a:t>
            </a:r>
            <a:r>
              <a:rPr sz="2800" dirty="0" smtClean="0">
                <a:solidFill>
                  <a:schemeClr val="accent6">
                    <a:lumMod val="60000"/>
                    <a:lumOff val="40000"/>
                  </a:schemeClr>
                </a:solidFill>
              </a:rPr>
              <a:t>suffices</a:t>
            </a:r>
            <a:r>
              <a:rPr lang="en-US" sz="2800" dirty="0" smtClean="0">
                <a:solidFill>
                  <a:schemeClr val="accent6">
                    <a:lumMod val="60000"/>
                    <a:lumOff val="40000"/>
                  </a:schemeClr>
                </a:solidFill>
              </a:rPr>
              <a:t> </a:t>
            </a:r>
            <a:r>
              <a:rPr sz="2800" dirty="0" smtClean="0">
                <a:solidFill>
                  <a:schemeClr val="accent6">
                    <a:lumMod val="60000"/>
                    <a:lumOff val="40000"/>
                  </a:schemeClr>
                </a:solidFill>
              </a:rPr>
              <a:t>to</a:t>
            </a:r>
            <a:r>
              <a:rPr lang="en-US" sz="2800" dirty="0" smtClean="0">
                <a:solidFill>
                  <a:schemeClr val="accent6">
                    <a:lumMod val="60000"/>
                    <a:lumOff val="40000"/>
                  </a:schemeClr>
                </a:solidFill>
              </a:rPr>
              <a:t> </a:t>
            </a:r>
            <a:r>
              <a:rPr sz="2800" dirty="0" smtClean="0">
                <a:solidFill>
                  <a:schemeClr val="accent6">
                    <a:lumMod val="60000"/>
                    <a:lumOff val="40000"/>
                  </a:schemeClr>
                </a:solidFill>
              </a:rPr>
              <a:t>position</a:t>
            </a:r>
            <a:r>
              <a:rPr lang="en-US" sz="2800" i="1" dirty="0" smtClean="0"/>
              <a:t> </a:t>
            </a:r>
            <a:r>
              <a:rPr sz="2800" dirty="0" smtClean="0">
                <a:solidFill>
                  <a:schemeClr val="accent6">
                    <a:lumMod val="60000"/>
                    <a:lumOff val="40000"/>
                  </a:schemeClr>
                </a:solidFill>
                <a:sym typeface="Symbol" charset="2"/>
              </a:rPr>
              <a:t></a:t>
            </a:r>
            <a:r>
              <a:rPr sz="2800" i="1" dirty="0" smtClean="0">
                <a:solidFill>
                  <a:schemeClr val="accent6">
                    <a:lumMod val="60000"/>
                    <a:lumOff val="40000"/>
                  </a:schemeClr>
                </a:solidFill>
              </a:rPr>
              <a:t>n</a:t>
            </a:r>
            <a:r>
              <a:rPr lang="en-US" sz="2800" dirty="0" smtClean="0">
                <a:solidFill>
                  <a:schemeClr val="accent6">
                    <a:lumMod val="60000"/>
                    <a:lumOff val="40000"/>
                  </a:schemeClr>
                </a:solidFill>
              </a:rPr>
              <a:t>/</a:t>
            </a:r>
            <a:r>
              <a:rPr sz="2800" dirty="0" smtClean="0">
                <a:solidFill>
                  <a:schemeClr val="accent6">
                    <a:lumMod val="60000"/>
                    <a:lumOff val="40000"/>
                  </a:schemeClr>
                </a:solidFill>
              </a:rPr>
              <a:t>3</a:t>
            </a:r>
            <a:r>
              <a:rPr sz="2800" dirty="0" smtClean="0">
                <a:solidFill>
                  <a:schemeClr val="accent6">
                    <a:lumMod val="60000"/>
                    <a:lumOff val="40000"/>
                  </a:schemeClr>
                </a:solidFill>
                <a:sym typeface="Symbol" charset="2"/>
              </a:rPr>
              <a:t></a:t>
            </a:r>
            <a:r>
              <a:rPr lang="en-US" sz="2800" dirty="0" smtClean="0">
                <a:solidFill>
                  <a:schemeClr val="accent6">
                    <a:lumMod val="60000"/>
                    <a:lumOff val="40000"/>
                  </a:schemeClr>
                </a:solidFill>
              </a:rPr>
              <a:t> </a:t>
            </a:r>
            <a:r>
              <a:rPr sz="2800" dirty="0" smtClean="0">
                <a:solidFill>
                  <a:schemeClr val="accent6">
                    <a:lumMod val="60000"/>
                    <a:lumOff val="40000"/>
                  </a:schemeClr>
                </a:solidFill>
              </a:rPr>
              <a:t>guards</a:t>
            </a:r>
            <a:r>
              <a:rPr lang="en-US" sz="2800" dirty="0" smtClean="0">
                <a:solidFill>
                  <a:schemeClr val="accent6">
                    <a:lumMod val="60000"/>
                    <a:lumOff val="40000"/>
                  </a:schemeClr>
                </a:solidFill>
              </a:rPr>
              <a:t> </a:t>
            </a:r>
            <a:r>
              <a:rPr sz="2800" dirty="0" smtClean="0">
                <a:solidFill>
                  <a:schemeClr val="accent6">
                    <a:lumMod val="60000"/>
                    <a:lumOff val="40000"/>
                  </a:schemeClr>
                </a:solidFill>
              </a:rPr>
              <a:t>at</a:t>
            </a:r>
            <a:r>
              <a:rPr lang="en-US" sz="2800" dirty="0" smtClean="0">
                <a:solidFill>
                  <a:schemeClr val="accent6">
                    <a:lumMod val="60000"/>
                    <a:lumOff val="40000"/>
                  </a:schemeClr>
                </a:solidFill>
              </a:rPr>
              <a:t> </a:t>
            </a:r>
            <a:r>
              <a:rPr sz="2800" dirty="0" smtClean="0">
                <a:solidFill>
                  <a:schemeClr val="accent6">
                    <a:lumMod val="60000"/>
                    <a:lumOff val="40000"/>
                  </a:schemeClr>
                </a:solidFill>
              </a:rPr>
              <a:t>its</a:t>
            </a:r>
            <a:r>
              <a:rPr lang="en-US" sz="2800" dirty="0" smtClean="0">
                <a:solidFill>
                  <a:schemeClr val="accent6">
                    <a:lumMod val="60000"/>
                    <a:lumOff val="40000"/>
                  </a:schemeClr>
                </a:solidFill>
              </a:rPr>
              <a:t> </a:t>
            </a:r>
            <a:r>
              <a:rPr sz="2800" dirty="0" smtClean="0">
                <a:solidFill>
                  <a:schemeClr val="accent6">
                    <a:lumMod val="60000"/>
                    <a:lumOff val="40000"/>
                  </a:schemeClr>
                </a:solidFill>
              </a:rPr>
              <a:t>vertices</a:t>
            </a:r>
            <a:r>
              <a:rPr lang="en-US" sz="2800" dirty="0" smtClean="0">
                <a:solidFill>
                  <a:schemeClr val="accent6">
                    <a:lumMod val="60000"/>
                    <a:lumOff val="40000"/>
                  </a:schemeClr>
                </a:solidFill>
              </a:rPr>
              <a:t>.</a:t>
            </a:r>
            <a:endParaRPr sz="2800" dirty="0">
              <a:solidFill>
                <a:schemeClr val="accent6">
                  <a:lumMod val="60000"/>
                  <a:lumOff val="40000"/>
                </a:schemeClr>
              </a:solidFill>
            </a:endParaRPr>
          </a:p>
          <a:p>
            <a:r>
              <a:rPr lang="en-US" sz="2800" dirty="0" smtClean="0"/>
              <a:t>S</a:t>
            </a:r>
            <a:r>
              <a:rPr sz="2800" dirty="0" smtClean="0"/>
              <a:t>tep</a:t>
            </a:r>
            <a:r>
              <a:rPr lang="en-US" sz="2800" dirty="0" smtClean="0"/>
              <a:t> </a:t>
            </a:r>
            <a:r>
              <a:rPr sz="2800" dirty="0" smtClean="0"/>
              <a:t>1:</a:t>
            </a:r>
            <a:r>
              <a:rPr lang="en-US" sz="2800" dirty="0" smtClean="0"/>
              <a:t> </a:t>
            </a:r>
            <a:r>
              <a:rPr sz="2800" dirty="0" smtClean="0"/>
              <a:t>Carry</a:t>
            </a:r>
            <a:r>
              <a:rPr lang="en-US" sz="2800" dirty="0" smtClean="0"/>
              <a:t> </a:t>
            </a:r>
            <a:r>
              <a:rPr sz="2800" dirty="0" smtClean="0"/>
              <a:t>out</a:t>
            </a:r>
            <a:r>
              <a:rPr lang="en-US" sz="2800" dirty="0" smtClean="0"/>
              <a:t> </a:t>
            </a:r>
            <a:r>
              <a:rPr sz="2800" dirty="0" smtClean="0"/>
              <a:t>any</a:t>
            </a:r>
            <a:r>
              <a:rPr lang="en-US" sz="2800" dirty="0" smtClean="0"/>
              <a:t> </a:t>
            </a:r>
            <a:r>
              <a:rPr sz="2800" dirty="0" smtClean="0"/>
              <a:t>triangulation</a:t>
            </a:r>
            <a:r>
              <a:rPr lang="en-US" sz="2800" dirty="0" smtClean="0"/>
              <a:t> </a:t>
            </a:r>
            <a:r>
              <a:rPr sz="2800" dirty="0" smtClean="0"/>
              <a:t>of</a:t>
            </a:r>
            <a:r>
              <a:rPr lang="en-US" sz="2800" dirty="0" smtClean="0"/>
              <a:t> </a:t>
            </a:r>
            <a:r>
              <a:rPr sz="2800" dirty="0" smtClean="0"/>
              <a:t>the</a:t>
            </a:r>
            <a:r>
              <a:rPr lang="en-US" sz="2800" dirty="0" smtClean="0"/>
              <a:t> </a:t>
            </a:r>
            <a:r>
              <a:rPr sz="2800" dirty="0" smtClean="0"/>
              <a:t>polygon</a:t>
            </a:r>
            <a:r>
              <a:rPr lang="en-US" sz="2800" dirty="0" smtClean="0"/>
              <a:t> </a:t>
            </a:r>
            <a:r>
              <a:rPr sz="2800" dirty="0" smtClean="0"/>
              <a:t>without</a:t>
            </a:r>
            <a:r>
              <a:rPr lang="en-US" sz="2800" dirty="0" smtClean="0"/>
              <a:t> </a:t>
            </a:r>
            <a:r>
              <a:rPr sz="2800" dirty="0" smtClean="0"/>
              <a:t>adding</a:t>
            </a:r>
            <a:r>
              <a:rPr lang="en-US" sz="2800" dirty="0" smtClean="0"/>
              <a:t> </a:t>
            </a:r>
            <a:r>
              <a:rPr sz="2800" dirty="0" smtClean="0"/>
              <a:t>or</a:t>
            </a:r>
            <a:r>
              <a:rPr lang="en-US" sz="2800" dirty="0" smtClean="0"/>
              <a:t> </a:t>
            </a:r>
            <a:r>
              <a:rPr sz="2800" dirty="0" smtClean="0"/>
              <a:t>removing</a:t>
            </a:r>
            <a:r>
              <a:rPr lang="en-US" sz="2800" dirty="0" smtClean="0"/>
              <a:t> </a:t>
            </a:r>
            <a:r>
              <a:rPr sz="2800" dirty="0" smtClean="0"/>
              <a:t>any</a:t>
            </a:r>
            <a:r>
              <a:rPr lang="en-US" sz="2800" dirty="0" smtClean="0"/>
              <a:t> </a:t>
            </a:r>
            <a:r>
              <a:rPr sz="2800" dirty="0" smtClean="0"/>
              <a:t>vertices</a:t>
            </a:r>
            <a:r>
              <a:rPr lang="en-US" sz="2800" dirty="0" smtClean="0"/>
              <a:t>. </a:t>
            </a:r>
            <a:endParaRPr sz="2800" dirty="0"/>
          </a:p>
          <a:p>
            <a:r>
              <a:rPr sz="2800" dirty="0" smtClean="0"/>
              <a:t>Step</a:t>
            </a:r>
            <a:r>
              <a:rPr lang="en-US" sz="2800" dirty="0" smtClean="0"/>
              <a:t> </a:t>
            </a:r>
            <a:r>
              <a:rPr sz="2800" dirty="0" smtClean="0"/>
              <a:t>2:</a:t>
            </a:r>
            <a:r>
              <a:rPr lang="en-US" sz="2800" dirty="0" smtClean="0"/>
              <a:t> </a:t>
            </a:r>
            <a:r>
              <a:rPr sz="2800" dirty="0" smtClean="0"/>
              <a:t>Color</a:t>
            </a:r>
            <a:r>
              <a:rPr lang="en-US" sz="2800" dirty="0" smtClean="0"/>
              <a:t> </a:t>
            </a:r>
            <a:r>
              <a:rPr sz="2800" dirty="0" smtClean="0"/>
              <a:t>the</a:t>
            </a:r>
            <a:r>
              <a:rPr lang="en-US" sz="2800" dirty="0" smtClean="0"/>
              <a:t> </a:t>
            </a:r>
            <a:r>
              <a:rPr sz="2800" dirty="0" smtClean="0"/>
              <a:t>three</a:t>
            </a:r>
            <a:r>
              <a:rPr lang="en-US" sz="2800" dirty="0" smtClean="0"/>
              <a:t> </a:t>
            </a:r>
            <a:r>
              <a:rPr sz="2800" dirty="0" smtClean="0"/>
              <a:t>vertices</a:t>
            </a:r>
            <a:r>
              <a:rPr lang="en-US" sz="2800" dirty="0" smtClean="0"/>
              <a:t> </a:t>
            </a:r>
            <a:r>
              <a:rPr sz="2800" dirty="0" smtClean="0"/>
              <a:t>of</a:t>
            </a:r>
            <a:r>
              <a:rPr lang="en-US" sz="2800" dirty="0" smtClean="0"/>
              <a:t> </a:t>
            </a:r>
            <a:r>
              <a:rPr sz="2800" dirty="0" smtClean="0"/>
              <a:t>every</a:t>
            </a:r>
            <a:r>
              <a:rPr lang="en-US" sz="2800" dirty="0" smtClean="0"/>
              <a:t> </a:t>
            </a:r>
            <a:r>
              <a:rPr sz="2800" dirty="0" smtClean="0"/>
              <a:t>triangulated</a:t>
            </a:r>
            <a:r>
              <a:rPr lang="en-US" sz="2800" dirty="0" smtClean="0"/>
              <a:t> </a:t>
            </a:r>
            <a:r>
              <a:rPr sz="2800" dirty="0" smtClean="0"/>
              <a:t>triangle</a:t>
            </a:r>
            <a:r>
              <a:rPr lang="en-US" sz="2800" dirty="0" smtClean="0"/>
              <a:t> </a:t>
            </a:r>
            <a:r>
              <a:rPr sz="2800" dirty="0" smtClean="0"/>
              <a:t>in</a:t>
            </a:r>
            <a:r>
              <a:rPr lang="en-US" sz="2800" dirty="0" smtClean="0"/>
              <a:t> </a:t>
            </a:r>
            <a:r>
              <a:rPr sz="2800" dirty="0" smtClean="0"/>
              <a:t>three</a:t>
            </a:r>
            <a:r>
              <a:rPr lang="en-US" sz="2800" dirty="0" smtClean="0"/>
              <a:t> </a:t>
            </a:r>
            <a:r>
              <a:rPr sz="2800" dirty="0" smtClean="0"/>
              <a:t>different</a:t>
            </a:r>
            <a:r>
              <a:rPr lang="en-US" sz="2800" dirty="0" smtClean="0"/>
              <a:t> </a:t>
            </a:r>
            <a:r>
              <a:rPr sz="2800" dirty="0" smtClean="0"/>
              <a:t>colors</a:t>
            </a:r>
            <a:r>
              <a:rPr lang="en-US" sz="2800" dirty="0" smtClean="0"/>
              <a:t>. </a:t>
            </a:r>
            <a:endParaRPr sz="2800" dirty="0"/>
          </a:p>
          <a:p>
            <a:r>
              <a:rPr sz="2800" dirty="0" smtClean="0"/>
              <a:t>For</a:t>
            </a:r>
            <a:r>
              <a:rPr lang="en-US" sz="2800" dirty="0" smtClean="0"/>
              <a:t> </a:t>
            </a:r>
            <a:r>
              <a:rPr sz="2800" dirty="0" smtClean="0"/>
              <a:t>example</a:t>
            </a:r>
            <a:r>
              <a:rPr lang="en-US" sz="2800" dirty="0" smtClean="0"/>
              <a:t> </a:t>
            </a:r>
            <a:r>
              <a:rPr sz="2800" dirty="0" smtClean="0"/>
              <a:t>like</a:t>
            </a:r>
            <a:r>
              <a:rPr lang="en-US" sz="2800" dirty="0" smtClean="0"/>
              <a:t> </a:t>
            </a:r>
            <a:r>
              <a:rPr sz="2800" dirty="0" smtClean="0"/>
              <a:t>this</a:t>
            </a:r>
            <a:r>
              <a:rPr sz="2800" dirty="0"/>
              <a:t>:</a:t>
            </a:r>
            <a:endParaRPr lang="he-IL" sz="2800" dirty="0" smtClean="0"/>
          </a:p>
          <a:p>
            <a:endParaRPr lang="he-IL" sz="2800" dirty="0" smtClean="0"/>
          </a:p>
          <a:p>
            <a:endParaRPr lang="he-IL" sz="2800" dirty="0" smtClean="0"/>
          </a:p>
          <a:p>
            <a:pPr>
              <a:buNone/>
            </a:pPr>
            <a:r>
              <a:rPr sz="2800" dirty="0"/>
              <a:t>	</a:t>
            </a:r>
          </a:p>
          <a:p>
            <a:pPr>
              <a:buNone/>
            </a:pPr>
            <a:r>
              <a:rPr sz="2800" dirty="0"/>
              <a:t>	</a:t>
            </a:r>
          </a:p>
          <a:p>
            <a:pPr>
              <a:buNone/>
            </a:pPr>
            <a:r>
              <a:rPr sz="2800" dirty="0"/>
              <a:t>	</a:t>
            </a:r>
            <a:r>
              <a:rPr lang="en-US" sz="2800" dirty="0" smtClean="0"/>
              <a:t> </a:t>
            </a:r>
            <a:endParaRPr lang="he-IL" sz="2800" dirty="0"/>
          </a:p>
        </p:txBody>
      </p:sp>
      <p:sp>
        <p:nvSpPr>
          <p:cNvPr id="4" name="Date Placeholder 3"/>
          <p:cNvSpPr>
            <a:spLocks noGrp="1"/>
          </p:cNvSpPr>
          <p:nvPr>
            <p:ph type="dt" sz="half" idx="10"/>
          </p:nvPr>
        </p:nvSpPr>
        <p:spPr/>
        <p:txBody>
          <a:bodyPr/>
          <a:lstStyle/>
          <a:p>
            <a:r>
              <a:rPr dirty="0" smtClean="0"/>
              <a:t>Updated</a:t>
            </a:r>
            <a:r>
              <a:rPr lang="en-US" dirty="0" smtClean="0"/>
              <a:t> </a:t>
            </a:r>
            <a:r>
              <a:rPr dirty="0" smtClean="0"/>
              <a:t>13</a:t>
            </a:r>
            <a:r>
              <a:rPr lang="en-US" dirty="0" smtClean="0"/>
              <a:t>-</a:t>
            </a:r>
            <a:r>
              <a:rPr dirty="0" smtClean="0"/>
              <a:t>Oct</a:t>
            </a:r>
            <a:r>
              <a:rPr lang="en-US" dirty="0" smtClean="0"/>
              <a:t>-</a:t>
            </a:r>
            <a:r>
              <a:rPr dirty="0" smtClean="0"/>
              <a:t>2016</a:t>
            </a:r>
            <a:endParaRPr lang="en-US" dirty="0"/>
          </a:p>
        </p:txBody>
      </p:sp>
      <p:sp>
        <p:nvSpPr>
          <p:cNvPr id="19" name="Footer Placeholder 7"/>
          <p:cNvSpPr>
            <a:spLocks noGrp="1"/>
          </p:cNvSpPr>
          <p:nvPr>
            <p:ph type="ftr" sz="quarter" idx="11"/>
          </p:nvPr>
        </p:nvSpPr>
        <p:spPr>
          <a:xfrm>
            <a:off x="2209800" y="5995988"/>
            <a:ext cx="48768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dirty="0" smtClean="0">
                <a:solidFill>
                  <a:srgbClr val="F8F8F8"/>
                </a:solidFill>
                <a:latin typeface="Tahoma"/>
              </a:rPr>
              <a:t>The Art Gallery Problem </a:t>
            </a:r>
            <a:r>
              <a:rPr dirty="0" smtClean="0">
                <a:solidFill>
                  <a:srgbClr val="F8F8F8"/>
                </a:solidFill>
                <a:latin typeface="Tahoma"/>
              </a:rPr>
              <a:t>©</a:t>
            </a:r>
            <a:r>
              <a:rPr lang="en-US" dirty="0" smtClean="0">
                <a:solidFill>
                  <a:srgbClr val="F8F8F8"/>
                </a:solidFill>
                <a:latin typeface="Tahoma"/>
              </a:rPr>
              <a:t> </a:t>
            </a:r>
            <a:r>
              <a:rPr dirty="0" smtClean="0">
                <a:solidFill>
                  <a:srgbClr val="F8F8F8"/>
                </a:solidFill>
                <a:latin typeface="Tahoma"/>
              </a:rPr>
              <a:t>All</a:t>
            </a:r>
            <a:r>
              <a:rPr lang="en-US" dirty="0" smtClean="0">
                <a:solidFill>
                  <a:srgbClr val="F8F8F8"/>
                </a:solidFill>
                <a:latin typeface="Tahoma"/>
              </a:rPr>
              <a:t> </a:t>
            </a:r>
            <a:r>
              <a:rPr dirty="0" smtClean="0">
                <a:solidFill>
                  <a:srgbClr val="F8F8F8"/>
                </a:solidFill>
                <a:latin typeface="Tahoma"/>
              </a:rPr>
              <a:t>Rights</a:t>
            </a:r>
            <a:r>
              <a:rPr lang="en-US" dirty="0" smtClean="0">
                <a:solidFill>
                  <a:srgbClr val="F8F8F8"/>
                </a:solidFill>
                <a:latin typeface="Tahoma"/>
              </a:rPr>
              <a:t> </a:t>
            </a:r>
            <a:r>
              <a:rPr dirty="0" smtClean="0">
                <a:solidFill>
                  <a:srgbClr val="F8F8F8"/>
                </a:solidFill>
                <a:latin typeface="Tahoma"/>
              </a:rPr>
              <a:t>Reserved</a:t>
            </a:r>
            <a:r>
              <a:rPr lang="en-US" dirty="0" smtClean="0">
                <a:solidFill>
                  <a:srgbClr val="F8F8F8"/>
                </a:solidFill>
                <a:latin typeface="Tahoma"/>
              </a:rPr>
              <a:t> </a:t>
            </a:r>
            <a:endParaRPr lang="en-US" altLang="en-US" dirty="0">
              <a:solidFill>
                <a:srgbClr val="F8F8F8"/>
              </a:solidFill>
              <a:latin typeface="Tahoma" pitchFamily="34" charset="0"/>
            </a:endParaRPr>
          </a:p>
        </p:txBody>
      </p:sp>
      <p:sp>
        <p:nvSpPr>
          <p:cNvPr id="5" name="Slide Number Placeholder 4"/>
          <p:cNvSpPr>
            <a:spLocks noGrp="1"/>
          </p:cNvSpPr>
          <p:nvPr>
            <p:ph type="sldNum" sz="quarter" idx="12"/>
          </p:nvPr>
        </p:nvSpPr>
        <p:spPr/>
        <p:txBody>
          <a:bodyPr/>
          <a:lstStyle/>
          <a:p>
            <a:pPr>
              <a:defRPr/>
            </a:pPr>
            <a:fld id="{28C99590-D653-46AC-97D3-FFD34B05AF04}" type="slidenum">
              <a:rPr lang="en-US" smtClean="0"/>
              <a:pPr>
                <a:defRPr/>
              </a:pPr>
              <a:t>22</a:t>
            </a:fld>
            <a:endParaRPr lang="en-US"/>
          </a:p>
        </p:txBody>
      </p:sp>
      <p:grpSp>
        <p:nvGrpSpPr>
          <p:cNvPr id="13" name="Group 12"/>
          <p:cNvGrpSpPr/>
          <p:nvPr/>
        </p:nvGrpSpPr>
        <p:grpSpPr>
          <a:xfrm>
            <a:off x="3801178" y="4067026"/>
            <a:ext cx="1850942" cy="1647974"/>
            <a:chOff x="3513146" y="3181077"/>
            <a:chExt cx="1624285" cy="1359942"/>
          </a:xfrm>
        </p:grpSpPr>
        <p:grpSp>
          <p:nvGrpSpPr>
            <p:cNvPr id="14" name="Group 10"/>
            <p:cNvGrpSpPr/>
            <p:nvPr/>
          </p:nvGrpSpPr>
          <p:grpSpPr>
            <a:xfrm>
              <a:off x="3563888" y="3181077"/>
              <a:ext cx="1512168" cy="1328043"/>
              <a:chOff x="395536" y="1452885"/>
              <a:chExt cx="1512168" cy="1328043"/>
            </a:xfrm>
            <a:noFill/>
          </p:grpSpPr>
          <p:sp>
            <p:nvSpPr>
              <p:cNvPr id="17" name="Freeform 16"/>
              <p:cNvSpPr/>
              <p:nvPr/>
            </p:nvSpPr>
            <p:spPr>
              <a:xfrm>
                <a:off x="395536" y="1484784"/>
                <a:ext cx="1512168" cy="1296144"/>
              </a:xfrm>
              <a:custGeom>
                <a:avLst/>
                <a:gdLst>
                  <a:gd name="connsiteX0" fmla="*/ 0 w 1512168"/>
                  <a:gd name="connsiteY0" fmla="*/ 1296144 h 1296144"/>
                  <a:gd name="connsiteX1" fmla="*/ 756084 w 1512168"/>
                  <a:gd name="connsiteY1" fmla="*/ 0 h 1296144"/>
                  <a:gd name="connsiteX2" fmla="*/ 1512168 w 1512168"/>
                  <a:gd name="connsiteY2" fmla="*/ 1296144 h 1296144"/>
                  <a:gd name="connsiteX3" fmla="*/ 0 w 1512168"/>
                  <a:gd name="connsiteY3" fmla="*/ 1296144 h 1296144"/>
                  <a:gd name="connsiteX0" fmla="*/ 0 w 1152128"/>
                  <a:gd name="connsiteY0" fmla="*/ 1296144 h 1584176"/>
                  <a:gd name="connsiteX1" fmla="*/ 756084 w 1152128"/>
                  <a:gd name="connsiteY1" fmla="*/ 0 h 1584176"/>
                  <a:gd name="connsiteX2" fmla="*/ 1152128 w 1152128"/>
                  <a:gd name="connsiteY2" fmla="*/ 1584176 h 1584176"/>
                  <a:gd name="connsiteX3" fmla="*/ 0 w 1152128"/>
                  <a:gd name="connsiteY3" fmla="*/ 1296144 h 1584176"/>
                  <a:gd name="connsiteX0" fmla="*/ 0 w 1512168"/>
                  <a:gd name="connsiteY0" fmla="*/ 1296144 h 1296144"/>
                  <a:gd name="connsiteX1" fmla="*/ 756084 w 1512168"/>
                  <a:gd name="connsiteY1" fmla="*/ 0 h 1296144"/>
                  <a:gd name="connsiteX2" fmla="*/ 1512168 w 1512168"/>
                  <a:gd name="connsiteY2" fmla="*/ 1008112 h 1296144"/>
                  <a:gd name="connsiteX3" fmla="*/ 0 w 1512168"/>
                  <a:gd name="connsiteY3" fmla="*/ 1296144 h 1296144"/>
                </a:gdLst>
                <a:ahLst/>
                <a:cxnLst>
                  <a:cxn ang="0">
                    <a:pos x="connsiteX0" y="connsiteY0"/>
                  </a:cxn>
                  <a:cxn ang="0">
                    <a:pos x="connsiteX1" y="connsiteY1"/>
                  </a:cxn>
                  <a:cxn ang="0">
                    <a:pos x="connsiteX2" y="connsiteY2"/>
                  </a:cxn>
                  <a:cxn ang="0">
                    <a:pos x="connsiteX3" y="connsiteY3"/>
                  </a:cxn>
                </a:cxnLst>
                <a:rect l="l" t="t" r="r" b="b"/>
                <a:pathLst>
                  <a:path w="1512168" h="1296144">
                    <a:moveTo>
                      <a:pt x="0" y="1296144"/>
                    </a:moveTo>
                    <a:lnTo>
                      <a:pt x="756084" y="0"/>
                    </a:lnTo>
                    <a:lnTo>
                      <a:pt x="1512168" y="1008112"/>
                    </a:lnTo>
                    <a:lnTo>
                      <a:pt x="0" y="1296144"/>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pPr>
                <a:endParaRPr lang="he-IL">
                  <a:solidFill>
                    <a:srgbClr val="F8F8F8"/>
                  </a:solidFill>
                </a:endParaRPr>
              </a:p>
            </p:txBody>
          </p:sp>
          <p:sp>
            <p:nvSpPr>
              <p:cNvPr id="18" name="Oval 17"/>
              <p:cNvSpPr/>
              <p:nvPr/>
            </p:nvSpPr>
            <p:spPr>
              <a:xfrm>
                <a:off x="1075507" y="1452885"/>
                <a:ext cx="114540" cy="103907"/>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pPr>
                <a:endParaRPr lang="he-IL">
                  <a:solidFill>
                    <a:srgbClr val="F8F8F8"/>
                  </a:solidFill>
                </a:endParaRPr>
              </a:p>
            </p:txBody>
          </p:sp>
        </p:grpSp>
        <p:sp>
          <p:nvSpPr>
            <p:cNvPr id="15" name="Oval 14"/>
            <p:cNvSpPr/>
            <p:nvPr/>
          </p:nvSpPr>
          <p:spPr>
            <a:xfrm>
              <a:off x="5022891" y="4167923"/>
              <a:ext cx="114540" cy="10390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pPr>
              <a:endParaRPr lang="he-IL">
                <a:solidFill>
                  <a:srgbClr val="F8F8F8"/>
                </a:solidFill>
              </a:endParaRPr>
            </a:p>
          </p:txBody>
        </p:sp>
        <p:sp>
          <p:nvSpPr>
            <p:cNvPr id="16" name="Oval 15"/>
            <p:cNvSpPr/>
            <p:nvPr/>
          </p:nvSpPr>
          <p:spPr>
            <a:xfrm>
              <a:off x="3513146" y="4437112"/>
              <a:ext cx="114540" cy="103907"/>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pPr>
              <a:endParaRPr lang="he-IL">
                <a:solidFill>
                  <a:srgbClr val="F8F8F8"/>
                </a:solidFill>
              </a:endParaRPr>
            </a:p>
          </p:txBody>
        </p:sp>
      </p:grpSp>
    </p:spTree>
    <p:extLst>
      <p:ext uri="{BB962C8B-B14F-4D97-AF65-F5344CB8AC3E}">
        <p14:creationId xmlns:p14="http://schemas.microsoft.com/office/powerpoint/2010/main" val="582333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right)">
                                      <p:cBhvr>
                                        <p:cTn id="7" dur="500"/>
                                        <p:tgtEl>
                                          <p:spTgt spid="3">
                                            <p:txEl>
                                              <p:pRg st="1" end="1"/>
                                            </p:txEl>
                                          </p:spTgt>
                                        </p:tgtEl>
                                      </p:cBhvr>
                                    </p:animEffect>
                                  </p:childTnLst>
                                </p:cTn>
                              </p:par>
                              <p:par>
                                <p:cTn id="8" presetID="9" presetClass="emph" presetSubtype="0" nodeType="withEffect">
                                  <p:stCondLst>
                                    <p:cond delay="0"/>
                                  </p:stCondLst>
                                  <p:childTnLst>
                                    <p:set>
                                      <p:cBhvr rctx="PPT">
                                        <p:cTn id="9" dur="indefinite"/>
                                        <p:tgtEl>
                                          <p:spTgt spid="3">
                                            <p:txEl>
                                              <p:pRg st="0" end="0"/>
                                            </p:txEl>
                                          </p:spTgt>
                                        </p:tgtEl>
                                        <p:attrNameLst>
                                          <p:attrName>style.opacity</p:attrName>
                                        </p:attrNameLst>
                                      </p:cBhvr>
                                      <p:to>
                                        <p:strVal val="0.5"/>
                                      </p:to>
                                    </p:set>
                                    <p:animEffect filter="image" prLst="opacity: 0.5">
                                      <p:cBhvr rctx="IE">
                                        <p:cTn id="10" dur="indefinite"/>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up)">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par>
                                <p:cTn id="20" presetID="10"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3616"/>
            <a:ext cx="9144000" cy="789384"/>
          </a:xfrm>
        </p:spPr>
        <p:txBody>
          <a:bodyPr/>
          <a:lstStyle/>
          <a:p>
            <a:pPr algn="ctr" rtl="1"/>
            <a:r>
              <a:rPr sz="2800" dirty="0" smtClean="0">
                <a:solidFill>
                  <a:srgbClr val="00FFFF"/>
                </a:solidFill>
              </a:rPr>
              <a:t>Coloring</a:t>
            </a:r>
            <a:r>
              <a:rPr lang="en-US" sz="2800" dirty="0" smtClean="0">
                <a:solidFill>
                  <a:srgbClr val="00FFFF"/>
                </a:solidFill>
              </a:rPr>
              <a:t> </a:t>
            </a:r>
            <a:r>
              <a:rPr sz="2800" dirty="0" smtClean="0">
                <a:solidFill>
                  <a:srgbClr val="00FFFF"/>
                </a:solidFill>
              </a:rPr>
              <a:t>the</a:t>
            </a:r>
            <a:r>
              <a:rPr lang="en-US" sz="2800" dirty="0" smtClean="0">
                <a:solidFill>
                  <a:srgbClr val="00FFFF"/>
                </a:solidFill>
              </a:rPr>
              <a:t> </a:t>
            </a:r>
            <a:r>
              <a:rPr sz="2800" dirty="0" smtClean="0">
                <a:solidFill>
                  <a:srgbClr val="00FFFF"/>
                </a:solidFill>
              </a:rPr>
              <a:t>vertices</a:t>
            </a:r>
            <a:r>
              <a:rPr lang="en-US" sz="2800" dirty="0" smtClean="0">
                <a:solidFill>
                  <a:srgbClr val="00FFFF"/>
                </a:solidFill>
              </a:rPr>
              <a:t> </a:t>
            </a:r>
            <a:r>
              <a:rPr sz="2800" dirty="0" smtClean="0">
                <a:solidFill>
                  <a:srgbClr val="00FFFF"/>
                </a:solidFill>
              </a:rPr>
              <a:t>of</a:t>
            </a:r>
            <a:r>
              <a:rPr lang="en-US" sz="2800" dirty="0" smtClean="0">
                <a:solidFill>
                  <a:srgbClr val="00FFFF"/>
                </a:solidFill>
              </a:rPr>
              <a:t> </a:t>
            </a:r>
            <a:r>
              <a:rPr sz="2800" dirty="0" smtClean="0">
                <a:solidFill>
                  <a:srgbClr val="00FFFF"/>
                </a:solidFill>
              </a:rPr>
              <a:t>a</a:t>
            </a:r>
            <a:r>
              <a:rPr lang="en-US" sz="2800" dirty="0" smtClean="0">
                <a:solidFill>
                  <a:srgbClr val="00FFFF"/>
                </a:solidFill>
              </a:rPr>
              <a:t> </a:t>
            </a:r>
            <a:r>
              <a:rPr sz="2800" dirty="0" smtClean="0">
                <a:solidFill>
                  <a:srgbClr val="00FFFF"/>
                </a:solidFill>
              </a:rPr>
              <a:t>12</a:t>
            </a:r>
            <a:r>
              <a:rPr lang="en-US" sz="2800" dirty="0" smtClean="0">
                <a:solidFill>
                  <a:srgbClr val="00FFFF"/>
                </a:solidFill>
              </a:rPr>
              <a:t>-</a:t>
            </a:r>
            <a:r>
              <a:rPr sz="2800" dirty="0" smtClean="0">
                <a:solidFill>
                  <a:srgbClr val="00FFFF"/>
                </a:solidFill>
              </a:rPr>
              <a:t>sided</a:t>
            </a:r>
            <a:r>
              <a:rPr lang="en-US" sz="2800" dirty="0" smtClean="0">
                <a:solidFill>
                  <a:srgbClr val="00FFFF"/>
                </a:solidFill>
              </a:rPr>
              <a:t> </a:t>
            </a:r>
            <a:r>
              <a:rPr sz="2800" dirty="0" smtClean="0">
                <a:solidFill>
                  <a:srgbClr val="00FFFF"/>
                </a:solidFill>
              </a:rPr>
              <a:t>polygon</a:t>
            </a:r>
            <a:r>
              <a:rPr lang="en-US" sz="2800" dirty="0" smtClean="0">
                <a:solidFill>
                  <a:srgbClr val="00FFFF"/>
                </a:solidFill>
              </a:rPr>
              <a:t> </a:t>
            </a:r>
            <a:r>
              <a:rPr sz="2800" dirty="0" smtClean="0">
                <a:solidFill>
                  <a:srgbClr val="00FFFF"/>
                </a:solidFill>
              </a:rPr>
              <a:t>in</a:t>
            </a:r>
            <a:r>
              <a:rPr lang="en-US" sz="2800" dirty="0" smtClean="0">
                <a:solidFill>
                  <a:srgbClr val="00FFFF"/>
                </a:solidFill>
              </a:rPr>
              <a:t> </a:t>
            </a:r>
            <a:r>
              <a:rPr sz="2800" dirty="0" smtClean="0">
                <a:solidFill>
                  <a:srgbClr val="00FFFF"/>
                </a:solidFill>
              </a:rPr>
              <a:t>3</a:t>
            </a:r>
            <a:r>
              <a:rPr lang="en-US" sz="2800" dirty="0" smtClean="0">
                <a:solidFill>
                  <a:srgbClr val="00FFFF"/>
                </a:solidFill>
              </a:rPr>
              <a:t> </a:t>
            </a:r>
            <a:r>
              <a:rPr sz="2800" dirty="0" smtClean="0">
                <a:solidFill>
                  <a:srgbClr val="00FFFF"/>
                </a:solidFill>
              </a:rPr>
              <a:t>colors</a:t>
            </a:r>
            <a:endParaRPr sz="2800" dirty="0">
              <a:solidFill>
                <a:srgbClr val="00FFFF"/>
              </a:solidFill>
            </a:endParaRPr>
          </a:p>
        </p:txBody>
      </p:sp>
      <p:sp>
        <p:nvSpPr>
          <p:cNvPr id="3" name="Content Placeholder 2"/>
          <p:cNvSpPr>
            <a:spLocks noGrp="1"/>
          </p:cNvSpPr>
          <p:nvPr>
            <p:ph idx="1"/>
          </p:nvPr>
        </p:nvSpPr>
        <p:spPr>
          <a:xfrm>
            <a:off x="304800" y="980728"/>
            <a:ext cx="8534400" cy="5544616"/>
          </a:xfrm>
        </p:spPr>
        <p:txBody>
          <a:bodyPr>
            <a:noAutofit/>
          </a:bodyPr>
          <a:lstStyle/>
          <a:p>
            <a:endParaRPr lang="he-IL" sz="2400" dirty="0" smtClean="0">
              <a:solidFill>
                <a:schemeClr val="accent6">
                  <a:lumMod val="60000"/>
                  <a:lumOff val="40000"/>
                </a:schemeClr>
              </a:solidFill>
            </a:endParaRPr>
          </a:p>
          <a:p>
            <a:r>
              <a:rPr sz="2400" dirty="0" smtClean="0"/>
              <a:t>Let</a:t>
            </a:r>
            <a:r>
              <a:rPr lang="en-US" sz="2400" dirty="0" smtClean="0"/>
              <a:t> </a:t>
            </a:r>
            <a:r>
              <a:rPr sz="2400" dirty="0" smtClean="0"/>
              <a:t>us</a:t>
            </a:r>
            <a:r>
              <a:rPr lang="en-US" sz="2400" dirty="0" smtClean="0"/>
              <a:t> </a:t>
            </a:r>
            <a:r>
              <a:rPr sz="2400" dirty="0" smtClean="0"/>
              <a:t>choose</a:t>
            </a:r>
            <a:r>
              <a:rPr lang="en-US" sz="2400" dirty="0" smtClean="0"/>
              <a:t> </a:t>
            </a:r>
            <a:r>
              <a:rPr sz="2400" dirty="0" smtClean="0"/>
              <a:t>a</a:t>
            </a:r>
            <a:r>
              <a:rPr lang="en-US" sz="2400" dirty="0" smtClean="0"/>
              <a:t> </a:t>
            </a:r>
            <a:r>
              <a:rPr sz="2400" dirty="0" smtClean="0"/>
              <a:t>triangulation</a:t>
            </a:r>
            <a:endParaRPr sz="2400" dirty="0"/>
          </a:p>
          <a:p>
            <a:r>
              <a:rPr sz="2400" dirty="0" smtClean="0"/>
              <a:t>Let</a:t>
            </a:r>
            <a:r>
              <a:rPr lang="en-US" sz="2400" dirty="0" smtClean="0"/>
              <a:t> </a:t>
            </a:r>
            <a:r>
              <a:rPr sz="2400" dirty="0" smtClean="0"/>
              <a:t>us</a:t>
            </a:r>
            <a:r>
              <a:rPr lang="en-US" sz="2400" dirty="0" smtClean="0"/>
              <a:t> </a:t>
            </a:r>
            <a:r>
              <a:rPr sz="2400" dirty="0" smtClean="0"/>
              <a:t>choose</a:t>
            </a:r>
            <a:r>
              <a:rPr lang="en-US" sz="2400" dirty="0" smtClean="0"/>
              <a:t> </a:t>
            </a:r>
            <a:r>
              <a:rPr sz="2400" dirty="0" smtClean="0"/>
              <a:t>a</a:t>
            </a:r>
            <a:r>
              <a:rPr lang="en-US" sz="2400" dirty="0" smtClean="0"/>
              <a:t> </a:t>
            </a:r>
            <a:r>
              <a:rPr sz="2400" dirty="0" smtClean="0"/>
              <a:t>triangle</a:t>
            </a:r>
            <a:endParaRPr sz="2400" dirty="0"/>
          </a:p>
          <a:p>
            <a:pPr>
              <a:buNone/>
            </a:pPr>
            <a:endParaRPr lang="he-IL" sz="2400" dirty="0" smtClean="0"/>
          </a:p>
          <a:p>
            <a:endParaRPr lang="he-IL" sz="2400" dirty="0" smtClean="0"/>
          </a:p>
          <a:p>
            <a:pPr>
              <a:buNone/>
            </a:pPr>
            <a:endParaRPr lang="he-IL" sz="2400" dirty="0" smtClean="0"/>
          </a:p>
          <a:p>
            <a:pPr>
              <a:spcBef>
                <a:spcPts val="600"/>
              </a:spcBef>
            </a:pPr>
            <a:r>
              <a:rPr sz="2400" dirty="0" smtClean="0"/>
              <a:t>From</a:t>
            </a:r>
            <a:r>
              <a:rPr lang="en-US" sz="2400" dirty="0" smtClean="0"/>
              <a:t> </a:t>
            </a:r>
            <a:r>
              <a:rPr sz="2400" dirty="0" smtClean="0"/>
              <a:t>this</a:t>
            </a:r>
            <a:r>
              <a:rPr lang="en-US" sz="2400" dirty="0" smtClean="0"/>
              <a:t> </a:t>
            </a:r>
            <a:r>
              <a:rPr sz="2400" dirty="0" smtClean="0"/>
              <a:t>point</a:t>
            </a:r>
            <a:r>
              <a:rPr lang="en-US" sz="2400" dirty="0" smtClean="0"/>
              <a:t> </a:t>
            </a:r>
            <a:r>
              <a:rPr sz="2400" dirty="0" smtClean="0"/>
              <a:t>on</a:t>
            </a:r>
            <a:r>
              <a:rPr lang="en-US" sz="2400" dirty="0" smtClean="0"/>
              <a:t>, </a:t>
            </a:r>
            <a:r>
              <a:rPr sz="2400" dirty="0" smtClean="0"/>
              <a:t>the</a:t>
            </a:r>
            <a:r>
              <a:rPr lang="en-US" sz="2400" dirty="0" smtClean="0"/>
              <a:t> </a:t>
            </a:r>
            <a:r>
              <a:rPr sz="2400" dirty="0" smtClean="0"/>
              <a:t>color</a:t>
            </a:r>
            <a:r>
              <a:rPr lang="en-US" sz="2400" dirty="0" smtClean="0"/>
              <a:t> </a:t>
            </a:r>
            <a:r>
              <a:rPr sz="2400" dirty="0" smtClean="0"/>
              <a:t>of</a:t>
            </a:r>
            <a:r>
              <a:rPr lang="en-US" sz="2400" dirty="0" smtClean="0"/>
              <a:t> </a:t>
            </a:r>
            <a:r>
              <a:rPr sz="2400" dirty="0" smtClean="0"/>
              <a:t>every</a:t>
            </a:r>
            <a:r>
              <a:rPr lang="en-US" sz="2400" dirty="0" smtClean="0"/>
              <a:t> </a:t>
            </a:r>
            <a:r>
              <a:rPr sz="2400" dirty="0" smtClean="0"/>
              <a:t>other</a:t>
            </a:r>
            <a:r>
              <a:rPr lang="en-US" sz="2400" dirty="0" smtClean="0"/>
              <a:t> </a:t>
            </a:r>
            <a:r>
              <a:rPr sz="2400" dirty="0" smtClean="0"/>
              <a:t>vertex</a:t>
            </a:r>
            <a:r>
              <a:rPr lang="en-US" sz="2400" dirty="0" smtClean="0"/>
              <a:t> </a:t>
            </a:r>
            <a:r>
              <a:rPr sz="2400" dirty="0" smtClean="0"/>
              <a:t>is</a:t>
            </a:r>
            <a:r>
              <a:rPr lang="en-US" sz="2400" dirty="0" smtClean="0"/>
              <a:t> </a:t>
            </a:r>
            <a:r>
              <a:rPr sz="2400" dirty="0" smtClean="0"/>
              <a:t>uniquely</a:t>
            </a:r>
            <a:r>
              <a:rPr lang="en-US" sz="2400" dirty="0" smtClean="0"/>
              <a:t> </a:t>
            </a:r>
            <a:r>
              <a:rPr sz="2400" dirty="0" smtClean="0"/>
              <a:t>defined</a:t>
            </a:r>
            <a:r>
              <a:rPr lang="en-US" sz="2400" dirty="0" smtClean="0"/>
              <a:t>.</a:t>
            </a:r>
            <a:endParaRPr lang="he-IL" sz="2400" dirty="0" smtClean="0">
              <a:solidFill>
                <a:schemeClr val="accent6">
                  <a:lumMod val="60000"/>
                  <a:lumOff val="40000"/>
                </a:schemeClr>
              </a:solidFill>
            </a:endParaRPr>
          </a:p>
          <a:p>
            <a:r>
              <a:rPr sz="2400" dirty="0" smtClean="0"/>
              <a:t>Fisk</a:t>
            </a:r>
            <a:r>
              <a:rPr lang="en-US" sz="2400" dirty="0" smtClean="0"/>
              <a:t> </a:t>
            </a:r>
            <a:r>
              <a:rPr sz="2400" dirty="0" smtClean="0"/>
              <a:t>proved</a:t>
            </a:r>
            <a:r>
              <a:rPr lang="en-US" sz="2400" dirty="0" smtClean="0"/>
              <a:t> (</a:t>
            </a:r>
            <a:r>
              <a:rPr sz="2400" dirty="0" smtClean="0"/>
              <a:t>also</a:t>
            </a:r>
            <a:r>
              <a:rPr lang="en-US" sz="2400" dirty="0" smtClean="0"/>
              <a:t> </a:t>
            </a:r>
            <a:r>
              <a:rPr sz="2400" dirty="0" smtClean="0"/>
              <a:t>by</a:t>
            </a:r>
            <a:r>
              <a:rPr lang="en-US" sz="2400" dirty="0" smtClean="0"/>
              <a:t> </a:t>
            </a:r>
            <a:r>
              <a:rPr sz="2400" dirty="0" smtClean="0"/>
              <a:t>induction</a:t>
            </a:r>
            <a:r>
              <a:rPr lang="en-US" sz="2400" dirty="0" smtClean="0"/>
              <a:t>) </a:t>
            </a:r>
            <a:r>
              <a:rPr sz="2400" dirty="0" smtClean="0"/>
              <a:t>that</a:t>
            </a:r>
            <a:r>
              <a:rPr lang="en-US" sz="2400" dirty="0" smtClean="0"/>
              <a:t> </a:t>
            </a:r>
            <a:r>
              <a:rPr sz="2400" dirty="0" smtClean="0"/>
              <a:t>the</a:t>
            </a:r>
            <a:r>
              <a:rPr lang="en-US" sz="2400" dirty="0" smtClean="0"/>
              <a:t> </a:t>
            </a:r>
            <a:r>
              <a:rPr sz="2400" dirty="0" smtClean="0"/>
              <a:t>process</a:t>
            </a:r>
            <a:r>
              <a:rPr lang="en-US" sz="2400" dirty="0" smtClean="0"/>
              <a:t> </a:t>
            </a:r>
            <a:r>
              <a:rPr sz="2400" dirty="0" smtClean="0"/>
              <a:t>works</a:t>
            </a:r>
            <a:r>
              <a:rPr lang="en-US" sz="2400" dirty="0" smtClean="0"/>
              <a:t> </a:t>
            </a:r>
            <a:r>
              <a:rPr sz="2400" dirty="0" smtClean="0"/>
              <a:t>for</a:t>
            </a:r>
            <a:r>
              <a:rPr lang="en-US" sz="2400" dirty="0" smtClean="0"/>
              <a:t> </a:t>
            </a:r>
            <a:r>
              <a:rPr sz="2400" dirty="0" smtClean="0"/>
              <a:t>every</a:t>
            </a:r>
            <a:r>
              <a:rPr lang="en-US" sz="2400" dirty="0" smtClean="0"/>
              <a:t> </a:t>
            </a:r>
            <a:r>
              <a:rPr sz="2400" dirty="0" smtClean="0"/>
              <a:t>triangulation</a:t>
            </a:r>
            <a:r>
              <a:rPr lang="en-US" sz="2400" dirty="0" smtClean="0"/>
              <a:t> </a:t>
            </a:r>
            <a:r>
              <a:rPr sz="2400" dirty="0" smtClean="0"/>
              <a:t>of</a:t>
            </a:r>
            <a:r>
              <a:rPr lang="en-US" sz="2400" dirty="0" smtClean="0"/>
              <a:t> </a:t>
            </a:r>
            <a:r>
              <a:rPr sz="2400" dirty="0" smtClean="0"/>
              <a:t>every</a:t>
            </a:r>
            <a:r>
              <a:rPr lang="en-US" sz="2400" dirty="0" smtClean="0"/>
              <a:t> </a:t>
            </a:r>
            <a:r>
              <a:rPr sz="2400" dirty="0" smtClean="0"/>
              <a:t>polygon</a:t>
            </a:r>
            <a:r>
              <a:rPr lang="en-US" sz="2400" dirty="0" smtClean="0"/>
              <a:t>, </a:t>
            </a:r>
            <a:r>
              <a:rPr sz="2400" dirty="0" smtClean="0"/>
              <a:t>and</a:t>
            </a:r>
            <a:r>
              <a:rPr lang="en-US" sz="2400" dirty="0" smtClean="0"/>
              <a:t> </a:t>
            </a:r>
            <a:r>
              <a:rPr sz="2400" dirty="0" smtClean="0"/>
              <a:t>call</a:t>
            </a:r>
            <a:r>
              <a:rPr lang="en-US" sz="2400" dirty="0" smtClean="0"/>
              <a:t>ed </a:t>
            </a:r>
            <a:r>
              <a:rPr sz="2400" dirty="0" smtClean="0"/>
              <a:t>this</a:t>
            </a:r>
            <a:r>
              <a:rPr lang="en-US" sz="2400" dirty="0" smtClean="0"/>
              <a:t> </a:t>
            </a:r>
            <a:r>
              <a:rPr sz="2400" dirty="0" smtClean="0"/>
              <a:t>coloring</a:t>
            </a:r>
            <a:r>
              <a:rPr lang="en-US" sz="2400" dirty="0" smtClean="0"/>
              <a:t> </a:t>
            </a:r>
            <a:r>
              <a:rPr sz="2400" dirty="0" smtClean="0"/>
              <a:t>a</a:t>
            </a:r>
            <a:r>
              <a:rPr lang="en-US" sz="2400" dirty="0" smtClean="0"/>
              <a:t> </a:t>
            </a:r>
            <a:r>
              <a:rPr sz="2400" dirty="0" smtClean="0"/>
              <a:t>'proper</a:t>
            </a:r>
            <a:r>
              <a:rPr lang="en-US" sz="2400" dirty="0" smtClean="0"/>
              <a:t> </a:t>
            </a:r>
            <a:r>
              <a:rPr sz="2400" dirty="0" smtClean="0"/>
              <a:t>3</a:t>
            </a:r>
            <a:r>
              <a:rPr lang="en-US" sz="2400" dirty="0" smtClean="0"/>
              <a:t>-</a:t>
            </a:r>
            <a:r>
              <a:rPr sz="2400" dirty="0" smtClean="0"/>
              <a:t>coloring'</a:t>
            </a:r>
            <a:r>
              <a:rPr lang="en-US" sz="2400" dirty="0" smtClean="0"/>
              <a:t>.</a:t>
            </a:r>
            <a:endParaRPr sz="2400" dirty="0"/>
          </a:p>
          <a:p>
            <a:pPr>
              <a:buNone/>
            </a:pPr>
            <a:r>
              <a:rPr sz="2400" dirty="0"/>
              <a:t>	</a:t>
            </a:r>
            <a:r>
              <a:rPr lang="en-US" sz="2400" dirty="0" smtClean="0"/>
              <a:t> </a:t>
            </a:r>
            <a:endParaRPr lang="he-IL" sz="2400" dirty="0"/>
          </a:p>
        </p:txBody>
      </p:sp>
      <p:sp>
        <p:nvSpPr>
          <p:cNvPr id="4" name="Date Placeholder 3"/>
          <p:cNvSpPr>
            <a:spLocks noGrp="1"/>
          </p:cNvSpPr>
          <p:nvPr>
            <p:ph type="dt" sz="half" idx="10"/>
          </p:nvPr>
        </p:nvSpPr>
        <p:spPr/>
        <p:txBody>
          <a:bodyPr/>
          <a:lstStyle/>
          <a:p>
            <a:r>
              <a:rPr dirty="0" smtClean="0"/>
              <a:t>Updated</a:t>
            </a:r>
            <a:r>
              <a:rPr lang="en-US" dirty="0" smtClean="0"/>
              <a:t> </a:t>
            </a:r>
            <a:r>
              <a:rPr dirty="0" smtClean="0"/>
              <a:t>13</a:t>
            </a:r>
            <a:r>
              <a:rPr lang="en-US" dirty="0" smtClean="0"/>
              <a:t>-</a:t>
            </a:r>
            <a:r>
              <a:rPr dirty="0" smtClean="0"/>
              <a:t>Oct</a:t>
            </a:r>
            <a:r>
              <a:rPr lang="en-US" dirty="0" smtClean="0"/>
              <a:t>-</a:t>
            </a:r>
            <a:r>
              <a:rPr dirty="0" smtClean="0"/>
              <a:t>2016</a:t>
            </a:r>
            <a:endParaRPr lang="en-US" dirty="0"/>
          </a:p>
        </p:txBody>
      </p:sp>
      <p:sp>
        <p:nvSpPr>
          <p:cNvPr id="34" name="Footer Placeholder 7"/>
          <p:cNvSpPr>
            <a:spLocks noGrp="1"/>
          </p:cNvSpPr>
          <p:nvPr>
            <p:ph type="ftr" sz="quarter" idx="11"/>
          </p:nvPr>
        </p:nvSpPr>
        <p:spPr>
          <a:xfrm>
            <a:off x="2209800" y="5995988"/>
            <a:ext cx="48768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dirty="0" smtClean="0">
                <a:solidFill>
                  <a:srgbClr val="F8F8F8"/>
                </a:solidFill>
                <a:latin typeface="Tahoma"/>
              </a:rPr>
              <a:t>The Art Gallery Problem </a:t>
            </a:r>
            <a:r>
              <a:rPr dirty="0" smtClean="0">
                <a:solidFill>
                  <a:srgbClr val="F8F8F8"/>
                </a:solidFill>
                <a:latin typeface="Tahoma"/>
              </a:rPr>
              <a:t>©</a:t>
            </a:r>
            <a:r>
              <a:rPr lang="en-US" dirty="0" smtClean="0">
                <a:solidFill>
                  <a:srgbClr val="F8F8F8"/>
                </a:solidFill>
                <a:latin typeface="Tahoma"/>
              </a:rPr>
              <a:t> </a:t>
            </a:r>
            <a:r>
              <a:rPr dirty="0" smtClean="0">
                <a:solidFill>
                  <a:srgbClr val="F8F8F8"/>
                </a:solidFill>
                <a:latin typeface="Tahoma"/>
              </a:rPr>
              <a:t>All</a:t>
            </a:r>
            <a:r>
              <a:rPr lang="en-US" dirty="0" smtClean="0">
                <a:solidFill>
                  <a:srgbClr val="F8F8F8"/>
                </a:solidFill>
                <a:latin typeface="Tahoma"/>
              </a:rPr>
              <a:t> </a:t>
            </a:r>
            <a:r>
              <a:rPr dirty="0" smtClean="0">
                <a:solidFill>
                  <a:srgbClr val="F8F8F8"/>
                </a:solidFill>
                <a:latin typeface="Tahoma"/>
              </a:rPr>
              <a:t>Rights</a:t>
            </a:r>
            <a:r>
              <a:rPr lang="en-US" dirty="0" smtClean="0">
                <a:solidFill>
                  <a:srgbClr val="F8F8F8"/>
                </a:solidFill>
                <a:latin typeface="Tahoma"/>
              </a:rPr>
              <a:t> </a:t>
            </a:r>
            <a:r>
              <a:rPr dirty="0" smtClean="0">
                <a:solidFill>
                  <a:srgbClr val="F8F8F8"/>
                </a:solidFill>
                <a:latin typeface="Tahoma"/>
              </a:rPr>
              <a:t>Reserved</a:t>
            </a:r>
            <a:r>
              <a:rPr lang="en-US" dirty="0" smtClean="0">
                <a:solidFill>
                  <a:srgbClr val="F8F8F8"/>
                </a:solidFill>
                <a:latin typeface="Tahoma"/>
              </a:rPr>
              <a:t> </a:t>
            </a:r>
            <a:endParaRPr lang="en-US" altLang="en-US" dirty="0">
              <a:solidFill>
                <a:srgbClr val="F8F8F8"/>
              </a:solidFill>
              <a:latin typeface="Tahoma" pitchFamily="34" charset="0"/>
            </a:endParaRPr>
          </a:p>
        </p:txBody>
      </p:sp>
      <p:sp>
        <p:nvSpPr>
          <p:cNvPr id="5" name="Slide Number Placeholder 4"/>
          <p:cNvSpPr>
            <a:spLocks noGrp="1"/>
          </p:cNvSpPr>
          <p:nvPr>
            <p:ph type="sldNum" sz="quarter" idx="12"/>
          </p:nvPr>
        </p:nvSpPr>
        <p:spPr/>
        <p:txBody>
          <a:bodyPr/>
          <a:lstStyle/>
          <a:p>
            <a:pPr>
              <a:defRPr/>
            </a:pPr>
            <a:fld id="{28C99590-D653-46AC-97D3-FFD34B05AF04}" type="slidenum">
              <a:rPr lang="en-US" smtClean="0"/>
              <a:pPr>
                <a:defRPr/>
              </a:pPr>
              <a:t>23</a:t>
            </a:fld>
            <a:endParaRPr lang="en-US"/>
          </a:p>
        </p:txBody>
      </p:sp>
      <p:sp>
        <p:nvSpPr>
          <p:cNvPr id="32" name="Freeform 31"/>
          <p:cNvSpPr/>
          <p:nvPr/>
        </p:nvSpPr>
        <p:spPr>
          <a:xfrm>
            <a:off x="2411760" y="904838"/>
            <a:ext cx="4122859" cy="3108436"/>
          </a:xfrm>
          <a:custGeom>
            <a:avLst/>
            <a:gdLst>
              <a:gd name="connsiteX0" fmla="*/ 0 w 2808312"/>
              <a:gd name="connsiteY0" fmla="*/ 922469 h 2520280"/>
              <a:gd name="connsiteX1" fmla="*/ 376262 w 2808312"/>
              <a:gd name="connsiteY1" fmla="*/ 337671 h 2520280"/>
              <a:gd name="connsiteX2" fmla="*/ 1027894 w 2808312"/>
              <a:gd name="connsiteY2" fmla="*/ 0 h 2520280"/>
              <a:gd name="connsiteX3" fmla="*/ 1780418 w 2808312"/>
              <a:gd name="connsiteY3" fmla="*/ 0 h 2520280"/>
              <a:gd name="connsiteX4" fmla="*/ 2432050 w 2808312"/>
              <a:gd name="connsiteY4" fmla="*/ 337671 h 2520280"/>
              <a:gd name="connsiteX5" fmla="*/ 2808312 w 2808312"/>
              <a:gd name="connsiteY5" fmla="*/ 922469 h 2520280"/>
              <a:gd name="connsiteX6" fmla="*/ 2808312 w 2808312"/>
              <a:gd name="connsiteY6" fmla="*/ 1597811 h 2520280"/>
              <a:gd name="connsiteX7" fmla="*/ 2432050 w 2808312"/>
              <a:gd name="connsiteY7" fmla="*/ 2182609 h 2520280"/>
              <a:gd name="connsiteX8" fmla="*/ 1780418 w 2808312"/>
              <a:gd name="connsiteY8" fmla="*/ 2520280 h 2520280"/>
              <a:gd name="connsiteX9" fmla="*/ 1027894 w 2808312"/>
              <a:gd name="connsiteY9" fmla="*/ 2520280 h 2520280"/>
              <a:gd name="connsiteX10" fmla="*/ 376262 w 2808312"/>
              <a:gd name="connsiteY10" fmla="*/ 2182609 h 2520280"/>
              <a:gd name="connsiteX11" fmla="*/ 0 w 2808312"/>
              <a:gd name="connsiteY11" fmla="*/ 1597811 h 2520280"/>
              <a:gd name="connsiteX12" fmla="*/ 0 w 2808312"/>
              <a:gd name="connsiteY12" fmla="*/ 922469 h 2520280"/>
              <a:gd name="connsiteX0" fmla="*/ 0 w 3240360"/>
              <a:gd name="connsiteY0" fmla="*/ 936104 h 2520280"/>
              <a:gd name="connsiteX1" fmla="*/ 808310 w 3240360"/>
              <a:gd name="connsiteY1" fmla="*/ 337671 h 2520280"/>
              <a:gd name="connsiteX2" fmla="*/ 1459942 w 3240360"/>
              <a:gd name="connsiteY2" fmla="*/ 0 h 2520280"/>
              <a:gd name="connsiteX3" fmla="*/ 2212466 w 3240360"/>
              <a:gd name="connsiteY3" fmla="*/ 0 h 2520280"/>
              <a:gd name="connsiteX4" fmla="*/ 2864098 w 3240360"/>
              <a:gd name="connsiteY4" fmla="*/ 337671 h 2520280"/>
              <a:gd name="connsiteX5" fmla="*/ 3240360 w 3240360"/>
              <a:gd name="connsiteY5" fmla="*/ 922469 h 2520280"/>
              <a:gd name="connsiteX6" fmla="*/ 3240360 w 3240360"/>
              <a:gd name="connsiteY6" fmla="*/ 1597811 h 2520280"/>
              <a:gd name="connsiteX7" fmla="*/ 2864098 w 3240360"/>
              <a:gd name="connsiteY7" fmla="*/ 2182609 h 2520280"/>
              <a:gd name="connsiteX8" fmla="*/ 2212466 w 3240360"/>
              <a:gd name="connsiteY8" fmla="*/ 2520280 h 2520280"/>
              <a:gd name="connsiteX9" fmla="*/ 1459942 w 3240360"/>
              <a:gd name="connsiteY9" fmla="*/ 2520280 h 2520280"/>
              <a:gd name="connsiteX10" fmla="*/ 808310 w 3240360"/>
              <a:gd name="connsiteY10" fmla="*/ 2182609 h 2520280"/>
              <a:gd name="connsiteX11" fmla="*/ 432048 w 3240360"/>
              <a:gd name="connsiteY11" fmla="*/ 1597811 h 2520280"/>
              <a:gd name="connsiteX12" fmla="*/ 0 w 3240360"/>
              <a:gd name="connsiteY12" fmla="*/ 936104 h 2520280"/>
              <a:gd name="connsiteX0" fmla="*/ 0 w 3240360"/>
              <a:gd name="connsiteY0" fmla="*/ 1368152 h 2952328"/>
              <a:gd name="connsiteX1" fmla="*/ 864096 w 3240360"/>
              <a:gd name="connsiteY1" fmla="*/ 0 h 2952328"/>
              <a:gd name="connsiteX2" fmla="*/ 1459942 w 3240360"/>
              <a:gd name="connsiteY2" fmla="*/ 432048 h 2952328"/>
              <a:gd name="connsiteX3" fmla="*/ 2212466 w 3240360"/>
              <a:gd name="connsiteY3" fmla="*/ 432048 h 2952328"/>
              <a:gd name="connsiteX4" fmla="*/ 2864098 w 3240360"/>
              <a:gd name="connsiteY4" fmla="*/ 769719 h 2952328"/>
              <a:gd name="connsiteX5" fmla="*/ 3240360 w 3240360"/>
              <a:gd name="connsiteY5" fmla="*/ 1354517 h 2952328"/>
              <a:gd name="connsiteX6" fmla="*/ 3240360 w 3240360"/>
              <a:gd name="connsiteY6" fmla="*/ 2029859 h 2952328"/>
              <a:gd name="connsiteX7" fmla="*/ 2864098 w 3240360"/>
              <a:gd name="connsiteY7" fmla="*/ 2614657 h 2952328"/>
              <a:gd name="connsiteX8" fmla="*/ 2212466 w 3240360"/>
              <a:gd name="connsiteY8" fmla="*/ 2952328 h 2952328"/>
              <a:gd name="connsiteX9" fmla="*/ 1459942 w 3240360"/>
              <a:gd name="connsiteY9" fmla="*/ 2952328 h 2952328"/>
              <a:gd name="connsiteX10" fmla="*/ 808310 w 3240360"/>
              <a:gd name="connsiteY10" fmla="*/ 2614657 h 2952328"/>
              <a:gd name="connsiteX11" fmla="*/ 432048 w 3240360"/>
              <a:gd name="connsiteY11" fmla="*/ 2029859 h 2952328"/>
              <a:gd name="connsiteX12" fmla="*/ 0 w 3240360"/>
              <a:gd name="connsiteY12" fmla="*/ 1368152 h 2952328"/>
              <a:gd name="connsiteX0" fmla="*/ 0 w 3240360"/>
              <a:gd name="connsiteY0" fmla="*/ 1368152 h 2952328"/>
              <a:gd name="connsiteX1" fmla="*/ 864096 w 3240360"/>
              <a:gd name="connsiteY1" fmla="*/ 0 h 2952328"/>
              <a:gd name="connsiteX2" fmla="*/ 1459942 w 3240360"/>
              <a:gd name="connsiteY2" fmla="*/ 432048 h 2952328"/>
              <a:gd name="connsiteX3" fmla="*/ 2880320 w 3240360"/>
              <a:gd name="connsiteY3" fmla="*/ 432048 h 2952328"/>
              <a:gd name="connsiteX4" fmla="*/ 2864098 w 3240360"/>
              <a:gd name="connsiteY4" fmla="*/ 769719 h 2952328"/>
              <a:gd name="connsiteX5" fmla="*/ 3240360 w 3240360"/>
              <a:gd name="connsiteY5" fmla="*/ 1354517 h 2952328"/>
              <a:gd name="connsiteX6" fmla="*/ 3240360 w 3240360"/>
              <a:gd name="connsiteY6" fmla="*/ 2029859 h 2952328"/>
              <a:gd name="connsiteX7" fmla="*/ 2864098 w 3240360"/>
              <a:gd name="connsiteY7" fmla="*/ 2614657 h 2952328"/>
              <a:gd name="connsiteX8" fmla="*/ 2212466 w 3240360"/>
              <a:gd name="connsiteY8" fmla="*/ 2952328 h 2952328"/>
              <a:gd name="connsiteX9" fmla="*/ 1459942 w 3240360"/>
              <a:gd name="connsiteY9" fmla="*/ 2952328 h 2952328"/>
              <a:gd name="connsiteX10" fmla="*/ 808310 w 3240360"/>
              <a:gd name="connsiteY10" fmla="*/ 2614657 h 2952328"/>
              <a:gd name="connsiteX11" fmla="*/ 432048 w 3240360"/>
              <a:gd name="connsiteY11" fmla="*/ 2029859 h 2952328"/>
              <a:gd name="connsiteX12" fmla="*/ 0 w 3240360"/>
              <a:gd name="connsiteY12" fmla="*/ 1368152 h 2952328"/>
              <a:gd name="connsiteX0" fmla="*/ 0 w 3240360"/>
              <a:gd name="connsiteY0" fmla="*/ 1368152 h 2952328"/>
              <a:gd name="connsiteX1" fmla="*/ 864096 w 3240360"/>
              <a:gd name="connsiteY1" fmla="*/ 0 h 2952328"/>
              <a:gd name="connsiteX2" fmla="*/ 1459942 w 3240360"/>
              <a:gd name="connsiteY2" fmla="*/ 432048 h 2952328"/>
              <a:gd name="connsiteX3" fmla="*/ 2880320 w 3240360"/>
              <a:gd name="connsiteY3" fmla="*/ 432048 h 2952328"/>
              <a:gd name="connsiteX4" fmla="*/ 3240360 w 3240360"/>
              <a:gd name="connsiteY4" fmla="*/ 216024 h 2952328"/>
              <a:gd name="connsiteX5" fmla="*/ 3240360 w 3240360"/>
              <a:gd name="connsiteY5" fmla="*/ 1354517 h 2952328"/>
              <a:gd name="connsiteX6" fmla="*/ 3240360 w 3240360"/>
              <a:gd name="connsiteY6" fmla="*/ 2029859 h 2952328"/>
              <a:gd name="connsiteX7" fmla="*/ 2864098 w 3240360"/>
              <a:gd name="connsiteY7" fmla="*/ 2614657 h 2952328"/>
              <a:gd name="connsiteX8" fmla="*/ 2212466 w 3240360"/>
              <a:gd name="connsiteY8" fmla="*/ 2952328 h 2952328"/>
              <a:gd name="connsiteX9" fmla="*/ 1459942 w 3240360"/>
              <a:gd name="connsiteY9" fmla="*/ 2952328 h 2952328"/>
              <a:gd name="connsiteX10" fmla="*/ 808310 w 3240360"/>
              <a:gd name="connsiteY10" fmla="*/ 2614657 h 2952328"/>
              <a:gd name="connsiteX11" fmla="*/ 432048 w 3240360"/>
              <a:gd name="connsiteY11" fmla="*/ 2029859 h 2952328"/>
              <a:gd name="connsiteX12" fmla="*/ 0 w 3240360"/>
              <a:gd name="connsiteY12" fmla="*/ 1368152 h 2952328"/>
              <a:gd name="connsiteX0" fmla="*/ 0 w 3816424"/>
              <a:gd name="connsiteY0" fmla="*/ 1368152 h 2952328"/>
              <a:gd name="connsiteX1" fmla="*/ 864096 w 3816424"/>
              <a:gd name="connsiteY1" fmla="*/ 0 h 2952328"/>
              <a:gd name="connsiteX2" fmla="*/ 1459942 w 3816424"/>
              <a:gd name="connsiteY2" fmla="*/ 432048 h 2952328"/>
              <a:gd name="connsiteX3" fmla="*/ 2880320 w 3816424"/>
              <a:gd name="connsiteY3" fmla="*/ 432048 h 2952328"/>
              <a:gd name="connsiteX4" fmla="*/ 3240360 w 3816424"/>
              <a:gd name="connsiteY4" fmla="*/ 216024 h 2952328"/>
              <a:gd name="connsiteX5" fmla="*/ 3816424 w 3816424"/>
              <a:gd name="connsiteY5" fmla="*/ 216024 h 2952328"/>
              <a:gd name="connsiteX6" fmla="*/ 3240360 w 3816424"/>
              <a:gd name="connsiteY6" fmla="*/ 2029859 h 2952328"/>
              <a:gd name="connsiteX7" fmla="*/ 2864098 w 3816424"/>
              <a:gd name="connsiteY7" fmla="*/ 2614657 h 2952328"/>
              <a:gd name="connsiteX8" fmla="*/ 2212466 w 3816424"/>
              <a:gd name="connsiteY8" fmla="*/ 2952328 h 2952328"/>
              <a:gd name="connsiteX9" fmla="*/ 1459942 w 3816424"/>
              <a:gd name="connsiteY9" fmla="*/ 2952328 h 2952328"/>
              <a:gd name="connsiteX10" fmla="*/ 808310 w 3816424"/>
              <a:gd name="connsiteY10" fmla="*/ 2614657 h 2952328"/>
              <a:gd name="connsiteX11" fmla="*/ 432048 w 3816424"/>
              <a:gd name="connsiteY11" fmla="*/ 2029859 h 2952328"/>
              <a:gd name="connsiteX12" fmla="*/ 0 w 3816424"/>
              <a:gd name="connsiteY12" fmla="*/ 1368152 h 2952328"/>
              <a:gd name="connsiteX0" fmla="*/ 0 w 3816424"/>
              <a:gd name="connsiteY0" fmla="*/ 1368152 h 2952328"/>
              <a:gd name="connsiteX1" fmla="*/ 864096 w 3816424"/>
              <a:gd name="connsiteY1" fmla="*/ 0 h 2952328"/>
              <a:gd name="connsiteX2" fmla="*/ 1459942 w 3816424"/>
              <a:gd name="connsiteY2" fmla="*/ 432048 h 2952328"/>
              <a:gd name="connsiteX3" fmla="*/ 2880320 w 3816424"/>
              <a:gd name="connsiteY3" fmla="*/ 432048 h 2952328"/>
              <a:gd name="connsiteX4" fmla="*/ 3240360 w 3816424"/>
              <a:gd name="connsiteY4" fmla="*/ 216024 h 2952328"/>
              <a:gd name="connsiteX5" fmla="*/ 3816424 w 3816424"/>
              <a:gd name="connsiteY5" fmla="*/ 216024 h 2952328"/>
              <a:gd name="connsiteX6" fmla="*/ 3816424 w 3816424"/>
              <a:gd name="connsiteY6" fmla="*/ 864096 h 2952328"/>
              <a:gd name="connsiteX7" fmla="*/ 2864098 w 3816424"/>
              <a:gd name="connsiteY7" fmla="*/ 2614657 h 2952328"/>
              <a:gd name="connsiteX8" fmla="*/ 2212466 w 3816424"/>
              <a:gd name="connsiteY8" fmla="*/ 2952328 h 2952328"/>
              <a:gd name="connsiteX9" fmla="*/ 1459942 w 3816424"/>
              <a:gd name="connsiteY9" fmla="*/ 2952328 h 2952328"/>
              <a:gd name="connsiteX10" fmla="*/ 808310 w 3816424"/>
              <a:gd name="connsiteY10" fmla="*/ 2614657 h 2952328"/>
              <a:gd name="connsiteX11" fmla="*/ 432048 w 3816424"/>
              <a:gd name="connsiteY11" fmla="*/ 2029859 h 2952328"/>
              <a:gd name="connsiteX12" fmla="*/ 0 w 3816424"/>
              <a:gd name="connsiteY12" fmla="*/ 1368152 h 2952328"/>
              <a:gd name="connsiteX0" fmla="*/ 0 w 3816424"/>
              <a:gd name="connsiteY0" fmla="*/ 1368152 h 2952328"/>
              <a:gd name="connsiteX1" fmla="*/ 864096 w 3816424"/>
              <a:gd name="connsiteY1" fmla="*/ 0 h 2952328"/>
              <a:gd name="connsiteX2" fmla="*/ 1459942 w 3816424"/>
              <a:gd name="connsiteY2" fmla="*/ 432048 h 2952328"/>
              <a:gd name="connsiteX3" fmla="*/ 2880320 w 3816424"/>
              <a:gd name="connsiteY3" fmla="*/ 432048 h 2952328"/>
              <a:gd name="connsiteX4" fmla="*/ 3240360 w 3816424"/>
              <a:gd name="connsiteY4" fmla="*/ 216024 h 2952328"/>
              <a:gd name="connsiteX5" fmla="*/ 3816424 w 3816424"/>
              <a:gd name="connsiteY5" fmla="*/ 216024 h 2952328"/>
              <a:gd name="connsiteX6" fmla="*/ 3816424 w 3816424"/>
              <a:gd name="connsiteY6" fmla="*/ 864096 h 2952328"/>
              <a:gd name="connsiteX7" fmla="*/ 3312368 w 3816424"/>
              <a:gd name="connsiteY7" fmla="*/ 2232248 h 2952328"/>
              <a:gd name="connsiteX8" fmla="*/ 2212466 w 3816424"/>
              <a:gd name="connsiteY8" fmla="*/ 2952328 h 2952328"/>
              <a:gd name="connsiteX9" fmla="*/ 1459942 w 3816424"/>
              <a:gd name="connsiteY9" fmla="*/ 2952328 h 2952328"/>
              <a:gd name="connsiteX10" fmla="*/ 808310 w 3816424"/>
              <a:gd name="connsiteY10" fmla="*/ 2614657 h 2952328"/>
              <a:gd name="connsiteX11" fmla="*/ 432048 w 3816424"/>
              <a:gd name="connsiteY11" fmla="*/ 2029859 h 2952328"/>
              <a:gd name="connsiteX12" fmla="*/ 0 w 3816424"/>
              <a:gd name="connsiteY12" fmla="*/ 1368152 h 2952328"/>
              <a:gd name="connsiteX0" fmla="*/ 0 w 3816424"/>
              <a:gd name="connsiteY0" fmla="*/ 1368152 h 2952328"/>
              <a:gd name="connsiteX1" fmla="*/ 864096 w 3816424"/>
              <a:gd name="connsiteY1" fmla="*/ 0 h 2952328"/>
              <a:gd name="connsiteX2" fmla="*/ 1459942 w 3816424"/>
              <a:gd name="connsiteY2" fmla="*/ 432048 h 2952328"/>
              <a:gd name="connsiteX3" fmla="*/ 2880320 w 3816424"/>
              <a:gd name="connsiteY3" fmla="*/ 432048 h 2952328"/>
              <a:gd name="connsiteX4" fmla="*/ 3240360 w 3816424"/>
              <a:gd name="connsiteY4" fmla="*/ 216024 h 2952328"/>
              <a:gd name="connsiteX5" fmla="*/ 3816424 w 3816424"/>
              <a:gd name="connsiteY5" fmla="*/ 216024 h 2952328"/>
              <a:gd name="connsiteX6" fmla="*/ 3816424 w 3816424"/>
              <a:gd name="connsiteY6" fmla="*/ 864096 h 2952328"/>
              <a:gd name="connsiteX7" fmla="*/ 3312368 w 3816424"/>
              <a:gd name="connsiteY7" fmla="*/ 2232248 h 2952328"/>
              <a:gd name="connsiteX8" fmla="*/ 2304256 w 3816424"/>
              <a:gd name="connsiteY8" fmla="*/ 1512168 h 2952328"/>
              <a:gd name="connsiteX9" fmla="*/ 1459942 w 3816424"/>
              <a:gd name="connsiteY9" fmla="*/ 2952328 h 2952328"/>
              <a:gd name="connsiteX10" fmla="*/ 808310 w 3816424"/>
              <a:gd name="connsiteY10" fmla="*/ 2614657 h 2952328"/>
              <a:gd name="connsiteX11" fmla="*/ 432048 w 3816424"/>
              <a:gd name="connsiteY11" fmla="*/ 2029859 h 2952328"/>
              <a:gd name="connsiteX12" fmla="*/ 0 w 3816424"/>
              <a:gd name="connsiteY12" fmla="*/ 1368152 h 2952328"/>
              <a:gd name="connsiteX0" fmla="*/ 0 w 3816424"/>
              <a:gd name="connsiteY0" fmla="*/ 1368152 h 2808312"/>
              <a:gd name="connsiteX1" fmla="*/ 864096 w 3816424"/>
              <a:gd name="connsiteY1" fmla="*/ 0 h 2808312"/>
              <a:gd name="connsiteX2" fmla="*/ 1459942 w 3816424"/>
              <a:gd name="connsiteY2" fmla="*/ 432048 h 2808312"/>
              <a:gd name="connsiteX3" fmla="*/ 2880320 w 3816424"/>
              <a:gd name="connsiteY3" fmla="*/ 432048 h 2808312"/>
              <a:gd name="connsiteX4" fmla="*/ 3240360 w 3816424"/>
              <a:gd name="connsiteY4" fmla="*/ 216024 h 2808312"/>
              <a:gd name="connsiteX5" fmla="*/ 3816424 w 3816424"/>
              <a:gd name="connsiteY5" fmla="*/ 216024 h 2808312"/>
              <a:gd name="connsiteX6" fmla="*/ 3816424 w 3816424"/>
              <a:gd name="connsiteY6" fmla="*/ 864096 h 2808312"/>
              <a:gd name="connsiteX7" fmla="*/ 3312368 w 3816424"/>
              <a:gd name="connsiteY7" fmla="*/ 2232248 h 2808312"/>
              <a:gd name="connsiteX8" fmla="*/ 2304256 w 3816424"/>
              <a:gd name="connsiteY8" fmla="*/ 1512168 h 2808312"/>
              <a:gd name="connsiteX9" fmla="*/ 2304256 w 3816424"/>
              <a:gd name="connsiteY9" fmla="*/ 2808312 h 2808312"/>
              <a:gd name="connsiteX10" fmla="*/ 808310 w 3816424"/>
              <a:gd name="connsiteY10" fmla="*/ 2614657 h 2808312"/>
              <a:gd name="connsiteX11" fmla="*/ 432048 w 3816424"/>
              <a:gd name="connsiteY11" fmla="*/ 2029859 h 2808312"/>
              <a:gd name="connsiteX12" fmla="*/ 0 w 3816424"/>
              <a:gd name="connsiteY12" fmla="*/ 1368152 h 2808312"/>
              <a:gd name="connsiteX0" fmla="*/ 0 w 3816424"/>
              <a:gd name="connsiteY0" fmla="*/ 1368152 h 2808312"/>
              <a:gd name="connsiteX1" fmla="*/ 864096 w 3816424"/>
              <a:gd name="connsiteY1" fmla="*/ 0 h 2808312"/>
              <a:gd name="connsiteX2" fmla="*/ 1459942 w 3816424"/>
              <a:gd name="connsiteY2" fmla="*/ 432048 h 2808312"/>
              <a:gd name="connsiteX3" fmla="*/ 2880320 w 3816424"/>
              <a:gd name="connsiteY3" fmla="*/ 432048 h 2808312"/>
              <a:gd name="connsiteX4" fmla="*/ 3240360 w 3816424"/>
              <a:gd name="connsiteY4" fmla="*/ 216024 h 2808312"/>
              <a:gd name="connsiteX5" fmla="*/ 3816424 w 3816424"/>
              <a:gd name="connsiteY5" fmla="*/ 216024 h 2808312"/>
              <a:gd name="connsiteX6" fmla="*/ 3816424 w 3816424"/>
              <a:gd name="connsiteY6" fmla="*/ 864096 h 2808312"/>
              <a:gd name="connsiteX7" fmla="*/ 3312368 w 3816424"/>
              <a:gd name="connsiteY7" fmla="*/ 2232248 h 2808312"/>
              <a:gd name="connsiteX8" fmla="*/ 2304256 w 3816424"/>
              <a:gd name="connsiteY8" fmla="*/ 1512168 h 2808312"/>
              <a:gd name="connsiteX9" fmla="*/ 2304256 w 3816424"/>
              <a:gd name="connsiteY9" fmla="*/ 2808312 h 2808312"/>
              <a:gd name="connsiteX10" fmla="*/ 1152128 w 3816424"/>
              <a:gd name="connsiteY10" fmla="*/ 1800200 h 2808312"/>
              <a:gd name="connsiteX11" fmla="*/ 432048 w 3816424"/>
              <a:gd name="connsiteY11" fmla="*/ 2029859 h 2808312"/>
              <a:gd name="connsiteX12" fmla="*/ 0 w 3816424"/>
              <a:gd name="connsiteY12" fmla="*/ 1368152 h 2808312"/>
              <a:gd name="connsiteX0" fmla="*/ 0 w 3816424"/>
              <a:gd name="connsiteY0" fmla="*/ 1418894 h 2859054"/>
              <a:gd name="connsiteX1" fmla="*/ 1069487 w 3816424"/>
              <a:gd name="connsiteY1" fmla="*/ 0 h 2859054"/>
              <a:gd name="connsiteX2" fmla="*/ 1459942 w 3816424"/>
              <a:gd name="connsiteY2" fmla="*/ 482790 h 2859054"/>
              <a:gd name="connsiteX3" fmla="*/ 2880320 w 3816424"/>
              <a:gd name="connsiteY3" fmla="*/ 482790 h 2859054"/>
              <a:gd name="connsiteX4" fmla="*/ 3240360 w 3816424"/>
              <a:gd name="connsiteY4" fmla="*/ 266766 h 2859054"/>
              <a:gd name="connsiteX5" fmla="*/ 3816424 w 3816424"/>
              <a:gd name="connsiteY5" fmla="*/ 266766 h 2859054"/>
              <a:gd name="connsiteX6" fmla="*/ 3816424 w 3816424"/>
              <a:gd name="connsiteY6" fmla="*/ 914838 h 2859054"/>
              <a:gd name="connsiteX7" fmla="*/ 3312368 w 3816424"/>
              <a:gd name="connsiteY7" fmla="*/ 2282990 h 2859054"/>
              <a:gd name="connsiteX8" fmla="*/ 2304256 w 3816424"/>
              <a:gd name="connsiteY8" fmla="*/ 1562910 h 2859054"/>
              <a:gd name="connsiteX9" fmla="*/ 2304256 w 3816424"/>
              <a:gd name="connsiteY9" fmla="*/ 2859054 h 2859054"/>
              <a:gd name="connsiteX10" fmla="*/ 1152128 w 3816424"/>
              <a:gd name="connsiteY10" fmla="*/ 1850942 h 2859054"/>
              <a:gd name="connsiteX11" fmla="*/ 432048 w 3816424"/>
              <a:gd name="connsiteY11" fmla="*/ 2080601 h 2859054"/>
              <a:gd name="connsiteX12" fmla="*/ 0 w 3816424"/>
              <a:gd name="connsiteY12" fmla="*/ 1418894 h 2859054"/>
              <a:gd name="connsiteX0" fmla="*/ 0 w 3816424"/>
              <a:gd name="connsiteY0" fmla="*/ 1418894 h 2859054"/>
              <a:gd name="connsiteX1" fmla="*/ 1069487 w 3816424"/>
              <a:gd name="connsiteY1" fmla="*/ 0 h 2859054"/>
              <a:gd name="connsiteX2" fmla="*/ 1459942 w 3816424"/>
              <a:gd name="connsiteY2" fmla="*/ 482790 h 2859054"/>
              <a:gd name="connsiteX3" fmla="*/ 2880320 w 3816424"/>
              <a:gd name="connsiteY3" fmla="*/ 482790 h 2859054"/>
              <a:gd name="connsiteX4" fmla="*/ 3240360 w 3816424"/>
              <a:gd name="connsiteY4" fmla="*/ 266766 h 2859054"/>
              <a:gd name="connsiteX5" fmla="*/ 3816424 w 3816424"/>
              <a:gd name="connsiteY5" fmla="*/ 266766 h 2859054"/>
              <a:gd name="connsiteX6" fmla="*/ 3816424 w 3816424"/>
              <a:gd name="connsiteY6" fmla="*/ 914838 h 2859054"/>
              <a:gd name="connsiteX7" fmla="*/ 3312368 w 3816424"/>
              <a:gd name="connsiteY7" fmla="*/ 2282990 h 2859054"/>
              <a:gd name="connsiteX8" fmla="*/ 2437639 w 3816424"/>
              <a:gd name="connsiteY8" fmla="*/ 1800200 h 2859054"/>
              <a:gd name="connsiteX9" fmla="*/ 2304256 w 3816424"/>
              <a:gd name="connsiteY9" fmla="*/ 2859054 h 2859054"/>
              <a:gd name="connsiteX10" fmla="*/ 1152128 w 3816424"/>
              <a:gd name="connsiteY10" fmla="*/ 1850942 h 2859054"/>
              <a:gd name="connsiteX11" fmla="*/ 432048 w 3816424"/>
              <a:gd name="connsiteY11" fmla="*/ 2080601 h 2859054"/>
              <a:gd name="connsiteX12" fmla="*/ 0 w 3816424"/>
              <a:gd name="connsiteY12" fmla="*/ 1418894 h 2859054"/>
              <a:gd name="connsiteX0" fmla="*/ 0 w 3816424"/>
              <a:gd name="connsiteY0" fmla="*/ 1418894 h 2859054"/>
              <a:gd name="connsiteX1" fmla="*/ 1069487 w 3816424"/>
              <a:gd name="connsiteY1" fmla="*/ 0 h 2859054"/>
              <a:gd name="connsiteX2" fmla="*/ 1459942 w 3816424"/>
              <a:gd name="connsiteY2" fmla="*/ 482790 h 2859054"/>
              <a:gd name="connsiteX3" fmla="*/ 2880320 w 3816424"/>
              <a:gd name="connsiteY3" fmla="*/ 482790 h 2859054"/>
              <a:gd name="connsiteX4" fmla="*/ 3240360 w 3816424"/>
              <a:gd name="connsiteY4" fmla="*/ 266766 h 2859054"/>
              <a:gd name="connsiteX5" fmla="*/ 3816424 w 3816424"/>
              <a:gd name="connsiteY5" fmla="*/ 266766 h 2859054"/>
              <a:gd name="connsiteX6" fmla="*/ 3816424 w 3816424"/>
              <a:gd name="connsiteY6" fmla="*/ 914838 h 2859054"/>
              <a:gd name="connsiteX7" fmla="*/ 3312368 w 3816424"/>
              <a:gd name="connsiteY7" fmla="*/ 2282990 h 2859054"/>
              <a:gd name="connsiteX8" fmla="*/ 2437639 w 3816424"/>
              <a:gd name="connsiteY8" fmla="*/ 1800200 h 2859054"/>
              <a:gd name="connsiteX9" fmla="*/ 2304256 w 3816424"/>
              <a:gd name="connsiteY9" fmla="*/ 2859054 h 2859054"/>
              <a:gd name="connsiteX10" fmla="*/ 1357519 w 3816424"/>
              <a:gd name="connsiteY10" fmla="*/ 1656184 h 2859054"/>
              <a:gd name="connsiteX11" fmla="*/ 432048 w 3816424"/>
              <a:gd name="connsiteY11" fmla="*/ 2080601 h 2859054"/>
              <a:gd name="connsiteX12" fmla="*/ 0 w 3816424"/>
              <a:gd name="connsiteY12" fmla="*/ 1418894 h 2859054"/>
              <a:gd name="connsiteX0" fmla="*/ 0 w 3816424"/>
              <a:gd name="connsiteY0" fmla="*/ 1439676 h 2879836"/>
              <a:gd name="connsiteX1" fmla="*/ 1526687 w 3816424"/>
              <a:gd name="connsiteY1" fmla="*/ 0 h 2879836"/>
              <a:gd name="connsiteX2" fmla="*/ 1459942 w 3816424"/>
              <a:gd name="connsiteY2" fmla="*/ 503572 h 2879836"/>
              <a:gd name="connsiteX3" fmla="*/ 2880320 w 3816424"/>
              <a:gd name="connsiteY3" fmla="*/ 503572 h 2879836"/>
              <a:gd name="connsiteX4" fmla="*/ 3240360 w 3816424"/>
              <a:gd name="connsiteY4" fmla="*/ 287548 h 2879836"/>
              <a:gd name="connsiteX5" fmla="*/ 3816424 w 3816424"/>
              <a:gd name="connsiteY5" fmla="*/ 287548 h 2879836"/>
              <a:gd name="connsiteX6" fmla="*/ 3816424 w 3816424"/>
              <a:gd name="connsiteY6" fmla="*/ 935620 h 2879836"/>
              <a:gd name="connsiteX7" fmla="*/ 3312368 w 3816424"/>
              <a:gd name="connsiteY7" fmla="*/ 2303772 h 2879836"/>
              <a:gd name="connsiteX8" fmla="*/ 2437639 w 3816424"/>
              <a:gd name="connsiteY8" fmla="*/ 1820982 h 2879836"/>
              <a:gd name="connsiteX9" fmla="*/ 2304256 w 3816424"/>
              <a:gd name="connsiteY9" fmla="*/ 2879836 h 2879836"/>
              <a:gd name="connsiteX10" fmla="*/ 1357519 w 3816424"/>
              <a:gd name="connsiteY10" fmla="*/ 1676966 h 2879836"/>
              <a:gd name="connsiteX11" fmla="*/ 432048 w 3816424"/>
              <a:gd name="connsiteY11" fmla="*/ 2101383 h 2879836"/>
              <a:gd name="connsiteX12" fmla="*/ 0 w 3816424"/>
              <a:gd name="connsiteY12" fmla="*/ 1439676 h 2879836"/>
              <a:gd name="connsiteX0" fmla="*/ 0 w 3816424"/>
              <a:gd name="connsiteY0" fmla="*/ 1668276 h 3108436"/>
              <a:gd name="connsiteX1" fmla="*/ 1630596 w 3816424"/>
              <a:gd name="connsiteY1" fmla="*/ 0 h 3108436"/>
              <a:gd name="connsiteX2" fmla="*/ 1459942 w 3816424"/>
              <a:gd name="connsiteY2" fmla="*/ 732172 h 3108436"/>
              <a:gd name="connsiteX3" fmla="*/ 2880320 w 3816424"/>
              <a:gd name="connsiteY3" fmla="*/ 732172 h 3108436"/>
              <a:gd name="connsiteX4" fmla="*/ 3240360 w 3816424"/>
              <a:gd name="connsiteY4" fmla="*/ 516148 h 3108436"/>
              <a:gd name="connsiteX5" fmla="*/ 3816424 w 3816424"/>
              <a:gd name="connsiteY5" fmla="*/ 516148 h 3108436"/>
              <a:gd name="connsiteX6" fmla="*/ 3816424 w 3816424"/>
              <a:gd name="connsiteY6" fmla="*/ 1164220 h 3108436"/>
              <a:gd name="connsiteX7" fmla="*/ 3312368 w 3816424"/>
              <a:gd name="connsiteY7" fmla="*/ 2532372 h 3108436"/>
              <a:gd name="connsiteX8" fmla="*/ 2437639 w 3816424"/>
              <a:gd name="connsiteY8" fmla="*/ 2049582 h 3108436"/>
              <a:gd name="connsiteX9" fmla="*/ 2304256 w 3816424"/>
              <a:gd name="connsiteY9" fmla="*/ 3108436 h 3108436"/>
              <a:gd name="connsiteX10" fmla="*/ 1357519 w 3816424"/>
              <a:gd name="connsiteY10" fmla="*/ 1905566 h 3108436"/>
              <a:gd name="connsiteX11" fmla="*/ 432048 w 3816424"/>
              <a:gd name="connsiteY11" fmla="*/ 2329983 h 3108436"/>
              <a:gd name="connsiteX12" fmla="*/ 0 w 3816424"/>
              <a:gd name="connsiteY12" fmla="*/ 1668276 h 3108436"/>
              <a:gd name="connsiteX0" fmla="*/ 0 w 3816424"/>
              <a:gd name="connsiteY0" fmla="*/ 1668276 h 3108436"/>
              <a:gd name="connsiteX1" fmla="*/ 1630596 w 3816424"/>
              <a:gd name="connsiteY1" fmla="*/ 0 h 3108436"/>
              <a:gd name="connsiteX2" fmla="*/ 1459942 w 3816424"/>
              <a:gd name="connsiteY2" fmla="*/ 732172 h 3108436"/>
              <a:gd name="connsiteX3" fmla="*/ 2880320 w 3816424"/>
              <a:gd name="connsiteY3" fmla="*/ 732172 h 3108436"/>
              <a:gd name="connsiteX4" fmla="*/ 2512996 w 3816424"/>
              <a:gd name="connsiteY4" fmla="*/ 162857 h 3108436"/>
              <a:gd name="connsiteX5" fmla="*/ 3816424 w 3816424"/>
              <a:gd name="connsiteY5" fmla="*/ 516148 h 3108436"/>
              <a:gd name="connsiteX6" fmla="*/ 3816424 w 3816424"/>
              <a:gd name="connsiteY6" fmla="*/ 1164220 h 3108436"/>
              <a:gd name="connsiteX7" fmla="*/ 3312368 w 3816424"/>
              <a:gd name="connsiteY7" fmla="*/ 2532372 h 3108436"/>
              <a:gd name="connsiteX8" fmla="*/ 2437639 w 3816424"/>
              <a:gd name="connsiteY8" fmla="*/ 2049582 h 3108436"/>
              <a:gd name="connsiteX9" fmla="*/ 2304256 w 3816424"/>
              <a:gd name="connsiteY9" fmla="*/ 3108436 h 3108436"/>
              <a:gd name="connsiteX10" fmla="*/ 1357519 w 3816424"/>
              <a:gd name="connsiteY10" fmla="*/ 1905566 h 3108436"/>
              <a:gd name="connsiteX11" fmla="*/ 432048 w 3816424"/>
              <a:gd name="connsiteY11" fmla="*/ 2329983 h 3108436"/>
              <a:gd name="connsiteX12" fmla="*/ 0 w 3816424"/>
              <a:gd name="connsiteY12" fmla="*/ 1668276 h 3108436"/>
              <a:gd name="connsiteX0" fmla="*/ 0 w 4122859"/>
              <a:gd name="connsiteY0" fmla="*/ 1668276 h 3108436"/>
              <a:gd name="connsiteX1" fmla="*/ 1630596 w 4122859"/>
              <a:gd name="connsiteY1" fmla="*/ 0 h 3108436"/>
              <a:gd name="connsiteX2" fmla="*/ 1459942 w 4122859"/>
              <a:gd name="connsiteY2" fmla="*/ 732172 h 3108436"/>
              <a:gd name="connsiteX3" fmla="*/ 2880320 w 4122859"/>
              <a:gd name="connsiteY3" fmla="*/ 732172 h 3108436"/>
              <a:gd name="connsiteX4" fmla="*/ 2512996 w 4122859"/>
              <a:gd name="connsiteY4" fmla="*/ 162857 h 3108436"/>
              <a:gd name="connsiteX5" fmla="*/ 3816424 w 4122859"/>
              <a:gd name="connsiteY5" fmla="*/ 516148 h 3108436"/>
              <a:gd name="connsiteX6" fmla="*/ 3816424 w 4122859"/>
              <a:gd name="connsiteY6" fmla="*/ 1164220 h 3108436"/>
              <a:gd name="connsiteX7" fmla="*/ 4122859 w 4122859"/>
              <a:gd name="connsiteY7" fmla="*/ 2303772 h 3108436"/>
              <a:gd name="connsiteX8" fmla="*/ 2437639 w 4122859"/>
              <a:gd name="connsiteY8" fmla="*/ 2049582 h 3108436"/>
              <a:gd name="connsiteX9" fmla="*/ 2304256 w 4122859"/>
              <a:gd name="connsiteY9" fmla="*/ 3108436 h 3108436"/>
              <a:gd name="connsiteX10" fmla="*/ 1357519 w 4122859"/>
              <a:gd name="connsiteY10" fmla="*/ 1905566 h 3108436"/>
              <a:gd name="connsiteX11" fmla="*/ 432048 w 4122859"/>
              <a:gd name="connsiteY11" fmla="*/ 2329983 h 3108436"/>
              <a:gd name="connsiteX12" fmla="*/ 0 w 4122859"/>
              <a:gd name="connsiteY12" fmla="*/ 1668276 h 3108436"/>
              <a:gd name="connsiteX0" fmla="*/ 0 w 4122859"/>
              <a:gd name="connsiteY0" fmla="*/ 1668276 h 3108436"/>
              <a:gd name="connsiteX1" fmla="*/ 1630596 w 4122859"/>
              <a:gd name="connsiteY1" fmla="*/ 0 h 3108436"/>
              <a:gd name="connsiteX2" fmla="*/ 1459942 w 4122859"/>
              <a:gd name="connsiteY2" fmla="*/ 732172 h 3108436"/>
              <a:gd name="connsiteX3" fmla="*/ 2693283 w 4122859"/>
              <a:gd name="connsiteY3" fmla="*/ 794518 h 3108436"/>
              <a:gd name="connsiteX4" fmla="*/ 2512996 w 4122859"/>
              <a:gd name="connsiteY4" fmla="*/ 162857 h 3108436"/>
              <a:gd name="connsiteX5" fmla="*/ 3816424 w 4122859"/>
              <a:gd name="connsiteY5" fmla="*/ 516148 h 3108436"/>
              <a:gd name="connsiteX6" fmla="*/ 3816424 w 4122859"/>
              <a:gd name="connsiteY6" fmla="*/ 1164220 h 3108436"/>
              <a:gd name="connsiteX7" fmla="*/ 4122859 w 4122859"/>
              <a:gd name="connsiteY7" fmla="*/ 2303772 h 3108436"/>
              <a:gd name="connsiteX8" fmla="*/ 2437639 w 4122859"/>
              <a:gd name="connsiteY8" fmla="*/ 2049582 h 3108436"/>
              <a:gd name="connsiteX9" fmla="*/ 2304256 w 4122859"/>
              <a:gd name="connsiteY9" fmla="*/ 3108436 h 3108436"/>
              <a:gd name="connsiteX10" fmla="*/ 1357519 w 4122859"/>
              <a:gd name="connsiteY10" fmla="*/ 1905566 h 3108436"/>
              <a:gd name="connsiteX11" fmla="*/ 432048 w 4122859"/>
              <a:gd name="connsiteY11" fmla="*/ 2329983 h 3108436"/>
              <a:gd name="connsiteX12" fmla="*/ 0 w 4122859"/>
              <a:gd name="connsiteY12" fmla="*/ 1668276 h 310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22859" h="3108436">
                <a:moveTo>
                  <a:pt x="0" y="1668276"/>
                </a:moveTo>
                <a:lnTo>
                  <a:pt x="1630596" y="0"/>
                </a:lnTo>
                <a:lnTo>
                  <a:pt x="1459942" y="732172"/>
                </a:lnTo>
                <a:lnTo>
                  <a:pt x="2693283" y="794518"/>
                </a:lnTo>
                <a:lnTo>
                  <a:pt x="2512996" y="162857"/>
                </a:lnTo>
                <a:lnTo>
                  <a:pt x="3816424" y="516148"/>
                </a:lnTo>
                <a:lnTo>
                  <a:pt x="3816424" y="1164220"/>
                </a:lnTo>
                <a:lnTo>
                  <a:pt x="4122859" y="2303772"/>
                </a:lnTo>
                <a:lnTo>
                  <a:pt x="2437639" y="2049582"/>
                </a:lnTo>
                <a:lnTo>
                  <a:pt x="2304256" y="3108436"/>
                </a:lnTo>
                <a:lnTo>
                  <a:pt x="1357519" y="1905566"/>
                </a:lnTo>
                <a:lnTo>
                  <a:pt x="432048" y="2329983"/>
                </a:lnTo>
                <a:lnTo>
                  <a:pt x="0" y="1668276"/>
                </a:lnTo>
                <a:close/>
              </a:path>
            </a:pathLst>
          </a:cu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pPr>
            <a:endParaRPr lang="he-IL">
              <a:solidFill>
                <a:srgbClr val="F8F8F8"/>
              </a:solidFill>
            </a:endParaRPr>
          </a:p>
        </p:txBody>
      </p:sp>
      <p:grpSp>
        <p:nvGrpSpPr>
          <p:cNvPr id="75" name="Group 74"/>
          <p:cNvGrpSpPr/>
          <p:nvPr/>
        </p:nvGrpSpPr>
        <p:grpSpPr>
          <a:xfrm>
            <a:off x="2843799" y="926368"/>
            <a:ext cx="3690820" cy="2304000"/>
            <a:chOff x="2843799" y="968900"/>
            <a:chExt cx="3690820" cy="2304000"/>
          </a:xfrm>
        </p:grpSpPr>
        <p:cxnSp>
          <p:nvCxnSpPr>
            <p:cNvPr id="36" name="Straight Connector 35"/>
            <p:cNvCxnSpPr/>
            <p:nvPr/>
          </p:nvCxnSpPr>
          <p:spPr>
            <a:xfrm flipH="1" flipV="1">
              <a:off x="3779912" y="2852936"/>
              <a:ext cx="1080120" cy="144016"/>
            </a:xfrm>
            <a:prstGeom prst="line">
              <a:avLst/>
            </a:prstGeom>
            <a:ln cap="rnd">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2843799" y="968900"/>
              <a:ext cx="3690820" cy="2304000"/>
              <a:chOff x="2843799" y="968900"/>
              <a:chExt cx="3690820" cy="2304000"/>
            </a:xfrm>
          </p:grpSpPr>
          <p:cxnSp>
            <p:nvCxnSpPr>
              <p:cNvPr id="20" name="Straight Connector 19"/>
              <p:cNvCxnSpPr/>
              <p:nvPr/>
            </p:nvCxnSpPr>
            <p:spPr>
              <a:xfrm flipV="1">
                <a:off x="2843799" y="968900"/>
                <a:ext cx="1173078" cy="2304000"/>
              </a:xfrm>
              <a:prstGeom prst="line">
                <a:avLst/>
              </a:prstGeom>
              <a:ln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2843808" y="1666391"/>
                <a:ext cx="1027894" cy="1597811"/>
              </a:xfrm>
              <a:prstGeom prst="line">
                <a:avLst/>
              </a:prstGeom>
              <a:ln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3779912" y="1639433"/>
                <a:ext cx="91790" cy="1234769"/>
              </a:xfrm>
              <a:prstGeom prst="line">
                <a:avLst/>
              </a:prstGeom>
              <a:ln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flipV="1">
                <a:off x="3923928" y="1700808"/>
                <a:ext cx="916322" cy="1296146"/>
              </a:xfrm>
              <a:prstGeom prst="line">
                <a:avLst/>
              </a:prstGeom>
              <a:ln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endCxn id="32" idx="3"/>
              </p:cNvCxnSpPr>
              <p:nvPr/>
            </p:nvCxnSpPr>
            <p:spPr>
              <a:xfrm flipV="1">
                <a:off x="4860032" y="1741888"/>
                <a:ext cx="245011" cy="1255065"/>
              </a:xfrm>
              <a:prstGeom prst="line">
                <a:avLst/>
              </a:prstGeom>
              <a:ln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5076056" y="1695627"/>
                <a:ext cx="1458563" cy="1513951"/>
              </a:xfrm>
              <a:prstGeom prst="line">
                <a:avLst/>
              </a:prstGeom>
              <a:ln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4963457" y="1164752"/>
                <a:ext cx="1555412" cy="2023068"/>
              </a:xfrm>
              <a:prstGeom prst="line">
                <a:avLst/>
              </a:prstGeom>
              <a:ln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4959242" y="1140966"/>
                <a:ext cx="1229293" cy="914998"/>
              </a:xfrm>
              <a:prstGeom prst="line">
                <a:avLst/>
              </a:prstGeom>
              <a:ln cap="rnd">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55" name="Oval 54"/>
          <p:cNvSpPr/>
          <p:nvPr/>
        </p:nvSpPr>
        <p:spPr>
          <a:xfrm>
            <a:off x="5010793" y="1568745"/>
            <a:ext cx="144000" cy="144000"/>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pPr>
            <a:endParaRPr lang="he-IL">
              <a:solidFill>
                <a:srgbClr val="F8F8F8"/>
              </a:solidFill>
            </a:endParaRPr>
          </a:p>
        </p:txBody>
      </p:sp>
      <p:sp>
        <p:nvSpPr>
          <p:cNvPr id="56" name="Oval 55"/>
          <p:cNvSpPr/>
          <p:nvPr/>
        </p:nvSpPr>
        <p:spPr>
          <a:xfrm>
            <a:off x="6138658" y="1966122"/>
            <a:ext cx="144000" cy="144000"/>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pPr>
            <a:endParaRPr lang="he-IL">
              <a:solidFill>
                <a:srgbClr val="F8F8F8"/>
              </a:solidFill>
            </a:endParaRPr>
          </a:p>
        </p:txBody>
      </p:sp>
      <p:sp>
        <p:nvSpPr>
          <p:cNvPr id="60" name="Oval 59"/>
          <p:cNvSpPr/>
          <p:nvPr/>
        </p:nvSpPr>
        <p:spPr>
          <a:xfrm>
            <a:off x="4665273" y="3919259"/>
            <a:ext cx="144000" cy="1440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pPr>
            <a:endParaRPr lang="he-IL">
              <a:solidFill>
                <a:srgbClr val="F8F8F8"/>
              </a:solidFill>
            </a:endParaRPr>
          </a:p>
        </p:txBody>
      </p:sp>
      <p:sp>
        <p:nvSpPr>
          <p:cNvPr id="61" name="Oval 60"/>
          <p:cNvSpPr/>
          <p:nvPr/>
        </p:nvSpPr>
        <p:spPr>
          <a:xfrm>
            <a:off x="6476999" y="3124200"/>
            <a:ext cx="144000" cy="1440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pPr>
            <a:endParaRPr lang="he-IL">
              <a:solidFill>
                <a:srgbClr val="F8F8F8"/>
              </a:solidFill>
            </a:endParaRPr>
          </a:p>
        </p:txBody>
      </p:sp>
      <p:sp>
        <p:nvSpPr>
          <p:cNvPr id="62" name="Oval 61"/>
          <p:cNvSpPr/>
          <p:nvPr/>
        </p:nvSpPr>
        <p:spPr>
          <a:xfrm>
            <a:off x="6165566" y="1363354"/>
            <a:ext cx="144000" cy="1440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pPr>
            <a:endParaRPr lang="he-IL">
              <a:solidFill>
                <a:srgbClr val="F8F8F8"/>
              </a:solidFill>
            </a:endParaRPr>
          </a:p>
        </p:txBody>
      </p:sp>
      <p:sp>
        <p:nvSpPr>
          <p:cNvPr id="63" name="Oval 62"/>
          <p:cNvSpPr/>
          <p:nvPr/>
        </p:nvSpPr>
        <p:spPr>
          <a:xfrm>
            <a:off x="4857112" y="1017086"/>
            <a:ext cx="144000" cy="144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pPr>
            <a:endParaRPr lang="he-IL">
              <a:solidFill>
                <a:srgbClr val="F8F8F8"/>
              </a:solidFill>
            </a:endParaRPr>
          </a:p>
        </p:txBody>
      </p:sp>
      <p:grpSp>
        <p:nvGrpSpPr>
          <p:cNvPr id="8" name="Group 67"/>
          <p:cNvGrpSpPr/>
          <p:nvPr/>
        </p:nvGrpSpPr>
        <p:grpSpPr>
          <a:xfrm>
            <a:off x="3732029" y="1565002"/>
            <a:ext cx="1224120" cy="1472043"/>
            <a:chOff x="3721396" y="1769652"/>
            <a:chExt cx="1224120" cy="1472043"/>
          </a:xfrm>
        </p:grpSpPr>
        <p:sp>
          <p:nvSpPr>
            <p:cNvPr id="57" name="Oval 56"/>
            <p:cNvSpPr/>
            <p:nvPr/>
          </p:nvSpPr>
          <p:spPr>
            <a:xfrm>
              <a:off x="3721396" y="2967476"/>
              <a:ext cx="144000" cy="144000"/>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pPr>
              <a:endParaRPr lang="he-IL">
                <a:solidFill>
                  <a:srgbClr val="F8F8F8"/>
                </a:solidFill>
              </a:endParaRPr>
            </a:p>
          </p:txBody>
        </p:sp>
        <p:sp>
          <p:nvSpPr>
            <p:cNvPr id="59" name="Oval 58"/>
            <p:cNvSpPr/>
            <p:nvPr/>
          </p:nvSpPr>
          <p:spPr>
            <a:xfrm>
              <a:off x="3804037" y="1769652"/>
              <a:ext cx="144000" cy="1440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pPr>
              <a:endParaRPr lang="he-IL">
                <a:solidFill>
                  <a:srgbClr val="F8F8F8"/>
                </a:solidFill>
              </a:endParaRPr>
            </a:p>
          </p:txBody>
        </p:sp>
        <p:sp>
          <p:nvSpPr>
            <p:cNvPr id="64" name="Oval 63"/>
            <p:cNvSpPr/>
            <p:nvPr/>
          </p:nvSpPr>
          <p:spPr>
            <a:xfrm>
              <a:off x="4801516" y="3097695"/>
              <a:ext cx="144000" cy="144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pPr>
              <a:endParaRPr lang="he-IL">
                <a:solidFill>
                  <a:srgbClr val="F8F8F8"/>
                </a:solidFill>
              </a:endParaRPr>
            </a:p>
          </p:txBody>
        </p:sp>
      </p:grpSp>
      <p:sp>
        <p:nvSpPr>
          <p:cNvPr id="18" name="Oval 17"/>
          <p:cNvSpPr/>
          <p:nvPr/>
        </p:nvSpPr>
        <p:spPr>
          <a:xfrm>
            <a:off x="3977093" y="803455"/>
            <a:ext cx="144000" cy="144000"/>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pPr>
            <a:endParaRPr lang="he-IL">
              <a:solidFill>
                <a:srgbClr val="F8F8F8"/>
              </a:solidFill>
            </a:endParaRPr>
          </a:p>
        </p:txBody>
      </p:sp>
      <p:sp>
        <p:nvSpPr>
          <p:cNvPr id="58" name="Oval 57"/>
          <p:cNvSpPr/>
          <p:nvPr/>
        </p:nvSpPr>
        <p:spPr>
          <a:xfrm>
            <a:off x="2339751" y="2511739"/>
            <a:ext cx="144000" cy="1440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pPr>
            <a:endParaRPr lang="he-IL">
              <a:solidFill>
                <a:srgbClr val="F8F8F8"/>
              </a:solidFill>
            </a:endParaRPr>
          </a:p>
        </p:txBody>
      </p:sp>
      <p:sp>
        <p:nvSpPr>
          <p:cNvPr id="65" name="Oval 64"/>
          <p:cNvSpPr/>
          <p:nvPr/>
        </p:nvSpPr>
        <p:spPr>
          <a:xfrm>
            <a:off x="2771799" y="3148437"/>
            <a:ext cx="144000" cy="144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pPr>
            <a:endParaRPr lang="he-IL">
              <a:solidFill>
                <a:srgbClr val="F8F8F8"/>
              </a:solidFill>
            </a:endParaRPr>
          </a:p>
        </p:txBody>
      </p:sp>
    </p:spTree>
    <p:extLst>
      <p:ext uri="{BB962C8B-B14F-4D97-AF65-F5344CB8AC3E}">
        <p14:creationId xmlns:p14="http://schemas.microsoft.com/office/powerpoint/2010/main" val="3423512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75"/>
                                        </p:tgtEl>
                                        <p:attrNameLst>
                                          <p:attrName>style.visibility</p:attrName>
                                        </p:attrNameLst>
                                      </p:cBhvr>
                                      <p:to>
                                        <p:strVal val="visible"/>
                                      </p:to>
                                    </p:set>
                                    <p:animEffect transition="in" filter="fade">
                                      <p:cBhvr>
                                        <p:cTn id="9" dur="1000"/>
                                        <p:tgtEl>
                                          <p:spTgt spid="7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65"/>
                                        </p:tgtEl>
                                        <p:attrNameLst>
                                          <p:attrName>style.visibility</p:attrName>
                                        </p:attrNameLst>
                                      </p:cBhvr>
                                      <p:to>
                                        <p:strVal val="visible"/>
                                      </p:to>
                                    </p:set>
                                    <p:anim calcmode="lin" valueType="num">
                                      <p:cBhvr additive="base">
                                        <p:cTn id="25" dur="500" fill="hold"/>
                                        <p:tgtEl>
                                          <p:spTgt spid="65"/>
                                        </p:tgtEl>
                                        <p:attrNameLst>
                                          <p:attrName>ppt_x</p:attrName>
                                        </p:attrNameLst>
                                      </p:cBhvr>
                                      <p:tavLst>
                                        <p:tav tm="0">
                                          <p:val>
                                            <p:strVal val="0-#ppt_w/2"/>
                                          </p:val>
                                        </p:tav>
                                        <p:tav tm="100000">
                                          <p:val>
                                            <p:strVal val="#ppt_x"/>
                                          </p:val>
                                        </p:tav>
                                      </p:tavLst>
                                    </p:anim>
                                    <p:anim calcmode="lin" valueType="num">
                                      <p:cBhvr additive="base">
                                        <p:cTn id="26"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9"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0-#ppt_w/2"/>
                                          </p:val>
                                        </p:tav>
                                        <p:tav tm="100000">
                                          <p:val>
                                            <p:strVal val="#ppt_x"/>
                                          </p:val>
                                        </p:tav>
                                      </p:tavLst>
                                    </p:anim>
                                    <p:anim calcmode="lin" valueType="num">
                                      <p:cBhvr additive="base">
                                        <p:cTn id="32"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0-#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0"/>
                                        </p:tgtEl>
                                        <p:attrNameLst>
                                          <p:attrName>style.visibility</p:attrName>
                                        </p:attrNameLst>
                                      </p:cBhvr>
                                      <p:to>
                                        <p:strVal val="visible"/>
                                      </p:to>
                                    </p:set>
                                    <p:anim calcmode="lin" valueType="num">
                                      <p:cBhvr additive="base">
                                        <p:cTn id="43" dur="500" fill="hold"/>
                                        <p:tgtEl>
                                          <p:spTgt spid="60"/>
                                        </p:tgtEl>
                                        <p:attrNameLst>
                                          <p:attrName>ppt_x</p:attrName>
                                        </p:attrNameLst>
                                      </p:cBhvr>
                                      <p:tavLst>
                                        <p:tav tm="0">
                                          <p:val>
                                            <p:strVal val="#ppt_x"/>
                                          </p:val>
                                        </p:tav>
                                        <p:tav tm="100000">
                                          <p:val>
                                            <p:strVal val="#ppt_x"/>
                                          </p:val>
                                        </p:tav>
                                      </p:tavLst>
                                    </p:anim>
                                    <p:anim calcmode="lin" valueType="num">
                                      <p:cBhvr additive="base">
                                        <p:cTn id="44"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 fill="hold" grpId="0" nodeType="click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additive="base">
                                        <p:cTn id="49" dur="500" fill="hold"/>
                                        <p:tgtEl>
                                          <p:spTgt spid="55"/>
                                        </p:tgtEl>
                                        <p:attrNameLst>
                                          <p:attrName>ppt_x</p:attrName>
                                        </p:attrNameLst>
                                      </p:cBhvr>
                                      <p:tavLst>
                                        <p:tav tm="0">
                                          <p:val>
                                            <p:strVal val="#ppt_x"/>
                                          </p:val>
                                        </p:tav>
                                        <p:tav tm="100000">
                                          <p:val>
                                            <p:strVal val="#ppt_x"/>
                                          </p:val>
                                        </p:tav>
                                      </p:tavLst>
                                    </p:anim>
                                    <p:anim calcmode="lin" valueType="num">
                                      <p:cBhvr additive="base">
                                        <p:cTn id="50" dur="500" fill="hold"/>
                                        <p:tgtEl>
                                          <p:spTgt spid="55"/>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6" fill="hold" grpId="0" nodeType="click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additive="base">
                                        <p:cTn id="55" dur="500" fill="hold"/>
                                        <p:tgtEl>
                                          <p:spTgt spid="61"/>
                                        </p:tgtEl>
                                        <p:attrNameLst>
                                          <p:attrName>ppt_x</p:attrName>
                                        </p:attrNameLst>
                                      </p:cBhvr>
                                      <p:tavLst>
                                        <p:tav tm="0">
                                          <p:val>
                                            <p:strVal val="1+#ppt_w/2"/>
                                          </p:val>
                                        </p:tav>
                                        <p:tav tm="100000">
                                          <p:val>
                                            <p:strVal val="#ppt_x"/>
                                          </p:val>
                                        </p:tav>
                                      </p:tavLst>
                                    </p:anim>
                                    <p:anim calcmode="lin" valueType="num">
                                      <p:cBhvr additive="base">
                                        <p:cTn id="56"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1" fill="hold" grpId="0" nodeType="click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500" fill="hold"/>
                                        <p:tgtEl>
                                          <p:spTgt spid="63"/>
                                        </p:tgtEl>
                                        <p:attrNameLst>
                                          <p:attrName>ppt_x</p:attrName>
                                        </p:attrNameLst>
                                      </p:cBhvr>
                                      <p:tavLst>
                                        <p:tav tm="0">
                                          <p:val>
                                            <p:strVal val="#ppt_x"/>
                                          </p:val>
                                        </p:tav>
                                        <p:tav tm="100000">
                                          <p:val>
                                            <p:strVal val="#ppt_x"/>
                                          </p:val>
                                        </p:tav>
                                      </p:tavLst>
                                    </p:anim>
                                    <p:anim calcmode="lin" valueType="num">
                                      <p:cBhvr additive="base">
                                        <p:cTn id="62" dur="500" fill="hold"/>
                                        <p:tgtEl>
                                          <p:spTgt spid="63"/>
                                        </p:tgtEl>
                                        <p:attrNameLst>
                                          <p:attrName>ppt_y</p:attrName>
                                        </p:attrNameLst>
                                      </p:cBhvr>
                                      <p:tavLst>
                                        <p:tav tm="0">
                                          <p:val>
                                            <p:strVal val="0-#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6" fill="hold" grpId="0" nodeType="clickEffect">
                                  <p:stCondLst>
                                    <p:cond delay="0"/>
                                  </p:stCondLst>
                                  <p:childTnLst>
                                    <p:set>
                                      <p:cBhvr>
                                        <p:cTn id="66" dur="1" fill="hold">
                                          <p:stCondLst>
                                            <p:cond delay="0"/>
                                          </p:stCondLst>
                                        </p:cTn>
                                        <p:tgtEl>
                                          <p:spTgt spid="56"/>
                                        </p:tgtEl>
                                        <p:attrNameLst>
                                          <p:attrName>style.visibility</p:attrName>
                                        </p:attrNameLst>
                                      </p:cBhvr>
                                      <p:to>
                                        <p:strVal val="visible"/>
                                      </p:to>
                                    </p:set>
                                    <p:anim calcmode="lin" valueType="num">
                                      <p:cBhvr additive="base">
                                        <p:cTn id="67" dur="500" fill="hold"/>
                                        <p:tgtEl>
                                          <p:spTgt spid="56"/>
                                        </p:tgtEl>
                                        <p:attrNameLst>
                                          <p:attrName>ppt_x</p:attrName>
                                        </p:attrNameLst>
                                      </p:cBhvr>
                                      <p:tavLst>
                                        <p:tav tm="0">
                                          <p:val>
                                            <p:strVal val="1+#ppt_w/2"/>
                                          </p:val>
                                        </p:tav>
                                        <p:tav tm="100000">
                                          <p:val>
                                            <p:strVal val="#ppt_x"/>
                                          </p:val>
                                        </p:tav>
                                      </p:tavLst>
                                    </p:anim>
                                    <p:anim calcmode="lin" valueType="num">
                                      <p:cBhvr additive="base">
                                        <p:cTn id="68"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3" fill="hold" grpId="0" nodeType="clickEffect">
                                  <p:stCondLst>
                                    <p:cond delay="0"/>
                                  </p:stCondLst>
                                  <p:childTnLst>
                                    <p:set>
                                      <p:cBhvr>
                                        <p:cTn id="72" dur="1" fill="hold">
                                          <p:stCondLst>
                                            <p:cond delay="0"/>
                                          </p:stCondLst>
                                        </p:cTn>
                                        <p:tgtEl>
                                          <p:spTgt spid="62"/>
                                        </p:tgtEl>
                                        <p:attrNameLst>
                                          <p:attrName>style.visibility</p:attrName>
                                        </p:attrNameLst>
                                      </p:cBhvr>
                                      <p:to>
                                        <p:strVal val="visible"/>
                                      </p:to>
                                    </p:set>
                                    <p:anim calcmode="lin" valueType="num">
                                      <p:cBhvr additive="base">
                                        <p:cTn id="73" dur="500" fill="hold"/>
                                        <p:tgtEl>
                                          <p:spTgt spid="62"/>
                                        </p:tgtEl>
                                        <p:attrNameLst>
                                          <p:attrName>ppt_x</p:attrName>
                                        </p:attrNameLst>
                                      </p:cBhvr>
                                      <p:tavLst>
                                        <p:tav tm="0">
                                          <p:val>
                                            <p:strVal val="1+#ppt_w/2"/>
                                          </p:val>
                                        </p:tav>
                                        <p:tav tm="100000">
                                          <p:val>
                                            <p:strVal val="#ppt_x"/>
                                          </p:val>
                                        </p:tav>
                                      </p:tavLst>
                                    </p:anim>
                                    <p:anim calcmode="lin" valueType="num">
                                      <p:cBhvr additive="base">
                                        <p:cTn id="74" dur="500" fill="hold"/>
                                        <p:tgtEl>
                                          <p:spTgt spid="62"/>
                                        </p:tgtEl>
                                        <p:attrNameLst>
                                          <p:attrName>ppt_y</p:attrName>
                                        </p:attrNameLst>
                                      </p:cBhvr>
                                      <p:tavLst>
                                        <p:tav tm="0">
                                          <p:val>
                                            <p:strVal val="0-#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5" grpId="0" animBg="1"/>
      <p:bldP spid="56" grpId="0" animBg="1"/>
      <p:bldP spid="60" grpId="0" animBg="1"/>
      <p:bldP spid="61" grpId="0" animBg="1"/>
      <p:bldP spid="62" grpId="0" animBg="1"/>
      <p:bldP spid="63" grpId="0" animBg="1"/>
      <p:bldP spid="18" grpId="0" animBg="1"/>
      <p:bldP spid="58" grpId="0" animBg="1"/>
      <p:bldP spid="6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7416"/>
            <a:ext cx="9144000" cy="789384"/>
          </a:xfrm>
        </p:spPr>
        <p:txBody>
          <a:bodyPr/>
          <a:lstStyle/>
          <a:p>
            <a:pPr algn="ctr" rtl="1"/>
            <a:r>
              <a:rPr sz="2800" dirty="0" smtClean="0">
                <a:solidFill>
                  <a:srgbClr val="00FFFF"/>
                </a:solidFill>
              </a:rPr>
              <a:t>We</a:t>
            </a:r>
            <a:r>
              <a:rPr lang="en-US" sz="2800" dirty="0" smtClean="0">
                <a:solidFill>
                  <a:srgbClr val="00FFFF"/>
                </a:solidFill>
              </a:rPr>
              <a:t> </a:t>
            </a:r>
            <a:r>
              <a:rPr sz="2800" dirty="0" smtClean="0">
                <a:solidFill>
                  <a:srgbClr val="00FFFF"/>
                </a:solidFill>
              </a:rPr>
              <a:t>now</a:t>
            </a:r>
            <a:r>
              <a:rPr lang="en-US" sz="2800" dirty="0" smtClean="0">
                <a:solidFill>
                  <a:srgbClr val="00FFFF"/>
                </a:solidFill>
              </a:rPr>
              <a:t> </a:t>
            </a:r>
            <a:r>
              <a:rPr sz="2800" dirty="0" smtClean="0">
                <a:solidFill>
                  <a:srgbClr val="00FFFF"/>
                </a:solidFill>
              </a:rPr>
              <a:t>continue</a:t>
            </a:r>
            <a:r>
              <a:rPr lang="en-US" sz="2800" dirty="0" smtClean="0">
                <a:solidFill>
                  <a:srgbClr val="00FFFF"/>
                </a:solidFill>
              </a:rPr>
              <a:t> </a:t>
            </a:r>
            <a:r>
              <a:rPr sz="2800" dirty="0" smtClean="0">
                <a:solidFill>
                  <a:srgbClr val="00FFFF"/>
                </a:solidFill>
              </a:rPr>
              <a:t>with</a:t>
            </a:r>
            <a:r>
              <a:rPr lang="en-US" sz="2800" dirty="0" smtClean="0">
                <a:solidFill>
                  <a:srgbClr val="00FFFF"/>
                </a:solidFill>
              </a:rPr>
              <a:t> </a:t>
            </a:r>
            <a:r>
              <a:rPr sz="2800" dirty="0" smtClean="0">
                <a:solidFill>
                  <a:srgbClr val="00FFFF"/>
                </a:solidFill>
              </a:rPr>
              <a:t>Fisk's</a:t>
            </a:r>
            <a:r>
              <a:rPr lang="en-US" sz="2800" dirty="0" smtClean="0">
                <a:solidFill>
                  <a:srgbClr val="00FFFF"/>
                </a:solidFill>
              </a:rPr>
              <a:t> </a:t>
            </a:r>
            <a:r>
              <a:rPr sz="2800" dirty="0" smtClean="0">
                <a:solidFill>
                  <a:srgbClr val="00FFFF"/>
                </a:solidFill>
              </a:rPr>
              <a:t>brilliant</a:t>
            </a:r>
            <a:r>
              <a:rPr lang="en-US" sz="2800" dirty="0" smtClean="0">
                <a:solidFill>
                  <a:srgbClr val="00FFFF"/>
                </a:solidFill>
              </a:rPr>
              <a:t> </a:t>
            </a:r>
            <a:r>
              <a:rPr sz="2800" dirty="0" smtClean="0">
                <a:solidFill>
                  <a:srgbClr val="00FFFF"/>
                </a:solidFill>
              </a:rPr>
              <a:t>proof</a:t>
            </a:r>
            <a:r>
              <a:rPr lang="en-US" sz="2800" dirty="0" smtClean="0">
                <a:solidFill>
                  <a:srgbClr val="00FFFF"/>
                </a:solidFill>
              </a:rPr>
              <a:t> (</a:t>
            </a:r>
            <a:r>
              <a:rPr sz="2800" dirty="0" smtClean="0">
                <a:solidFill>
                  <a:srgbClr val="00FFFF"/>
                </a:solidFill>
              </a:rPr>
              <a:t>1978</a:t>
            </a:r>
            <a:r>
              <a:rPr lang="en-US" sz="2800" dirty="0" smtClean="0">
                <a:solidFill>
                  <a:srgbClr val="00FFFF"/>
                </a:solidFill>
              </a:rPr>
              <a:t>)</a:t>
            </a:r>
            <a:endParaRPr sz="2800" dirty="0">
              <a:solidFill>
                <a:srgbClr val="00FFFF"/>
              </a:solidFill>
            </a:endParaRPr>
          </a:p>
        </p:txBody>
      </p:sp>
      <p:sp>
        <p:nvSpPr>
          <p:cNvPr id="3" name="Content Placeholder 2"/>
          <p:cNvSpPr>
            <a:spLocks noGrp="1"/>
          </p:cNvSpPr>
          <p:nvPr>
            <p:ph idx="1"/>
          </p:nvPr>
        </p:nvSpPr>
        <p:spPr>
          <a:xfrm>
            <a:off x="251520" y="838200"/>
            <a:ext cx="8587680" cy="5534744"/>
          </a:xfrm>
        </p:spPr>
        <p:txBody>
          <a:bodyPr>
            <a:noAutofit/>
          </a:bodyPr>
          <a:lstStyle/>
          <a:p>
            <a:pPr marL="3175" indent="-3175">
              <a:buNone/>
            </a:pPr>
            <a:r>
              <a:rPr sz="2400" i="1" dirty="0" smtClean="0">
                <a:solidFill>
                  <a:schemeClr val="accent6">
                    <a:lumMod val="60000"/>
                    <a:lumOff val="40000"/>
                  </a:schemeClr>
                </a:solidFill>
              </a:rPr>
              <a:t>The</a:t>
            </a:r>
            <a:r>
              <a:rPr lang="en-US" sz="2400" i="1" dirty="0" smtClean="0">
                <a:solidFill>
                  <a:schemeClr val="accent6">
                    <a:lumMod val="60000"/>
                    <a:lumOff val="40000"/>
                  </a:schemeClr>
                </a:solidFill>
              </a:rPr>
              <a:t> </a:t>
            </a:r>
            <a:r>
              <a:rPr sz="2400" i="1" dirty="0" smtClean="0">
                <a:solidFill>
                  <a:schemeClr val="accent6">
                    <a:lumMod val="60000"/>
                    <a:lumOff val="40000"/>
                  </a:schemeClr>
                </a:solidFill>
              </a:rPr>
              <a:t>assertion:</a:t>
            </a:r>
            <a:r>
              <a:rPr lang="en-US" sz="2400" dirty="0" smtClean="0">
                <a:solidFill>
                  <a:schemeClr val="accent6">
                    <a:lumMod val="60000"/>
                    <a:lumOff val="40000"/>
                  </a:schemeClr>
                </a:solidFill>
              </a:rPr>
              <a:t> </a:t>
            </a:r>
            <a:r>
              <a:rPr sz="2400" i="1" dirty="0" smtClean="0"/>
              <a:t>To</a:t>
            </a:r>
            <a:r>
              <a:rPr lang="en-US" sz="2400" i="1" dirty="0" smtClean="0"/>
              <a:t> secure </a:t>
            </a:r>
            <a:r>
              <a:rPr sz="2400" i="1" dirty="0" smtClean="0"/>
              <a:t>a</a:t>
            </a:r>
            <a:r>
              <a:rPr lang="en-US" sz="2400" i="1" dirty="0" smtClean="0"/>
              <a:t> </a:t>
            </a:r>
            <a:r>
              <a:rPr sz="2400" i="1" dirty="0" smtClean="0"/>
              <a:t>prism</a:t>
            </a:r>
            <a:r>
              <a:rPr lang="en-US" sz="2400" i="1" dirty="0" smtClean="0"/>
              <a:t>-shaped </a:t>
            </a:r>
            <a:r>
              <a:rPr sz="2400" i="1" dirty="0" smtClean="0"/>
              <a:t>museum</a:t>
            </a:r>
            <a:r>
              <a:rPr lang="en-US" sz="2400" i="1" dirty="0" smtClean="0"/>
              <a:t> with </a:t>
            </a:r>
            <a:r>
              <a:rPr sz="2400" i="1" dirty="0" smtClean="0">
                <a:solidFill>
                  <a:schemeClr val="accent6">
                    <a:lumMod val="60000"/>
                    <a:lumOff val="40000"/>
                  </a:schemeClr>
                </a:solidFill>
              </a:rPr>
              <a:t>any</a:t>
            </a:r>
            <a:r>
              <a:rPr lang="en-US" sz="2400" i="1" dirty="0" smtClean="0"/>
              <a:t> </a:t>
            </a:r>
            <a:r>
              <a:rPr sz="2400" i="1" dirty="0" smtClean="0"/>
              <a:t>n</a:t>
            </a:r>
            <a:r>
              <a:rPr lang="en-US" sz="2400" i="1" dirty="0" smtClean="0"/>
              <a:t>-</a:t>
            </a:r>
            <a:r>
              <a:rPr sz="2400" i="1" dirty="0" smtClean="0"/>
              <a:t>sided</a:t>
            </a:r>
            <a:r>
              <a:rPr lang="en-US" sz="2400" i="1" dirty="0" smtClean="0"/>
              <a:t> </a:t>
            </a:r>
            <a:r>
              <a:rPr sz="2400" i="1" dirty="0" smtClean="0"/>
              <a:t>polygon</a:t>
            </a:r>
            <a:r>
              <a:rPr lang="en-US" sz="2400" i="1" dirty="0" smtClean="0"/>
              <a:t>al floor plan</a:t>
            </a:r>
            <a:r>
              <a:rPr lang="en-US" sz="2400" dirty="0" smtClean="0">
                <a:solidFill>
                  <a:schemeClr val="accent6">
                    <a:lumMod val="60000"/>
                    <a:lumOff val="40000"/>
                  </a:schemeClr>
                </a:solidFill>
              </a:rPr>
              <a:t>, it suffices to position </a:t>
            </a:r>
            <a:r>
              <a:rPr sz="2400" dirty="0" smtClean="0">
                <a:solidFill>
                  <a:schemeClr val="accent6">
                    <a:lumMod val="60000"/>
                    <a:lumOff val="40000"/>
                  </a:schemeClr>
                </a:solidFill>
                <a:sym typeface="Symbol" charset="2"/>
              </a:rPr>
              <a:t></a:t>
            </a:r>
            <a:r>
              <a:rPr sz="2400" i="1" dirty="0" smtClean="0">
                <a:solidFill>
                  <a:schemeClr val="accent6">
                    <a:lumMod val="60000"/>
                    <a:lumOff val="40000"/>
                  </a:schemeClr>
                </a:solidFill>
              </a:rPr>
              <a:t>n</a:t>
            </a:r>
            <a:r>
              <a:rPr lang="en-US" sz="2400" dirty="0" smtClean="0">
                <a:solidFill>
                  <a:schemeClr val="accent6">
                    <a:lumMod val="60000"/>
                    <a:lumOff val="40000"/>
                  </a:schemeClr>
                </a:solidFill>
              </a:rPr>
              <a:t>/</a:t>
            </a:r>
            <a:r>
              <a:rPr sz="2400" dirty="0" smtClean="0">
                <a:solidFill>
                  <a:schemeClr val="accent6">
                    <a:lumMod val="60000"/>
                    <a:lumOff val="40000"/>
                  </a:schemeClr>
                </a:solidFill>
              </a:rPr>
              <a:t>3</a:t>
            </a:r>
            <a:r>
              <a:rPr sz="2400" dirty="0" smtClean="0">
                <a:solidFill>
                  <a:schemeClr val="accent6">
                    <a:lumMod val="60000"/>
                    <a:lumOff val="40000"/>
                  </a:schemeClr>
                </a:solidFill>
                <a:sym typeface="Symbol" charset="2"/>
              </a:rPr>
              <a:t></a:t>
            </a:r>
            <a:r>
              <a:rPr lang="en-US" sz="2400" dirty="0" smtClean="0">
                <a:solidFill>
                  <a:schemeClr val="accent6">
                    <a:lumMod val="60000"/>
                    <a:lumOff val="40000"/>
                  </a:schemeClr>
                </a:solidFill>
              </a:rPr>
              <a:t> </a:t>
            </a:r>
            <a:r>
              <a:rPr sz="2400" i="1" dirty="0" smtClean="0"/>
              <a:t>guards</a:t>
            </a:r>
            <a:r>
              <a:rPr lang="en-US" sz="2400" i="1" dirty="0" smtClean="0"/>
              <a:t> </a:t>
            </a:r>
            <a:r>
              <a:rPr sz="2400" i="1" dirty="0" smtClean="0"/>
              <a:t>at</a:t>
            </a:r>
            <a:r>
              <a:rPr lang="en-US" sz="2400" i="1" dirty="0" smtClean="0"/>
              <a:t> </a:t>
            </a:r>
            <a:r>
              <a:rPr sz="2400" i="1" dirty="0" smtClean="0"/>
              <a:t>the</a:t>
            </a:r>
            <a:r>
              <a:rPr lang="en-US" sz="2400" i="1" dirty="0" smtClean="0"/>
              <a:t> </a:t>
            </a:r>
            <a:r>
              <a:rPr sz="2400" i="1" dirty="0" smtClean="0"/>
              <a:t>vertices</a:t>
            </a:r>
            <a:r>
              <a:rPr lang="en-US" sz="2400" dirty="0" smtClean="0">
                <a:solidFill>
                  <a:schemeClr val="accent6">
                    <a:lumMod val="60000"/>
                    <a:lumOff val="40000"/>
                  </a:schemeClr>
                </a:solidFill>
              </a:rPr>
              <a:t>.</a:t>
            </a:r>
            <a:endParaRPr sz="2400" dirty="0" smtClean="0">
              <a:solidFill>
                <a:schemeClr val="accent6">
                  <a:lumMod val="60000"/>
                  <a:lumOff val="40000"/>
                </a:schemeClr>
              </a:solidFill>
            </a:endParaRPr>
          </a:p>
          <a:p>
            <a:r>
              <a:rPr sz="2400" dirty="0" smtClean="0"/>
              <a:t>Step</a:t>
            </a:r>
            <a:r>
              <a:rPr lang="en-US" sz="2400" dirty="0" smtClean="0"/>
              <a:t> </a:t>
            </a:r>
            <a:r>
              <a:rPr sz="2400" dirty="0" smtClean="0"/>
              <a:t>1:</a:t>
            </a:r>
            <a:r>
              <a:rPr lang="en-US" sz="2400" dirty="0" smtClean="0"/>
              <a:t> </a:t>
            </a:r>
            <a:r>
              <a:rPr sz="2400" dirty="0" smtClean="0"/>
              <a:t>Carry</a:t>
            </a:r>
            <a:r>
              <a:rPr lang="en-US" sz="2400" dirty="0" smtClean="0"/>
              <a:t> </a:t>
            </a:r>
            <a:r>
              <a:rPr sz="2400" dirty="0" smtClean="0"/>
              <a:t>out</a:t>
            </a:r>
            <a:r>
              <a:rPr lang="en-US" sz="2400" dirty="0" smtClean="0"/>
              <a:t> </a:t>
            </a:r>
            <a:r>
              <a:rPr sz="2400" dirty="0" smtClean="0"/>
              <a:t>any</a:t>
            </a:r>
            <a:r>
              <a:rPr lang="en-US" sz="2400" dirty="0" smtClean="0"/>
              <a:t> </a:t>
            </a:r>
            <a:r>
              <a:rPr sz="2400" dirty="0" smtClean="0"/>
              <a:t>triangulation</a:t>
            </a:r>
            <a:r>
              <a:rPr lang="en-US" sz="2400" dirty="0" smtClean="0"/>
              <a:t> </a:t>
            </a:r>
            <a:r>
              <a:rPr sz="2400" dirty="0" smtClean="0"/>
              <a:t>of</a:t>
            </a:r>
            <a:r>
              <a:rPr lang="en-US" sz="2400" dirty="0" smtClean="0"/>
              <a:t> </a:t>
            </a:r>
            <a:r>
              <a:rPr sz="2400" dirty="0" smtClean="0"/>
              <a:t>the</a:t>
            </a:r>
            <a:r>
              <a:rPr lang="en-US" sz="2400" dirty="0" smtClean="0"/>
              <a:t> </a:t>
            </a:r>
            <a:r>
              <a:rPr sz="2400" dirty="0" smtClean="0"/>
              <a:t>polygon</a:t>
            </a:r>
            <a:r>
              <a:rPr lang="en-US" sz="2400" dirty="0" smtClean="0"/>
              <a:t> </a:t>
            </a:r>
            <a:r>
              <a:rPr sz="2400" dirty="0" smtClean="0"/>
              <a:t>without</a:t>
            </a:r>
            <a:r>
              <a:rPr lang="en-US" sz="2400" dirty="0" smtClean="0"/>
              <a:t> </a:t>
            </a:r>
            <a:r>
              <a:rPr sz="2400" dirty="0" smtClean="0"/>
              <a:t>adding</a:t>
            </a:r>
            <a:r>
              <a:rPr lang="en-US" sz="2400" dirty="0" smtClean="0"/>
              <a:t> </a:t>
            </a:r>
            <a:r>
              <a:rPr sz="2400" dirty="0" smtClean="0"/>
              <a:t>or</a:t>
            </a:r>
            <a:r>
              <a:rPr lang="en-US" sz="2400" dirty="0" smtClean="0"/>
              <a:t> </a:t>
            </a:r>
            <a:r>
              <a:rPr sz="2400" dirty="0" smtClean="0"/>
              <a:t>removing</a:t>
            </a:r>
            <a:r>
              <a:rPr lang="en-US" sz="2400" dirty="0" smtClean="0"/>
              <a:t> </a:t>
            </a:r>
            <a:r>
              <a:rPr sz="2400" dirty="0" smtClean="0"/>
              <a:t>any</a:t>
            </a:r>
            <a:r>
              <a:rPr lang="en-US" sz="2400" dirty="0" smtClean="0"/>
              <a:t> </a:t>
            </a:r>
            <a:r>
              <a:rPr sz="2400" dirty="0" smtClean="0"/>
              <a:t>vertices</a:t>
            </a:r>
            <a:r>
              <a:rPr lang="en-US" sz="2400" dirty="0" smtClean="0"/>
              <a:t>. </a:t>
            </a:r>
            <a:endParaRPr sz="2400" dirty="0" smtClean="0"/>
          </a:p>
          <a:p>
            <a:r>
              <a:rPr sz="2400" dirty="0" smtClean="0"/>
              <a:t>Step</a:t>
            </a:r>
            <a:r>
              <a:rPr lang="en-US" sz="2400" dirty="0" smtClean="0"/>
              <a:t> </a:t>
            </a:r>
            <a:r>
              <a:rPr sz="2400" dirty="0" smtClean="0"/>
              <a:t>2:</a:t>
            </a:r>
            <a:r>
              <a:rPr lang="en-US" sz="2400" dirty="0" smtClean="0"/>
              <a:t> </a:t>
            </a:r>
            <a:r>
              <a:rPr sz="2400" dirty="0" smtClean="0"/>
              <a:t>Properly</a:t>
            </a:r>
            <a:r>
              <a:rPr lang="en-US" sz="2400" dirty="0" smtClean="0"/>
              <a:t> </a:t>
            </a:r>
            <a:r>
              <a:rPr sz="2400" dirty="0" smtClean="0"/>
              <a:t>color</a:t>
            </a:r>
            <a:r>
              <a:rPr lang="en-US" sz="2400" dirty="0" smtClean="0"/>
              <a:t> </a:t>
            </a:r>
            <a:r>
              <a:rPr sz="2400" dirty="0" smtClean="0"/>
              <a:t>the</a:t>
            </a:r>
            <a:r>
              <a:rPr lang="en-US" sz="2400" dirty="0" smtClean="0"/>
              <a:t> </a:t>
            </a:r>
            <a:r>
              <a:rPr sz="2400" dirty="0" smtClean="0"/>
              <a:t>three</a:t>
            </a:r>
            <a:r>
              <a:rPr lang="en-US" sz="2400" dirty="0" smtClean="0"/>
              <a:t> </a:t>
            </a:r>
            <a:r>
              <a:rPr sz="2400" dirty="0" smtClean="0"/>
              <a:t>vertices</a:t>
            </a:r>
            <a:r>
              <a:rPr lang="en-US" sz="2400" dirty="0" smtClean="0"/>
              <a:t> </a:t>
            </a:r>
            <a:r>
              <a:rPr sz="2400" dirty="0" smtClean="0"/>
              <a:t>of</a:t>
            </a:r>
            <a:r>
              <a:rPr lang="en-US" sz="2400" dirty="0" smtClean="0"/>
              <a:t> </a:t>
            </a:r>
            <a:r>
              <a:rPr sz="2400" dirty="0" smtClean="0"/>
              <a:t>every</a:t>
            </a:r>
            <a:r>
              <a:rPr lang="en-US" sz="2400" dirty="0" smtClean="0"/>
              <a:t> </a:t>
            </a:r>
            <a:r>
              <a:rPr sz="2400" dirty="0" smtClean="0"/>
              <a:t>triangulated</a:t>
            </a:r>
            <a:r>
              <a:rPr lang="en-US" sz="2400" dirty="0" smtClean="0"/>
              <a:t> </a:t>
            </a:r>
            <a:r>
              <a:rPr sz="2400" dirty="0" smtClean="0"/>
              <a:t>triangle</a:t>
            </a:r>
            <a:r>
              <a:rPr lang="en-US" sz="2400" dirty="0" smtClean="0"/>
              <a:t> </a:t>
            </a:r>
            <a:r>
              <a:rPr sz="2400" dirty="0" smtClean="0"/>
              <a:t>in</a:t>
            </a:r>
            <a:r>
              <a:rPr lang="en-US" sz="2400" dirty="0" smtClean="0"/>
              <a:t> </a:t>
            </a:r>
            <a:r>
              <a:rPr sz="2400" dirty="0" smtClean="0"/>
              <a:t>three</a:t>
            </a:r>
            <a:r>
              <a:rPr lang="en-US" sz="2400" dirty="0" smtClean="0"/>
              <a:t> </a:t>
            </a:r>
            <a:r>
              <a:rPr sz="2400" dirty="0" smtClean="0"/>
              <a:t>different</a:t>
            </a:r>
            <a:r>
              <a:rPr lang="en-US" sz="2400" dirty="0" smtClean="0"/>
              <a:t> </a:t>
            </a:r>
            <a:r>
              <a:rPr sz="2400" dirty="0" smtClean="0"/>
              <a:t>colors</a:t>
            </a:r>
            <a:r>
              <a:rPr lang="en-US" sz="2400" dirty="0" smtClean="0"/>
              <a:t>.</a:t>
            </a:r>
            <a:r>
              <a:rPr lang="en-US" sz="2400" spc="-40" dirty="0" smtClean="0"/>
              <a:t> </a:t>
            </a:r>
            <a:endParaRPr sz="2400" spc="-40" dirty="0" smtClean="0"/>
          </a:p>
          <a:p>
            <a:r>
              <a:rPr sz="2400" dirty="0" smtClean="0"/>
              <a:t>In</a:t>
            </a:r>
            <a:r>
              <a:rPr lang="en-US" sz="2400" dirty="0" smtClean="0"/>
              <a:t> </a:t>
            </a:r>
            <a:r>
              <a:rPr sz="2400" dirty="0" smtClean="0"/>
              <a:t>our</a:t>
            </a:r>
            <a:r>
              <a:rPr lang="en-US" sz="2400" dirty="0" smtClean="0"/>
              <a:t> </a:t>
            </a:r>
            <a:r>
              <a:rPr sz="2400" dirty="0" smtClean="0"/>
              <a:t>example</a:t>
            </a:r>
            <a:r>
              <a:rPr lang="en-US" sz="2400" dirty="0" smtClean="0"/>
              <a:t>, </a:t>
            </a:r>
            <a:r>
              <a:rPr sz="2400" dirty="0" smtClean="0"/>
              <a:t>the</a:t>
            </a:r>
            <a:r>
              <a:rPr lang="en-US" sz="2400" dirty="0" smtClean="0"/>
              <a:t> </a:t>
            </a:r>
            <a:r>
              <a:rPr sz="2400" dirty="0" smtClean="0"/>
              <a:t>result</a:t>
            </a:r>
            <a:r>
              <a:rPr lang="en-US" sz="2400" dirty="0" smtClean="0"/>
              <a:t> </a:t>
            </a:r>
            <a:r>
              <a:rPr sz="2400" dirty="0" smtClean="0"/>
              <a:t>is:</a:t>
            </a:r>
          </a:p>
          <a:p>
            <a:pPr>
              <a:spcBef>
                <a:spcPts val="0"/>
              </a:spcBef>
              <a:buNone/>
            </a:pPr>
            <a:r>
              <a:rPr sz="2400" dirty="0" smtClean="0"/>
              <a:t>	</a:t>
            </a:r>
            <a:r>
              <a:rPr sz="2400" dirty="0" smtClean="0">
                <a:solidFill>
                  <a:srgbClr val="FF5B5B"/>
                </a:solidFill>
              </a:rPr>
              <a:t>3</a:t>
            </a:r>
            <a:r>
              <a:rPr lang="en-US" sz="2400" dirty="0" smtClean="0"/>
              <a:t> </a:t>
            </a:r>
            <a:r>
              <a:rPr sz="2400" dirty="0" smtClean="0"/>
              <a:t>red</a:t>
            </a:r>
            <a:r>
              <a:rPr lang="en-US" sz="2400" dirty="0" smtClean="0"/>
              <a:t> </a:t>
            </a:r>
            <a:r>
              <a:rPr sz="2400" dirty="0" smtClean="0"/>
              <a:t>vertices</a:t>
            </a:r>
          </a:p>
          <a:p>
            <a:pPr>
              <a:spcBef>
                <a:spcPts val="0"/>
              </a:spcBef>
              <a:buNone/>
            </a:pPr>
            <a:r>
              <a:rPr sz="2400" dirty="0" smtClean="0"/>
              <a:t>	</a:t>
            </a:r>
            <a:r>
              <a:rPr sz="2400" dirty="0" smtClean="0">
                <a:solidFill>
                  <a:schemeClr val="accent1">
                    <a:lumMod val="75000"/>
                  </a:schemeClr>
                </a:solidFill>
              </a:rPr>
              <a:t>4</a:t>
            </a:r>
            <a:r>
              <a:rPr lang="en-US" sz="2400" dirty="0" smtClean="0"/>
              <a:t> </a:t>
            </a:r>
            <a:r>
              <a:rPr sz="2400" dirty="0" smtClean="0"/>
              <a:t>blue</a:t>
            </a:r>
            <a:r>
              <a:rPr lang="en-US" sz="2400" dirty="0" smtClean="0"/>
              <a:t> </a:t>
            </a:r>
            <a:r>
              <a:rPr sz="2400" dirty="0" smtClean="0"/>
              <a:t>ones</a:t>
            </a:r>
          </a:p>
          <a:p>
            <a:pPr>
              <a:spcBef>
                <a:spcPts val="0"/>
              </a:spcBef>
              <a:buNone/>
            </a:pPr>
            <a:r>
              <a:rPr lang="en-US" sz="2400" dirty="0" smtClean="0"/>
              <a:t> </a:t>
            </a:r>
            <a:r>
              <a:rPr sz="2400" dirty="0" smtClean="0"/>
              <a:t>	and</a:t>
            </a:r>
            <a:r>
              <a:rPr lang="en-US" sz="2400" dirty="0" smtClean="0"/>
              <a:t> </a:t>
            </a:r>
            <a:r>
              <a:rPr sz="2400" dirty="0" smtClean="0">
                <a:solidFill>
                  <a:srgbClr val="92D050"/>
                </a:solidFill>
              </a:rPr>
              <a:t>5</a:t>
            </a:r>
            <a:r>
              <a:rPr lang="en-US" sz="2400" dirty="0" smtClean="0"/>
              <a:t> </a:t>
            </a:r>
            <a:r>
              <a:rPr sz="2400" dirty="0" smtClean="0"/>
              <a:t>green</a:t>
            </a:r>
            <a:r>
              <a:rPr lang="en-US" sz="2400" dirty="0" smtClean="0"/>
              <a:t> </a:t>
            </a:r>
            <a:r>
              <a:rPr sz="2400" dirty="0" smtClean="0"/>
              <a:t>ones</a:t>
            </a:r>
          </a:p>
          <a:p>
            <a:pPr>
              <a:spcBef>
                <a:spcPts val="0"/>
              </a:spcBef>
            </a:pPr>
            <a:r>
              <a:rPr sz="2400" dirty="0" smtClean="0"/>
              <a:t>Each</a:t>
            </a:r>
            <a:r>
              <a:rPr lang="en-US" sz="2400" dirty="0" smtClean="0"/>
              <a:t> </a:t>
            </a:r>
            <a:r>
              <a:rPr sz="2400" dirty="0" smtClean="0"/>
              <a:t>triangle</a:t>
            </a:r>
            <a:r>
              <a:rPr lang="en-US" sz="2400" dirty="0" smtClean="0"/>
              <a:t> </a:t>
            </a:r>
            <a:r>
              <a:rPr sz="2400" dirty="0" smtClean="0"/>
              <a:t>in</a:t>
            </a:r>
            <a:r>
              <a:rPr lang="en-US" sz="2400" dirty="0" smtClean="0"/>
              <a:t> </a:t>
            </a:r>
            <a:r>
              <a:rPr sz="2400" dirty="0" smtClean="0"/>
              <a:t>the</a:t>
            </a:r>
            <a:r>
              <a:rPr lang="en-US" sz="2400" dirty="0" smtClean="0"/>
              <a:t> </a:t>
            </a:r>
            <a:r>
              <a:rPr sz="2400" dirty="0" smtClean="0"/>
              <a:t>triangulation</a:t>
            </a:r>
            <a:r>
              <a:rPr lang="en-US" sz="2400" dirty="0" smtClean="0"/>
              <a:t> </a:t>
            </a:r>
            <a:r>
              <a:rPr sz="2400" dirty="0" smtClean="0"/>
              <a:t>has</a:t>
            </a:r>
            <a:r>
              <a:rPr lang="en-US" sz="2400" dirty="0" smtClean="0"/>
              <a:t> </a:t>
            </a:r>
            <a:r>
              <a:rPr sz="2400" dirty="0" smtClean="0"/>
              <a:t>a</a:t>
            </a:r>
            <a:r>
              <a:rPr lang="en-US" sz="2400" dirty="0" smtClean="0"/>
              <a:t> </a:t>
            </a:r>
            <a:r>
              <a:rPr sz="2400" dirty="0" smtClean="0"/>
              <a:t>green</a:t>
            </a:r>
            <a:r>
              <a:rPr lang="en-US" sz="2400" dirty="0" smtClean="0"/>
              <a:t> </a:t>
            </a:r>
            <a:r>
              <a:rPr sz="2400" dirty="0" smtClean="0"/>
              <a:t>vertex</a:t>
            </a:r>
            <a:r>
              <a:rPr lang="en-US" sz="2400" dirty="0" smtClean="0"/>
              <a:t>, </a:t>
            </a:r>
            <a:r>
              <a:rPr sz="2400" dirty="0" smtClean="0"/>
              <a:t>therefore</a:t>
            </a:r>
            <a:r>
              <a:rPr lang="en-US" sz="2400" dirty="0" smtClean="0"/>
              <a:t> --</a:t>
            </a:r>
            <a:r>
              <a:rPr sz="2400" dirty="0" smtClean="0"/>
              <a:t>	</a:t>
            </a:r>
            <a:r>
              <a:rPr lang="en-US" sz="2400" dirty="0" smtClean="0"/>
              <a:t> </a:t>
            </a:r>
            <a:endParaRPr lang="he-IL" sz="2400" dirty="0"/>
          </a:p>
        </p:txBody>
      </p:sp>
      <p:sp>
        <p:nvSpPr>
          <p:cNvPr id="4" name="Date Placeholder 3"/>
          <p:cNvSpPr>
            <a:spLocks noGrp="1"/>
          </p:cNvSpPr>
          <p:nvPr>
            <p:ph type="dt" sz="half" idx="10"/>
          </p:nvPr>
        </p:nvSpPr>
        <p:spPr/>
        <p:txBody>
          <a:bodyPr/>
          <a:lstStyle/>
          <a:p>
            <a:r>
              <a:rPr dirty="0" smtClean="0"/>
              <a:t>Updated</a:t>
            </a:r>
            <a:r>
              <a:rPr lang="en-US" dirty="0" smtClean="0"/>
              <a:t> </a:t>
            </a:r>
            <a:r>
              <a:rPr dirty="0" smtClean="0"/>
              <a:t>13</a:t>
            </a:r>
            <a:r>
              <a:rPr lang="en-US" dirty="0" smtClean="0"/>
              <a:t>-</a:t>
            </a:r>
            <a:r>
              <a:rPr dirty="0" smtClean="0"/>
              <a:t>Oct</a:t>
            </a:r>
            <a:r>
              <a:rPr lang="en-US" dirty="0" smtClean="0"/>
              <a:t>-</a:t>
            </a:r>
            <a:r>
              <a:rPr dirty="0" smtClean="0"/>
              <a:t>2016</a:t>
            </a:r>
            <a:endParaRPr lang="en-US" dirty="0"/>
          </a:p>
        </p:txBody>
      </p:sp>
      <p:sp>
        <p:nvSpPr>
          <p:cNvPr id="33" name="Footer Placeholder 7"/>
          <p:cNvSpPr>
            <a:spLocks noGrp="1"/>
          </p:cNvSpPr>
          <p:nvPr>
            <p:ph type="ftr" sz="quarter" idx="11"/>
          </p:nvPr>
        </p:nvSpPr>
        <p:spPr>
          <a:xfrm>
            <a:off x="2209800" y="5995988"/>
            <a:ext cx="48768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dirty="0" smtClean="0">
                <a:solidFill>
                  <a:srgbClr val="F8F8F8"/>
                </a:solidFill>
                <a:latin typeface="Tahoma"/>
              </a:rPr>
              <a:t>The Art Gallery Problem </a:t>
            </a:r>
            <a:r>
              <a:rPr dirty="0" smtClean="0">
                <a:solidFill>
                  <a:srgbClr val="F8F8F8"/>
                </a:solidFill>
                <a:latin typeface="Tahoma"/>
              </a:rPr>
              <a:t>©</a:t>
            </a:r>
            <a:r>
              <a:rPr lang="en-US" dirty="0" smtClean="0">
                <a:solidFill>
                  <a:srgbClr val="F8F8F8"/>
                </a:solidFill>
                <a:latin typeface="Tahoma"/>
              </a:rPr>
              <a:t> </a:t>
            </a:r>
            <a:r>
              <a:rPr dirty="0" smtClean="0">
                <a:solidFill>
                  <a:srgbClr val="F8F8F8"/>
                </a:solidFill>
                <a:latin typeface="Tahoma"/>
              </a:rPr>
              <a:t>All</a:t>
            </a:r>
            <a:r>
              <a:rPr lang="en-US" dirty="0" smtClean="0">
                <a:solidFill>
                  <a:srgbClr val="F8F8F8"/>
                </a:solidFill>
                <a:latin typeface="Tahoma"/>
              </a:rPr>
              <a:t> </a:t>
            </a:r>
            <a:r>
              <a:rPr dirty="0" smtClean="0">
                <a:solidFill>
                  <a:srgbClr val="F8F8F8"/>
                </a:solidFill>
                <a:latin typeface="Tahoma"/>
              </a:rPr>
              <a:t>Rights</a:t>
            </a:r>
            <a:r>
              <a:rPr lang="en-US" dirty="0" smtClean="0">
                <a:solidFill>
                  <a:srgbClr val="F8F8F8"/>
                </a:solidFill>
                <a:latin typeface="Tahoma"/>
              </a:rPr>
              <a:t> </a:t>
            </a:r>
            <a:r>
              <a:rPr dirty="0" smtClean="0">
                <a:solidFill>
                  <a:srgbClr val="F8F8F8"/>
                </a:solidFill>
                <a:latin typeface="Tahoma"/>
              </a:rPr>
              <a:t>Reserved</a:t>
            </a:r>
            <a:r>
              <a:rPr lang="en-US" dirty="0" smtClean="0">
                <a:solidFill>
                  <a:srgbClr val="F8F8F8"/>
                </a:solidFill>
                <a:latin typeface="Tahoma"/>
              </a:rPr>
              <a:t> </a:t>
            </a:r>
            <a:endParaRPr lang="en-US" altLang="en-US" dirty="0">
              <a:solidFill>
                <a:srgbClr val="F8F8F8"/>
              </a:solidFill>
              <a:latin typeface="Tahoma" pitchFamily="34" charset="0"/>
            </a:endParaRPr>
          </a:p>
        </p:txBody>
      </p:sp>
      <p:sp>
        <p:nvSpPr>
          <p:cNvPr id="6" name="Slide Number Placeholder 5"/>
          <p:cNvSpPr>
            <a:spLocks noGrp="1"/>
          </p:cNvSpPr>
          <p:nvPr>
            <p:ph type="sldNum" sz="quarter" idx="12"/>
          </p:nvPr>
        </p:nvSpPr>
        <p:spPr/>
        <p:txBody>
          <a:bodyPr/>
          <a:lstStyle/>
          <a:p>
            <a:pPr>
              <a:defRPr/>
            </a:pPr>
            <a:fld id="{28C99590-D653-46AC-97D3-FFD34B05AF04}" type="slidenum">
              <a:rPr lang="en-US" smtClean="0"/>
              <a:pPr>
                <a:defRPr/>
              </a:pPr>
              <a:t>24</a:t>
            </a:fld>
            <a:endParaRPr lang="en-US"/>
          </a:p>
        </p:txBody>
      </p:sp>
      <p:grpSp>
        <p:nvGrpSpPr>
          <p:cNvPr id="5" name="Group 4"/>
          <p:cNvGrpSpPr/>
          <p:nvPr/>
        </p:nvGrpSpPr>
        <p:grpSpPr>
          <a:xfrm>
            <a:off x="381000" y="3200400"/>
            <a:ext cx="4137248" cy="2974173"/>
            <a:chOff x="2339751" y="803455"/>
            <a:chExt cx="4281248" cy="3259804"/>
          </a:xfrm>
        </p:grpSpPr>
        <p:sp>
          <p:nvSpPr>
            <p:cNvPr id="34" name="Freeform 33"/>
            <p:cNvSpPr/>
            <p:nvPr/>
          </p:nvSpPr>
          <p:spPr>
            <a:xfrm>
              <a:off x="2411760" y="904838"/>
              <a:ext cx="4122859" cy="3108436"/>
            </a:xfrm>
            <a:custGeom>
              <a:avLst/>
              <a:gdLst>
                <a:gd name="connsiteX0" fmla="*/ 0 w 2808312"/>
                <a:gd name="connsiteY0" fmla="*/ 922469 h 2520280"/>
                <a:gd name="connsiteX1" fmla="*/ 376262 w 2808312"/>
                <a:gd name="connsiteY1" fmla="*/ 337671 h 2520280"/>
                <a:gd name="connsiteX2" fmla="*/ 1027894 w 2808312"/>
                <a:gd name="connsiteY2" fmla="*/ 0 h 2520280"/>
                <a:gd name="connsiteX3" fmla="*/ 1780418 w 2808312"/>
                <a:gd name="connsiteY3" fmla="*/ 0 h 2520280"/>
                <a:gd name="connsiteX4" fmla="*/ 2432050 w 2808312"/>
                <a:gd name="connsiteY4" fmla="*/ 337671 h 2520280"/>
                <a:gd name="connsiteX5" fmla="*/ 2808312 w 2808312"/>
                <a:gd name="connsiteY5" fmla="*/ 922469 h 2520280"/>
                <a:gd name="connsiteX6" fmla="*/ 2808312 w 2808312"/>
                <a:gd name="connsiteY6" fmla="*/ 1597811 h 2520280"/>
                <a:gd name="connsiteX7" fmla="*/ 2432050 w 2808312"/>
                <a:gd name="connsiteY7" fmla="*/ 2182609 h 2520280"/>
                <a:gd name="connsiteX8" fmla="*/ 1780418 w 2808312"/>
                <a:gd name="connsiteY8" fmla="*/ 2520280 h 2520280"/>
                <a:gd name="connsiteX9" fmla="*/ 1027894 w 2808312"/>
                <a:gd name="connsiteY9" fmla="*/ 2520280 h 2520280"/>
                <a:gd name="connsiteX10" fmla="*/ 376262 w 2808312"/>
                <a:gd name="connsiteY10" fmla="*/ 2182609 h 2520280"/>
                <a:gd name="connsiteX11" fmla="*/ 0 w 2808312"/>
                <a:gd name="connsiteY11" fmla="*/ 1597811 h 2520280"/>
                <a:gd name="connsiteX12" fmla="*/ 0 w 2808312"/>
                <a:gd name="connsiteY12" fmla="*/ 922469 h 2520280"/>
                <a:gd name="connsiteX0" fmla="*/ 0 w 3240360"/>
                <a:gd name="connsiteY0" fmla="*/ 936104 h 2520280"/>
                <a:gd name="connsiteX1" fmla="*/ 808310 w 3240360"/>
                <a:gd name="connsiteY1" fmla="*/ 337671 h 2520280"/>
                <a:gd name="connsiteX2" fmla="*/ 1459942 w 3240360"/>
                <a:gd name="connsiteY2" fmla="*/ 0 h 2520280"/>
                <a:gd name="connsiteX3" fmla="*/ 2212466 w 3240360"/>
                <a:gd name="connsiteY3" fmla="*/ 0 h 2520280"/>
                <a:gd name="connsiteX4" fmla="*/ 2864098 w 3240360"/>
                <a:gd name="connsiteY4" fmla="*/ 337671 h 2520280"/>
                <a:gd name="connsiteX5" fmla="*/ 3240360 w 3240360"/>
                <a:gd name="connsiteY5" fmla="*/ 922469 h 2520280"/>
                <a:gd name="connsiteX6" fmla="*/ 3240360 w 3240360"/>
                <a:gd name="connsiteY6" fmla="*/ 1597811 h 2520280"/>
                <a:gd name="connsiteX7" fmla="*/ 2864098 w 3240360"/>
                <a:gd name="connsiteY7" fmla="*/ 2182609 h 2520280"/>
                <a:gd name="connsiteX8" fmla="*/ 2212466 w 3240360"/>
                <a:gd name="connsiteY8" fmla="*/ 2520280 h 2520280"/>
                <a:gd name="connsiteX9" fmla="*/ 1459942 w 3240360"/>
                <a:gd name="connsiteY9" fmla="*/ 2520280 h 2520280"/>
                <a:gd name="connsiteX10" fmla="*/ 808310 w 3240360"/>
                <a:gd name="connsiteY10" fmla="*/ 2182609 h 2520280"/>
                <a:gd name="connsiteX11" fmla="*/ 432048 w 3240360"/>
                <a:gd name="connsiteY11" fmla="*/ 1597811 h 2520280"/>
                <a:gd name="connsiteX12" fmla="*/ 0 w 3240360"/>
                <a:gd name="connsiteY12" fmla="*/ 936104 h 2520280"/>
                <a:gd name="connsiteX0" fmla="*/ 0 w 3240360"/>
                <a:gd name="connsiteY0" fmla="*/ 1368152 h 2952328"/>
                <a:gd name="connsiteX1" fmla="*/ 864096 w 3240360"/>
                <a:gd name="connsiteY1" fmla="*/ 0 h 2952328"/>
                <a:gd name="connsiteX2" fmla="*/ 1459942 w 3240360"/>
                <a:gd name="connsiteY2" fmla="*/ 432048 h 2952328"/>
                <a:gd name="connsiteX3" fmla="*/ 2212466 w 3240360"/>
                <a:gd name="connsiteY3" fmla="*/ 432048 h 2952328"/>
                <a:gd name="connsiteX4" fmla="*/ 2864098 w 3240360"/>
                <a:gd name="connsiteY4" fmla="*/ 769719 h 2952328"/>
                <a:gd name="connsiteX5" fmla="*/ 3240360 w 3240360"/>
                <a:gd name="connsiteY5" fmla="*/ 1354517 h 2952328"/>
                <a:gd name="connsiteX6" fmla="*/ 3240360 w 3240360"/>
                <a:gd name="connsiteY6" fmla="*/ 2029859 h 2952328"/>
                <a:gd name="connsiteX7" fmla="*/ 2864098 w 3240360"/>
                <a:gd name="connsiteY7" fmla="*/ 2614657 h 2952328"/>
                <a:gd name="connsiteX8" fmla="*/ 2212466 w 3240360"/>
                <a:gd name="connsiteY8" fmla="*/ 2952328 h 2952328"/>
                <a:gd name="connsiteX9" fmla="*/ 1459942 w 3240360"/>
                <a:gd name="connsiteY9" fmla="*/ 2952328 h 2952328"/>
                <a:gd name="connsiteX10" fmla="*/ 808310 w 3240360"/>
                <a:gd name="connsiteY10" fmla="*/ 2614657 h 2952328"/>
                <a:gd name="connsiteX11" fmla="*/ 432048 w 3240360"/>
                <a:gd name="connsiteY11" fmla="*/ 2029859 h 2952328"/>
                <a:gd name="connsiteX12" fmla="*/ 0 w 3240360"/>
                <a:gd name="connsiteY12" fmla="*/ 1368152 h 2952328"/>
                <a:gd name="connsiteX0" fmla="*/ 0 w 3240360"/>
                <a:gd name="connsiteY0" fmla="*/ 1368152 h 2952328"/>
                <a:gd name="connsiteX1" fmla="*/ 864096 w 3240360"/>
                <a:gd name="connsiteY1" fmla="*/ 0 h 2952328"/>
                <a:gd name="connsiteX2" fmla="*/ 1459942 w 3240360"/>
                <a:gd name="connsiteY2" fmla="*/ 432048 h 2952328"/>
                <a:gd name="connsiteX3" fmla="*/ 2880320 w 3240360"/>
                <a:gd name="connsiteY3" fmla="*/ 432048 h 2952328"/>
                <a:gd name="connsiteX4" fmla="*/ 2864098 w 3240360"/>
                <a:gd name="connsiteY4" fmla="*/ 769719 h 2952328"/>
                <a:gd name="connsiteX5" fmla="*/ 3240360 w 3240360"/>
                <a:gd name="connsiteY5" fmla="*/ 1354517 h 2952328"/>
                <a:gd name="connsiteX6" fmla="*/ 3240360 w 3240360"/>
                <a:gd name="connsiteY6" fmla="*/ 2029859 h 2952328"/>
                <a:gd name="connsiteX7" fmla="*/ 2864098 w 3240360"/>
                <a:gd name="connsiteY7" fmla="*/ 2614657 h 2952328"/>
                <a:gd name="connsiteX8" fmla="*/ 2212466 w 3240360"/>
                <a:gd name="connsiteY8" fmla="*/ 2952328 h 2952328"/>
                <a:gd name="connsiteX9" fmla="*/ 1459942 w 3240360"/>
                <a:gd name="connsiteY9" fmla="*/ 2952328 h 2952328"/>
                <a:gd name="connsiteX10" fmla="*/ 808310 w 3240360"/>
                <a:gd name="connsiteY10" fmla="*/ 2614657 h 2952328"/>
                <a:gd name="connsiteX11" fmla="*/ 432048 w 3240360"/>
                <a:gd name="connsiteY11" fmla="*/ 2029859 h 2952328"/>
                <a:gd name="connsiteX12" fmla="*/ 0 w 3240360"/>
                <a:gd name="connsiteY12" fmla="*/ 1368152 h 2952328"/>
                <a:gd name="connsiteX0" fmla="*/ 0 w 3240360"/>
                <a:gd name="connsiteY0" fmla="*/ 1368152 h 2952328"/>
                <a:gd name="connsiteX1" fmla="*/ 864096 w 3240360"/>
                <a:gd name="connsiteY1" fmla="*/ 0 h 2952328"/>
                <a:gd name="connsiteX2" fmla="*/ 1459942 w 3240360"/>
                <a:gd name="connsiteY2" fmla="*/ 432048 h 2952328"/>
                <a:gd name="connsiteX3" fmla="*/ 2880320 w 3240360"/>
                <a:gd name="connsiteY3" fmla="*/ 432048 h 2952328"/>
                <a:gd name="connsiteX4" fmla="*/ 3240360 w 3240360"/>
                <a:gd name="connsiteY4" fmla="*/ 216024 h 2952328"/>
                <a:gd name="connsiteX5" fmla="*/ 3240360 w 3240360"/>
                <a:gd name="connsiteY5" fmla="*/ 1354517 h 2952328"/>
                <a:gd name="connsiteX6" fmla="*/ 3240360 w 3240360"/>
                <a:gd name="connsiteY6" fmla="*/ 2029859 h 2952328"/>
                <a:gd name="connsiteX7" fmla="*/ 2864098 w 3240360"/>
                <a:gd name="connsiteY7" fmla="*/ 2614657 h 2952328"/>
                <a:gd name="connsiteX8" fmla="*/ 2212466 w 3240360"/>
                <a:gd name="connsiteY8" fmla="*/ 2952328 h 2952328"/>
                <a:gd name="connsiteX9" fmla="*/ 1459942 w 3240360"/>
                <a:gd name="connsiteY9" fmla="*/ 2952328 h 2952328"/>
                <a:gd name="connsiteX10" fmla="*/ 808310 w 3240360"/>
                <a:gd name="connsiteY10" fmla="*/ 2614657 h 2952328"/>
                <a:gd name="connsiteX11" fmla="*/ 432048 w 3240360"/>
                <a:gd name="connsiteY11" fmla="*/ 2029859 h 2952328"/>
                <a:gd name="connsiteX12" fmla="*/ 0 w 3240360"/>
                <a:gd name="connsiteY12" fmla="*/ 1368152 h 2952328"/>
                <a:gd name="connsiteX0" fmla="*/ 0 w 3816424"/>
                <a:gd name="connsiteY0" fmla="*/ 1368152 h 2952328"/>
                <a:gd name="connsiteX1" fmla="*/ 864096 w 3816424"/>
                <a:gd name="connsiteY1" fmla="*/ 0 h 2952328"/>
                <a:gd name="connsiteX2" fmla="*/ 1459942 w 3816424"/>
                <a:gd name="connsiteY2" fmla="*/ 432048 h 2952328"/>
                <a:gd name="connsiteX3" fmla="*/ 2880320 w 3816424"/>
                <a:gd name="connsiteY3" fmla="*/ 432048 h 2952328"/>
                <a:gd name="connsiteX4" fmla="*/ 3240360 w 3816424"/>
                <a:gd name="connsiteY4" fmla="*/ 216024 h 2952328"/>
                <a:gd name="connsiteX5" fmla="*/ 3816424 w 3816424"/>
                <a:gd name="connsiteY5" fmla="*/ 216024 h 2952328"/>
                <a:gd name="connsiteX6" fmla="*/ 3240360 w 3816424"/>
                <a:gd name="connsiteY6" fmla="*/ 2029859 h 2952328"/>
                <a:gd name="connsiteX7" fmla="*/ 2864098 w 3816424"/>
                <a:gd name="connsiteY7" fmla="*/ 2614657 h 2952328"/>
                <a:gd name="connsiteX8" fmla="*/ 2212466 w 3816424"/>
                <a:gd name="connsiteY8" fmla="*/ 2952328 h 2952328"/>
                <a:gd name="connsiteX9" fmla="*/ 1459942 w 3816424"/>
                <a:gd name="connsiteY9" fmla="*/ 2952328 h 2952328"/>
                <a:gd name="connsiteX10" fmla="*/ 808310 w 3816424"/>
                <a:gd name="connsiteY10" fmla="*/ 2614657 h 2952328"/>
                <a:gd name="connsiteX11" fmla="*/ 432048 w 3816424"/>
                <a:gd name="connsiteY11" fmla="*/ 2029859 h 2952328"/>
                <a:gd name="connsiteX12" fmla="*/ 0 w 3816424"/>
                <a:gd name="connsiteY12" fmla="*/ 1368152 h 2952328"/>
                <a:gd name="connsiteX0" fmla="*/ 0 w 3816424"/>
                <a:gd name="connsiteY0" fmla="*/ 1368152 h 2952328"/>
                <a:gd name="connsiteX1" fmla="*/ 864096 w 3816424"/>
                <a:gd name="connsiteY1" fmla="*/ 0 h 2952328"/>
                <a:gd name="connsiteX2" fmla="*/ 1459942 w 3816424"/>
                <a:gd name="connsiteY2" fmla="*/ 432048 h 2952328"/>
                <a:gd name="connsiteX3" fmla="*/ 2880320 w 3816424"/>
                <a:gd name="connsiteY3" fmla="*/ 432048 h 2952328"/>
                <a:gd name="connsiteX4" fmla="*/ 3240360 w 3816424"/>
                <a:gd name="connsiteY4" fmla="*/ 216024 h 2952328"/>
                <a:gd name="connsiteX5" fmla="*/ 3816424 w 3816424"/>
                <a:gd name="connsiteY5" fmla="*/ 216024 h 2952328"/>
                <a:gd name="connsiteX6" fmla="*/ 3816424 w 3816424"/>
                <a:gd name="connsiteY6" fmla="*/ 864096 h 2952328"/>
                <a:gd name="connsiteX7" fmla="*/ 2864098 w 3816424"/>
                <a:gd name="connsiteY7" fmla="*/ 2614657 h 2952328"/>
                <a:gd name="connsiteX8" fmla="*/ 2212466 w 3816424"/>
                <a:gd name="connsiteY8" fmla="*/ 2952328 h 2952328"/>
                <a:gd name="connsiteX9" fmla="*/ 1459942 w 3816424"/>
                <a:gd name="connsiteY9" fmla="*/ 2952328 h 2952328"/>
                <a:gd name="connsiteX10" fmla="*/ 808310 w 3816424"/>
                <a:gd name="connsiteY10" fmla="*/ 2614657 h 2952328"/>
                <a:gd name="connsiteX11" fmla="*/ 432048 w 3816424"/>
                <a:gd name="connsiteY11" fmla="*/ 2029859 h 2952328"/>
                <a:gd name="connsiteX12" fmla="*/ 0 w 3816424"/>
                <a:gd name="connsiteY12" fmla="*/ 1368152 h 2952328"/>
                <a:gd name="connsiteX0" fmla="*/ 0 w 3816424"/>
                <a:gd name="connsiteY0" fmla="*/ 1368152 h 2952328"/>
                <a:gd name="connsiteX1" fmla="*/ 864096 w 3816424"/>
                <a:gd name="connsiteY1" fmla="*/ 0 h 2952328"/>
                <a:gd name="connsiteX2" fmla="*/ 1459942 w 3816424"/>
                <a:gd name="connsiteY2" fmla="*/ 432048 h 2952328"/>
                <a:gd name="connsiteX3" fmla="*/ 2880320 w 3816424"/>
                <a:gd name="connsiteY3" fmla="*/ 432048 h 2952328"/>
                <a:gd name="connsiteX4" fmla="*/ 3240360 w 3816424"/>
                <a:gd name="connsiteY4" fmla="*/ 216024 h 2952328"/>
                <a:gd name="connsiteX5" fmla="*/ 3816424 w 3816424"/>
                <a:gd name="connsiteY5" fmla="*/ 216024 h 2952328"/>
                <a:gd name="connsiteX6" fmla="*/ 3816424 w 3816424"/>
                <a:gd name="connsiteY6" fmla="*/ 864096 h 2952328"/>
                <a:gd name="connsiteX7" fmla="*/ 3312368 w 3816424"/>
                <a:gd name="connsiteY7" fmla="*/ 2232248 h 2952328"/>
                <a:gd name="connsiteX8" fmla="*/ 2212466 w 3816424"/>
                <a:gd name="connsiteY8" fmla="*/ 2952328 h 2952328"/>
                <a:gd name="connsiteX9" fmla="*/ 1459942 w 3816424"/>
                <a:gd name="connsiteY9" fmla="*/ 2952328 h 2952328"/>
                <a:gd name="connsiteX10" fmla="*/ 808310 w 3816424"/>
                <a:gd name="connsiteY10" fmla="*/ 2614657 h 2952328"/>
                <a:gd name="connsiteX11" fmla="*/ 432048 w 3816424"/>
                <a:gd name="connsiteY11" fmla="*/ 2029859 h 2952328"/>
                <a:gd name="connsiteX12" fmla="*/ 0 w 3816424"/>
                <a:gd name="connsiteY12" fmla="*/ 1368152 h 2952328"/>
                <a:gd name="connsiteX0" fmla="*/ 0 w 3816424"/>
                <a:gd name="connsiteY0" fmla="*/ 1368152 h 2952328"/>
                <a:gd name="connsiteX1" fmla="*/ 864096 w 3816424"/>
                <a:gd name="connsiteY1" fmla="*/ 0 h 2952328"/>
                <a:gd name="connsiteX2" fmla="*/ 1459942 w 3816424"/>
                <a:gd name="connsiteY2" fmla="*/ 432048 h 2952328"/>
                <a:gd name="connsiteX3" fmla="*/ 2880320 w 3816424"/>
                <a:gd name="connsiteY3" fmla="*/ 432048 h 2952328"/>
                <a:gd name="connsiteX4" fmla="*/ 3240360 w 3816424"/>
                <a:gd name="connsiteY4" fmla="*/ 216024 h 2952328"/>
                <a:gd name="connsiteX5" fmla="*/ 3816424 w 3816424"/>
                <a:gd name="connsiteY5" fmla="*/ 216024 h 2952328"/>
                <a:gd name="connsiteX6" fmla="*/ 3816424 w 3816424"/>
                <a:gd name="connsiteY6" fmla="*/ 864096 h 2952328"/>
                <a:gd name="connsiteX7" fmla="*/ 3312368 w 3816424"/>
                <a:gd name="connsiteY7" fmla="*/ 2232248 h 2952328"/>
                <a:gd name="connsiteX8" fmla="*/ 2304256 w 3816424"/>
                <a:gd name="connsiteY8" fmla="*/ 1512168 h 2952328"/>
                <a:gd name="connsiteX9" fmla="*/ 1459942 w 3816424"/>
                <a:gd name="connsiteY9" fmla="*/ 2952328 h 2952328"/>
                <a:gd name="connsiteX10" fmla="*/ 808310 w 3816424"/>
                <a:gd name="connsiteY10" fmla="*/ 2614657 h 2952328"/>
                <a:gd name="connsiteX11" fmla="*/ 432048 w 3816424"/>
                <a:gd name="connsiteY11" fmla="*/ 2029859 h 2952328"/>
                <a:gd name="connsiteX12" fmla="*/ 0 w 3816424"/>
                <a:gd name="connsiteY12" fmla="*/ 1368152 h 2952328"/>
                <a:gd name="connsiteX0" fmla="*/ 0 w 3816424"/>
                <a:gd name="connsiteY0" fmla="*/ 1368152 h 2808312"/>
                <a:gd name="connsiteX1" fmla="*/ 864096 w 3816424"/>
                <a:gd name="connsiteY1" fmla="*/ 0 h 2808312"/>
                <a:gd name="connsiteX2" fmla="*/ 1459942 w 3816424"/>
                <a:gd name="connsiteY2" fmla="*/ 432048 h 2808312"/>
                <a:gd name="connsiteX3" fmla="*/ 2880320 w 3816424"/>
                <a:gd name="connsiteY3" fmla="*/ 432048 h 2808312"/>
                <a:gd name="connsiteX4" fmla="*/ 3240360 w 3816424"/>
                <a:gd name="connsiteY4" fmla="*/ 216024 h 2808312"/>
                <a:gd name="connsiteX5" fmla="*/ 3816424 w 3816424"/>
                <a:gd name="connsiteY5" fmla="*/ 216024 h 2808312"/>
                <a:gd name="connsiteX6" fmla="*/ 3816424 w 3816424"/>
                <a:gd name="connsiteY6" fmla="*/ 864096 h 2808312"/>
                <a:gd name="connsiteX7" fmla="*/ 3312368 w 3816424"/>
                <a:gd name="connsiteY7" fmla="*/ 2232248 h 2808312"/>
                <a:gd name="connsiteX8" fmla="*/ 2304256 w 3816424"/>
                <a:gd name="connsiteY8" fmla="*/ 1512168 h 2808312"/>
                <a:gd name="connsiteX9" fmla="*/ 2304256 w 3816424"/>
                <a:gd name="connsiteY9" fmla="*/ 2808312 h 2808312"/>
                <a:gd name="connsiteX10" fmla="*/ 808310 w 3816424"/>
                <a:gd name="connsiteY10" fmla="*/ 2614657 h 2808312"/>
                <a:gd name="connsiteX11" fmla="*/ 432048 w 3816424"/>
                <a:gd name="connsiteY11" fmla="*/ 2029859 h 2808312"/>
                <a:gd name="connsiteX12" fmla="*/ 0 w 3816424"/>
                <a:gd name="connsiteY12" fmla="*/ 1368152 h 2808312"/>
                <a:gd name="connsiteX0" fmla="*/ 0 w 3816424"/>
                <a:gd name="connsiteY0" fmla="*/ 1368152 h 2808312"/>
                <a:gd name="connsiteX1" fmla="*/ 864096 w 3816424"/>
                <a:gd name="connsiteY1" fmla="*/ 0 h 2808312"/>
                <a:gd name="connsiteX2" fmla="*/ 1459942 w 3816424"/>
                <a:gd name="connsiteY2" fmla="*/ 432048 h 2808312"/>
                <a:gd name="connsiteX3" fmla="*/ 2880320 w 3816424"/>
                <a:gd name="connsiteY3" fmla="*/ 432048 h 2808312"/>
                <a:gd name="connsiteX4" fmla="*/ 3240360 w 3816424"/>
                <a:gd name="connsiteY4" fmla="*/ 216024 h 2808312"/>
                <a:gd name="connsiteX5" fmla="*/ 3816424 w 3816424"/>
                <a:gd name="connsiteY5" fmla="*/ 216024 h 2808312"/>
                <a:gd name="connsiteX6" fmla="*/ 3816424 w 3816424"/>
                <a:gd name="connsiteY6" fmla="*/ 864096 h 2808312"/>
                <a:gd name="connsiteX7" fmla="*/ 3312368 w 3816424"/>
                <a:gd name="connsiteY7" fmla="*/ 2232248 h 2808312"/>
                <a:gd name="connsiteX8" fmla="*/ 2304256 w 3816424"/>
                <a:gd name="connsiteY8" fmla="*/ 1512168 h 2808312"/>
                <a:gd name="connsiteX9" fmla="*/ 2304256 w 3816424"/>
                <a:gd name="connsiteY9" fmla="*/ 2808312 h 2808312"/>
                <a:gd name="connsiteX10" fmla="*/ 1152128 w 3816424"/>
                <a:gd name="connsiteY10" fmla="*/ 1800200 h 2808312"/>
                <a:gd name="connsiteX11" fmla="*/ 432048 w 3816424"/>
                <a:gd name="connsiteY11" fmla="*/ 2029859 h 2808312"/>
                <a:gd name="connsiteX12" fmla="*/ 0 w 3816424"/>
                <a:gd name="connsiteY12" fmla="*/ 1368152 h 2808312"/>
                <a:gd name="connsiteX0" fmla="*/ 0 w 3816424"/>
                <a:gd name="connsiteY0" fmla="*/ 1418894 h 2859054"/>
                <a:gd name="connsiteX1" fmla="*/ 1069487 w 3816424"/>
                <a:gd name="connsiteY1" fmla="*/ 0 h 2859054"/>
                <a:gd name="connsiteX2" fmla="*/ 1459942 w 3816424"/>
                <a:gd name="connsiteY2" fmla="*/ 482790 h 2859054"/>
                <a:gd name="connsiteX3" fmla="*/ 2880320 w 3816424"/>
                <a:gd name="connsiteY3" fmla="*/ 482790 h 2859054"/>
                <a:gd name="connsiteX4" fmla="*/ 3240360 w 3816424"/>
                <a:gd name="connsiteY4" fmla="*/ 266766 h 2859054"/>
                <a:gd name="connsiteX5" fmla="*/ 3816424 w 3816424"/>
                <a:gd name="connsiteY5" fmla="*/ 266766 h 2859054"/>
                <a:gd name="connsiteX6" fmla="*/ 3816424 w 3816424"/>
                <a:gd name="connsiteY6" fmla="*/ 914838 h 2859054"/>
                <a:gd name="connsiteX7" fmla="*/ 3312368 w 3816424"/>
                <a:gd name="connsiteY7" fmla="*/ 2282990 h 2859054"/>
                <a:gd name="connsiteX8" fmla="*/ 2304256 w 3816424"/>
                <a:gd name="connsiteY8" fmla="*/ 1562910 h 2859054"/>
                <a:gd name="connsiteX9" fmla="*/ 2304256 w 3816424"/>
                <a:gd name="connsiteY9" fmla="*/ 2859054 h 2859054"/>
                <a:gd name="connsiteX10" fmla="*/ 1152128 w 3816424"/>
                <a:gd name="connsiteY10" fmla="*/ 1850942 h 2859054"/>
                <a:gd name="connsiteX11" fmla="*/ 432048 w 3816424"/>
                <a:gd name="connsiteY11" fmla="*/ 2080601 h 2859054"/>
                <a:gd name="connsiteX12" fmla="*/ 0 w 3816424"/>
                <a:gd name="connsiteY12" fmla="*/ 1418894 h 2859054"/>
                <a:gd name="connsiteX0" fmla="*/ 0 w 3816424"/>
                <a:gd name="connsiteY0" fmla="*/ 1418894 h 2859054"/>
                <a:gd name="connsiteX1" fmla="*/ 1069487 w 3816424"/>
                <a:gd name="connsiteY1" fmla="*/ 0 h 2859054"/>
                <a:gd name="connsiteX2" fmla="*/ 1459942 w 3816424"/>
                <a:gd name="connsiteY2" fmla="*/ 482790 h 2859054"/>
                <a:gd name="connsiteX3" fmla="*/ 2880320 w 3816424"/>
                <a:gd name="connsiteY3" fmla="*/ 482790 h 2859054"/>
                <a:gd name="connsiteX4" fmla="*/ 3240360 w 3816424"/>
                <a:gd name="connsiteY4" fmla="*/ 266766 h 2859054"/>
                <a:gd name="connsiteX5" fmla="*/ 3816424 w 3816424"/>
                <a:gd name="connsiteY5" fmla="*/ 266766 h 2859054"/>
                <a:gd name="connsiteX6" fmla="*/ 3816424 w 3816424"/>
                <a:gd name="connsiteY6" fmla="*/ 914838 h 2859054"/>
                <a:gd name="connsiteX7" fmla="*/ 3312368 w 3816424"/>
                <a:gd name="connsiteY7" fmla="*/ 2282990 h 2859054"/>
                <a:gd name="connsiteX8" fmla="*/ 2437639 w 3816424"/>
                <a:gd name="connsiteY8" fmla="*/ 1800200 h 2859054"/>
                <a:gd name="connsiteX9" fmla="*/ 2304256 w 3816424"/>
                <a:gd name="connsiteY9" fmla="*/ 2859054 h 2859054"/>
                <a:gd name="connsiteX10" fmla="*/ 1152128 w 3816424"/>
                <a:gd name="connsiteY10" fmla="*/ 1850942 h 2859054"/>
                <a:gd name="connsiteX11" fmla="*/ 432048 w 3816424"/>
                <a:gd name="connsiteY11" fmla="*/ 2080601 h 2859054"/>
                <a:gd name="connsiteX12" fmla="*/ 0 w 3816424"/>
                <a:gd name="connsiteY12" fmla="*/ 1418894 h 2859054"/>
                <a:gd name="connsiteX0" fmla="*/ 0 w 3816424"/>
                <a:gd name="connsiteY0" fmla="*/ 1418894 h 2859054"/>
                <a:gd name="connsiteX1" fmla="*/ 1069487 w 3816424"/>
                <a:gd name="connsiteY1" fmla="*/ 0 h 2859054"/>
                <a:gd name="connsiteX2" fmla="*/ 1459942 w 3816424"/>
                <a:gd name="connsiteY2" fmla="*/ 482790 h 2859054"/>
                <a:gd name="connsiteX3" fmla="*/ 2880320 w 3816424"/>
                <a:gd name="connsiteY3" fmla="*/ 482790 h 2859054"/>
                <a:gd name="connsiteX4" fmla="*/ 3240360 w 3816424"/>
                <a:gd name="connsiteY4" fmla="*/ 266766 h 2859054"/>
                <a:gd name="connsiteX5" fmla="*/ 3816424 w 3816424"/>
                <a:gd name="connsiteY5" fmla="*/ 266766 h 2859054"/>
                <a:gd name="connsiteX6" fmla="*/ 3816424 w 3816424"/>
                <a:gd name="connsiteY6" fmla="*/ 914838 h 2859054"/>
                <a:gd name="connsiteX7" fmla="*/ 3312368 w 3816424"/>
                <a:gd name="connsiteY7" fmla="*/ 2282990 h 2859054"/>
                <a:gd name="connsiteX8" fmla="*/ 2437639 w 3816424"/>
                <a:gd name="connsiteY8" fmla="*/ 1800200 h 2859054"/>
                <a:gd name="connsiteX9" fmla="*/ 2304256 w 3816424"/>
                <a:gd name="connsiteY9" fmla="*/ 2859054 h 2859054"/>
                <a:gd name="connsiteX10" fmla="*/ 1357519 w 3816424"/>
                <a:gd name="connsiteY10" fmla="*/ 1656184 h 2859054"/>
                <a:gd name="connsiteX11" fmla="*/ 432048 w 3816424"/>
                <a:gd name="connsiteY11" fmla="*/ 2080601 h 2859054"/>
                <a:gd name="connsiteX12" fmla="*/ 0 w 3816424"/>
                <a:gd name="connsiteY12" fmla="*/ 1418894 h 2859054"/>
                <a:gd name="connsiteX0" fmla="*/ 0 w 3816424"/>
                <a:gd name="connsiteY0" fmla="*/ 1439676 h 2879836"/>
                <a:gd name="connsiteX1" fmla="*/ 1526687 w 3816424"/>
                <a:gd name="connsiteY1" fmla="*/ 0 h 2879836"/>
                <a:gd name="connsiteX2" fmla="*/ 1459942 w 3816424"/>
                <a:gd name="connsiteY2" fmla="*/ 503572 h 2879836"/>
                <a:gd name="connsiteX3" fmla="*/ 2880320 w 3816424"/>
                <a:gd name="connsiteY3" fmla="*/ 503572 h 2879836"/>
                <a:gd name="connsiteX4" fmla="*/ 3240360 w 3816424"/>
                <a:gd name="connsiteY4" fmla="*/ 287548 h 2879836"/>
                <a:gd name="connsiteX5" fmla="*/ 3816424 w 3816424"/>
                <a:gd name="connsiteY5" fmla="*/ 287548 h 2879836"/>
                <a:gd name="connsiteX6" fmla="*/ 3816424 w 3816424"/>
                <a:gd name="connsiteY6" fmla="*/ 935620 h 2879836"/>
                <a:gd name="connsiteX7" fmla="*/ 3312368 w 3816424"/>
                <a:gd name="connsiteY7" fmla="*/ 2303772 h 2879836"/>
                <a:gd name="connsiteX8" fmla="*/ 2437639 w 3816424"/>
                <a:gd name="connsiteY8" fmla="*/ 1820982 h 2879836"/>
                <a:gd name="connsiteX9" fmla="*/ 2304256 w 3816424"/>
                <a:gd name="connsiteY9" fmla="*/ 2879836 h 2879836"/>
                <a:gd name="connsiteX10" fmla="*/ 1357519 w 3816424"/>
                <a:gd name="connsiteY10" fmla="*/ 1676966 h 2879836"/>
                <a:gd name="connsiteX11" fmla="*/ 432048 w 3816424"/>
                <a:gd name="connsiteY11" fmla="*/ 2101383 h 2879836"/>
                <a:gd name="connsiteX12" fmla="*/ 0 w 3816424"/>
                <a:gd name="connsiteY12" fmla="*/ 1439676 h 2879836"/>
                <a:gd name="connsiteX0" fmla="*/ 0 w 3816424"/>
                <a:gd name="connsiteY0" fmla="*/ 1668276 h 3108436"/>
                <a:gd name="connsiteX1" fmla="*/ 1630596 w 3816424"/>
                <a:gd name="connsiteY1" fmla="*/ 0 h 3108436"/>
                <a:gd name="connsiteX2" fmla="*/ 1459942 w 3816424"/>
                <a:gd name="connsiteY2" fmla="*/ 732172 h 3108436"/>
                <a:gd name="connsiteX3" fmla="*/ 2880320 w 3816424"/>
                <a:gd name="connsiteY3" fmla="*/ 732172 h 3108436"/>
                <a:gd name="connsiteX4" fmla="*/ 3240360 w 3816424"/>
                <a:gd name="connsiteY4" fmla="*/ 516148 h 3108436"/>
                <a:gd name="connsiteX5" fmla="*/ 3816424 w 3816424"/>
                <a:gd name="connsiteY5" fmla="*/ 516148 h 3108436"/>
                <a:gd name="connsiteX6" fmla="*/ 3816424 w 3816424"/>
                <a:gd name="connsiteY6" fmla="*/ 1164220 h 3108436"/>
                <a:gd name="connsiteX7" fmla="*/ 3312368 w 3816424"/>
                <a:gd name="connsiteY7" fmla="*/ 2532372 h 3108436"/>
                <a:gd name="connsiteX8" fmla="*/ 2437639 w 3816424"/>
                <a:gd name="connsiteY8" fmla="*/ 2049582 h 3108436"/>
                <a:gd name="connsiteX9" fmla="*/ 2304256 w 3816424"/>
                <a:gd name="connsiteY9" fmla="*/ 3108436 h 3108436"/>
                <a:gd name="connsiteX10" fmla="*/ 1357519 w 3816424"/>
                <a:gd name="connsiteY10" fmla="*/ 1905566 h 3108436"/>
                <a:gd name="connsiteX11" fmla="*/ 432048 w 3816424"/>
                <a:gd name="connsiteY11" fmla="*/ 2329983 h 3108436"/>
                <a:gd name="connsiteX12" fmla="*/ 0 w 3816424"/>
                <a:gd name="connsiteY12" fmla="*/ 1668276 h 3108436"/>
                <a:gd name="connsiteX0" fmla="*/ 0 w 3816424"/>
                <a:gd name="connsiteY0" fmla="*/ 1668276 h 3108436"/>
                <a:gd name="connsiteX1" fmla="*/ 1630596 w 3816424"/>
                <a:gd name="connsiteY1" fmla="*/ 0 h 3108436"/>
                <a:gd name="connsiteX2" fmla="*/ 1459942 w 3816424"/>
                <a:gd name="connsiteY2" fmla="*/ 732172 h 3108436"/>
                <a:gd name="connsiteX3" fmla="*/ 2880320 w 3816424"/>
                <a:gd name="connsiteY3" fmla="*/ 732172 h 3108436"/>
                <a:gd name="connsiteX4" fmla="*/ 2512996 w 3816424"/>
                <a:gd name="connsiteY4" fmla="*/ 162857 h 3108436"/>
                <a:gd name="connsiteX5" fmla="*/ 3816424 w 3816424"/>
                <a:gd name="connsiteY5" fmla="*/ 516148 h 3108436"/>
                <a:gd name="connsiteX6" fmla="*/ 3816424 w 3816424"/>
                <a:gd name="connsiteY6" fmla="*/ 1164220 h 3108436"/>
                <a:gd name="connsiteX7" fmla="*/ 3312368 w 3816424"/>
                <a:gd name="connsiteY7" fmla="*/ 2532372 h 3108436"/>
                <a:gd name="connsiteX8" fmla="*/ 2437639 w 3816424"/>
                <a:gd name="connsiteY8" fmla="*/ 2049582 h 3108436"/>
                <a:gd name="connsiteX9" fmla="*/ 2304256 w 3816424"/>
                <a:gd name="connsiteY9" fmla="*/ 3108436 h 3108436"/>
                <a:gd name="connsiteX10" fmla="*/ 1357519 w 3816424"/>
                <a:gd name="connsiteY10" fmla="*/ 1905566 h 3108436"/>
                <a:gd name="connsiteX11" fmla="*/ 432048 w 3816424"/>
                <a:gd name="connsiteY11" fmla="*/ 2329983 h 3108436"/>
                <a:gd name="connsiteX12" fmla="*/ 0 w 3816424"/>
                <a:gd name="connsiteY12" fmla="*/ 1668276 h 3108436"/>
                <a:gd name="connsiteX0" fmla="*/ 0 w 4122859"/>
                <a:gd name="connsiteY0" fmla="*/ 1668276 h 3108436"/>
                <a:gd name="connsiteX1" fmla="*/ 1630596 w 4122859"/>
                <a:gd name="connsiteY1" fmla="*/ 0 h 3108436"/>
                <a:gd name="connsiteX2" fmla="*/ 1459942 w 4122859"/>
                <a:gd name="connsiteY2" fmla="*/ 732172 h 3108436"/>
                <a:gd name="connsiteX3" fmla="*/ 2880320 w 4122859"/>
                <a:gd name="connsiteY3" fmla="*/ 732172 h 3108436"/>
                <a:gd name="connsiteX4" fmla="*/ 2512996 w 4122859"/>
                <a:gd name="connsiteY4" fmla="*/ 162857 h 3108436"/>
                <a:gd name="connsiteX5" fmla="*/ 3816424 w 4122859"/>
                <a:gd name="connsiteY5" fmla="*/ 516148 h 3108436"/>
                <a:gd name="connsiteX6" fmla="*/ 3816424 w 4122859"/>
                <a:gd name="connsiteY6" fmla="*/ 1164220 h 3108436"/>
                <a:gd name="connsiteX7" fmla="*/ 4122859 w 4122859"/>
                <a:gd name="connsiteY7" fmla="*/ 2303772 h 3108436"/>
                <a:gd name="connsiteX8" fmla="*/ 2437639 w 4122859"/>
                <a:gd name="connsiteY8" fmla="*/ 2049582 h 3108436"/>
                <a:gd name="connsiteX9" fmla="*/ 2304256 w 4122859"/>
                <a:gd name="connsiteY9" fmla="*/ 3108436 h 3108436"/>
                <a:gd name="connsiteX10" fmla="*/ 1357519 w 4122859"/>
                <a:gd name="connsiteY10" fmla="*/ 1905566 h 3108436"/>
                <a:gd name="connsiteX11" fmla="*/ 432048 w 4122859"/>
                <a:gd name="connsiteY11" fmla="*/ 2329983 h 3108436"/>
                <a:gd name="connsiteX12" fmla="*/ 0 w 4122859"/>
                <a:gd name="connsiteY12" fmla="*/ 1668276 h 3108436"/>
                <a:gd name="connsiteX0" fmla="*/ 0 w 4122859"/>
                <a:gd name="connsiteY0" fmla="*/ 1668276 h 3108436"/>
                <a:gd name="connsiteX1" fmla="*/ 1630596 w 4122859"/>
                <a:gd name="connsiteY1" fmla="*/ 0 h 3108436"/>
                <a:gd name="connsiteX2" fmla="*/ 1459942 w 4122859"/>
                <a:gd name="connsiteY2" fmla="*/ 732172 h 3108436"/>
                <a:gd name="connsiteX3" fmla="*/ 2693283 w 4122859"/>
                <a:gd name="connsiteY3" fmla="*/ 794518 h 3108436"/>
                <a:gd name="connsiteX4" fmla="*/ 2512996 w 4122859"/>
                <a:gd name="connsiteY4" fmla="*/ 162857 h 3108436"/>
                <a:gd name="connsiteX5" fmla="*/ 3816424 w 4122859"/>
                <a:gd name="connsiteY5" fmla="*/ 516148 h 3108436"/>
                <a:gd name="connsiteX6" fmla="*/ 3816424 w 4122859"/>
                <a:gd name="connsiteY6" fmla="*/ 1164220 h 3108436"/>
                <a:gd name="connsiteX7" fmla="*/ 4122859 w 4122859"/>
                <a:gd name="connsiteY7" fmla="*/ 2303772 h 3108436"/>
                <a:gd name="connsiteX8" fmla="*/ 2437639 w 4122859"/>
                <a:gd name="connsiteY8" fmla="*/ 2049582 h 3108436"/>
                <a:gd name="connsiteX9" fmla="*/ 2304256 w 4122859"/>
                <a:gd name="connsiteY9" fmla="*/ 3108436 h 3108436"/>
                <a:gd name="connsiteX10" fmla="*/ 1357519 w 4122859"/>
                <a:gd name="connsiteY10" fmla="*/ 1905566 h 3108436"/>
                <a:gd name="connsiteX11" fmla="*/ 432048 w 4122859"/>
                <a:gd name="connsiteY11" fmla="*/ 2329983 h 3108436"/>
                <a:gd name="connsiteX12" fmla="*/ 0 w 4122859"/>
                <a:gd name="connsiteY12" fmla="*/ 1668276 h 310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22859" h="3108436">
                  <a:moveTo>
                    <a:pt x="0" y="1668276"/>
                  </a:moveTo>
                  <a:lnTo>
                    <a:pt x="1630596" y="0"/>
                  </a:lnTo>
                  <a:lnTo>
                    <a:pt x="1459942" y="732172"/>
                  </a:lnTo>
                  <a:lnTo>
                    <a:pt x="2693283" y="794518"/>
                  </a:lnTo>
                  <a:lnTo>
                    <a:pt x="2512996" y="162857"/>
                  </a:lnTo>
                  <a:lnTo>
                    <a:pt x="3816424" y="516148"/>
                  </a:lnTo>
                  <a:lnTo>
                    <a:pt x="3816424" y="1164220"/>
                  </a:lnTo>
                  <a:lnTo>
                    <a:pt x="4122859" y="2303772"/>
                  </a:lnTo>
                  <a:lnTo>
                    <a:pt x="2437639" y="2049582"/>
                  </a:lnTo>
                  <a:lnTo>
                    <a:pt x="2304256" y="3108436"/>
                  </a:lnTo>
                  <a:lnTo>
                    <a:pt x="1357519" y="1905566"/>
                  </a:lnTo>
                  <a:lnTo>
                    <a:pt x="432048" y="2329983"/>
                  </a:lnTo>
                  <a:lnTo>
                    <a:pt x="0" y="1668276"/>
                  </a:lnTo>
                  <a:close/>
                </a:path>
              </a:pathLst>
            </a:cu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pPr>
              <a:endParaRPr lang="he-IL">
                <a:solidFill>
                  <a:srgbClr val="F8F8F8"/>
                </a:solidFill>
              </a:endParaRPr>
            </a:p>
          </p:txBody>
        </p:sp>
        <p:grpSp>
          <p:nvGrpSpPr>
            <p:cNvPr id="35" name="Group 34"/>
            <p:cNvGrpSpPr/>
            <p:nvPr/>
          </p:nvGrpSpPr>
          <p:grpSpPr>
            <a:xfrm>
              <a:off x="2843799" y="926368"/>
              <a:ext cx="3690820" cy="2304000"/>
              <a:chOff x="2843799" y="968900"/>
              <a:chExt cx="3690820" cy="2304000"/>
            </a:xfrm>
          </p:grpSpPr>
          <p:cxnSp>
            <p:nvCxnSpPr>
              <p:cNvPr id="36" name="Straight Connector 35"/>
              <p:cNvCxnSpPr/>
              <p:nvPr/>
            </p:nvCxnSpPr>
            <p:spPr>
              <a:xfrm flipH="1" flipV="1">
                <a:off x="3779912" y="2852936"/>
                <a:ext cx="1080120" cy="144016"/>
              </a:xfrm>
              <a:prstGeom prst="line">
                <a:avLst/>
              </a:prstGeom>
              <a:ln cap="rnd">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7" name="Group 36"/>
              <p:cNvGrpSpPr/>
              <p:nvPr/>
            </p:nvGrpSpPr>
            <p:grpSpPr>
              <a:xfrm>
                <a:off x="2843799" y="968900"/>
                <a:ext cx="3690820" cy="2304000"/>
                <a:chOff x="2843799" y="968900"/>
                <a:chExt cx="3690820" cy="2304000"/>
              </a:xfrm>
            </p:grpSpPr>
            <p:cxnSp>
              <p:nvCxnSpPr>
                <p:cNvPr id="38" name="Straight Connector 37"/>
                <p:cNvCxnSpPr/>
                <p:nvPr/>
              </p:nvCxnSpPr>
              <p:spPr>
                <a:xfrm flipV="1">
                  <a:off x="2843799" y="968900"/>
                  <a:ext cx="1173078" cy="2304000"/>
                </a:xfrm>
                <a:prstGeom prst="line">
                  <a:avLst/>
                </a:prstGeom>
                <a:ln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2843808" y="1666391"/>
                  <a:ext cx="1027894" cy="1597811"/>
                </a:xfrm>
                <a:prstGeom prst="line">
                  <a:avLst/>
                </a:prstGeom>
                <a:ln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3779912" y="1639433"/>
                  <a:ext cx="91790" cy="1234769"/>
                </a:xfrm>
                <a:prstGeom prst="line">
                  <a:avLst/>
                </a:prstGeom>
                <a:ln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flipV="1">
                  <a:off x="3923928" y="1700808"/>
                  <a:ext cx="916322" cy="1296146"/>
                </a:xfrm>
                <a:prstGeom prst="line">
                  <a:avLst/>
                </a:prstGeom>
                <a:ln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endCxn id="34" idx="3"/>
                </p:cNvCxnSpPr>
                <p:nvPr/>
              </p:nvCxnSpPr>
              <p:spPr>
                <a:xfrm flipV="1">
                  <a:off x="4860032" y="1741888"/>
                  <a:ext cx="245011" cy="1255065"/>
                </a:xfrm>
                <a:prstGeom prst="line">
                  <a:avLst/>
                </a:prstGeom>
                <a:ln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flipV="1">
                  <a:off x="5076056" y="1695627"/>
                  <a:ext cx="1458563" cy="1513951"/>
                </a:xfrm>
                <a:prstGeom prst="line">
                  <a:avLst/>
                </a:prstGeom>
                <a:ln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flipV="1">
                  <a:off x="4963457" y="1164752"/>
                  <a:ext cx="1555412" cy="2023068"/>
                </a:xfrm>
                <a:prstGeom prst="line">
                  <a:avLst/>
                </a:prstGeom>
                <a:ln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flipV="1">
                  <a:off x="4959242" y="1140966"/>
                  <a:ext cx="1229293" cy="914998"/>
                </a:xfrm>
                <a:prstGeom prst="line">
                  <a:avLst/>
                </a:prstGeom>
                <a:ln cap="rnd">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72" name="Oval 71"/>
            <p:cNvSpPr/>
            <p:nvPr/>
          </p:nvSpPr>
          <p:spPr>
            <a:xfrm>
              <a:off x="5010793" y="1568745"/>
              <a:ext cx="144000" cy="144000"/>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pPr>
              <a:endParaRPr lang="he-IL">
                <a:solidFill>
                  <a:srgbClr val="F8F8F8"/>
                </a:solidFill>
              </a:endParaRPr>
            </a:p>
          </p:txBody>
        </p:sp>
        <p:sp>
          <p:nvSpPr>
            <p:cNvPr id="73" name="Oval 72"/>
            <p:cNvSpPr/>
            <p:nvPr/>
          </p:nvSpPr>
          <p:spPr>
            <a:xfrm>
              <a:off x="6138658" y="1966122"/>
              <a:ext cx="144000" cy="144000"/>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pPr>
              <a:endParaRPr lang="he-IL">
                <a:solidFill>
                  <a:srgbClr val="F8F8F8"/>
                </a:solidFill>
              </a:endParaRPr>
            </a:p>
          </p:txBody>
        </p:sp>
        <p:sp>
          <p:nvSpPr>
            <p:cNvPr id="74" name="Oval 73"/>
            <p:cNvSpPr/>
            <p:nvPr/>
          </p:nvSpPr>
          <p:spPr>
            <a:xfrm>
              <a:off x="4665273" y="3919259"/>
              <a:ext cx="144000" cy="1440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pPr>
              <a:endParaRPr lang="he-IL">
                <a:solidFill>
                  <a:srgbClr val="F8F8F8"/>
                </a:solidFill>
              </a:endParaRPr>
            </a:p>
          </p:txBody>
        </p:sp>
        <p:sp>
          <p:nvSpPr>
            <p:cNvPr id="75" name="Oval 74"/>
            <p:cNvSpPr/>
            <p:nvPr/>
          </p:nvSpPr>
          <p:spPr>
            <a:xfrm>
              <a:off x="6476999" y="3124200"/>
              <a:ext cx="144000" cy="1440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pPr>
              <a:endParaRPr lang="he-IL">
                <a:solidFill>
                  <a:srgbClr val="F8F8F8"/>
                </a:solidFill>
              </a:endParaRPr>
            </a:p>
          </p:txBody>
        </p:sp>
        <p:sp>
          <p:nvSpPr>
            <p:cNvPr id="76" name="Oval 75"/>
            <p:cNvSpPr/>
            <p:nvPr/>
          </p:nvSpPr>
          <p:spPr>
            <a:xfrm>
              <a:off x="6165566" y="1363354"/>
              <a:ext cx="144000" cy="1440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pPr>
              <a:endParaRPr lang="he-IL">
                <a:solidFill>
                  <a:srgbClr val="F8F8F8"/>
                </a:solidFill>
              </a:endParaRPr>
            </a:p>
          </p:txBody>
        </p:sp>
        <p:sp>
          <p:nvSpPr>
            <p:cNvPr id="77" name="Oval 76"/>
            <p:cNvSpPr/>
            <p:nvPr/>
          </p:nvSpPr>
          <p:spPr>
            <a:xfrm>
              <a:off x="4857112" y="1017086"/>
              <a:ext cx="144000" cy="144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pPr>
              <a:endParaRPr lang="he-IL">
                <a:solidFill>
                  <a:srgbClr val="F8F8F8"/>
                </a:solidFill>
              </a:endParaRPr>
            </a:p>
          </p:txBody>
        </p:sp>
        <p:grpSp>
          <p:nvGrpSpPr>
            <p:cNvPr id="78" name="Group 67"/>
            <p:cNvGrpSpPr/>
            <p:nvPr/>
          </p:nvGrpSpPr>
          <p:grpSpPr>
            <a:xfrm>
              <a:off x="3732029" y="1565002"/>
              <a:ext cx="1224120" cy="1472043"/>
              <a:chOff x="3721396" y="1769652"/>
              <a:chExt cx="1224120" cy="1472043"/>
            </a:xfrm>
          </p:grpSpPr>
          <p:sp>
            <p:nvSpPr>
              <p:cNvPr id="79" name="Oval 78"/>
              <p:cNvSpPr/>
              <p:nvPr/>
            </p:nvSpPr>
            <p:spPr>
              <a:xfrm>
                <a:off x="3721396" y="2967476"/>
                <a:ext cx="144000" cy="144000"/>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pPr>
                <a:endParaRPr lang="he-IL">
                  <a:solidFill>
                    <a:srgbClr val="F8F8F8"/>
                  </a:solidFill>
                </a:endParaRPr>
              </a:p>
            </p:txBody>
          </p:sp>
          <p:sp>
            <p:nvSpPr>
              <p:cNvPr id="80" name="Oval 79"/>
              <p:cNvSpPr/>
              <p:nvPr/>
            </p:nvSpPr>
            <p:spPr>
              <a:xfrm>
                <a:off x="3804037" y="1769652"/>
                <a:ext cx="144000" cy="1440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pPr>
                <a:endParaRPr lang="he-IL">
                  <a:solidFill>
                    <a:srgbClr val="F8F8F8"/>
                  </a:solidFill>
                </a:endParaRPr>
              </a:p>
            </p:txBody>
          </p:sp>
          <p:sp>
            <p:nvSpPr>
              <p:cNvPr id="81" name="Oval 80"/>
              <p:cNvSpPr/>
              <p:nvPr/>
            </p:nvSpPr>
            <p:spPr>
              <a:xfrm>
                <a:off x="4801516" y="3097695"/>
                <a:ext cx="144000" cy="144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pPr>
                <a:endParaRPr lang="he-IL">
                  <a:solidFill>
                    <a:srgbClr val="F8F8F8"/>
                  </a:solidFill>
                </a:endParaRPr>
              </a:p>
            </p:txBody>
          </p:sp>
        </p:grpSp>
        <p:sp>
          <p:nvSpPr>
            <p:cNvPr id="82" name="Oval 81"/>
            <p:cNvSpPr/>
            <p:nvPr/>
          </p:nvSpPr>
          <p:spPr>
            <a:xfrm>
              <a:off x="3977093" y="803455"/>
              <a:ext cx="144000" cy="144000"/>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pPr>
              <a:endParaRPr lang="he-IL">
                <a:solidFill>
                  <a:srgbClr val="F8F8F8"/>
                </a:solidFill>
              </a:endParaRPr>
            </a:p>
          </p:txBody>
        </p:sp>
        <p:sp>
          <p:nvSpPr>
            <p:cNvPr id="83" name="Oval 82"/>
            <p:cNvSpPr/>
            <p:nvPr/>
          </p:nvSpPr>
          <p:spPr>
            <a:xfrm>
              <a:off x="2339751" y="2511739"/>
              <a:ext cx="144000" cy="1440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pPr>
              <a:endParaRPr lang="he-IL">
                <a:solidFill>
                  <a:srgbClr val="F8F8F8"/>
                </a:solidFill>
              </a:endParaRPr>
            </a:p>
          </p:txBody>
        </p:sp>
        <p:sp>
          <p:nvSpPr>
            <p:cNvPr id="84" name="Oval 83"/>
            <p:cNvSpPr/>
            <p:nvPr/>
          </p:nvSpPr>
          <p:spPr>
            <a:xfrm>
              <a:off x="2771799" y="3148437"/>
              <a:ext cx="144000" cy="144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pPr>
              <a:endParaRPr lang="he-IL">
                <a:solidFill>
                  <a:srgbClr val="F8F8F8"/>
                </a:solidFill>
              </a:endParaRPr>
            </a:p>
          </p:txBody>
        </p:sp>
      </p:grpSp>
    </p:spTree>
    <p:extLst>
      <p:ext uri="{BB962C8B-B14F-4D97-AF65-F5344CB8AC3E}">
        <p14:creationId xmlns:p14="http://schemas.microsoft.com/office/powerpoint/2010/main" val="341675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9" presetClass="emph" presetSubtype="0" nodeType="withEffect">
                                  <p:stCondLst>
                                    <p:cond delay="0"/>
                                  </p:stCondLst>
                                  <p:childTnLst>
                                    <p:set>
                                      <p:cBhvr rctx="PPT">
                                        <p:cTn id="15" dur="indefinite"/>
                                        <p:tgtEl>
                                          <p:spTgt spid="3">
                                            <p:txEl>
                                              <p:pRg st="0" end="0"/>
                                            </p:txEl>
                                          </p:spTgt>
                                        </p:tgtEl>
                                        <p:attrNameLst>
                                          <p:attrName>style.opacity</p:attrName>
                                        </p:attrNameLst>
                                      </p:cBhvr>
                                      <p:to>
                                        <p:strVal val="0.5"/>
                                      </p:to>
                                    </p:set>
                                    <p:animEffect filter="image" prLst="opacity: 0.5">
                                      <p:cBhvr rctx="IE">
                                        <p:cTn id="16" dur="indefinite"/>
                                        <p:tgtEl>
                                          <p:spTgt spid="3">
                                            <p:txEl>
                                              <p:pRg st="0" end="0"/>
                                            </p:txEl>
                                          </p:spTgt>
                                        </p:tgtEl>
                                      </p:cBhvr>
                                    </p:animEffect>
                                  </p:childTnLst>
                                </p:cTn>
                              </p:par>
                              <p:par>
                                <p:cTn id="17" presetID="9" presetClass="emph" presetSubtype="0" nodeType="withEffect">
                                  <p:stCondLst>
                                    <p:cond delay="0"/>
                                  </p:stCondLst>
                                  <p:childTnLst>
                                    <p:set>
                                      <p:cBhvr rctx="PPT">
                                        <p:cTn id="18" dur="indefinite"/>
                                        <p:tgtEl>
                                          <p:spTgt spid="3">
                                            <p:txEl>
                                              <p:pRg st="1" end="1"/>
                                            </p:txEl>
                                          </p:spTgt>
                                        </p:tgtEl>
                                        <p:attrNameLst>
                                          <p:attrName>style.opacity</p:attrName>
                                        </p:attrNameLst>
                                      </p:cBhvr>
                                      <p:to>
                                        <p:strVal val="0.5"/>
                                      </p:to>
                                    </p:set>
                                    <p:animEffect filter="image" prLst="opacity: 0.5">
                                      <p:cBhvr rctx="IE">
                                        <p:cTn id="19" dur="indefinite"/>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7416"/>
            <a:ext cx="9144000" cy="789384"/>
          </a:xfrm>
        </p:spPr>
        <p:txBody>
          <a:bodyPr/>
          <a:lstStyle/>
          <a:p>
            <a:pPr algn="ctr" rtl="1"/>
            <a:r>
              <a:rPr sz="2400" dirty="0" smtClean="0">
                <a:solidFill>
                  <a:srgbClr val="00FFFF"/>
                </a:solidFill>
              </a:rPr>
              <a:t>Solution</a:t>
            </a:r>
            <a:r>
              <a:rPr lang="en-US" sz="2400" dirty="0" smtClean="0">
                <a:solidFill>
                  <a:srgbClr val="00FFFF"/>
                </a:solidFill>
              </a:rPr>
              <a:t> </a:t>
            </a:r>
            <a:r>
              <a:rPr sz="2400" dirty="0" smtClean="0">
                <a:solidFill>
                  <a:srgbClr val="00FFFF"/>
                </a:solidFill>
              </a:rPr>
              <a:t>to</a:t>
            </a:r>
            <a:r>
              <a:rPr lang="en-US" sz="2400" dirty="0" smtClean="0">
                <a:solidFill>
                  <a:srgbClr val="00FFFF"/>
                </a:solidFill>
              </a:rPr>
              <a:t> </a:t>
            </a:r>
            <a:r>
              <a:rPr sz="2400" dirty="0" smtClean="0">
                <a:solidFill>
                  <a:srgbClr val="00FFFF"/>
                </a:solidFill>
              </a:rPr>
              <a:t>the</a:t>
            </a:r>
            <a:r>
              <a:rPr lang="en-US" sz="2400" dirty="0" smtClean="0">
                <a:solidFill>
                  <a:srgbClr val="00FFFF"/>
                </a:solidFill>
              </a:rPr>
              <a:t> art gallery problem </a:t>
            </a:r>
            <a:r>
              <a:rPr sz="2400" dirty="0" smtClean="0">
                <a:solidFill>
                  <a:srgbClr val="00FFFF"/>
                </a:solidFill>
              </a:rPr>
              <a:t>for</a:t>
            </a:r>
            <a:r>
              <a:rPr lang="en-US" sz="2400" dirty="0" smtClean="0">
                <a:solidFill>
                  <a:srgbClr val="00FFFF"/>
                </a:solidFill>
              </a:rPr>
              <a:t> </a:t>
            </a:r>
            <a:r>
              <a:rPr sz="2400" dirty="0" smtClean="0">
                <a:solidFill>
                  <a:srgbClr val="00FFFF"/>
                </a:solidFill>
              </a:rPr>
              <a:t>a</a:t>
            </a:r>
            <a:r>
              <a:rPr lang="en-US" sz="2400" dirty="0" smtClean="0">
                <a:solidFill>
                  <a:srgbClr val="00FFFF"/>
                </a:solidFill>
              </a:rPr>
              <a:t> </a:t>
            </a:r>
            <a:r>
              <a:rPr sz="2400" dirty="0" smtClean="0">
                <a:solidFill>
                  <a:srgbClr val="00FFFF"/>
                </a:solidFill>
              </a:rPr>
              <a:t>given</a:t>
            </a:r>
            <a:r>
              <a:rPr lang="en-US" sz="2400" dirty="0" smtClean="0">
                <a:solidFill>
                  <a:srgbClr val="00FFFF"/>
                </a:solidFill>
              </a:rPr>
              <a:t> </a:t>
            </a:r>
            <a:r>
              <a:rPr sz="2400" dirty="0" smtClean="0">
                <a:solidFill>
                  <a:srgbClr val="00FFFF"/>
                </a:solidFill>
              </a:rPr>
              <a:t>polygon</a:t>
            </a:r>
            <a:endParaRPr lang="he-IL" sz="2400" dirty="0">
              <a:solidFill>
                <a:srgbClr val="00FFFF"/>
              </a:solidFill>
            </a:endParaRPr>
          </a:p>
        </p:txBody>
      </p:sp>
      <p:sp>
        <p:nvSpPr>
          <p:cNvPr id="3" name="Content Placeholder 2"/>
          <p:cNvSpPr>
            <a:spLocks noGrp="1"/>
          </p:cNvSpPr>
          <p:nvPr>
            <p:ph idx="1"/>
          </p:nvPr>
        </p:nvSpPr>
        <p:spPr>
          <a:xfrm>
            <a:off x="375187" y="762000"/>
            <a:ext cx="8387813" cy="5562600"/>
          </a:xfrm>
        </p:spPr>
        <p:txBody>
          <a:bodyPr>
            <a:noAutofit/>
          </a:bodyPr>
          <a:lstStyle/>
          <a:p>
            <a:r>
              <a:rPr sz="2000" dirty="0" smtClean="0"/>
              <a:t>If</a:t>
            </a:r>
            <a:r>
              <a:rPr lang="en-US" sz="2000" dirty="0" smtClean="0"/>
              <a:t> </a:t>
            </a:r>
            <a:r>
              <a:rPr sz="2000" dirty="0" smtClean="0"/>
              <a:t>a</a:t>
            </a:r>
            <a:r>
              <a:rPr lang="en-US" sz="2000" dirty="0" smtClean="0"/>
              <a:t> </a:t>
            </a:r>
            <a:r>
              <a:rPr sz="2000" dirty="0" smtClean="0"/>
              <a:t>guard</a:t>
            </a:r>
            <a:r>
              <a:rPr lang="en-US" sz="2000" dirty="0" smtClean="0"/>
              <a:t> </a:t>
            </a:r>
            <a:r>
              <a:rPr sz="2000" dirty="0" smtClean="0"/>
              <a:t>is</a:t>
            </a:r>
            <a:r>
              <a:rPr lang="en-US" sz="2000" dirty="0" smtClean="0"/>
              <a:t> </a:t>
            </a:r>
            <a:r>
              <a:rPr sz="2000" dirty="0" smtClean="0"/>
              <a:t>placed</a:t>
            </a:r>
            <a:r>
              <a:rPr lang="en-US" sz="2000" dirty="0" smtClean="0"/>
              <a:t> </a:t>
            </a:r>
            <a:r>
              <a:rPr sz="2000" dirty="0" smtClean="0"/>
              <a:t>at</a:t>
            </a:r>
            <a:r>
              <a:rPr lang="en-US" sz="2000" dirty="0" smtClean="0"/>
              <a:t> </a:t>
            </a:r>
            <a:r>
              <a:rPr sz="2000" dirty="0" smtClean="0"/>
              <a:t>each</a:t>
            </a:r>
            <a:r>
              <a:rPr lang="en-US" sz="2000" dirty="0" smtClean="0"/>
              <a:t> </a:t>
            </a:r>
            <a:r>
              <a:rPr sz="2000" dirty="0" smtClean="0"/>
              <a:t>of</a:t>
            </a:r>
            <a:r>
              <a:rPr lang="en-US" sz="2000" dirty="0" smtClean="0"/>
              <a:t> </a:t>
            </a:r>
            <a:r>
              <a:rPr sz="2000" dirty="0" smtClean="0"/>
              <a:t>the</a:t>
            </a:r>
            <a:r>
              <a:rPr lang="en-US" sz="2000" dirty="0" smtClean="0"/>
              <a:t> </a:t>
            </a:r>
            <a:r>
              <a:rPr sz="2000" dirty="0" smtClean="0"/>
              <a:t>5</a:t>
            </a:r>
            <a:r>
              <a:rPr lang="en-US" sz="2000" dirty="0" smtClean="0"/>
              <a:t> </a:t>
            </a:r>
            <a:r>
              <a:rPr sz="2000" dirty="0" smtClean="0"/>
              <a:t>green</a:t>
            </a:r>
            <a:r>
              <a:rPr lang="en-US" sz="2000" dirty="0" smtClean="0"/>
              <a:t> </a:t>
            </a:r>
            <a:r>
              <a:rPr sz="2000" dirty="0" smtClean="0"/>
              <a:t>vertices</a:t>
            </a:r>
            <a:r>
              <a:rPr lang="en-US" sz="2000" dirty="0" smtClean="0"/>
              <a:t>, </a:t>
            </a:r>
            <a:r>
              <a:rPr sz="2000" dirty="0" smtClean="0"/>
              <a:t>the</a:t>
            </a:r>
            <a:r>
              <a:rPr lang="en-US" sz="2000" dirty="0" smtClean="0"/>
              <a:t> </a:t>
            </a:r>
            <a:r>
              <a:rPr sz="2000" dirty="0" smtClean="0"/>
              <a:t>dodecagonal</a:t>
            </a:r>
            <a:r>
              <a:rPr lang="en-US" sz="2000" dirty="0" smtClean="0"/>
              <a:t> (</a:t>
            </a:r>
            <a:r>
              <a:rPr sz="2000" dirty="0" smtClean="0"/>
              <a:t>12</a:t>
            </a:r>
            <a:r>
              <a:rPr lang="en-US" sz="2000" dirty="0" smtClean="0"/>
              <a:t>-</a:t>
            </a:r>
            <a:r>
              <a:rPr sz="2000" dirty="0" smtClean="0"/>
              <a:t>gon</a:t>
            </a:r>
            <a:r>
              <a:rPr lang="en-US" sz="2000" dirty="0" smtClean="0"/>
              <a:t>al) </a:t>
            </a:r>
            <a:r>
              <a:rPr sz="2000" dirty="0" smtClean="0"/>
              <a:t>museum</a:t>
            </a:r>
            <a:r>
              <a:rPr lang="en-US" sz="2000" dirty="0" smtClean="0"/>
              <a:t> </a:t>
            </a:r>
            <a:r>
              <a:rPr sz="2000" dirty="0" smtClean="0"/>
              <a:t>is</a:t>
            </a:r>
            <a:r>
              <a:rPr lang="en-US" sz="2000" dirty="0" smtClean="0"/>
              <a:t> </a:t>
            </a:r>
            <a:r>
              <a:rPr sz="2000" dirty="0" smtClean="0"/>
              <a:t>well</a:t>
            </a:r>
            <a:r>
              <a:rPr lang="en-US" sz="2000" dirty="0" smtClean="0"/>
              <a:t>-</a:t>
            </a:r>
            <a:r>
              <a:rPr sz="2000" dirty="0" smtClean="0"/>
              <a:t>secured</a:t>
            </a:r>
            <a:r>
              <a:rPr lang="en-US" sz="2000" dirty="0" smtClean="0"/>
              <a:t>, </a:t>
            </a:r>
            <a:r>
              <a:rPr sz="2000" dirty="0" smtClean="0"/>
              <a:t>because</a:t>
            </a:r>
            <a:r>
              <a:rPr lang="en-US" sz="2000" dirty="0" smtClean="0"/>
              <a:t> </a:t>
            </a:r>
            <a:r>
              <a:rPr sz="2000" dirty="0" smtClean="0"/>
              <a:t>every</a:t>
            </a:r>
            <a:r>
              <a:rPr lang="en-US" sz="2000" dirty="0" smtClean="0"/>
              <a:t> </a:t>
            </a:r>
            <a:r>
              <a:rPr sz="2000" dirty="0" smtClean="0"/>
              <a:t>spot</a:t>
            </a:r>
            <a:r>
              <a:rPr lang="en-US" sz="2000" dirty="0" smtClean="0"/>
              <a:t> </a:t>
            </a:r>
            <a:r>
              <a:rPr sz="2000" dirty="0" smtClean="0"/>
              <a:t>in</a:t>
            </a:r>
            <a:r>
              <a:rPr lang="en-US" sz="2000" dirty="0" smtClean="0"/>
              <a:t> </a:t>
            </a:r>
            <a:r>
              <a:rPr sz="2000" dirty="0" smtClean="0"/>
              <a:t>the</a:t>
            </a:r>
            <a:r>
              <a:rPr lang="en-US" sz="2000" dirty="0" smtClean="0"/>
              <a:t> </a:t>
            </a:r>
            <a:r>
              <a:rPr sz="2000" dirty="0" smtClean="0"/>
              <a:t>museum</a:t>
            </a:r>
            <a:r>
              <a:rPr lang="en-US" sz="2000" dirty="0" smtClean="0"/>
              <a:t> </a:t>
            </a:r>
            <a:r>
              <a:rPr sz="2000" dirty="0" smtClean="0"/>
              <a:t>is</a:t>
            </a:r>
            <a:r>
              <a:rPr lang="en-US" sz="2000" dirty="0" smtClean="0"/>
              <a:t> </a:t>
            </a:r>
            <a:r>
              <a:rPr sz="2000" dirty="0" smtClean="0"/>
              <a:t>in</a:t>
            </a:r>
            <a:r>
              <a:rPr lang="en-US" sz="2000" dirty="0" smtClean="0"/>
              <a:t> </a:t>
            </a:r>
            <a:r>
              <a:rPr sz="2000" dirty="0" smtClean="0"/>
              <a:t>one</a:t>
            </a:r>
            <a:r>
              <a:rPr lang="en-US" sz="2000" dirty="0" smtClean="0"/>
              <a:t> </a:t>
            </a:r>
            <a:r>
              <a:rPr sz="2000" dirty="0" smtClean="0"/>
              <a:t>of</a:t>
            </a:r>
            <a:r>
              <a:rPr lang="en-US" sz="2000" dirty="0" smtClean="0"/>
              <a:t> </a:t>
            </a:r>
            <a:r>
              <a:rPr sz="2000" dirty="0" smtClean="0"/>
              <a:t>the</a:t>
            </a:r>
            <a:r>
              <a:rPr lang="en-US" sz="2000" dirty="0" smtClean="0"/>
              <a:t> </a:t>
            </a:r>
            <a:r>
              <a:rPr sz="2000" dirty="0" smtClean="0"/>
              <a:t>triangles</a:t>
            </a:r>
            <a:r>
              <a:rPr lang="en-US" sz="2000" dirty="0" smtClean="0"/>
              <a:t> </a:t>
            </a:r>
            <a:r>
              <a:rPr sz="2000" dirty="0" smtClean="0"/>
              <a:t>and</a:t>
            </a:r>
            <a:r>
              <a:rPr lang="en-US" sz="2000" dirty="0" smtClean="0"/>
              <a:t> </a:t>
            </a:r>
            <a:r>
              <a:rPr sz="2000" dirty="0" smtClean="0"/>
              <a:t>can</a:t>
            </a:r>
            <a:r>
              <a:rPr lang="en-US" sz="2000" dirty="0" smtClean="0"/>
              <a:t> </a:t>
            </a:r>
            <a:r>
              <a:rPr sz="2000" dirty="0" smtClean="0"/>
              <a:t>be</a:t>
            </a:r>
            <a:r>
              <a:rPr lang="en-US" sz="2000" dirty="0" smtClean="0"/>
              <a:t> </a:t>
            </a:r>
            <a:r>
              <a:rPr sz="2000" dirty="0" smtClean="0"/>
              <a:t>viewed</a:t>
            </a:r>
            <a:r>
              <a:rPr lang="en-US" sz="2000" dirty="0" smtClean="0"/>
              <a:t> </a:t>
            </a:r>
            <a:r>
              <a:rPr sz="2000" dirty="0" smtClean="0"/>
              <a:t>from</a:t>
            </a:r>
            <a:r>
              <a:rPr lang="en-US" sz="2000" dirty="0" smtClean="0"/>
              <a:t> </a:t>
            </a:r>
            <a:r>
              <a:rPr sz="2000" dirty="0" smtClean="0"/>
              <a:t>any</a:t>
            </a:r>
            <a:r>
              <a:rPr lang="en-US" sz="2000" dirty="0" smtClean="0"/>
              <a:t> </a:t>
            </a:r>
            <a:r>
              <a:rPr sz="2000" dirty="0" smtClean="0"/>
              <a:t>of</a:t>
            </a:r>
            <a:r>
              <a:rPr lang="en-US" sz="2000" dirty="0" smtClean="0"/>
              <a:t> </a:t>
            </a:r>
            <a:r>
              <a:rPr sz="2000" dirty="0" smtClean="0"/>
              <a:t>its</a:t>
            </a:r>
            <a:r>
              <a:rPr lang="en-US" sz="2000" dirty="0" smtClean="0"/>
              <a:t> </a:t>
            </a:r>
            <a:r>
              <a:rPr sz="2000" dirty="0" smtClean="0"/>
              <a:t>vertices</a:t>
            </a:r>
            <a:r>
              <a:rPr lang="en-US" sz="2000" dirty="0" smtClean="0"/>
              <a:t>. </a:t>
            </a:r>
            <a:r>
              <a:rPr sz="2000" dirty="0" smtClean="0"/>
              <a:t>Each</a:t>
            </a:r>
            <a:r>
              <a:rPr lang="en-US" sz="2000" dirty="0" smtClean="0"/>
              <a:t> </a:t>
            </a:r>
            <a:r>
              <a:rPr sz="2000" dirty="0" smtClean="0"/>
              <a:t>triangle</a:t>
            </a:r>
            <a:r>
              <a:rPr lang="en-US" sz="2000" dirty="0" smtClean="0"/>
              <a:t> </a:t>
            </a:r>
            <a:r>
              <a:rPr sz="2000" dirty="0" smtClean="0"/>
              <a:t>has</a:t>
            </a:r>
            <a:r>
              <a:rPr lang="en-US" sz="2000" dirty="0" smtClean="0"/>
              <a:t> </a:t>
            </a:r>
            <a:r>
              <a:rPr sz="2000" dirty="0" smtClean="0"/>
              <a:t>a</a:t>
            </a:r>
            <a:r>
              <a:rPr lang="en-US" sz="2000" dirty="0" smtClean="0"/>
              <a:t> </a:t>
            </a:r>
            <a:r>
              <a:rPr sz="2000" dirty="0" smtClean="0"/>
              <a:t>green</a:t>
            </a:r>
            <a:r>
              <a:rPr lang="en-US" sz="2000" dirty="0" smtClean="0"/>
              <a:t> </a:t>
            </a:r>
            <a:r>
              <a:rPr sz="2000" dirty="0" smtClean="0"/>
              <a:t>vertex</a:t>
            </a:r>
            <a:r>
              <a:rPr lang="en-US" sz="2000" dirty="0" smtClean="0"/>
              <a:t>, </a:t>
            </a:r>
            <a:r>
              <a:rPr sz="2000" dirty="0" smtClean="0"/>
              <a:t>thus</a:t>
            </a:r>
            <a:r>
              <a:rPr lang="en-US" sz="2000" dirty="0" smtClean="0"/>
              <a:t> </a:t>
            </a:r>
            <a:r>
              <a:rPr sz="2000" dirty="0" smtClean="0"/>
              <a:t>each</a:t>
            </a:r>
            <a:r>
              <a:rPr lang="en-US" sz="2000" dirty="0" smtClean="0"/>
              <a:t> spot </a:t>
            </a:r>
            <a:r>
              <a:rPr sz="2000" dirty="0" smtClean="0"/>
              <a:t>may</a:t>
            </a:r>
            <a:r>
              <a:rPr lang="en-US" sz="2000" dirty="0" smtClean="0"/>
              <a:t> </a:t>
            </a:r>
            <a:r>
              <a:rPr sz="2000" dirty="0" smtClean="0"/>
              <a:t>be</a:t>
            </a:r>
            <a:r>
              <a:rPr lang="en-US" sz="2000" dirty="0" smtClean="0"/>
              <a:t> </a:t>
            </a:r>
            <a:r>
              <a:rPr sz="2000" dirty="0" smtClean="0"/>
              <a:t>viewed</a:t>
            </a:r>
            <a:r>
              <a:rPr lang="en-US" sz="2000" dirty="0" smtClean="0"/>
              <a:t> </a:t>
            </a:r>
            <a:r>
              <a:rPr sz="2000" dirty="0" smtClean="0"/>
              <a:t>from</a:t>
            </a:r>
            <a:r>
              <a:rPr lang="en-US" sz="2000" dirty="0" smtClean="0"/>
              <a:t> </a:t>
            </a:r>
            <a:r>
              <a:rPr sz="2000" dirty="0" smtClean="0"/>
              <a:t>one</a:t>
            </a:r>
            <a:r>
              <a:rPr lang="en-US" sz="2000" dirty="0" smtClean="0"/>
              <a:t> </a:t>
            </a:r>
            <a:r>
              <a:rPr sz="2000" dirty="0" smtClean="0"/>
              <a:t>of</a:t>
            </a:r>
            <a:r>
              <a:rPr lang="en-US" sz="2000" dirty="0" smtClean="0"/>
              <a:t> </a:t>
            </a:r>
            <a:r>
              <a:rPr sz="2000" dirty="0" smtClean="0"/>
              <a:t>the</a:t>
            </a:r>
            <a:r>
              <a:rPr lang="en-US" sz="2000" dirty="0" smtClean="0"/>
              <a:t> </a:t>
            </a:r>
            <a:r>
              <a:rPr sz="2000" dirty="0" smtClean="0"/>
              <a:t>green</a:t>
            </a:r>
            <a:r>
              <a:rPr lang="en-US" sz="2000" dirty="0" smtClean="0"/>
              <a:t> </a:t>
            </a:r>
            <a:r>
              <a:rPr sz="2000" dirty="0" smtClean="0"/>
              <a:t>vertices</a:t>
            </a:r>
            <a:r>
              <a:rPr lang="en-US" sz="2000" dirty="0" smtClean="0"/>
              <a:t>. </a:t>
            </a:r>
            <a:endParaRPr lang="he-IL" sz="2000" dirty="0" smtClean="0"/>
          </a:p>
          <a:p>
            <a:pPr>
              <a:spcBef>
                <a:spcPts val="0"/>
              </a:spcBef>
            </a:pPr>
            <a:r>
              <a:rPr sz="2000" dirty="0" smtClean="0"/>
              <a:t>The</a:t>
            </a:r>
            <a:r>
              <a:rPr lang="en-US" sz="2000" dirty="0" smtClean="0"/>
              <a:t> </a:t>
            </a:r>
            <a:r>
              <a:rPr sz="2000" dirty="0" smtClean="0"/>
              <a:t>same</a:t>
            </a:r>
            <a:r>
              <a:rPr lang="en-US" sz="2000" dirty="0" smtClean="0"/>
              <a:t> </a:t>
            </a:r>
            <a:r>
              <a:rPr sz="2000" dirty="0" smtClean="0"/>
              <a:t>holds</a:t>
            </a:r>
            <a:r>
              <a:rPr lang="en-US" sz="2000" dirty="0" smtClean="0"/>
              <a:t> true </a:t>
            </a:r>
            <a:r>
              <a:rPr sz="2000" dirty="0" smtClean="0"/>
              <a:t>for</a:t>
            </a:r>
            <a:r>
              <a:rPr lang="en-US" sz="2000" dirty="0" smtClean="0"/>
              <a:t> </a:t>
            </a:r>
            <a:r>
              <a:rPr sz="2000" dirty="0" smtClean="0"/>
              <a:t>the</a:t>
            </a:r>
            <a:r>
              <a:rPr lang="en-US" sz="2000" dirty="0" smtClean="0"/>
              <a:t> </a:t>
            </a:r>
            <a:r>
              <a:rPr sz="2000" dirty="0" smtClean="0"/>
              <a:t>4</a:t>
            </a:r>
            <a:r>
              <a:rPr lang="en-US" sz="2000" dirty="0" smtClean="0"/>
              <a:t> </a:t>
            </a:r>
            <a:r>
              <a:rPr sz="2000" dirty="0" smtClean="0"/>
              <a:t>blue</a:t>
            </a:r>
            <a:r>
              <a:rPr lang="en-US" sz="2000" dirty="0" smtClean="0"/>
              <a:t> </a:t>
            </a:r>
            <a:r>
              <a:rPr sz="2000" dirty="0" smtClean="0"/>
              <a:t>vertices</a:t>
            </a:r>
            <a:r>
              <a:rPr lang="en-US" sz="2000" dirty="0" smtClean="0"/>
              <a:t>, </a:t>
            </a:r>
            <a:r>
              <a:rPr sz="2000" dirty="0" smtClean="0"/>
              <a:t>and</a:t>
            </a:r>
            <a:r>
              <a:rPr lang="en-US" sz="2000" dirty="0" smtClean="0"/>
              <a:t> </a:t>
            </a:r>
            <a:r>
              <a:rPr sz="2000" dirty="0" smtClean="0"/>
              <a:t>for</a:t>
            </a:r>
            <a:r>
              <a:rPr lang="en-US" sz="2000" dirty="0" smtClean="0"/>
              <a:t> </a:t>
            </a:r>
            <a:r>
              <a:rPr sz="2000" dirty="0" smtClean="0"/>
              <a:t>the</a:t>
            </a:r>
            <a:r>
              <a:rPr lang="en-US" sz="2000" dirty="0" smtClean="0"/>
              <a:t> </a:t>
            </a:r>
            <a:r>
              <a:rPr sz="2000" dirty="0" smtClean="0"/>
              <a:t>3</a:t>
            </a:r>
            <a:r>
              <a:rPr lang="en-US" sz="2000" dirty="0" smtClean="0"/>
              <a:t> </a:t>
            </a:r>
            <a:r>
              <a:rPr sz="2000" dirty="0" smtClean="0"/>
              <a:t>red</a:t>
            </a:r>
            <a:r>
              <a:rPr lang="en-US" sz="2000" dirty="0" smtClean="0"/>
              <a:t> </a:t>
            </a:r>
            <a:r>
              <a:rPr sz="2000" dirty="0" smtClean="0"/>
              <a:t>ones</a:t>
            </a:r>
            <a:r>
              <a:rPr lang="en-US" sz="2000" dirty="0" smtClean="0"/>
              <a:t>.</a:t>
            </a:r>
            <a:endParaRPr lang="he-IL" sz="2000" dirty="0" smtClean="0">
              <a:solidFill>
                <a:srgbClr val="FF2D2D"/>
              </a:solidFill>
            </a:endParaRPr>
          </a:p>
          <a:p>
            <a:pPr>
              <a:spcBef>
                <a:spcPts val="0"/>
              </a:spcBef>
            </a:pPr>
            <a:r>
              <a:rPr sz="2000" spc="-40" dirty="0" smtClean="0"/>
              <a:t>Thus</a:t>
            </a:r>
            <a:r>
              <a:rPr lang="en-US" sz="2000" spc="-40" dirty="0" smtClean="0"/>
              <a:t>, </a:t>
            </a:r>
            <a:r>
              <a:rPr sz="2000" spc="-40" dirty="0" smtClean="0"/>
              <a:t>according</a:t>
            </a:r>
            <a:r>
              <a:rPr lang="en-US" sz="2000" spc="-40" dirty="0" smtClean="0"/>
              <a:t> </a:t>
            </a:r>
            <a:r>
              <a:rPr sz="2000" spc="-40" dirty="0" smtClean="0"/>
              <a:t>to</a:t>
            </a:r>
            <a:r>
              <a:rPr lang="en-US" sz="2000" spc="-40" dirty="0" smtClean="0"/>
              <a:t> </a:t>
            </a:r>
            <a:r>
              <a:rPr sz="2000" spc="-40" dirty="0" smtClean="0"/>
              <a:t>Fisk</a:t>
            </a:r>
            <a:r>
              <a:rPr lang="en-US" sz="2000" spc="-40" dirty="0" smtClean="0"/>
              <a:t>, </a:t>
            </a:r>
            <a:r>
              <a:rPr sz="2000" spc="-40" dirty="0" smtClean="0"/>
              <a:t>3</a:t>
            </a:r>
            <a:r>
              <a:rPr lang="en-US" sz="2000" spc="-40" dirty="0" smtClean="0"/>
              <a:t> </a:t>
            </a:r>
            <a:r>
              <a:rPr sz="2000" spc="-40" dirty="0" smtClean="0"/>
              <a:t>guards</a:t>
            </a:r>
            <a:r>
              <a:rPr lang="en-US" sz="2000" spc="-40" dirty="0" smtClean="0"/>
              <a:t> </a:t>
            </a:r>
            <a:r>
              <a:rPr sz="2000" spc="-40" dirty="0" smtClean="0"/>
              <a:t>suffice</a:t>
            </a:r>
            <a:r>
              <a:rPr lang="en-US" sz="2000" spc="-40" dirty="0" smtClean="0"/>
              <a:t> </a:t>
            </a:r>
            <a:r>
              <a:rPr sz="2000" spc="-40" dirty="0" smtClean="0"/>
              <a:t>in</a:t>
            </a:r>
            <a:r>
              <a:rPr lang="en-US" sz="2000" spc="-40" dirty="0" smtClean="0"/>
              <a:t> </a:t>
            </a:r>
            <a:r>
              <a:rPr sz="2000" spc="-40" dirty="0" smtClean="0"/>
              <a:t>this</a:t>
            </a:r>
            <a:r>
              <a:rPr lang="en-US" sz="2000" spc="-40" dirty="0" smtClean="0"/>
              <a:t> </a:t>
            </a:r>
            <a:r>
              <a:rPr sz="2000" spc="-40" dirty="0" smtClean="0"/>
              <a:t>case</a:t>
            </a:r>
            <a:r>
              <a:rPr lang="en-US" sz="2000" spc="-40" dirty="0" smtClean="0"/>
              <a:t>.</a:t>
            </a:r>
            <a:endParaRPr sz="2000" spc="-40" dirty="0"/>
          </a:p>
          <a:p>
            <a:pPr>
              <a:spcBef>
                <a:spcPts val="0"/>
              </a:spcBef>
            </a:pPr>
            <a:r>
              <a:rPr sz="2000" dirty="0" smtClean="0"/>
              <a:t>It</a:t>
            </a:r>
            <a:r>
              <a:rPr lang="en-US" sz="2000" dirty="0" smtClean="0"/>
              <a:t> </a:t>
            </a:r>
            <a:r>
              <a:rPr sz="2000" dirty="0" smtClean="0"/>
              <a:t>is</a:t>
            </a:r>
            <a:r>
              <a:rPr lang="en-US" sz="2000" dirty="0" smtClean="0"/>
              <a:t> </a:t>
            </a:r>
            <a:r>
              <a:rPr sz="2000" dirty="0" smtClean="0"/>
              <a:t>possible</a:t>
            </a:r>
            <a:r>
              <a:rPr lang="en-US" sz="2000" dirty="0" smtClean="0"/>
              <a:t> </a:t>
            </a:r>
            <a:r>
              <a:rPr sz="2000" dirty="0" smtClean="0"/>
              <a:t>that</a:t>
            </a:r>
            <a:r>
              <a:rPr lang="en-US" sz="2000" dirty="0" smtClean="0"/>
              <a:t> </a:t>
            </a:r>
            <a:r>
              <a:rPr sz="2000" dirty="0" smtClean="0"/>
              <a:t>a</a:t>
            </a:r>
            <a:r>
              <a:rPr lang="en-US" sz="2000" dirty="0" smtClean="0"/>
              <a:t> </a:t>
            </a:r>
            <a:r>
              <a:rPr sz="2000" dirty="0" smtClean="0"/>
              <a:t>different</a:t>
            </a:r>
            <a:r>
              <a:rPr lang="en-US" sz="2000" dirty="0" smtClean="0"/>
              <a:t> </a:t>
            </a:r>
            <a:r>
              <a:rPr sz="2000" dirty="0" smtClean="0"/>
              <a:t>dodecagonal</a:t>
            </a:r>
            <a:r>
              <a:rPr lang="en-US" sz="2000" dirty="0" smtClean="0"/>
              <a:t> prism-shaped </a:t>
            </a:r>
            <a:r>
              <a:rPr sz="2000" dirty="0" smtClean="0"/>
              <a:t>museum</a:t>
            </a:r>
            <a:r>
              <a:rPr lang="en-US" sz="2000" dirty="0" smtClean="0"/>
              <a:t> </a:t>
            </a:r>
            <a:r>
              <a:rPr sz="2000" dirty="0" smtClean="0"/>
              <a:t>will</a:t>
            </a:r>
            <a:r>
              <a:rPr lang="en-US" sz="2000" dirty="0" smtClean="0"/>
              <a:t> </a:t>
            </a:r>
            <a:r>
              <a:rPr sz="2000" dirty="0" smtClean="0"/>
              <a:t>require</a:t>
            </a:r>
            <a:r>
              <a:rPr lang="en-US" sz="2000" dirty="0" smtClean="0"/>
              <a:t> fewer </a:t>
            </a:r>
            <a:r>
              <a:rPr sz="2000" dirty="0" smtClean="0"/>
              <a:t>than</a:t>
            </a:r>
            <a:r>
              <a:rPr lang="en-US" sz="2000" dirty="0" smtClean="0"/>
              <a:t> </a:t>
            </a:r>
            <a:r>
              <a:rPr sz="2000" dirty="0" smtClean="0"/>
              <a:t>3</a:t>
            </a:r>
            <a:r>
              <a:rPr lang="en-US" sz="2000" dirty="0" smtClean="0"/>
              <a:t> </a:t>
            </a:r>
            <a:r>
              <a:rPr sz="2000" dirty="0" smtClean="0"/>
              <a:t>guards</a:t>
            </a:r>
            <a:r>
              <a:rPr lang="en-US" sz="2000" dirty="0" smtClean="0"/>
              <a:t> (</a:t>
            </a:r>
            <a:r>
              <a:rPr sz="2000" dirty="0" smtClean="0"/>
              <a:t>for</a:t>
            </a:r>
            <a:r>
              <a:rPr lang="en-US" sz="2000" dirty="0" smtClean="0"/>
              <a:t> </a:t>
            </a:r>
            <a:r>
              <a:rPr sz="2000" dirty="0" smtClean="0"/>
              <a:t>example</a:t>
            </a:r>
            <a:r>
              <a:rPr lang="en-US" sz="2000" dirty="0" smtClean="0"/>
              <a:t>, if its </a:t>
            </a:r>
            <a:r>
              <a:rPr sz="2000" dirty="0" smtClean="0"/>
              <a:t>floor</a:t>
            </a:r>
            <a:r>
              <a:rPr lang="en-US" sz="2000" dirty="0" smtClean="0"/>
              <a:t> plan </a:t>
            </a:r>
            <a:r>
              <a:rPr sz="2000" dirty="0" smtClean="0"/>
              <a:t>is</a:t>
            </a:r>
            <a:r>
              <a:rPr lang="en-US" sz="2000" dirty="0" smtClean="0"/>
              <a:t> </a:t>
            </a:r>
            <a:r>
              <a:rPr sz="2000" dirty="0" smtClean="0"/>
              <a:t>convex</a:t>
            </a:r>
            <a:r>
              <a:rPr lang="en-US" sz="2000" dirty="0" smtClean="0"/>
              <a:t>, </a:t>
            </a:r>
            <a:r>
              <a:rPr sz="2000" dirty="0" smtClean="0"/>
              <a:t>a</a:t>
            </a:r>
            <a:r>
              <a:rPr lang="en-US" sz="2000" dirty="0" smtClean="0"/>
              <a:t> </a:t>
            </a:r>
            <a:r>
              <a:rPr sz="2000" dirty="0" smtClean="0"/>
              <a:t>single</a:t>
            </a:r>
            <a:r>
              <a:rPr lang="en-US" sz="2000" dirty="0" smtClean="0"/>
              <a:t> </a:t>
            </a:r>
            <a:r>
              <a:rPr sz="2000" dirty="0" smtClean="0"/>
              <a:t>guard</a:t>
            </a:r>
            <a:r>
              <a:rPr lang="en-US" sz="2000" dirty="0" smtClean="0"/>
              <a:t> </a:t>
            </a:r>
            <a:r>
              <a:rPr sz="2000" dirty="0" smtClean="0"/>
              <a:t>will</a:t>
            </a:r>
            <a:r>
              <a:rPr lang="en-US" sz="2000" dirty="0" smtClean="0"/>
              <a:t> </a:t>
            </a:r>
            <a:r>
              <a:rPr sz="2000" dirty="0" smtClean="0"/>
              <a:t>suffice</a:t>
            </a:r>
            <a:r>
              <a:rPr lang="en-US" sz="2000" dirty="0" smtClean="0"/>
              <a:t>).</a:t>
            </a:r>
            <a:endParaRPr sz="2000" dirty="0"/>
          </a:p>
          <a:p>
            <a:pPr>
              <a:spcBef>
                <a:spcPts val="600"/>
              </a:spcBef>
            </a:pPr>
            <a:r>
              <a:rPr sz="2000" dirty="0" smtClean="0"/>
              <a:t>But</a:t>
            </a:r>
            <a:r>
              <a:rPr lang="en-US" sz="2000" dirty="0" smtClean="0"/>
              <a:t> </a:t>
            </a:r>
            <a:r>
              <a:rPr sz="2000" dirty="0" smtClean="0"/>
              <a:t>no</a:t>
            </a:r>
            <a:r>
              <a:rPr lang="en-US" sz="2000" dirty="0" smtClean="0"/>
              <a:t> </a:t>
            </a:r>
            <a:r>
              <a:rPr sz="2000" dirty="0" smtClean="0"/>
              <a:t>dodecagonal</a:t>
            </a:r>
            <a:r>
              <a:rPr lang="en-US" sz="2000" dirty="0" smtClean="0"/>
              <a:t> </a:t>
            </a:r>
            <a:r>
              <a:rPr sz="2000" dirty="0" smtClean="0"/>
              <a:t>museum</a:t>
            </a:r>
            <a:r>
              <a:rPr lang="en-US" sz="2000" dirty="0" smtClean="0"/>
              <a:t> </a:t>
            </a:r>
            <a:r>
              <a:rPr sz="2000" dirty="0" smtClean="0"/>
              <a:t>will</a:t>
            </a:r>
            <a:r>
              <a:rPr lang="en-US" sz="2000" dirty="0" smtClean="0"/>
              <a:t> </a:t>
            </a:r>
            <a:r>
              <a:rPr sz="2000" dirty="0" smtClean="0"/>
              <a:t>require</a:t>
            </a:r>
            <a:r>
              <a:rPr lang="en-US" sz="2000" dirty="0" smtClean="0"/>
              <a:t> </a:t>
            </a:r>
            <a:r>
              <a:rPr sz="2000" dirty="0" smtClean="0"/>
              <a:t>more</a:t>
            </a:r>
            <a:r>
              <a:rPr lang="en-US" sz="2000" dirty="0" smtClean="0"/>
              <a:t> </a:t>
            </a:r>
            <a:r>
              <a:rPr sz="2000" dirty="0" smtClean="0"/>
              <a:t>than</a:t>
            </a:r>
            <a:r>
              <a:rPr lang="en-US" sz="2000" dirty="0" smtClean="0"/>
              <a:t> </a:t>
            </a:r>
            <a:r>
              <a:rPr sz="2000" dirty="0" smtClean="0"/>
              <a:t>4</a:t>
            </a:r>
            <a:r>
              <a:rPr lang="en-US" sz="2000" dirty="0" smtClean="0"/>
              <a:t> </a:t>
            </a:r>
            <a:r>
              <a:rPr sz="2000" dirty="0" smtClean="0"/>
              <a:t>guards</a:t>
            </a:r>
            <a:r>
              <a:rPr lang="en-US" sz="2000" dirty="0" smtClean="0"/>
              <a:t> (</a:t>
            </a:r>
            <a:r>
              <a:rPr lang="en-US" sz="2000" dirty="0" smtClean="0"/>
              <a:t>12/3</a:t>
            </a:r>
            <a:r>
              <a:rPr lang="en-US" sz="2000" dirty="0" smtClean="0"/>
              <a:t>). </a:t>
            </a:r>
            <a:r>
              <a:rPr sz="2000" dirty="0" smtClean="0"/>
              <a:t>Because</a:t>
            </a:r>
            <a:r>
              <a:rPr lang="en-US" sz="2000" dirty="0" smtClean="0"/>
              <a:t> </a:t>
            </a:r>
            <a:r>
              <a:rPr sz="2000" dirty="0" smtClean="0"/>
              <a:t>when</a:t>
            </a:r>
            <a:r>
              <a:rPr lang="en-US" sz="2000" dirty="0" smtClean="0"/>
              <a:t> </a:t>
            </a:r>
            <a:r>
              <a:rPr sz="2000" dirty="0" smtClean="0"/>
              <a:t>there</a:t>
            </a:r>
            <a:r>
              <a:rPr lang="en-US" sz="2000" dirty="0" smtClean="0"/>
              <a:t> </a:t>
            </a:r>
            <a:r>
              <a:rPr sz="2000" dirty="0" smtClean="0"/>
              <a:t>are</a:t>
            </a:r>
            <a:r>
              <a:rPr lang="en-US" sz="2000" dirty="0" smtClean="0"/>
              <a:t> </a:t>
            </a:r>
            <a:r>
              <a:rPr sz="2000" dirty="0" smtClean="0"/>
              <a:t>12</a:t>
            </a:r>
            <a:r>
              <a:rPr lang="en-US" sz="2000" dirty="0" smtClean="0"/>
              <a:t> </a:t>
            </a:r>
            <a:r>
              <a:rPr sz="2000" dirty="0" smtClean="0"/>
              <a:t>vertices</a:t>
            </a:r>
            <a:r>
              <a:rPr lang="en-US" sz="2000" dirty="0" smtClean="0"/>
              <a:t> </a:t>
            </a:r>
            <a:r>
              <a:rPr sz="2000" dirty="0" smtClean="0"/>
              <a:t>in</a:t>
            </a:r>
            <a:r>
              <a:rPr lang="en-US" sz="2000" dirty="0" smtClean="0"/>
              <a:t> </a:t>
            </a:r>
            <a:r>
              <a:rPr sz="2000" dirty="0" smtClean="0"/>
              <a:t>3</a:t>
            </a:r>
            <a:r>
              <a:rPr lang="en-US" sz="2000" dirty="0" smtClean="0"/>
              <a:t> </a:t>
            </a:r>
            <a:r>
              <a:rPr sz="2000" dirty="0" smtClean="0"/>
              <a:t>colors</a:t>
            </a:r>
            <a:r>
              <a:rPr lang="en-US" sz="2000" dirty="0" smtClean="0"/>
              <a:t>, </a:t>
            </a:r>
            <a:r>
              <a:rPr sz="2000" dirty="0" smtClean="0"/>
              <a:t>in</a:t>
            </a:r>
            <a:r>
              <a:rPr lang="en-US" sz="2000" dirty="0" smtClean="0"/>
              <a:t> </a:t>
            </a:r>
            <a:r>
              <a:rPr sz="2000" dirty="0" smtClean="0"/>
              <a:t>the</a:t>
            </a:r>
            <a:r>
              <a:rPr lang="en-US" sz="2000" dirty="0" smtClean="0"/>
              <a:t> </a:t>
            </a:r>
            <a:r>
              <a:rPr sz="2000" dirty="0" smtClean="0"/>
              <a:t>worst</a:t>
            </a:r>
            <a:r>
              <a:rPr lang="en-US" sz="2000" dirty="0" smtClean="0"/>
              <a:t> </a:t>
            </a:r>
            <a:r>
              <a:rPr sz="2000" dirty="0" smtClean="0"/>
              <a:t>case</a:t>
            </a:r>
            <a:r>
              <a:rPr lang="en-US" sz="2000" dirty="0" smtClean="0"/>
              <a:t> </a:t>
            </a:r>
            <a:r>
              <a:rPr sz="2000" dirty="0" smtClean="0"/>
              <a:t>there</a:t>
            </a:r>
            <a:r>
              <a:rPr lang="en-US" sz="2000" dirty="0" smtClean="0"/>
              <a:t> </a:t>
            </a:r>
            <a:r>
              <a:rPr sz="2000" dirty="0" smtClean="0"/>
              <a:t>are</a:t>
            </a:r>
            <a:r>
              <a:rPr lang="en-US" sz="2000" dirty="0" smtClean="0"/>
              <a:t> </a:t>
            </a:r>
            <a:r>
              <a:rPr sz="2000" dirty="0" smtClean="0"/>
              <a:t>exactly</a:t>
            </a:r>
            <a:r>
              <a:rPr lang="en-US" sz="2000" dirty="0" smtClean="0"/>
              <a:t> </a:t>
            </a:r>
            <a:r>
              <a:rPr sz="2000" dirty="0" smtClean="0"/>
              <a:t>4</a:t>
            </a:r>
            <a:r>
              <a:rPr lang="en-US" sz="2000" dirty="0" smtClean="0"/>
              <a:t> </a:t>
            </a:r>
            <a:r>
              <a:rPr sz="2000" dirty="0" smtClean="0"/>
              <a:t>vertices</a:t>
            </a:r>
            <a:r>
              <a:rPr lang="en-US" sz="2000" dirty="0" smtClean="0"/>
              <a:t> </a:t>
            </a:r>
            <a:r>
              <a:rPr sz="2000" dirty="0" smtClean="0"/>
              <a:t>of</a:t>
            </a:r>
            <a:r>
              <a:rPr lang="en-US" sz="2000" dirty="0" smtClean="0"/>
              <a:t> </a:t>
            </a:r>
            <a:r>
              <a:rPr sz="2000" dirty="0" smtClean="0"/>
              <a:t>each</a:t>
            </a:r>
            <a:r>
              <a:rPr lang="en-US" sz="2000" dirty="0" smtClean="0"/>
              <a:t> </a:t>
            </a:r>
            <a:r>
              <a:rPr sz="2000" dirty="0" smtClean="0"/>
              <a:t>color</a:t>
            </a:r>
            <a:r>
              <a:rPr lang="en-US" sz="2000" dirty="0" smtClean="0"/>
              <a:t> (</a:t>
            </a:r>
            <a:r>
              <a:rPr sz="2000" dirty="0" smtClean="0"/>
              <a:t>why?</a:t>
            </a:r>
            <a:r>
              <a:rPr lang="en-US" sz="2000" dirty="0" smtClean="0"/>
              <a:t>).</a:t>
            </a:r>
            <a:endParaRPr sz="2000" dirty="0"/>
          </a:p>
        </p:txBody>
      </p:sp>
      <p:sp>
        <p:nvSpPr>
          <p:cNvPr id="4" name="Date Placeholder 3"/>
          <p:cNvSpPr>
            <a:spLocks noGrp="1"/>
          </p:cNvSpPr>
          <p:nvPr>
            <p:ph type="dt" sz="half" idx="10"/>
          </p:nvPr>
        </p:nvSpPr>
        <p:spPr/>
        <p:txBody>
          <a:bodyPr/>
          <a:lstStyle/>
          <a:p>
            <a:r>
              <a:rPr dirty="0" smtClean="0"/>
              <a:t>Updated</a:t>
            </a:r>
            <a:r>
              <a:rPr lang="en-US" dirty="0" smtClean="0"/>
              <a:t> </a:t>
            </a:r>
            <a:r>
              <a:rPr dirty="0" smtClean="0"/>
              <a:t>13</a:t>
            </a:r>
            <a:r>
              <a:rPr lang="en-US" dirty="0" smtClean="0"/>
              <a:t>-</a:t>
            </a:r>
            <a:r>
              <a:rPr dirty="0" smtClean="0"/>
              <a:t>Oct</a:t>
            </a:r>
            <a:r>
              <a:rPr lang="en-US" dirty="0" smtClean="0"/>
              <a:t>-</a:t>
            </a:r>
            <a:r>
              <a:rPr dirty="0" smtClean="0"/>
              <a:t>2016</a:t>
            </a:r>
            <a:endParaRPr lang="en-US" dirty="0"/>
          </a:p>
        </p:txBody>
      </p:sp>
      <p:sp>
        <p:nvSpPr>
          <p:cNvPr id="33" name="Footer Placeholder 7"/>
          <p:cNvSpPr>
            <a:spLocks noGrp="1"/>
          </p:cNvSpPr>
          <p:nvPr>
            <p:ph type="ftr" sz="quarter" idx="11"/>
          </p:nvPr>
        </p:nvSpPr>
        <p:spPr>
          <a:xfrm>
            <a:off x="2209800" y="5995988"/>
            <a:ext cx="48768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dirty="0" smtClean="0">
                <a:solidFill>
                  <a:srgbClr val="F8F8F8"/>
                </a:solidFill>
                <a:latin typeface="Tahoma"/>
              </a:rPr>
              <a:t>The Art Gallery Problem </a:t>
            </a:r>
            <a:r>
              <a:rPr dirty="0" smtClean="0">
                <a:solidFill>
                  <a:srgbClr val="F8F8F8"/>
                </a:solidFill>
                <a:latin typeface="Tahoma"/>
              </a:rPr>
              <a:t>©</a:t>
            </a:r>
            <a:r>
              <a:rPr lang="en-US" dirty="0" smtClean="0">
                <a:solidFill>
                  <a:srgbClr val="F8F8F8"/>
                </a:solidFill>
                <a:latin typeface="Tahoma"/>
              </a:rPr>
              <a:t> </a:t>
            </a:r>
            <a:r>
              <a:rPr dirty="0" smtClean="0">
                <a:solidFill>
                  <a:srgbClr val="F8F8F8"/>
                </a:solidFill>
                <a:latin typeface="Tahoma"/>
              </a:rPr>
              <a:t>All</a:t>
            </a:r>
            <a:r>
              <a:rPr lang="en-US" dirty="0" smtClean="0">
                <a:solidFill>
                  <a:srgbClr val="F8F8F8"/>
                </a:solidFill>
                <a:latin typeface="Tahoma"/>
              </a:rPr>
              <a:t> </a:t>
            </a:r>
            <a:r>
              <a:rPr dirty="0" smtClean="0">
                <a:solidFill>
                  <a:srgbClr val="F8F8F8"/>
                </a:solidFill>
                <a:latin typeface="Tahoma"/>
              </a:rPr>
              <a:t>Rights</a:t>
            </a:r>
            <a:r>
              <a:rPr lang="en-US" dirty="0" smtClean="0">
                <a:solidFill>
                  <a:srgbClr val="F8F8F8"/>
                </a:solidFill>
                <a:latin typeface="Tahoma"/>
              </a:rPr>
              <a:t> </a:t>
            </a:r>
            <a:r>
              <a:rPr dirty="0" smtClean="0">
                <a:solidFill>
                  <a:srgbClr val="F8F8F8"/>
                </a:solidFill>
                <a:latin typeface="Tahoma"/>
              </a:rPr>
              <a:t>Reserved</a:t>
            </a:r>
            <a:r>
              <a:rPr lang="en-US" dirty="0" smtClean="0">
                <a:solidFill>
                  <a:srgbClr val="F8F8F8"/>
                </a:solidFill>
                <a:latin typeface="Tahoma"/>
              </a:rPr>
              <a:t> </a:t>
            </a:r>
            <a:endParaRPr lang="en-US" altLang="en-US" dirty="0">
              <a:solidFill>
                <a:srgbClr val="F8F8F8"/>
              </a:solidFill>
              <a:latin typeface="Tahoma" pitchFamily="34" charset="0"/>
            </a:endParaRPr>
          </a:p>
        </p:txBody>
      </p:sp>
      <p:sp>
        <p:nvSpPr>
          <p:cNvPr id="5" name="Slide Number Placeholder 4"/>
          <p:cNvSpPr>
            <a:spLocks noGrp="1"/>
          </p:cNvSpPr>
          <p:nvPr>
            <p:ph type="sldNum" sz="quarter" idx="12"/>
          </p:nvPr>
        </p:nvSpPr>
        <p:spPr/>
        <p:txBody>
          <a:bodyPr/>
          <a:lstStyle/>
          <a:p>
            <a:pPr>
              <a:defRPr/>
            </a:pPr>
            <a:fld id="{28C99590-D653-46AC-97D3-FFD34B05AF04}" type="slidenum">
              <a:rPr lang="en-US" smtClean="0"/>
              <a:pPr>
                <a:defRPr/>
              </a:pPr>
              <a:t>25</a:t>
            </a:fld>
            <a:endParaRPr lang="en-US"/>
          </a:p>
        </p:txBody>
      </p:sp>
      <p:grpSp>
        <p:nvGrpSpPr>
          <p:cNvPr id="60" name="Group 59"/>
          <p:cNvGrpSpPr/>
          <p:nvPr/>
        </p:nvGrpSpPr>
        <p:grpSpPr>
          <a:xfrm>
            <a:off x="381000" y="3200400"/>
            <a:ext cx="4137248" cy="2974173"/>
            <a:chOff x="2339751" y="803455"/>
            <a:chExt cx="4281248" cy="3259804"/>
          </a:xfrm>
        </p:grpSpPr>
        <p:sp>
          <p:nvSpPr>
            <p:cNvPr id="61" name="Freeform 60"/>
            <p:cNvSpPr/>
            <p:nvPr/>
          </p:nvSpPr>
          <p:spPr>
            <a:xfrm>
              <a:off x="2411760" y="904838"/>
              <a:ext cx="4122859" cy="3108436"/>
            </a:xfrm>
            <a:custGeom>
              <a:avLst/>
              <a:gdLst>
                <a:gd name="connsiteX0" fmla="*/ 0 w 2808312"/>
                <a:gd name="connsiteY0" fmla="*/ 922469 h 2520280"/>
                <a:gd name="connsiteX1" fmla="*/ 376262 w 2808312"/>
                <a:gd name="connsiteY1" fmla="*/ 337671 h 2520280"/>
                <a:gd name="connsiteX2" fmla="*/ 1027894 w 2808312"/>
                <a:gd name="connsiteY2" fmla="*/ 0 h 2520280"/>
                <a:gd name="connsiteX3" fmla="*/ 1780418 w 2808312"/>
                <a:gd name="connsiteY3" fmla="*/ 0 h 2520280"/>
                <a:gd name="connsiteX4" fmla="*/ 2432050 w 2808312"/>
                <a:gd name="connsiteY4" fmla="*/ 337671 h 2520280"/>
                <a:gd name="connsiteX5" fmla="*/ 2808312 w 2808312"/>
                <a:gd name="connsiteY5" fmla="*/ 922469 h 2520280"/>
                <a:gd name="connsiteX6" fmla="*/ 2808312 w 2808312"/>
                <a:gd name="connsiteY6" fmla="*/ 1597811 h 2520280"/>
                <a:gd name="connsiteX7" fmla="*/ 2432050 w 2808312"/>
                <a:gd name="connsiteY7" fmla="*/ 2182609 h 2520280"/>
                <a:gd name="connsiteX8" fmla="*/ 1780418 w 2808312"/>
                <a:gd name="connsiteY8" fmla="*/ 2520280 h 2520280"/>
                <a:gd name="connsiteX9" fmla="*/ 1027894 w 2808312"/>
                <a:gd name="connsiteY9" fmla="*/ 2520280 h 2520280"/>
                <a:gd name="connsiteX10" fmla="*/ 376262 w 2808312"/>
                <a:gd name="connsiteY10" fmla="*/ 2182609 h 2520280"/>
                <a:gd name="connsiteX11" fmla="*/ 0 w 2808312"/>
                <a:gd name="connsiteY11" fmla="*/ 1597811 h 2520280"/>
                <a:gd name="connsiteX12" fmla="*/ 0 w 2808312"/>
                <a:gd name="connsiteY12" fmla="*/ 922469 h 2520280"/>
                <a:gd name="connsiteX0" fmla="*/ 0 w 3240360"/>
                <a:gd name="connsiteY0" fmla="*/ 936104 h 2520280"/>
                <a:gd name="connsiteX1" fmla="*/ 808310 w 3240360"/>
                <a:gd name="connsiteY1" fmla="*/ 337671 h 2520280"/>
                <a:gd name="connsiteX2" fmla="*/ 1459942 w 3240360"/>
                <a:gd name="connsiteY2" fmla="*/ 0 h 2520280"/>
                <a:gd name="connsiteX3" fmla="*/ 2212466 w 3240360"/>
                <a:gd name="connsiteY3" fmla="*/ 0 h 2520280"/>
                <a:gd name="connsiteX4" fmla="*/ 2864098 w 3240360"/>
                <a:gd name="connsiteY4" fmla="*/ 337671 h 2520280"/>
                <a:gd name="connsiteX5" fmla="*/ 3240360 w 3240360"/>
                <a:gd name="connsiteY5" fmla="*/ 922469 h 2520280"/>
                <a:gd name="connsiteX6" fmla="*/ 3240360 w 3240360"/>
                <a:gd name="connsiteY6" fmla="*/ 1597811 h 2520280"/>
                <a:gd name="connsiteX7" fmla="*/ 2864098 w 3240360"/>
                <a:gd name="connsiteY7" fmla="*/ 2182609 h 2520280"/>
                <a:gd name="connsiteX8" fmla="*/ 2212466 w 3240360"/>
                <a:gd name="connsiteY8" fmla="*/ 2520280 h 2520280"/>
                <a:gd name="connsiteX9" fmla="*/ 1459942 w 3240360"/>
                <a:gd name="connsiteY9" fmla="*/ 2520280 h 2520280"/>
                <a:gd name="connsiteX10" fmla="*/ 808310 w 3240360"/>
                <a:gd name="connsiteY10" fmla="*/ 2182609 h 2520280"/>
                <a:gd name="connsiteX11" fmla="*/ 432048 w 3240360"/>
                <a:gd name="connsiteY11" fmla="*/ 1597811 h 2520280"/>
                <a:gd name="connsiteX12" fmla="*/ 0 w 3240360"/>
                <a:gd name="connsiteY12" fmla="*/ 936104 h 2520280"/>
                <a:gd name="connsiteX0" fmla="*/ 0 w 3240360"/>
                <a:gd name="connsiteY0" fmla="*/ 1368152 h 2952328"/>
                <a:gd name="connsiteX1" fmla="*/ 864096 w 3240360"/>
                <a:gd name="connsiteY1" fmla="*/ 0 h 2952328"/>
                <a:gd name="connsiteX2" fmla="*/ 1459942 w 3240360"/>
                <a:gd name="connsiteY2" fmla="*/ 432048 h 2952328"/>
                <a:gd name="connsiteX3" fmla="*/ 2212466 w 3240360"/>
                <a:gd name="connsiteY3" fmla="*/ 432048 h 2952328"/>
                <a:gd name="connsiteX4" fmla="*/ 2864098 w 3240360"/>
                <a:gd name="connsiteY4" fmla="*/ 769719 h 2952328"/>
                <a:gd name="connsiteX5" fmla="*/ 3240360 w 3240360"/>
                <a:gd name="connsiteY5" fmla="*/ 1354517 h 2952328"/>
                <a:gd name="connsiteX6" fmla="*/ 3240360 w 3240360"/>
                <a:gd name="connsiteY6" fmla="*/ 2029859 h 2952328"/>
                <a:gd name="connsiteX7" fmla="*/ 2864098 w 3240360"/>
                <a:gd name="connsiteY7" fmla="*/ 2614657 h 2952328"/>
                <a:gd name="connsiteX8" fmla="*/ 2212466 w 3240360"/>
                <a:gd name="connsiteY8" fmla="*/ 2952328 h 2952328"/>
                <a:gd name="connsiteX9" fmla="*/ 1459942 w 3240360"/>
                <a:gd name="connsiteY9" fmla="*/ 2952328 h 2952328"/>
                <a:gd name="connsiteX10" fmla="*/ 808310 w 3240360"/>
                <a:gd name="connsiteY10" fmla="*/ 2614657 h 2952328"/>
                <a:gd name="connsiteX11" fmla="*/ 432048 w 3240360"/>
                <a:gd name="connsiteY11" fmla="*/ 2029859 h 2952328"/>
                <a:gd name="connsiteX12" fmla="*/ 0 w 3240360"/>
                <a:gd name="connsiteY12" fmla="*/ 1368152 h 2952328"/>
                <a:gd name="connsiteX0" fmla="*/ 0 w 3240360"/>
                <a:gd name="connsiteY0" fmla="*/ 1368152 h 2952328"/>
                <a:gd name="connsiteX1" fmla="*/ 864096 w 3240360"/>
                <a:gd name="connsiteY1" fmla="*/ 0 h 2952328"/>
                <a:gd name="connsiteX2" fmla="*/ 1459942 w 3240360"/>
                <a:gd name="connsiteY2" fmla="*/ 432048 h 2952328"/>
                <a:gd name="connsiteX3" fmla="*/ 2880320 w 3240360"/>
                <a:gd name="connsiteY3" fmla="*/ 432048 h 2952328"/>
                <a:gd name="connsiteX4" fmla="*/ 2864098 w 3240360"/>
                <a:gd name="connsiteY4" fmla="*/ 769719 h 2952328"/>
                <a:gd name="connsiteX5" fmla="*/ 3240360 w 3240360"/>
                <a:gd name="connsiteY5" fmla="*/ 1354517 h 2952328"/>
                <a:gd name="connsiteX6" fmla="*/ 3240360 w 3240360"/>
                <a:gd name="connsiteY6" fmla="*/ 2029859 h 2952328"/>
                <a:gd name="connsiteX7" fmla="*/ 2864098 w 3240360"/>
                <a:gd name="connsiteY7" fmla="*/ 2614657 h 2952328"/>
                <a:gd name="connsiteX8" fmla="*/ 2212466 w 3240360"/>
                <a:gd name="connsiteY8" fmla="*/ 2952328 h 2952328"/>
                <a:gd name="connsiteX9" fmla="*/ 1459942 w 3240360"/>
                <a:gd name="connsiteY9" fmla="*/ 2952328 h 2952328"/>
                <a:gd name="connsiteX10" fmla="*/ 808310 w 3240360"/>
                <a:gd name="connsiteY10" fmla="*/ 2614657 h 2952328"/>
                <a:gd name="connsiteX11" fmla="*/ 432048 w 3240360"/>
                <a:gd name="connsiteY11" fmla="*/ 2029859 h 2952328"/>
                <a:gd name="connsiteX12" fmla="*/ 0 w 3240360"/>
                <a:gd name="connsiteY12" fmla="*/ 1368152 h 2952328"/>
                <a:gd name="connsiteX0" fmla="*/ 0 w 3240360"/>
                <a:gd name="connsiteY0" fmla="*/ 1368152 h 2952328"/>
                <a:gd name="connsiteX1" fmla="*/ 864096 w 3240360"/>
                <a:gd name="connsiteY1" fmla="*/ 0 h 2952328"/>
                <a:gd name="connsiteX2" fmla="*/ 1459942 w 3240360"/>
                <a:gd name="connsiteY2" fmla="*/ 432048 h 2952328"/>
                <a:gd name="connsiteX3" fmla="*/ 2880320 w 3240360"/>
                <a:gd name="connsiteY3" fmla="*/ 432048 h 2952328"/>
                <a:gd name="connsiteX4" fmla="*/ 3240360 w 3240360"/>
                <a:gd name="connsiteY4" fmla="*/ 216024 h 2952328"/>
                <a:gd name="connsiteX5" fmla="*/ 3240360 w 3240360"/>
                <a:gd name="connsiteY5" fmla="*/ 1354517 h 2952328"/>
                <a:gd name="connsiteX6" fmla="*/ 3240360 w 3240360"/>
                <a:gd name="connsiteY6" fmla="*/ 2029859 h 2952328"/>
                <a:gd name="connsiteX7" fmla="*/ 2864098 w 3240360"/>
                <a:gd name="connsiteY7" fmla="*/ 2614657 h 2952328"/>
                <a:gd name="connsiteX8" fmla="*/ 2212466 w 3240360"/>
                <a:gd name="connsiteY8" fmla="*/ 2952328 h 2952328"/>
                <a:gd name="connsiteX9" fmla="*/ 1459942 w 3240360"/>
                <a:gd name="connsiteY9" fmla="*/ 2952328 h 2952328"/>
                <a:gd name="connsiteX10" fmla="*/ 808310 w 3240360"/>
                <a:gd name="connsiteY10" fmla="*/ 2614657 h 2952328"/>
                <a:gd name="connsiteX11" fmla="*/ 432048 w 3240360"/>
                <a:gd name="connsiteY11" fmla="*/ 2029859 h 2952328"/>
                <a:gd name="connsiteX12" fmla="*/ 0 w 3240360"/>
                <a:gd name="connsiteY12" fmla="*/ 1368152 h 2952328"/>
                <a:gd name="connsiteX0" fmla="*/ 0 w 3816424"/>
                <a:gd name="connsiteY0" fmla="*/ 1368152 h 2952328"/>
                <a:gd name="connsiteX1" fmla="*/ 864096 w 3816424"/>
                <a:gd name="connsiteY1" fmla="*/ 0 h 2952328"/>
                <a:gd name="connsiteX2" fmla="*/ 1459942 w 3816424"/>
                <a:gd name="connsiteY2" fmla="*/ 432048 h 2952328"/>
                <a:gd name="connsiteX3" fmla="*/ 2880320 w 3816424"/>
                <a:gd name="connsiteY3" fmla="*/ 432048 h 2952328"/>
                <a:gd name="connsiteX4" fmla="*/ 3240360 w 3816424"/>
                <a:gd name="connsiteY4" fmla="*/ 216024 h 2952328"/>
                <a:gd name="connsiteX5" fmla="*/ 3816424 w 3816424"/>
                <a:gd name="connsiteY5" fmla="*/ 216024 h 2952328"/>
                <a:gd name="connsiteX6" fmla="*/ 3240360 w 3816424"/>
                <a:gd name="connsiteY6" fmla="*/ 2029859 h 2952328"/>
                <a:gd name="connsiteX7" fmla="*/ 2864098 w 3816424"/>
                <a:gd name="connsiteY7" fmla="*/ 2614657 h 2952328"/>
                <a:gd name="connsiteX8" fmla="*/ 2212466 w 3816424"/>
                <a:gd name="connsiteY8" fmla="*/ 2952328 h 2952328"/>
                <a:gd name="connsiteX9" fmla="*/ 1459942 w 3816424"/>
                <a:gd name="connsiteY9" fmla="*/ 2952328 h 2952328"/>
                <a:gd name="connsiteX10" fmla="*/ 808310 w 3816424"/>
                <a:gd name="connsiteY10" fmla="*/ 2614657 h 2952328"/>
                <a:gd name="connsiteX11" fmla="*/ 432048 w 3816424"/>
                <a:gd name="connsiteY11" fmla="*/ 2029859 h 2952328"/>
                <a:gd name="connsiteX12" fmla="*/ 0 w 3816424"/>
                <a:gd name="connsiteY12" fmla="*/ 1368152 h 2952328"/>
                <a:gd name="connsiteX0" fmla="*/ 0 w 3816424"/>
                <a:gd name="connsiteY0" fmla="*/ 1368152 h 2952328"/>
                <a:gd name="connsiteX1" fmla="*/ 864096 w 3816424"/>
                <a:gd name="connsiteY1" fmla="*/ 0 h 2952328"/>
                <a:gd name="connsiteX2" fmla="*/ 1459942 w 3816424"/>
                <a:gd name="connsiteY2" fmla="*/ 432048 h 2952328"/>
                <a:gd name="connsiteX3" fmla="*/ 2880320 w 3816424"/>
                <a:gd name="connsiteY3" fmla="*/ 432048 h 2952328"/>
                <a:gd name="connsiteX4" fmla="*/ 3240360 w 3816424"/>
                <a:gd name="connsiteY4" fmla="*/ 216024 h 2952328"/>
                <a:gd name="connsiteX5" fmla="*/ 3816424 w 3816424"/>
                <a:gd name="connsiteY5" fmla="*/ 216024 h 2952328"/>
                <a:gd name="connsiteX6" fmla="*/ 3816424 w 3816424"/>
                <a:gd name="connsiteY6" fmla="*/ 864096 h 2952328"/>
                <a:gd name="connsiteX7" fmla="*/ 2864098 w 3816424"/>
                <a:gd name="connsiteY7" fmla="*/ 2614657 h 2952328"/>
                <a:gd name="connsiteX8" fmla="*/ 2212466 w 3816424"/>
                <a:gd name="connsiteY8" fmla="*/ 2952328 h 2952328"/>
                <a:gd name="connsiteX9" fmla="*/ 1459942 w 3816424"/>
                <a:gd name="connsiteY9" fmla="*/ 2952328 h 2952328"/>
                <a:gd name="connsiteX10" fmla="*/ 808310 w 3816424"/>
                <a:gd name="connsiteY10" fmla="*/ 2614657 h 2952328"/>
                <a:gd name="connsiteX11" fmla="*/ 432048 w 3816424"/>
                <a:gd name="connsiteY11" fmla="*/ 2029859 h 2952328"/>
                <a:gd name="connsiteX12" fmla="*/ 0 w 3816424"/>
                <a:gd name="connsiteY12" fmla="*/ 1368152 h 2952328"/>
                <a:gd name="connsiteX0" fmla="*/ 0 w 3816424"/>
                <a:gd name="connsiteY0" fmla="*/ 1368152 h 2952328"/>
                <a:gd name="connsiteX1" fmla="*/ 864096 w 3816424"/>
                <a:gd name="connsiteY1" fmla="*/ 0 h 2952328"/>
                <a:gd name="connsiteX2" fmla="*/ 1459942 w 3816424"/>
                <a:gd name="connsiteY2" fmla="*/ 432048 h 2952328"/>
                <a:gd name="connsiteX3" fmla="*/ 2880320 w 3816424"/>
                <a:gd name="connsiteY3" fmla="*/ 432048 h 2952328"/>
                <a:gd name="connsiteX4" fmla="*/ 3240360 w 3816424"/>
                <a:gd name="connsiteY4" fmla="*/ 216024 h 2952328"/>
                <a:gd name="connsiteX5" fmla="*/ 3816424 w 3816424"/>
                <a:gd name="connsiteY5" fmla="*/ 216024 h 2952328"/>
                <a:gd name="connsiteX6" fmla="*/ 3816424 w 3816424"/>
                <a:gd name="connsiteY6" fmla="*/ 864096 h 2952328"/>
                <a:gd name="connsiteX7" fmla="*/ 3312368 w 3816424"/>
                <a:gd name="connsiteY7" fmla="*/ 2232248 h 2952328"/>
                <a:gd name="connsiteX8" fmla="*/ 2212466 w 3816424"/>
                <a:gd name="connsiteY8" fmla="*/ 2952328 h 2952328"/>
                <a:gd name="connsiteX9" fmla="*/ 1459942 w 3816424"/>
                <a:gd name="connsiteY9" fmla="*/ 2952328 h 2952328"/>
                <a:gd name="connsiteX10" fmla="*/ 808310 w 3816424"/>
                <a:gd name="connsiteY10" fmla="*/ 2614657 h 2952328"/>
                <a:gd name="connsiteX11" fmla="*/ 432048 w 3816424"/>
                <a:gd name="connsiteY11" fmla="*/ 2029859 h 2952328"/>
                <a:gd name="connsiteX12" fmla="*/ 0 w 3816424"/>
                <a:gd name="connsiteY12" fmla="*/ 1368152 h 2952328"/>
                <a:gd name="connsiteX0" fmla="*/ 0 w 3816424"/>
                <a:gd name="connsiteY0" fmla="*/ 1368152 h 2952328"/>
                <a:gd name="connsiteX1" fmla="*/ 864096 w 3816424"/>
                <a:gd name="connsiteY1" fmla="*/ 0 h 2952328"/>
                <a:gd name="connsiteX2" fmla="*/ 1459942 w 3816424"/>
                <a:gd name="connsiteY2" fmla="*/ 432048 h 2952328"/>
                <a:gd name="connsiteX3" fmla="*/ 2880320 w 3816424"/>
                <a:gd name="connsiteY3" fmla="*/ 432048 h 2952328"/>
                <a:gd name="connsiteX4" fmla="*/ 3240360 w 3816424"/>
                <a:gd name="connsiteY4" fmla="*/ 216024 h 2952328"/>
                <a:gd name="connsiteX5" fmla="*/ 3816424 w 3816424"/>
                <a:gd name="connsiteY5" fmla="*/ 216024 h 2952328"/>
                <a:gd name="connsiteX6" fmla="*/ 3816424 w 3816424"/>
                <a:gd name="connsiteY6" fmla="*/ 864096 h 2952328"/>
                <a:gd name="connsiteX7" fmla="*/ 3312368 w 3816424"/>
                <a:gd name="connsiteY7" fmla="*/ 2232248 h 2952328"/>
                <a:gd name="connsiteX8" fmla="*/ 2304256 w 3816424"/>
                <a:gd name="connsiteY8" fmla="*/ 1512168 h 2952328"/>
                <a:gd name="connsiteX9" fmla="*/ 1459942 w 3816424"/>
                <a:gd name="connsiteY9" fmla="*/ 2952328 h 2952328"/>
                <a:gd name="connsiteX10" fmla="*/ 808310 w 3816424"/>
                <a:gd name="connsiteY10" fmla="*/ 2614657 h 2952328"/>
                <a:gd name="connsiteX11" fmla="*/ 432048 w 3816424"/>
                <a:gd name="connsiteY11" fmla="*/ 2029859 h 2952328"/>
                <a:gd name="connsiteX12" fmla="*/ 0 w 3816424"/>
                <a:gd name="connsiteY12" fmla="*/ 1368152 h 2952328"/>
                <a:gd name="connsiteX0" fmla="*/ 0 w 3816424"/>
                <a:gd name="connsiteY0" fmla="*/ 1368152 h 2808312"/>
                <a:gd name="connsiteX1" fmla="*/ 864096 w 3816424"/>
                <a:gd name="connsiteY1" fmla="*/ 0 h 2808312"/>
                <a:gd name="connsiteX2" fmla="*/ 1459942 w 3816424"/>
                <a:gd name="connsiteY2" fmla="*/ 432048 h 2808312"/>
                <a:gd name="connsiteX3" fmla="*/ 2880320 w 3816424"/>
                <a:gd name="connsiteY3" fmla="*/ 432048 h 2808312"/>
                <a:gd name="connsiteX4" fmla="*/ 3240360 w 3816424"/>
                <a:gd name="connsiteY4" fmla="*/ 216024 h 2808312"/>
                <a:gd name="connsiteX5" fmla="*/ 3816424 w 3816424"/>
                <a:gd name="connsiteY5" fmla="*/ 216024 h 2808312"/>
                <a:gd name="connsiteX6" fmla="*/ 3816424 w 3816424"/>
                <a:gd name="connsiteY6" fmla="*/ 864096 h 2808312"/>
                <a:gd name="connsiteX7" fmla="*/ 3312368 w 3816424"/>
                <a:gd name="connsiteY7" fmla="*/ 2232248 h 2808312"/>
                <a:gd name="connsiteX8" fmla="*/ 2304256 w 3816424"/>
                <a:gd name="connsiteY8" fmla="*/ 1512168 h 2808312"/>
                <a:gd name="connsiteX9" fmla="*/ 2304256 w 3816424"/>
                <a:gd name="connsiteY9" fmla="*/ 2808312 h 2808312"/>
                <a:gd name="connsiteX10" fmla="*/ 808310 w 3816424"/>
                <a:gd name="connsiteY10" fmla="*/ 2614657 h 2808312"/>
                <a:gd name="connsiteX11" fmla="*/ 432048 w 3816424"/>
                <a:gd name="connsiteY11" fmla="*/ 2029859 h 2808312"/>
                <a:gd name="connsiteX12" fmla="*/ 0 w 3816424"/>
                <a:gd name="connsiteY12" fmla="*/ 1368152 h 2808312"/>
                <a:gd name="connsiteX0" fmla="*/ 0 w 3816424"/>
                <a:gd name="connsiteY0" fmla="*/ 1368152 h 2808312"/>
                <a:gd name="connsiteX1" fmla="*/ 864096 w 3816424"/>
                <a:gd name="connsiteY1" fmla="*/ 0 h 2808312"/>
                <a:gd name="connsiteX2" fmla="*/ 1459942 w 3816424"/>
                <a:gd name="connsiteY2" fmla="*/ 432048 h 2808312"/>
                <a:gd name="connsiteX3" fmla="*/ 2880320 w 3816424"/>
                <a:gd name="connsiteY3" fmla="*/ 432048 h 2808312"/>
                <a:gd name="connsiteX4" fmla="*/ 3240360 w 3816424"/>
                <a:gd name="connsiteY4" fmla="*/ 216024 h 2808312"/>
                <a:gd name="connsiteX5" fmla="*/ 3816424 w 3816424"/>
                <a:gd name="connsiteY5" fmla="*/ 216024 h 2808312"/>
                <a:gd name="connsiteX6" fmla="*/ 3816424 w 3816424"/>
                <a:gd name="connsiteY6" fmla="*/ 864096 h 2808312"/>
                <a:gd name="connsiteX7" fmla="*/ 3312368 w 3816424"/>
                <a:gd name="connsiteY7" fmla="*/ 2232248 h 2808312"/>
                <a:gd name="connsiteX8" fmla="*/ 2304256 w 3816424"/>
                <a:gd name="connsiteY8" fmla="*/ 1512168 h 2808312"/>
                <a:gd name="connsiteX9" fmla="*/ 2304256 w 3816424"/>
                <a:gd name="connsiteY9" fmla="*/ 2808312 h 2808312"/>
                <a:gd name="connsiteX10" fmla="*/ 1152128 w 3816424"/>
                <a:gd name="connsiteY10" fmla="*/ 1800200 h 2808312"/>
                <a:gd name="connsiteX11" fmla="*/ 432048 w 3816424"/>
                <a:gd name="connsiteY11" fmla="*/ 2029859 h 2808312"/>
                <a:gd name="connsiteX12" fmla="*/ 0 w 3816424"/>
                <a:gd name="connsiteY12" fmla="*/ 1368152 h 2808312"/>
                <a:gd name="connsiteX0" fmla="*/ 0 w 3816424"/>
                <a:gd name="connsiteY0" fmla="*/ 1418894 h 2859054"/>
                <a:gd name="connsiteX1" fmla="*/ 1069487 w 3816424"/>
                <a:gd name="connsiteY1" fmla="*/ 0 h 2859054"/>
                <a:gd name="connsiteX2" fmla="*/ 1459942 w 3816424"/>
                <a:gd name="connsiteY2" fmla="*/ 482790 h 2859054"/>
                <a:gd name="connsiteX3" fmla="*/ 2880320 w 3816424"/>
                <a:gd name="connsiteY3" fmla="*/ 482790 h 2859054"/>
                <a:gd name="connsiteX4" fmla="*/ 3240360 w 3816424"/>
                <a:gd name="connsiteY4" fmla="*/ 266766 h 2859054"/>
                <a:gd name="connsiteX5" fmla="*/ 3816424 w 3816424"/>
                <a:gd name="connsiteY5" fmla="*/ 266766 h 2859054"/>
                <a:gd name="connsiteX6" fmla="*/ 3816424 w 3816424"/>
                <a:gd name="connsiteY6" fmla="*/ 914838 h 2859054"/>
                <a:gd name="connsiteX7" fmla="*/ 3312368 w 3816424"/>
                <a:gd name="connsiteY7" fmla="*/ 2282990 h 2859054"/>
                <a:gd name="connsiteX8" fmla="*/ 2304256 w 3816424"/>
                <a:gd name="connsiteY8" fmla="*/ 1562910 h 2859054"/>
                <a:gd name="connsiteX9" fmla="*/ 2304256 w 3816424"/>
                <a:gd name="connsiteY9" fmla="*/ 2859054 h 2859054"/>
                <a:gd name="connsiteX10" fmla="*/ 1152128 w 3816424"/>
                <a:gd name="connsiteY10" fmla="*/ 1850942 h 2859054"/>
                <a:gd name="connsiteX11" fmla="*/ 432048 w 3816424"/>
                <a:gd name="connsiteY11" fmla="*/ 2080601 h 2859054"/>
                <a:gd name="connsiteX12" fmla="*/ 0 w 3816424"/>
                <a:gd name="connsiteY12" fmla="*/ 1418894 h 2859054"/>
                <a:gd name="connsiteX0" fmla="*/ 0 w 3816424"/>
                <a:gd name="connsiteY0" fmla="*/ 1418894 h 2859054"/>
                <a:gd name="connsiteX1" fmla="*/ 1069487 w 3816424"/>
                <a:gd name="connsiteY1" fmla="*/ 0 h 2859054"/>
                <a:gd name="connsiteX2" fmla="*/ 1459942 w 3816424"/>
                <a:gd name="connsiteY2" fmla="*/ 482790 h 2859054"/>
                <a:gd name="connsiteX3" fmla="*/ 2880320 w 3816424"/>
                <a:gd name="connsiteY3" fmla="*/ 482790 h 2859054"/>
                <a:gd name="connsiteX4" fmla="*/ 3240360 w 3816424"/>
                <a:gd name="connsiteY4" fmla="*/ 266766 h 2859054"/>
                <a:gd name="connsiteX5" fmla="*/ 3816424 w 3816424"/>
                <a:gd name="connsiteY5" fmla="*/ 266766 h 2859054"/>
                <a:gd name="connsiteX6" fmla="*/ 3816424 w 3816424"/>
                <a:gd name="connsiteY6" fmla="*/ 914838 h 2859054"/>
                <a:gd name="connsiteX7" fmla="*/ 3312368 w 3816424"/>
                <a:gd name="connsiteY7" fmla="*/ 2282990 h 2859054"/>
                <a:gd name="connsiteX8" fmla="*/ 2437639 w 3816424"/>
                <a:gd name="connsiteY8" fmla="*/ 1800200 h 2859054"/>
                <a:gd name="connsiteX9" fmla="*/ 2304256 w 3816424"/>
                <a:gd name="connsiteY9" fmla="*/ 2859054 h 2859054"/>
                <a:gd name="connsiteX10" fmla="*/ 1152128 w 3816424"/>
                <a:gd name="connsiteY10" fmla="*/ 1850942 h 2859054"/>
                <a:gd name="connsiteX11" fmla="*/ 432048 w 3816424"/>
                <a:gd name="connsiteY11" fmla="*/ 2080601 h 2859054"/>
                <a:gd name="connsiteX12" fmla="*/ 0 w 3816424"/>
                <a:gd name="connsiteY12" fmla="*/ 1418894 h 2859054"/>
                <a:gd name="connsiteX0" fmla="*/ 0 w 3816424"/>
                <a:gd name="connsiteY0" fmla="*/ 1418894 h 2859054"/>
                <a:gd name="connsiteX1" fmla="*/ 1069487 w 3816424"/>
                <a:gd name="connsiteY1" fmla="*/ 0 h 2859054"/>
                <a:gd name="connsiteX2" fmla="*/ 1459942 w 3816424"/>
                <a:gd name="connsiteY2" fmla="*/ 482790 h 2859054"/>
                <a:gd name="connsiteX3" fmla="*/ 2880320 w 3816424"/>
                <a:gd name="connsiteY3" fmla="*/ 482790 h 2859054"/>
                <a:gd name="connsiteX4" fmla="*/ 3240360 w 3816424"/>
                <a:gd name="connsiteY4" fmla="*/ 266766 h 2859054"/>
                <a:gd name="connsiteX5" fmla="*/ 3816424 w 3816424"/>
                <a:gd name="connsiteY5" fmla="*/ 266766 h 2859054"/>
                <a:gd name="connsiteX6" fmla="*/ 3816424 w 3816424"/>
                <a:gd name="connsiteY6" fmla="*/ 914838 h 2859054"/>
                <a:gd name="connsiteX7" fmla="*/ 3312368 w 3816424"/>
                <a:gd name="connsiteY7" fmla="*/ 2282990 h 2859054"/>
                <a:gd name="connsiteX8" fmla="*/ 2437639 w 3816424"/>
                <a:gd name="connsiteY8" fmla="*/ 1800200 h 2859054"/>
                <a:gd name="connsiteX9" fmla="*/ 2304256 w 3816424"/>
                <a:gd name="connsiteY9" fmla="*/ 2859054 h 2859054"/>
                <a:gd name="connsiteX10" fmla="*/ 1357519 w 3816424"/>
                <a:gd name="connsiteY10" fmla="*/ 1656184 h 2859054"/>
                <a:gd name="connsiteX11" fmla="*/ 432048 w 3816424"/>
                <a:gd name="connsiteY11" fmla="*/ 2080601 h 2859054"/>
                <a:gd name="connsiteX12" fmla="*/ 0 w 3816424"/>
                <a:gd name="connsiteY12" fmla="*/ 1418894 h 2859054"/>
                <a:gd name="connsiteX0" fmla="*/ 0 w 3816424"/>
                <a:gd name="connsiteY0" fmla="*/ 1439676 h 2879836"/>
                <a:gd name="connsiteX1" fmla="*/ 1526687 w 3816424"/>
                <a:gd name="connsiteY1" fmla="*/ 0 h 2879836"/>
                <a:gd name="connsiteX2" fmla="*/ 1459942 w 3816424"/>
                <a:gd name="connsiteY2" fmla="*/ 503572 h 2879836"/>
                <a:gd name="connsiteX3" fmla="*/ 2880320 w 3816424"/>
                <a:gd name="connsiteY3" fmla="*/ 503572 h 2879836"/>
                <a:gd name="connsiteX4" fmla="*/ 3240360 w 3816424"/>
                <a:gd name="connsiteY4" fmla="*/ 287548 h 2879836"/>
                <a:gd name="connsiteX5" fmla="*/ 3816424 w 3816424"/>
                <a:gd name="connsiteY5" fmla="*/ 287548 h 2879836"/>
                <a:gd name="connsiteX6" fmla="*/ 3816424 w 3816424"/>
                <a:gd name="connsiteY6" fmla="*/ 935620 h 2879836"/>
                <a:gd name="connsiteX7" fmla="*/ 3312368 w 3816424"/>
                <a:gd name="connsiteY7" fmla="*/ 2303772 h 2879836"/>
                <a:gd name="connsiteX8" fmla="*/ 2437639 w 3816424"/>
                <a:gd name="connsiteY8" fmla="*/ 1820982 h 2879836"/>
                <a:gd name="connsiteX9" fmla="*/ 2304256 w 3816424"/>
                <a:gd name="connsiteY9" fmla="*/ 2879836 h 2879836"/>
                <a:gd name="connsiteX10" fmla="*/ 1357519 w 3816424"/>
                <a:gd name="connsiteY10" fmla="*/ 1676966 h 2879836"/>
                <a:gd name="connsiteX11" fmla="*/ 432048 w 3816424"/>
                <a:gd name="connsiteY11" fmla="*/ 2101383 h 2879836"/>
                <a:gd name="connsiteX12" fmla="*/ 0 w 3816424"/>
                <a:gd name="connsiteY12" fmla="*/ 1439676 h 2879836"/>
                <a:gd name="connsiteX0" fmla="*/ 0 w 3816424"/>
                <a:gd name="connsiteY0" fmla="*/ 1668276 h 3108436"/>
                <a:gd name="connsiteX1" fmla="*/ 1630596 w 3816424"/>
                <a:gd name="connsiteY1" fmla="*/ 0 h 3108436"/>
                <a:gd name="connsiteX2" fmla="*/ 1459942 w 3816424"/>
                <a:gd name="connsiteY2" fmla="*/ 732172 h 3108436"/>
                <a:gd name="connsiteX3" fmla="*/ 2880320 w 3816424"/>
                <a:gd name="connsiteY3" fmla="*/ 732172 h 3108436"/>
                <a:gd name="connsiteX4" fmla="*/ 3240360 w 3816424"/>
                <a:gd name="connsiteY4" fmla="*/ 516148 h 3108436"/>
                <a:gd name="connsiteX5" fmla="*/ 3816424 w 3816424"/>
                <a:gd name="connsiteY5" fmla="*/ 516148 h 3108436"/>
                <a:gd name="connsiteX6" fmla="*/ 3816424 w 3816424"/>
                <a:gd name="connsiteY6" fmla="*/ 1164220 h 3108436"/>
                <a:gd name="connsiteX7" fmla="*/ 3312368 w 3816424"/>
                <a:gd name="connsiteY7" fmla="*/ 2532372 h 3108436"/>
                <a:gd name="connsiteX8" fmla="*/ 2437639 w 3816424"/>
                <a:gd name="connsiteY8" fmla="*/ 2049582 h 3108436"/>
                <a:gd name="connsiteX9" fmla="*/ 2304256 w 3816424"/>
                <a:gd name="connsiteY9" fmla="*/ 3108436 h 3108436"/>
                <a:gd name="connsiteX10" fmla="*/ 1357519 w 3816424"/>
                <a:gd name="connsiteY10" fmla="*/ 1905566 h 3108436"/>
                <a:gd name="connsiteX11" fmla="*/ 432048 w 3816424"/>
                <a:gd name="connsiteY11" fmla="*/ 2329983 h 3108436"/>
                <a:gd name="connsiteX12" fmla="*/ 0 w 3816424"/>
                <a:gd name="connsiteY12" fmla="*/ 1668276 h 3108436"/>
                <a:gd name="connsiteX0" fmla="*/ 0 w 3816424"/>
                <a:gd name="connsiteY0" fmla="*/ 1668276 h 3108436"/>
                <a:gd name="connsiteX1" fmla="*/ 1630596 w 3816424"/>
                <a:gd name="connsiteY1" fmla="*/ 0 h 3108436"/>
                <a:gd name="connsiteX2" fmla="*/ 1459942 w 3816424"/>
                <a:gd name="connsiteY2" fmla="*/ 732172 h 3108436"/>
                <a:gd name="connsiteX3" fmla="*/ 2880320 w 3816424"/>
                <a:gd name="connsiteY3" fmla="*/ 732172 h 3108436"/>
                <a:gd name="connsiteX4" fmla="*/ 2512996 w 3816424"/>
                <a:gd name="connsiteY4" fmla="*/ 162857 h 3108436"/>
                <a:gd name="connsiteX5" fmla="*/ 3816424 w 3816424"/>
                <a:gd name="connsiteY5" fmla="*/ 516148 h 3108436"/>
                <a:gd name="connsiteX6" fmla="*/ 3816424 w 3816424"/>
                <a:gd name="connsiteY6" fmla="*/ 1164220 h 3108436"/>
                <a:gd name="connsiteX7" fmla="*/ 3312368 w 3816424"/>
                <a:gd name="connsiteY7" fmla="*/ 2532372 h 3108436"/>
                <a:gd name="connsiteX8" fmla="*/ 2437639 w 3816424"/>
                <a:gd name="connsiteY8" fmla="*/ 2049582 h 3108436"/>
                <a:gd name="connsiteX9" fmla="*/ 2304256 w 3816424"/>
                <a:gd name="connsiteY9" fmla="*/ 3108436 h 3108436"/>
                <a:gd name="connsiteX10" fmla="*/ 1357519 w 3816424"/>
                <a:gd name="connsiteY10" fmla="*/ 1905566 h 3108436"/>
                <a:gd name="connsiteX11" fmla="*/ 432048 w 3816424"/>
                <a:gd name="connsiteY11" fmla="*/ 2329983 h 3108436"/>
                <a:gd name="connsiteX12" fmla="*/ 0 w 3816424"/>
                <a:gd name="connsiteY12" fmla="*/ 1668276 h 3108436"/>
                <a:gd name="connsiteX0" fmla="*/ 0 w 4122859"/>
                <a:gd name="connsiteY0" fmla="*/ 1668276 h 3108436"/>
                <a:gd name="connsiteX1" fmla="*/ 1630596 w 4122859"/>
                <a:gd name="connsiteY1" fmla="*/ 0 h 3108436"/>
                <a:gd name="connsiteX2" fmla="*/ 1459942 w 4122859"/>
                <a:gd name="connsiteY2" fmla="*/ 732172 h 3108436"/>
                <a:gd name="connsiteX3" fmla="*/ 2880320 w 4122859"/>
                <a:gd name="connsiteY3" fmla="*/ 732172 h 3108436"/>
                <a:gd name="connsiteX4" fmla="*/ 2512996 w 4122859"/>
                <a:gd name="connsiteY4" fmla="*/ 162857 h 3108436"/>
                <a:gd name="connsiteX5" fmla="*/ 3816424 w 4122859"/>
                <a:gd name="connsiteY5" fmla="*/ 516148 h 3108436"/>
                <a:gd name="connsiteX6" fmla="*/ 3816424 w 4122859"/>
                <a:gd name="connsiteY6" fmla="*/ 1164220 h 3108436"/>
                <a:gd name="connsiteX7" fmla="*/ 4122859 w 4122859"/>
                <a:gd name="connsiteY7" fmla="*/ 2303772 h 3108436"/>
                <a:gd name="connsiteX8" fmla="*/ 2437639 w 4122859"/>
                <a:gd name="connsiteY8" fmla="*/ 2049582 h 3108436"/>
                <a:gd name="connsiteX9" fmla="*/ 2304256 w 4122859"/>
                <a:gd name="connsiteY9" fmla="*/ 3108436 h 3108436"/>
                <a:gd name="connsiteX10" fmla="*/ 1357519 w 4122859"/>
                <a:gd name="connsiteY10" fmla="*/ 1905566 h 3108436"/>
                <a:gd name="connsiteX11" fmla="*/ 432048 w 4122859"/>
                <a:gd name="connsiteY11" fmla="*/ 2329983 h 3108436"/>
                <a:gd name="connsiteX12" fmla="*/ 0 w 4122859"/>
                <a:gd name="connsiteY12" fmla="*/ 1668276 h 3108436"/>
                <a:gd name="connsiteX0" fmla="*/ 0 w 4122859"/>
                <a:gd name="connsiteY0" fmla="*/ 1668276 h 3108436"/>
                <a:gd name="connsiteX1" fmla="*/ 1630596 w 4122859"/>
                <a:gd name="connsiteY1" fmla="*/ 0 h 3108436"/>
                <a:gd name="connsiteX2" fmla="*/ 1459942 w 4122859"/>
                <a:gd name="connsiteY2" fmla="*/ 732172 h 3108436"/>
                <a:gd name="connsiteX3" fmla="*/ 2693283 w 4122859"/>
                <a:gd name="connsiteY3" fmla="*/ 794518 h 3108436"/>
                <a:gd name="connsiteX4" fmla="*/ 2512996 w 4122859"/>
                <a:gd name="connsiteY4" fmla="*/ 162857 h 3108436"/>
                <a:gd name="connsiteX5" fmla="*/ 3816424 w 4122859"/>
                <a:gd name="connsiteY5" fmla="*/ 516148 h 3108436"/>
                <a:gd name="connsiteX6" fmla="*/ 3816424 w 4122859"/>
                <a:gd name="connsiteY6" fmla="*/ 1164220 h 3108436"/>
                <a:gd name="connsiteX7" fmla="*/ 4122859 w 4122859"/>
                <a:gd name="connsiteY7" fmla="*/ 2303772 h 3108436"/>
                <a:gd name="connsiteX8" fmla="*/ 2437639 w 4122859"/>
                <a:gd name="connsiteY8" fmla="*/ 2049582 h 3108436"/>
                <a:gd name="connsiteX9" fmla="*/ 2304256 w 4122859"/>
                <a:gd name="connsiteY9" fmla="*/ 3108436 h 3108436"/>
                <a:gd name="connsiteX10" fmla="*/ 1357519 w 4122859"/>
                <a:gd name="connsiteY10" fmla="*/ 1905566 h 3108436"/>
                <a:gd name="connsiteX11" fmla="*/ 432048 w 4122859"/>
                <a:gd name="connsiteY11" fmla="*/ 2329983 h 3108436"/>
                <a:gd name="connsiteX12" fmla="*/ 0 w 4122859"/>
                <a:gd name="connsiteY12" fmla="*/ 1668276 h 310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22859" h="3108436">
                  <a:moveTo>
                    <a:pt x="0" y="1668276"/>
                  </a:moveTo>
                  <a:lnTo>
                    <a:pt x="1630596" y="0"/>
                  </a:lnTo>
                  <a:lnTo>
                    <a:pt x="1459942" y="732172"/>
                  </a:lnTo>
                  <a:lnTo>
                    <a:pt x="2693283" y="794518"/>
                  </a:lnTo>
                  <a:lnTo>
                    <a:pt x="2512996" y="162857"/>
                  </a:lnTo>
                  <a:lnTo>
                    <a:pt x="3816424" y="516148"/>
                  </a:lnTo>
                  <a:lnTo>
                    <a:pt x="3816424" y="1164220"/>
                  </a:lnTo>
                  <a:lnTo>
                    <a:pt x="4122859" y="2303772"/>
                  </a:lnTo>
                  <a:lnTo>
                    <a:pt x="2437639" y="2049582"/>
                  </a:lnTo>
                  <a:lnTo>
                    <a:pt x="2304256" y="3108436"/>
                  </a:lnTo>
                  <a:lnTo>
                    <a:pt x="1357519" y="1905566"/>
                  </a:lnTo>
                  <a:lnTo>
                    <a:pt x="432048" y="2329983"/>
                  </a:lnTo>
                  <a:lnTo>
                    <a:pt x="0" y="1668276"/>
                  </a:lnTo>
                  <a:close/>
                </a:path>
              </a:pathLst>
            </a:cu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pPr>
              <a:endParaRPr lang="he-IL">
                <a:solidFill>
                  <a:srgbClr val="F8F8F8"/>
                </a:solidFill>
              </a:endParaRPr>
            </a:p>
          </p:txBody>
        </p:sp>
        <p:grpSp>
          <p:nvGrpSpPr>
            <p:cNvPr id="62" name="Group 61"/>
            <p:cNvGrpSpPr/>
            <p:nvPr/>
          </p:nvGrpSpPr>
          <p:grpSpPr>
            <a:xfrm>
              <a:off x="2843799" y="926368"/>
              <a:ext cx="3690820" cy="2304000"/>
              <a:chOff x="2843799" y="968900"/>
              <a:chExt cx="3690820" cy="2304000"/>
            </a:xfrm>
          </p:grpSpPr>
          <p:cxnSp>
            <p:nvCxnSpPr>
              <p:cNvPr id="76" name="Straight Connector 75"/>
              <p:cNvCxnSpPr/>
              <p:nvPr/>
            </p:nvCxnSpPr>
            <p:spPr>
              <a:xfrm flipH="1" flipV="1">
                <a:off x="3779912" y="2852936"/>
                <a:ext cx="1080120" cy="144016"/>
              </a:xfrm>
              <a:prstGeom prst="line">
                <a:avLst/>
              </a:prstGeom>
              <a:ln cap="rnd">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7" name="Group 76"/>
              <p:cNvGrpSpPr/>
              <p:nvPr/>
            </p:nvGrpSpPr>
            <p:grpSpPr>
              <a:xfrm>
                <a:off x="2843799" y="968900"/>
                <a:ext cx="3690820" cy="2304000"/>
                <a:chOff x="2843799" y="968900"/>
                <a:chExt cx="3690820" cy="2304000"/>
              </a:xfrm>
            </p:grpSpPr>
            <p:cxnSp>
              <p:nvCxnSpPr>
                <p:cNvPr id="78" name="Straight Connector 77"/>
                <p:cNvCxnSpPr/>
                <p:nvPr/>
              </p:nvCxnSpPr>
              <p:spPr>
                <a:xfrm flipV="1">
                  <a:off x="2843799" y="968900"/>
                  <a:ext cx="1173078" cy="2304000"/>
                </a:xfrm>
                <a:prstGeom prst="line">
                  <a:avLst/>
                </a:prstGeom>
                <a:ln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2843808" y="1666391"/>
                  <a:ext cx="1027894" cy="1597811"/>
                </a:xfrm>
                <a:prstGeom prst="line">
                  <a:avLst/>
                </a:prstGeom>
                <a:ln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V="1">
                  <a:off x="3779912" y="1639433"/>
                  <a:ext cx="91790" cy="1234769"/>
                </a:xfrm>
                <a:prstGeom prst="line">
                  <a:avLst/>
                </a:prstGeom>
                <a:ln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923928" y="1700808"/>
                  <a:ext cx="916322" cy="1296146"/>
                </a:xfrm>
                <a:prstGeom prst="line">
                  <a:avLst/>
                </a:prstGeom>
                <a:ln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a:endCxn id="61" idx="3"/>
                </p:cNvCxnSpPr>
                <p:nvPr/>
              </p:nvCxnSpPr>
              <p:spPr>
                <a:xfrm flipV="1">
                  <a:off x="4860032" y="1741888"/>
                  <a:ext cx="245011" cy="1255065"/>
                </a:xfrm>
                <a:prstGeom prst="line">
                  <a:avLst/>
                </a:prstGeom>
                <a:ln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H="1" flipV="1">
                  <a:off x="5076056" y="1695627"/>
                  <a:ext cx="1458563" cy="1513951"/>
                </a:xfrm>
                <a:prstGeom prst="line">
                  <a:avLst/>
                </a:prstGeom>
                <a:ln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flipV="1">
                  <a:off x="4963457" y="1164752"/>
                  <a:ext cx="1555412" cy="2023068"/>
                </a:xfrm>
                <a:prstGeom prst="line">
                  <a:avLst/>
                </a:prstGeom>
                <a:ln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H="1" flipV="1">
                  <a:off x="4959242" y="1140966"/>
                  <a:ext cx="1229293" cy="914998"/>
                </a:xfrm>
                <a:prstGeom prst="line">
                  <a:avLst/>
                </a:prstGeom>
                <a:ln cap="rnd">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63" name="Oval 62"/>
            <p:cNvSpPr/>
            <p:nvPr/>
          </p:nvSpPr>
          <p:spPr>
            <a:xfrm>
              <a:off x="5010793" y="1568745"/>
              <a:ext cx="144000" cy="144000"/>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pPr>
              <a:endParaRPr lang="he-IL">
                <a:solidFill>
                  <a:srgbClr val="F8F8F8"/>
                </a:solidFill>
              </a:endParaRPr>
            </a:p>
          </p:txBody>
        </p:sp>
        <p:sp>
          <p:nvSpPr>
            <p:cNvPr id="64" name="Oval 63"/>
            <p:cNvSpPr/>
            <p:nvPr/>
          </p:nvSpPr>
          <p:spPr>
            <a:xfrm>
              <a:off x="6138658" y="1966122"/>
              <a:ext cx="144000" cy="144000"/>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pPr>
              <a:endParaRPr lang="he-IL">
                <a:solidFill>
                  <a:srgbClr val="F8F8F8"/>
                </a:solidFill>
              </a:endParaRPr>
            </a:p>
          </p:txBody>
        </p:sp>
        <p:sp>
          <p:nvSpPr>
            <p:cNvPr id="65" name="Oval 64"/>
            <p:cNvSpPr/>
            <p:nvPr/>
          </p:nvSpPr>
          <p:spPr>
            <a:xfrm>
              <a:off x="4665273" y="3919259"/>
              <a:ext cx="144000" cy="1440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pPr>
              <a:endParaRPr lang="he-IL">
                <a:solidFill>
                  <a:srgbClr val="F8F8F8"/>
                </a:solidFill>
              </a:endParaRPr>
            </a:p>
          </p:txBody>
        </p:sp>
        <p:sp>
          <p:nvSpPr>
            <p:cNvPr id="66" name="Oval 65"/>
            <p:cNvSpPr/>
            <p:nvPr/>
          </p:nvSpPr>
          <p:spPr>
            <a:xfrm>
              <a:off x="6476999" y="3124200"/>
              <a:ext cx="144000" cy="1440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pPr>
              <a:endParaRPr lang="he-IL">
                <a:solidFill>
                  <a:srgbClr val="F8F8F8"/>
                </a:solidFill>
              </a:endParaRPr>
            </a:p>
          </p:txBody>
        </p:sp>
        <p:sp>
          <p:nvSpPr>
            <p:cNvPr id="67" name="Oval 66"/>
            <p:cNvSpPr/>
            <p:nvPr/>
          </p:nvSpPr>
          <p:spPr>
            <a:xfrm>
              <a:off x="6165566" y="1363354"/>
              <a:ext cx="144000" cy="1440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pPr>
              <a:endParaRPr lang="he-IL">
                <a:solidFill>
                  <a:srgbClr val="F8F8F8"/>
                </a:solidFill>
              </a:endParaRPr>
            </a:p>
          </p:txBody>
        </p:sp>
        <p:sp>
          <p:nvSpPr>
            <p:cNvPr id="68" name="Oval 67"/>
            <p:cNvSpPr/>
            <p:nvPr/>
          </p:nvSpPr>
          <p:spPr>
            <a:xfrm>
              <a:off x="4857112" y="1017086"/>
              <a:ext cx="144000" cy="144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pPr>
              <a:endParaRPr lang="he-IL">
                <a:solidFill>
                  <a:srgbClr val="F8F8F8"/>
                </a:solidFill>
              </a:endParaRPr>
            </a:p>
          </p:txBody>
        </p:sp>
        <p:grpSp>
          <p:nvGrpSpPr>
            <p:cNvPr id="69" name="Group 67"/>
            <p:cNvGrpSpPr/>
            <p:nvPr/>
          </p:nvGrpSpPr>
          <p:grpSpPr>
            <a:xfrm>
              <a:off x="3732029" y="1565002"/>
              <a:ext cx="1224120" cy="1472043"/>
              <a:chOff x="3721396" y="1769652"/>
              <a:chExt cx="1224120" cy="1472043"/>
            </a:xfrm>
          </p:grpSpPr>
          <p:sp>
            <p:nvSpPr>
              <p:cNvPr id="73" name="Oval 72"/>
              <p:cNvSpPr/>
              <p:nvPr/>
            </p:nvSpPr>
            <p:spPr>
              <a:xfrm>
                <a:off x="3721396" y="2967476"/>
                <a:ext cx="144000" cy="144000"/>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pPr>
                <a:endParaRPr lang="he-IL">
                  <a:solidFill>
                    <a:srgbClr val="F8F8F8"/>
                  </a:solidFill>
                </a:endParaRPr>
              </a:p>
            </p:txBody>
          </p:sp>
          <p:sp>
            <p:nvSpPr>
              <p:cNvPr id="74" name="Oval 73"/>
              <p:cNvSpPr/>
              <p:nvPr/>
            </p:nvSpPr>
            <p:spPr>
              <a:xfrm>
                <a:off x="3804037" y="1769652"/>
                <a:ext cx="144000" cy="1440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pPr>
                <a:endParaRPr lang="he-IL">
                  <a:solidFill>
                    <a:srgbClr val="F8F8F8"/>
                  </a:solidFill>
                </a:endParaRPr>
              </a:p>
            </p:txBody>
          </p:sp>
          <p:sp>
            <p:nvSpPr>
              <p:cNvPr id="75" name="Oval 74"/>
              <p:cNvSpPr/>
              <p:nvPr/>
            </p:nvSpPr>
            <p:spPr>
              <a:xfrm>
                <a:off x="4801516" y="3097695"/>
                <a:ext cx="144000" cy="144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pPr>
                <a:endParaRPr lang="he-IL">
                  <a:solidFill>
                    <a:srgbClr val="F8F8F8"/>
                  </a:solidFill>
                </a:endParaRPr>
              </a:p>
            </p:txBody>
          </p:sp>
        </p:grpSp>
        <p:sp>
          <p:nvSpPr>
            <p:cNvPr id="70" name="Oval 69"/>
            <p:cNvSpPr/>
            <p:nvPr/>
          </p:nvSpPr>
          <p:spPr>
            <a:xfrm>
              <a:off x="3977093" y="803455"/>
              <a:ext cx="144000" cy="144000"/>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pPr>
              <a:endParaRPr lang="he-IL">
                <a:solidFill>
                  <a:srgbClr val="F8F8F8"/>
                </a:solidFill>
              </a:endParaRPr>
            </a:p>
          </p:txBody>
        </p:sp>
        <p:sp>
          <p:nvSpPr>
            <p:cNvPr id="71" name="Oval 70"/>
            <p:cNvSpPr/>
            <p:nvPr/>
          </p:nvSpPr>
          <p:spPr>
            <a:xfrm>
              <a:off x="2339751" y="2511739"/>
              <a:ext cx="144000" cy="1440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pPr>
              <a:endParaRPr lang="he-IL">
                <a:solidFill>
                  <a:srgbClr val="F8F8F8"/>
                </a:solidFill>
              </a:endParaRPr>
            </a:p>
          </p:txBody>
        </p:sp>
        <p:sp>
          <p:nvSpPr>
            <p:cNvPr id="72" name="Oval 71"/>
            <p:cNvSpPr/>
            <p:nvPr/>
          </p:nvSpPr>
          <p:spPr>
            <a:xfrm>
              <a:off x="2771799" y="3148437"/>
              <a:ext cx="144000" cy="144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pPr>
              <a:endParaRPr lang="he-IL">
                <a:solidFill>
                  <a:srgbClr val="F8F8F8"/>
                </a:solidFill>
              </a:endParaRPr>
            </a:p>
          </p:txBody>
        </p:sp>
      </p:grpSp>
    </p:spTree>
    <p:extLst>
      <p:ext uri="{BB962C8B-B14F-4D97-AF65-F5344CB8AC3E}">
        <p14:creationId xmlns:p14="http://schemas.microsoft.com/office/powerpoint/2010/main" val="2765387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0" presetClass="exit" presetSubtype="0" fill="hold" nodeType="withEffect">
                                  <p:stCondLst>
                                    <p:cond delay="0"/>
                                  </p:stCondLst>
                                  <p:childTnLst>
                                    <p:animEffect transition="out" filter="fade">
                                      <p:cBhvr>
                                        <p:cTn id="18" dur="500"/>
                                        <p:tgtEl>
                                          <p:spTgt spid="60"/>
                                        </p:tgtEl>
                                      </p:cBhvr>
                                    </p:animEffect>
                                    <p:set>
                                      <p:cBhvr>
                                        <p:cTn id="19" dur="1" fill="hold">
                                          <p:stCondLst>
                                            <p:cond delay="499"/>
                                          </p:stCondLst>
                                        </p:cTn>
                                        <p:tgtEl>
                                          <p:spTgt spid="60"/>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par>
                                <p:cTn id="24" presetID="9" presetClass="emph" presetSubtype="0" nodeType="withEffect">
                                  <p:stCondLst>
                                    <p:cond delay="0"/>
                                  </p:stCondLst>
                                  <p:childTnLst>
                                    <p:set>
                                      <p:cBhvr rctx="PPT">
                                        <p:cTn id="25" dur="indefinite"/>
                                        <p:tgtEl>
                                          <p:spTgt spid="3">
                                            <p:txEl>
                                              <p:pRg st="0" end="0"/>
                                            </p:txEl>
                                          </p:spTgt>
                                        </p:tgtEl>
                                        <p:attrNameLst>
                                          <p:attrName>style.opacity</p:attrName>
                                        </p:attrNameLst>
                                      </p:cBhvr>
                                      <p:to>
                                        <p:strVal val="0.5"/>
                                      </p:to>
                                    </p:set>
                                    <p:animEffect filter="image" prLst="opacity: 0.5">
                                      <p:cBhvr rctx="IE">
                                        <p:cTn id="26" dur="indefinite"/>
                                        <p:tgtEl>
                                          <p:spTgt spid="3">
                                            <p:txEl>
                                              <p:pRg st="0" end="0"/>
                                            </p:txEl>
                                          </p:spTgt>
                                        </p:tgtEl>
                                      </p:cBhvr>
                                    </p:animEffect>
                                  </p:childTnLst>
                                </p:cTn>
                              </p:par>
                              <p:par>
                                <p:cTn id="27" presetID="9" presetClass="emph" presetSubtype="0" nodeType="withEffect">
                                  <p:stCondLst>
                                    <p:cond delay="0"/>
                                  </p:stCondLst>
                                  <p:childTnLst>
                                    <p:set>
                                      <p:cBhvr rctx="PPT">
                                        <p:cTn id="28" dur="indefinite"/>
                                        <p:tgtEl>
                                          <p:spTgt spid="3">
                                            <p:txEl>
                                              <p:pRg st="1" end="1"/>
                                            </p:txEl>
                                          </p:spTgt>
                                        </p:tgtEl>
                                        <p:attrNameLst>
                                          <p:attrName>style.opacity</p:attrName>
                                        </p:attrNameLst>
                                      </p:cBhvr>
                                      <p:to>
                                        <p:strVal val="0.5"/>
                                      </p:to>
                                    </p:set>
                                    <p:animEffect filter="image" prLst="opacity: 0.5">
                                      <p:cBhvr rctx="IE">
                                        <p:cTn id="29" dur="indefinite"/>
                                        <p:tgtEl>
                                          <p:spTgt spid="3">
                                            <p:txEl>
                                              <p:pRg st="1" end="1"/>
                                            </p:txEl>
                                          </p:spTgt>
                                        </p:tgtEl>
                                      </p:cBhvr>
                                    </p:animEffect>
                                  </p:childTnLst>
                                </p:cTn>
                              </p:par>
                              <p:par>
                                <p:cTn id="30" presetID="9" presetClass="emph" presetSubtype="0" nodeType="withEffect">
                                  <p:stCondLst>
                                    <p:cond delay="0"/>
                                  </p:stCondLst>
                                  <p:childTnLst>
                                    <p:set>
                                      <p:cBhvr rctx="PPT">
                                        <p:cTn id="31" dur="indefinite"/>
                                        <p:tgtEl>
                                          <p:spTgt spid="3">
                                            <p:txEl>
                                              <p:pRg st="2" end="2"/>
                                            </p:txEl>
                                          </p:spTgt>
                                        </p:tgtEl>
                                        <p:attrNameLst>
                                          <p:attrName>style.opacity</p:attrName>
                                        </p:attrNameLst>
                                      </p:cBhvr>
                                      <p:to>
                                        <p:strVal val="0.5"/>
                                      </p:to>
                                    </p:set>
                                    <p:animEffect filter="image" prLst="opacity: 0.5">
                                      <p:cBhvr rctx="IE">
                                        <p:cTn id="32" dur="indefinite"/>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childTnLst>
                                </p:cTn>
                              </p:par>
                              <p:par>
                                <p:cTn id="37" presetID="9" presetClass="emph" presetSubtype="0" nodeType="withEffect">
                                  <p:stCondLst>
                                    <p:cond delay="0"/>
                                  </p:stCondLst>
                                  <p:childTnLst>
                                    <p:set>
                                      <p:cBhvr rctx="PPT">
                                        <p:cTn id="38" dur="indefinite"/>
                                        <p:tgtEl>
                                          <p:spTgt spid="3">
                                            <p:txEl>
                                              <p:pRg st="3" end="3"/>
                                            </p:txEl>
                                          </p:spTgt>
                                        </p:tgtEl>
                                        <p:attrNameLst>
                                          <p:attrName>style.opacity</p:attrName>
                                        </p:attrNameLst>
                                      </p:cBhvr>
                                      <p:to>
                                        <p:strVal val="0.5"/>
                                      </p:to>
                                    </p:set>
                                    <p:animEffect filter="image" prLst="opacity: 0.5">
                                      <p:cBhvr rctx="IE">
                                        <p:cTn id="39" dur="indefinite"/>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9600"/>
            <a:ext cx="9144000" cy="781000"/>
          </a:xfrm>
        </p:spPr>
        <p:txBody>
          <a:bodyPr/>
          <a:lstStyle/>
          <a:p>
            <a:pPr algn="ctr" rtl="1"/>
            <a:r>
              <a:rPr sz="3200" dirty="0" smtClean="0">
                <a:solidFill>
                  <a:srgbClr val="00FFFF"/>
                </a:solidFill>
              </a:rPr>
              <a:t>We</a:t>
            </a:r>
            <a:r>
              <a:rPr lang="en-US" sz="3200" dirty="0" smtClean="0">
                <a:solidFill>
                  <a:srgbClr val="00FFFF"/>
                </a:solidFill>
              </a:rPr>
              <a:t> </a:t>
            </a:r>
            <a:r>
              <a:rPr sz="3200" dirty="0" smtClean="0">
                <a:solidFill>
                  <a:srgbClr val="00FFFF"/>
                </a:solidFill>
              </a:rPr>
              <a:t>now</a:t>
            </a:r>
            <a:r>
              <a:rPr lang="en-US" sz="3200" dirty="0" smtClean="0">
                <a:solidFill>
                  <a:srgbClr val="00FFFF"/>
                </a:solidFill>
              </a:rPr>
              <a:t> </a:t>
            </a:r>
            <a:r>
              <a:rPr sz="3200" dirty="0" smtClean="0">
                <a:solidFill>
                  <a:srgbClr val="00FFFF"/>
                </a:solidFill>
              </a:rPr>
              <a:t>return</a:t>
            </a:r>
            <a:r>
              <a:rPr lang="en-US" sz="3200" dirty="0" smtClean="0">
                <a:solidFill>
                  <a:srgbClr val="00FFFF"/>
                </a:solidFill>
              </a:rPr>
              <a:t> </a:t>
            </a:r>
            <a:r>
              <a:rPr sz="3200" dirty="0" smtClean="0">
                <a:solidFill>
                  <a:srgbClr val="00FFFF"/>
                </a:solidFill>
              </a:rPr>
              <a:t>to</a:t>
            </a:r>
            <a:r>
              <a:rPr lang="en-US" sz="3200" dirty="0" smtClean="0">
                <a:solidFill>
                  <a:srgbClr val="00FFFF"/>
                </a:solidFill>
              </a:rPr>
              <a:t> </a:t>
            </a:r>
            <a:r>
              <a:rPr sz="3200" dirty="0" smtClean="0">
                <a:solidFill>
                  <a:srgbClr val="00FFFF"/>
                </a:solidFill>
              </a:rPr>
              <a:t>Fisk's</a:t>
            </a:r>
            <a:r>
              <a:rPr lang="en-US" sz="3200" dirty="0" smtClean="0">
                <a:solidFill>
                  <a:srgbClr val="00FFFF"/>
                </a:solidFill>
              </a:rPr>
              <a:t> </a:t>
            </a:r>
            <a:r>
              <a:rPr sz="3200" dirty="0" smtClean="0">
                <a:solidFill>
                  <a:srgbClr val="00FFFF"/>
                </a:solidFill>
              </a:rPr>
              <a:t>brilliant</a:t>
            </a:r>
            <a:r>
              <a:rPr lang="en-US" sz="3200" dirty="0" smtClean="0">
                <a:solidFill>
                  <a:srgbClr val="00FFFF"/>
                </a:solidFill>
              </a:rPr>
              <a:t> </a:t>
            </a:r>
            <a:r>
              <a:rPr sz="3200" dirty="0" smtClean="0">
                <a:solidFill>
                  <a:srgbClr val="00FFFF"/>
                </a:solidFill>
              </a:rPr>
              <a:t>proof</a:t>
            </a:r>
            <a:r>
              <a:rPr lang="en-US" sz="3200" dirty="0" smtClean="0">
                <a:solidFill>
                  <a:srgbClr val="00FFFF"/>
                </a:solidFill>
              </a:rPr>
              <a:t> (</a:t>
            </a:r>
            <a:r>
              <a:rPr sz="3200" dirty="0" smtClean="0">
                <a:solidFill>
                  <a:srgbClr val="00FFFF"/>
                </a:solidFill>
              </a:rPr>
              <a:t>1978</a:t>
            </a:r>
            <a:r>
              <a:rPr lang="en-US" sz="3200" dirty="0" smtClean="0">
                <a:solidFill>
                  <a:srgbClr val="00FFFF"/>
                </a:solidFill>
              </a:rPr>
              <a:t>)</a:t>
            </a:r>
            <a:endParaRPr sz="3200" dirty="0">
              <a:solidFill>
                <a:srgbClr val="00FFFF"/>
              </a:solidFill>
            </a:endParaRPr>
          </a:p>
        </p:txBody>
      </p:sp>
      <p:sp>
        <p:nvSpPr>
          <p:cNvPr id="3" name="Content Placeholder 2"/>
          <p:cNvSpPr>
            <a:spLocks noGrp="1"/>
          </p:cNvSpPr>
          <p:nvPr>
            <p:ph idx="1"/>
          </p:nvPr>
        </p:nvSpPr>
        <p:spPr>
          <a:xfrm>
            <a:off x="228600" y="764704"/>
            <a:ext cx="8610600" cy="5544616"/>
          </a:xfrm>
        </p:spPr>
        <p:txBody>
          <a:bodyPr>
            <a:noAutofit/>
          </a:bodyPr>
          <a:lstStyle/>
          <a:p>
            <a:pPr marL="3175" indent="-3175">
              <a:buNone/>
            </a:pPr>
            <a:r>
              <a:rPr lang="en-US" sz="2000" i="1" dirty="0" smtClean="0">
                <a:solidFill>
                  <a:schemeClr val="accent6">
                    <a:lumMod val="60000"/>
                    <a:lumOff val="40000"/>
                  </a:schemeClr>
                </a:solidFill>
              </a:rPr>
              <a:t>The assertion:</a:t>
            </a:r>
            <a:r>
              <a:rPr lang="en-US" sz="2000" dirty="0" smtClean="0">
                <a:solidFill>
                  <a:schemeClr val="accent6">
                    <a:lumMod val="60000"/>
                    <a:lumOff val="40000"/>
                  </a:schemeClr>
                </a:solidFill>
              </a:rPr>
              <a:t> </a:t>
            </a:r>
            <a:r>
              <a:rPr lang="en-US" sz="2000" i="1" dirty="0" smtClean="0"/>
              <a:t>To secure a prism-shaped museum with </a:t>
            </a:r>
            <a:r>
              <a:rPr lang="en-US" sz="2000" i="1" dirty="0" smtClean="0">
                <a:solidFill>
                  <a:schemeClr val="accent6">
                    <a:lumMod val="60000"/>
                    <a:lumOff val="40000"/>
                  </a:schemeClr>
                </a:solidFill>
              </a:rPr>
              <a:t>any</a:t>
            </a:r>
            <a:r>
              <a:rPr lang="en-US" sz="2000" i="1" dirty="0" smtClean="0"/>
              <a:t> n-sided polygonal floor plan</a:t>
            </a:r>
            <a:r>
              <a:rPr lang="en-US" sz="2000" dirty="0" smtClean="0">
                <a:solidFill>
                  <a:schemeClr val="accent6">
                    <a:lumMod val="60000"/>
                    <a:lumOff val="40000"/>
                  </a:schemeClr>
                </a:solidFill>
              </a:rPr>
              <a:t>, it suffices to position </a:t>
            </a:r>
            <a:r>
              <a:rPr lang="en-US" sz="2000" dirty="0" smtClean="0">
                <a:solidFill>
                  <a:schemeClr val="accent6">
                    <a:lumMod val="60000"/>
                    <a:lumOff val="40000"/>
                  </a:schemeClr>
                </a:solidFill>
                <a:sym typeface="Symbol" charset="2"/>
              </a:rPr>
              <a:t></a:t>
            </a:r>
            <a:r>
              <a:rPr lang="en-US" sz="2000" i="1" dirty="0" smtClean="0">
                <a:solidFill>
                  <a:schemeClr val="accent6">
                    <a:lumMod val="60000"/>
                    <a:lumOff val="40000"/>
                  </a:schemeClr>
                </a:solidFill>
              </a:rPr>
              <a:t>n</a:t>
            </a:r>
            <a:r>
              <a:rPr lang="en-US" sz="2000" dirty="0" smtClean="0">
                <a:solidFill>
                  <a:schemeClr val="accent6">
                    <a:lumMod val="60000"/>
                    <a:lumOff val="40000"/>
                  </a:schemeClr>
                </a:solidFill>
              </a:rPr>
              <a:t>/3</a:t>
            </a:r>
            <a:r>
              <a:rPr lang="en-US" sz="2000" dirty="0" smtClean="0">
                <a:solidFill>
                  <a:schemeClr val="accent6">
                    <a:lumMod val="60000"/>
                    <a:lumOff val="40000"/>
                  </a:schemeClr>
                </a:solidFill>
                <a:sym typeface="Symbol" charset="2"/>
              </a:rPr>
              <a:t></a:t>
            </a:r>
            <a:r>
              <a:rPr lang="en-US" sz="2000" dirty="0" smtClean="0">
                <a:solidFill>
                  <a:schemeClr val="accent6">
                    <a:lumMod val="60000"/>
                    <a:lumOff val="40000"/>
                  </a:schemeClr>
                </a:solidFill>
              </a:rPr>
              <a:t> </a:t>
            </a:r>
            <a:r>
              <a:rPr lang="en-US" sz="2000" i="1" dirty="0" smtClean="0"/>
              <a:t>guards at the vertices</a:t>
            </a:r>
            <a:r>
              <a:rPr lang="en-US" sz="2000" dirty="0" smtClean="0">
                <a:solidFill>
                  <a:schemeClr val="accent6">
                    <a:lumMod val="60000"/>
                    <a:lumOff val="40000"/>
                  </a:schemeClr>
                </a:solidFill>
              </a:rPr>
              <a:t>.</a:t>
            </a:r>
            <a:endParaRPr lang="en-US" sz="2000" dirty="0">
              <a:solidFill>
                <a:schemeClr val="accent6">
                  <a:lumMod val="60000"/>
                  <a:lumOff val="40000"/>
                </a:schemeClr>
              </a:solidFill>
            </a:endParaRPr>
          </a:p>
          <a:p>
            <a:r>
              <a:rPr sz="2000" dirty="0" smtClean="0"/>
              <a:t>Step</a:t>
            </a:r>
            <a:r>
              <a:rPr lang="en-US" sz="2000" dirty="0" smtClean="0"/>
              <a:t> </a:t>
            </a:r>
            <a:r>
              <a:rPr sz="2000" dirty="0" smtClean="0"/>
              <a:t>1:</a:t>
            </a:r>
            <a:r>
              <a:rPr lang="en-US" sz="2000" dirty="0" smtClean="0"/>
              <a:t> </a:t>
            </a:r>
            <a:r>
              <a:rPr sz="2000" dirty="0" smtClean="0"/>
              <a:t>Carry</a:t>
            </a:r>
            <a:r>
              <a:rPr lang="en-US" sz="2000" dirty="0" smtClean="0"/>
              <a:t> </a:t>
            </a:r>
            <a:r>
              <a:rPr sz="2000" dirty="0" smtClean="0"/>
              <a:t>out</a:t>
            </a:r>
            <a:r>
              <a:rPr lang="en-US" sz="2000" dirty="0" smtClean="0"/>
              <a:t> </a:t>
            </a:r>
            <a:r>
              <a:rPr sz="2000" dirty="0" smtClean="0"/>
              <a:t>any</a:t>
            </a:r>
            <a:r>
              <a:rPr lang="en-US" sz="2000" dirty="0" smtClean="0"/>
              <a:t> </a:t>
            </a:r>
            <a:r>
              <a:rPr sz="2000" dirty="0" smtClean="0"/>
              <a:t>triangulation</a:t>
            </a:r>
            <a:r>
              <a:rPr lang="en-US" sz="2000" dirty="0" smtClean="0"/>
              <a:t> </a:t>
            </a:r>
            <a:r>
              <a:rPr sz="2000" dirty="0" smtClean="0"/>
              <a:t>of</a:t>
            </a:r>
            <a:r>
              <a:rPr lang="en-US" sz="2000" dirty="0" smtClean="0"/>
              <a:t> </a:t>
            </a:r>
            <a:r>
              <a:rPr sz="2000" dirty="0" smtClean="0"/>
              <a:t>the</a:t>
            </a:r>
            <a:r>
              <a:rPr lang="en-US" sz="2000" dirty="0" smtClean="0"/>
              <a:t> </a:t>
            </a:r>
            <a:r>
              <a:rPr sz="2000" dirty="0" smtClean="0"/>
              <a:t>polygon</a:t>
            </a:r>
            <a:r>
              <a:rPr lang="en-US" sz="2000" dirty="0" smtClean="0"/>
              <a:t>, </a:t>
            </a:r>
            <a:endParaRPr sz="2000" dirty="0"/>
          </a:p>
          <a:p>
            <a:pPr marL="1517650" indent="0">
              <a:spcBef>
                <a:spcPts val="0"/>
              </a:spcBef>
              <a:buNone/>
            </a:pPr>
            <a:r>
              <a:rPr sz="2000" dirty="0" smtClean="0"/>
              <a:t>without</a:t>
            </a:r>
            <a:r>
              <a:rPr lang="en-US" sz="2000" dirty="0" smtClean="0"/>
              <a:t> </a:t>
            </a:r>
            <a:r>
              <a:rPr sz="2000" dirty="0" smtClean="0"/>
              <a:t>adding</a:t>
            </a:r>
            <a:r>
              <a:rPr lang="en-US" sz="2000" dirty="0" smtClean="0"/>
              <a:t> </a:t>
            </a:r>
            <a:r>
              <a:rPr sz="2000" dirty="0" smtClean="0"/>
              <a:t>or</a:t>
            </a:r>
            <a:r>
              <a:rPr lang="en-US" sz="2000" dirty="0" smtClean="0"/>
              <a:t> </a:t>
            </a:r>
            <a:r>
              <a:rPr sz="2000" dirty="0" smtClean="0"/>
              <a:t>removing</a:t>
            </a:r>
            <a:r>
              <a:rPr lang="en-US" sz="2000" dirty="0" smtClean="0"/>
              <a:t> </a:t>
            </a:r>
            <a:r>
              <a:rPr sz="2000" dirty="0" smtClean="0"/>
              <a:t>any</a:t>
            </a:r>
            <a:r>
              <a:rPr lang="en-US" sz="2000" dirty="0" smtClean="0"/>
              <a:t> </a:t>
            </a:r>
            <a:r>
              <a:rPr sz="2000" dirty="0" smtClean="0"/>
              <a:t>vertices</a:t>
            </a:r>
            <a:r>
              <a:rPr lang="en-US" sz="2000" dirty="0" smtClean="0"/>
              <a:t>. </a:t>
            </a:r>
            <a:endParaRPr sz="2000" dirty="0"/>
          </a:p>
          <a:p>
            <a:pPr>
              <a:spcBef>
                <a:spcPts val="0"/>
              </a:spcBef>
            </a:pPr>
            <a:r>
              <a:rPr sz="2000" dirty="0" smtClean="0"/>
              <a:t>Step</a:t>
            </a:r>
            <a:r>
              <a:rPr lang="en-US" sz="2000" dirty="0" smtClean="0"/>
              <a:t> </a:t>
            </a:r>
            <a:r>
              <a:rPr sz="2000" dirty="0" smtClean="0"/>
              <a:t>2:</a:t>
            </a:r>
            <a:r>
              <a:rPr lang="en-US" sz="2000" dirty="0" smtClean="0"/>
              <a:t> </a:t>
            </a:r>
            <a:r>
              <a:rPr sz="2000" dirty="0" smtClean="0"/>
              <a:t>Properly</a:t>
            </a:r>
            <a:r>
              <a:rPr lang="en-US" sz="2000" dirty="0" smtClean="0"/>
              <a:t> </a:t>
            </a:r>
            <a:r>
              <a:rPr sz="2000" dirty="0" smtClean="0"/>
              <a:t>color</a:t>
            </a:r>
            <a:r>
              <a:rPr lang="en-US" sz="2000" dirty="0" smtClean="0"/>
              <a:t> </a:t>
            </a:r>
            <a:r>
              <a:rPr sz="2000" dirty="0" smtClean="0"/>
              <a:t>the</a:t>
            </a:r>
            <a:r>
              <a:rPr lang="en-US" sz="2000" dirty="0" smtClean="0"/>
              <a:t> </a:t>
            </a:r>
            <a:r>
              <a:rPr sz="2000" dirty="0" smtClean="0"/>
              <a:t>three</a:t>
            </a:r>
            <a:r>
              <a:rPr lang="en-US" sz="2000" dirty="0" smtClean="0"/>
              <a:t> </a:t>
            </a:r>
            <a:r>
              <a:rPr sz="2000" dirty="0" smtClean="0"/>
              <a:t>vertices</a:t>
            </a:r>
            <a:r>
              <a:rPr lang="en-US" sz="2000" dirty="0" smtClean="0"/>
              <a:t> </a:t>
            </a:r>
            <a:r>
              <a:rPr sz="2000" dirty="0" smtClean="0"/>
              <a:t>of</a:t>
            </a:r>
            <a:r>
              <a:rPr lang="en-US" sz="2000" dirty="0" smtClean="0"/>
              <a:t> </a:t>
            </a:r>
            <a:r>
              <a:rPr sz="2000" dirty="0" smtClean="0"/>
              <a:t>every</a:t>
            </a:r>
            <a:r>
              <a:rPr lang="en-US" sz="2000" dirty="0" smtClean="0"/>
              <a:t> </a:t>
            </a:r>
            <a:r>
              <a:rPr sz="2000" dirty="0" smtClean="0"/>
              <a:t>triangulated</a:t>
            </a:r>
            <a:r>
              <a:rPr lang="en-US" sz="2000" dirty="0" smtClean="0"/>
              <a:t> </a:t>
            </a:r>
            <a:r>
              <a:rPr sz="2000" dirty="0" smtClean="0"/>
              <a:t>triangle</a:t>
            </a:r>
            <a:r>
              <a:rPr lang="en-US" sz="2000" dirty="0" smtClean="0"/>
              <a:t>,</a:t>
            </a:r>
            <a:endParaRPr sz="2000" dirty="0"/>
          </a:p>
          <a:p>
            <a:pPr marL="1439863" indent="0">
              <a:spcBef>
                <a:spcPts val="0"/>
              </a:spcBef>
              <a:buNone/>
            </a:pPr>
            <a:r>
              <a:rPr lang="en-US" sz="2000" spc="-90" dirty="0" smtClean="0"/>
              <a:t> </a:t>
            </a:r>
            <a:r>
              <a:rPr sz="2000" dirty="0" smtClean="0"/>
              <a:t>in</a:t>
            </a:r>
            <a:r>
              <a:rPr lang="en-US" sz="2000" dirty="0" smtClean="0"/>
              <a:t> </a:t>
            </a:r>
            <a:r>
              <a:rPr sz="2000" dirty="0" smtClean="0"/>
              <a:t>three</a:t>
            </a:r>
            <a:r>
              <a:rPr lang="en-US" sz="2000" dirty="0" smtClean="0"/>
              <a:t> </a:t>
            </a:r>
            <a:r>
              <a:rPr sz="2000" dirty="0" smtClean="0"/>
              <a:t>different</a:t>
            </a:r>
            <a:r>
              <a:rPr lang="en-US" sz="2000" dirty="0" smtClean="0"/>
              <a:t> </a:t>
            </a:r>
            <a:r>
              <a:rPr sz="2000" dirty="0" smtClean="0"/>
              <a:t>colors</a:t>
            </a:r>
            <a:r>
              <a:rPr lang="en-US" sz="2000" dirty="0" smtClean="0"/>
              <a:t>. </a:t>
            </a:r>
            <a:r>
              <a:rPr sz="2000" dirty="0" smtClean="0"/>
              <a:t>The</a:t>
            </a:r>
            <a:r>
              <a:rPr lang="en-US" sz="2000" dirty="0" smtClean="0"/>
              <a:t> outcome</a:t>
            </a:r>
            <a:r>
              <a:rPr sz="2000" spc="-60" dirty="0" smtClean="0"/>
              <a:t>:</a:t>
            </a:r>
            <a:r>
              <a:rPr lang="en-US" sz="2000" spc="-60" dirty="0" smtClean="0"/>
              <a:t> </a:t>
            </a:r>
            <a:r>
              <a:rPr sz="2000" spc="-90" dirty="0" smtClean="0">
                <a:solidFill>
                  <a:schemeClr val="accent6">
                    <a:lumMod val="60000"/>
                    <a:lumOff val="40000"/>
                  </a:schemeClr>
                </a:solidFill>
              </a:rPr>
              <a:t>When</a:t>
            </a:r>
            <a:r>
              <a:rPr lang="en-US" sz="2000" spc="-90" dirty="0" smtClean="0">
                <a:solidFill>
                  <a:schemeClr val="accent6">
                    <a:lumMod val="60000"/>
                    <a:lumOff val="40000"/>
                  </a:schemeClr>
                </a:solidFill>
              </a:rPr>
              <a:t> </a:t>
            </a:r>
            <a:r>
              <a:rPr sz="2000" spc="-90" dirty="0" smtClean="0">
                <a:solidFill>
                  <a:schemeClr val="accent6">
                    <a:lumMod val="60000"/>
                    <a:lumOff val="40000"/>
                  </a:schemeClr>
                </a:solidFill>
              </a:rPr>
              <a:t>there</a:t>
            </a:r>
            <a:r>
              <a:rPr lang="en-US" sz="2000" spc="-90" dirty="0" smtClean="0">
                <a:solidFill>
                  <a:schemeClr val="accent6">
                    <a:lumMod val="60000"/>
                    <a:lumOff val="40000"/>
                  </a:schemeClr>
                </a:solidFill>
              </a:rPr>
              <a:t> </a:t>
            </a:r>
            <a:r>
              <a:rPr sz="2000" spc="-90" dirty="0" smtClean="0">
                <a:solidFill>
                  <a:schemeClr val="accent6">
                    <a:lumMod val="60000"/>
                    <a:lumOff val="40000"/>
                  </a:schemeClr>
                </a:solidFill>
              </a:rPr>
              <a:t>are</a:t>
            </a:r>
            <a:r>
              <a:rPr lang="en-US" sz="2000" spc="-90" dirty="0" smtClean="0">
                <a:solidFill>
                  <a:schemeClr val="accent6">
                    <a:lumMod val="60000"/>
                    <a:lumOff val="40000"/>
                  </a:schemeClr>
                </a:solidFill>
              </a:rPr>
              <a:t> </a:t>
            </a:r>
            <a:r>
              <a:rPr sz="2000" spc="-90" dirty="0" smtClean="0">
                <a:solidFill>
                  <a:schemeClr val="accent6">
                    <a:lumMod val="60000"/>
                    <a:lumOff val="40000"/>
                  </a:schemeClr>
                </a:solidFill>
              </a:rPr>
              <a:t>n</a:t>
            </a:r>
            <a:r>
              <a:rPr lang="en-US" sz="2000" spc="-90" dirty="0" smtClean="0">
                <a:solidFill>
                  <a:schemeClr val="accent6">
                    <a:lumMod val="60000"/>
                    <a:lumOff val="40000"/>
                  </a:schemeClr>
                </a:solidFill>
              </a:rPr>
              <a:t> </a:t>
            </a:r>
            <a:r>
              <a:rPr sz="2000" spc="-90" dirty="0" smtClean="0">
                <a:solidFill>
                  <a:schemeClr val="accent6">
                    <a:lumMod val="60000"/>
                    <a:lumOff val="40000"/>
                  </a:schemeClr>
                </a:solidFill>
              </a:rPr>
              <a:t>vertices</a:t>
            </a:r>
            <a:r>
              <a:rPr lang="en-US" sz="2000" spc="-60" dirty="0" smtClean="0"/>
              <a:t>, </a:t>
            </a:r>
            <a:r>
              <a:rPr sz="2000" spc="-60" dirty="0" smtClean="0"/>
              <a:t>there</a:t>
            </a:r>
            <a:r>
              <a:rPr lang="en-US" sz="2000" spc="-60" dirty="0" smtClean="0"/>
              <a:t> </a:t>
            </a:r>
            <a:r>
              <a:rPr sz="2000" spc="-60" dirty="0" smtClean="0"/>
              <a:t>could</a:t>
            </a:r>
            <a:r>
              <a:rPr lang="en-US" sz="2000" spc="-60" dirty="0" smtClean="0"/>
              <a:t> </a:t>
            </a:r>
            <a:r>
              <a:rPr sz="2000" spc="-60" dirty="0" smtClean="0"/>
              <a:t>not</a:t>
            </a:r>
            <a:r>
              <a:rPr lang="en-US" sz="2000" spc="-60" dirty="0" smtClean="0"/>
              <a:t> </a:t>
            </a:r>
            <a:r>
              <a:rPr sz="2000" spc="-60" dirty="0" smtClean="0"/>
              <a:t>be</a:t>
            </a:r>
            <a:r>
              <a:rPr lang="en-US" sz="2000" spc="-60" dirty="0" smtClean="0"/>
              <a:t> </a:t>
            </a:r>
            <a:r>
              <a:rPr sz="2000" spc="-90" dirty="0" smtClean="0">
                <a:solidFill>
                  <a:schemeClr val="accent6">
                    <a:lumMod val="60000"/>
                    <a:lumOff val="40000"/>
                  </a:schemeClr>
                </a:solidFill>
              </a:rPr>
              <a:t>more</a:t>
            </a:r>
            <a:r>
              <a:rPr lang="en-US" sz="2000" spc="-60" dirty="0" smtClean="0"/>
              <a:t> </a:t>
            </a:r>
            <a:r>
              <a:rPr sz="2000" spc="-60" dirty="0" smtClean="0"/>
              <a:t>than</a:t>
            </a:r>
            <a:r>
              <a:rPr lang="en-US" sz="2000" spc="-60" dirty="0" smtClean="0"/>
              <a:t> </a:t>
            </a:r>
            <a:r>
              <a:rPr sz="2000" i="1" spc="-90" dirty="0" smtClean="0">
                <a:solidFill>
                  <a:schemeClr val="accent6">
                    <a:lumMod val="60000"/>
                    <a:lumOff val="40000"/>
                  </a:schemeClr>
                </a:solidFill>
              </a:rPr>
              <a:t>n</a:t>
            </a:r>
            <a:r>
              <a:rPr lang="en-US" sz="2000" i="1" spc="-90" dirty="0" smtClean="0">
                <a:solidFill>
                  <a:schemeClr val="accent6">
                    <a:lumMod val="60000"/>
                    <a:lumOff val="40000"/>
                  </a:schemeClr>
                </a:solidFill>
              </a:rPr>
              <a:t>/3</a:t>
            </a:r>
            <a:r>
              <a:rPr lang="en-US" sz="2000" spc="-60" dirty="0" smtClean="0"/>
              <a:t> </a:t>
            </a:r>
            <a:r>
              <a:rPr sz="2000" spc="-60" dirty="0" smtClean="0"/>
              <a:t>vertices</a:t>
            </a:r>
            <a:r>
              <a:rPr lang="en-US" sz="2000" spc="-60" dirty="0" smtClean="0"/>
              <a:t> </a:t>
            </a:r>
            <a:r>
              <a:rPr sz="2000" spc="-60" dirty="0" smtClean="0"/>
              <a:t>of</a:t>
            </a:r>
            <a:r>
              <a:rPr lang="en-US" sz="2000" spc="-60" dirty="0" smtClean="0"/>
              <a:t> </a:t>
            </a:r>
            <a:r>
              <a:rPr sz="2000" spc="-90" dirty="0" smtClean="0">
                <a:solidFill>
                  <a:schemeClr val="accent6">
                    <a:lumMod val="60000"/>
                    <a:lumOff val="40000"/>
                  </a:schemeClr>
                </a:solidFill>
              </a:rPr>
              <a:t>each</a:t>
            </a:r>
            <a:r>
              <a:rPr lang="en-US" sz="2000" spc="-60" dirty="0" smtClean="0"/>
              <a:t> </a:t>
            </a:r>
            <a:r>
              <a:rPr sz="2000" spc="-60" dirty="0" smtClean="0"/>
              <a:t>color</a:t>
            </a:r>
            <a:r>
              <a:rPr lang="en-US" sz="2000" spc="-60" dirty="0" smtClean="0"/>
              <a:t>.</a:t>
            </a:r>
            <a:endParaRPr sz="2000" spc="-60" dirty="0"/>
          </a:p>
          <a:p>
            <a:pPr>
              <a:spcBef>
                <a:spcPts val="0"/>
              </a:spcBef>
              <a:buNone/>
            </a:pPr>
            <a:r>
              <a:rPr sz="2000" spc="-50" dirty="0"/>
              <a:t>	</a:t>
            </a:r>
            <a:r>
              <a:rPr sz="2000" spc="-50" dirty="0" smtClean="0"/>
              <a:t>Therefore</a:t>
            </a:r>
            <a:r>
              <a:rPr lang="en-US" sz="2000" spc="-50" dirty="0" smtClean="0"/>
              <a:t> </a:t>
            </a:r>
            <a:r>
              <a:rPr sz="2000" spc="-50" dirty="0" smtClean="0"/>
              <a:t>there</a:t>
            </a:r>
            <a:r>
              <a:rPr lang="en-US" sz="2000" spc="-50" dirty="0" smtClean="0"/>
              <a:t> </a:t>
            </a:r>
            <a:r>
              <a:rPr sz="2000" spc="-50" dirty="0" smtClean="0"/>
              <a:t>exists</a:t>
            </a:r>
            <a:r>
              <a:rPr lang="en-US" sz="2000" spc="-50" dirty="0" smtClean="0"/>
              <a:t> (</a:t>
            </a:r>
            <a:r>
              <a:rPr sz="2000" spc="-50" dirty="0" smtClean="0"/>
              <a:t>at</a:t>
            </a:r>
            <a:r>
              <a:rPr lang="en-US" sz="2000" spc="-50" dirty="0" smtClean="0"/>
              <a:t> </a:t>
            </a:r>
            <a:r>
              <a:rPr sz="2000" spc="-50" dirty="0" smtClean="0"/>
              <a:t>least</a:t>
            </a:r>
            <a:r>
              <a:rPr lang="en-US" sz="2000" spc="-50" dirty="0" smtClean="0"/>
              <a:t>) </a:t>
            </a:r>
            <a:r>
              <a:rPr sz="2000" spc="-50" dirty="0" smtClean="0"/>
              <a:t>one</a:t>
            </a:r>
            <a:r>
              <a:rPr lang="en-US" sz="2000" spc="-50" dirty="0" smtClean="0"/>
              <a:t> </a:t>
            </a:r>
            <a:r>
              <a:rPr sz="2000" spc="-50" dirty="0" smtClean="0"/>
              <a:t>color</a:t>
            </a:r>
            <a:r>
              <a:rPr lang="en-US" sz="2000" spc="-50" dirty="0" smtClean="0"/>
              <a:t> </a:t>
            </a:r>
            <a:r>
              <a:rPr sz="2000" spc="-50" dirty="0" smtClean="0"/>
              <a:t>that</a:t>
            </a:r>
            <a:r>
              <a:rPr lang="en-US" sz="2000" spc="-50" dirty="0" smtClean="0"/>
              <a:t> </a:t>
            </a:r>
            <a:r>
              <a:rPr sz="2000" spc="-50" dirty="0" smtClean="0"/>
              <a:t>appears</a:t>
            </a:r>
            <a:r>
              <a:rPr lang="en-US" sz="2000" spc="-50" dirty="0" smtClean="0"/>
              <a:t> </a:t>
            </a:r>
            <a:r>
              <a:rPr sz="2000" spc="-50" dirty="0" smtClean="0"/>
              <a:t>in</a:t>
            </a:r>
            <a:r>
              <a:rPr lang="en-US" sz="2000" spc="-50" dirty="0" smtClean="0"/>
              <a:t> </a:t>
            </a:r>
            <a:r>
              <a:rPr sz="2000" spc="-50" dirty="0" smtClean="0">
                <a:solidFill>
                  <a:schemeClr val="accent6">
                    <a:lumMod val="60000"/>
                    <a:lumOff val="40000"/>
                  </a:schemeClr>
                </a:solidFill>
                <a:sym typeface="Symbol" charset="2"/>
              </a:rPr>
              <a:t></a:t>
            </a:r>
            <a:r>
              <a:rPr sz="2000" i="1" spc="-50" dirty="0" smtClean="0">
                <a:solidFill>
                  <a:schemeClr val="accent6">
                    <a:lumMod val="60000"/>
                    <a:lumOff val="40000"/>
                  </a:schemeClr>
                </a:solidFill>
              </a:rPr>
              <a:t>n</a:t>
            </a:r>
            <a:r>
              <a:rPr lang="en-US" sz="2000" spc="-50" dirty="0" smtClean="0">
                <a:solidFill>
                  <a:schemeClr val="accent6">
                    <a:lumMod val="60000"/>
                    <a:lumOff val="40000"/>
                  </a:schemeClr>
                </a:solidFill>
              </a:rPr>
              <a:t>/</a:t>
            </a:r>
            <a:r>
              <a:rPr sz="2000" spc="-50" dirty="0" smtClean="0">
                <a:solidFill>
                  <a:schemeClr val="accent6">
                    <a:lumMod val="60000"/>
                    <a:lumOff val="40000"/>
                  </a:schemeClr>
                </a:solidFill>
              </a:rPr>
              <a:t>3</a:t>
            </a:r>
            <a:r>
              <a:rPr sz="2000" spc="-50" dirty="0" smtClean="0">
                <a:solidFill>
                  <a:schemeClr val="accent6">
                    <a:lumMod val="60000"/>
                    <a:lumOff val="40000"/>
                  </a:schemeClr>
                </a:solidFill>
                <a:sym typeface="Symbol" charset="2"/>
              </a:rPr>
              <a:t></a:t>
            </a:r>
            <a:r>
              <a:rPr lang="en-US" sz="2000" spc="-50" dirty="0" smtClean="0"/>
              <a:t> vertices </a:t>
            </a:r>
            <a:r>
              <a:rPr sz="2000" spc="-50" dirty="0" smtClean="0"/>
              <a:t>or</a:t>
            </a:r>
            <a:r>
              <a:rPr lang="en-US" sz="2000" spc="-50" dirty="0" smtClean="0"/>
              <a:t> </a:t>
            </a:r>
            <a:r>
              <a:rPr sz="2000" spc="-50" dirty="0" smtClean="0"/>
              <a:t>fewer</a:t>
            </a:r>
            <a:r>
              <a:rPr lang="en-US" sz="2000" spc="-50" dirty="0" smtClean="0"/>
              <a:t>. </a:t>
            </a:r>
            <a:endParaRPr sz="2000" spc="-50" dirty="0"/>
          </a:p>
          <a:p>
            <a:pPr>
              <a:spcBef>
                <a:spcPts val="0"/>
              </a:spcBef>
            </a:pPr>
            <a:r>
              <a:rPr sz="2000" dirty="0" smtClean="0"/>
              <a:t>Step</a:t>
            </a:r>
            <a:r>
              <a:rPr lang="en-US" sz="2000" dirty="0" smtClean="0"/>
              <a:t> </a:t>
            </a:r>
            <a:r>
              <a:rPr sz="2000" dirty="0" smtClean="0"/>
              <a:t>3:</a:t>
            </a:r>
            <a:r>
              <a:rPr lang="en-US" sz="2000" dirty="0" smtClean="0"/>
              <a:t> </a:t>
            </a:r>
            <a:r>
              <a:rPr sz="2000" dirty="0" smtClean="0"/>
              <a:t>Each</a:t>
            </a:r>
            <a:r>
              <a:rPr lang="en-US" sz="2000" dirty="0" smtClean="0"/>
              <a:t> </a:t>
            </a:r>
            <a:r>
              <a:rPr sz="2000" dirty="0" smtClean="0"/>
              <a:t>triangulated</a:t>
            </a:r>
            <a:r>
              <a:rPr lang="en-US" sz="2000" dirty="0" smtClean="0"/>
              <a:t> </a:t>
            </a:r>
            <a:r>
              <a:rPr sz="2000" dirty="0" smtClean="0"/>
              <a:t>triangle</a:t>
            </a:r>
            <a:r>
              <a:rPr lang="en-US" sz="2000" dirty="0" smtClean="0"/>
              <a:t> </a:t>
            </a:r>
            <a:r>
              <a:rPr sz="2000" dirty="0" smtClean="0"/>
              <a:t>has</a:t>
            </a:r>
            <a:r>
              <a:rPr lang="en-US" sz="2000" dirty="0" smtClean="0"/>
              <a:t> </a:t>
            </a:r>
            <a:r>
              <a:rPr sz="2000" dirty="0" smtClean="0"/>
              <a:t>one</a:t>
            </a:r>
            <a:r>
              <a:rPr lang="en-US" sz="2000" dirty="0" smtClean="0"/>
              <a:t> </a:t>
            </a:r>
            <a:r>
              <a:rPr sz="2000" dirty="0" smtClean="0"/>
              <a:t>vertex</a:t>
            </a:r>
            <a:r>
              <a:rPr lang="en-US" sz="2000" dirty="0" smtClean="0"/>
              <a:t> </a:t>
            </a:r>
            <a:r>
              <a:rPr sz="2000" dirty="0" smtClean="0"/>
              <a:t>in</a:t>
            </a:r>
            <a:r>
              <a:rPr lang="en-US" sz="2000" dirty="0" smtClean="0"/>
              <a:t> </a:t>
            </a:r>
            <a:r>
              <a:rPr sz="2000" dirty="0" smtClean="0"/>
              <a:t>this</a:t>
            </a:r>
            <a:r>
              <a:rPr lang="en-US" sz="2000" dirty="0" smtClean="0"/>
              <a:t> </a:t>
            </a:r>
            <a:r>
              <a:rPr sz="2000" dirty="0" smtClean="0"/>
              <a:t>color</a:t>
            </a:r>
            <a:r>
              <a:rPr lang="en-US" sz="2000" dirty="0" smtClean="0"/>
              <a:t>,</a:t>
            </a:r>
            <a:endParaRPr sz="2000" dirty="0"/>
          </a:p>
          <a:p>
            <a:pPr marL="0" indent="0">
              <a:spcBef>
                <a:spcPts val="0"/>
              </a:spcBef>
              <a:buNone/>
            </a:pPr>
            <a:r>
              <a:rPr lang="en-US" sz="2000" dirty="0" smtClean="0"/>
              <a:t>              </a:t>
            </a:r>
            <a:r>
              <a:rPr sz="2000" dirty="0" smtClean="0"/>
              <a:t>and</a:t>
            </a:r>
            <a:r>
              <a:rPr lang="en-US" sz="2000" dirty="0" smtClean="0"/>
              <a:t> </a:t>
            </a:r>
            <a:r>
              <a:rPr sz="2000" dirty="0" smtClean="0"/>
              <a:t>every</a:t>
            </a:r>
            <a:r>
              <a:rPr lang="en-US" sz="2000" dirty="0" smtClean="0"/>
              <a:t> spot </a:t>
            </a:r>
            <a:r>
              <a:rPr sz="2000" dirty="0" smtClean="0"/>
              <a:t>in</a:t>
            </a:r>
            <a:r>
              <a:rPr lang="en-US" sz="2000" dirty="0" smtClean="0"/>
              <a:t> </a:t>
            </a:r>
            <a:r>
              <a:rPr sz="2000" dirty="0" smtClean="0"/>
              <a:t>a</a:t>
            </a:r>
            <a:r>
              <a:rPr lang="en-US" sz="2000" dirty="0" smtClean="0"/>
              <a:t> </a:t>
            </a:r>
            <a:r>
              <a:rPr sz="2000" dirty="0" smtClean="0"/>
              <a:t>triangle</a:t>
            </a:r>
            <a:r>
              <a:rPr lang="en-US" sz="2000" dirty="0" smtClean="0"/>
              <a:t> </a:t>
            </a:r>
            <a:r>
              <a:rPr sz="2000" dirty="0" smtClean="0"/>
              <a:t>may</a:t>
            </a:r>
            <a:r>
              <a:rPr lang="en-US" sz="2000" dirty="0" smtClean="0"/>
              <a:t> </a:t>
            </a:r>
            <a:r>
              <a:rPr sz="2000" dirty="0" smtClean="0"/>
              <a:t>be</a:t>
            </a:r>
            <a:r>
              <a:rPr lang="en-US" sz="2000" dirty="0" smtClean="0"/>
              <a:t> </a:t>
            </a:r>
            <a:r>
              <a:rPr sz="2000" dirty="0" smtClean="0"/>
              <a:t>viewed</a:t>
            </a:r>
            <a:r>
              <a:rPr lang="en-US" sz="2000" dirty="0" smtClean="0"/>
              <a:t> </a:t>
            </a:r>
            <a:r>
              <a:rPr sz="2000" dirty="0" smtClean="0"/>
              <a:t>from</a:t>
            </a:r>
            <a:r>
              <a:rPr lang="en-US" sz="2000" dirty="0" smtClean="0"/>
              <a:t> </a:t>
            </a:r>
            <a:r>
              <a:rPr sz="2000" dirty="0" smtClean="0"/>
              <a:t>that</a:t>
            </a:r>
            <a:r>
              <a:rPr lang="en-US" sz="2000" dirty="0" smtClean="0"/>
              <a:t> </a:t>
            </a:r>
            <a:r>
              <a:rPr sz="2000" dirty="0" smtClean="0"/>
              <a:t>vertex</a:t>
            </a:r>
            <a:r>
              <a:rPr lang="en-US" sz="2000" dirty="0" smtClean="0"/>
              <a:t>. </a:t>
            </a:r>
            <a:endParaRPr sz="2000" dirty="0"/>
          </a:p>
          <a:p>
            <a:pPr>
              <a:spcBef>
                <a:spcPts val="0"/>
              </a:spcBef>
              <a:buNone/>
            </a:pPr>
            <a:r>
              <a:rPr sz="2000" spc="-100" dirty="0"/>
              <a:t>	</a:t>
            </a:r>
            <a:r>
              <a:rPr sz="2000" dirty="0" smtClean="0"/>
              <a:t>It</a:t>
            </a:r>
            <a:r>
              <a:rPr lang="en-US" sz="2000" dirty="0" smtClean="0"/>
              <a:t> </a:t>
            </a:r>
            <a:r>
              <a:rPr sz="2000" dirty="0" smtClean="0"/>
              <a:t>therefore</a:t>
            </a:r>
            <a:r>
              <a:rPr lang="en-US" sz="2000" dirty="0" smtClean="0"/>
              <a:t> </a:t>
            </a:r>
            <a:r>
              <a:rPr lang="en-US" sz="2000" dirty="0" smtClean="0"/>
              <a:t>is enough </a:t>
            </a:r>
            <a:r>
              <a:rPr sz="2000" dirty="0" smtClean="0"/>
              <a:t>to</a:t>
            </a:r>
            <a:r>
              <a:rPr lang="en-US" sz="2000" dirty="0" smtClean="0"/>
              <a:t> </a:t>
            </a:r>
            <a:r>
              <a:rPr sz="2000" dirty="0" smtClean="0"/>
              <a:t>position</a:t>
            </a:r>
            <a:r>
              <a:rPr lang="en-US" sz="2000" dirty="0" smtClean="0"/>
              <a:t> </a:t>
            </a:r>
            <a:r>
              <a:rPr sz="2000" dirty="0" smtClean="0"/>
              <a:t>guards</a:t>
            </a:r>
            <a:r>
              <a:rPr lang="en-US" sz="2000" dirty="0" smtClean="0"/>
              <a:t> </a:t>
            </a:r>
            <a:r>
              <a:rPr sz="2000" dirty="0" smtClean="0"/>
              <a:t>at</a:t>
            </a:r>
            <a:r>
              <a:rPr lang="en-US" sz="2000" dirty="0" smtClean="0"/>
              <a:t> </a:t>
            </a:r>
            <a:r>
              <a:rPr sz="2000" dirty="0" smtClean="0"/>
              <a:t>the</a:t>
            </a:r>
            <a:r>
              <a:rPr lang="en-US" sz="2000" dirty="0" smtClean="0"/>
              <a:t> </a:t>
            </a:r>
            <a:r>
              <a:rPr sz="2000" dirty="0" smtClean="0"/>
              <a:t>vertices</a:t>
            </a:r>
            <a:r>
              <a:rPr lang="en-US" sz="2000" dirty="0" smtClean="0"/>
              <a:t> </a:t>
            </a:r>
            <a:r>
              <a:rPr sz="2000" dirty="0" smtClean="0"/>
              <a:t>of</a:t>
            </a:r>
            <a:r>
              <a:rPr lang="en-US" sz="2000" dirty="0" smtClean="0"/>
              <a:t> </a:t>
            </a:r>
            <a:r>
              <a:rPr sz="2000" dirty="0" smtClean="0"/>
              <a:t>this</a:t>
            </a:r>
            <a:r>
              <a:rPr lang="en-US" sz="2000" dirty="0" smtClean="0"/>
              <a:t> </a:t>
            </a:r>
            <a:r>
              <a:rPr sz="2000" dirty="0" smtClean="0"/>
              <a:t>color</a:t>
            </a:r>
            <a:r>
              <a:rPr lang="en-US" sz="2000" dirty="0" smtClean="0"/>
              <a:t> </a:t>
            </a:r>
            <a:r>
              <a:rPr sz="2000" dirty="0" smtClean="0"/>
              <a:t>in</a:t>
            </a:r>
            <a:r>
              <a:rPr lang="en-US" sz="2000" dirty="0" smtClean="0"/>
              <a:t> </a:t>
            </a:r>
            <a:r>
              <a:rPr sz="2000" dirty="0" smtClean="0"/>
              <a:t>order</a:t>
            </a:r>
            <a:r>
              <a:rPr lang="en-US" sz="2000" dirty="0" smtClean="0"/>
              <a:t> </a:t>
            </a:r>
            <a:r>
              <a:rPr sz="2000" dirty="0" smtClean="0"/>
              <a:t>for</a:t>
            </a:r>
            <a:r>
              <a:rPr lang="en-US" sz="2000" dirty="0" smtClean="0"/>
              <a:t> </a:t>
            </a:r>
            <a:r>
              <a:rPr sz="2000" dirty="0" smtClean="0"/>
              <a:t>every</a:t>
            </a:r>
            <a:r>
              <a:rPr lang="en-US" sz="2000" dirty="0" smtClean="0"/>
              <a:t> spot </a:t>
            </a:r>
            <a:r>
              <a:rPr sz="2000" dirty="0" smtClean="0"/>
              <a:t>in</a:t>
            </a:r>
            <a:r>
              <a:rPr lang="en-US" sz="2000" dirty="0" smtClean="0"/>
              <a:t> </a:t>
            </a:r>
            <a:r>
              <a:rPr sz="2000" dirty="0" smtClean="0"/>
              <a:t>the</a:t>
            </a:r>
            <a:r>
              <a:rPr lang="en-US" sz="2000" dirty="0" smtClean="0"/>
              <a:t> </a:t>
            </a:r>
            <a:r>
              <a:rPr sz="2000" dirty="0" smtClean="0"/>
              <a:t>museum</a:t>
            </a:r>
            <a:r>
              <a:rPr lang="en-US" sz="2000" dirty="0" smtClean="0"/>
              <a:t> </a:t>
            </a:r>
            <a:r>
              <a:rPr sz="2000" dirty="0" smtClean="0"/>
              <a:t>to</a:t>
            </a:r>
            <a:r>
              <a:rPr lang="en-US" sz="2000" dirty="0" smtClean="0"/>
              <a:t> </a:t>
            </a:r>
            <a:r>
              <a:rPr sz="2000" dirty="0" smtClean="0"/>
              <a:t>be</a:t>
            </a:r>
            <a:r>
              <a:rPr lang="en-US" sz="2000" dirty="0" smtClean="0"/>
              <a:t> </a:t>
            </a:r>
            <a:r>
              <a:rPr sz="2000" dirty="0" smtClean="0"/>
              <a:t>under</a:t>
            </a:r>
            <a:r>
              <a:rPr lang="en-US" sz="2000" dirty="0" smtClean="0"/>
              <a:t> </a:t>
            </a:r>
            <a:r>
              <a:rPr sz="2000" dirty="0" smtClean="0"/>
              <a:t>the</a:t>
            </a:r>
            <a:r>
              <a:rPr lang="en-US" sz="2000" dirty="0" smtClean="0"/>
              <a:t> </a:t>
            </a:r>
            <a:r>
              <a:rPr sz="2000" dirty="0" smtClean="0"/>
              <a:t>watchful</a:t>
            </a:r>
            <a:r>
              <a:rPr lang="en-US" sz="2000" dirty="0" smtClean="0"/>
              <a:t> </a:t>
            </a:r>
            <a:r>
              <a:rPr sz="2000" dirty="0" smtClean="0"/>
              <a:t>eye</a:t>
            </a:r>
            <a:r>
              <a:rPr lang="en-US" sz="2000" dirty="0" smtClean="0"/>
              <a:t> </a:t>
            </a:r>
            <a:r>
              <a:rPr sz="2000" dirty="0" smtClean="0"/>
              <a:t>of</a:t>
            </a:r>
            <a:r>
              <a:rPr lang="en-US" sz="2000" dirty="0" smtClean="0"/>
              <a:t> </a:t>
            </a:r>
            <a:r>
              <a:rPr sz="2000" dirty="0" smtClean="0"/>
              <a:t>one</a:t>
            </a:r>
            <a:r>
              <a:rPr lang="en-US" sz="2000" dirty="0" smtClean="0"/>
              <a:t> </a:t>
            </a:r>
            <a:r>
              <a:rPr sz="2000" dirty="0" smtClean="0"/>
              <a:t>of</a:t>
            </a:r>
            <a:r>
              <a:rPr lang="en-US" sz="2000" dirty="0" smtClean="0"/>
              <a:t> </a:t>
            </a:r>
            <a:r>
              <a:rPr sz="2000" dirty="0" smtClean="0"/>
              <a:t>the</a:t>
            </a:r>
            <a:r>
              <a:rPr lang="en-US" sz="2000" dirty="0" smtClean="0"/>
              <a:t> </a:t>
            </a:r>
            <a:r>
              <a:rPr sz="2000" dirty="0" smtClean="0"/>
              <a:t>guards</a:t>
            </a:r>
            <a:r>
              <a:rPr lang="en-US" sz="2000" dirty="0" smtClean="0"/>
              <a:t>.</a:t>
            </a:r>
            <a:endParaRPr sz="2000" dirty="0"/>
          </a:p>
          <a:p>
            <a:pPr>
              <a:spcBef>
                <a:spcPts val="0"/>
              </a:spcBef>
              <a:buNone/>
            </a:pPr>
            <a:r>
              <a:rPr lang="en-US" sz="2000" dirty="0" smtClean="0"/>
              <a:t>    </a:t>
            </a:r>
            <a:r>
              <a:rPr sz="2000" dirty="0" smtClean="0"/>
              <a:t>Q</a:t>
            </a:r>
            <a:r>
              <a:rPr lang="en-US" sz="2000" dirty="0" smtClean="0"/>
              <a:t>.</a:t>
            </a:r>
            <a:r>
              <a:rPr sz="2000" dirty="0" smtClean="0"/>
              <a:t>E</a:t>
            </a:r>
            <a:r>
              <a:rPr lang="en-US" sz="2000" dirty="0" smtClean="0"/>
              <a:t>.</a:t>
            </a:r>
            <a:r>
              <a:rPr sz="2000" dirty="0" smtClean="0"/>
              <a:t>D</a:t>
            </a:r>
            <a:r>
              <a:rPr lang="en-US" sz="2000" dirty="0" smtClean="0"/>
              <a:t>.</a:t>
            </a:r>
            <a:endParaRPr lang="he-IL" sz="2000" dirty="0"/>
          </a:p>
          <a:p>
            <a:pPr>
              <a:buNone/>
            </a:pPr>
            <a:r>
              <a:rPr sz="2000" dirty="0"/>
              <a:t>	</a:t>
            </a:r>
            <a:r>
              <a:rPr lang="en-US" sz="2000" dirty="0" smtClean="0"/>
              <a:t> </a:t>
            </a:r>
            <a:endParaRPr lang="he-IL" sz="2000" dirty="0"/>
          </a:p>
        </p:txBody>
      </p:sp>
      <p:sp>
        <p:nvSpPr>
          <p:cNvPr id="4" name="Date Placeholder 3"/>
          <p:cNvSpPr>
            <a:spLocks noGrp="1"/>
          </p:cNvSpPr>
          <p:nvPr>
            <p:ph type="dt" sz="half" idx="10"/>
          </p:nvPr>
        </p:nvSpPr>
        <p:spPr/>
        <p:txBody>
          <a:bodyPr/>
          <a:lstStyle/>
          <a:p>
            <a:r>
              <a:rPr dirty="0" smtClean="0"/>
              <a:t>Updated</a:t>
            </a:r>
            <a:r>
              <a:rPr lang="en-US" dirty="0" smtClean="0"/>
              <a:t> </a:t>
            </a:r>
            <a:r>
              <a:rPr dirty="0" smtClean="0"/>
              <a:t>13</a:t>
            </a:r>
            <a:r>
              <a:rPr lang="en-US" dirty="0" smtClean="0"/>
              <a:t>-</a:t>
            </a:r>
            <a:r>
              <a:rPr dirty="0" smtClean="0"/>
              <a:t>Oct</a:t>
            </a:r>
            <a:r>
              <a:rPr lang="en-US" dirty="0" smtClean="0"/>
              <a:t>-</a:t>
            </a:r>
            <a:r>
              <a:rPr dirty="0" smtClean="0"/>
              <a:t>2016</a:t>
            </a:r>
            <a:endParaRPr lang="en-US" dirty="0"/>
          </a:p>
        </p:txBody>
      </p:sp>
      <p:sp>
        <p:nvSpPr>
          <p:cNvPr id="7" name="Footer Placeholder 7"/>
          <p:cNvSpPr>
            <a:spLocks noGrp="1"/>
          </p:cNvSpPr>
          <p:nvPr>
            <p:ph type="ftr" sz="quarter" idx="11"/>
          </p:nvPr>
        </p:nvSpPr>
        <p:spPr>
          <a:xfrm>
            <a:off x="2209800" y="5995988"/>
            <a:ext cx="48768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dirty="0" smtClean="0">
                <a:solidFill>
                  <a:srgbClr val="F8F8F8"/>
                </a:solidFill>
                <a:latin typeface="Tahoma"/>
              </a:rPr>
              <a:t>The Art Gallery Problem </a:t>
            </a:r>
            <a:r>
              <a:rPr dirty="0" smtClean="0">
                <a:solidFill>
                  <a:srgbClr val="F8F8F8"/>
                </a:solidFill>
                <a:latin typeface="Tahoma"/>
              </a:rPr>
              <a:t>©</a:t>
            </a:r>
            <a:r>
              <a:rPr lang="en-US" dirty="0" smtClean="0">
                <a:solidFill>
                  <a:srgbClr val="F8F8F8"/>
                </a:solidFill>
                <a:latin typeface="Tahoma"/>
              </a:rPr>
              <a:t> </a:t>
            </a:r>
            <a:r>
              <a:rPr dirty="0" smtClean="0">
                <a:solidFill>
                  <a:srgbClr val="F8F8F8"/>
                </a:solidFill>
                <a:latin typeface="Tahoma"/>
              </a:rPr>
              <a:t>All</a:t>
            </a:r>
            <a:r>
              <a:rPr lang="en-US" dirty="0" smtClean="0">
                <a:solidFill>
                  <a:srgbClr val="F8F8F8"/>
                </a:solidFill>
                <a:latin typeface="Tahoma"/>
              </a:rPr>
              <a:t> </a:t>
            </a:r>
            <a:r>
              <a:rPr dirty="0" smtClean="0">
                <a:solidFill>
                  <a:srgbClr val="F8F8F8"/>
                </a:solidFill>
                <a:latin typeface="Tahoma"/>
              </a:rPr>
              <a:t>Rights</a:t>
            </a:r>
            <a:r>
              <a:rPr lang="en-US" dirty="0" smtClean="0">
                <a:solidFill>
                  <a:srgbClr val="F8F8F8"/>
                </a:solidFill>
                <a:latin typeface="Tahoma"/>
              </a:rPr>
              <a:t> </a:t>
            </a:r>
            <a:r>
              <a:rPr dirty="0" smtClean="0">
                <a:solidFill>
                  <a:srgbClr val="F8F8F8"/>
                </a:solidFill>
                <a:latin typeface="Tahoma"/>
              </a:rPr>
              <a:t>Reserved</a:t>
            </a:r>
            <a:r>
              <a:rPr lang="en-US" dirty="0" smtClean="0">
                <a:solidFill>
                  <a:srgbClr val="F8F8F8"/>
                </a:solidFill>
                <a:latin typeface="Tahoma"/>
              </a:rPr>
              <a:t> </a:t>
            </a:r>
            <a:endParaRPr lang="en-US" altLang="en-US" dirty="0">
              <a:solidFill>
                <a:srgbClr val="F8F8F8"/>
              </a:solidFill>
              <a:latin typeface="Tahoma" pitchFamily="34" charset="0"/>
            </a:endParaRPr>
          </a:p>
        </p:txBody>
      </p:sp>
      <p:sp>
        <p:nvSpPr>
          <p:cNvPr id="5" name="Slide Number Placeholder 4"/>
          <p:cNvSpPr>
            <a:spLocks noGrp="1"/>
          </p:cNvSpPr>
          <p:nvPr>
            <p:ph type="sldNum" sz="quarter" idx="12"/>
          </p:nvPr>
        </p:nvSpPr>
        <p:spPr/>
        <p:txBody>
          <a:bodyPr/>
          <a:lstStyle/>
          <a:p>
            <a:pPr>
              <a:defRPr/>
            </a:pPr>
            <a:fld id="{28C99590-D653-46AC-97D3-FFD34B05AF04}" type="slidenum">
              <a:rPr lang="en-US" smtClean="0"/>
              <a:pPr>
                <a:defRPr/>
              </a:pPr>
              <a:t>26</a:t>
            </a:fld>
            <a:endParaRPr lang="en-US"/>
          </a:p>
        </p:txBody>
      </p:sp>
    </p:spTree>
    <p:extLst>
      <p:ext uri="{BB962C8B-B14F-4D97-AF65-F5344CB8AC3E}">
        <p14:creationId xmlns:p14="http://schemas.microsoft.com/office/powerpoint/2010/main" val="4072947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9" presetClass="emph" presetSubtype="0" nodeType="withEffect">
                                  <p:stCondLst>
                                    <p:cond delay="0"/>
                                  </p:stCondLst>
                                  <p:childTnLst>
                                    <p:set>
                                      <p:cBhvr rctx="PPT">
                                        <p:cTn id="18" dur="indefinite"/>
                                        <p:tgtEl>
                                          <p:spTgt spid="3">
                                            <p:txEl>
                                              <p:pRg st="0" end="0"/>
                                            </p:txEl>
                                          </p:spTgt>
                                        </p:tgtEl>
                                        <p:attrNameLst>
                                          <p:attrName>style.opacity</p:attrName>
                                        </p:attrNameLst>
                                      </p:cBhvr>
                                      <p:to>
                                        <p:strVal val="0.5"/>
                                      </p:to>
                                    </p:set>
                                    <p:animEffect filter="image" prLst="opacity: 0.5">
                                      <p:cBhvr rctx="IE">
                                        <p:cTn id="19" dur="indefinite"/>
                                        <p:tgtEl>
                                          <p:spTgt spid="3">
                                            <p:txEl>
                                              <p:pRg st="0" end="0"/>
                                            </p:txEl>
                                          </p:spTgt>
                                        </p:tgtEl>
                                      </p:cBhvr>
                                    </p:animEffect>
                                  </p:childTnLst>
                                </p:cTn>
                              </p:par>
                              <p:par>
                                <p:cTn id="20" presetID="9" presetClass="emph" presetSubtype="0" nodeType="withEffect">
                                  <p:stCondLst>
                                    <p:cond delay="0"/>
                                  </p:stCondLst>
                                  <p:childTnLst>
                                    <p:set>
                                      <p:cBhvr rctx="PPT">
                                        <p:cTn id="21" dur="indefinite"/>
                                        <p:tgtEl>
                                          <p:spTgt spid="3">
                                            <p:txEl>
                                              <p:pRg st="1" end="1"/>
                                            </p:txEl>
                                          </p:spTgt>
                                        </p:tgtEl>
                                        <p:attrNameLst>
                                          <p:attrName>style.opacity</p:attrName>
                                        </p:attrNameLst>
                                      </p:cBhvr>
                                      <p:to>
                                        <p:strVal val="0.5"/>
                                      </p:to>
                                    </p:set>
                                    <p:animEffect filter="image" prLst="opacity: 0.5">
                                      <p:cBhvr rctx="IE">
                                        <p:cTn id="22" dur="indefinite"/>
                                        <p:tgtEl>
                                          <p:spTgt spid="3">
                                            <p:txEl>
                                              <p:pRg st="1" end="1"/>
                                            </p:txEl>
                                          </p:spTgt>
                                        </p:tgtEl>
                                      </p:cBhvr>
                                    </p:animEffect>
                                  </p:childTnLst>
                                </p:cTn>
                              </p:par>
                              <p:par>
                                <p:cTn id="23" presetID="9" presetClass="emph" presetSubtype="0" nodeType="withEffect">
                                  <p:stCondLst>
                                    <p:cond delay="0"/>
                                  </p:stCondLst>
                                  <p:childTnLst>
                                    <p:set>
                                      <p:cBhvr rctx="PPT">
                                        <p:cTn id="24" dur="indefinite"/>
                                        <p:tgtEl>
                                          <p:spTgt spid="3">
                                            <p:txEl>
                                              <p:pRg st="2" end="2"/>
                                            </p:txEl>
                                          </p:spTgt>
                                        </p:tgtEl>
                                        <p:attrNameLst>
                                          <p:attrName>style.opacity</p:attrName>
                                        </p:attrNameLst>
                                      </p:cBhvr>
                                      <p:to>
                                        <p:strVal val="0.5"/>
                                      </p:to>
                                    </p:set>
                                    <p:animEffect filter="image" prLst="opacity: 0.5">
                                      <p:cBhvr rctx="IE">
                                        <p:cTn id="25" dur="indefinite"/>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childTnLst>
                                </p:cTn>
                              </p:par>
                              <p:par>
                                <p:cTn id="30" presetID="9" presetClass="emph" presetSubtype="0" nodeType="withEffect">
                                  <p:stCondLst>
                                    <p:cond delay="0"/>
                                  </p:stCondLst>
                                  <p:childTnLst>
                                    <p:set>
                                      <p:cBhvr rctx="PPT">
                                        <p:cTn id="31" dur="indefinite"/>
                                        <p:tgtEl>
                                          <p:spTgt spid="3">
                                            <p:txEl>
                                              <p:pRg st="3" end="3"/>
                                            </p:txEl>
                                          </p:spTgt>
                                        </p:tgtEl>
                                        <p:attrNameLst>
                                          <p:attrName>style.opacity</p:attrName>
                                        </p:attrNameLst>
                                      </p:cBhvr>
                                      <p:to>
                                        <p:strVal val="0.5"/>
                                      </p:to>
                                    </p:set>
                                    <p:animEffect filter="image" prLst="opacity: 0.5">
                                      <p:cBhvr rctx="IE">
                                        <p:cTn id="32" dur="indefinite"/>
                                        <p:tgtEl>
                                          <p:spTgt spid="3">
                                            <p:txEl>
                                              <p:pRg st="3" end="3"/>
                                            </p:txEl>
                                          </p:spTgt>
                                        </p:tgtEl>
                                      </p:cBhvr>
                                    </p:animEffect>
                                  </p:childTnLst>
                                </p:cTn>
                              </p:par>
                              <p:par>
                                <p:cTn id="33" presetID="9" presetClass="emph" presetSubtype="0" nodeType="withEffect">
                                  <p:stCondLst>
                                    <p:cond delay="0"/>
                                  </p:stCondLst>
                                  <p:childTnLst>
                                    <p:set>
                                      <p:cBhvr rctx="PPT">
                                        <p:cTn id="34" dur="indefinite"/>
                                        <p:tgtEl>
                                          <p:spTgt spid="3">
                                            <p:txEl>
                                              <p:pRg st="4" end="4"/>
                                            </p:txEl>
                                          </p:spTgt>
                                        </p:tgtEl>
                                        <p:attrNameLst>
                                          <p:attrName>style.opacity</p:attrName>
                                        </p:attrNameLst>
                                      </p:cBhvr>
                                      <p:to>
                                        <p:strVal val="0.5"/>
                                      </p:to>
                                    </p:set>
                                    <p:animEffect filter="image" prLst="opacity: 0.5">
                                      <p:cBhvr rctx="IE">
                                        <p:cTn id="35" dur="indefinite"/>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7416"/>
            <a:ext cx="9144000" cy="941784"/>
          </a:xfrm>
        </p:spPr>
        <p:txBody>
          <a:bodyPr>
            <a:normAutofit fontScale="90000"/>
          </a:bodyPr>
          <a:lstStyle/>
          <a:p>
            <a:pPr algn="ctr" rtl="1"/>
            <a:r>
              <a:rPr sz="3600" dirty="0" smtClean="0">
                <a:solidFill>
                  <a:srgbClr val="00FFFF"/>
                </a:solidFill>
              </a:rPr>
              <a:t>Fisk's</a:t>
            </a:r>
            <a:r>
              <a:rPr lang="en-US" sz="3600" dirty="0" smtClean="0">
                <a:solidFill>
                  <a:srgbClr val="00FFFF"/>
                </a:solidFill>
              </a:rPr>
              <a:t> </a:t>
            </a:r>
            <a:r>
              <a:rPr sz="3600" dirty="0" smtClean="0">
                <a:solidFill>
                  <a:srgbClr val="00FFFF"/>
                </a:solidFill>
              </a:rPr>
              <a:t>proof</a:t>
            </a:r>
            <a:r>
              <a:rPr lang="en-US" sz="3600" dirty="0" smtClean="0">
                <a:solidFill>
                  <a:srgbClr val="00FFFF"/>
                </a:solidFill>
              </a:rPr>
              <a:t> </a:t>
            </a:r>
            <a:r>
              <a:rPr sz="3600" dirty="0" smtClean="0">
                <a:solidFill>
                  <a:srgbClr val="00FFFF"/>
                </a:solidFill>
              </a:rPr>
              <a:t>is</a:t>
            </a:r>
            <a:r>
              <a:rPr lang="en-US" sz="3600" dirty="0" smtClean="0">
                <a:solidFill>
                  <a:srgbClr val="00FFFF"/>
                </a:solidFill>
              </a:rPr>
              <a:t> </a:t>
            </a:r>
            <a:r>
              <a:rPr sz="3600" dirty="0" smtClean="0">
                <a:solidFill>
                  <a:srgbClr val="00FFFF"/>
                </a:solidFill>
              </a:rPr>
              <a:t>elegant</a:t>
            </a:r>
            <a:r>
              <a:rPr sz="3600" dirty="0">
                <a:solidFill>
                  <a:srgbClr val="00FFFF"/>
                </a:solidFill>
              </a:rPr>
              <a:t/>
            </a:r>
            <a:br>
              <a:rPr sz="3600" dirty="0">
                <a:solidFill>
                  <a:srgbClr val="00FFFF"/>
                </a:solidFill>
              </a:rPr>
            </a:br>
            <a:endParaRPr lang="he-IL" sz="4000" dirty="0"/>
          </a:p>
        </p:txBody>
      </p:sp>
      <p:sp>
        <p:nvSpPr>
          <p:cNvPr id="3" name="Content Placeholder 2"/>
          <p:cNvSpPr>
            <a:spLocks noGrp="1"/>
          </p:cNvSpPr>
          <p:nvPr>
            <p:ph idx="1"/>
          </p:nvPr>
        </p:nvSpPr>
        <p:spPr>
          <a:xfrm>
            <a:off x="381000" y="908720"/>
            <a:ext cx="8610600" cy="4824536"/>
          </a:xfrm>
        </p:spPr>
        <p:txBody>
          <a:bodyPr>
            <a:noAutofit/>
          </a:bodyPr>
          <a:lstStyle/>
          <a:p>
            <a:pPr indent="-161925">
              <a:spcBef>
                <a:spcPts val="0"/>
              </a:spcBef>
              <a:buNone/>
            </a:pPr>
            <a:r>
              <a:rPr sz="2400" dirty="0"/>
              <a:t>	</a:t>
            </a:r>
            <a:r>
              <a:rPr lang="en-US" sz="2400" dirty="0" smtClean="0"/>
              <a:t>It </a:t>
            </a:r>
            <a:r>
              <a:rPr sz="2400" dirty="0" smtClean="0"/>
              <a:t>is</a:t>
            </a:r>
            <a:r>
              <a:rPr lang="en-US" sz="2400" dirty="0" smtClean="0"/>
              <a:t> </a:t>
            </a:r>
            <a:r>
              <a:rPr sz="2400" dirty="0" smtClean="0"/>
              <a:t>simple</a:t>
            </a:r>
            <a:endParaRPr sz="2400" dirty="0"/>
          </a:p>
          <a:p>
            <a:pPr>
              <a:spcBef>
                <a:spcPts val="0"/>
              </a:spcBef>
              <a:buNone/>
            </a:pPr>
            <a:r>
              <a:rPr sz="2400" dirty="0"/>
              <a:t>	</a:t>
            </a:r>
            <a:r>
              <a:rPr lang="en-US" sz="2400" dirty="0" smtClean="0"/>
              <a:t>It </a:t>
            </a:r>
            <a:r>
              <a:rPr sz="2400" dirty="0" smtClean="0"/>
              <a:t>is</a:t>
            </a:r>
            <a:r>
              <a:rPr lang="en-US" sz="2400" dirty="0" smtClean="0"/>
              <a:t> </a:t>
            </a:r>
            <a:r>
              <a:rPr sz="2400" dirty="0" smtClean="0"/>
              <a:t>short</a:t>
            </a:r>
            <a:endParaRPr sz="2400" dirty="0"/>
          </a:p>
          <a:p>
            <a:pPr>
              <a:spcBef>
                <a:spcPts val="0"/>
              </a:spcBef>
              <a:buNone/>
            </a:pPr>
            <a:r>
              <a:rPr sz="2400" dirty="0"/>
              <a:t>	</a:t>
            </a:r>
            <a:r>
              <a:rPr sz="2400" dirty="0" smtClean="0"/>
              <a:t>and</a:t>
            </a:r>
            <a:r>
              <a:rPr lang="en-US" sz="2400" dirty="0" smtClean="0"/>
              <a:t> </a:t>
            </a:r>
            <a:r>
              <a:rPr sz="2400" dirty="0" smtClean="0"/>
              <a:t>it</a:t>
            </a:r>
            <a:r>
              <a:rPr lang="en-US" sz="2400" dirty="0" smtClean="0"/>
              <a:t> </a:t>
            </a:r>
            <a:r>
              <a:rPr sz="2400" dirty="0" smtClean="0"/>
              <a:t>is</a:t>
            </a:r>
            <a:r>
              <a:rPr lang="en-US" sz="2400" dirty="0" smtClean="0"/>
              <a:t> </a:t>
            </a:r>
            <a:r>
              <a:rPr sz="2400" dirty="0" smtClean="0"/>
              <a:t>practical</a:t>
            </a:r>
            <a:r>
              <a:rPr lang="en-US" sz="2400" dirty="0" smtClean="0"/>
              <a:t>! </a:t>
            </a:r>
            <a:r>
              <a:rPr lang="en-US" sz="2400" dirty="0" smtClean="0"/>
              <a:t>B</a:t>
            </a:r>
            <a:r>
              <a:rPr sz="2400" dirty="0" smtClean="0"/>
              <a:t>ecause</a:t>
            </a:r>
            <a:r>
              <a:rPr lang="en-US" sz="2400" dirty="0" smtClean="0"/>
              <a:t> from it we derive a </a:t>
            </a:r>
            <a:r>
              <a:rPr sz="2400" dirty="0" smtClean="0"/>
              <a:t>four</a:t>
            </a:r>
            <a:r>
              <a:rPr lang="en-US" sz="2400" dirty="0" smtClean="0"/>
              <a:t>-</a:t>
            </a:r>
            <a:r>
              <a:rPr sz="2400" dirty="0" smtClean="0"/>
              <a:t>step</a:t>
            </a:r>
            <a:r>
              <a:rPr lang="en-US" sz="2400" dirty="0" smtClean="0"/>
              <a:t> </a:t>
            </a:r>
            <a:r>
              <a:rPr sz="2400" dirty="0" smtClean="0"/>
              <a:t>procedure</a:t>
            </a:r>
            <a:r>
              <a:rPr lang="en-US" sz="2400" dirty="0" smtClean="0"/>
              <a:t> </a:t>
            </a:r>
            <a:r>
              <a:rPr sz="2400" dirty="0" smtClean="0"/>
              <a:t>guaranteeing</a:t>
            </a:r>
            <a:r>
              <a:rPr lang="en-US" sz="2400" dirty="0" smtClean="0"/>
              <a:t> </a:t>
            </a:r>
            <a:r>
              <a:rPr sz="2400" dirty="0" smtClean="0"/>
              <a:t>the</a:t>
            </a:r>
            <a:r>
              <a:rPr lang="en-US" sz="2400" dirty="0" smtClean="0"/>
              <a:t> </a:t>
            </a:r>
            <a:r>
              <a:rPr sz="2400" dirty="0" smtClean="0"/>
              <a:t>positioning</a:t>
            </a:r>
            <a:r>
              <a:rPr lang="en-US" sz="2400" dirty="0" smtClean="0"/>
              <a:t> </a:t>
            </a:r>
            <a:r>
              <a:rPr sz="2400" dirty="0" smtClean="0"/>
              <a:t>of</a:t>
            </a:r>
            <a:r>
              <a:rPr lang="en-US" sz="2400" dirty="0" smtClean="0"/>
              <a:t> </a:t>
            </a:r>
            <a:r>
              <a:rPr sz="2400" dirty="0" smtClean="0"/>
              <a:t>the</a:t>
            </a:r>
            <a:r>
              <a:rPr lang="en-US" sz="2400" dirty="0" smtClean="0"/>
              <a:t> </a:t>
            </a:r>
            <a:r>
              <a:rPr sz="2400" dirty="0" smtClean="0"/>
              <a:t>guards</a:t>
            </a:r>
            <a:r>
              <a:rPr lang="en-US" sz="2400" dirty="0" smtClean="0"/>
              <a:t> for any polygon: </a:t>
            </a:r>
          </a:p>
          <a:p>
            <a:pPr marL="714375">
              <a:spcBef>
                <a:spcPts val="0"/>
              </a:spcBef>
              <a:buNone/>
            </a:pPr>
            <a:r>
              <a:rPr sz="2400" dirty="0" smtClean="0"/>
              <a:t>A</a:t>
            </a:r>
            <a:r>
              <a:rPr lang="en-US" sz="2400" dirty="0" smtClean="0"/>
              <a:t>. </a:t>
            </a:r>
            <a:r>
              <a:rPr sz="2400" dirty="0" smtClean="0"/>
              <a:t>triangulate</a:t>
            </a:r>
            <a:r>
              <a:rPr lang="en-US" sz="2400" dirty="0" smtClean="0"/>
              <a:t> </a:t>
            </a:r>
            <a:r>
              <a:rPr sz="2400" dirty="0" smtClean="0"/>
              <a:t>the</a:t>
            </a:r>
            <a:r>
              <a:rPr lang="en-US" sz="2400" dirty="0" smtClean="0"/>
              <a:t> </a:t>
            </a:r>
            <a:r>
              <a:rPr sz="2400" dirty="0" smtClean="0"/>
              <a:t>polygon</a:t>
            </a:r>
            <a:r>
              <a:rPr lang="en-US" sz="2400" dirty="0" smtClean="0"/>
              <a:t>;</a:t>
            </a:r>
            <a:endParaRPr sz="2400" dirty="0" smtClean="0"/>
          </a:p>
          <a:p>
            <a:pPr marL="714375">
              <a:spcBef>
                <a:spcPts val="0"/>
              </a:spcBef>
              <a:buNone/>
            </a:pPr>
            <a:r>
              <a:rPr sz="2400" dirty="0" smtClean="0"/>
              <a:t>B</a:t>
            </a:r>
            <a:r>
              <a:rPr lang="en-US" sz="2400" dirty="0" smtClean="0"/>
              <a:t>. </a:t>
            </a:r>
            <a:r>
              <a:rPr sz="2400" dirty="0" smtClean="0"/>
              <a:t>properly</a:t>
            </a:r>
            <a:r>
              <a:rPr lang="en-US" sz="2400" dirty="0" smtClean="0"/>
              <a:t> </a:t>
            </a:r>
            <a:r>
              <a:rPr sz="2400" dirty="0" smtClean="0"/>
              <a:t>color</a:t>
            </a:r>
            <a:r>
              <a:rPr lang="en-US" sz="2400" dirty="0" smtClean="0"/>
              <a:t> </a:t>
            </a:r>
            <a:r>
              <a:rPr sz="2400" dirty="0" smtClean="0"/>
              <a:t>the</a:t>
            </a:r>
            <a:r>
              <a:rPr lang="en-US" sz="2400" dirty="0" smtClean="0"/>
              <a:t> </a:t>
            </a:r>
            <a:r>
              <a:rPr sz="2400" dirty="0" smtClean="0"/>
              <a:t>vertices</a:t>
            </a:r>
            <a:r>
              <a:rPr lang="en-US" sz="2400" dirty="0" smtClean="0"/>
              <a:t>;</a:t>
            </a:r>
            <a:endParaRPr sz="2400" dirty="0"/>
          </a:p>
          <a:p>
            <a:pPr marL="714375">
              <a:spcBef>
                <a:spcPts val="0"/>
              </a:spcBef>
              <a:buNone/>
            </a:pPr>
            <a:r>
              <a:rPr sz="2400" dirty="0" smtClean="0"/>
              <a:t>C</a:t>
            </a:r>
            <a:r>
              <a:rPr lang="en-US" sz="2400" dirty="0" smtClean="0"/>
              <a:t>. </a:t>
            </a:r>
            <a:r>
              <a:rPr sz="2400" dirty="0" smtClean="0"/>
              <a:t>find</a:t>
            </a:r>
            <a:r>
              <a:rPr lang="en-US" sz="2400" dirty="0" smtClean="0"/>
              <a:t> </a:t>
            </a:r>
            <a:r>
              <a:rPr sz="2400" dirty="0" smtClean="0"/>
              <a:t>the</a:t>
            </a:r>
            <a:r>
              <a:rPr lang="en-US" sz="2400" dirty="0" smtClean="0"/>
              <a:t> </a:t>
            </a:r>
            <a:r>
              <a:rPr sz="2400" dirty="0" smtClean="0"/>
              <a:t>color</a:t>
            </a:r>
            <a:r>
              <a:rPr lang="en-US" sz="2400" dirty="0" smtClean="0"/>
              <a:t> </a:t>
            </a:r>
            <a:r>
              <a:rPr sz="2400" dirty="0" smtClean="0"/>
              <a:t>with</a:t>
            </a:r>
            <a:r>
              <a:rPr lang="en-US" sz="2400" dirty="0" smtClean="0"/>
              <a:t> </a:t>
            </a:r>
            <a:r>
              <a:rPr sz="2400" dirty="0" smtClean="0"/>
              <a:t>the</a:t>
            </a:r>
            <a:r>
              <a:rPr lang="en-US" sz="2400" dirty="0" smtClean="0"/>
              <a:t> </a:t>
            </a:r>
            <a:r>
              <a:rPr sz="2400" dirty="0" smtClean="0"/>
              <a:t>smallest</a:t>
            </a:r>
            <a:r>
              <a:rPr lang="en-US" sz="2400" dirty="0" smtClean="0"/>
              <a:t> </a:t>
            </a:r>
            <a:r>
              <a:rPr sz="2400" dirty="0" smtClean="0"/>
              <a:t>number</a:t>
            </a:r>
            <a:r>
              <a:rPr lang="en-US" sz="2400" dirty="0" smtClean="0"/>
              <a:t> </a:t>
            </a:r>
            <a:r>
              <a:rPr sz="2400" dirty="0" smtClean="0"/>
              <a:t>of</a:t>
            </a:r>
            <a:r>
              <a:rPr lang="en-US" sz="2400" dirty="0" smtClean="0"/>
              <a:t> </a:t>
            </a:r>
            <a:r>
              <a:rPr sz="2400" dirty="0" smtClean="0"/>
              <a:t>vertices</a:t>
            </a:r>
            <a:r>
              <a:rPr lang="en-US" sz="2400" dirty="0" smtClean="0"/>
              <a:t>;</a:t>
            </a:r>
            <a:endParaRPr sz="2400" dirty="0"/>
          </a:p>
          <a:p>
            <a:pPr marL="361950" indent="0">
              <a:spcBef>
                <a:spcPts val="0"/>
              </a:spcBef>
              <a:buNone/>
            </a:pPr>
            <a:r>
              <a:rPr sz="2400" dirty="0" smtClean="0"/>
              <a:t>D</a:t>
            </a:r>
            <a:r>
              <a:rPr lang="en-US" sz="2400" dirty="0" smtClean="0"/>
              <a:t>. </a:t>
            </a:r>
            <a:r>
              <a:rPr sz="2400" dirty="0" smtClean="0"/>
              <a:t>place</a:t>
            </a:r>
            <a:r>
              <a:rPr lang="en-US" sz="2400" dirty="0" smtClean="0"/>
              <a:t> </a:t>
            </a:r>
            <a:r>
              <a:rPr sz="2400" dirty="0" smtClean="0"/>
              <a:t>guards</a:t>
            </a:r>
            <a:r>
              <a:rPr lang="en-US" sz="2400" dirty="0" smtClean="0"/>
              <a:t> </a:t>
            </a:r>
            <a:r>
              <a:rPr sz="2400" dirty="0" smtClean="0"/>
              <a:t>at</a:t>
            </a:r>
            <a:r>
              <a:rPr lang="en-US" sz="2400" dirty="0" smtClean="0"/>
              <a:t> </a:t>
            </a:r>
            <a:r>
              <a:rPr sz="2400" dirty="0" smtClean="0"/>
              <a:t>those</a:t>
            </a:r>
            <a:r>
              <a:rPr lang="en-US" sz="2400" dirty="0" smtClean="0"/>
              <a:t> </a:t>
            </a:r>
            <a:r>
              <a:rPr sz="2400" dirty="0" smtClean="0"/>
              <a:t>vertices</a:t>
            </a:r>
            <a:r>
              <a:rPr lang="en-US" sz="2400" dirty="0" smtClean="0"/>
              <a:t>.</a:t>
            </a:r>
            <a:endParaRPr sz="2400" dirty="0"/>
          </a:p>
          <a:p>
            <a:pPr marL="361950" indent="0">
              <a:spcBef>
                <a:spcPts val="0"/>
              </a:spcBef>
              <a:buNone/>
            </a:pPr>
            <a:r>
              <a:rPr sz="2400" dirty="0" smtClean="0"/>
              <a:t>Thanks</a:t>
            </a:r>
            <a:r>
              <a:rPr lang="en-US" sz="2400" dirty="0" smtClean="0"/>
              <a:t> </a:t>
            </a:r>
            <a:r>
              <a:rPr sz="2400" dirty="0" smtClean="0"/>
              <a:t>to</a:t>
            </a:r>
            <a:r>
              <a:rPr lang="en-US" sz="2400" dirty="0" smtClean="0"/>
              <a:t> </a:t>
            </a:r>
            <a:r>
              <a:rPr sz="2400" dirty="0" err="1" smtClean="0"/>
              <a:t>Chvátal</a:t>
            </a:r>
            <a:r>
              <a:rPr lang="en-US" sz="2400" dirty="0" smtClean="0"/>
              <a:t>, </a:t>
            </a:r>
            <a:r>
              <a:rPr sz="2400" dirty="0" smtClean="0"/>
              <a:t>we</a:t>
            </a:r>
            <a:r>
              <a:rPr lang="en-US" sz="2400" dirty="0" smtClean="0"/>
              <a:t> </a:t>
            </a:r>
            <a:r>
              <a:rPr sz="2400" dirty="0" smtClean="0"/>
              <a:t>know</a:t>
            </a:r>
            <a:r>
              <a:rPr lang="en-US" sz="2400" dirty="0" smtClean="0"/>
              <a:t> </a:t>
            </a:r>
            <a:r>
              <a:rPr sz="2400" dirty="0" smtClean="0"/>
              <a:t>that</a:t>
            </a:r>
            <a:r>
              <a:rPr lang="en-US" sz="2400" dirty="0" smtClean="0"/>
              <a:t> </a:t>
            </a:r>
            <a:r>
              <a:rPr sz="2400" dirty="0" smtClean="0"/>
              <a:t>this</a:t>
            </a:r>
            <a:r>
              <a:rPr lang="en-US" sz="2400" dirty="0" smtClean="0"/>
              <a:t> </a:t>
            </a:r>
            <a:r>
              <a:rPr sz="2400" dirty="0" smtClean="0"/>
              <a:t>number</a:t>
            </a:r>
            <a:r>
              <a:rPr lang="en-US" sz="2400" dirty="0" smtClean="0"/>
              <a:t> </a:t>
            </a:r>
            <a:r>
              <a:rPr sz="2400" dirty="0" smtClean="0"/>
              <a:t>will</a:t>
            </a:r>
            <a:r>
              <a:rPr lang="en-US" sz="2400" dirty="0" smtClean="0"/>
              <a:t> </a:t>
            </a:r>
            <a:r>
              <a:rPr sz="2400" dirty="0" smtClean="0"/>
              <a:t>not</a:t>
            </a:r>
            <a:r>
              <a:rPr lang="en-US" sz="2400" dirty="0" smtClean="0"/>
              <a:t> </a:t>
            </a:r>
            <a:r>
              <a:rPr sz="2400" dirty="0" smtClean="0"/>
              <a:t>exceed</a:t>
            </a:r>
            <a:r>
              <a:rPr lang="en-US" sz="2400" dirty="0" smtClean="0"/>
              <a:t> </a:t>
            </a:r>
            <a:r>
              <a:rPr sz="2400" dirty="0" smtClean="0">
                <a:solidFill>
                  <a:schemeClr val="accent6">
                    <a:lumMod val="60000"/>
                    <a:lumOff val="40000"/>
                  </a:schemeClr>
                </a:solidFill>
                <a:sym typeface="Symbol" charset="2"/>
              </a:rPr>
              <a:t></a:t>
            </a:r>
            <a:r>
              <a:rPr sz="2400" i="1" dirty="0" smtClean="0">
                <a:solidFill>
                  <a:schemeClr val="accent6">
                    <a:lumMod val="60000"/>
                    <a:lumOff val="40000"/>
                  </a:schemeClr>
                </a:solidFill>
              </a:rPr>
              <a:t>n</a:t>
            </a:r>
            <a:r>
              <a:rPr lang="en-US" sz="2400" dirty="0" smtClean="0">
                <a:solidFill>
                  <a:schemeClr val="accent6">
                    <a:lumMod val="60000"/>
                    <a:lumOff val="40000"/>
                  </a:schemeClr>
                </a:solidFill>
              </a:rPr>
              <a:t>/</a:t>
            </a:r>
            <a:r>
              <a:rPr sz="2400" dirty="0" smtClean="0">
                <a:solidFill>
                  <a:schemeClr val="accent6">
                    <a:lumMod val="60000"/>
                    <a:lumOff val="40000"/>
                  </a:schemeClr>
                </a:solidFill>
              </a:rPr>
              <a:t>3</a:t>
            </a:r>
            <a:r>
              <a:rPr sz="2400" dirty="0" smtClean="0">
                <a:solidFill>
                  <a:schemeClr val="accent6">
                    <a:lumMod val="60000"/>
                    <a:lumOff val="40000"/>
                  </a:schemeClr>
                </a:solidFill>
                <a:sym typeface="Symbol" charset="2"/>
              </a:rPr>
              <a:t></a:t>
            </a:r>
            <a:r>
              <a:rPr lang="en-US" sz="2400" dirty="0" smtClean="0"/>
              <a:t>,</a:t>
            </a:r>
            <a:endParaRPr sz="2400" dirty="0"/>
          </a:p>
          <a:p>
            <a:pPr marL="361950" indent="0">
              <a:spcBef>
                <a:spcPts val="0"/>
              </a:spcBef>
              <a:buNone/>
            </a:pPr>
            <a:r>
              <a:rPr sz="2400" dirty="0" smtClean="0"/>
              <a:t>and</a:t>
            </a:r>
            <a:r>
              <a:rPr lang="en-US" sz="2400" dirty="0" smtClean="0"/>
              <a:t> </a:t>
            </a:r>
            <a:r>
              <a:rPr sz="2400" dirty="0" smtClean="0"/>
              <a:t>thanks</a:t>
            </a:r>
            <a:r>
              <a:rPr lang="en-US" sz="2400" dirty="0" smtClean="0"/>
              <a:t> </a:t>
            </a:r>
            <a:r>
              <a:rPr sz="2400" dirty="0" smtClean="0"/>
              <a:t>to</a:t>
            </a:r>
            <a:r>
              <a:rPr lang="en-US" sz="2400" dirty="0" smtClean="0"/>
              <a:t> </a:t>
            </a:r>
            <a:r>
              <a:rPr sz="2400" dirty="0" smtClean="0"/>
              <a:t>Fisk</a:t>
            </a:r>
            <a:r>
              <a:rPr lang="en-US" sz="2400" dirty="0" smtClean="0"/>
              <a:t> </a:t>
            </a:r>
            <a:r>
              <a:rPr sz="2400" dirty="0" smtClean="0"/>
              <a:t>we</a:t>
            </a:r>
            <a:r>
              <a:rPr lang="en-US" sz="2400" dirty="0" smtClean="0"/>
              <a:t> </a:t>
            </a:r>
            <a:r>
              <a:rPr sz="2400" dirty="0" smtClean="0"/>
              <a:t>also</a:t>
            </a:r>
            <a:r>
              <a:rPr lang="en-US" sz="2400" dirty="0" smtClean="0"/>
              <a:t> </a:t>
            </a:r>
            <a:r>
              <a:rPr sz="2400" dirty="0" smtClean="0"/>
              <a:t>know</a:t>
            </a:r>
            <a:r>
              <a:rPr lang="en-US" sz="2400" dirty="0" smtClean="0"/>
              <a:t> </a:t>
            </a:r>
            <a:r>
              <a:rPr sz="2400" dirty="0" smtClean="0"/>
              <a:t>where</a:t>
            </a:r>
            <a:r>
              <a:rPr lang="en-US" sz="2400" dirty="0" smtClean="0"/>
              <a:t> </a:t>
            </a:r>
            <a:r>
              <a:rPr sz="2400" dirty="0" smtClean="0"/>
              <a:t>to</a:t>
            </a:r>
            <a:r>
              <a:rPr lang="en-US" sz="2400" dirty="0" smtClean="0"/>
              <a:t> </a:t>
            </a:r>
            <a:r>
              <a:rPr sz="2400" dirty="0" smtClean="0"/>
              <a:t>position</a:t>
            </a:r>
            <a:r>
              <a:rPr lang="en-US" sz="2400" dirty="0" smtClean="0"/>
              <a:t> </a:t>
            </a:r>
            <a:r>
              <a:rPr sz="2400" dirty="0" smtClean="0"/>
              <a:t>them</a:t>
            </a:r>
            <a:r>
              <a:rPr lang="en-US" sz="2400" dirty="0" smtClean="0"/>
              <a:t> (</a:t>
            </a:r>
            <a:r>
              <a:rPr sz="2400" dirty="0" smtClean="0"/>
              <a:t>there's</a:t>
            </a:r>
            <a:r>
              <a:rPr lang="en-US" sz="2400" dirty="0" smtClean="0"/>
              <a:t> </a:t>
            </a:r>
            <a:r>
              <a:rPr sz="2400" dirty="0" smtClean="0"/>
              <a:t>an</a:t>
            </a:r>
            <a:r>
              <a:rPr lang="en-US" sz="2400" dirty="0" smtClean="0"/>
              <a:t> </a:t>
            </a:r>
            <a:r>
              <a:rPr sz="2400" dirty="0" smtClean="0"/>
              <a:t>algorithm</a:t>
            </a:r>
            <a:r>
              <a:rPr lang="en-US" sz="2400" dirty="0" smtClean="0"/>
              <a:t>)! </a:t>
            </a:r>
            <a:endParaRPr sz="2400" dirty="0"/>
          </a:p>
          <a:p>
            <a:pPr>
              <a:spcBef>
                <a:spcPts val="0"/>
              </a:spcBef>
              <a:buNone/>
            </a:pPr>
            <a:endParaRPr lang="he-IL" sz="2400" dirty="0" smtClean="0"/>
          </a:p>
          <a:p>
            <a:pPr>
              <a:spcBef>
                <a:spcPts val="0"/>
              </a:spcBef>
              <a:buNone/>
            </a:pPr>
            <a:r>
              <a:rPr lang="en-US" sz="2400" dirty="0" smtClean="0"/>
              <a:t> </a:t>
            </a:r>
          </a:p>
          <a:p>
            <a:pPr>
              <a:spcBef>
                <a:spcPts val="0"/>
              </a:spcBef>
              <a:buNone/>
            </a:pPr>
            <a:endParaRPr lang="he-IL" sz="2400" dirty="0"/>
          </a:p>
        </p:txBody>
      </p:sp>
      <p:sp>
        <p:nvSpPr>
          <p:cNvPr id="4" name="Date Placeholder 3"/>
          <p:cNvSpPr>
            <a:spLocks noGrp="1"/>
          </p:cNvSpPr>
          <p:nvPr>
            <p:ph type="dt" sz="half" idx="10"/>
          </p:nvPr>
        </p:nvSpPr>
        <p:spPr/>
        <p:txBody>
          <a:bodyPr/>
          <a:lstStyle/>
          <a:p>
            <a:r>
              <a:rPr dirty="0" smtClean="0"/>
              <a:t>Updated</a:t>
            </a:r>
            <a:r>
              <a:rPr lang="en-US" dirty="0" smtClean="0"/>
              <a:t> </a:t>
            </a:r>
            <a:r>
              <a:rPr dirty="0" smtClean="0"/>
              <a:t>13</a:t>
            </a:r>
            <a:r>
              <a:rPr lang="en-US" dirty="0" smtClean="0"/>
              <a:t>-</a:t>
            </a:r>
            <a:r>
              <a:rPr dirty="0" smtClean="0"/>
              <a:t>Oct</a:t>
            </a:r>
            <a:r>
              <a:rPr lang="en-US" dirty="0" smtClean="0"/>
              <a:t>-</a:t>
            </a:r>
            <a:r>
              <a:rPr dirty="0" smtClean="0"/>
              <a:t>2016</a:t>
            </a:r>
            <a:endParaRPr lang="en-US" dirty="0"/>
          </a:p>
        </p:txBody>
      </p:sp>
      <p:sp>
        <p:nvSpPr>
          <p:cNvPr id="7" name="Footer Placeholder 7"/>
          <p:cNvSpPr>
            <a:spLocks noGrp="1"/>
          </p:cNvSpPr>
          <p:nvPr>
            <p:ph type="ftr" sz="quarter" idx="11"/>
          </p:nvPr>
        </p:nvSpPr>
        <p:spPr>
          <a:xfrm>
            <a:off x="2209800" y="5995988"/>
            <a:ext cx="48768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dirty="0" smtClean="0">
                <a:solidFill>
                  <a:srgbClr val="F8F8F8"/>
                </a:solidFill>
                <a:latin typeface="Tahoma"/>
              </a:rPr>
              <a:t>The Art Gallery Problem </a:t>
            </a:r>
            <a:r>
              <a:rPr dirty="0" smtClean="0">
                <a:solidFill>
                  <a:srgbClr val="F8F8F8"/>
                </a:solidFill>
                <a:latin typeface="Tahoma"/>
              </a:rPr>
              <a:t>©</a:t>
            </a:r>
            <a:r>
              <a:rPr lang="en-US" dirty="0" smtClean="0">
                <a:solidFill>
                  <a:srgbClr val="F8F8F8"/>
                </a:solidFill>
                <a:latin typeface="Tahoma"/>
              </a:rPr>
              <a:t> </a:t>
            </a:r>
            <a:r>
              <a:rPr dirty="0" smtClean="0">
                <a:solidFill>
                  <a:srgbClr val="F8F8F8"/>
                </a:solidFill>
                <a:latin typeface="Tahoma"/>
              </a:rPr>
              <a:t>All</a:t>
            </a:r>
            <a:r>
              <a:rPr lang="en-US" dirty="0" smtClean="0">
                <a:solidFill>
                  <a:srgbClr val="F8F8F8"/>
                </a:solidFill>
                <a:latin typeface="Tahoma"/>
              </a:rPr>
              <a:t> </a:t>
            </a:r>
            <a:r>
              <a:rPr dirty="0" smtClean="0">
                <a:solidFill>
                  <a:srgbClr val="F8F8F8"/>
                </a:solidFill>
                <a:latin typeface="Tahoma"/>
              </a:rPr>
              <a:t>Rights</a:t>
            </a:r>
            <a:r>
              <a:rPr lang="en-US" dirty="0" smtClean="0">
                <a:solidFill>
                  <a:srgbClr val="F8F8F8"/>
                </a:solidFill>
                <a:latin typeface="Tahoma"/>
              </a:rPr>
              <a:t> </a:t>
            </a:r>
            <a:r>
              <a:rPr dirty="0" smtClean="0">
                <a:solidFill>
                  <a:srgbClr val="F8F8F8"/>
                </a:solidFill>
                <a:latin typeface="Tahoma"/>
              </a:rPr>
              <a:t>Reserved</a:t>
            </a:r>
            <a:r>
              <a:rPr lang="en-US" dirty="0" smtClean="0">
                <a:solidFill>
                  <a:srgbClr val="F8F8F8"/>
                </a:solidFill>
                <a:latin typeface="Tahoma"/>
              </a:rPr>
              <a:t> </a:t>
            </a:r>
            <a:endParaRPr lang="en-US" altLang="en-US" dirty="0">
              <a:solidFill>
                <a:srgbClr val="F8F8F8"/>
              </a:solidFill>
              <a:latin typeface="Tahoma" pitchFamily="34" charset="0"/>
            </a:endParaRPr>
          </a:p>
        </p:txBody>
      </p:sp>
      <p:sp>
        <p:nvSpPr>
          <p:cNvPr id="5" name="Slide Number Placeholder 4"/>
          <p:cNvSpPr>
            <a:spLocks noGrp="1"/>
          </p:cNvSpPr>
          <p:nvPr>
            <p:ph type="sldNum" sz="quarter" idx="12"/>
          </p:nvPr>
        </p:nvSpPr>
        <p:spPr/>
        <p:txBody>
          <a:bodyPr/>
          <a:lstStyle/>
          <a:p>
            <a:pPr>
              <a:defRPr/>
            </a:pPr>
            <a:fld id="{28C99590-D653-46AC-97D3-FFD34B05AF04}" type="slidenum">
              <a:rPr lang="en-US" smtClean="0"/>
              <a:pPr>
                <a:defRPr/>
              </a:pPr>
              <a:t>27</a:t>
            </a:fld>
            <a:endParaRPr lang="en-US"/>
          </a:p>
        </p:txBody>
      </p:sp>
    </p:spTree>
    <p:extLst>
      <p:ext uri="{BB962C8B-B14F-4D97-AF65-F5344CB8AC3E}">
        <p14:creationId xmlns:p14="http://schemas.microsoft.com/office/powerpoint/2010/main" val="819566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pPr algn="ctr" rtl="1" eaLnBrk="1" hangingPunct="1">
              <a:defRPr/>
            </a:pPr>
            <a:r>
              <a:rPr sz="3200" dirty="0" smtClean="0">
                <a:solidFill>
                  <a:srgbClr val="00FFFF"/>
                </a:solidFill>
              </a:rPr>
              <a:t>Recommended</a:t>
            </a:r>
            <a:r>
              <a:rPr lang="en-US" sz="3200" dirty="0" smtClean="0">
                <a:solidFill>
                  <a:srgbClr val="00FFFF"/>
                </a:solidFill>
              </a:rPr>
              <a:t> </a:t>
            </a:r>
            <a:r>
              <a:rPr sz="3200" dirty="0" smtClean="0">
                <a:solidFill>
                  <a:srgbClr val="00FFFF"/>
                </a:solidFill>
              </a:rPr>
              <a:t>sources</a:t>
            </a:r>
            <a:r>
              <a:rPr lang="en-US" sz="3200" dirty="0" smtClean="0">
                <a:solidFill>
                  <a:srgbClr val="00FFFF"/>
                </a:solidFill>
              </a:rPr>
              <a:t> </a:t>
            </a:r>
            <a:r>
              <a:rPr sz="3200" dirty="0" smtClean="0">
                <a:solidFill>
                  <a:srgbClr val="00FFFF"/>
                </a:solidFill>
              </a:rPr>
              <a:t>for</a:t>
            </a:r>
            <a:r>
              <a:rPr lang="en-US" sz="3200" dirty="0" smtClean="0">
                <a:solidFill>
                  <a:srgbClr val="00FFFF"/>
                </a:solidFill>
              </a:rPr>
              <a:t> </a:t>
            </a:r>
            <a:r>
              <a:rPr sz="3200" dirty="0" smtClean="0">
                <a:solidFill>
                  <a:srgbClr val="00FFFF"/>
                </a:solidFill>
              </a:rPr>
              <a:t>additional</a:t>
            </a:r>
            <a:r>
              <a:rPr lang="en-US" sz="3200" dirty="0" smtClean="0">
                <a:solidFill>
                  <a:srgbClr val="00FFFF"/>
                </a:solidFill>
              </a:rPr>
              <a:t> </a:t>
            </a:r>
            <a:r>
              <a:rPr sz="3200" dirty="0" smtClean="0">
                <a:solidFill>
                  <a:srgbClr val="00FFFF"/>
                </a:solidFill>
              </a:rPr>
              <a:t>reading</a:t>
            </a:r>
            <a:r>
              <a:rPr lang="en-US" sz="3200" dirty="0" smtClean="0">
                <a:solidFill>
                  <a:srgbClr val="00FFFF"/>
                </a:solidFill>
              </a:rPr>
              <a:t> (</a:t>
            </a:r>
            <a:r>
              <a:rPr sz="3200" dirty="0" smtClean="0">
                <a:solidFill>
                  <a:srgbClr val="00FFFF"/>
                </a:solidFill>
              </a:rPr>
              <a:t>books</a:t>
            </a:r>
            <a:r>
              <a:rPr lang="en-US" sz="3200" dirty="0" smtClean="0">
                <a:solidFill>
                  <a:srgbClr val="00FFFF"/>
                </a:solidFill>
              </a:rPr>
              <a:t>, </a:t>
            </a:r>
            <a:r>
              <a:rPr sz="3200" dirty="0" smtClean="0">
                <a:solidFill>
                  <a:srgbClr val="00FFFF"/>
                </a:solidFill>
              </a:rPr>
              <a:t>articles</a:t>
            </a:r>
            <a:r>
              <a:rPr lang="en-US" sz="3200" dirty="0" smtClean="0">
                <a:solidFill>
                  <a:srgbClr val="00FFFF"/>
                </a:solidFill>
              </a:rPr>
              <a:t> </a:t>
            </a:r>
            <a:r>
              <a:rPr sz="3200" dirty="0" smtClean="0">
                <a:solidFill>
                  <a:srgbClr val="00FFFF"/>
                </a:solidFill>
              </a:rPr>
              <a:t>and</a:t>
            </a:r>
            <a:r>
              <a:rPr lang="en-US" sz="3200" dirty="0" smtClean="0">
                <a:solidFill>
                  <a:srgbClr val="00FFFF"/>
                </a:solidFill>
              </a:rPr>
              <a:t> </a:t>
            </a:r>
            <a:r>
              <a:rPr sz="3200" dirty="0" smtClean="0">
                <a:solidFill>
                  <a:srgbClr val="00FFFF"/>
                </a:solidFill>
              </a:rPr>
              <a:t>websites</a:t>
            </a:r>
            <a:r>
              <a:rPr lang="en-US" sz="3200" dirty="0" smtClean="0">
                <a:solidFill>
                  <a:srgbClr val="00FFFF"/>
                </a:solidFill>
              </a:rPr>
              <a:t>)</a:t>
            </a:r>
            <a:endParaRPr lang="en-US" sz="3200" dirty="0">
              <a:solidFill>
                <a:srgbClr val="00FFFF"/>
              </a:solidFill>
            </a:endParaRPr>
          </a:p>
        </p:txBody>
      </p:sp>
      <p:sp>
        <p:nvSpPr>
          <p:cNvPr id="33795" name="Content Placeholder 2"/>
          <p:cNvSpPr>
            <a:spLocks noGrp="1"/>
          </p:cNvSpPr>
          <p:nvPr>
            <p:ph idx="1"/>
          </p:nvPr>
        </p:nvSpPr>
        <p:spPr>
          <a:xfrm>
            <a:off x="533400" y="1196975"/>
            <a:ext cx="8077200" cy="4899025"/>
          </a:xfrm>
        </p:spPr>
        <p:txBody>
          <a:bodyPr/>
          <a:lstStyle/>
          <a:p>
            <a:pPr algn="l" rtl="0" eaLnBrk="1" hangingPunct="1"/>
            <a:r>
              <a:rPr sz="1600" dirty="0" err="1" smtClean="0"/>
              <a:t>Chvátal</a:t>
            </a:r>
            <a:r>
              <a:rPr lang="en-US" sz="1600" dirty="0" smtClean="0"/>
              <a:t>, </a:t>
            </a:r>
            <a:r>
              <a:rPr sz="1600" dirty="0" smtClean="0"/>
              <a:t>V</a:t>
            </a:r>
            <a:r>
              <a:rPr lang="en-US" sz="1600" dirty="0" smtClean="0"/>
              <a:t>., (</a:t>
            </a:r>
            <a:r>
              <a:rPr sz="1600" dirty="0" smtClean="0"/>
              <a:t>1975</a:t>
            </a:r>
            <a:r>
              <a:rPr lang="en-US" sz="1600" dirty="0" smtClean="0"/>
              <a:t>). "</a:t>
            </a:r>
            <a:r>
              <a:rPr sz="1600" dirty="0" smtClean="0"/>
              <a:t>A</a:t>
            </a:r>
            <a:r>
              <a:rPr lang="en-US" sz="1600" dirty="0" smtClean="0"/>
              <a:t> </a:t>
            </a:r>
            <a:r>
              <a:rPr sz="1600" dirty="0" smtClean="0"/>
              <a:t>combinatorial</a:t>
            </a:r>
            <a:r>
              <a:rPr lang="en-US" sz="1600" dirty="0" smtClean="0"/>
              <a:t> </a:t>
            </a:r>
            <a:r>
              <a:rPr sz="1600" dirty="0" smtClean="0"/>
              <a:t>theorem</a:t>
            </a:r>
            <a:r>
              <a:rPr lang="en-US" sz="1600" dirty="0" smtClean="0"/>
              <a:t> </a:t>
            </a:r>
            <a:r>
              <a:rPr sz="1600" dirty="0" smtClean="0"/>
              <a:t>in</a:t>
            </a:r>
            <a:r>
              <a:rPr lang="en-US" sz="1600" dirty="0" smtClean="0"/>
              <a:t> </a:t>
            </a:r>
            <a:r>
              <a:rPr sz="1600" dirty="0" smtClean="0"/>
              <a:t>plane</a:t>
            </a:r>
            <a:r>
              <a:rPr lang="en-US" sz="1600" dirty="0" smtClean="0"/>
              <a:t> </a:t>
            </a:r>
            <a:r>
              <a:rPr sz="1600" dirty="0" smtClean="0"/>
              <a:t>geometry</a:t>
            </a:r>
            <a:r>
              <a:rPr lang="en-US" sz="1600" dirty="0" smtClean="0"/>
              <a:t>", </a:t>
            </a:r>
            <a:r>
              <a:rPr sz="1600" i="1" dirty="0" smtClean="0"/>
              <a:t>Journal</a:t>
            </a:r>
            <a:r>
              <a:rPr lang="en-US" sz="1600" i="1" dirty="0" smtClean="0"/>
              <a:t> </a:t>
            </a:r>
            <a:r>
              <a:rPr sz="1600" i="1" dirty="0" smtClean="0"/>
              <a:t>of</a:t>
            </a:r>
            <a:r>
              <a:rPr lang="en-US" sz="1600" i="1" dirty="0" smtClean="0"/>
              <a:t> </a:t>
            </a:r>
            <a:r>
              <a:rPr sz="1600" i="1" dirty="0" smtClean="0"/>
              <a:t>Combinatorial</a:t>
            </a:r>
            <a:r>
              <a:rPr lang="en-US" sz="1600" i="1" dirty="0" smtClean="0"/>
              <a:t> </a:t>
            </a:r>
            <a:r>
              <a:rPr sz="1600" i="1" dirty="0" smtClean="0"/>
              <a:t>Theory</a:t>
            </a:r>
            <a:r>
              <a:rPr lang="en-US" sz="1600" i="1" dirty="0" smtClean="0"/>
              <a:t>, </a:t>
            </a:r>
            <a:r>
              <a:rPr sz="1600" b="1" dirty="0" smtClean="0"/>
              <a:t>Series</a:t>
            </a:r>
            <a:r>
              <a:rPr lang="en-US" sz="1600" b="1" dirty="0" smtClean="0"/>
              <a:t> </a:t>
            </a:r>
            <a:r>
              <a:rPr sz="1600" b="1" dirty="0" smtClean="0"/>
              <a:t>B</a:t>
            </a:r>
            <a:r>
              <a:rPr lang="en-US" sz="1600" dirty="0" smtClean="0"/>
              <a:t> </a:t>
            </a:r>
            <a:r>
              <a:rPr sz="1600" dirty="0" smtClean="0"/>
              <a:t>Volume</a:t>
            </a:r>
            <a:r>
              <a:rPr lang="en-US" sz="1600" dirty="0" smtClean="0"/>
              <a:t> </a:t>
            </a:r>
            <a:r>
              <a:rPr sz="1600" dirty="0" smtClean="0"/>
              <a:t>18</a:t>
            </a:r>
            <a:r>
              <a:rPr lang="en-US" sz="1600" dirty="0" smtClean="0"/>
              <a:t>, </a:t>
            </a:r>
            <a:r>
              <a:rPr sz="1600" dirty="0" smtClean="0"/>
              <a:t>Issue</a:t>
            </a:r>
            <a:r>
              <a:rPr lang="en-US" sz="1600" dirty="0" smtClean="0"/>
              <a:t> </a:t>
            </a:r>
            <a:r>
              <a:rPr sz="1600" dirty="0" smtClean="0"/>
              <a:t>1</a:t>
            </a:r>
            <a:r>
              <a:rPr lang="en-US" sz="1600" dirty="0" smtClean="0"/>
              <a:t>, </a:t>
            </a:r>
            <a:r>
              <a:rPr sz="1600" dirty="0" smtClean="0"/>
              <a:t>February</a:t>
            </a:r>
            <a:r>
              <a:rPr lang="en-US" sz="1600" dirty="0" smtClean="0"/>
              <a:t> </a:t>
            </a:r>
            <a:r>
              <a:rPr sz="1600" dirty="0" smtClean="0"/>
              <a:t>1975</a:t>
            </a:r>
            <a:r>
              <a:rPr lang="en-US" sz="1600" dirty="0" smtClean="0"/>
              <a:t>, </a:t>
            </a:r>
            <a:r>
              <a:rPr sz="1600" dirty="0" smtClean="0"/>
              <a:t>Pages</a:t>
            </a:r>
            <a:r>
              <a:rPr lang="en-US" sz="1600" dirty="0" smtClean="0"/>
              <a:t> </a:t>
            </a:r>
            <a:r>
              <a:rPr sz="1600" dirty="0" smtClean="0"/>
              <a:t>39</a:t>
            </a:r>
            <a:r>
              <a:rPr lang="en-US" sz="1600" dirty="0" smtClean="0"/>
              <a:t>-</a:t>
            </a:r>
            <a:r>
              <a:rPr sz="1600" dirty="0" smtClean="0"/>
              <a:t>41</a:t>
            </a:r>
            <a:r>
              <a:rPr lang="en-US" sz="1600" dirty="0" smtClean="0"/>
              <a:t> , </a:t>
            </a:r>
            <a:r>
              <a:rPr sz="1600" dirty="0" smtClean="0">
                <a:hlinkClick r:id="rId3" action="ppaction://hlinkfile" tooltip="Digital object identifier"/>
              </a:rPr>
              <a:t>doi</a:t>
            </a:r>
            <a:r>
              <a:rPr sz="1600" dirty="0" smtClean="0"/>
              <a:t>:</a:t>
            </a:r>
            <a:r>
              <a:rPr sz="1600" dirty="0" smtClean="0">
                <a:hlinkClick r:id="rId4"/>
              </a:rPr>
              <a:t>10</a:t>
            </a:r>
            <a:r>
              <a:rPr lang="en-US" sz="1600" dirty="0" smtClean="0">
                <a:hlinkClick r:id="rId4"/>
              </a:rPr>
              <a:t>.</a:t>
            </a:r>
            <a:r>
              <a:rPr sz="1600" dirty="0" smtClean="0">
                <a:hlinkClick r:id="rId4"/>
              </a:rPr>
              <a:t>1016</a:t>
            </a:r>
            <a:r>
              <a:rPr lang="en-US" sz="1600" dirty="0" smtClean="0">
                <a:hlinkClick r:id="rId4"/>
              </a:rPr>
              <a:t>/</a:t>
            </a:r>
            <a:r>
              <a:rPr sz="1600" dirty="0" smtClean="0">
                <a:hlinkClick r:id="rId4"/>
              </a:rPr>
              <a:t>0095</a:t>
            </a:r>
            <a:r>
              <a:rPr lang="en-US" sz="1600" dirty="0" smtClean="0">
                <a:hlinkClick r:id="rId4"/>
              </a:rPr>
              <a:t>-</a:t>
            </a:r>
            <a:r>
              <a:rPr sz="1600" dirty="0" smtClean="0">
                <a:hlinkClick r:id="rId4"/>
              </a:rPr>
              <a:t>8956</a:t>
            </a:r>
            <a:r>
              <a:rPr lang="en-US" sz="1600" dirty="0" smtClean="0">
                <a:hlinkClick r:id="rId4"/>
              </a:rPr>
              <a:t>(</a:t>
            </a:r>
            <a:r>
              <a:rPr sz="1600" dirty="0" smtClean="0">
                <a:hlinkClick r:id="rId4"/>
              </a:rPr>
              <a:t>75</a:t>
            </a:r>
            <a:r>
              <a:rPr lang="en-US" sz="1600" dirty="0" smtClean="0">
                <a:hlinkClick r:id="rId4"/>
              </a:rPr>
              <a:t>)</a:t>
            </a:r>
            <a:r>
              <a:rPr sz="1600" dirty="0" smtClean="0">
                <a:hlinkClick r:id="rId4"/>
              </a:rPr>
              <a:t>90061</a:t>
            </a:r>
            <a:r>
              <a:rPr lang="en-US" sz="1600" dirty="0" smtClean="0">
                <a:hlinkClick r:id="rId4"/>
              </a:rPr>
              <a:t>-</a:t>
            </a:r>
            <a:r>
              <a:rPr sz="1600" dirty="0" smtClean="0">
                <a:hlinkClick r:id="rId4"/>
              </a:rPr>
              <a:t>1</a:t>
            </a:r>
            <a:endParaRPr lang="en-US" altLang="en-US" sz="1600" dirty="0" smtClean="0"/>
          </a:p>
          <a:p>
            <a:pPr algn="l" rtl="0" eaLnBrk="1" hangingPunct="1"/>
            <a:r>
              <a:rPr sz="1600" dirty="0" smtClean="0"/>
              <a:t>Fisk</a:t>
            </a:r>
            <a:r>
              <a:rPr lang="en-US" sz="1600" dirty="0" smtClean="0"/>
              <a:t>, </a:t>
            </a:r>
            <a:r>
              <a:rPr sz="1600" dirty="0" smtClean="0"/>
              <a:t>S</a:t>
            </a:r>
            <a:r>
              <a:rPr lang="en-US" sz="1600" dirty="0" smtClean="0"/>
              <a:t>., (</a:t>
            </a:r>
            <a:r>
              <a:rPr sz="1600" dirty="0" smtClean="0"/>
              <a:t>1978</a:t>
            </a:r>
            <a:r>
              <a:rPr lang="en-US" sz="1600" dirty="0" smtClean="0"/>
              <a:t>). "</a:t>
            </a:r>
            <a:r>
              <a:rPr sz="1600" dirty="0" smtClean="0"/>
              <a:t>A</a:t>
            </a:r>
            <a:r>
              <a:rPr lang="en-US" sz="1600" dirty="0" smtClean="0"/>
              <a:t> </a:t>
            </a:r>
            <a:r>
              <a:rPr sz="1600" dirty="0" smtClean="0"/>
              <a:t>short</a:t>
            </a:r>
            <a:r>
              <a:rPr lang="en-US" sz="1600" dirty="0" smtClean="0"/>
              <a:t> </a:t>
            </a:r>
            <a:r>
              <a:rPr sz="1600" dirty="0" smtClean="0"/>
              <a:t>proof</a:t>
            </a:r>
            <a:r>
              <a:rPr lang="en-US" sz="1600" dirty="0" smtClean="0"/>
              <a:t> </a:t>
            </a:r>
            <a:r>
              <a:rPr sz="1600" dirty="0" smtClean="0"/>
              <a:t>of</a:t>
            </a:r>
            <a:r>
              <a:rPr lang="en-US" sz="1600" dirty="0" smtClean="0"/>
              <a:t> </a:t>
            </a:r>
            <a:r>
              <a:rPr sz="1600" dirty="0" err="1" smtClean="0"/>
              <a:t>Chvátal's</a:t>
            </a:r>
            <a:r>
              <a:rPr lang="en-US" sz="1600" dirty="0" smtClean="0"/>
              <a:t> </a:t>
            </a:r>
            <a:r>
              <a:rPr sz="1600" dirty="0" smtClean="0"/>
              <a:t>watchman</a:t>
            </a:r>
            <a:r>
              <a:rPr lang="en-US" sz="1600" dirty="0" smtClean="0"/>
              <a:t> </a:t>
            </a:r>
            <a:r>
              <a:rPr sz="1600" dirty="0" smtClean="0"/>
              <a:t>theorem</a:t>
            </a:r>
            <a:r>
              <a:rPr lang="en-US" sz="1600" dirty="0" smtClean="0"/>
              <a:t>", </a:t>
            </a:r>
            <a:r>
              <a:rPr sz="1600" i="1" dirty="0" smtClean="0"/>
              <a:t>Journal</a:t>
            </a:r>
            <a:r>
              <a:rPr lang="en-US" sz="1600" i="1" dirty="0" smtClean="0"/>
              <a:t> </a:t>
            </a:r>
            <a:r>
              <a:rPr sz="1600" i="1" dirty="0" smtClean="0"/>
              <a:t>of</a:t>
            </a:r>
            <a:r>
              <a:rPr lang="en-US" sz="1600" i="1" dirty="0" smtClean="0"/>
              <a:t> </a:t>
            </a:r>
            <a:r>
              <a:rPr sz="1600" i="1" dirty="0" smtClean="0"/>
              <a:t>Combinatorial</a:t>
            </a:r>
            <a:r>
              <a:rPr lang="en-US" sz="1600" i="1" dirty="0" smtClean="0"/>
              <a:t> </a:t>
            </a:r>
            <a:r>
              <a:rPr sz="1600" i="1" dirty="0" smtClean="0"/>
              <a:t>Theory</a:t>
            </a:r>
            <a:r>
              <a:rPr lang="en-US" sz="1600" i="1" dirty="0" smtClean="0"/>
              <a:t>, </a:t>
            </a:r>
            <a:r>
              <a:rPr sz="1600" i="1" dirty="0" smtClean="0"/>
              <a:t>Series</a:t>
            </a:r>
            <a:r>
              <a:rPr lang="en-US" sz="1600" i="1" dirty="0" smtClean="0"/>
              <a:t> </a:t>
            </a:r>
            <a:r>
              <a:rPr sz="1600" i="1" dirty="0" smtClean="0"/>
              <a:t>B</a:t>
            </a:r>
            <a:r>
              <a:rPr lang="en-US" sz="1600" dirty="0" smtClean="0"/>
              <a:t> </a:t>
            </a:r>
            <a:r>
              <a:rPr sz="1600" b="1" dirty="0" smtClean="0"/>
              <a:t>24</a:t>
            </a:r>
            <a:r>
              <a:rPr lang="en-US" sz="1600" dirty="0" smtClean="0"/>
              <a:t> (</a:t>
            </a:r>
            <a:r>
              <a:rPr sz="1600" dirty="0" smtClean="0"/>
              <a:t>3</a:t>
            </a:r>
            <a:r>
              <a:rPr lang="en-US" sz="1600" dirty="0" smtClean="0"/>
              <a:t>)</a:t>
            </a:r>
            <a:r>
              <a:rPr sz="1600" dirty="0" smtClean="0"/>
              <a:t>:</a:t>
            </a:r>
            <a:r>
              <a:rPr lang="en-US" sz="1600" dirty="0" smtClean="0"/>
              <a:t> </a:t>
            </a:r>
            <a:r>
              <a:rPr sz="1600" dirty="0" smtClean="0"/>
              <a:t>374</a:t>
            </a:r>
            <a:r>
              <a:rPr lang="en-US" sz="1600" dirty="0" smtClean="0"/>
              <a:t>, </a:t>
            </a:r>
            <a:r>
              <a:rPr sz="1600" dirty="0" smtClean="0">
                <a:hlinkClick r:id="rId3" action="ppaction://hlinkfile" tooltip="Digital object identifier"/>
              </a:rPr>
              <a:t>doi</a:t>
            </a:r>
            <a:r>
              <a:rPr sz="1600" dirty="0" smtClean="0"/>
              <a:t>:</a:t>
            </a:r>
            <a:r>
              <a:rPr sz="1600" dirty="0" smtClean="0">
                <a:hlinkClick r:id="rId5"/>
              </a:rPr>
              <a:t>10</a:t>
            </a:r>
            <a:r>
              <a:rPr lang="en-US" sz="1600" dirty="0" smtClean="0">
                <a:hlinkClick r:id="rId5"/>
              </a:rPr>
              <a:t>.</a:t>
            </a:r>
            <a:r>
              <a:rPr sz="1600" dirty="0" smtClean="0">
                <a:hlinkClick r:id="rId5"/>
              </a:rPr>
              <a:t>1016</a:t>
            </a:r>
            <a:r>
              <a:rPr lang="en-US" sz="1600" dirty="0" smtClean="0">
                <a:hlinkClick r:id="rId5"/>
              </a:rPr>
              <a:t>/</a:t>
            </a:r>
            <a:r>
              <a:rPr sz="1600" dirty="0" smtClean="0">
                <a:hlinkClick r:id="rId5"/>
              </a:rPr>
              <a:t>0095</a:t>
            </a:r>
            <a:r>
              <a:rPr lang="en-US" sz="1600" dirty="0" smtClean="0">
                <a:hlinkClick r:id="rId5"/>
              </a:rPr>
              <a:t>-</a:t>
            </a:r>
            <a:r>
              <a:rPr sz="1600" dirty="0" smtClean="0">
                <a:hlinkClick r:id="rId5"/>
              </a:rPr>
              <a:t>8956</a:t>
            </a:r>
            <a:r>
              <a:rPr lang="en-US" sz="1600" dirty="0" smtClean="0">
                <a:hlinkClick r:id="rId5"/>
              </a:rPr>
              <a:t>(</a:t>
            </a:r>
            <a:r>
              <a:rPr sz="1600" dirty="0" smtClean="0">
                <a:hlinkClick r:id="rId5"/>
              </a:rPr>
              <a:t>78</a:t>
            </a:r>
            <a:r>
              <a:rPr lang="en-US" sz="1600" dirty="0" smtClean="0">
                <a:hlinkClick r:id="rId5"/>
              </a:rPr>
              <a:t>)</a:t>
            </a:r>
            <a:r>
              <a:rPr sz="1600" dirty="0" smtClean="0">
                <a:hlinkClick r:id="rId5"/>
              </a:rPr>
              <a:t>90059</a:t>
            </a:r>
            <a:r>
              <a:rPr lang="en-US" sz="1600" dirty="0" smtClean="0">
                <a:hlinkClick r:id="rId5"/>
              </a:rPr>
              <a:t>-</a:t>
            </a:r>
            <a:r>
              <a:rPr sz="1600" dirty="0" smtClean="0">
                <a:hlinkClick r:id="rId5"/>
              </a:rPr>
              <a:t>X</a:t>
            </a:r>
            <a:r>
              <a:rPr lang="en-US" sz="1600" dirty="0" smtClean="0"/>
              <a:t> </a:t>
            </a:r>
            <a:endParaRPr lang="en-US" altLang="en-US" sz="1600" dirty="0" smtClean="0"/>
          </a:p>
          <a:p>
            <a:pPr algn="l" rtl="0" eaLnBrk="1" hangingPunct="1"/>
            <a:r>
              <a:rPr sz="1600" dirty="0" err="1" smtClean="0"/>
              <a:t>Honsberger</a:t>
            </a:r>
            <a:r>
              <a:rPr lang="en-US" sz="1600" dirty="0" smtClean="0"/>
              <a:t>, </a:t>
            </a:r>
            <a:r>
              <a:rPr sz="1600" dirty="0" smtClean="0"/>
              <a:t>R</a:t>
            </a:r>
            <a:r>
              <a:rPr lang="en-US" sz="1600" dirty="0" smtClean="0"/>
              <a:t>., (</a:t>
            </a:r>
            <a:r>
              <a:rPr sz="1600" dirty="0" smtClean="0"/>
              <a:t>1976</a:t>
            </a:r>
            <a:r>
              <a:rPr lang="en-US" sz="1600" dirty="0" smtClean="0"/>
              <a:t>). "</a:t>
            </a:r>
            <a:r>
              <a:rPr sz="1600" dirty="0" err="1" smtClean="0"/>
              <a:t>Chvatal’s</a:t>
            </a:r>
            <a:r>
              <a:rPr lang="en-US" sz="1600" dirty="0" smtClean="0"/>
              <a:t> </a:t>
            </a:r>
            <a:r>
              <a:rPr sz="1600" dirty="0" smtClean="0"/>
              <a:t>Art</a:t>
            </a:r>
            <a:r>
              <a:rPr lang="en-US" sz="1600" dirty="0" smtClean="0"/>
              <a:t> </a:t>
            </a:r>
            <a:r>
              <a:rPr sz="1600" dirty="0" smtClean="0"/>
              <a:t>Gallery</a:t>
            </a:r>
            <a:r>
              <a:rPr lang="en-US" sz="1600" dirty="0" smtClean="0"/>
              <a:t> </a:t>
            </a:r>
            <a:r>
              <a:rPr sz="1600" dirty="0" smtClean="0"/>
              <a:t>Theorem</a:t>
            </a:r>
            <a:r>
              <a:rPr lang="en-US" sz="1600" dirty="0" smtClean="0"/>
              <a:t>." </a:t>
            </a:r>
            <a:r>
              <a:rPr sz="1600" i="1" dirty="0" smtClean="0"/>
              <a:t>Mathematical</a:t>
            </a:r>
            <a:r>
              <a:rPr lang="en-US" sz="1600" i="1" dirty="0" smtClean="0"/>
              <a:t> </a:t>
            </a:r>
            <a:r>
              <a:rPr sz="1600" i="1" dirty="0" smtClean="0"/>
              <a:t>Gems</a:t>
            </a:r>
            <a:r>
              <a:rPr lang="en-US" sz="1600" i="1" dirty="0" smtClean="0"/>
              <a:t> </a:t>
            </a:r>
            <a:r>
              <a:rPr sz="1600" i="1" dirty="0" smtClean="0"/>
              <a:t>II</a:t>
            </a:r>
            <a:r>
              <a:rPr lang="en-US" sz="1600" i="1" dirty="0" smtClean="0"/>
              <a:t>, </a:t>
            </a:r>
            <a:r>
              <a:rPr sz="1600" i="1" dirty="0" smtClean="0"/>
              <a:t>Chapter</a:t>
            </a:r>
            <a:r>
              <a:rPr lang="en-US" sz="1600" i="1" dirty="0" smtClean="0"/>
              <a:t> </a:t>
            </a:r>
            <a:r>
              <a:rPr sz="1600" i="1" dirty="0" smtClean="0"/>
              <a:t>11</a:t>
            </a:r>
            <a:r>
              <a:rPr lang="en-US" sz="1600" i="1" dirty="0" smtClean="0"/>
              <a:t>, </a:t>
            </a:r>
            <a:r>
              <a:rPr sz="1600" i="1" dirty="0" smtClean="0"/>
              <a:t>104</a:t>
            </a:r>
            <a:r>
              <a:rPr lang="en-US" sz="1600" i="1" dirty="0" smtClean="0"/>
              <a:t>-</a:t>
            </a:r>
            <a:r>
              <a:rPr sz="1600" i="1" dirty="0" smtClean="0"/>
              <a:t>110</a:t>
            </a:r>
            <a:r>
              <a:rPr lang="en-US" sz="1600" i="1" dirty="0" smtClean="0"/>
              <a:t>,  </a:t>
            </a:r>
            <a:r>
              <a:rPr sz="1600" i="1" dirty="0" smtClean="0"/>
              <a:t>MAA</a:t>
            </a:r>
            <a:r>
              <a:rPr lang="en-US" sz="1600" i="1" dirty="0" smtClean="0"/>
              <a:t> </a:t>
            </a:r>
            <a:r>
              <a:rPr sz="1600" i="1" dirty="0" smtClean="0"/>
              <a:t>Inc</a:t>
            </a:r>
            <a:r>
              <a:rPr lang="en-US" sz="1600" i="1" dirty="0" smtClean="0"/>
              <a:t>. </a:t>
            </a:r>
            <a:r>
              <a:rPr sz="1600" dirty="0" smtClean="0"/>
              <a:t>1976</a:t>
            </a:r>
            <a:r>
              <a:rPr lang="en-US" sz="1600" dirty="0" smtClean="0"/>
              <a:t> </a:t>
            </a:r>
            <a:r>
              <a:rPr sz="1600" dirty="0" smtClean="0"/>
              <a:t>1976</a:t>
            </a:r>
            <a:r>
              <a:rPr lang="en-US" sz="1600" dirty="0" smtClean="0"/>
              <a:t> </a:t>
            </a:r>
            <a:endParaRPr sz="1600" dirty="0"/>
          </a:p>
          <a:p>
            <a:pPr algn="l" rtl="0" eaLnBrk="1" hangingPunct="1"/>
            <a:r>
              <a:rPr sz="1600" dirty="0" err="1" smtClean="0"/>
              <a:t>Garey</a:t>
            </a:r>
            <a:r>
              <a:rPr lang="en-US" sz="1600" dirty="0" smtClean="0"/>
              <a:t>, </a:t>
            </a:r>
            <a:r>
              <a:rPr sz="1600" dirty="0" smtClean="0"/>
              <a:t>Michael</a:t>
            </a:r>
            <a:r>
              <a:rPr lang="en-US" sz="1600" dirty="0" smtClean="0"/>
              <a:t> </a:t>
            </a:r>
            <a:r>
              <a:rPr sz="1600" dirty="0" smtClean="0"/>
              <a:t>R</a:t>
            </a:r>
            <a:r>
              <a:rPr lang="en-US" sz="1600" dirty="0" smtClean="0"/>
              <a:t>.; </a:t>
            </a:r>
            <a:r>
              <a:rPr sz="1600" dirty="0" smtClean="0"/>
              <a:t>Johnson</a:t>
            </a:r>
            <a:r>
              <a:rPr lang="en-US" sz="1600" dirty="0" smtClean="0"/>
              <a:t>, </a:t>
            </a:r>
            <a:r>
              <a:rPr sz="1600" dirty="0" smtClean="0"/>
              <a:t>D</a:t>
            </a:r>
            <a:r>
              <a:rPr lang="en-US" sz="1600" dirty="0" smtClean="0"/>
              <a:t>. </a:t>
            </a:r>
            <a:r>
              <a:rPr sz="1600" dirty="0" smtClean="0"/>
              <a:t>S</a:t>
            </a:r>
            <a:r>
              <a:rPr lang="en-US" sz="1600" dirty="0" smtClean="0"/>
              <a:t>. (</a:t>
            </a:r>
            <a:r>
              <a:rPr sz="1600" dirty="0" smtClean="0"/>
              <a:t>1979</a:t>
            </a:r>
            <a:r>
              <a:rPr lang="en-US" sz="1600" dirty="0" smtClean="0"/>
              <a:t>). </a:t>
            </a:r>
            <a:r>
              <a:rPr sz="1600" dirty="0" smtClean="0"/>
              <a:t>Victor</a:t>
            </a:r>
            <a:r>
              <a:rPr lang="en-US" sz="1600" dirty="0" smtClean="0"/>
              <a:t> </a:t>
            </a:r>
            <a:r>
              <a:rPr sz="1600" dirty="0" smtClean="0"/>
              <a:t>Klee</a:t>
            </a:r>
            <a:r>
              <a:rPr lang="en-US" sz="1600" dirty="0" smtClean="0"/>
              <a:t>. </a:t>
            </a:r>
            <a:r>
              <a:rPr sz="1600" dirty="0" smtClean="0"/>
              <a:t>ed</a:t>
            </a:r>
            <a:r>
              <a:rPr lang="en-US" sz="1600" dirty="0" smtClean="0"/>
              <a:t>. </a:t>
            </a:r>
            <a:r>
              <a:rPr sz="1600" i="1" dirty="0" smtClean="0"/>
              <a:t>Computers</a:t>
            </a:r>
            <a:r>
              <a:rPr lang="en-US" sz="1600" i="1" dirty="0" smtClean="0"/>
              <a:t> </a:t>
            </a:r>
            <a:r>
              <a:rPr sz="1600" i="1" dirty="0" smtClean="0"/>
              <a:t>and</a:t>
            </a:r>
            <a:r>
              <a:rPr lang="en-US" sz="1600" i="1" dirty="0" smtClean="0"/>
              <a:t> </a:t>
            </a:r>
            <a:r>
              <a:rPr sz="1600" i="1" dirty="0" smtClean="0"/>
              <a:t>Intractability:</a:t>
            </a:r>
            <a:r>
              <a:rPr lang="en-US" sz="1600" i="1" dirty="0" smtClean="0"/>
              <a:t> </a:t>
            </a:r>
            <a:r>
              <a:rPr sz="1600" i="1" dirty="0" smtClean="0"/>
              <a:t>A</a:t>
            </a:r>
            <a:r>
              <a:rPr lang="en-US" sz="1600" i="1" dirty="0" smtClean="0"/>
              <a:t> </a:t>
            </a:r>
            <a:r>
              <a:rPr sz="1600" i="1" dirty="0" smtClean="0"/>
              <a:t>Guide</a:t>
            </a:r>
            <a:r>
              <a:rPr lang="en-US" sz="1600" i="1" dirty="0" smtClean="0"/>
              <a:t> </a:t>
            </a:r>
            <a:r>
              <a:rPr sz="1600" i="1" dirty="0" smtClean="0"/>
              <a:t>to</a:t>
            </a:r>
            <a:r>
              <a:rPr lang="en-US" sz="1600" i="1" dirty="0" smtClean="0"/>
              <a:t> </a:t>
            </a:r>
            <a:r>
              <a:rPr sz="1600" i="1" dirty="0" smtClean="0"/>
              <a:t>the</a:t>
            </a:r>
            <a:r>
              <a:rPr lang="en-US" sz="1600" i="1" dirty="0" smtClean="0"/>
              <a:t> </a:t>
            </a:r>
            <a:r>
              <a:rPr sz="1600" i="1" dirty="0" smtClean="0"/>
              <a:t>Theory</a:t>
            </a:r>
            <a:r>
              <a:rPr lang="en-US" sz="1600" i="1" dirty="0" smtClean="0"/>
              <a:t> </a:t>
            </a:r>
            <a:r>
              <a:rPr sz="1600" i="1" dirty="0" smtClean="0"/>
              <a:t>of</a:t>
            </a:r>
            <a:r>
              <a:rPr lang="en-US" sz="1600" i="1" dirty="0" smtClean="0"/>
              <a:t> </a:t>
            </a:r>
            <a:r>
              <a:rPr sz="1600" i="1" dirty="0" smtClean="0"/>
              <a:t>NP</a:t>
            </a:r>
            <a:r>
              <a:rPr lang="en-US" sz="1600" i="1" dirty="0" smtClean="0"/>
              <a:t>-</a:t>
            </a:r>
            <a:r>
              <a:rPr sz="1600" i="1" dirty="0" smtClean="0"/>
              <a:t>Completeness</a:t>
            </a:r>
            <a:r>
              <a:rPr lang="en-US" sz="1600" dirty="0" smtClean="0"/>
              <a:t>. </a:t>
            </a:r>
            <a:r>
              <a:rPr sz="1600" dirty="0" smtClean="0"/>
              <a:t>A</a:t>
            </a:r>
            <a:r>
              <a:rPr lang="en-US" sz="1600" dirty="0" smtClean="0"/>
              <a:t> </a:t>
            </a:r>
            <a:r>
              <a:rPr sz="1600" dirty="0" smtClean="0"/>
              <a:t>Series</a:t>
            </a:r>
            <a:r>
              <a:rPr lang="en-US" sz="1600" dirty="0" smtClean="0"/>
              <a:t> </a:t>
            </a:r>
            <a:r>
              <a:rPr sz="1600" dirty="0" smtClean="0"/>
              <a:t>of</a:t>
            </a:r>
            <a:r>
              <a:rPr lang="en-US" sz="1600" dirty="0" smtClean="0"/>
              <a:t> </a:t>
            </a:r>
            <a:r>
              <a:rPr sz="1600" dirty="0" smtClean="0"/>
              <a:t>Books</a:t>
            </a:r>
            <a:r>
              <a:rPr lang="en-US" sz="1600" dirty="0" smtClean="0"/>
              <a:t> </a:t>
            </a:r>
            <a:r>
              <a:rPr sz="1600" dirty="0" smtClean="0"/>
              <a:t>in</a:t>
            </a:r>
            <a:r>
              <a:rPr lang="en-US" sz="1600" dirty="0" smtClean="0"/>
              <a:t> </a:t>
            </a:r>
            <a:r>
              <a:rPr sz="1600" dirty="0" smtClean="0"/>
              <a:t>the</a:t>
            </a:r>
            <a:r>
              <a:rPr lang="en-US" sz="1600" dirty="0" smtClean="0"/>
              <a:t> </a:t>
            </a:r>
            <a:r>
              <a:rPr sz="1600" dirty="0" smtClean="0"/>
              <a:t>Mathematical</a:t>
            </a:r>
            <a:r>
              <a:rPr lang="en-US" sz="1600" dirty="0" smtClean="0"/>
              <a:t> </a:t>
            </a:r>
            <a:r>
              <a:rPr sz="1600" dirty="0" smtClean="0"/>
              <a:t>Sciences</a:t>
            </a:r>
            <a:r>
              <a:rPr lang="en-US" sz="1600" dirty="0" smtClean="0"/>
              <a:t>. </a:t>
            </a:r>
            <a:r>
              <a:rPr sz="1600" dirty="0" smtClean="0"/>
              <a:t>W</a:t>
            </a:r>
            <a:r>
              <a:rPr lang="en-US" sz="1600" dirty="0" smtClean="0"/>
              <a:t>. </a:t>
            </a:r>
            <a:r>
              <a:rPr sz="1600" dirty="0" smtClean="0"/>
              <a:t>H</a:t>
            </a:r>
            <a:r>
              <a:rPr lang="en-US" sz="1600" dirty="0" smtClean="0"/>
              <a:t>. </a:t>
            </a:r>
            <a:r>
              <a:rPr sz="1600" dirty="0" smtClean="0"/>
              <a:t>Freeman</a:t>
            </a:r>
            <a:r>
              <a:rPr lang="en-US" sz="1600" dirty="0" smtClean="0"/>
              <a:t> </a:t>
            </a:r>
            <a:r>
              <a:rPr sz="1600" dirty="0" smtClean="0"/>
              <a:t>and</a:t>
            </a:r>
            <a:r>
              <a:rPr lang="en-US" sz="1600" dirty="0" smtClean="0"/>
              <a:t> </a:t>
            </a:r>
            <a:r>
              <a:rPr sz="1600" dirty="0" smtClean="0"/>
              <a:t>Co</a:t>
            </a:r>
            <a:r>
              <a:rPr lang="en-US" sz="1600" dirty="0" smtClean="0"/>
              <a:t>.. </a:t>
            </a:r>
            <a:r>
              <a:rPr sz="1600" dirty="0" smtClean="0"/>
              <a:t>pp</a:t>
            </a:r>
            <a:r>
              <a:rPr lang="en-US" sz="1600" dirty="0" smtClean="0"/>
              <a:t>. </a:t>
            </a:r>
            <a:r>
              <a:rPr sz="1600" dirty="0" smtClean="0"/>
              <a:t>x+338</a:t>
            </a:r>
            <a:r>
              <a:rPr lang="en-US" sz="1600" dirty="0" smtClean="0"/>
              <a:t>. </a:t>
            </a:r>
            <a:r>
              <a:rPr sz="1600" dirty="0" smtClean="0">
                <a:hlinkClick r:id="rId6" action="ppaction://hlinkfile" tooltip="International Standard Book Number"/>
              </a:rPr>
              <a:t>ISBN</a:t>
            </a:r>
            <a:r>
              <a:rPr lang="en-US" sz="1600" dirty="0" smtClean="0"/>
              <a:t> </a:t>
            </a:r>
            <a:r>
              <a:rPr sz="1600" dirty="0" smtClean="0">
                <a:hlinkClick r:id="rId7" action="ppaction://hlinkfile" tooltip="Special:BookSources/0-7167-1045-5"/>
              </a:rPr>
              <a:t>0</a:t>
            </a:r>
            <a:r>
              <a:rPr lang="en-US" sz="1600" dirty="0" smtClean="0">
                <a:hlinkClick r:id="rId7" action="ppaction://hlinkfile" tooltip="Special:BookSources/0-7167-1045-5"/>
              </a:rPr>
              <a:t>-</a:t>
            </a:r>
            <a:r>
              <a:rPr sz="1600" dirty="0" smtClean="0">
                <a:hlinkClick r:id="rId7" action="ppaction://hlinkfile" tooltip="Special:BookSources/0-7167-1045-5"/>
              </a:rPr>
              <a:t>7167</a:t>
            </a:r>
            <a:r>
              <a:rPr lang="en-US" sz="1600" dirty="0" smtClean="0">
                <a:hlinkClick r:id="rId7" action="ppaction://hlinkfile" tooltip="Special:BookSources/0-7167-1045-5"/>
              </a:rPr>
              <a:t>-</a:t>
            </a:r>
            <a:r>
              <a:rPr sz="1600" dirty="0" smtClean="0">
                <a:hlinkClick r:id="rId7" action="ppaction://hlinkfile" tooltip="Special:BookSources/0-7167-1045-5"/>
              </a:rPr>
              <a:t>1045</a:t>
            </a:r>
            <a:r>
              <a:rPr lang="en-US" sz="1600" dirty="0" smtClean="0">
                <a:hlinkClick r:id="rId7" action="ppaction://hlinkfile" tooltip="Special:BookSources/0-7167-1045-5"/>
              </a:rPr>
              <a:t>-</a:t>
            </a:r>
            <a:r>
              <a:rPr sz="1600" dirty="0" smtClean="0">
                <a:hlinkClick r:id="rId7" action="ppaction://hlinkfile" tooltip="Special:BookSources/0-7167-1045-5"/>
              </a:rPr>
              <a:t>5</a:t>
            </a:r>
            <a:r>
              <a:rPr lang="en-US" sz="1600" dirty="0" smtClean="0"/>
              <a:t>. </a:t>
            </a:r>
            <a:r>
              <a:rPr sz="1600" dirty="0" smtClean="0">
                <a:hlinkClick r:id="rId8" action="ppaction://hlinkfile" tooltip="Mathematical Reviews"/>
              </a:rPr>
              <a:t>MR</a:t>
            </a:r>
            <a:r>
              <a:rPr sz="1600" dirty="0" smtClean="0">
                <a:hlinkClick r:id="rId9"/>
              </a:rPr>
              <a:t>519066</a:t>
            </a:r>
            <a:r>
              <a:rPr lang="en-US" sz="1600" dirty="0" smtClean="0"/>
              <a:t>.</a:t>
            </a:r>
            <a:endParaRPr sz="1600" dirty="0"/>
          </a:p>
          <a:p>
            <a:pPr algn="l" eaLnBrk="1" hangingPunct="1">
              <a:buFontTx/>
              <a:buNone/>
            </a:pPr>
            <a:endParaRPr lang="en-US" altLang="en-US" sz="1600" dirty="0" smtClean="0"/>
          </a:p>
        </p:txBody>
      </p:sp>
      <p:sp>
        <p:nvSpPr>
          <p:cNvPr id="33796" name="Date Placeholder 6"/>
          <p:cNvSpPr>
            <a:spLocks noGrp="1"/>
          </p:cNvSpPr>
          <p:nvPr>
            <p:ph type="dt" sz="half" idx="10"/>
          </p:nvPr>
        </p:nvSpPr>
        <p:spPr>
          <a:xfrm>
            <a:off x="381000" y="60960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dirty="0" smtClean="0">
                <a:solidFill>
                  <a:srgbClr val="F8F8F8"/>
                </a:solidFill>
                <a:latin typeface="Tahoma"/>
              </a:rPr>
              <a:t>Updated</a:t>
            </a:r>
            <a:r>
              <a:rPr lang="en-US" dirty="0" smtClean="0">
                <a:solidFill>
                  <a:srgbClr val="F8F8F8"/>
                </a:solidFill>
                <a:latin typeface="Tahoma"/>
              </a:rPr>
              <a:t> </a:t>
            </a:r>
            <a:r>
              <a:rPr dirty="0" smtClean="0">
                <a:solidFill>
                  <a:srgbClr val="F8F8F8"/>
                </a:solidFill>
                <a:latin typeface="Tahoma"/>
              </a:rPr>
              <a:t>13</a:t>
            </a:r>
            <a:r>
              <a:rPr lang="en-US" dirty="0" smtClean="0">
                <a:solidFill>
                  <a:srgbClr val="F8F8F8"/>
                </a:solidFill>
                <a:latin typeface="Tahoma"/>
              </a:rPr>
              <a:t>-</a:t>
            </a:r>
            <a:r>
              <a:rPr dirty="0" smtClean="0">
                <a:solidFill>
                  <a:srgbClr val="F8F8F8"/>
                </a:solidFill>
                <a:latin typeface="Tahoma"/>
              </a:rPr>
              <a:t>Oct</a:t>
            </a:r>
            <a:r>
              <a:rPr lang="en-US" dirty="0" smtClean="0">
                <a:solidFill>
                  <a:srgbClr val="F8F8F8"/>
                </a:solidFill>
                <a:latin typeface="Tahoma"/>
              </a:rPr>
              <a:t>-</a:t>
            </a:r>
            <a:r>
              <a:rPr dirty="0" smtClean="0">
                <a:solidFill>
                  <a:srgbClr val="F8F8F8"/>
                </a:solidFill>
                <a:latin typeface="Tahoma"/>
              </a:rPr>
              <a:t>2016</a:t>
            </a:r>
            <a:endParaRPr lang="en-US" altLang="en-US" dirty="0">
              <a:solidFill>
                <a:srgbClr val="F8F8F8"/>
              </a:solidFill>
              <a:latin typeface="Tahoma" pitchFamily="34" charset="0"/>
            </a:endParaRPr>
          </a:p>
        </p:txBody>
      </p:sp>
      <p:sp>
        <p:nvSpPr>
          <p:cNvPr id="33798" name="Footer Placeholder 3"/>
          <p:cNvSpPr>
            <a:spLocks noGrp="1"/>
          </p:cNvSpPr>
          <p:nvPr>
            <p:ph type="ftr" sz="quarter" idx="11"/>
          </p:nvPr>
        </p:nvSpPr>
        <p:spPr>
          <a:xfrm>
            <a:off x="3352800" y="6019800"/>
            <a:ext cx="3754437"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dirty="0" smtClean="0">
                <a:solidFill>
                  <a:srgbClr val="F8F8F8"/>
                </a:solidFill>
                <a:latin typeface="Tahoma"/>
              </a:rPr>
              <a:t>The Art Gallery Problem </a:t>
            </a:r>
            <a:r>
              <a:rPr dirty="0" smtClean="0">
                <a:solidFill>
                  <a:srgbClr val="F8F8F8"/>
                </a:solidFill>
                <a:latin typeface="Tahoma"/>
              </a:rPr>
              <a:t>©</a:t>
            </a:r>
            <a:r>
              <a:rPr lang="en-US" dirty="0" smtClean="0">
                <a:solidFill>
                  <a:srgbClr val="F8F8F8"/>
                </a:solidFill>
                <a:latin typeface="Tahoma"/>
              </a:rPr>
              <a:t> </a:t>
            </a:r>
            <a:r>
              <a:rPr dirty="0" smtClean="0">
                <a:solidFill>
                  <a:srgbClr val="F8F8F8"/>
                </a:solidFill>
                <a:latin typeface="Tahoma"/>
              </a:rPr>
              <a:t>All</a:t>
            </a:r>
            <a:r>
              <a:rPr lang="en-US" dirty="0" smtClean="0">
                <a:solidFill>
                  <a:srgbClr val="F8F8F8"/>
                </a:solidFill>
                <a:latin typeface="Tahoma"/>
              </a:rPr>
              <a:t> </a:t>
            </a:r>
            <a:r>
              <a:rPr dirty="0" smtClean="0">
                <a:solidFill>
                  <a:srgbClr val="F8F8F8"/>
                </a:solidFill>
                <a:latin typeface="Tahoma"/>
              </a:rPr>
              <a:t>Rights</a:t>
            </a:r>
            <a:r>
              <a:rPr lang="en-US" dirty="0" smtClean="0">
                <a:solidFill>
                  <a:srgbClr val="F8F8F8"/>
                </a:solidFill>
                <a:latin typeface="Tahoma"/>
              </a:rPr>
              <a:t> </a:t>
            </a:r>
            <a:r>
              <a:rPr dirty="0" smtClean="0">
                <a:solidFill>
                  <a:srgbClr val="F8F8F8"/>
                </a:solidFill>
                <a:latin typeface="Tahoma"/>
              </a:rPr>
              <a:t>Reserved</a:t>
            </a:r>
            <a:r>
              <a:rPr lang="en-US" dirty="0" smtClean="0">
                <a:solidFill>
                  <a:srgbClr val="F8F8F8"/>
                </a:solidFill>
                <a:latin typeface="Tahoma"/>
              </a:rPr>
              <a:t> </a:t>
            </a:r>
            <a:endParaRPr lang="en-US" altLang="en-US" dirty="0">
              <a:solidFill>
                <a:srgbClr val="F8F8F8"/>
              </a:solidFill>
              <a:latin typeface="Tahoma" pitchFamily="34" charset="0"/>
            </a:endParaRPr>
          </a:p>
        </p:txBody>
      </p:sp>
      <p:sp>
        <p:nvSpPr>
          <p:cNvPr id="3" name="Slide Number Placeholder 2"/>
          <p:cNvSpPr>
            <a:spLocks noGrp="1"/>
          </p:cNvSpPr>
          <p:nvPr>
            <p:ph type="sldNum" sz="quarter" idx="12"/>
          </p:nvPr>
        </p:nvSpPr>
        <p:spPr/>
        <p:txBody>
          <a:bodyPr/>
          <a:lstStyle/>
          <a:p>
            <a:pPr>
              <a:defRPr/>
            </a:pPr>
            <a:fld id="{28C99590-D653-46AC-97D3-FFD34B05AF04}" type="slidenum">
              <a:rPr lang="en-US" smtClean="0"/>
              <a:pPr>
                <a:defRPr/>
              </a:pPr>
              <a:t>28</a:t>
            </a:fld>
            <a:endParaRPr lang="en-US"/>
          </a:p>
        </p:txBody>
      </p:sp>
    </p:spTree>
    <p:extLst>
      <p:ext uri="{BB962C8B-B14F-4D97-AF65-F5344CB8AC3E}">
        <p14:creationId xmlns:p14="http://schemas.microsoft.com/office/powerpoint/2010/main" val="3278530448"/>
      </p:ext>
    </p:extLst>
  </p:cSld>
  <p:clrMapOvr>
    <a:masterClrMapping/>
  </p:clrMapOvr>
  <p:transition advTm="189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pPr algn="ctr" eaLnBrk="1" hangingPunct="1">
              <a:defRPr/>
            </a:pPr>
            <a:r>
              <a:rPr sz="3200" dirty="0" smtClean="0">
                <a:solidFill>
                  <a:srgbClr val="00FFFF"/>
                </a:solidFill>
              </a:rPr>
              <a:t>Recommended</a:t>
            </a:r>
            <a:r>
              <a:rPr lang="en-US" sz="3200" dirty="0" smtClean="0">
                <a:solidFill>
                  <a:srgbClr val="00FFFF"/>
                </a:solidFill>
              </a:rPr>
              <a:t> </a:t>
            </a:r>
            <a:r>
              <a:rPr sz="3200" dirty="0" smtClean="0">
                <a:solidFill>
                  <a:srgbClr val="00FFFF"/>
                </a:solidFill>
              </a:rPr>
              <a:t>sources</a:t>
            </a:r>
            <a:r>
              <a:rPr lang="en-US" sz="3200" dirty="0" smtClean="0">
                <a:solidFill>
                  <a:srgbClr val="00FFFF"/>
                </a:solidFill>
              </a:rPr>
              <a:t> </a:t>
            </a:r>
            <a:r>
              <a:rPr sz="3200" dirty="0" smtClean="0">
                <a:solidFill>
                  <a:srgbClr val="00FFFF"/>
                </a:solidFill>
              </a:rPr>
              <a:t>for</a:t>
            </a:r>
            <a:r>
              <a:rPr lang="en-US" sz="3200" dirty="0" smtClean="0">
                <a:solidFill>
                  <a:srgbClr val="00FFFF"/>
                </a:solidFill>
              </a:rPr>
              <a:t> </a:t>
            </a:r>
            <a:r>
              <a:rPr sz="3200" dirty="0" smtClean="0">
                <a:solidFill>
                  <a:srgbClr val="00FFFF"/>
                </a:solidFill>
              </a:rPr>
              <a:t>additional</a:t>
            </a:r>
            <a:r>
              <a:rPr lang="en-US" sz="3200" dirty="0" smtClean="0">
                <a:solidFill>
                  <a:srgbClr val="00FFFF"/>
                </a:solidFill>
              </a:rPr>
              <a:t> </a:t>
            </a:r>
            <a:r>
              <a:rPr sz="3200" dirty="0" smtClean="0">
                <a:solidFill>
                  <a:srgbClr val="00FFFF"/>
                </a:solidFill>
              </a:rPr>
              <a:t>reading</a:t>
            </a:r>
            <a:r>
              <a:rPr lang="en-US" sz="3200" dirty="0" smtClean="0">
                <a:solidFill>
                  <a:srgbClr val="00FFFF"/>
                </a:solidFill>
              </a:rPr>
              <a:t> (</a:t>
            </a:r>
            <a:r>
              <a:rPr sz="3200" dirty="0" smtClean="0">
                <a:solidFill>
                  <a:srgbClr val="00FFFF"/>
                </a:solidFill>
              </a:rPr>
              <a:t>books</a:t>
            </a:r>
            <a:r>
              <a:rPr lang="en-US" sz="3200" dirty="0" smtClean="0">
                <a:solidFill>
                  <a:srgbClr val="00FFFF"/>
                </a:solidFill>
              </a:rPr>
              <a:t>, </a:t>
            </a:r>
            <a:r>
              <a:rPr sz="3200" dirty="0" smtClean="0">
                <a:solidFill>
                  <a:srgbClr val="00FFFF"/>
                </a:solidFill>
              </a:rPr>
              <a:t>articles</a:t>
            </a:r>
            <a:r>
              <a:rPr lang="en-US" sz="3200" dirty="0" smtClean="0">
                <a:solidFill>
                  <a:srgbClr val="00FFFF"/>
                </a:solidFill>
              </a:rPr>
              <a:t> </a:t>
            </a:r>
            <a:r>
              <a:rPr sz="3200" dirty="0" smtClean="0">
                <a:solidFill>
                  <a:srgbClr val="00FFFF"/>
                </a:solidFill>
              </a:rPr>
              <a:t>and</a:t>
            </a:r>
            <a:r>
              <a:rPr lang="en-US" sz="3200" dirty="0" smtClean="0">
                <a:solidFill>
                  <a:srgbClr val="00FFFF"/>
                </a:solidFill>
              </a:rPr>
              <a:t> </a:t>
            </a:r>
            <a:r>
              <a:rPr sz="3200" dirty="0" smtClean="0">
                <a:solidFill>
                  <a:srgbClr val="00FFFF"/>
                </a:solidFill>
              </a:rPr>
              <a:t>websites</a:t>
            </a:r>
            <a:r>
              <a:rPr lang="en-US" sz="3200" dirty="0" smtClean="0">
                <a:solidFill>
                  <a:srgbClr val="00FFFF"/>
                </a:solidFill>
              </a:rPr>
              <a:t>)</a:t>
            </a:r>
            <a:endParaRPr lang="en-US" sz="3200" dirty="0">
              <a:solidFill>
                <a:srgbClr val="00FFFF"/>
              </a:solidFill>
            </a:endParaRPr>
          </a:p>
        </p:txBody>
      </p:sp>
      <p:sp>
        <p:nvSpPr>
          <p:cNvPr id="33795" name="Content Placeholder 2"/>
          <p:cNvSpPr>
            <a:spLocks noGrp="1"/>
          </p:cNvSpPr>
          <p:nvPr>
            <p:ph idx="1"/>
          </p:nvPr>
        </p:nvSpPr>
        <p:spPr>
          <a:xfrm>
            <a:off x="381000" y="1143000"/>
            <a:ext cx="8382000" cy="5111750"/>
          </a:xfrm>
        </p:spPr>
        <p:txBody>
          <a:bodyPr/>
          <a:lstStyle/>
          <a:p>
            <a:pPr algn="l" rtl="0" eaLnBrk="1" hangingPunct="1"/>
            <a:r>
              <a:rPr sz="1600" dirty="0" smtClean="0"/>
              <a:t>O'Rourke</a:t>
            </a:r>
            <a:r>
              <a:rPr lang="en-US" sz="1600" dirty="0" smtClean="0"/>
              <a:t>, </a:t>
            </a:r>
            <a:r>
              <a:rPr sz="1600" dirty="0" smtClean="0"/>
              <a:t>Joseph</a:t>
            </a:r>
            <a:r>
              <a:rPr lang="en-US" sz="1600" dirty="0" smtClean="0"/>
              <a:t> (</a:t>
            </a:r>
            <a:r>
              <a:rPr sz="1600" dirty="0" smtClean="0"/>
              <a:t>1987</a:t>
            </a:r>
            <a:r>
              <a:rPr lang="en-US" sz="1600" dirty="0" smtClean="0"/>
              <a:t>). </a:t>
            </a:r>
            <a:r>
              <a:rPr sz="1600" i="1" dirty="0" smtClean="0"/>
              <a:t>Art</a:t>
            </a:r>
            <a:r>
              <a:rPr lang="en-US" sz="1600" i="1" dirty="0" smtClean="0"/>
              <a:t> </a:t>
            </a:r>
            <a:r>
              <a:rPr sz="1600" i="1" dirty="0" smtClean="0"/>
              <a:t>Gallery</a:t>
            </a:r>
            <a:r>
              <a:rPr lang="en-US" sz="1600" i="1" dirty="0" smtClean="0"/>
              <a:t> </a:t>
            </a:r>
            <a:r>
              <a:rPr sz="1600" i="1" dirty="0" smtClean="0"/>
              <a:t>Theorems</a:t>
            </a:r>
            <a:r>
              <a:rPr lang="en-US" sz="1600" i="1" dirty="0" smtClean="0"/>
              <a:t> </a:t>
            </a:r>
            <a:r>
              <a:rPr sz="1600" i="1" dirty="0" smtClean="0"/>
              <a:t>and</a:t>
            </a:r>
            <a:r>
              <a:rPr lang="en-US" sz="1600" i="1" dirty="0" smtClean="0"/>
              <a:t> </a:t>
            </a:r>
            <a:r>
              <a:rPr sz="1600" i="1" dirty="0" smtClean="0"/>
              <a:t>Algorithms</a:t>
            </a:r>
            <a:r>
              <a:rPr lang="en-US" sz="1600" dirty="0" smtClean="0"/>
              <a:t>, </a:t>
            </a:r>
            <a:r>
              <a:rPr sz="1600" dirty="0" smtClean="0"/>
              <a:t>Oxford</a:t>
            </a:r>
            <a:r>
              <a:rPr lang="en-US" sz="1600" dirty="0" smtClean="0"/>
              <a:t> </a:t>
            </a:r>
            <a:r>
              <a:rPr sz="1600" dirty="0" smtClean="0"/>
              <a:t>University</a:t>
            </a:r>
            <a:r>
              <a:rPr lang="en-US" sz="1600" dirty="0" smtClean="0"/>
              <a:t> </a:t>
            </a:r>
            <a:r>
              <a:rPr sz="1600" dirty="0" smtClean="0"/>
              <a:t>Press</a:t>
            </a:r>
            <a:r>
              <a:rPr lang="en-US" sz="1600" dirty="0" smtClean="0"/>
              <a:t>, </a:t>
            </a:r>
            <a:r>
              <a:rPr sz="1600" dirty="0" smtClean="0">
                <a:hlinkClick r:id="rId3" action="ppaction://hlinkfile" tooltip="International Standard Book Number"/>
              </a:rPr>
              <a:t>ISBN</a:t>
            </a:r>
            <a:r>
              <a:rPr lang="en-US" sz="1600" dirty="0" smtClean="0"/>
              <a:t> </a:t>
            </a:r>
            <a:r>
              <a:rPr sz="1600" dirty="0" smtClean="0"/>
              <a:t>0</a:t>
            </a:r>
            <a:r>
              <a:rPr lang="en-US" sz="1600" dirty="0" smtClean="0"/>
              <a:t>-</a:t>
            </a:r>
            <a:r>
              <a:rPr sz="1600" dirty="0" smtClean="0"/>
              <a:t>19</a:t>
            </a:r>
            <a:r>
              <a:rPr lang="en-US" sz="1600" dirty="0" smtClean="0"/>
              <a:t>-</a:t>
            </a:r>
            <a:r>
              <a:rPr sz="1600" dirty="0" smtClean="0"/>
              <a:t>503965</a:t>
            </a:r>
            <a:r>
              <a:rPr lang="en-US" sz="1600" dirty="0" smtClean="0"/>
              <a:t>-</a:t>
            </a:r>
            <a:r>
              <a:rPr sz="1600" dirty="0" smtClean="0"/>
              <a:t>3</a:t>
            </a:r>
            <a:r>
              <a:rPr lang="en-US" sz="1600" dirty="0" smtClean="0"/>
              <a:t>, </a:t>
            </a:r>
            <a:r>
              <a:rPr sz="1600" dirty="0" smtClean="0">
                <a:hlinkClick r:id="rId4"/>
              </a:rPr>
              <a:t>http</a:t>
            </a:r>
            <a:r>
              <a:rPr sz="1600" dirty="0" smtClean="0">
                <a:hlinkClick r:id="rId4"/>
              </a:rPr>
              <a:t>:</a:t>
            </a:r>
            <a:r>
              <a:rPr lang="en-US" sz="1600" dirty="0" smtClean="0">
                <a:hlinkClick r:id="rId4"/>
              </a:rPr>
              <a:t>//</a:t>
            </a:r>
            <a:r>
              <a:rPr sz="1600" dirty="0" smtClean="0">
                <a:hlinkClick r:id="rId4"/>
              </a:rPr>
              <a:t>cs</a:t>
            </a:r>
            <a:r>
              <a:rPr lang="en-US" sz="1600" dirty="0" smtClean="0">
                <a:hlinkClick r:id="rId4"/>
              </a:rPr>
              <a:t>.</a:t>
            </a:r>
            <a:r>
              <a:rPr sz="1600" dirty="0" smtClean="0">
                <a:hlinkClick r:id="rId4"/>
              </a:rPr>
              <a:t>smith</a:t>
            </a:r>
            <a:r>
              <a:rPr lang="en-US" sz="1600" dirty="0" smtClean="0">
                <a:hlinkClick r:id="rId4"/>
              </a:rPr>
              <a:t>.</a:t>
            </a:r>
            <a:r>
              <a:rPr sz="1600" dirty="0" smtClean="0">
                <a:hlinkClick r:id="rId4"/>
              </a:rPr>
              <a:t>edu</a:t>
            </a:r>
            <a:r>
              <a:rPr lang="en-US" sz="1600" dirty="0" smtClean="0">
                <a:hlinkClick r:id="rId4"/>
              </a:rPr>
              <a:t>/</a:t>
            </a:r>
            <a:r>
              <a:rPr sz="1600" dirty="0" smtClean="0">
                <a:hlinkClick r:id="rId4"/>
              </a:rPr>
              <a:t>~orourke</a:t>
            </a:r>
            <a:r>
              <a:rPr lang="en-US" sz="1600" dirty="0" smtClean="0">
                <a:hlinkClick r:id="rId4"/>
              </a:rPr>
              <a:t>/</a:t>
            </a:r>
            <a:r>
              <a:rPr sz="1600" dirty="0" smtClean="0">
                <a:hlinkClick r:id="rId4"/>
              </a:rPr>
              <a:t>books</a:t>
            </a:r>
            <a:r>
              <a:rPr lang="en-US" sz="1600" dirty="0" smtClean="0">
                <a:hlinkClick r:id="rId4"/>
              </a:rPr>
              <a:t>/</a:t>
            </a:r>
            <a:r>
              <a:rPr sz="1600" dirty="0" smtClean="0">
                <a:hlinkClick r:id="rId4"/>
              </a:rPr>
              <a:t>ArtGalleryTheorems</a:t>
            </a:r>
            <a:r>
              <a:rPr lang="en-US" sz="1600" dirty="0" smtClean="0">
                <a:hlinkClick r:id="rId4"/>
              </a:rPr>
              <a:t>/</a:t>
            </a:r>
            <a:r>
              <a:rPr sz="1600" dirty="0" smtClean="0">
                <a:hlinkClick r:id="rId4"/>
              </a:rPr>
              <a:t>art</a:t>
            </a:r>
            <a:r>
              <a:rPr lang="en-US" sz="1600" dirty="0" smtClean="0">
                <a:hlinkClick r:id="rId4"/>
              </a:rPr>
              <a:t>.</a:t>
            </a:r>
            <a:r>
              <a:rPr sz="1600" dirty="0" smtClean="0">
                <a:hlinkClick r:id="rId4"/>
              </a:rPr>
              <a:t>html</a:t>
            </a:r>
            <a:endParaRPr lang="en-US" altLang="en-US" sz="1600" dirty="0" smtClean="0"/>
          </a:p>
          <a:p>
            <a:pPr algn="l" rtl="0" eaLnBrk="1" hangingPunct="1"/>
            <a:r>
              <a:rPr sz="1600" dirty="0">
                <a:hlinkClick r:id="rId5"/>
              </a:rPr>
              <a:t>http</a:t>
            </a:r>
            <a:r>
              <a:rPr sz="1600" dirty="0" smtClean="0">
                <a:hlinkClick r:id="rId5"/>
              </a:rPr>
              <a:t>:</a:t>
            </a:r>
            <a:r>
              <a:rPr lang="en-US" sz="1600" dirty="0" smtClean="0">
                <a:hlinkClick r:id="rId5"/>
              </a:rPr>
              <a:t>//</a:t>
            </a:r>
            <a:r>
              <a:rPr sz="1600" dirty="0" smtClean="0">
                <a:hlinkClick r:id="rId5"/>
              </a:rPr>
              <a:t>maven</a:t>
            </a:r>
            <a:r>
              <a:rPr lang="en-US" sz="1600" dirty="0" smtClean="0">
                <a:hlinkClick r:id="rId5"/>
              </a:rPr>
              <a:t>.</a:t>
            </a:r>
            <a:r>
              <a:rPr sz="1600" dirty="0" smtClean="0">
                <a:hlinkClick r:id="rId5"/>
              </a:rPr>
              <a:t>smith</a:t>
            </a:r>
            <a:r>
              <a:rPr lang="en-US" sz="1600" dirty="0" smtClean="0">
                <a:hlinkClick r:id="rId5"/>
              </a:rPr>
              <a:t>.</a:t>
            </a:r>
            <a:r>
              <a:rPr sz="1600" dirty="0" smtClean="0">
                <a:hlinkClick r:id="rId5"/>
              </a:rPr>
              <a:t>edu</a:t>
            </a:r>
            <a:r>
              <a:rPr lang="en-US" sz="1600" dirty="0" smtClean="0">
                <a:hlinkClick r:id="rId5"/>
              </a:rPr>
              <a:t>/</a:t>
            </a:r>
            <a:r>
              <a:rPr sz="1600" dirty="0" smtClean="0">
                <a:hlinkClick r:id="rId5"/>
              </a:rPr>
              <a:t>~orourke</a:t>
            </a:r>
            <a:r>
              <a:rPr lang="en-US" sz="1600" dirty="0" smtClean="0">
                <a:hlinkClick r:id="rId5"/>
              </a:rPr>
              <a:t>/</a:t>
            </a:r>
            <a:r>
              <a:rPr lang="en-US" sz="1600" dirty="0" smtClean="0"/>
              <a:t>         </a:t>
            </a:r>
            <a:r>
              <a:rPr sz="1600" dirty="0" smtClean="0"/>
              <a:t>The</a:t>
            </a:r>
            <a:r>
              <a:rPr lang="en-US" sz="1600" dirty="0" smtClean="0"/>
              <a:t> </a:t>
            </a:r>
            <a:r>
              <a:rPr sz="1600" dirty="0" smtClean="0"/>
              <a:t>problem</a:t>
            </a:r>
            <a:r>
              <a:rPr lang="en-US" sz="1600" dirty="0" smtClean="0"/>
              <a:t> </a:t>
            </a:r>
            <a:r>
              <a:rPr sz="1600" dirty="0" smtClean="0"/>
              <a:t>of</a:t>
            </a:r>
            <a:r>
              <a:rPr lang="en-US" sz="1600" dirty="0" smtClean="0"/>
              <a:t> </a:t>
            </a:r>
            <a:r>
              <a:rPr sz="1600" dirty="0" smtClean="0"/>
              <a:t>securing</a:t>
            </a:r>
            <a:r>
              <a:rPr lang="en-US" sz="1600" dirty="0" smtClean="0"/>
              <a:t> </a:t>
            </a:r>
            <a:r>
              <a:rPr sz="1600" dirty="0" smtClean="0"/>
              <a:t>a</a:t>
            </a:r>
            <a:r>
              <a:rPr lang="en-US" sz="1600" dirty="0" smtClean="0"/>
              <a:t> </a:t>
            </a:r>
            <a:r>
              <a:rPr sz="1600" dirty="0" smtClean="0"/>
              <a:t>fortress</a:t>
            </a:r>
            <a:r>
              <a:rPr lang="en-US" sz="1600" dirty="0" smtClean="0"/>
              <a:t> </a:t>
            </a:r>
            <a:r>
              <a:rPr sz="1600" dirty="0" smtClean="0"/>
              <a:t>appears</a:t>
            </a:r>
            <a:r>
              <a:rPr lang="en-US" sz="1600" dirty="0" smtClean="0"/>
              <a:t> </a:t>
            </a:r>
            <a:r>
              <a:rPr sz="1600" dirty="0" smtClean="0"/>
              <a:t>in</a:t>
            </a:r>
            <a:r>
              <a:rPr lang="en-US" sz="1600" dirty="0" smtClean="0"/>
              <a:t> </a:t>
            </a:r>
            <a:r>
              <a:rPr sz="1600" dirty="0" smtClean="0"/>
              <a:t>Chapter</a:t>
            </a:r>
            <a:r>
              <a:rPr lang="en-US" sz="1600" dirty="0" smtClean="0"/>
              <a:t> </a:t>
            </a:r>
            <a:r>
              <a:rPr sz="1600" dirty="0" smtClean="0"/>
              <a:t>6</a:t>
            </a:r>
            <a:r>
              <a:rPr lang="en-US" sz="1600" dirty="0" smtClean="0"/>
              <a:t> </a:t>
            </a:r>
            <a:r>
              <a:rPr sz="1600" dirty="0" smtClean="0"/>
              <a:t>of</a:t>
            </a:r>
            <a:r>
              <a:rPr lang="en-US" sz="1600" dirty="0" smtClean="0"/>
              <a:t> </a:t>
            </a:r>
            <a:r>
              <a:rPr sz="1600" dirty="0" smtClean="0"/>
              <a:t>this</a:t>
            </a:r>
            <a:r>
              <a:rPr lang="en-US" sz="1600" dirty="0" smtClean="0"/>
              <a:t> </a:t>
            </a:r>
            <a:r>
              <a:rPr sz="1600" dirty="0" smtClean="0"/>
              <a:t>book</a:t>
            </a:r>
            <a:r>
              <a:rPr lang="en-US" sz="1600" dirty="0" smtClean="0"/>
              <a:t>. </a:t>
            </a:r>
            <a:r>
              <a:rPr sz="1600" dirty="0" smtClean="0"/>
              <a:t>***404</a:t>
            </a:r>
            <a:r>
              <a:rPr lang="en-US" sz="1600" dirty="0" smtClean="0"/>
              <a:t> </a:t>
            </a:r>
            <a:r>
              <a:rPr sz="1600" dirty="0" smtClean="0"/>
              <a:t>error</a:t>
            </a:r>
            <a:r>
              <a:rPr lang="en-US" sz="1600" dirty="0" smtClean="0"/>
              <a:t> -- </a:t>
            </a:r>
            <a:r>
              <a:rPr sz="1600" dirty="0" smtClean="0"/>
              <a:t>page</a:t>
            </a:r>
            <a:r>
              <a:rPr lang="en-US" sz="1600" dirty="0" smtClean="0"/>
              <a:t> </a:t>
            </a:r>
            <a:r>
              <a:rPr sz="1600" dirty="0" smtClean="0"/>
              <a:t>not</a:t>
            </a:r>
            <a:r>
              <a:rPr lang="en-US" sz="1600" dirty="0" smtClean="0"/>
              <a:t> </a:t>
            </a:r>
            <a:r>
              <a:rPr sz="1600" dirty="0" smtClean="0"/>
              <a:t>found***</a:t>
            </a:r>
            <a:r>
              <a:rPr lang="en-US" sz="1600" dirty="0" smtClean="0"/>
              <a:t> </a:t>
            </a:r>
            <a:endParaRPr sz="1600" dirty="0"/>
          </a:p>
          <a:p>
            <a:pPr eaLnBrk="1" hangingPunct="1">
              <a:buFontTx/>
              <a:buNone/>
            </a:pPr>
            <a:r>
              <a:rPr sz="1600" dirty="0"/>
              <a:t>	</a:t>
            </a:r>
            <a:r>
              <a:rPr sz="1600" dirty="0" smtClean="0"/>
              <a:t>Proof</a:t>
            </a:r>
            <a:r>
              <a:rPr lang="en-US" sz="1600" dirty="0" smtClean="0"/>
              <a:t> </a:t>
            </a:r>
            <a:r>
              <a:rPr sz="1600" dirty="0" smtClean="0"/>
              <a:t>that</a:t>
            </a:r>
            <a:r>
              <a:rPr lang="en-US" sz="1600" dirty="0" smtClean="0"/>
              <a:t> </a:t>
            </a:r>
            <a:r>
              <a:rPr sz="1600" dirty="0" smtClean="0"/>
              <a:t>the</a:t>
            </a:r>
            <a:r>
              <a:rPr lang="en-US" sz="1600" dirty="0" smtClean="0"/>
              <a:t> art gallery problem </a:t>
            </a:r>
            <a:r>
              <a:rPr sz="1600" dirty="0" smtClean="0"/>
              <a:t>is</a:t>
            </a:r>
            <a:r>
              <a:rPr lang="en-US" sz="1600" dirty="0" smtClean="0"/>
              <a:t> </a:t>
            </a:r>
            <a:r>
              <a:rPr sz="1600" dirty="0" smtClean="0"/>
              <a:t>NP</a:t>
            </a:r>
            <a:r>
              <a:rPr lang="en-US" sz="1600" dirty="0" smtClean="0"/>
              <a:t>-</a:t>
            </a:r>
            <a:r>
              <a:rPr sz="1600" dirty="0" smtClean="0"/>
              <a:t>complete</a:t>
            </a:r>
            <a:r>
              <a:rPr lang="en-US" sz="1600" dirty="0" smtClean="0"/>
              <a:t> </a:t>
            </a:r>
            <a:r>
              <a:rPr sz="1600" dirty="0" smtClean="0"/>
              <a:t>appears</a:t>
            </a:r>
            <a:r>
              <a:rPr lang="en-US" sz="1600" dirty="0" smtClean="0"/>
              <a:t> </a:t>
            </a:r>
            <a:r>
              <a:rPr sz="1600" dirty="0" smtClean="0"/>
              <a:t>on</a:t>
            </a:r>
            <a:r>
              <a:rPr lang="en-US" sz="1600" dirty="0" smtClean="0"/>
              <a:t> </a:t>
            </a:r>
            <a:r>
              <a:rPr sz="1600" dirty="0" smtClean="0"/>
              <a:t>pages</a:t>
            </a:r>
            <a:r>
              <a:rPr lang="en-US" sz="1600" dirty="0" smtClean="0"/>
              <a:t> </a:t>
            </a:r>
            <a:r>
              <a:rPr sz="1600" dirty="0" smtClean="0"/>
              <a:t>239</a:t>
            </a:r>
            <a:r>
              <a:rPr lang="en-US" sz="1600" dirty="0" smtClean="0"/>
              <a:t>-</a:t>
            </a:r>
            <a:r>
              <a:rPr sz="1600" dirty="0" smtClean="0"/>
              <a:t>242</a:t>
            </a:r>
            <a:r>
              <a:rPr lang="en-US" sz="1600" dirty="0" smtClean="0"/>
              <a:t>.</a:t>
            </a:r>
            <a:endParaRPr sz="1600" dirty="0"/>
          </a:p>
          <a:p>
            <a:pPr eaLnBrk="1" hangingPunct="1">
              <a:buFontTx/>
              <a:buNone/>
            </a:pPr>
            <a:r>
              <a:rPr sz="1600" dirty="0"/>
              <a:t>	</a:t>
            </a:r>
            <a:r>
              <a:rPr sz="1600" dirty="0" smtClean="0"/>
              <a:t>The</a:t>
            </a:r>
            <a:r>
              <a:rPr lang="en-US" sz="1600" dirty="0" smtClean="0"/>
              <a:t> </a:t>
            </a:r>
            <a:r>
              <a:rPr sz="1600" dirty="0" smtClean="0"/>
              <a:t>difficult</a:t>
            </a:r>
            <a:r>
              <a:rPr lang="en-US" sz="1600" dirty="0" smtClean="0"/>
              <a:t> </a:t>
            </a:r>
            <a:r>
              <a:rPr sz="1600" dirty="0" smtClean="0"/>
              <a:t>problem</a:t>
            </a:r>
            <a:r>
              <a:rPr lang="en-US" sz="1600" dirty="0" smtClean="0"/>
              <a:t> </a:t>
            </a:r>
            <a:r>
              <a:rPr sz="1600" dirty="0" smtClean="0"/>
              <a:t>of</a:t>
            </a:r>
            <a:r>
              <a:rPr lang="en-US" sz="1600" dirty="0" smtClean="0"/>
              <a:t> </a:t>
            </a:r>
            <a:r>
              <a:rPr sz="1600" dirty="0" smtClean="0"/>
              <a:t>securing</a:t>
            </a:r>
            <a:r>
              <a:rPr lang="en-US" sz="1600" dirty="0" smtClean="0"/>
              <a:t> </a:t>
            </a:r>
            <a:r>
              <a:rPr sz="1600" dirty="0" smtClean="0"/>
              <a:t>a</a:t>
            </a:r>
            <a:r>
              <a:rPr lang="en-US" sz="1600" dirty="0" smtClean="0"/>
              <a:t> </a:t>
            </a:r>
            <a:r>
              <a:rPr sz="1600" dirty="0" smtClean="0"/>
              <a:t>polyhedral</a:t>
            </a:r>
            <a:r>
              <a:rPr lang="en-US" sz="1600" dirty="0" smtClean="0"/>
              <a:t> </a:t>
            </a:r>
            <a:r>
              <a:rPr sz="1600" dirty="0" smtClean="0"/>
              <a:t>museum</a:t>
            </a:r>
            <a:r>
              <a:rPr lang="en-US" sz="1600" dirty="0" smtClean="0"/>
              <a:t>  (</a:t>
            </a:r>
            <a:r>
              <a:rPr sz="1600" dirty="0" smtClean="0"/>
              <a:t>the</a:t>
            </a:r>
            <a:r>
              <a:rPr lang="en-US" sz="1600" dirty="0" smtClean="0"/>
              <a:t> </a:t>
            </a:r>
            <a:r>
              <a:rPr sz="1600" dirty="0" smtClean="0"/>
              <a:t>three</a:t>
            </a:r>
            <a:r>
              <a:rPr lang="en-US" sz="1600" dirty="0" smtClean="0"/>
              <a:t>-</a:t>
            </a:r>
            <a:r>
              <a:rPr sz="1600" dirty="0" smtClean="0"/>
              <a:t>dimensional</a:t>
            </a:r>
            <a:r>
              <a:rPr lang="en-US" sz="1600" dirty="0" smtClean="0"/>
              <a:t> </a:t>
            </a:r>
            <a:r>
              <a:rPr sz="1600" dirty="0" smtClean="0"/>
              <a:t>problem</a:t>
            </a:r>
            <a:r>
              <a:rPr lang="en-US" sz="1600" dirty="0" smtClean="0"/>
              <a:t>) </a:t>
            </a:r>
            <a:r>
              <a:rPr sz="1600" dirty="0" smtClean="0"/>
              <a:t>is</a:t>
            </a:r>
            <a:r>
              <a:rPr lang="en-US" sz="1600" dirty="0" smtClean="0"/>
              <a:t> </a:t>
            </a:r>
            <a:r>
              <a:rPr sz="1600" dirty="0" smtClean="0"/>
              <a:t>addressed</a:t>
            </a:r>
            <a:r>
              <a:rPr lang="en-US" sz="1600" dirty="0" smtClean="0"/>
              <a:t> </a:t>
            </a:r>
            <a:r>
              <a:rPr sz="1600" dirty="0" smtClean="0"/>
              <a:t>in</a:t>
            </a:r>
            <a:r>
              <a:rPr lang="en-US" sz="1600" dirty="0" smtClean="0"/>
              <a:t> </a:t>
            </a:r>
            <a:r>
              <a:rPr sz="1600" dirty="0" smtClean="0"/>
              <a:t>Chapter</a:t>
            </a:r>
            <a:r>
              <a:rPr lang="en-US" sz="1600" dirty="0" smtClean="0"/>
              <a:t> </a:t>
            </a:r>
            <a:r>
              <a:rPr sz="1600" dirty="0" smtClean="0"/>
              <a:t>10</a:t>
            </a:r>
            <a:r>
              <a:rPr lang="en-US" sz="1600" dirty="0" smtClean="0"/>
              <a:t>. </a:t>
            </a:r>
            <a:r>
              <a:rPr sz="1600" dirty="0" smtClean="0"/>
              <a:t>An</a:t>
            </a:r>
            <a:r>
              <a:rPr lang="en-US" sz="1600" dirty="0" smtClean="0"/>
              <a:t> </a:t>
            </a:r>
            <a:r>
              <a:rPr sz="1600" dirty="0" smtClean="0"/>
              <a:t>example</a:t>
            </a:r>
            <a:r>
              <a:rPr lang="en-US" sz="1600" dirty="0" smtClean="0"/>
              <a:t> </a:t>
            </a:r>
            <a:r>
              <a:rPr sz="1600" dirty="0" smtClean="0"/>
              <a:t>of</a:t>
            </a:r>
            <a:r>
              <a:rPr lang="en-US" sz="1600" dirty="0" smtClean="0"/>
              <a:t> </a:t>
            </a:r>
            <a:r>
              <a:rPr sz="1600" dirty="0" smtClean="0"/>
              <a:t>a</a:t>
            </a:r>
            <a:r>
              <a:rPr lang="en-US" sz="1600" dirty="0" smtClean="0"/>
              <a:t> </a:t>
            </a:r>
            <a:r>
              <a:rPr sz="1600" dirty="0" smtClean="0"/>
              <a:t>polyhedral</a:t>
            </a:r>
            <a:r>
              <a:rPr lang="en-US" sz="1600" dirty="0" smtClean="0"/>
              <a:t> </a:t>
            </a:r>
            <a:r>
              <a:rPr sz="1600" dirty="0" smtClean="0"/>
              <a:t>non</a:t>
            </a:r>
            <a:r>
              <a:rPr lang="en-US" sz="1600" dirty="0" smtClean="0"/>
              <a:t>-</a:t>
            </a:r>
            <a:r>
              <a:rPr sz="1600" dirty="0" smtClean="0"/>
              <a:t>prismatic</a:t>
            </a:r>
            <a:r>
              <a:rPr lang="en-US" sz="1600" dirty="0" smtClean="0"/>
              <a:t> </a:t>
            </a:r>
            <a:r>
              <a:rPr sz="1600" dirty="0" smtClean="0"/>
              <a:t>museum</a:t>
            </a:r>
            <a:r>
              <a:rPr lang="en-US" sz="1600" dirty="0" smtClean="0"/>
              <a:t> </a:t>
            </a:r>
            <a:r>
              <a:rPr sz="1600" dirty="0" smtClean="0"/>
              <a:t>whose</a:t>
            </a:r>
            <a:r>
              <a:rPr lang="en-US" sz="1600" dirty="0" smtClean="0"/>
              <a:t> </a:t>
            </a:r>
            <a:r>
              <a:rPr sz="1600" dirty="0" smtClean="0"/>
              <a:t>interior</a:t>
            </a:r>
            <a:r>
              <a:rPr lang="en-US" sz="1600" dirty="0" smtClean="0"/>
              <a:t> </a:t>
            </a:r>
            <a:r>
              <a:rPr sz="1600" dirty="0" smtClean="0"/>
              <a:t>space</a:t>
            </a:r>
            <a:r>
              <a:rPr lang="en-US" sz="1600" dirty="0" smtClean="0"/>
              <a:t> </a:t>
            </a:r>
            <a:r>
              <a:rPr sz="1600" dirty="0" smtClean="0"/>
              <a:t>is</a:t>
            </a:r>
            <a:r>
              <a:rPr lang="en-US" sz="1600" dirty="0" smtClean="0"/>
              <a:t> </a:t>
            </a:r>
            <a:r>
              <a:rPr sz="1600" dirty="0" smtClean="0"/>
              <a:t>not</a:t>
            </a:r>
            <a:r>
              <a:rPr lang="en-US" sz="1600" dirty="0" smtClean="0"/>
              <a:t> </a:t>
            </a:r>
            <a:r>
              <a:rPr sz="1600" dirty="0" smtClean="0"/>
              <a:t>visible</a:t>
            </a:r>
            <a:r>
              <a:rPr lang="en-US" sz="1600" dirty="0" smtClean="0"/>
              <a:t> </a:t>
            </a:r>
            <a:r>
              <a:rPr sz="1600" dirty="0" smtClean="0"/>
              <a:t>from</a:t>
            </a:r>
            <a:r>
              <a:rPr lang="en-US" sz="1600" dirty="0" smtClean="0"/>
              <a:t> </a:t>
            </a:r>
            <a:r>
              <a:rPr sz="1600" dirty="0" smtClean="0"/>
              <a:t>the</a:t>
            </a:r>
            <a:r>
              <a:rPr lang="en-US" sz="1600" dirty="0" smtClean="0"/>
              <a:t> </a:t>
            </a:r>
            <a:r>
              <a:rPr sz="1600" dirty="0" smtClean="0"/>
              <a:t>corners</a:t>
            </a:r>
            <a:r>
              <a:rPr lang="en-US" sz="1600" dirty="0" smtClean="0"/>
              <a:t> </a:t>
            </a:r>
            <a:r>
              <a:rPr sz="1600" dirty="0" smtClean="0"/>
              <a:t>is</a:t>
            </a:r>
            <a:r>
              <a:rPr lang="en-US" sz="1600" dirty="0" smtClean="0"/>
              <a:t> </a:t>
            </a:r>
            <a:r>
              <a:rPr sz="1600" dirty="0" smtClean="0"/>
              <a:t>addressed</a:t>
            </a:r>
            <a:r>
              <a:rPr lang="en-US" sz="1600" dirty="0" smtClean="0"/>
              <a:t> </a:t>
            </a:r>
            <a:r>
              <a:rPr sz="1600" dirty="0" smtClean="0"/>
              <a:t>on</a:t>
            </a:r>
            <a:r>
              <a:rPr lang="en-US" sz="1600" dirty="0" smtClean="0"/>
              <a:t> </a:t>
            </a:r>
            <a:r>
              <a:rPr sz="1600" dirty="0" smtClean="0"/>
              <a:t>page</a:t>
            </a:r>
            <a:r>
              <a:rPr lang="en-US" sz="1600" dirty="0" smtClean="0"/>
              <a:t> </a:t>
            </a:r>
            <a:r>
              <a:rPr sz="1600" dirty="0" smtClean="0"/>
              <a:t>255</a:t>
            </a:r>
            <a:r>
              <a:rPr lang="en-US" sz="1600" dirty="0" smtClean="0"/>
              <a:t>. </a:t>
            </a:r>
            <a:endParaRPr sz="1600" dirty="0"/>
          </a:p>
          <a:p>
            <a:pPr algn="l" rtl="0" eaLnBrk="1" hangingPunct="1">
              <a:defRPr/>
            </a:pPr>
            <a:r>
              <a:rPr lang="en-US" sz="1600" dirty="0" smtClean="0"/>
              <a:t> </a:t>
            </a:r>
            <a:r>
              <a:rPr sz="1600" dirty="0" err="1" smtClean="0"/>
              <a:t>Bjorling</a:t>
            </a:r>
            <a:r>
              <a:rPr lang="en-US" sz="1600" dirty="0" smtClean="0"/>
              <a:t>-</a:t>
            </a:r>
            <a:r>
              <a:rPr sz="1600" dirty="0" smtClean="0"/>
              <a:t>Sachs</a:t>
            </a:r>
            <a:r>
              <a:rPr lang="en-US" sz="1600" dirty="0" smtClean="0"/>
              <a:t>, </a:t>
            </a:r>
            <a:r>
              <a:rPr sz="1600" dirty="0" smtClean="0"/>
              <a:t>I</a:t>
            </a:r>
            <a:r>
              <a:rPr lang="en-US" sz="1600" dirty="0" smtClean="0"/>
              <a:t>. </a:t>
            </a:r>
            <a:r>
              <a:rPr sz="1600" dirty="0" smtClean="0"/>
              <a:t>and</a:t>
            </a:r>
            <a:r>
              <a:rPr lang="en-US" sz="1600" dirty="0" smtClean="0"/>
              <a:t> </a:t>
            </a:r>
            <a:r>
              <a:rPr sz="1600" dirty="0" err="1" smtClean="0"/>
              <a:t>Souvaine</a:t>
            </a:r>
            <a:r>
              <a:rPr lang="en-US" sz="1600" dirty="0" smtClean="0"/>
              <a:t>, </a:t>
            </a:r>
            <a:r>
              <a:rPr sz="1600" dirty="0" smtClean="0"/>
              <a:t>D</a:t>
            </a:r>
            <a:r>
              <a:rPr lang="en-US" sz="1600" dirty="0" smtClean="0"/>
              <a:t>. </a:t>
            </a:r>
            <a:r>
              <a:rPr sz="1600" dirty="0" smtClean="0"/>
              <a:t>L</a:t>
            </a:r>
            <a:r>
              <a:rPr lang="en-US" sz="1600" dirty="0" smtClean="0"/>
              <a:t>. "</a:t>
            </a:r>
            <a:r>
              <a:rPr sz="1600" dirty="0" smtClean="0"/>
              <a:t>A</a:t>
            </a:r>
            <a:r>
              <a:rPr lang="en-US" sz="1600" dirty="0" smtClean="0"/>
              <a:t> </a:t>
            </a:r>
            <a:r>
              <a:rPr sz="1600" dirty="0" smtClean="0"/>
              <a:t>Tight</a:t>
            </a:r>
            <a:r>
              <a:rPr lang="en-US" sz="1600" dirty="0" smtClean="0"/>
              <a:t> </a:t>
            </a:r>
            <a:r>
              <a:rPr sz="1600" dirty="0" smtClean="0"/>
              <a:t>Bound</a:t>
            </a:r>
            <a:r>
              <a:rPr lang="en-US" sz="1600" dirty="0" smtClean="0"/>
              <a:t> </a:t>
            </a:r>
            <a:r>
              <a:rPr sz="1600" dirty="0" smtClean="0"/>
              <a:t>for</a:t>
            </a:r>
            <a:r>
              <a:rPr lang="en-US" sz="1600" dirty="0" smtClean="0"/>
              <a:t> </a:t>
            </a:r>
            <a:r>
              <a:rPr sz="1600" dirty="0" smtClean="0"/>
              <a:t>Guarding</a:t>
            </a:r>
            <a:r>
              <a:rPr lang="en-US" sz="1600" dirty="0" smtClean="0"/>
              <a:t> </a:t>
            </a:r>
            <a:r>
              <a:rPr sz="1600" dirty="0" smtClean="0"/>
              <a:t>Polygons</a:t>
            </a:r>
            <a:r>
              <a:rPr lang="en-US" sz="1600" dirty="0" smtClean="0"/>
              <a:t> </a:t>
            </a:r>
            <a:r>
              <a:rPr sz="1600" dirty="0" smtClean="0"/>
              <a:t>with</a:t>
            </a:r>
            <a:r>
              <a:rPr lang="en-US" sz="1600" dirty="0" smtClean="0"/>
              <a:t> </a:t>
            </a:r>
            <a:r>
              <a:rPr sz="1600" dirty="0" smtClean="0"/>
              <a:t>Holes</a:t>
            </a:r>
            <a:r>
              <a:rPr lang="en-US" sz="1600" dirty="0" smtClean="0"/>
              <a:t>." </a:t>
            </a:r>
            <a:r>
              <a:rPr sz="1600" dirty="0" smtClean="0"/>
              <a:t>Report</a:t>
            </a:r>
            <a:r>
              <a:rPr lang="en-US" sz="1600" dirty="0" smtClean="0"/>
              <a:t> </a:t>
            </a:r>
            <a:r>
              <a:rPr sz="1600" dirty="0" smtClean="0"/>
              <a:t>LCSR</a:t>
            </a:r>
            <a:r>
              <a:rPr lang="en-US" sz="1600" dirty="0" smtClean="0"/>
              <a:t>-</a:t>
            </a:r>
            <a:r>
              <a:rPr sz="1600" dirty="0" smtClean="0"/>
              <a:t>TR</a:t>
            </a:r>
            <a:r>
              <a:rPr lang="en-US" sz="1600" dirty="0" smtClean="0"/>
              <a:t>-</a:t>
            </a:r>
            <a:r>
              <a:rPr sz="1600" dirty="0" smtClean="0"/>
              <a:t>165</a:t>
            </a:r>
            <a:r>
              <a:rPr lang="en-US" sz="1600" dirty="0" smtClean="0"/>
              <a:t>. </a:t>
            </a:r>
            <a:r>
              <a:rPr sz="1600" dirty="0" smtClean="0"/>
              <a:t>New</a:t>
            </a:r>
            <a:r>
              <a:rPr lang="en-US" sz="1600" dirty="0" smtClean="0"/>
              <a:t> </a:t>
            </a:r>
            <a:r>
              <a:rPr sz="1600" dirty="0" smtClean="0"/>
              <a:t>Brunswick</a:t>
            </a:r>
            <a:r>
              <a:rPr lang="en-US" sz="1600" dirty="0" smtClean="0"/>
              <a:t>, </a:t>
            </a:r>
            <a:r>
              <a:rPr sz="1600" dirty="0" smtClean="0"/>
              <a:t>NJ:</a:t>
            </a:r>
            <a:r>
              <a:rPr lang="en-US" sz="1600" dirty="0" smtClean="0"/>
              <a:t> </a:t>
            </a:r>
            <a:r>
              <a:rPr sz="1600" dirty="0" smtClean="0"/>
              <a:t>Lab</a:t>
            </a:r>
            <a:r>
              <a:rPr lang="en-US" sz="1600" dirty="0" smtClean="0"/>
              <a:t>. </a:t>
            </a:r>
            <a:r>
              <a:rPr sz="1600" dirty="0" err="1" smtClean="0"/>
              <a:t>Comput</a:t>
            </a:r>
            <a:r>
              <a:rPr lang="en-US" sz="1600" dirty="0" smtClean="0"/>
              <a:t>. </a:t>
            </a:r>
            <a:r>
              <a:rPr sz="1600" dirty="0" smtClean="0"/>
              <a:t>Sci</a:t>
            </a:r>
            <a:r>
              <a:rPr lang="en-US" sz="1600" dirty="0" smtClean="0"/>
              <a:t>. </a:t>
            </a:r>
            <a:r>
              <a:rPr sz="1600" dirty="0" smtClean="0"/>
              <a:t>Res</a:t>
            </a:r>
            <a:r>
              <a:rPr lang="en-US" sz="1600" dirty="0" smtClean="0"/>
              <a:t>., </a:t>
            </a:r>
            <a:r>
              <a:rPr sz="1600" dirty="0" smtClean="0"/>
              <a:t>Rutgers</a:t>
            </a:r>
            <a:r>
              <a:rPr lang="en-US" sz="1600" dirty="0" smtClean="0"/>
              <a:t> </a:t>
            </a:r>
            <a:r>
              <a:rPr sz="1600" dirty="0" smtClean="0"/>
              <a:t>Univ</a:t>
            </a:r>
            <a:r>
              <a:rPr lang="en-US" sz="1600" dirty="0" smtClean="0"/>
              <a:t>., </a:t>
            </a:r>
            <a:r>
              <a:rPr sz="1600" dirty="0" smtClean="0"/>
              <a:t>1991</a:t>
            </a:r>
            <a:r>
              <a:rPr lang="en-US" sz="1600" dirty="0" smtClean="0"/>
              <a:t>.</a:t>
            </a:r>
            <a:endParaRPr sz="1600" dirty="0"/>
          </a:p>
          <a:p>
            <a:pPr algn="l" rtl="0" eaLnBrk="1" hangingPunct="1">
              <a:defRPr/>
            </a:pPr>
            <a:r>
              <a:rPr sz="1600" dirty="0" err="1" smtClean="0"/>
              <a:t>Bjorling</a:t>
            </a:r>
            <a:r>
              <a:rPr lang="en-US" sz="1600" dirty="0" smtClean="0"/>
              <a:t>-</a:t>
            </a:r>
            <a:r>
              <a:rPr sz="1600" dirty="0" smtClean="0"/>
              <a:t>Sachs</a:t>
            </a:r>
            <a:r>
              <a:rPr lang="en-US" sz="1600" dirty="0" smtClean="0"/>
              <a:t>, </a:t>
            </a:r>
            <a:r>
              <a:rPr sz="1600" dirty="0" smtClean="0"/>
              <a:t>I</a:t>
            </a:r>
            <a:r>
              <a:rPr lang="en-US" sz="1600" dirty="0" smtClean="0"/>
              <a:t>. </a:t>
            </a:r>
            <a:r>
              <a:rPr sz="1600" dirty="0" smtClean="0"/>
              <a:t>and</a:t>
            </a:r>
            <a:r>
              <a:rPr lang="en-US" sz="1600" dirty="0" smtClean="0"/>
              <a:t> </a:t>
            </a:r>
            <a:r>
              <a:rPr sz="1600" dirty="0" err="1" smtClean="0"/>
              <a:t>Souvaine</a:t>
            </a:r>
            <a:r>
              <a:rPr lang="en-US" sz="1600" dirty="0" smtClean="0"/>
              <a:t>, </a:t>
            </a:r>
            <a:r>
              <a:rPr sz="1600" dirty="0" smtClean="0"/>
              <a:t>D</a:t>
            </a:r>
            <a:r>
              <a:rPr lang="en-US" sz="1600" dirty="0" smtClean="0"/>
              <a:t>. </a:t>
            </a:r>
            <a:r>
              <a:rPr sz="1600" dirty="0" smtClean="0"/>
              <a:t>L</a:t>
            </a:r>
            <a:r>
              <a:rPr lang="en-US" sz="1600" dirty="0" smtClean="0"/>
              <a:t>. "</a:t>
            </a:r>
            <a:r>
              <a:rPr sz="1600" dirty="0" smtClean="0"/>
              <a:t>An</a:t>
            </a:r>
            <a:r>
              <a:rPr lang="en-US" sz="1600" dirty="0" smtClean="0"/>
              <a:t> </a:t>
            </a:r>
            <a:r>
              <a:rPr sz="1600" dirty="0" smtClean="0"/>
              <a:t>Efficient</a:t>
            </a:r>
            <a:r>
              <a:rPr lang="en-US" sz="1600" dirty="0" smtClean="0"/>
              <a:t> </a:t>
            </a:r>
            <a:r>
              <a:rPr sz="1600" dirty="0" smtClean="0"/>
              <a:t>Algorithm</a:t>
            </a:r>
            <a:r>
              <a:rPr lang="en-US" sz="1600" dirty="0" smtClean="0"/>
              <a:t> </a:t>
            </a:r>
            <a:r>
              <a:rPr sz="1600" dirty="0" smtClean="0"/>
              <a:t>for</a:t>
            </a:r>
            <a:r>
              <a:rPr lang="en-US" sz="1600" dirty="0" smtClean="0"/>
              <a:t> </a:t>
            </a:r>
            <a:r>
              <a:rPr sz="1600" dirty="0" smtClean="0"/>
              <a:t>Guard</a:t>
            </a:r>
            <a:r>
              <a:rPr lang="en-US" sz="1600" dirty="0" smtClean="0"/>
              <a:t> </a:t>
            </a:r>
            <a:r>
              <a:rPr sz="1600" dirty="0" smtClean="0"/>
              <a:t>Placement</a:t>
            </a:r>
            <a:r>
              <a:rPr lang="en-US" sz="1600" dirty="0" smtClean="0"/>
              <a:t> </a:t>
            </a:r>
            <a:r>
              <a:rPr sz="1600" dirty="0" smtClean="0"/>
              <a:t>in</a:t>
            </a:r>
            <a:r>
              <a:rPr lang="en-US" sz="1600" dirty="0" smtClean="0"/>
              <a:t> </a:t>
            </a:r>
            <a:r>
              <a:rPr sz="1600" dirty="0" smtClean="0"/>
              <a:t>Polygons</a:t>
            </a:r>
            <a:r>
              <a:rPr lang="en-US" sz="1600" dirty="0" smtClean="0"/>
              <a:t> </a:t>
            </a:r>
            <a:r>
              <a:rPr sz="1600" dirty="0" smtClean="0"/>
              <a:t>with</a:t>
            </a:r>
            <a:r>
              <a:rPr lang="en-US" sz="1600" dirty="0" smtClean="0"/>
              <a:t> </a:t>
            </a:r>
            <a:r>
              <a:rPr sz="1600" dirty="0" smtClean="0"/>
              <a:t>Holes</a:t>
            </a:r>
            <a:r>
              <a:rPr lang="en-US" sz="1600" dirty="0" smtClean="0"/>
              <a:t>." </a:t>
            </a:r>
            <a:r>
              <a:rPr sz="1600" i="1" dirty="0" smtClean="0"/>
              <a:t>Disc</a:t>
            </a:r>
            <a:r>
              <a:rPr lang="en-US" sz="1600" i="1" dirty="0" smtClean="0"/>
              <a:t>. </a:t>
            </a:r>
            <a:r>
              <a:rPr sz="1600" i="1" dirty="0" err="1" smtClean="0"/>
              <a:t>Comput</a:t>
            </a:r>
            <a:r>
              <a:rPr lang="en-US" sz="1600" i="1" dirty="0" smtClean="0"/>
              <a:t>. </a:t>
            </a:r>
            <a:r>
              <a:rPr sz="1600" i="1" dirty="0" smtClean="0"/>
              <a:t>Geom</a:t>
            </a:r>
            <a:r>
              <a:rPr lang="en-US" sz="1600" i="1" dirty="0" smtClean="0"/>
              <a:t>.</a:t>
            </a:r>
            <a:r>
              <a:rPr lang="en-US" sz="1600" dirty="0" smtClean="0"/>
              <a:t> </a:t>
            </a:r>
            <a:r>
              <a:rPr sz="1600" b="1" dirty="0" smtClean="0"/>
              <a:t>13</a:t>
            </a:r>
            <a:r>
              <a:rPr lang="en-US" sz="1600" dirty="0" smtClean="0"/>
              <a:t>, </a:t>
            </a:r>
            <a:r>
              <a:rPr sz="1600" dirty="0" smtClean="0"/>
              <a:t>77</a:t>
            </a:r>
            <a:r>
              <a:rPr lang="en-US" sz="1600" dirty="0" smtClean="0"/>
              <a:t>-</a:t>
            </a:r>
            <a:r>
              <a:rPr sz="1600" dirty="0" smtClean="0"/>
              <a:t>109</a:t>
            </a:r>
            <a:r>
              <a:rPr lang="en-US" sz="1600" dirty="0" smtClean="0"/>
              <a:t>, </a:t>
            </a:r>
            <a:r>
              <a:rPr sz="1600" dirty="0" smtClean="0"/>
              <a:t>1995</a:t>
            </a:r>
            <a:r>
              <a:rPr lang="en-US" sz="1600" dirty="0" smtClean="0"/>
              <a:t>.</a:t>
            </a:r>
            <a:endParaRPr sz="1600" dirty="0"/>
          </a:p>
          <a:p>
            <a:pPr algn="l" rtl="0" eaLnBrk="1" hangingPunct="1">
              <a:defRPr/>
            </a:pPr>
            <a:r>
              <a:rPr sz="1600" dirty="0" smtClean="0"/>
              <a:t>DIMACS</a:t>
            </a:r>
            <a:r>
              <a:rPr lang="en-US" sz="1600" dirty="0" smtClean="0"/>
              <a:t> </a:t>
            </a:r>
            <a:r>
              <a:rPr sz="1600" dirty="0" smtClean="0"/>
              <a:t>Research</a:t>
            </a:r>
            <a:r>
              <a:rPr lang="en-US" sz="1600" dirty="0" smtClean="0"/>
              <a:t> </a:t>
            </a:r>
            <a:r>
              <a:rPr sz="1600" dirty="0" smtClean="0"/>
              <a:t>and</a:t>
            </a:r>
            <a:r>
              <a:rPr lang="en-US" sz="1600" dirty="0" smtClean="0"/>
              <a:t> </a:t>
            </a:r>
            <a:r>
              <a:rPr sz="1600" dirty="0" smtClean="0"/>
              <a:t>Education</a:t>
            </a:r>
            <a:r>
              <a:rPr lang="en-US" sz="1600" dirty="0" smtClean="0"/>
              <a:t> </a:t>
            </a:r>
            <a:r>
              <a:rPr sz="1600" dirty="0" smtClean="0"/>
              <a:t>Institute</a:t>
            </a:r>
            <a:r>
              <a:rPr lang="en-US" sz="1600" dirty="0" smtClean="0"/>
              <a:t>. "</a:t>
            </a:r>
            <a:r>
              <a:rPr sz="1600" dirty="0" smtClean="0"/>
              <a:t>Art</a:t>
            </a:r>
            <a:r>
              <a:rPr lang="en-US" sz="1600" dirty="0" smtClean="0"/>
              <a:t> </a:t>
            </a:r>
            <a:r>
              <a:rPr sz="1600" dirty="0" smtClean="0"/>
              <a:t>Gallery</a:t>
            </a:r>
            <a:r>
              <a:rPr lang="en-US" sz="1600" dirty="0" smtClean="0"/>
              <a:t> </a:t>
            </a:r>
            <a:r>
              <a:rPr sz="1600" dirty="0" smtClean="0"/>
              <a:t>Problems</a:t>
            </a:r>
            <a:r>
              <a:rPr lang="en-US" sz="1600" dirty="0" smtClean="0"/>
              <a:t>." </a:t>
            </a:r>
            <a:r>
              <a:rPr sz="1600" dirty="0" smtClean="0">
                <a:hlinkClick r:id="rId6"/>
              </a:rPr>
              <a:t>http</a:t>
            </a:r>
            <a:r>
              <a:rPr sz="1600" dirty="0" smtClean="0">
                <a:hlinkClick r:id="rId6"/>
              </a:rPr>
              <a:t>:</a:t>
            </a:r>
            <a:r>
              <a:rPr lang="en-US" sz="1600" dirty="0" smtClean="0">
                <a:hlinkClick r:id="rId6"/>
              </a:rPr>
              <a:t>//</a:t>
            </a:r>
            <a:r>
              <a:rPr sz="1600" dirty="0" smtClean="0">
                <a:hlinkClick r:id="rId6"/>
              </a:rPr>
              <a:t>dimacs</a:t>
            </a:r>
            <a:r>
              <a:rPr lang="en-US" sz="1600" dirty="0" smtClean="0">
                <a:hlinkClick r:id="rId6"/>
              </a:rPr>
              <a:t>.</a:t>
            </a:r>
            <a:r>
              <a:rPr sz="1600" dirty="0" smtClean="0">
                <a:hlinkClick r:id="rId6"/>
              </a:rPr>
              <a:t>rutgers</a:t>
            </a:r>
            <a:r>
              <a:rPr lang="en-US" sz="1600" dirty="0" smtClean="0">
                <a:hlinkClick r:id="rId6"/>
              </a:rPr>
              <a:t>.</a:t>
            </a:r>
            <a:r>
              <a:rPr sz="1600" dirty="0" smtClean="0">
                <a:hlinkClick r:id="rId6"/>
              </a:rPr>
              <a:t>edu</a:t>
            </a:r>
            <a:r>
              <a:rPr lang="en-US" sz="1600" dirty="0" smtClean="0">
                <a:hlinkClick r:id="rId6"/>
              </a:rPr>
              <a:t>/</a:t>
            </a:r>
            <a:r>
              <a:rPr sz="1600" dirty="0" smtClean="0">
                <a:hlinkClick r:id="rId6"/>
              </a:rPr>
              <a:t>~cristofa</a:t>
            </a:r>
            <a:r>
              <a:rPr lang="en-US" sz="1600" dirty="0" smtClean="0">
                <a:hlinkClick r:id="rId6"/>
              </a:rPr>
              <a:t>/</a:t>
            </a:r>
            <a:r>
              <a:rPr sz="1600" dirty="0" smtClean="0">
                <a:hlinkClick r:id="rId6"/>
              </a:rPr>
              <a:t>Xfiles</a:t>
            </a:r>
            <a:r>
              <a:rPr lang="en-US" sz="1600" dirty="0" smtClean="0">
                <a:hlinkClick r:id="rId6"/>
              </a:rPr>
              <a:t>/</a:t>
            </a:r>
            <a:r>
              <a:rPr sz="1600" dirty="0" smtClean="0">
                <a:hlinkClick r:id="rId6"/>
              </a:rPr>
              <a:t>art</a:t>
            </a:r>
            <a:r>
              <a:rPr lang="en-US" sz="1600" dirty="0" smtClean="0">
                <a:hlinkClick r:id="rId6"/>
              </a:rPr>
              <a:t>.</a:t>
            </a:r>
            <a:r>
              <a:rPr sz="1600" dirty="0" smtClean="0">
                <a:hlinkClick r:id="rId6"/>
              </a:rPr>
              <a:t>html</a:t>
            </a:r>
            <a:endParaRPr lang="en-US" sz="1600" dirty="0"/>
          </a:p>
          <a:p>
            <a:pPr algn="l" rtl="0" eaLnBrk="1" hangingPunct="1">
              <a:defRPr/>
            </a:pPr>
            <a:r>
              <a:rPr sz="1600" dirty="0" err="1"/>
              <a:t>MathForum</a:t>
            </a:r>
            <a:r>
              <a:rPr sz="1600" dirty="0" smtClean="0"/>
              <a:t>:</a:t>
            </a:r>
            <a:r>
              <a:rPr lang="en-US" sz="1600" dirty="0" smtClean="0"/>
              <a:t> </a:t>
            </a:r>
            <a:r>
              <a:rPr sz="1600" dirty="0" smtClean="0">
                <a:hlinkClick r:id="rId7"/>
              </a:rPr>
              <a:t>http</a:t>
            </a:r>
            <a:r>
              <a:rPr sz="1600" dirty="0" smtClean="0">
                <a:hlinkClick r:id="rId7"/>
              </a:rPr>
              <a:t>:</a:t>
            </a:r>
            <a:r>
              <a:rPr lang="en-US" sz="1600" dirty="0" smtClean="0">
                <a:hlinkClick r:id="rId7"/>
              </a:rPr>
              <a:t>//</a:t>
            </a:r>
            <a:r>
              <a:rPr sz="1600" dirty="0" smtClean="0">
                <a:hlinkClick r:id="rId7"/>
              </a:rPr>
              <a:t>mathforum</a:t>
            </a:r>
            <a:r>
              <a:rPr lang="en-US" sz="1600" dirty="0" smtClean="0">
                <a:hlinkClick r:id="rId7"/>
              </a:rPr>
              <a:t>.</a:t>
            </a:r>
            <a:r>
              <a:rPr sz="1600" dirty="0" smtClean="0">
                <a:hlinkClick r:id="rId7"/>
              </a:rPr>
              <a:t>org</a:t>
            </a:r>
            <a:r>
              <a:rPr lang="en-US" sz="1600" dirty="0" smtClean="0">
                <a:hlinkClick r:id="rId7"/>
              </a:rPr>
              <a:t>/</a:t>
            </a:r>
            <a:r>
              <a:rPr sz="1600" dirty="0" smtClean="0">
                <a:hlinkClick r:id="rId7"/>
              </a:rPr>
              <a:t>mathimages</a:t>
            </a:r>
            <a:r>
              <a:rPr lang="en-US" sz="1600" dirty="0" smtClean="0">
                <a:hlinkClick r:id="rId7"/>
              </a:rPr>
              <a:t>/</a:t>
            </a:r>
            <a:r>
              <a:rPr sz="1600" dirty="0" smtClean="0">
                <a:hlinkClick r:id="rId7"/>
              </a:rPr>
              <a:t>index</a:t>
            </a:r>
            <a:r>
              <a:rPr lang="en-US" sz="1600" dirty="0" smtClean="0">
                <a:hlinkClick r:id="rId7"/>
              </a:rPr>
              <a:t>.</a:t>
            </a:r>
            <a:r>
              <a:rPr sz="1600" dirty="0" smtClean="0">
                <a:hlinkClick r:id="rId7"/>
              </a:rPr>
              <a:t>php</a:t>
            </a:r>
            <a:r>
              <a:rPr lang="en-US" sz="1600" dirty="0" smtClean="0">
                <a:hlinkClick r:id="rId7"/>
              </a:rPr>
              <a:t>/</a:t>
            </a:r>
            <a:r>
              <a:rPr sz="1600" dirty="0" smtClean="0">
                <a:hlinkClick r:id="rId7"/>
              </a:rPr>
              <a:t>Art_Gallery_Theorem</a:t>
            </a:r>
            <a:r>
              <a:rPr lang="en-US" sz="1600" dirty="0" smtClean="0"/>
              <a:t> </a:t>
            </a:r>
            <a:endParaRPr sz="1600" dirty="0"/>
          </a:p>
          <a:p>
            <a:pPr algn="l" eaLnBrk="1" hangingPunct="1">
              <a:buFontTx/>
              <a:buNone/>
            </a:pPr>
            <a:endParaRPr lang="en-US" altLang="en-US" sz="1600" dirty="0" smtClean="0"/>
          </a:p>
        </p:txBody>
      </p:sp>
      <p:sp>
        <p:nvSpPr>
          <p:cNvPr id="33796" name="Date Placeholder 6"/>
          <p:cNvSpPr>
            <a:spLocks noGrp="1"/>
          </p:cNvSpPr>
          <p:nvPr>
            <p:ph type="dt" sz="half" idx="10"/>
          </p:nvPr>
        </p:nvSpPr>
        <p:spPr>
          <a:xfrm>
            <a:off x="381000" y="60960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dirty="0" smtClean="0">
                <a:solidFill>
                  <a:srgbClr val="F8F8F8"/>
                </a:solidFill>
                <a:latin typeface="Tahoma"/>
              </a:rPr>
              <a:t>Updated</a:t>
            </a:r>
            <a:r>
              <a:rPr lang="en-US" dirty="0" smtClean="0">
                <a:solidFill>
                  <a:srgbClr val="F8F8F8"/>
                </a:solidFill>
                <a:latin typeface="Tahoma"/>
              </a:rPr>
              <a:t> </a:t>
            </a:r>
            <a:r>
              <a:rPr dirty="0" smtClean="0">
                <a:solidFill>
                  <a:srgbClr val="F8F8F8"/>
                </a:solidFill>
                <a:latin typeface="Tahoma"/>
              </a:rPr>
              <a:t>13</a:t>
            </a:r>
            <a:r>
              <a:rPr lang="en-US" dirty="0" smtClean="0">
                <a:solidFill>
                  <a:srgbClr val="F8F8F8"/>
                </a:solidFill>
                <a:latin typeface="Tahoma"/>
              </a:rPr>
              <a:t>-</a:t>
            </a:r>
            <a:r>
              <a:rPr dirty="0" smtClean="0">
                <a:solidFill>
                  <a:srgbClr val="F8F8F8"/>
                </a:solidFill>
                <a:latin typeface="Tahoma"/>
              </a:rPr>
              <a:t>Oct</a:t>
            </a:r>
            <a:r>
              <a:rPr lang="en-US" dirty="0" smtClean="0">
                <a:solidFill>
                  <a:srgbClr val="F8F8F8"/>
                </a:solidFill>
                <a:latin typeface="Tahoma"/>
              </a:rPr>
              <a:t>-</a:t>
            </a:r>
            <a:r>
              <a:rPr dirty="0" smtClean="0">
                <a:solidFill>
                  <a:srgbClr val="F8F8F8"/>
                </a:solidFill>
                <a:latin typeface="Tahoma"/>
              </a:rPr>
              <a:t>2016</a:t>
            </a:r>
            <a:endParaRPr lang="en-US" altLang="en-US" dirty="0">
              <a:solidFill>
                <a:srgbClr val="F8F8F8"/>
              </a:solidFill>
              <a:latin typeface="Tahoma" pitchFamily="34" charset="0"/>
            </a:endParaRPr>
          </a:p>
        </p:txBody>
      </p:sp>
      <p:sp>
        <p:nvSpPr>
          <p:cNvPr id="33798" name="Footer Placeholder 3"/>
          <p:cNvSpPr>
            <a:spLocks noGrp="1"/>
          </p:cNvSpPr>
          <p:nvPr>
            <p:ph type="ftr" sz="quarter" idx="11"/>
          </p:nvPr>
        </p:nvSpPr>
        <p:spPr>
          <a:xfrm>
            <a:off x="3332162" y="5995988"/>
            <a:ext cx="3754437"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dirty="0" smtClean="0">
                <a:solidFill>
                  <a:srgbClr val="F8F8F8"/>
                </a:solidFill>
                <a:latin typeface="Tahoma"/>
              </a:rPr>
              <a:t>The Art Gallery Problem </a:t>
            </a:r>
            <a:r>
              <a:rPr dirty="0" smtClean="0">
                <a:solidFill>
                  <a:srgbClr val="F8F8F8"/>
                </a:solidFill>
                <a:latin typeface="Tahoma"/>
              </a:rPr>
              <a:t>©</a:t>
            </a:r>
            <a:r>
              <a:rPr lang="en-US" dirty="0" smtClean="0">
                <a:solidFill>
                  <a:srgbClr val="F8F8F8"/>
                </a:solidFill>
                <a:latin typeface="Tahoma"/>
              </a:rPr>
              <a:t> </a:t>
            </a:r>
            <a:r>
              <a:rPr dirty="0" smtClean="0">
                <a:solidFill>
                  <a:srgbClr val="F8F8F8"/>
                </a:solidFill>
                <a:latin typeface="Tahoma"/>
              </a:rPr>
              <a:t>All</a:t>
            </a:r>
            <a:r>
              <a:rPr lang="en-US" dirty="0" smtClean="0">
                <a:solidFill>
                  <a:srgbClr val="F8F8F8"/>
                </a:solidFill>
                <a:latin typeface="Tahoma"/>
              </a:rPr>
              <a:t> </a:t>
            </a:r>
            <a:r>
              <a:rPr dirty="0" smtClean="0">
                <a:solidFill>
                  <a:srgbClr val="F8F8F8"/>
                </a:solidFill>
                <a:latin typeface="Tahoma"/>
              </a:rPr>
              <a:t>Rights</a:t>
            </a:r>
            <a:r>
              <a:rPr lang="en-US" dirty="0" smtClean="0">
                <a:solidFill>
                  <a:srgbClr val="F8F8F8"/>
                </a:solidFill>
                <a:latin typeface="Tahoma"/>
              </a:rPr>
              <a:t> </a:t>
            </a:r>
            <a:r>
              <a:rPr dirty="0" smtClean="0">
                <a:solidFill>
                  <a:srgbClr val="F8F8F8"/>
                </a:solidFill>
                <a:latin typeface="Tahoma"/>
              </a:rPr>
              <a:t>Reserved</a:t>
            </a:r>
            <a:r>
              <a:rPr lang="en-US" dirty="0" smtClean="0">
                <a:solidFill>
                  <a:srgbClr val="F8F8F8"/>
                </a:solidFill>
                <a:latin typeface="Tahoma"/>
              </a:rPr>
              <a:t> </a:t>
            </a:r>
            <a:endParaRPr lang="en-US" altLang="en-US" dirty="0">
              <a:solidFill>
                <a:srgbClr val="F8F8F8"/>
              </a:solidFill>
              <a:latin typeface="Tahoma" pitchFamily="34" charset="0"/>
            </a:endParaRPr>
          </a:p>
        </p:txBody>
      </p:sp>
      <p:sp>
        <p:nvSpPr>
          <p:cNvPr id="3" name="Slide Number Placeholder 2"/>
          <p:cNvSpPr>
            <a:spLocks noGrp="1"/>
          </p:cNvSpPr>
          <p:nvPr>
            <p:ph type="sldNum" sz="quarter" idx="12"/>
          </p:nvPr>
        </p:nvSpPr>
        <p:spPr/>
        <p:txBody>
          <a:bodyPr/>
          <a:lstStyle/>
          <a:p>
            <a:pPr>
              <a:defRPr/>
            </a:pPr>
            <a:fld id="{28C99590-D653-46AC-97D3-FFD34B05AF04}" type="slidenum">
              <a:rPr lang="en-US" smtClean="0"/>
              <a:pPr>
                <a:defRPr/>
              </a:pPr>
              <a:t>29</a:t>
            </a:fld>
            <a:endParaRPr lang="en-US"/>
          </a:p>
        </p:txBody>
      </p:sp>
    </p:spTree>
    <p:extLst>
      <p:ext uri="{BB962C8B-B14F-4D97-AF65-F5344CB8AC3E}">
        <p14:creationId xmlns:p14="http://schemas.microsoft.com/office/powerpoint/2010/main" val="1964245982"/>
      </p:ext>
    </p:extLst>
  </p:cSld>
  <p:clrMapOvr>
    <a:masterClrMapping/>
  </p:clrMapOvr>
  <p:transition advTm="189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395288" y="2492375"/>
            <a:ext cx="8497887" cy="1470025"/>
          </a:xfrm>
        </p:spPr>
        <p:txBody>
          <a:bodyPr/>
          <a:lstStyle/>
          <a:p>
            <a:pPr algn="l" rtl="0" eaLnBrk="1" hangingPunct="1">
              <a:defRPr/>
            </a:pPr>
            <a:r>
              <a:rPr lang="en-US" sz="4400" dirty="0" smtClean="0">
                <a:solidFill>
                  <a:srgbClr val="F0912D"/>
                </a:solidFill>
              </a:rPr>
              <a:t>The Art Gallery Problem</a:t>
            </a:r>
            <a:endParaRPr lang="he-IL" sz="4400" dirty="0" smtClean="0">
              <a:solidFill>
                <a:srgbClr val="F0912D"/>
              </a:solidFill>
            </a:endParaRPr>
          </a:p>
        </p:txBody>
      </p:sp>
      <p:sp>
        <p:nvSpPr>
          <p:cNvPr id="17411" name="Subtitle 2"/>
          <p:cNvSpPr>
            <a:spLocks noGrp="1"/>
          </p:cNvSpPr>
          <p:nvPr>
            <p:ph type="subTitle" idx="1"/>
          </p:nvPr>
        </p:nvSpPr>
        <p:spPr>
          <a:xfrm>
            <a:off x="0" y="0"/>
            <a:ext cx="9144000" cy="2085975"/>
          </a:xfrm>
        </p:spPr>
        <p:txBody>
          <a:bodyPr/>
          <a:lstStyle/>
          <a:p>
            <a:pPr eaLnBrk="1" hangingPunct="1"/>
            <a:endParaRPr lang="he-IL" altLang="en-US" sz="3200" dirty="0" smtClean="0"/>
          </a:p>
          <a:p>
            <a:pPr eaLnBrk="1" hangingPunct="1"/>
            <a:r>
              <a:rPr lang="en-US" sz="3200" dirty="0" smtClean="0"/>
              <a:t> </a:t>
            </a:r>
            <a:endParaRPr sz="3200" dirty="0"/>
          </a:p>
          <a:p>
            <a:pPr eaLnBrk="1" hangingPunct="1"/>
            <a:endParaRPr lang="he-IL" altLang="en-US" sz="3200" dirty="0" smtClean="0"/>
          </a:p>
          <a:p>
            <a:pPr eaLnBrk="1" hangingPunct="1"/>
            <a:endParaRPr lang="he-IL" altLang="en-US" sz="3200" dirty="0" smtClean="0"/>
          </a:p>
          <a:p>
            <a:pPr eaLnBrk="1" hangingPunct="1"/>
            <a:endParaRPr lang="he-IL" altLang="en-US" sz="3200" dirty="0" smtClean="0"/>
          </a:p>
        </p:txBody>
      </p:sp>
      <p:sp>
        <p:nvSpPr>
          <p:cNvPr id="17412" name="TextBox 8"/>
          <p:cNvSpPr txBox="1">
            <a:spLocks noChangeArrowheads="1"/>
          </p:cNvSpPr>
          <p:nvPr/>
        </p:nvSpPr>
        <p:spPr bwMode="auto">
          <a:xfrm>
            <a:off x="1476375" y="5516563"/>
            <a:ext cx="59753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spcBef>
                <a:spcPct val="20000"/>
              </a:spcBef>
              <a:buClr>
                <a:schemeClr val="accent1"/>
              </a:buClr>
              <a:buChar char="•"/>
              <a:defRPr sz="3200">
                <a:solidFill>
                  <a:schemeClr val="tx1"/>
                </a:solidFill>
                <a:latin typeface="Tahoma" pitchFamily="34" charset="0"/>
                <a:cs typeface="Arial" charset="0"/>
              </a:defRPr>
            </a:lvl1pPr>
            <a:lvl2pPr marL="742950" indent="-285750" algn="r" rtl="1" eaLnBrk="0" hangingPunct="0">
              <a:spcBef>
                <a:spcPct val="20000"/>
              </a:spcBef>
              <a:buClr>
                <a:schemeClr val="hlink"/>
              </a:buClr>
              <a:buChar char="–"/>
              <a:defRPr sz="2800">
                <a:solidFill>
                  <a:schemeClr val="tx1"/>
                </a:solidFill>
                <a:latin typeface="Tahoma" pitchFamily="34" charset="0"/>
                <a:cs typeface="Arial" charset="0"/>
              </a:defRPr>
            </a:lvl2pPr>
            <a:lvl3pPr marL="1143000" indent="-228600" algn="r" rtl="1" eaLnBrk="0" hangingPunct="0">
              <a:spcBef>
                <a:spcPct val="20000"/>
              </a:spcBef>
              <a:buClr>
                <a:schemeClr val="accent1"/>
              </a:buClr>
              <a:buChar char="•"/>
              <a:defRPr sz="2400">
                <a:solidFill>
                  <a:schemeClr val="tx1"/>
                </a:solidFill>
                <a:latin typeface="Tahoma" pitchFamily="34" charset="0"/>
                <a:cs typeface="Arial" charset="0"/>
              </a:defRPr>
            </a:lvl3pPr>
            <a:lvl4pPr marL="1600200" indent="-228600" algn="r" rtl="1" eaLnBrk="0" hangingPunct="0">
              <a:spcBef>
                <a:spcPct val="20000"/>
              </a:spcBef>
              <a:buClr>
                <a:schemeClr val="folHlink"/>
              </a:buClr>
              <a:buChar char="–"/>
              <a:defRPr sz="2000">
                <a:solidFill>
                  <a:schemeClr val="tx1"/>
                </a:solidFill>
                <a:latin typeface="Tahoma" pitchFamily="34" charset="0"/>
                <a:cs typeface="Arial" charset="0"/>
              </a:defRPr>
            </a:lvl4pPr>
            <a:lvl5pPr marL="2057400" indent="-228600" algn="r" rtl="1" eaLnBrk="0" hangingPunct="0">
              <a:spcBef>
                <a:spcPct val="20000"/>
              </a:spcBef>
              <a:buClr>
                <a:schemeClr val="accent1"/>
              </a:buClr>
              <a:buChar char="»"/>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9pPr>
          </a:lstStyle>
          <a:p>
            <a:pPr algn="ctr" eaLnBrk="1" fontAlgn="base" hangingPunct="1">
              <a:spcBef>
                <a:spcPct val="0"/>
              </a:spcBef>
              <a:spcAft>
                <a:spcPct val="0"/>
              </a:spcAft>
              <a:buClrTx/>
              <a:buFontTx/>
              <a:buNone/>
            </a:pPr>
            <a:r>
              <a:rPr lang="he-IL" altLang="en-US" sz="1800" dirty="0" smtClean="0">
                <a:solidFill>
                  <a:srgbClr val="F8F8F8"/>
                </a:solidFill>
                <a:latin typeface="Arial" charset="0"/>
              </a:rPr>
              <a:t>© כל הזכויות שמורות  ל"קשר חם", הטכניון</a:t>
            </a:r>
            <a:endParaRPr lang="he-IL" altLang="en-US" sz="1800" dirty="0">
              <a:solidFill>
                <a:srgbClr val="F8F8F8"/>
              </a:solidFill>
              <a:latin typeface="Arial" charset="0"/>
            </a:endParaRPr>
          </a:p>
        </p:txBody>
      </p:sp>
      <p:grpSp>
        <p:nvGrpSpPr>
          <p:cNvPr id="2" name="Group 1"/>
          <p:cNvGrpSpPr/>
          <p:nvPr/>
        </p:nvGrpSpPr>
        <p:grpSpPr>
          <a:xfrm>
            <a:off x="185536" y="382504"/>
            <a:ext cx="3044423" cy="958264"/>
            <a:chOff x="7675683" y="400343"/>
            <a:chExt cx="3044423" cy="958264"/>
          </a:xfrm>
        </p:grpSpPr>
        <p:pic>
          <p:nvPicPr>
            <p:cNvPr id="1741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813675" y="400343"/>
              <a:ext cx="915988" cy="958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TextBox 16"/>
            <p:cNvSpPr txBox="1">
              <a:spLocks noChangeArrowheads="1"/>
            </p:cNvSpPr>
            <p:nvPr/>
          </p:nvSpPr>
          <p:spPr bwMode="auto">
            <a:xfrm>
              <a:off x="7675683" y="710535"/>
              <a:ext cx="30444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ct val="20000"/>
                </a:spcBef>
                <a:buClr>
                  <a:schemeClr val="accent1"/>
                </a:buClr>
                <a:buChar char="•"/>
                <a:defRPr sz="3200">
                  <a:solidFill>
                    <a:schemeClr val="tx1"/>
                  </a:solidFill>
                  <a:latin typeface="Tahoma" pitchFamily="34" charset="0"/>
                  <a:cs typeface="Arial" charset="0"/>
                </a:defRPr>
              </a:lvl1pPr>
              <a:lvl2pPr marL="742950" indent="-285750" algn="r" rtl="1" eaLnBrk="0" hangingPunct="0">
                <a:spcBef>
                  <a:spcPct val="20000"/>
                </a:spcBef>
                <a:buClr>
                  <a:schemeClr val="hlink"/>
                </a:buClr>
                <a:buChar char="–"/>
                <a:defRPr sz="2800">
                  <a:solidFill>
                    <a:schemeClr val="tx1"/>
                  </a:solidFill>
                  <a:latin typeface="Tahoma" pitchFamily="34" charset="0"/>
                  <a:cs typeface="Arial" charset="0"/>
                </a:defRPr>
              </a:lvl2pPr>
              <a:lvl3pPr marL="1143000" indent="-228600" algn="r" rtl="1" eaLnBrk="0" hangingPunct="0">
                <a:spcBef>
                  <a:spcPct val="20000"/>
                </a:spcBef>
                <a:buClr>
                  <a:schemeClr val="accent1"/>
                </a:buClr>
                <a:buChar char="•"/>
                <a:defRPr sz="2400">
                  <a:solidFill>
                    <a:schemeClr val="tx1"/>
                  </a:solidFill>
                  <a:latin typeface="Tahoma" pitchFamily="34" charset="0"/>
                  <a:cs typeface="Arial" charset="0"/>
                </a:defRPr>
              </a:lvl3pPr>
              <a:lvl4pPr marL="1600200" indent="-228600" algn="r" rtl="1" eaLnBrk="0" hangingPunct="0">
                <a:spcBef>
                  <a:spcPct val="20000"/>
                </a:spcBef>
                <a:buClr>
                  <a:schemeClr val="folHlink"/>
                </a:buClr>
                <a:buChar char="–"/>
                <a:defRPr sz="2000">
                  <a:solidFill>
                    <a:schemeClr val="tx1"/>
                  </a:solidFill>
                  <a:latin typeface="Tahoma" pitchFamily="34" charset="0"/>
                  <a:cs typeface="Arial" charset="0"/>
                </a:defRPr>
              </a:lvl4pPr>
              <a:lvl5pPr marL="2057400" indent="-228600" algn="r" rtl="1" eaLnBrk="0" hangingPunct="0">
                <a:spcBef>
                  <a:spcPct val="20000"/>
                </a:spcBef>
                <a:buClr>
                  <a:schemeClr val="accent1"/>
                </a:buClr>
                <a:buChar char="»"/>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9pPr>
            </a:lstStyle>
            <a:p>
              <a:pPr eaLnBrk="1" fontAlgn="base" hangingPunct="1">
                <a:spcBef>
                  <a:spcPct val="0"/>
                </a:spcBef>
                <a:spcAft>
                  <a:spcPct val="0"/>
                </a:spcAft>
                <a:buClrTx/>
                <a:buFontTx/>
                <a:buNone/>
              </a:pPr>
              <a:r>
                <a:rPr sz="1800" b="1" dirty="0" smtClean="0">
                  <a:solidFill>
                    <a:srgbClr val="F8F8F8"/>
                  </a:solidFill>
                  <a:latin typeface="Arial"/>
                </a:rPr>
                <a:t>Israel</a:t>
              </a:r>
              <a:r>
                <a:rPr lang="en-US" sz="1800" b="1" dirty="0" smtClean="0">
                  <a:solidFill>
                    <a:srgbClr val="F8F8F8"/>
                  </a:solidFill>
                  <a:latin typeface="Arial"/>
                </a:rPr>
                <a:t> </a:t>
              </a:r>
              <a:r>
                <a:rPr sz="1800" b="1" dirty="0" smtClean="0">
                  <a:solidFill>
                    <a:srgbClr val="F8F8F8"/>
                  </a:solidFill>
                  <a:latin typeface="Arial"/>
                </a:rPr>
                <a:t>Science</a:t>
              </a:r>
              <a:r>
                <a:rPr lang="en-US" sz="1800" b="1" dirty="0" smtClean="0">
                  <a:solidFill>
                    <a:srgbClr val="F8F8F8"/>
                  </a:solidFill>
                  <a:latin typeface="Arial"/>
                </a:rPr>
                <a:t> </a:t>
              </a:r>
              <a:r>
                <a:rPr sz="1800" b="1" dirty="0" smtClean="0">
                  <a:solidFill>
                    <a:srgbClr val="F8F8F8"/>
                  </a:solidFill>
                  <a:latin typeface="Arial"/>
                </a:rPr>
                <a:t>Foundation</a:t>
              </a:r>
              <a:endParaRPr sz="1800" b="1" dirty="0">
                <a:solidFill>
                  <a:srgbClr val="F8F8F8"/>
                </a:solidFill>
                <a:latin typeface="Arial"/>
              </a:endParaRPr>
            </a:p>
          </p:txBody>
        </p:sp>
      </p:grpSp>
      <p:grpSp>
        <p:nvGrpSpPr>
          <p:cNvPr id="4" name="Group 3"/>
          <p:cNvGrpSpPr/>
          <p:nvPr/>
        </p:nvGrpSpPr>
        <p:grpSpPr>
          <a:xfrm>
            <a:off x="2101850" y="476672"/>
            <a:ext cx="4724400" cy="1650588"/>
            <a:chOff x="-58390" y="-302008"/>
            <a:chExt cx="4724400" cy="1650588"/>
          </a:xfrm>
        </p:grpSpPr>
        <p:pic>
          <p:nvPicPr>
            <p:cNvPr id="17413" name="Picture 11" descr="Technion animated logo"/>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107530" y="-302008"/>
              <a:ext cx="75247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Rectangle 6"/>
            <p:cNvSpPr>
              <a:spLocks noChangeArrowheads="1"/>
            </p:cNvSpPr>
            <p:nvPr/>
          </p:nvSpPr>
          <p:spPr bwMode="auto">
            <a:xfrm>
              <a:off x="-58390" y="702249"/>
              <a:ext cx="4724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eaLnBrk="0" hangingPunct="0">
                <a:spcBef>
                  <a:spcPct val="20000"/>
                </a:spcBef>
                <a:buClr>
                  <a:schemeClr val="accent1"/>
                </a:buClr>
                <a:buChar char="•"/>
                <a:defRPr sz="3200">
                  <a:solidFill>
                    <a:schemeClr val="tx1"/>
                  </a:solidFill>
                  <a:latin typeface="Tahoma" pitchFamily="34" charset="0"/>
                  <a:cs typeface="Arial" charset="0"/>
                </a:defRPr>
              </a:lvl1pPr>
              <a:lvl2pPr marL="742950" indent="-285750" algn="r" rtl="1" eaLnBrk="0" hangingPunct="0">
                <a:spcBef>
                  <a:spcPct val="20000"/>
                </a:spcBef>
                <a:buClr>
                  <a:schemeClr val="hlink"/>
                </a:buClr>
                <a:buChar char="–"/>
                <a:defRPr sz="2800">
                  <a:solidFill>
                    <a:schemeClr val="tx1"/>
                  </a:solidFill>
                  <a:latin typeface="Tahoma" pitchFamily="34" charset="0"/>
                  <a:cs typeface="Arial" charset="0"/>
                </a:defRPr>
              </a:lvl2pPr>
              <a:lvl3pPr marL="1143000" indent="-228600" algn="r" rtl="1" eaLnBrk="0" hangingPunct="0">
                <a:spcBef>
                  <a:spcPct val="20000"/>
                </a:spcBef>
                <a:buClr>
                  <a:schemeClr val="accent1"/>
                </a:buClr>
                <a:buChar char="•"/>
                <a:defRPr sz="2400">
                  <a:solidFill>
                    <a:schemeClr val="tx1"/>
                  </a:solidFill>
                  <a:latin typeface="Tahoma" pitchFamily="34" charset="0"/>
                  <a:cs typeface="Arial" charset="0"/>
                </a:defRPr>
              </a:lvl3pPr>
              <a:lvl4pPr marL="1600200" indent="-228600" algn="r" rtl="1" eaLnBrk="0" hangingPunct="0">
                <a:spcBef>
                  <a:spcPct val="20000"/>
                </a:spcBef>
                <a:buClr>
                  <a:schemeClr val="folHlink"/>
                </a:buClr>
                <a:buChar char="–"/>
                <a:defRPr sz="2000">
                  <a:solidFill>
                    <a:schemeClr val="tx1"/>
                  </a:solidFill>
                  <a:latin typeface="Tahoma" pitchFamily="34" charset="0"/>
                  <a:cs typeface="Arial" charset="0"/>
                </a:defRPr>
              </a:lvl4pPr>
              <a:lvl5pPr marL="2057400" indent="-228600" algn="r" rtl="1" eaLnBrk="0" hangingPunct="0">
                <a:spcBef>
                  <a:spcPct val="20000"/>
                </a:spcBef>
                <a:buClr>
                  <a:schemeClr val="accent1"/>
                </a:buClr>
                <a:buChar char="»"/>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9pPr>
            </a:lstStyle>
            <a:p>
              <a:pPr algn="ctr" eaLnBrk="1" fontAlgn="base" hangingPunct="1">
                <a:spcBef>
                  <a:spcPct val="0"/>
                </a:spcBef>
                <a:spcAft>
                  <a:spcPct val="0"/>
                </a:spcAft>
                <a:buClrTx/>
                <a:buFontTx/>
                <a:buNone/>
              </a:pPr>
              <a:r>
                <a:rPr lang="en-US" sz="1800" b="1" dirty="0" smtClean="0">
                  <a:solidFill>
                    <a:srgbClr val="F8F8F8"/>
                  </a:solidFill>
                  <a:latin typeface="Arial"/>
                </a:rPr>
                <a:t> </a:t>
              </a:r>
              <a:r>
                <a:rPr sz="1800" b="1" dirty="0" err="1" smtClean="0">
                  <a:solidFill>
                    <a:srgbClr val="F8F8F8"/>
                  </a:solidFill>
                  <a:latin typeface="Arial"/>
                </a:rPr>
                <a:t>Technion</a:t>
              </a:r>
              <a:r>
                <a:rPr lang="en-US" sz="1800" b="1" dirty="0" smtClean="0">
                  <a:solidFill>
                    <a:srgbClr val="F8F8F8"/>
                  </a:solidFill>
                  <a:latin typeface="Arial"/>
                </a:rPr>
                <a:t> – </a:t>
              </a:r>
              <a:r>
                <a:rPr sz="1800" b="1" dirty="0" smtClean="0">
                  <a:solidFill>
                    <a:srgbClr val="F8F8F8"/>
                  </a:solidFill>
                  <a:latin typeface="Arial"/>
                </a:rPr>
                <a:t>Israel</a:t>
              </a:r>
              <a:r>
                <a:rPr lang="en-US" sz="1800" b="1" dirty="0" smtClean="0">
                  <a:solidFill>
                    <a:srgbClr val="F8F8F8"/>
                  </a:solidFill>
                  <a:latin typeface="Arial"/>
                </a:rPr>
                <a:t> </a:t>
              </a:r>
              <a:r>
                <a:rPr sz="1800" b="1" dirty="0" smtClean="0">
                  <a:solidFill>
                    <a:srgbClr val="F8F8F8"/>
                  </a:solidFill>
                  <a:latin typeface="Arial"/>
                </a:rPr>
                <a:t>Institute</a:t>
              </a:r>
              <a:r>
                <a:rPr lang="en-US" sz="1800" b="1" dirty="0" smtClean="0">
                  <a:solidFill>
                    <a:srgbClr val="F8F8F8"/>
                  </a:solidFill>
                  <a:latin typeface="Arial"/>
                </a:rPr>
                <a:t> </a:t>
              </a:r>
              <a:r>
                <a:rPr sz="1800" b="1" dirty="0" smtClean="0">
                  <a:solidFill>
                    <a:srgbClr val="F8F8F8"/>
                  </a:solidFill>
                  <a:latin typeface="Arial"/>
                </a:rPr>
                <a:t>of</a:t>
              </a:r>
              <a:r>
                <a:rPr lang="en-US" sz="1800" b="1" dirty="0" smtClean="0">
                  <a:solidFill>
                    <a:srgbClr val="F8F8F8"/>
                  </a:solidFill>
                  <a:latin typeface="Arial"/>
                </a:rPr>
                <a:t> </a:t>
              </a:r>
              <a:r>
                <a:rPr sz="1800" b="1" dirty="0" smtClean="0">
                  <a:solidFill>
                    <a:srgbClr val="F8F8F8"/>
                  </a:solidFill>
                  <a:latin typeface="Arial"/>
                </a:rPr>
                <a:t>Technology</a:t>
              </a:r>
              <a:endParaRPr lang="en-US" altLang="en-US" sz="1800" b="1" dirty="0">
                <a:solidFill>
                  <a:srgbClr val="F8F8F8"/>
                </a:solidFill>
                <a:latin typeface="Arial" charset="0"/>
              </a:endParaRPr>
            </a:p>
            <a:p>
              <a:pPr algn="ctr" eaLnBrk="1" fontAlgn="base" hangingPunct="1">
                <a:spcBef>
                  <a:spcPct val="0"/>
                </a:spcBef>
                <a:spcAft>
                  <a:spcPct val="0"/>
                </a:spcAft>
                <a:buClrTx/>
                <a:buFontTx/>
                <a:buNone/>
              </a:pPr>
              <a:r>
                <a:rPr lang="en-US" altLang="en-US" sz="1800" b="1" dirty="0" err="1" smtClean="0">
                  <a:solidFill>
                    <a:srgbClr val="F8F8F8"/>
                  </a:solidFill>
                  <a:latin typeface="Arial" charset="0"/>
                </a:rPr>
                <a:t>Technion</a:t>
              </a:r>
              <a:r>
                <a:rPr lang="en-US" altLang="en-US" sz="1800" b="1" dirty="0" smtClean="0">
                  <a:solidFill>
                    <a:srgbClr val="F8F8F8"/>
                  </a:solidFill>
                  <a:latin typeface="Arial" charset="0"/>
                </a:rPr>
                <a:t> R&amp;D Foundation Ltd.</a:t>
              </a:r>
              <a:endParaRPr lang="he-IL" altLang="en-US" sz="1800" b="1" dirty="0" smtClean="0">
                <a:solidFill>
                  <a:srgbClr val="F8F8F8"/>
                </a:solidFill>
                <a:latin typeface="Arial" charset="0"/>
              </a:endParaRPr>
            </a:p>
          </p:txBody>
        </p:sp>
      </p:grpSp>
      <p:pic>
        <p:nvPicPr>
          <p:cNvPr id="17417" name="Picture 1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23728" y="3766452"/>
            <a:ext cx="1606040" cy="160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4122561" y="3700751"/>
            <a:ext cx="3203927" cy="1673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p:cNvCxnSpPr/>
          <p:nvPr/>
        </p:nvCxnSpPr>
        <p:spPr bwMode="auto">
          <a:xfrm>
            <a:off x="3995936" y="3861048"/>
            <a:ext cx="0" cy="1440160"/>
          </a:xfrm>
          <a:prstGeom prst="line">
            <a:avLst/>
          </a:prstGeom>
          <a:solidFill>
            <a:schemeClr val="accent1"/>
          </a:solidFill>
          <a:ln w="9525" cap="flat" cmpd="sng" algn="ctr">
            <a:solidFill>
              <a:schemeClr val="tx2"/>
            </a:solidFill>
            <a:prstDash val="solid"/>
            <a:round/>
            <a:headEnd type="none" w="sm" len="sm"/>
            <a:tailEnd type="none" w="sm" len="sm"/>
          </a:ln>
          <a:effectLst/>
        </p:spPr>
      </p:cxn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66947" y="511853"/>
            <a:ext cx="3313416" cy="864000"/>
          </a:xfrm>
          <a:prstGeom prst="rect">
            <a:avLst/>
          </a:prstGeom>
        </p:spPr>
      </p:pic>
      <p:sp>
        <p:nvSpPr>
          <p:cNvPr id="5" name="Rectangle 1"/>
          <p:cNvSpPr>
            <a:spLocks noChangeArrowheads="1"/>
          </p:cNvSpPr>
          <p:nvPr/>
        </p:nvSpPr>
        <p:spPr bwMode="auto">
          <a:xfrm>
            <a:off x="0" y="-184666"/>
            <a:ext cx="339073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dirty="0" err="1" smtClean="0">
                <a:solidFill>
                  <a:srgbClr val="F8F8F8"/>
                </a:solidFill>
                <a:latin typeface="Arial" panose="020B0604020202020204" pitchFamily="34" charset="0"/>
                <a:cs typeface="Arial" charset="0"/>
              </a:rPr>
              <a:t>Technion</a:t>
            </a:r>
            <a:r>
              <a:rPr lang="en-US" altLang="en-US" dirty="0" smtClean="0">
                <a:solidFill>
                  <a:srgbClr val="F8F8F8"/>
                </a:solidFill>
                <a:latin typeface="Arial" panose="020B0604020202020204" pitchFamily="34" charset="0"/>
                <a:cs typeface="Arial" charset="0"/>
              </a:rPr>
              <a:t> R&amp;D Foundation Ltd. </a:t>
            </a:r>
          </a:p>
        </p:txBody>
      </p:sp>
    </p:spTree>
    <p:extLst>
      <p:ext uri="{BB962C8B-B14F-4D97-AF65-F5344CB8AC3E}">
        <p14:creationId xmlns:p14="http://schemas.microsoft.com/office/powerpoint/2010/main" val="31274612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0" y="381000"/>
            <a:ext cx="9144000" cy="1143000"/>
          </a:xfrm>
        </p:spPr>
        <p:txBody>
          <a:bodyPr/>
          <a:lstStyle/>
          <a:p>
            <a:pPr algn="ctr" rtl="1" eaLnBrk="1" hangingPunct="1"/>
            <a:r>
              <a:rPr sz="3200" dirty="0" smtClean="0">
                <a:solidFill>
                  <a:srgbClr val="00FFFF"/>
                </a:solidFill>
              </a:rPr>
              <a:t>Recommended</a:t>
            </a:r>
            <a:r>
              <a:rPr lang="en-US" sz="3200" dirty="0" smtClean="0">
                <a:solidFill>
                  <a:srgbClr val="00FFFF"/>
                </a:solidFill>
              </a:rPr>
              <a:t> </a:t>
            </a:r>
            <a:r>
              <a:rPr sz="3200" dirty="0" smtClean="0">
                <a:solidFill>
                  <a:srgbClr val="00FFFF"/>
                </a:solidFill>
              </a:rPr>
              <a:t>sources</a:t>
            </a:r>
            <a:r>
              <a:rPr lang="en-US" sz="3200" dirty="0" smtClean="0">
                <a:solidFill>
                  <a:srgbClr val="00FFFF"/>
                </a:solidFill>
              </a:rPr>
              <a:t> </a:t>
            </a:r>
            <a:r>
              <a:rPr sz="3200" dirty="0" smtClean="0">
                <a:solidFill>
                  <a:srgbClr val="00FFFF"/>
                </a:solidFill>
              </a:rPr>
              <a:t>for</a:t>
            </a:r>
            <a:r>
              <a:rPr lang="en-US" sz="3200" dirty="0" smtClean="0">
                <a:solidFill>
                  <a:srgbClr val="00FFFF"/>
                </a:solidFill>
              </a:rPr>
              <a:t> </a:t>
            </a:r>
            <a:r>
              <a:rPr sz="3200" dirty="0" smtClean="0">
                <a:solidFill>
                  <a:srgbClr val="00FFFF"/>
                </a:solidFill>
              </a:rPr>
              <a:t>additional</a:t>
            </a:r>
            <a:r>
              <a:rPr lang="en-US" sz="3200" dirty="0" smtClean="0">
                <a:solidFill>
                  <a:srgbClr val="00FFFF"/>
                </a:solidFill>
              </a:rPr>
              <a:t> </a:t>
            </a:r>
            <a:r>
              <a:rPr sz="3200" dirty="0" smtClean="0">
                <a:solidFill>
                  <a:srgbClr val="00FFFF"/>
                </a:solidFill>
              </a:rPr>
              <a:t>reading</a:t>
            </a:r>
            <a:r>
              <a:rPr sz="3200" dirty="0">
                <a:solidFill>
                  <a:srgbClr val="00FFFF"/>
                </a:solidFill>
              </a:rPr>
              <a:t/>
            </a:r>
            <a:br>
              <a:rPr sz="3200" dirty="0">
                <a:solidFill>
                  <a:srgbClr val="00FFFF"/>
                </a:solidFill>
              </a:rPr>
            </a:br>
            <a:endParaRPr lang="en-US" altLang="en-US" sz="3200" dirty="0" smtClean="0">
              <a:solidFill>
                <a:srgbClr val="00FFFF"/>
              </a:solidFill>
            </a:endParaRPr>
          </a:p>
        </p:txBody>
      </p:sp>
      <p:sp>
        <p:nvSpPr>
          <p:cNvPr id="3" name="Content Placeholder 2"/>
          <p:cNvSpPr>
            <a:spLocks noGrp="1"/>
          </p:cNvSpPr>
          <p:nvPr>
            <p:ph idx="1"/>
          </p:nvPr>
        </p:nvSpPr>
        <p:spPr>
          <a:xfrm>
            <a:off x="381000" y="914400"/>
            <a:ext cx="8382000" cy="3744913"/>
          </a:xfrm>
        </p:spPr>
        <p:txBody>
          <a:bodyPr>
            <a:noAutofit/>
          </a:bodyPr>
          <a:lstStyle/>
          <a:p>
            <a:pPr algn="l" rtl="0" eaLnBrk="1" hangingPunct="1">
              <a:defRPr/>
            </a:pPr>
            <a:r>
              <a:rPr sz="1400" dirty="0" err="1" smtClean="0"/>
              <a:t>Garey</a:t>
            </a:r>
            <a:r>
              <a:rPr lang="en-US" sz="1400" dirty="0" smtClean="0"/>
              <a:t>, </a:t>
            </a:r>
            <a:r>
              <a:rPr sz="1400" dirty="0" smtClean="0"/>
              <a:t>M</a:t>
            </a:r>
            <a:r>
              <a:rPr lang="en-US" sz="1400" dirty="0" smtClean="0"/>
              <a:t>.  </a:t>
            </a:r>
            <a:r>
              <a:rPr sz="1400" dirty="0" smtClean="0"/>
              <a:t>R</a:t>
            </a:r>
            <a:r>
              <a:rPr lang="en-US" sz="1400" dirty="0" smtClean="0"/>
              <a:t>.; </a:t>
            </a:r>
            <a:r>
              <a:rPr sz="1400" dirty="0" smtClean="0"/>
              <a:t>Johnson</a:t>
            </a:r>
            <a:r>
              <a:rPr lang="en-US" sz="1400" dirty="0" smtClean="0"/>
              <a:t>, </a:t>
            </a:r>
            <a:r>
              <a:rPr sz="1400" dirty="0" smtClean="0"/>
              <a:t>D</a:t>
            </a:r>
            <a:r>
              <a:rPr lang="en-US" sz="1400" dirty="0" smtClean="0"/>
              <a:t>. </a:t>
            </a:r>
            <a:r>
              <a:rPr sz="1400" dirty="0" smtClean="0"/>
              <a:t>S</a:t>
            </a:r>
            <a:r>
              <a:rPr lang="en-US" sz="1400" dirty="0" smtClean="0"/>
              <a:t>.; </a:t>
            </a:r>
            <a:r>
              <a:rPr sz="1400" dirty="0" err="1" smtClean="0"/>
              <a:t>Preparata</a:t>
            </a:r>
            <a:r>
              <a:rPr lang="en-US" sz="1400" dirty="0" smtClean="0"/>
              <a:t>, </a:t>
            </a:r>
            <a:r>
              <a:rPr sz="1400" dirty="0" smtClean="0"/>
              <a:t>F</a:t>
            </a:r>
            <a:r>
              <a:rPr lang="en-US" sz="1400" dirty="0" smtClean="0"/>
              <a:t>. </a:t>
            </a:r>
            <a:r>
              <a:rPr sz="1400" dirty="0" smtClean="0"/>
              <a:t>P</a:t>
            </a:r>
            <a:r>
              <a:rPr lang="en-US" sz="1400" dirty="0" smtClean="0"/>
              <a:t>.; </a:t>
            </a:r>
            <a:r>
              <a:rPr sz="1400" dirty="0" smtClean="0"/>
              <a:t>and</a:t>
            </a:r>
            <a:r>
              <a:rPr lang="en-US" sz="1400" dirty="0" smtClean="0"/>
              <a:t> </a:t>
            </a:r>
            <a:r>
              <a:rPr sz="1400" dirty="0" err="1" smtClean="0"/>
              <a:t>Tarjan</a:t>
            </a:r>
            <a:r>
              <a:rPr lang="en-US" sz="1400" dirty="0" smtClean="0"/>
              <a:t>, </a:t>
            </a:r>
            <a:r>
              <a:rPr sz="1400" dirty="0" smtClean="0"/>
              <a:t>R</a:t>
            </a:r>
            <a:r>
              <a:rPr lang="en-US" sz="1400" dirty="0" smtClean="0"/>
              <a:t>. </a:t>
            </a:r>
            <a:r>
              <a:rPr sz="1400" dirty="0" smtClean="0"/>
              <a:t>E</a:t>
            </a:r>
            <a:r>
              <a:rPr lang="en-US" sz="1400" dirty="0" smtClean="0"/>
              <a:t>. "</a:t>
            </a:r>
            <a:r>
              <a:rPr sz="1400" dirty="0" smtClean="0"/>
              <a:t>Triangulating</a:t>
            </a:r>
            <a:r>
              <a:rPr lang="en-US" sz="1400" dirty="0" smtClean="0"/>
              <a:t> </a:t>
            </a:r>
            <a:r>
              <a:rPr sz="1400" dirty="0" smtClean="0"/>
              <a:t>a</a:t>
            </a:r>
            <a:r>
              <a:rPr lang="en-US" sz="1400" dirty="0" smtClean="0"/>
              <a:t> </a:t>
            </a:r>
            <a:r>
              <a:rPr sz="1400" dirty="0" smtClean="0"/>
              <a:t>Simple</a:t>
            </a:r>
            <a:r>
              <a:rPr lang="en-US" sz="1400" dirty="0" smtClean="0"/>
              <a:t> </a:t>
            </a:r>
            <a:r>
              <a:rPr sz="1400" dirty="0" smtClean="0"/>
              <a:t>Polygon</a:t>
            </a:r>
            <a:r>
              <a:rPr lang="en-US" sz="1400" dirty="0" smtClean="0"/>
              <a:t>." </a:t>
            </a:r>
            <a:r>
              <a:rPr sz="1400" i="1" dirty="0" smtClean="0"/>
              <a:t>Inform</a:t>
            </a:r>
            <a:r>
              <a:rPr lang="en-US" sz="1400" i="1" dirty="0" smtClean="0"/>
              <a:t>. </a:t>
            </a:r>
            <a:r>
              <a:rPr sz="1400" i="1" dirty="0" smtClean="0"/>
              <a:t>Process</a:t>
            </a:r>
            <a:r>
              <a:rPr lang="en-US" sz="1400" i="1" dirty="0" smtClean="0"/>
              <a:t>. </a:t>
            </a:r>
            <a:r>
              <a:rPr sz="1400" i="1" dirty="0" err="1" smtClean="0"/>
              <a:t>Lett</a:t>
            </a:r>
            <a:r>
              <a:rPr lang="en-US" sz="1400" i="1" dirty="0" smtClean="0"/>
              <a:t>.</a:t>
            </a:r>
            <a:r>
              <a:rPr lang="en-US" sz="1400" dirty="0" smtClean="0"/>
              <a:t> </a:t>
            </a:r>
            <a:r>
              <a:rPr sz="1400" b="1" dirty="0" smtClean="0"/>
              <a:t>7</a:t>
            </a:r>
            <a:r>
              <a:rPr lang="en-US" sz="1400" dirty="0" smtClean="0"/>
              <a:t>, </a:t>
            </a:r>
            <a:r>
              <a:rPr sz="1400" dirty="0" smtClean="0"/>
              <a:t>175</a:t>
            </a:r>
            <a:r>
              <a:rPr lang="en-US" sz="1400" dirty="0" smtClean="0"/>
              <a:t>-</a:t>
            </a:r>
            <a:r>
              <a:rPr sz="1400" dirty="0" smtClean="0"/>
              <a:t>179</a:t>
            </a:r>
            <a:r>
              <a:rPr lang="en-US" sz="1400" dirty="0" smtClean="0"/>
              <a:t>, </a:t>
            </a:r>
            <a:r>
              <a:rPr sz="1400" dirty="0" smtClean="0"/>
              <a:t>1978</a:t>
            </a:r>
            <a:r>
              <a:rPr lang="en-US" sz="1400" dirty="0" smtClean="0"/>
              <a:t>.</a:t>
            </a:r>
            <a:endParaRPr sz="1400" dirty="0"/>
          </a:p>
          <a:p>
            <a:pPr algn="l" rtl="0" eaLnBrk="1" hangingPunct="1">
              <a:defRPr/>
            </a:pPr>
            <a:r>
              <a:rPr sz="1400" dirty="0" smtClean="0"/>
              <a:t>Hoffmann</a:t>
            </a:r>
            <a:r>
              <a:rPr lang="en-US" sz="1400" dirty="0" smtClean="0"/>
              <a:t>, </a:t>
            </a:r>
            <a:r>
              <a:rPr sz="1400" dirty="0" smtClean="0"/>
              <a:t>F</a:t>
            </a:r>
            <a:r>
              <a:rPr lang="en-US" sz="1400" dirty="0" smtClean="0"/>
              <a:t>.; </a:t>
            </a:r>
            <a:r>
              <a:rPr sz="1400" dirty="0" smtClean="0"/>
              <a:t>Kaufmann</a:t>
            </a:r>
            <a:r>
              <a:rPr lang="en-US" sz="1400" dirty="0" smtClean="0"/>
              <a:t>, </a:t>
            </a:r>
            <a:r>
              <a:rPr sz="1400" dirty="0" smtClean="0"/>
              <a:t>M</a:t>
            </a:r>
            <a:r>
              <a:rPr lang="en-US" sz="1400" dirty="0" smtClean="0"/>
              <a:t>.; </a:t>
            </a:r>
            <a:r>
              <a:rPr sz="1400" dirty="0" smtClean="0"/>
              <a:t>and</a:t>
            </a:r>
            <a:r>
              <a:rPr lang="en-US" sz="1400" dirty="0" smtClean="0"/>
              <a:t> </a:t>
            </a:r>
            <a:r>
              <a:rPr sz="1400" dirty="0" err="1" smtClean="0"/>
              <a:t>Kriegel</a:t>
            </a:r>
            <a:r>
              <a:rPr lang="en-US" sz="1400" dirty="0" smtClean="0"/>
              <a:t>, </a:t>
            </a:r>
            <a:r>
              <a:rPr sz="1400" dirty="0" smtClean="0"/>
              <a:t>K</a:t>
            </a:r>
            <a:r>
              <a:rPr lang="en-US" sz="1400" dirty="0" smtClean="0"/>
              <a:t>. "</a:t>
            </a:r>
            <a:r>
              <a:rPr sz="1400" dirty="0" smtClean="0"/>
              <a:t>The</a:t>
            </a:r>
            <a:r>
              <a:rPr lang="en-US" sz="1400" dirty="0" smtClean="0"/>
              <a:t> </a:t>
            </a:r>
            <a:r>
              <a:rPr sz="1400" dirty="0" smtClean="0"/>
              <a:t>Art</a:t>
            </a:r>
            <a:r>
              <a:rPr lang="en-US" sz="1400" dirty="0" smtClean="0"/>
              <a:t> </a:t>
            </a:r>
            <a:r>
              <a:rPr sz="1400" dirty="0" smtClean="0"/>
              <a:t>Gallery</a:t>
            </a:r>
            <a:r>
              <a:rPr lang="en-US" sz="1400" dirty="0" smtClean="0"/>
              <a:t> </a:t>
            </a:r>
            <a:r>
              <a:rPr sz="1400" dirty="0" smtClean="0"/>
              <a:t>Theorem</a:t>
            </a:r>
            <a:r>
              <a:rPr lang="en-US" sz="1400" dirty="0" smtClean="0"/>
              <a:t> </a:t>
            </a:r>
            <a:r>
              <a:rPr sz="1400" dirty="0" smtClean="0"/>
              <a:t>for</a:t>
            </a:r>
            <a:r>
              <a:rPr lang="en-US" sz="1400" dirty="0" smtClean="0"/>
              <a:t> </a:t>
            </a:r>
            <a:r>
              <a:rPr sz="1400" dirty="0" smtClean="0"/>
              <a:t>Polygons</a:t>
            </a:r>
            <a:r>
              <a:rPr lang="en-US" sz="1400" dirty="0" smtClean="0"/>
              <a:t> </a:t>
            </a:r>
            <a:r>
              <a:rPr sz="1400" dirty="0" smtClean="0"/>
              <a:t>with</a:t>
            </a:r>
            <a:r>
              <a:rPr lang="en-US" sz="1400" dirty="0" smtClean="0"/>
              <a:t> </a:t>
            </a:r>
            <a:r>
              <a:rPr sz="1400" dirty="0" smtClean="0"/>
              <a:t>Holes</a:t>
            </a:r>
            <a:r>
              <a:rPr lang="en-US" sz="1400" dirty="0" smtClean="0"/>
              <a:t>." </a:t>
            </a:r>
            <a:r>
              <a:rPr sz="1400" i="1" dirty="0" smtClean="0"/>
              <a:t>Proc</a:t>
            </a:r>
            <a:r>
              <a:rPr lang="en-US" sz="1400" i="1" dirty="0" smtClean="0"/>
              <a:t>. </a:t>
            </a:r>
            <a:r>
              <a:rPr sz="1400" i="1" dirty="0" smtClean="0"/>
              <a:t>32nd</a:t>
            </a:r>
            <a:r>
              <a:rPr lang="en-US" sz="1400" i="1" dirty="0" smtClean="0"/>
              <a:t> </a:t>
            </a:r>
            <a:r>
              <a:rPr sz="1400" i="1" dirty="0" smtClean="0"/>
              <a:t>Annual</a:t>
            </a:r>
            <a:r>
              <a:rPr lang="en-US" sz="1400" i="1" dirty="0" smtClean="0"/>
              <a:t> </a:t>
            </a:r>
            <a:r>
              <a:rPr sz="1400" i="1" dirty="0" smtClean="0"/>
              <a:t>IEEE</a:t>
            </a:r>
            <a:r>
              <a:rPr lang="en-US" sz="1400" i="1" dirty="0" smtClean="0"/>
              <a:t> </a:t>
            </a:r>
            <a:r>
              <a:rPr sz="1400" i="1" dirty="0" err="1" smtClean="0"/>
              <a:t>Sympos</a:t>
            </a:r>
            <a:r>
              <a:rPr lang="en-US" sz="1400" i="1" dirty="0" smtClean="0"/>
              <a:t>. </a:t>
            </a:r>
            <a:r>
              <a:rPr sz="1400" i="1" dirty="0" smtClean="0"/>
              <a:t>Found</a:t>
            </a:r>
            <a:r>
              <a:rPr lang="en-US" sz="1400" i="1" dirty="0" smtClean="0"/>
              <a:t>. </a:t>
            </a:r>
            <a:r>
              <a:rPr sz="1400" i="1" dirty="0" err="1" smtClean="0"/>
              <a:t>Comput</a:t>
            </a:r>
            <a:r>
              <a:rPr lang="en-US" sz="1400" i="1" dirty="0" smtClean="0"/>
              <a:t>. </a:t>
            </a:r>
            <a:r>
              <a:rPr sz="1400" i="1" dirty="0" smtClean="0"/>
              <a:t>Sci</a:t>
            </a:r>
            <a:r>
              <a:rPr lang="en-US" sz="1400" i="1" dirty="0" smtClean="0"/>
              <a:t>.</a:t>
            </a:r>
            <a:r>
              <a:rPr lang="en-US" sz="1400" dirty="0" smtClean="0"/>
              <a:t>, </a:t>
            </a:r>
            <a:r>
              <a:rPr sz="1400" dirty="0" smtClean="0"/>
              <a:t>39</a:t>
            </a:r>
            <a:r>
              <a:rPr lang="en-US" sz="1400" dirty="0" smtClean="0"/>
              <a:t>-</a:t>
            </a:r>
            <a:r>
              <a:rPr sz="1400" dirty="0" smtClean="0"/>
              <a:t>48</a:t>
            </a:r>
            <a:r>
              <a:rPr lang="en-US" sz="1400" dirty="0" smtClean="0"/>
              <a:t>, </a:t>
            </a:r>
            <a:r>
              <a:rPr sz="1400" dirty="0" smtClean="0"/>
              <a:t>1991</a:t>
            </a:r>
            <a:r>
              <a:rPr lang="en-US" sz="1400" dirty="0" smtClean="0"/>
              <a:t>.</a:t>
            </a:r>
            <a:endParaRPr sz="1400" dirty="0"/>
          </a:p>
          <a:p>
            <a:pPr algn="l" rtl="0" eaLnBrk="1" hangingPunct="1">
              <a:defRPr/>
            </a:pPr>
            <a:r>
              <a:rPr sz="1400" dirty="0" smtClean="0"/>
              <a:t>Kahn</a:t>
            </a:r>
            <a:r>
              <a:rPr lang="en-US" sz="1400" dirty="0" smtClean="0"/>
              <a:t>, </a:t>
            </a:r>
            <a:r>
              <a:rPr sz="1400" dirty="0" smtClean="0"/>
              <a:t>J</a:t>
            </a:r>
            <a:r>
              <a:rPr lang="en-US" sz="1400" dirty="0" smtClean="0"/>
              <a:t>.; </a:t>
            </a:r>
            <a:r>
              <a:rPr sz="1400" dirty="0" err="1" smtClean="0"/>
              <a:t>Klawe</a:t>
            </a:r>
            <a:r>
              <a:rPr lang="en-US" sz="1400" dirty="0" smtClean="0"/>
              <a:t>, </a:t>
            </a:r>
            <a:r>
              <a:rPr sz="1400" dirty="0" smtClean="0"/>
              <a:t>M</a:t>
            </a:r>
            <a:r>
              <a:rPr lang="en-US" sz="1400" dirty="0" smtClean="0"/>
              <a:t>.; </a:t>
            </a:r>
            <a:r>
              <a:rPr sz="1400" dirty="0" smtClean="0"/>
              <a:t>and</a:t>
            </a:r>
            <a:r>
              <a:rPr lang="en-US" sz="1400" dirty="0" smtClean="0"/>
              <a:t> </a:t>
            </a:r>
            <a:r>
              <a:rPr sz="1400" dirty="0" err="1" smtClean="0"/>
              <a:t>Kleitman</a:t>
            </a:r>
            <a:r>
              <a:rPr lang="en-US" sz="1400" dirty="0" smtClean="0"/>
              <a:t>, </a:t>
            </a:r>
            <a:r>
              <a:rPr sz="1400" dirty="0" smtClean="0"/>
              <a:t>D</a:t>
            </a:r>
            <a:r>
              <a:rPr lang="en-US" sz="1400" dirty="0" smtClean="0"/>
              <a:t>. "</a:t>
            </a:r>
            <a:r>
              <a:rPr sz="1400" dirty="0" smtClean="0"/>
              <a:t>Traditional</a:t>
            </a:r>
            <a:r>
              <a:rPr lang="en-US" sz="1400" dirty="0" smtClean="0"/>
              <a:t> </a:t>
            </a:r>
            <a:r>
              <a:rPr sz="1400" dirty="0" smtClean="0"/>
              <a:t>Galleries</a:t>
            </a:r>
            <a:r>
              <a:rPr lang="en-US" sz="1400" dirty="0" smtClean="0"/>
              <a:t> </a:t>
            </a:r>
            <a:r>
              <a:rPr sz="1400" dirty="0" smtClean="0"/>
              <a:t>Require</a:t>
            </a:r>
            <a:r>
              <a:rPr lang="en-US" sz="1400" dirty="0" smtClean="0"/>
              <a:t> </a:t>
            </a:r>
            <a:r>
              <a:rPr sz="1400" dirty="0" smtClean="0"/>
              <a:t>Fewer</a:t>
            </a:r>
            <a:r>
              <a:rPr lang="en-US" sz="1400" dirty="0" smtClean="0"/>
              <a:t> </a:t>
            </a:r>
            <a:r>
              <a:rPr sz="1400" dirty="0" smtClean="0"/>
              <a:t>Watchmen</a:t>
            </a:r>
            <a:r>
              <a:rPr lang="en-US" sz="1400" dirty="0" smtClean="0"/>
              <a:t>." </a:t>
            </a:r>
            <a:r>
              <a:rPr sz="1400" i="1" dirty="0" smtClean="0"/>
              <a:t>SIAM</a:t>
            </a:r>
            <a:r>
              <a:rPr lang="en-US" sz="1400" i="1" dirty="0" smtClean="0"/>
              <a:t> </a:t>
            </a:r>
            <a:r>
              <a:rPr sz="1400" i="1" dirty="0" smtClean="0"/>
              <a:t>J</a:t>
            </a:r>
            <a:r>
              <a:rPr lang="en-US" sz="1400" i="1" dirty="0" smtClean="0"/>
              <a:t>. </a:t>
            </a:r>
            <a:r>
              <a:rPr sz="1400" i="1" dirty="0" smtClean="0"/>
              <a:t>Alg</a:t>
            </a:r>
            <a:r>
              <a:rPr lang="en-US" sz="1400" i="1" dirty="0" smtClean="0"/>
              <a:t>. </a:t>
            </a:r>
            <a:r>
              <a:rPr sz="1400" i="1" dirty="0" smtClean="0"/>
              <a:t>Disc</a:t>
            </a:r>
            <a:r>
              <a:rPr lang="en-US" sz="1400" i="1" dirty="0" smtClean="0"/>
              <a:t>. </a:t>
            </a:r>
            <a:r>
              <a:rPr sz="1400" i="1" dirty="0" smtClean="0"/>
              <a:t>Math</a:t>
            </a:r>
            <a:r>
              <a:rPr lang="en-US" sz="1400" i="1" dirty="0" smtClean="0"/>
              <a:t>.</a:t>
            </a:r>
            <a:r>
              <a:rPr lang="en-US" sz="1400" dirty="0" smtClean="0"/>
              <a:t> </a:t>
            </a:r>
            <a:r>
              <a:rPr sz="1400" b="1" dirty="0" smtClean="0"/>
              <a:t>4</a:t>
            </a:r>
            <a:r>
              <a:rPr lang="en-US" sz="1400" dirty="0" smtClean="0"/>
              <a:t>, </a:t>
            </a:r>
            <a:r>
              <a:rPr sz="1400" dirty="0" smtClean="0"/>
              <a:t>194</a:t>
            </a:r>
            <a:r>
              <a:rPr lang="en-US" sz="1400" dirty="0" smtClean="0"/>
              <a:t>-</a:t>
            </a:r>
            <a:r>
              <a:rPr sz="1400" dirty="0" smtClean="0"/>
              <a:t>206</a:t>
            </a:r>
            <a:r>
              <a:rPr lang="en-US" sz="1400" dirty="0" smtClean="0"/>
              <a:t>, </a:t>
            </a:r>
            <a:r>
              <a:rPr sz="1400" dirty="0" smtClean="0"/>
              <a:t>1993</a:t>
            </a:r>
            <a:r>
              <a:rPr lang="en-US" sz="1400" dirty="0" smtClean="0"/>
              <a:t>.</a:t>
            </a:r>
            <a:endParaRPr sz="1400" dirty="0"/>
          </a:p>
          <a:p>
            <a:pPr algn="l" rtl="0" eaLnBrk="1" hangingPunct="1">
              <a:defRPr/>
            </a:pPr>
            <a:r>
              <a:rPr sz="1400" dirty="0" smtClean="0"/>
              <a:t>Klee</a:t>
            </a:r>
            <a:r>
              <a:rPr lang="en-US" sz="1400" dirty="0" smtClean="0"/>
              <a:t>, </a:t>
            </a:r>
            <a:r>
              <a:rPr sz="1400" dirty="0" smtClean="0"/>
              <a:t>V</a:t>
            </a:r>
            <a:r>
              <a:rPr lang="en-US" sz="1400" dirty="0" smtClean="0"/>
              <a:t>. "</a:t>
            </a:r>
            <a:r>
              <a:rPr sz="1400" dirty="0" smtClean="0"/>
              <a:t>On</a:t>
            </a:r>
            <a:r>
              <a:rPr lang="en-US" sz="1400" dirty="0" smtClean="0"/>
              <a:t> </a:t>
            </a:r>
            <a:r>
              <a:rPr sz="1400" dirty="0" smtClean="0"/>
              <a:t>the</a:t>
            </a:r>
            <a:r>
              <a:rPr lang="en-US" sz="1400" dirty="0" smtClean="0"/>
              <a:t> </a:t>
            </a:r>
            <a:r>
              <a:rPr sz="1400" dirty="0" smtClean="0"/>
              <a:t>Complexity</a:t>
            </a:r>
            <a:r>
              <a:rPr lang="en-US" sz="1400" dirty="0" smtClean="0"/>
              <a:t> </a:t>
            </a:r>
            <a:r>
              <a:rPr sz="1400" dirty="0" smtClean="0"/>
              <a:t>of</a:t>
            </a:r>
            <a:r>
              <a:rPr lang="en-US" sz="1400" dirty="0" smtClean="0"/>
              <a:t> -</a:t>
            </a:r>
            <a:r>
              <a:rPr sz="1400" dirty="0" smtClean="0"/>
              <a:t>Dimensional</a:t>
            </a:r>
            <a:r>
              <a:rPr lang="en-US" sz="1400" dirty="0" smtClean="0"/>
              <a:t> </a:t>
            </a:r>
            <a:r>
              <a:rPr sz="1400" dirty="0" err="1" smtClean="0"/>
              <a:t>Voronoi</a:t>
            </a:r>
            <a:r>
              <a:rPr lang="en-US" sz="1400" dirty="0" smtClean="0"/>
              <a:t> </a:t>
            </a:r>
            <a:r>
              <a:rPr sz="1400" dirty="0" smtClean="0"/>
              <a:t>Diagrams</a:t>
            </a:r>
            <a:r>
              <a:rPr lang="en-US" sz="1400" dirty="0" smtClean="0"/>
              <a:t>." </a:t>
            </a:r>
            <a:r>
              <a:rPr sz="1400" i="1" dirty="0" err="1" smtClean="0"/>
              <a:t>Archiv</a:t>
            </a:r>
            <a:r>
              <a:rPr lang="en-US" sz="1400" i="1" dirty="0" smtClean="0"/>
              <a:t>. </a:t>
            </a:r>
            <a:r>
              <a:rPr sz="1400" i="1" dirty="0" smtClean="0"/>
              <a:t>Math</a:t>
            </a:r>
            <a:r>
              <a:rPr lang="en-US" sz="1400" i="1" dirty="0" smtClean="0"/>
              <a:t>.</a:t>
            </a:r>
            <a:r>
              <a:rPr lang="en-US" sz="1400" dirty="0" smtClean="0"/>
              <a:t> </a:t>
            </a:r>
            <a:r>
              <a:rPr sz="1400" b="1" dirty="0" smtClean="0"/>
              <a:t>34</a:t>
            </a:r>
            <a:r>
              <a:rPr lang="en-US" sz="1400" dirty="0" smtClean="0"/>
              <a:t>, </a:t>
            </a:r>
            <a:r>
              <a:rPr sz="1400" dirty="0" smtClean="0"/>
              <a:t>75</a:t>
            </a:r>
            <a:r>
              <a:rPr lang="en-US" sz="1400" dirty="0" smtClean="0"/>
              <a:t>-</a:t>
            </a:r>
            <a:r>
              <a:rPr sz="1400" dirty="0" smtClean="0"/>
              <a:t>80</a:t>
            </a:r>
            <a:r>
              <a:rPr lang="en-US" sz="1400" dirty="0" smtClean="0"/>
              <a:t>, </a:t>
            </a:r>
            <a:r>
              <a:rPr sz="1400" dirty="0" smtClean="0"/>
              <a:t>1980</a:t>
            </a:r>
            <a:r>
              <a:rPr lang="en-US" sz="1400" dirty="0" smtClean="0"/>
              <a:t>.</a:t>
            </a:r>
            <a:endParaRPr lang="en-US" sz="1400" dirty="0"/>
          </a:p>
          <a:p>
            <a:pPr algn="l" rtl="0" eaLnBrk="1" hangingPunct="1">
              <a:defRPr/>
            </a:pPr>
            <a:r>
              <a:rPr sz="1400" dirty="0" smtClean="0"/>
              <a:t>O'Rourke</a:t>
            </a:r>
            <a:r>
              <a:rPr lang="en-US" sz="1400" dirty="0" smtClean="0"/>
              <a:t>, </a:t>
            </a:r>
            <a:r>
              <a:rPr sz="1400" dirty="0" smtClean="0"/>
              <a:t>J</a:t>
            </a:r>
            <a:r>
              <a:rPr lang="en-US" sz="1400" dirty="0" smtClean="0"/>
              <a:t>. </a:t>
            </a:r>
            <a:r>
              <a:rPr sz="1400" dirty="0" smtClean="0"/>
              <a:t>§2</a:t>
            </a:r>
            <a:r>
              <a:rPr lang="en-US" sz="1400" dirty="0" smtClean="0"/>
              <a:t>.</a:t>
            </a:r>
            <a:r>
              <a:rPr sz="1400" dirty="0" smtClean="0"/>
              <a:t>3</a:t>
            </a:r>
            <a:r>
              <a:rPr lang="en-US" sz="1400" dirty="0" smtClean="0"/>
              <a:t> </a:t>
            </a:r>
            <a:r>
              <a:rPr sz="1400" dirty="0" smtClean="0"/>
              <a:t>in</a:t>
            </a:r>
            <a:r>
              <a:rPr lang="en-US" sz="1400" dirty="0" smtClean="0"/>
              <a:t> </a:t>
            </a:r>
            <a:r>
              <a:rPr sz="1400" i="1" dirty="0" smtClean="0">
                <a:hlinkClick r:id="rId3"/>
              </a:rPr>
              <a:t>Computational</a:t>
            </a:r>
            <a:r>
              <a:rPr lang="en-US" sz="1400" i="1" dirty="0" smtClean="0">
                <a:hlinkClick r:id="rId3"/>
              </a:rPr>
              <a:t> </a:t>
            </a:r>
            <a:r>
              <a:rPr sz="1400" i="1" dirty="0" smtClean="0">
                <a:hlinkClick r:id="rId3"/>
              </a:rPr>
              <a:t>Geometry</a:t>
            </a:r>
            <a:r>
              <a:rPr lang="en-US" sz="1400" i="1" dirty="0" smtClean="0">
                <a:hlinkClick r:id="rId3"/>
              </a:rPr>
              <a:t> </a:t>
            </a:r>
            <a:r>
              <a:rPr sz="1400" i="1" dirty="0" smtClean="0">
                <a:hlinkClick r:id="rId3"/>
              </a:rPr>
              <a:t>in</a:t>
            </a:r>
            <a:r>
              <a:rPr lang="en-US" sz="1400" i="1" dirty="0" smtClean="0">
                <a:hlinkClick r:id="rId3"/>
              </a:rPr>
              <a:t> </a:t>
            </a:r>
            <a:r>
              <a:rPr sz="1400" i="1" dirty="0" smtClean="0">
                <a:hlinkClick r:id="rId3"/>
              </a:rPr>
              <a:t>C</a:t>
            </a:r>
            <a:r>
              <a:rPr lang="en-US" sz="1400" i="1" dirty="0" smtClean="0">
                <a:hlinkClick r:id="rId3"/>
              </a:rPr>
              <a:t>, </a:t>
            </a:r>
            <a:r>
              <a:rPr sz="1400" i="1" dirty="0" smtClean="0">
                <a:hlinkClick r:id="rId3"/>
              </a:rPr>
              <a:t>2nd</a:t>
            </a:r>
            <a:r>
              <a:rPr lang="en-US" sz="1400" i="1" dirty="0" smtClean="0">
                <a:hlinkClick r:id="rId3"/>
              </a:rPr>
              <a:t> </a:t>
            </a:r>
            <a:r>
              <a:rPr sz="1400" i="1" dirty="0" smtClean="0">
                <a:hlinkClick r:id="rId3"/>
              </a:rPr>
              <a:t>ed</a:t>
            </a:r>
            <a:r>
              <a:rPr lang="en-US" sz="1400" i="1" dirty="0" smtClean="0">
                <a:hlinkClick r:id="rId3"/>
              </a:rPr>
              <a:t>.</a:t>
            </a:r>
            <a:r>
              <a:rPr lang="en-US" sz="1400" dirty="0" smtClean="0"/>
              <a:t> </a:t>
            </a:r>
            <a:r>
              <a:rPr sz="1400" dirty="0" smtClean="0"/>
              <a:t>Cambridge</a:t>
            </a:r>
            <a:r>
              <a:rPr lang="en-US" sz="1400" dirty="0" smtClean="0"/>
              <a:t>, </a:t>
            </a:r>
            <a:r>
              <a:rPr sz="1400" dirty="0" smtClean="0"/>
              <a:t>England:</a:t>
            </a:r>
            <a:r>
              <a:rPr lang="en-US" sz="1400" dirty="0" smtClean="0"/>
              <a:t> </a:t>
            </a:r>
            <a:r>
              <a:rPr sz="1400" dirty="0" smtClean="0"/>
              <a:t>Cambridge</a:t>
            </a:r>
            <a:r>
              <a:rPr lang="en-US" sz="1400" dirty="0" smtClean="0"/>
              <a:t> </a:t>
            </a:r>
            <a:r>
              <a:rPr sz="1400" dirty="0" smtClean="0"/>
              <a:t>University</a:t>
            </a:r>
            <a:r>
              <a:rPr lang="en-US" sz="1400" dirty="0" smtClean="0"/>
              <a:t> </a:t>
            </a:r>
            <a:r>
              <a:rPr sz="1400" dirty="0" smtClean="0"/>
              <a:t>Press</a:t>
            </a:r>
            <a:r>
              <a:rPr lang="en-US" sz="1400" dirty="0" smtClean="0"/>
              <a:t>, </a:t>
            </a:r>
            <a:r>
              <a:rPr sz="1400" dirty="0" smtClean="0"/>
              <a:t>1998</a:t>
            </a:r>
            <a:r>
              <a:rPr lang="en-US" sz="1400" dirty="0" smtClean="0"/>
              <a:t>.</a:t>
            </a:r>
            <a:endParaRPr sz="1400" dirty="0"/>
          </a:p>
          <a:p>
            <a:pPr algn="l" rtl="0" eaLnBrk="1" hangingPunct="1">
              <a:defRPr/>
            </a:pPr>
            <a:r>
              <a:rPr sz="1400" dirty="0" smtClean="0"/>
              <a:t>Stewart</a:t>
            </a:r>
            <a:r>
              <a:rPr lang="en-US" sz="1400" dirty="0" smtClean="0"/>
              <a:t>, </a:t>
            </a:r>
            <a:r>
              <a:rPr sz="1400" dirty="0" smtClean="0"/>
              <a:t>I</a:t>
            </a:r>
            <a:r>
              <a:rPr lang="en-US" sz="1400" dirty="0" smtClean="0"/>
              <a:t>. "</a:t>
            </a:r>
            <a:r>
              <a:rPr sz="1400" dirty="0" smtClean="0"/>
              <a:t>How</a:t>
            </a:r>
            <a:r>
              <a:rPr lang="en-US" sz="1400" dirty="0" smtClean="0"/>
              <a:t> </a:t>
            </a:r>
            <a:r>
              <a:rPr sz="1400" dirty="0" smtClean="0"/>
              <a:t>Many</a:t>
            </a:r>
            <a:r>
              <a:rPr lang="en-US" sz="1400" dirty="0" smtClean="0"/>
              <a:t> </a:t>
            </a:r>
            <a:r>
              <a:rPr sz="1400" dirty="0" smtClean="0"/>
              <a:t>Guards</a:t>
            </a:r>
            <a:r>
              <a:rPr lang="en-US" sz="1400" dirty="0" smtClean="0"/>
              <a:t> </a:t>
            </a:r>
            <a:r>
              <a:rPr sz="1400" dirty="0" smtClean="0"/>
              <a:t>in</a:t>
            </a:r>
            <a:r>
              <a:rPr lang="en-US" sz="1400" dirty="0" smtClean="0"/>
              <a:t> </a:t>
            </a:r>
            <a:r>
              <a:rPr sz="1400" dirty="0" smtClean="0"/>
              <a:t>the</a:t>
            </a:r>
            <a:r>
              <a:rPr lang="en-US" sz="1400" dirty="0" smtClean="0"/>
              <a:t> </a:t>
            </a:r>
            <a:r>
              <a:rPr sz="1400" dirty="0" smtClean="0"/>
              <a:t>Gallery?</a:t>
            </a:r>
            <a:r>
              <a:rPr lang="en-US" sz="1400" dirty="0" smtClean="0"/>
              <a:t>" </a:t>
            </a:r>
            <a:r>
              <a:rPr sz="1400" i="1" dirty="0" smtClean="0"/>
              <a:t>Sci</a:t>
            </a:r>
            <a:r>
              <a:rPr lang="en-US" sz="1400" i="1" dirty="0" smtClean="0"/>
              <a:t>. </a:t>
            </a:r>
            <a:r>
              <a:rPr sz="1400" i="1" dirty="0" smtClean="0"/>
              <a:t>Amer</a:t>
            </a:r>
            <a:r>
              <a:rPr lang="en-US" sz="1400" i="1" dirty="0" smtClean="0"/>
              <a:t>.</a:t>
            </a:r>
            <a:r>
              <a:rPr lang="en-US" sz="1400" dirty="0" smtClean="0"/>
              <a:t> </a:t>
            </a:r>
            <a:r>
              <a:rPr sz="1400" b="1" dirty="0" smtClean="0"/>
              <a:t>270</a:t>
            </a:r>
            <a:r>
              <a:rPr lang="en-US" sz="1400" dirty="0" smtClean="0"/>
              <a:t>, </a:t>
            </a:r>
            <a:r>
              <a:rPr sz="1400" dirty="0" smtClean="0"/>
              <a:t>118</a:t>
            </a:r>
            <a:r>
              <a:rPr lang="en-US" sz="1400" dirty="0" smtClean="0"/>
              <a:t>-</a:t>
            </a:r>
            <a:r>
              <a:rPr sz="1400" dirty="0" smtClean="0"/>
              <a:t>120</a:t>
            </a:r>
            <a:r>
              <a:rPr lang="en-US" sz="1400" dirty="0" smtClean="0"/>
              <a:t>, </a:t>
            </a:r>
            <a:r>
              <a:rPr sz="1400" dirty="0" smtClean="0"/>
              <a:t>May</a:t>
            </a:r>
            <a:r>
              <a:rPr lang="en-US" sz="1400" dirty="0" smtClean="0"/>
              <a:t> </a:t>
            </a:r>
            <a:r>
              <a:rPr sz="1400" dirty="0" smtClean="0"/>
              <a:t>1994</a:t>
            </a:r>
            <a:r>
              <a:rPr lang="en-US" sz="1400" dirty="0" smtClean="0"/>
              <a:t>.</a:t>
            </a:r>
            <a:endParaRPr sz="1400" dirty="0"/>
          </a:p>
          <a:p>
            <a:pPr algn="l" rtl="0" eaLnBrk="1" hangingPunct="1">
              <a:defRPr/>
            </a:pPr>
            <a:r>
              <a:rPr sz="1400" dirty="0" smtClean="0"/>
              <a:t>Tucker</a:t>
            </a:r>
            <a:r>
              <a:rPr lang="en-US" sz="1400" dirty="0" smtClean="0"/>
              <a:t>, </a:t>
            </a:r>
            <a:r>
              <a:rPr sz="1400" dirty="0" smtClean="0"/>
              <a:t>A</a:t>
            </a:r>
            <a:r>
              <a:rPr lang="en-US" sz="1400" dirty="0" smtClean="0"/>
              <a:t>. "</a:t>
            </a:r>
            <a:r>
              <a:rPr sz="1400" dirty="0" smtClean="0"/>
              <a:t>The</a:t>
            </a:r>
            <a:r>
              <a:rPr lang="en-US" sz="1400" dirty="0" smtClean="0"/>
              <a:t> </a:t>
            </a:r>
            <a:r>
              <a:rPr sz="1400" dirty="0" smtClean="0"/>
              <a:t>Art</a:t>
            </a:r>
            <a:r>
              <a:rPr lang="en-US" sz="1400" dirty="0" smtClean="0"/>
              <a:t> </a:t>
            </a:r>
            <a:r>
              <a:rPr sz="1400" dirty="0" smtClean="0"/>
              <a:t>Gallery</a:t>
            </a:r>
            <a:r>
              <a:rPr lang="en-US" sz="1400" dirty="0" smtClean="0"/>
              <a:t> </a:t>
            </a:r>
            <a:r>
              <a:rPr sz="1400" dirty="0" smtClean="0"/>
              <a:t>Problem</a:t>
            </a:r>
            <a:r>
              <a:rPr lang="en-US" sz="1400" dirty="0" smtClean="0"/>
              <a:t>." </a:t>
            </a:r>
            <a:r>
              <a:rPr sz="1400" i="1" dirty="0" smtClean="0"/>
              <a:t>Math</a:t>
            </a:r>
            <a:r>
              <a:rPr lang="en-US" sz="1400" i="1" dirty="0" smtClean="0"/>
              <a:t> </a:t>
            </a:r>
            <a:r>
              <a:rPr sz="1400" i="1" dirty="0" smtClean="0"/>
              <a:t>Horizons</a:t>
            </a:r>
            <a:r>
              <a:rPr lang="en-US" sz="1400" dirty="0" smtClean="0"/>
              <a:t> </a:t>
            </a:r>
            <a:r>
              <a:rPr sz="1400" b="1" dirty="0" smtClean="0"/>
              <a:t>1</a:t>
            </a:r>
            <a:r>
              <a:rPr lang="en-US" sz="1400" dirty="0" smtClean="0"/>
              <a:t>, </a:t>
            </a:r>
            <a:r>
              <a:rPr sz="1400" dirty="0" smtClean="0"/>
              <a:t>24</a:t>
            </a:r>
            <a:r>
              <a:rPr lang="en-US" sz="1400" dirty="0" smtClean="0"/>
              <a:t>-</a:t>
            </a:r>
            <a:r>
              <a:rPr sz="1400" dirty="0" smtClean="0"/>
              <a:t>26</a:t>
            </a:r>
            <a:r>
              <a:rPr lang="en-US" sz="1400" dirty="0" smtClean="0"/>
              <a:t>, </a:t>
            </a:r>
            <a:r>
              <a:rPr sz="1400" dirty="0" smtClean="0"/>
              <a:t>Spring</a:t>
            </a:r>
            <a:r>
              <a:rPr lang="en-US" sz="1400" dirty="0" smtClean="0"/>
              <a:t> </a:t>
            </a:r>
            <a:r>
              <a:rPr sz="1400" dirty="0" smtClean="0"/>
              <a:t>1994</a:t>
            </a:r>
            <a:r>
              <a:rPr lang="en-US" sz="1400" dirty="0" smtClean="0"/>
              <a:t>.</a:t>
            </a:r>
            <a:endParaRPr sz="1400" dirty="0"/>
          </a:p>
          <a:p>
            <a:pPr algn="l" rtl="0" eaLnBrk="1" hangingPunct="1">
              <a:defRPr/>
            </a:pPr>
            <a:r>
              <a:rPr sz="1400" dirty="0" smtClean="0"/>
              <a:t>Wagon</a:t>
            </a:r>
            <a:r>
              <a:rPr lang="en-US" sz="1400" dirty="0" smtClean="0"/>
              <a:t>, </a:t>
            </a:r>
            <a:r>
              <a:rPr sz="1400" dirty="0" smtClean="0"/>
              <a:t>S</a:t>
            </a:r>
            <a:r>
              <a:rPr lang="en-US" sz="1400" dirty="0" smtClean="0"/>
              <a:t>. "</a:t>
            </a:r>
            <a:r>
              <a:rPr sz="1400" dirty="0" smtClean="0"/>
              <a:t>The</a:t>
            </a:r>
            <a:r>
              <a:rPr lang="en-US" sz="1400" dirty="0" smtClean="0"/>
              <a:t> </a:t>
            </a:r>
            <a:r>
              <a:rPr sz="1400" dirty="0" smtClean="0"/>
              <a:t>Art</a:t>
            </a:r>
            <a:r>
              <a:rPr lang="en-US" sz="1400" dirty="0" smtClean="0"/>
              <a:t> </a:t>
            </a:r>
            <a:r>
              <a:rPr sz="1400" dirty="0" smtClean="0"/>
              <a:t>Gallery</a:t>
            </a:r>
            <a:r>
              <a:rPr lang="en-US" sz="1400" dirty="0" smtClean="0"/>
              <a:t> </a:t>
            </a:r>
            <a:r>
              <a:rPr sz="1400" dirty="0" smtClean="0"/>
              <a:t>Theorem</a:t>
            </a:r>
            <a:r>
              <a:rPr lang="en-US" sz="1400" dirty="0" smtClean="0"/>
              <a:t>." </a:t>
            </a:r>
            <a:r>
              <a:rPr sz="1400" dirty="0" smtClean="0"/>
              <a:t>§10</a:t>
            </a:r>
            <a:r>
              <a:rPr lang="en-US" sz="1400" dirty="0" smtClean="0"/>
              <a:t>.</a:t>
            </a:r>
            <a:r>
              <a:rPr sz="1400" dirty="0" smtClean="0"/>
              <a:t>3</a:t>
            </a:r>
            <a:r>
              <a:rPr lang="en-US" sz="1400" dirty="0" smtClean="0"/>
              <a:t> </a:t>
            </a:r>
            <a:r>
              <a:rPr sz="1400" dirty="0" smtClean="0"/>
              <a:t>in</a:t>
            </a:r>
            <a:r>
              <a:rPr lang="en-US" sz="1400" dirty="0" smtClean="0"/>
              <a:t> </a:t>
            </a:r>
            <a:r>
              <a:rPr sz="1400" i="1" dirty="0" err="1" smtClean="0">
                <a:hlinkClick r:id="rId4"/>
              </a:rPr>
              <a:t>Mathematica</a:t>
            </a:r>
            <a:r>
              <a:rPr lang="en-US" sz="1400" i="1" dirty="0" smtClean="0">
                <a:hlinkClick r:id="rId4"/>
              </a:rPr>
              <a:t> </a:t>
            </a:r>
            <a:r>
              <a:rPr sz="1400" i="1" dirty="0" smtClean="0">
                <a:hlinkClick r:id="rId4"/>
              </a:rPr>
              <a:t>in</a:t>
            </a:r>
            <a:r>
              <a:rPr lang="en-US" sz="1400" i="1" dirty="0" smtClean="0">
                <a:hlinkClick r:id="rId4"/>
              </a:rPr>
              <a:t> </a:t>
            </a:r>
            <a:r>
              <a:rPr sz="1400" i="1" dirty="0" smtClean="0">
                <a:hlinkClick r:id="rId4"/>
              </a:rPr>
              <a:t>Action</a:t>
            </a:r>
            <a:r>
              <a:rPr lang="en-US" sz="1400" i="1" dirty="0" smtClean="0">
                <a:hlinkClick r:id="rId4"/>
              </a:rPr>
              <a:t>.</a:t>
            </a:r>
            <a:r>
              <a:rPr lang="en-US" sz="1400" dirty="0" smtClean="0"/>
              <a:t> </a:t>
            </a:r>
            <a:r>
              <a:rPr sz="1400" dirty="0" smtClean="0"/>
              <a:t>New</a:t>
            </a:r>
            <a:r>
              <a:rPr lang="en-US" sz="1400" dirty="0" smtClean="0"/>
              <a:t> </a:t>
            </a:r>
            <a:r>
              <a:rPr sz="1400" dirty="0" smtClean="0"/>
              <a:t>York:</a:t>
            </a:r>
            <a:r>
              <a:rPr lang="en-US" sz="1400" dirty="0" smtClean="0"/>
              <a:t> </a:t>
            </a:r>
            <a:r>
              <a:rPr sz="1400" dirty="0" smtClean="0"/>
              <a:t>W</a:t>
            </a:r>
            <a:r>
              <a:rPr lang="en-US" sz="1400" dirty="0" smtClean="0"/>
              <a:t>. </a:t>
            </a:r>
            <a:r>
              <a:rPr sz="1400" dirty="0" smtClean="0"/>
              <a:t>H</a:t>
            </a:r>
            <a:r>
              <a:rPr lang="en-US" sz="1400" dirty="0" smtClean="0"/>
              <a:t>. </a:t>
            </a:r>
            <a:r>
              <a:rPr sz="1400" dirty="0" smtClean="0"/>
              <a:t>Freeman</a:t>
            </a:r>
            <a:r>
              <a:rPr lang="en-US" sz="1400" dirty="0" smtClean="0"/>
              <a:t>, </a:t>
            </a:r>
            <a:r>
              <a:rPr sz="1400" dirty="0" smtClean="0"/>
              <a:t>pp</a:t>
            </a:r>
            <a:r>
              <a:rPr lang="en-US" sz="1400" dirty="0" smtClean="0"/>
              <a:t>. </a:t>
            </a:r>
            <a:r>
              <a:rPr sz="1400" dirty="0" smtClean="0"/>
              <a:t>333</a:t>
            </a:r>
            <a:r>
              <a:rPr lang="en-US" sz="1400" dirty="0" smtClean="0"/>
              <a:t>-</a:t>
            </a:r>
            <a:r>
              <a:rPr sz="1400" dirty="0" smtClean="0"/>
              <a:t>345</a:t>
            </a:r>
            <a:r>
              <a:rPr lang="en-US" sz="1400" dirty="0" smtClean="0"/>
              <a:t>, </a:t>
            </a:r>
            <a:r>
              <a:rPr sz="1400" dirty="0" smtClean="0"/>
              <a:t>1991</a:t>
            </a:r>
            <a:r>
              <a:rPr lang="en-US" sz="1400" dirty="0" smtClean="0"/>
              <a:t>.</a:t>
            </a:r>
            <a:endParaRPr sz="1400" dirty="0"/>
          </a:p>
          <a:p>
            <a:pPr algn="l" rtl="0" eaLnBrk="1" hangingPunct="1">
              <a:defRPr/>
            </a:pPr>
            <a:r>
              <a:rPr sz="1400" dirty="0" smtClean="0"/>
              <a:t>Wells</a:t>
            </a:r>
            <a:r>
              <a:rPr lang="en-US" sz="1400" dirty="0" smtClean="0"/>
              <a:t>, </a:t>
            </a:r>
            <a:r>
              <a:rPr sz="1400" dirty="0" smtClean="0"/>
              <a:t>D</a:t>
            </a:r>
            <a:r>
              <a:rPr lang="en-US" sz="1400" dirty="0" smtClean="0"/>
              <a:t>. </a:t>
            </a:r>
            <a:r>
              <a:rPr sz="1400" i="1" dirty="0" smtClean="0">
                <a:hlinkClick r:id="rId5"/>
              </a:rPr>
              <a:t>The</a:t>
            </a:r>
            <a:r>
              <a:rPr lang="en-US" sz="1400" i="1" dirty="0" smtClean="0">
                <a:hlinkClick r:id="rId5"/>
              </a:rPr>
              <a:t> </a:t>
            </a:r>
            <a:r>
              <a:rPr sz="1400" i="1" dirty="0" smtClean="0">
                <a:hlinkClick r:id="rId5"/>
              </a:rPr>
              <a:t>Penguin</a:t>
            </a:r>
            <a:r>
              <a:rPr lang="en-US" sz="1400" i="1" dirty="0" smtClean="0">
                <a:hlinkClick r:id="rId5"/>
              </a:rPr>
              <a:t> </a:t>
            </a:r>
            <a:r>
              <a:rPr sz="1400" i="1" dirty="0" smtClean="0">
                <a:hlinkClick r:id="rId5"/>
              </a:rPr>
              <a:t>Dictionary</a:t>
            </a:r>
            <a:r>
              <a:rPr lang="en-US" sz="1400" i="1" dirty="0" smtClean="0">
                <a:hlinkClick r:id="rId5"/>
              </a:rPr>
              <a:t> </a:t>
            </a:r>
            <a:r>
              <a:rPr sz="1400" i="1" dirty="0" smtClean="0">
                <a:hlinkClick r:id="rId5"/>
              </a:rPr>
              <a:t>of</a:t>
            </a:r>
            <a:r>
              <a:rPr lang="en-US" sz="1400" i="1" dirty="0" smtClean="0">
                <a:hlinkClick r:id="rId5"/>
              </a:rPr>
              <a:t> </a:t>
            </a:r>
            <a:r>
              <a:rPr sz="1400" i="1" dirty="0" smtClean="0">
                <a:hlinkClick r:id="rId5"/>
              </a:rPr>
              <a:t>Curious</a:t>
            </a:r>
            <a:r>
              <a:rPr lang="en-US" sz="1400" i="1" dirty="0" smtClean="0">
                <a:hlinkClick r:id="rId5"/>
              </a:rPr>
              <a:t> </a:t>
            </a:r>
            <a:r>
              <a:rPr sz="1400" i="1" dirty="0" smtClean="0">
                <a:hlinkClick r:id="rId5"/>
              </a:rPr>
              <a:t>and</a:t>
            </a:r>
            <a:r>
              <a:rPr lang="en-US" sz="1400" i="1" dirty="0" smtClean="0">
                <a:hlinkClick r:id="rId5"/>
              </a:rPr>
              <a:t> </a:t>
            </a:r>
            <a:r>
              <a:rPr sz="1400" i="1" dirty="0" smtClean="0">
                <a:hlinkClick r:id="rId5"/>
              </a:rPr>
              <a:t>Interesting</a:t>
            </a:r>
            <a:r>
              <a:rPr lang="en-US" sz="1400" i="1" dirty="0" smtClean="0">
                <a:hlinkClick r:id="rId5"/>
              </a:rPr>
              <a:t> </a:t>
            </a:r>
            <a:r>
              <a:rPr sz="1400" i="1" dirty="0" smtClean="0">
                <a:hlinkClick r:id="rId5"/>
              </a:rPr>
              <a:t>Geometry</a:t>
            </a:r>
            <a:r>
              <a:rPr lang="en-US" sz="1400" i="1" dirty="0" smtClean="0">
                <a:hlinkClick r:id="rId5"/>
              </a:rPr>
              <a:t>.</a:t>
            </a:r>
            <a:r>
              <a:rPr lang="en-US" sz="1400" dirty="0" smtClean="0"/>
              <a:t> </a:t>
            </a:r>
            <a:r>
              <a:rPr sz="1400" dirty="0" smtClean="0"/>
              <a:t>London</a:t>
            </a:r>
            <a:r>
              <a:rPr sz="1200" dirty="0" smtClean="0"/>
              <a:t>:</a:t>
            </a:r>
            <a:r>
              <a:rPr lang="en-US" sz="1200" dirty="0" smtClean="0"/>
              <a:t> </a:t>
            </a:r>
            <a:r>
              <a:rPr sz="1200" dirty="0" smtClean="0"/>
              <a:t>Penguin</a:t>
            </a:r>
            <a:r>
              <a:rPr lang="en-US" sz="1200" dirty="0" smtClean="0"/>
              <a:t>, </a:t>
            </a:r>
            <a:r>
              <a:rPr sz="1200" dirty="0" smtClean="0"/>
              <a:t>p</a:t>
            </a:r>
            <a:r>
              <a:rPr lang="en-US" sz="1200" dirty="0" smtClean="0"/>
              <a:t>. </a:t>
            </a:r>
            <a:r>
              <a:rPr sz="1200" dirty="0" smtClean="0"/>
              <a:t>9</a:t>
            </a:r>
            <a:r>
              <a:rPr lang="en-US" sz="1200" dirty="0" smtClean="0"/>
              <a:t>, </a:t>
            </a:r>
            <a:r>
              <a:rPr sz="1200" dirty="0" smtClean="0"/>
              <a:t>1991</a:t>
            </a:r>
            <a:r>
              <a:rPr lang="en-US" sz="1200" dirty="0" smtClean="0"/>
              <a:t>.</a:t>
            </a:r>
            <a:endParaRPr sz="1200" dirty="0"/>
          </a:p>
          <a:p>
            <a:pPr marL="342900" lvl="1" indent="-342900" algn="l" rtl="0" eaLnBrk="1" hangingPunct="1">
              <a:buClr>
                <a:schemeClr val="accent1"/>
              </a:buClr>
              <a:buFontTx/>
              <a:buChar char="•"/>
              <a:defRPr/>
            </a:pPr>
            <a:r>
              <a:rPr sz="1400" dirty="0" smtClean="0"/>
              <a:t>For</a:t>
            </a:r>
            <a:r>
              <a:rPr lang="en-US" sz="1400" dirty="0" smtClean="0"/>
              <a:t> </a:t>
            </a:r>
            <a:r>
              <a:rPr sz="1400" dirty="0" smtClean="0"/>
              <a:t>proof</a:t>
            </a:r>
            <a:r>
              <a:rPr lang="en-US" sz="1400" dirty="0" smtClean="0"/>
              <a:t> </a:t>
            </a:r>
            <a:r>
              <a:rPr sz="1400" dirty="0" smtClean="0"/>
              <a:t>of</a:t>
            </a:r>
            <a:r>
              <a:rPr lang="en-US" sz="1400" dirty="0" smtClean="0"/>
              <a:t> </a:t>
            </a:r>
            <a:r>
              <a:rPr sz="1400" dirty="0" smtClean="0"/>
              <a:t>the</a:t>
            </a:r>
            <a:r>
              <a:rPr lang="en-US" sz="1400" dirty="0" smtClean="0"/>
              <a:t> </a:t>
            </a:r>
            <a:r>
              <a:rPr sz="1400" dirty="0" smtClean="0"/>
              <a:t>theorem</a:t>
            </a:r>
            <a:r>
              <a:rPr lang="en-US" sz="1400" dirty="0" smtClean="0"/>
              <a:t> </a:t>
            </a:r>
            <a:r>
              <a:rPr sz="1400" dirty="0" smtClean="0"/>
              <a:t>as</a:t>
            </a:r>
            <a:r>
              <a:rPr lang="en-US" sz="1400" dirty="0" smtClean="0"/>
              <a:t> </a:t>
            </a:r>
            <a:r>
              <a:rPr sz="1400" dirty="0" smtClean="0"/>
              <a:t>well</a:t>
            </a:r>
            <a:r>
              <a:rPr lang="en-US" sz="1400" dirty="0" smtClean="0"/>
              <a:t> </a:t>
            </a:r>
            <a:r>
              <a:rPr sz="1400" dirty="0" smtClean="0"/>
              <a:t>as</a:t>
            </a:r>
            <a:r>
              <a:rPr lang="en-US" sz="1400" dirty="0" smtClean="0"/>
              <a:t> </a:t>
            </a:r>
            <a:r>
              <a:rPr sz="1400" dirty="0" smtClean="0"/>
              <a:t>updates</a:t>
            </a:r>
            <a:r>
              <a:rPr lang="en-US" sz="1400" dirty="0" smtClean="0"/>
              <a:t> </a:t>
            </a:r>
            <a:r>
              <a:rPr sz="1400" dirty="0" smtClean="0"/>
              <a:t>and</a:t>
            </a:r>
            <a:r>
              <a:rPr lang="en-US" sz="1400" dirty="0" smtClean="0"/>
              <a:t> </a:t>
            </a:r>
            <a:r>
              <a:rPr sz="1400" dirty="0" smtClean="0"/>
              <a:t>new</a:t>
            </a:r>
            <a:r>
              <a:rPr lang="en-US" sz="1400" dirty="0" smtClean="0"/>
              <a:t> </a:t>
            </a:r>
            <a:r>
              <a:rPr sz="1400" dirty="0" smtClean="0"/>
              <a:t>proofs</a:t>
            </a:r>
            <a:r>
              <a:rPr lang="en-US" sz="1400" dirty="0" smtClean="0"/>
              <a:t> </a:t>
            </a:r>
            <a:r>
              <a:rPr sz="1400" dirty="0" smtClean="0"/>
              <a:t>from</a:t>
            </a:r>
            <a:r>
              <a:rPr lang="en-US" sz="1400" dirty="0" smtClean="0"/>
              <a:t> </a:t>
            </a:r>
            <a:r>
              <a:rPr sz="1400" dirty="0" smtClean="0"/>
              <a:t>1991</a:t>
            </a:r>
            <a:r>
              <a:rPr lang="en-US" sz="1400" dirty="0" smtClean="0"/>
              <a:t> </a:t>
            </a:r>
            <a:r>
              <a:rPr sz="1400" dirty="0" smtClean="0"/>
              <a:t>and</a:t>
            </a:r>
            <a:r>
              <a:rPr lang="en-US" sz="1400" dirty="0" smtClean="0"/>
              <a:t> </a:t>
            </a:r>
            <a:r>
              <a:rPr sz="1400" dirty="0" smtClean="0"/>
              <a:t>1995</a:t>
            </a:r>
            <a:r>
              <a:rPr lang="en-US" sz="1400" dirty="0" smtClean="0"/>
              <a:t>, </a:t>
            </a:r>
            <a:r>
              <a:rPr sz="1400" dirty="0" smtClean="0"/>
              <a:t>see</a:t>
            </a:r>
            <a:r>
              <a:rPr lang="en-US" sz="1400" dirty="0" smtClean="0"/>
              <a:t> </a:t>
            </a:r>
            <a:r>
              <a:rPr sz="1400" dirty="0" smtClean="0"/>
              <a:t>the</a:t>
            </a:r>
            <a:r>
              <a:rPr lang="en-US" sz="1400" dirty="0" smtClean="0"/>
              <a:t> </a:t>
            </a:r>
            <a:r>
              <a:rPr sz="1400" dirty="0" smtClean="0"/>
              <a:t>math</a:t>
            </a:r>
            <a:r>
              <a:rPr lang="en-US" sz="1400" dirty="0" smtClean="0"/>
              <a:t> </a:t>
            </a:r>
            <a:r>
              <a:rPr sz="1400" dirty="0" smtClean="0"/>
              <a:t>website:</a:t>
            </a:r>
            <a:r>
              <a:rPr lang="en-US" sz="1400" dirty="0" smtClean="0"/>
              <a:t>                </a:t>
            </a:r>
            <a:r>
              <a:rPr sz="1400" dirty="0" smtClean="0"/>
              <a:t>http</a:t>
            </a:r>
            <a:r>
              <a:rPr sz="1400" dirty="0" smtClean="0"/>
              <a:t>:</a:t>
            </a:r>
            <a:r>
              <a:rPr lang="en-US" sz="1400" dirty="0" smtClean="0"/>
              <a:t>//</a:t>
            </a:r>
            <a:r>
              <a:rPr sz="1400" dirty="0" smtClean="0"/>
              <a:t>mathworld</a:t>
            </a:r>
            <a:r>
              <a:rPr lang="en-US" sz="1400" dirty="0" smtClean="0"/>
              <a:t>.</a:t>
            </a:r>
            <a:r>
              <a:rPr sz="1400" dirty="0" smtClean="0"/>
              <a:t>wolfram</a:t>
            </a:r>
            <a:r>
              <a:rPr lang="en-US" sz="1400" dirty="0" smtClean="0"/>
              <a:t>.</a:t>
            </a:r>
            <a:r>
              <a:rPr sz="1400" dirty="0" smtClean="0"/>
              <a:t>com</a:t>
            </a:r>
            <a:r>
              <a:rPr lang="en-US" sz="1400" dirty="0" smtClean="0"/>
              <a:t>/</a:t>
            </a:r>
            <a:r>
              <a:rPr sz="1400" dirty="0" smtClean="0"/>
              <a:t>ArtGalleryTheorem</a:t>
            </a:r>
            <a:r>
              <a:rPr lang="en-US" sz="1400" dirty="0" smtClean="0"/>
              <a:t>.</a:t>
            </a:r>
            <a:r>
              <a:rPr sz="1400" dirty="0" smtClean="0"/>
              <a:t>html</a:t>
            </a:r>
            <a:endParaRPr lang="en-US" sz="1600" dirty="0"/>
          </a:p>
          <a:p>
            <a:pPr eaLnBrk="1" hangingPunct="1">
              <a:defRPr/>
            </a:pPr>
            <a:endParaRPr lang="en-US" sz="2000" dirty="0"/>
          </a:p>
          <a:p>
            <a:pPr marL="265113" indent="-265113" eaLnBrk="1" hangingPunct="1">
              <a:spcBef>
                <a:spcPts val="0"/>
              </a:spcBef>
              <a:buFontTx/>
              <a:buNone/>
              <a:defRPr/>
            </a:pPr>
            <a:endParaRPr lang="he-IL" sz="2000" i="1" dirty="0">
              <a:latin typeface="Times New Roman" pitchFamily="18" charset="0"/>
              <a:cs typeface="Miriam" pitchFamily="2" charset="-79"/>
            </a:endParaRPr>
          </a:p>
          <a:p>
            <a:pPr marL="265113" indent="-265113" eaLnBrk="1" hangingPunct="1">
              <a:spcBef>
                <a:spcPts val="0"/>
              </a:spcBef>
              <a:buFontTx/>
              <a:buNone/>
              <a:defRPr/>
            </a:pPr>
            <a:endParaRPr lang="he-IL" sz="1400" i="1" dirty="0" err="1" smtClean="0">
              <a:latin typeface="Times New Roman" pitchFamily="18" charset="0"/>
              <a:cs typeface="Miriam" pitchFamily="2" charset="-79"/>
            </a:endParaRPr>
          </a:p>
        </p:txBody>
      </p:sp>
      <p:sp>
        <p:nvSpPr>
          <p:cNvPr id="34821"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dirty="0" smtClean="0">
                <a:solidFill>
                  <a:srgbClr val="F8F8F8"/>
                </a:solidFill>
                <a:latin typeface="Tahoma"/>
              </a:rPr>
              <a:t>Updated</a:t>
            </a:r>
            <a:r>
              <a:rPr lang="en-US" dirty="0" smtClean="0">
                <a:solidFill>
                  <a:srgbClr val="F8F8F8"/>
                </a:solidFill>
                <a:latin typeface="Tahoma"/>
              </a:rPr>
              <a:t> </a:t>
            </a:r>
            <a:r>
              <a:rPr dirty="0" smtClean="0">
                <a:solidFill>
                  <a:srgbClr val="F8F8F8"/>
                </a:solidFill>
                <a:latin typeface="Tahoma"/>
              </a:rPr>
              <a:t>13</a:t>
            </a:r>
            <a:r>
              <a:rPr lang="en-US" dirty="0" smtClean="0">
                <a:solidFill>
                  <a:srgbClr val="F8F8F8"/>
                </a:solidFill>
                <a:latin typeface="Tahoma"/>
              </a:rPr>
              <a:t>-</a:t>
            </a:r>
            <a:r>
              <a:rPr dirty="0" smtClean="0">
                <a:solidFill>
                  <a:srgbClr val="F8F8F8"/>
                </a:solidFill>
                <a:latin typeface="Tahoma"/>
              </a:rPr>
              <a:t>Oct</a:t>
            </a:r>
            <a:r>
              <a:rPr lang="en-US" dirty="0" smtClean="0">
                <a:solidFill>
                  <a:srgbClr val="F8F8F8"/>
                </a:solidFill>
                <a:latin typeface="Tahoma"/>
              </a:rPr>
              <a:t>-</a:t>
            </a:r>
            <a:r>
              <a:rPr dirty="0" smtClean="0">
                <a:solidFill>
                  <a:srgbClr val="F8F8F8"/>
                </a:solidFill>
                <a:latin typeface="Tahoma"/>
              </a:rPr>
              <a:t>2016</a:t>
            </a:r>
            <a:endParaRPr lang="en-US" altLang="en-US" dirty="0">
              <a:solidFill>
                <a:srgbClr val="F8F8F8"/>
              </a:solidFill>
              <a:latin typeface="Tahoma" pitchFamily="34" charset="0"/>
            </a:endParaRPr>
          </a:p>
        </p:txBody>
      </p:sp>
      <p:sp>
        <p:nvSpPr>
          <p:cNvPr id="34822" name="Footer Placeholder 4"/>
          <p:cNvSpPr>
            <a:spLocks noGrp="1"/>
          </p:cNvSpPr>
          <p:nvPr>
            <p:ph type="ftr" sz="quarter" idx="11"/>
          </p:nvPr>
        </p:nvSpPr>
        <p:spPr>
          <a:xfrm>
            <a:off x="3332162" y="5995988"/>
            <a:ext cx="3678237"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dirty="0" smtClean="0">
                <a:solidFill>
                  <a:srgbClr val="F8F8F8"/>
                </a:solidFill>
                <a:latin typeface="Tahoma"/>
              </a:rPr>
              <a:t>The Art Gallery Problem </a:t>
            </a:r>
            <a:r>
              <a:rPr dirty="0" smtClean="0">
                <a:solidFill>
                  <a:srgbClr val="F8F8F8"/>
                </a:solidFill>
                <a:latin typeface="Tahoma"/>
              </a:rPr>
              <a:t>©</a:t>
            </a:r>
            <a:r>
              <a:rPr lang="en-US" dirty="0" smtClean="0">
                <a:solidFill>
                  <a:srgbClr val="F8F8F8"/>
                </a:solidFill>
                <a:latin typeface="Tahoma"/>
              </a:rPr>
              <a:t> </a:t>
            </a:r>
            <a:r>
              <a:rPr dirty="0" smtClean="0">
                <a:solidFill>
                  <a:srgbClr val="F8F8F8"/>
                </a:solidFill>
                <a:latin typeface="Tahoma"/>
              </a:rPr>
              <a:t>All</a:t>
            </a:r>
            <a:r>
              <a:rPr lang="en-US" dirty="0" smtClean="0">
                <a:solidFill>
                  <a:srgbClr val="F8F8F8"/>
                </a:solidFill>
                <a:latin typeface="Tahoma"/>
              </a:rPr>
              <a:t> </a:t>
            </a:r>
            <a:r>
              <a:rPr dirty="0" smtClean="0">
                <a:solidFill>
                  <a:srgbClr val="F8F8F8"/>
                </a:solidFill>
                <a:latin typeface="Tahoma"/>
              </a:rPr>
              <a:t>Rights</a:t>
            </a:r>
            <a:r>
              <a:rPr lang="en-US" dirty="0" smtClean="0">
                <a:solidFill>
                  <a:srgbClr val="F8F8F8"/>
                </a:solidFill>
                <a:latin typeface="Tahoma"/>
              </a:rPr>
              <a:t> </a:t>
            </a:r>
            <a:r>
              <a:rPr dirty="0" smtClean="0">
                <a:solidFill>
                  <a:srgbClr val="F8F8F8"/>
                </a:solidFill>
                <a:latin typeface="Tahoma"/>
              </a:rPr>
              <a:t>Reserved</a:t>
            </a:r>
            <a:r>
              <a:rPr lang="en-US" dirty="0" smtClean="0">
                <a:solidFill>
                  <a:srgbClr val="F8F8F8"/>
                </a:solidFill>
                <a:latin typeface="Tahoma"/>
              </a:rPr>
              <a:t> </a:t>
            </a:r>
            <a:endParaRPr lang="en-US" altLang="en-US" dirty="0">
              <a:solidFill>
                <a:srgbClr val="F8F8F8"/>
              </a:solidFill>
              <a:latin typeface="Tahoma" pitchFamily="34" charset="0"/>
            </a:endParaRPr>
          </a:p>
        </p:txBody>
      </p:sp>
      <p:sp>
        <p:nvSpPr>
          <p:cNvPr id="2" name="Slide Number Placeholder 1"/>
          <p:cNvSpPr>
            <a:spLocks noGrp="1"/>
          </p:cNvSpPr>
          <p:nvPr>
            <p:ph type="sldNum" sz="quarter" idx="12"/>
          </p:nvPr>
        </p:nvSpPr>
        <p:spPr/>
        <p:txBody>
          <a:bodyPr/>
          <a:lstStyle/>
          <a:p>
            <a:pPr>
              <a:defRPr/>
            </a:pPr>
            <a:fld id="{28C99590-D653-46AC-97D3-FFD34B05AF04}" type="slidenum">
              <a:rPr lang="en-US" smtClean="0"/>
              <a:pPr>
                <a:defRPr/>
              </a:pPr>
              <a:t>30</a:t>
            </a:fld>
            <a:endParaRPr lang="en-US"/>
          </a:p>
        </p:txBody>
      </p:sp>
    </p:spTree>
    <p:extLst>
      <p:ext uri="{BB962C8B-B14F-4D97-AF65-F5344CB8AC3E}">
        <p14:creationId xmlns:p14="http://schemas.microsoft.com/office/powerpoint/2010/main" val="4098309118"/>
      </p:ext>
    </p:extLst>
  </p:cSld>
  <p:clrMapOvr>
    <a:masterClrMapping/>
  </p:clrMapOvr>
  <p:transition advTm="189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0" y="381000"/>
            <a:ext cx="9144000" cy="1143000"/>
          </a:xfrm>
        </p:spPr>
        <p:txBody>
          <a:bodyPr/>
          <a:lstStyle/>
          <a:p>
            <a:pPr algn="ctr" rtl="1" eaLnBrk="1" hangingPunct="1"/>
            <a:r>
              <a:rPr sz="3200" dirty="0" smtClean="0">
                <a:solidFill>
                  <a:srgbClr val="00FFFF"/>
                </a:solidFill>
              </a:rPr>
              <a:t>Recommended</a:t>
            </a:r>
            <a:r>
              <a:rPr lang="en-US" sz="3200" dirty="0" smtClean="0">
                <a:solidFill>
                  <a:srgbClr val="00FFFF"/>
                </a:solidFill>
              </a:rPr>
              <a:t> </a:t>
            </a:r>
            <a:r>
              <a:rPr sz="3200" dirty="0" smtClean="0">
                <a:solidFill>
                  <a:srgbClr val="00FFFF"/>
                </a:solidFill>
              </a:rPr>
              <a:t>sources</a:t>
            </a:r>
            <a:r>
              <a:rPr lang="en-US" sz="3200" dirty="0" smtClean="0">
                <a:solidFill>
                  <a:srgbClr val="00FFFF"/>
                </a:solidFill>
              </a:rPr>
              <a:t> </a:t>
            </a:r>
            <a:r>
              <a:rPr sz="3200" dirty="0" smtClean="0">
                <a:solidFill>
                  <a:srgbClr val="00FFFF"/>
                </a:solidFill>
              </a:rPr>
              <a:t>for</a:t>
            </a:r>
            <a:r>
              <a:rPr lang="en-US" sz="3200" dirty="0" smtClean="0">
                <a:solidFill>
                  <a:srgbClr val="00FFFF"/>
                </a:solidFill>
              </a:rPr>
              <a:t> </a:t>
            </a:r>
            <a:r>
              <a:rPr sz="3200" dirty="0" smtClean="0">
                <a:solidFill>
                  <a:srgbClr val="00FFFF"/>
                </a:solidFill>
              </a:rPr>
              <a:t>additional</a:t>
            </a:r>
            <a:r>
              <a:rPr lang="en-US" sz="3200" dirty="0" smtClean="0">
                <a:solidFill>
                  <a:srgbClr val="00FFFF"/>
                </a:solidFill>
              </a:rPr>
              <a:t> </a:t>
            </a:r>
            <a:r>
              <a:rPr sz="3200" dirty="0" smtClean="0">
                <a:solidFill>
                  <a:srgbClr val="00FFFF"/>
                </a:solidFill>
              </a:rPr>
              <a:t>reading</a:t>
            </a:r>
            <a:r>
              <a:rPr lang="en-US" sz="3200" dirty="0" smtClean="0">
                <a:solidFill>
                  <a:srgbClr val="00FFFF"/>
                </a:solidFill>
              </a:rPr>
              <a:t> (</a:t>
            </a:r>
            <a:r>
              <a:rPr sz="3200" dirty="0" smtClean="0">
                <a:solidFill>
                  <a:srgbClr val="00FFFF"/>
                </a:solidFill>
              </a:rPr>
              <a:t>from</a:t>
            </a:r>
            <a:r>
              <a:rPr lang="en-US" sz="3200" dirty="0" smtClean="0">
                <a:solidFill>
                  <a:srgbClr val="00FFFF"/>
                </a:solidFill>
              </a:rPr>
              <a:t> </a:t>
            </a:r>
            <a:r>
              <a:rPr sz="3200" dirty="0" smtClean="0">
                <a:solidFill>
                  <a:srgbClr val="00FFFF"/>
                </a:solidFill>
              </a:rPr>
              <a:t>2000</a:t>
            </a:r>
            <a:r>
              <a:rPr lang="en-US" sz="3200" dirty="0" smtClean="0">
                <a:solidFill>
                  <a:srgbClr val="00FFFF"/>
                </a:solidFill>
              </a:rPr>
              <a:t> </a:t>
            </a:r>
            <a:r>
              <a:rPr sz="3200" dirty="0" smtClean="0">
                <a:solidFill>
                  <a:srgbClr val="00FFFF"/>
                </a:solidFill>
              </a:rPr>
              <a:t>and</a:t>
            </a:r>
            <a:r>
              <a:rPr lang="en-US" sz="3200" dirty="0" smtClean="0">
                <a:solidFill>
                  <a:srgbClr val="00FFFF"/>
                </a:solidFill>
              </a:rPr>
              <a:t> </a:t>
            </a:r>
            <a:r>
              <a:rPr sz="3200" dirty="0" smtClean="0">
                <a:solidFill>
                  <a:srgbClr val="00FFFF"/>
                </a:solidFill>
              </a:rPr>
              <a:t>onward</a:t>
            </a:r>
            <a:r>
              <a:rPr lang="en-US" sz="3200" dirty="0" smtClean="0">
                <a:solidFill>
                  <a:srgbClr val="00FFFF"/>
                </a:solidFill>
              </a:rPr>
              <a:t>)</a:t>
            </a:r>
            <a:endParaRPr lang="en-US" altLang="en-US" sz="3200" dirty="0" smtClean="0">
              <a:solidFill>
                <a:srgbClr val="00FFFF"/>
              </a:solidFill>
            </a:endParaRPr>
          </a:p>
        </p:txBody>
      </p:sp>
      <p:sp>
        <p:nvSpPr>
          <p:cNvPr id="35843" name="Content Placeholder 2"/>
          <p:cNvSpPr>
            <a:spLocks noGrp="1"/>
          </p:cNvSpPr>
          <p:nvPr>
            <p:ph idx="1"/>
          </p:nvPr>
        </p:nvSpPr>
        <p:spPr>
          <a:xfrm>
            <a:off x="71438" y="1371600"/>
            <a:ext cx="8964612" cy="3744913"/>
          </a:xfrm>
        </p:spPr>
        <p:txBody>
          <a:bodyPr/>
          <a:lstStyle/>
          <a:p>
            <a:pPr algn="l" rtl="0" eaLnBrk="1" hangingPunct="1"/>
            <a:r>
              <a:rPr sz="1600" dirty="0" smtClean="0"/>
              <a:t>C</a:t>
            </a:r>
            <a:r>
              <a:rPr lang="en-US" sz="1600" dirty="0" smtClean="0"/>
              <a:t>. </a:t>
            </a:r>
            <a:r>
              <a:rPr sz="1600" dirty="0" smtClean="0"/>
              <a:t>D</a:t>
            </a:r>
            <a:r>
              <a:rPr lang="en-US" sz="1600" dirty="0" smtClean="0"/>
              <a:t>. </a:t>
            </a:r>
            <a:r>
              <a:rPr sz="1600" dirty="0" err="1" smtClean="0"/>
              <a:t>Tóth</a:t>
            </a:r>
            <a:r>
              <a:rPr lang="en-US" sz="1600" dirty="0" smtClean="0"/>
              <a:t> (</a:t>
            </a:r>
            <a:r>
              <a:rPr sz="1600" dirty="0" smtClean="0"/>
              <a:t>2000</a:t>
            </a:r>
            <a:r>
              <a:rPr lang="en-US" sz="1600" dirty="0" smtClean="0"/>
              <a:t>), </a:t>
            </a:r>
            <a:r>
              <a:rPr sz="1600" dirty="0" smtClean="0"/>
              <a:t>Art</a:t>
            </a:r>
            <a:r>
              <a:rPr lang="en-US" sz="1600" dirty="0" smtClean="0"/>
              <a:t> </a:t>
            </a:r>
            <a:r>
              <a:rPr sz="1600" dirty="0" smtClean="0"/>
              <a:t>Gallery</a:t>
            </a:r>
            <a:r>
              <a:rPr lang="en-US" sz="1600" dirty="0" smtClean="0"/>
              <a:t> </a:t>
            </a:r>
            <a:r>
              <a:rPr sz="1600" dirty="0" smtClean="0"/>
              <a:t>problem</a:t>
            </a:r>
            <a:r>
              <a:rPr lang="en-US" sz="1600" dirty="0" smtClean="0"/>
              <a:t> </a:t>
            </a:r>
            <a:r>
              <a:rPr sz="1600" dirty="0" smtClean="0"/>
              <a:t>with</a:t>
            </a:r>
            <a:r>
              <a:rPr lang="en-US" sz="1600" dirty="0" smtClean="0"/>
              <a:t> </a:t>
            </a:r>
            <a:r>
              <a:rPr sz="1600" dirty="0" smtClean="0"/>
              <a:t>guards</a:t>
            </a:r>
            <a:r>
              <a:rPr lang="en-US" sz="1600" dirty="0" smtClean="0"/>
              <a:t> </a:t>
            </a:r>
            <a:r>
              <a:rPr sz="1600" dirty="0" smtClean="0"/>
              <a:t>whose</a:t>
            </a:r>
            <a:r>
              <a:rPr lang="en-US" sz="1600" dirty="0" smtClean="0"/>
              <a:t> </a:t>
            </a:r>
            <a:r>
              <a:rPr sz="1600" dirty="0" smtClean="0"/>
              <a:t>range</a:t>
            </a:r>
            <a:r>
              <a:rPr lang="en-US" sz="1600" dirty="0" smtClean="0"/>
              <a:t> </a:t>
            </a:r>
            <a:r>
              <a:rPr sz="1600" dirty="0" smtClean="0"/>
              <a:t>of</a:t>
            </a:r>
            <a:r>
              <a:rPr lang="en-US" sz="1600" dirty="0" smtClean="0"/>
              <a:t> </a:t>
            </a:r>
            <a:r>
              <a:rPr sz="1600" dirty="0" smtClean="0"/>
              <a:t>vision</a:t>
            </a:r>
            <a:r>
              <a:rPr lang="en-US" sz="1600" dirty="0" smtClean="0"/>
              <a:t> </a:t>
            </a:r>
            <a:r>
              <a:rPr sz="1600" dirty="0" smtClean="0"/>
              <a:t>is</a:t>
            </a:r>
            <a:r>
              <a:rPr lang="en-US" sz="1600" dirty="0" smtClean="0"/>
              <a:t> </a:t>
            </a:r>
            <a:r>
              <a:rPr sz="1600" dirty="0" smtClean="0"/>
              <a:t>180</a:t>
            </a:r>
            <a:r>
              <a:rPr sz="1600" dirty="0" smtClean="0">
                <a:sym typeface="Symbol" charset="2"/>
              </a:rPr>
              <a:t></a:t>
            </a:r>
            <a:r>
              <a:rPr lang="en-US" sz="1600" dirty="0" smtClean="0"/>
              <a:t>. </a:t>
            </a:r>
            <a:r>
              <a:rPr sz="1600" i="1" dirty="0" smtClean="0"/>
              <a:t>Computational</a:t>
            </a:r>
            <a:r>
              <a:rPr lang="en-US" sz="1600" i="1" dirty="0" smtClean="0"/>
              <a:t> </a:t>
            </a:r>
            <a:r>
              <a:rPr sz="1600" i="1" dirty="0" smtClean="0"/>
              <a:t>Geometry</a:t>
            </a:r>
            <a:r>
              <a:rPr lang="en-US" sz="1600" i="1" dirty="0" smtClean="0"/>
              <a:t>, </a:t>
            </a:r>
            <a:r>
              <a:rPr sz="1600" i="1" dirty="0" smtClean="0"/>
              <a:t>17</a:t>
            </a:r>
            <a:r>
              <a:rPr lang="en-US" sz="1600" i="1" dirty="0" smtClean="0"/>
              <a:t>, </a:t>
            </a:r>
            <a:r>
              <a:rPr sz="1600" dirty="0" smtClean="0"/>
              <a:t>121</a:t>
            </a:r>
            <a:r>
              <a:rPr lang="en-US" sz="1600" dirty="0" smtClean="0"/>
              <a:t>-</a:t>
            </a:r>
            <a:r>
              <a:rPr sz="1600" dirty="0" smtClean="0"/>
              <a:t>134</a:t>
            </a:r>
            <a:r>
              <a:rPr lang="en-US" sz="1600" dirty="0" smtClean="0"/>
              <a:t>. </a:t>
            </a:r>
            <a:r>
              <a:rPr sz="1600" dirty="0" smtClean="0"/>
              <a:t>doi:10</a:t>
            </a:r>
            <a:r>
              <a:rPr lang="en-US" sz="1600" dirty="0" smtClean="0"/>
              <a:t>.</a:t>
            </a:r>
            <a:r>
              <a:rPr sz="1600" dirty="0" smtClean="0"/>
              <a:t>1016</a:t>
            </a:r>
            <a:r>
              <a:rPr lang="en-US" sz="1600" dirty="0" smtClean="0"/>
              <a:t>/</a:t>
            </a:r>
            <a:r>
              <a:rPr sz="1600" dirty="0" smtClean="0"/>
              <a:t>s0925</a:t>
            </a:r>
            <a:r>
              <a:rPr lang="en-US" sz="1600" dirty="0" smtClean="0"/>
              <a:t>-</a:t>
            </a:r>
            <a:r>
              <a:rPr sz="1600" dirty="0" smtClean="0"/>
              <a:t>7721</a:t>
            </a:r>
            <a:r>
              <a:rPr lang="en-US" sz="1600" dirty="0" smtClean="0"/>
              <a:t>(</a:t>
            </a:r>
            <a:r>
              <a:rPr sz="1600" dirty="0" smtClean="0"/>
              <a:t>00</a:t>
            </a:r>
            <a:r>
              <a:rPr lang="en-US" sz="1600" dirty="0" smtClean="0"/>
              <a:t>)</a:t>
            </a:r>
            <a:r>
              <a:rPr sz="1600" dirty="0" smtClean="0"/>
              <a:t>00023</a:t>
            </a:r>
            <a:r>
              <a:rPr lang="en-US" sz="1600" dirty="0" smtClean="0"/>
              <a:t>-</a:t>
            </a:r>
            <a:r>
              <a:rPr sz="1600" dirty="0" smtClean="0"/>
              <a:t>7</a:t>
            </a:r>
            <a:r>
              <a:rPr lang="en-US" sz="1600" dirty="0" smtClean="0"/>
              <a:t>  </a:t>
            </a:r>
            <a:r>
              <a:rPr lang="en-US" sz="1600" i="1" dirty="0" smtClean="0"/>
              <a:t> </a:t>
            </a:r>
            <a:endParaRPr lang="he-IL" altLang="en-US" sz="1600" dirty="0" smtClean="0"/>
          </a:p>
          <a:p>
            <a:pPr algn="l" rtl="0" eaLnBrk="1" hangingPunct="1"/>
            <a:r>
              <a:rPr sz="1600" dirty="0" smtClean="0"/>
              <a:t>T</a:t>
            </a:r>
            <a:r>
              <a:rPr lang="en-US" sz="1600" dirty="0" smtClean="0"/>
              <a:t>. </a:t>
            </a:r>
            <a:r>
              <a:rPr sz="1600" dirty="0" smtClean="0"/>
              <a:t>S</a:t>
            </a:r>
            <a:r>
              <a:rPr lang="en-US" sz="1600" dirty="0" smtClean="0"/>
              <a:t>. </a:t>
            </a:r>
            <a:r>
              <a:rPr sz="1600" dirty="0" smtClean="0"/>
              <a:t>Michael</a:t>
            </a:r>
            <a:r>
              <a:rPr lang="en-US" sz="1600" dirty="0" smtClean="0"/>
              <a:t> (</a:t>
            </a:r>
            <a:r>
              <a:rPr sz="1600" dirty="0" smtClean="0"/>
              <a:t>2009</a:t>
            </a:r>
            <a:r>
              <a:rPr lang="en-US" sz="1600" dirty="0" smtClean="0"/>
              <a:t>), </a:t>
            </a:r>
            <a:r>
              <a:rPr sz="1600" i="1" dirty="0" smtClean="0"/>
              <a:t>How</a:t>
            </a:r>
            <a:r>
              <a:rPr lang="en-US" sz="1600" i="1" dirty="0" smtClean="0"/>
              <a:t> </a:t>
            </a:r>
            <a:r>
              <a:rPr sz="1600" i="1" dirty="0" smtClean="0"/>
              <a:t>to</a:t>
            </a:r>
            <a:r>
              <a:rPr lang="en-US" sz="1600" i="1" dirty="0" smtClean="0"/>
              <a:t> </a:t>
            </a:r>
            <a:r>
              <a:rPr sz="1600" i="1" dirty="0" smtClean="0"/>
              <a:t>Guard</a:t>
            </a:r>
            <a:r>
              <a:rPr lang="en-US" sz="1600" i="1" dirty="0" smtClean="0"/>
              <a:t> </a:t>
            </a:r>
            <a:r>
              <a:rPr sz="1600" i="1" dirty="0" smtClean="0"/>
              <a:t>an</a:t>
            </a:r>
            <a:r>
              <a:rPr lang="en-US" sz="1600" i="1" dirty="0" smtClean="0"/>
              <a:t> </a:t>
            </a:r>
            <a:r>
              <a:rPr sz="1600" i="1" dirty="0" smtClean="0"/>
              <a:t>Art</a:t>
            </a:r>
            <a:r>
              <a:rPr lang="en-US" sz="1600" i="1" dirty="0" smtClean="0"/>
              <a:t> </a:t>
            </a:r>
            <a:r>
              <a:rPr sz="1600" i="1" dirty="0" smtClean="0"/>
              <a:t>Gallery</a:t>
            </a:r>
            <a:r>
              <a:rPr lang="en-US" sz="1600" i="1" dirty="0" smtClean="0"/>
              <a:t> </a:t>
            </a:r>
            <a:r>
              <a:rPr sz="1600" i="1" dirty="0" smtClean="0"/>
              <a:t>and</a:t>
            </a:r>
            <a:r>
              <a:rPr lang="en-US" sz="1600" i="1" dirty="0" smtClean="0"/>
              <a:t> </a:t>
            </a:r>
            <a:r>
              <a:rPr sz="1600" i="1" dirty="0" smtClean="0"/>
              <a:t>Other</a:t>
            </a:r>
            <a:r>
              <a:rPr lang="en-US" sz="1600" i="1" dirty="0" smtClean="0"/>
              <a:t> </a:t>
            </a:r>
            <a:r>
              <a:rPr sz="1600" i="1" dirty="0" smtClean="0"/>
              <a:t>Discrete</a:t>
            </a:r>
            <a:r>
              <a:rPr lang="en-US" sz="1600" i="1" dirty="0" smtClean="0"/>
              <a:t> </a:t>
            </a:r>
            <a:r>
              <a:rPr sz="1600" i="1" dirty="0" smtClean="0"/>
              <a:t>Mathematical</a:t>
            </a:r>
            <a:r>
              <a:rPr lang="en-US" sz="1600" i="1" dirty="0" smtClean="0"/>
              <a:t> </a:t>
            </a:r>
            <a:r>
              <a:rPr sz="1600" i="1" dirty="0" smtClean="0"/>
              <a:t>Adventures</a:t>
            </a:r>
            <a:r>
              <a:rPr lang="en-US" sz="1600" i="1" dirty="0" smtClean="0"/>
              <a:t>, </a:t>
            </a:r>
            <a:r>
              <a:rPr lang="en-US" sz="1600" dirty="0" smtClean="0"/>
              <a:t> </a:t>
            </a:r>
            <a:r>
              <a:rPr sz="1600" dirty="0" smtClean="0"/>
              <a:t>John</a:t>
            </a:r>
            <a:r>
              <a:rPr lang="en-US" sz="1600" dirty="0" smtClean="0"/>
              <a:t> </a:t>
            </a:r>
            <a:r>
              <a:rPr sz="1600" dirty="0" smtClean="0"/>
              <a:t>Hopkins</a:t>
            </a:r>
            <a:r>
              <a:rPr lang="en-US" sz="1600" dirty="0" smtClean="0"/>
              <a:t> </a:t>
            </a:r>
            <a:r>
              <a:rPr sz="1600" dirty="0" smtClean="0"/>
              <a:t>Univ</a:t>
            </a:r>
            <a:r>
              <a:rPr lang="en-US" sz="1600" dirty="0" smtClean="0"/>
              <a:t>. </a:t>
            </a:r>
            <a:r>
              <a:rPr sz="1600" dirty="0" smtClean="0"/>
              <a:t>Press</a:t>
            </a:r>
            <a:r>
              <a:rPr lang="en-US" sz="1600" dirty="0" smtClean="0"/>
              <a:t>, </a:t>
            </a:r>
            <a:r>
              <a:rPr sz="1600" dirty="0" smtClean="0"/>
              <a:t>Baltimore</a:t>
            </a:r>
            <a:r>
              <a:rPr lang="en-US" sz="1600" dirty="0" smtClean="0"/>
              <a:t> , </a:t>
            </a:r>
            <a:r>
              <a:rPr sz="1600" dirty="0" smtClean="0"/>
              <a:t>Chapter</a:t>
            </a:r>
            <a:r>
              <a:rPr lang="en-US" sz="1600" dirty="0" smtClean="0"/>
              <a:t> </a:t>
            </a:r>
            <a:r>
              <a:rPr sz="1600" dirty="0" smtClean="0"/>
              <a:t>3:</a:t>
            </a:r>
            <a:r>
              <a:rPr lang="en-US" sz="1600" dirty="0" smtClean="0"/>
              <a:t> </a:t>
            </a:r>
            <a:r>
              <a:rPr sz="1600" dirty="0" smtClean="0"/>
              <a:t>How</a:t>
            </a:r>
            <a:r>
              <a:rPr lang="en-US" sz="1600" dirty="0" smtClean="0"/>
              <a:t> </a:t>
            </a:r>
            <a:r>
              <a:rPr sz="1600" dirty="0" smtClean="0"/>
              <a:t>to</a:t>
            </a:r>
            <a:r>
              <a:rPr lang="en-US" sz="1600" dirty="0" smtClean="0"/>
              <a:t> </a:t>
            </a:r>
            <a:r>
              <a:rPr sz="1600" dirty="0" smtClean="0"/>
              <a:t>guard</a:t>
            </a:r>
            <a:r>
              <a:rPr lang="en-US" sz="1600" dirty="0" smtClean="0"/>
              <a:t> </a:t>
            </a:r>
            <a:r>
              <a:rPr sz="1600" dirty="0" smtClean="0"/>
              <a:t>an</a:t>
            </a:r>
            <a:r>
              <a:rPr lang="en-US" sz="1600" dirty="0" smtClean="0"/>
              <a:t> </a:t>
            </a:r>
            <a:r>
              <a:rPr sz="1600" dirty="0" smtClean="0"/>
              <a:t>Art</a:t>
            </a:r>
            <a:r>
              <a:rPr lang="en-US" sz="1600" dirty="0" smtClean="0"/>
              <a:t> </a:t>
            </a:r>
            <a:r>
              <a:rPr sz="1600" dirty="0" smtClean="0"/>
              <a:t>Gallery</a:t>
            </a:r>
            <a:r>
              <a:rPr lang="en-US" sz="1600" dirty="0" smtClean="0"/>
              <a:t>. </a:t>
            </a:r>
            <a:r>
              <a:rPr sz="1600" dirty="0" smtClean="0"/>
              <a:t>pp</a:t>
            </a:r>
            <a:r>
              <a:rPr lang="en-US" sz="1600" dirty="0" smtClean="0"/>
              <a:t>. </a:t>
            </a:r>
            <a:r>
              <a:rPr sz="1600" dirty="0" smtClean="0"/>
              <a:t>73</a:t>
            </a:r>
            <a:r>
              <a:rPr lang="en-US" sz="1600" dirty="0" smtClean="0"/>
              <a:t>-</a:t>
            </a:r>
            <a:r>
              <a:rPr sz="1600" dirty="0" smtClean="0"/>
              <a:t>113</a:t>
            </a:r>
            <a:endParaRPr sz="1600" dirty="0"/>
          </a:p>
          <a:p>
            <a:pPr algn="l" rtl="0" eaLnBrk="1" hangingPunct="1"/>
            <a:r>
              <a:rPr sz="1600" dirty="0" smtClean="0"/>
              <a:t>Joseph</a:t>
            </a:r>
            <a:r>
              <a:rPr lang="en-US" sz="1600" dirty="0" smtClean="0"/>
              <a:t> </a:t>
            </a:r>
            <a:r>
              <a:rPr sz="1600" dirty="0" smtClean="0"/>
              <a:t>O'Rourke</a:t>
            </a:r>
            <a:r>
              <a:rPr lang="en-US" sz="1600" dirty="0" smtClean="0"/>
              <a:t> (</a:t>
            </a:r>
            <a:r>
              <a:rPr sz="1600" dirty="0" smtClean="0"/>
              <a:t>2011</a:t>
            </a:r>
            <a:r>
              <a:rPr lang="en-US" sz="1600" dirty="0" smtClean="0"/>
              <a:t>) </a:t>
            </a:r>
            <a:r>
              <a:rPr sz="1600" i="1" dirty="0" smtClean="0"/>
              <a:t>Computational</a:t>
            </a:r>
            <a:r>
              <a:rPr lang="en-US" sz="1600" i="1" dirty="0" smtClean="0"/>
              <a:t> </a:t>
            </a:r>
            <a:r>
              <a:rPr sz="1600" i="1" dirty="0" smtClean="0"/>
              <a:t>Geometry</a:t>
            </a:r>
            <a:r>
              <a:rPr lang="en-US" sz="1600" i="1" dirty="0" smtClean="0"/>
              <a:t> </a:t>
            </a:r>
            <a:r>
              <a:rPr sz="1600" i="1" dirty="0" smtClean="0"/>
              <a:t>in</a:t>
            </a:r>
            <a:r>
              <a:rPr lang="en-US" sz="1600" i="1" dirty="0" smtClean="0"/>
              <a:t> </a:t>
            </a:r>
            <a:r>
              <a:rPr sz="1600" i="1" dirty="0" smtClean="0"/>
              <a:t>C</a:t>
            </a:r>
            <a:r>
              <a:rPr lang="en-US" sz="1600" i="1" dirty="0" smtClean="0"/>
              <a:t> </a:t>
            </a:r>
            <a:r>
              <a:rPr lang="en-US" sz="1600" b="1" dirty="0" smtClean="0"/>
              <a:t>(</a:t>
            </a:r>
            <a:r>
              <a:rPr sz="1600" b="1" i="1" dirty="0" smtClean="0"/>
              <a:t>Cambridge</a:t>
            </a:r>
            <a:r>
              <a:rPr lang="en-US" sz="1600" b="1" i="1" dirty="0" smtClean="0"/>
              <a:t> </a:t>
            </a:r>
            <a:r>
              <a:rPr sz="1600" b="1" i="1" dirty="0" smtClean="0"/>
              <a:t>Tracts</a:t>
            </a:r>
            <a:r>
              <a:rPr lang="en-US" sz="1600" b="1" i="1" dirty="0" smtClean="0"/>
              <a:t> </a:t>
            </a:r>
            <a:r>
              <a:rPr sz="1600" b="1" i="1" dirty="0" smtClean="0"/>
              <a:t>in</a:t>
            </a:r>
            <a:r>
              <a:rPr lang="en-US" sz="1600" b="1" i="1" dirty="0" smtClean="0"/>
              <a:t> </a:t>
            </a:r>
            <a:r>
              <a:rPr sz="1600" b="1" i="1" dirty="0" smtClean="0"/>
              <a:t>Theoretical</a:t>
            </a:r>
            <a:r>
              <a:rPr lang="en-US" sz="1600" b="1" i="1" dirty="0" smtClean="0"/>
              <a:t> </a:t>
            </a:r>
            <a:r>
              <a:rPr sz="1600" b="1" i="1" dirty="0" smtClean="0"/>
              <a:t>Computer</a:t>
            </a:r>
            <a:r>
              <a:rPr lang="en-US" sz="1600" b="1" i="1" dirty="0" smtClean="0"/>
              <a:t> </a:t>
            </a:r>
            <a:r>
              <a:rPr sz="1600" b="1" i="1" dirty="0" smtClean="0"/>
              <a:t>Science</a:t>
            </a:r>
            <a:r>
              <a:rPr lang="en-US" sz="1600" b="1" dirty="0" smtClean="0"/>
              <a:t>), </a:t>
            </a:r>
            <a:r>
              <a:rPr sz="1600" dirty="0" smtClean="0"/>
              <a:t>2</a:t>
            </a:r>
            <a:r>
              <a:rPr sz="1600" baseline="30000" dirty="0" smtClean="0"/>
              <a:t>nd</a:t>
            </a:r>
            <a:r>
              <a:rPr lang="en-US" sz="1600" dirty="0" smtClean="0"/>
              <a:t>  </a:t>
            </a:r>
            <a:r>
              <a:rPr sz="1600" dirty="0" smtClean="0"/>
              <a:t>edition</a:t>
            </a:r>
            <a:r>
              <a:rPr lang="en-US" sz="1600" dirty="0" smtClean="0"/>
              <a:t>, </a:t>
            </a:r>
            <a:r>
              <a:rPr sz="1600" dirty="0" smtClean="0"/>
              <a:t>Cambridge</a:t>
            </a:r>
            <a:r>
              <a:rPr lang="en-US" sz="1600" dirty="0" smtClean="0"/>
              <a:t> </a:t>
            </a:r>
            <a:r>
              <a:rPr sz="1600" dirty="0" smtClean="0"/>
              <a:t>University</a:t>
            </a:r>
            <a:r>
              <a:rPr lang="en-US" sz="1600" dirty="0" smtClean="0"/>
              <a:t> </a:t>
            </a:r>
            <a:r>
              <a:rPr sz="1600" dirty="0" smtClean="0"/>
              <a:t>Press</a:t>
            </a:r>
            <a:r>
              <a:rPr lang="en-US" sz="1600" dirty="0" smtClean="0"/>
              <a:t>; </a:t>
            </a:r>
            <a:r>
              <a:rPr sz="1600" b="1" dirty="0" smtClean="0"/>
              <a:t>ISBN</a:t>
            </a:r>
            <a:r>
              <a:rPr lang="en-US" sz="1600" b="1" dirty="0" smtClean="0"/>
              <a:t>-</a:t>
            </a:r>
            <a:r>
              <a:rPr sz="1600" b="1" dirty="0" smtClean="0"/>
              <a:t>13:</a:t>
            </a:r>
            <a:r>
              <a:rPr lang="en-US" sz="1600" dirty="0" smtClean="0"/>
              <a:t> </a:t>
            </a:r>
            <a:r>
              <a:rPr sz="1600" dirty="0" smtClean="0"/>
              <a:t>978</a:t>
            </a:r>
            <a:r>
              <a:rPr lang="en-US" sz="1600" dirty="0" smtClean="0"/>
              <a:t>-</a:t>
            </a:r>
            <a:r>
              <a:rPr sz="1600" dirty="0" smtClean="0"/>
              <a:t>0521649766</a:t>
            </a:r>
            <a:r>
              <a:rPr lang="en-US" sz="1600" dirty="0" smtClean="0"/>
              <a:t> </a:t>
            </a:r>
            <a:endParaRPr sz="1600" dirty="0"/>
          </a:p>
          <a:p>
            <a:pPr algn="l" rtl="0" eaLnBrk="1" hangingPunct="1"/>
            <a:r>
              <a:rPr sz="1600" dirty="0" err="1" smtClean="0"/>
              <a:t>Couto</a:t>
            </a:r>
            <a:r>
              <a:rPr lang="en-US" sz="1600" dirty="0" smtClean="0"/>
              <a:t>, </a:t>
            </a:r>
            <a:r>
              <a:rPr sz="1600" dirty="0" smtClean="0"/>
              <a:t>M</a:t>
            </a:r>
            <a:r>
              <a:rPr lang="en-US" sz="1600" dirty="0" smtClean="0"/>
              <a:t>.; </a:t>
            </a:r>
            <a:r>
              <a:rPr sz="1600" dirty="0" smtClean="0"/>
              <a:t>de</a:t>
            </a:r>
            <a:r>
              <a:rPr lang="en-US" sz="1600" dirty="0" smtClean="0"/>
              <a:t> </a:t>
            </a:r>
            <a:r>
              <a:rPr sz="1600" dirty="0" err="1" smtClean="0"/>
              <a:t>Rezende</a:t>
            </a:r>
            <a:r>
              <a:rPr lang="en-US" sz="1600" dirty="0" smtClean="0"/>
              <a:t>, </a:t>
            </a:r>
            <a:r>
              <a:rPr sz="1600" dirty="0" smtClean="0"/>
              <a:t>P</a:t>
            </a:r>
            <a:r>
              <a:rPr lang="en-US" sz="1600" dirty="0" smtClean="0"/>
              <a:t>.; </a:t>
            </a:r>
            <a:r>
              <a:rPr sz="1600" dirty="0" smtClean="0"/>
              <a:t>de</a:t>
            </a:r>
            <a:r>
              <a:rPr lang="en-US" sz="1600" dirty="0" smtClean="0"/>
              <a:t> </a:t>
            </a:r>
            <a:r>
              <a:rPr sz="1600" dirty="0" smtClean="0"/>
              <a:t>Souza</a:t>
            </a:r>
            <a:r>
              <a:rPr lang="en-US" sz="1600" dirty="0" smtClean="0"/>
              <a:t>, </a:t>
            </a:r>
            <a:r>
              <a:rPr sz="1600" dirty="0" smtClean="0"/>
              <a:t>C</a:t>
            </a:r>
            <a:r>
              <a:rPr lang="en-US" sz="1600" dirty="0" smtClean="0"/>
              <a:t>. (</a:t>
            </a:r>
            <a:r>
              <a:rPr sz="1600" dirty="0" smtClean="0"/>
              <a:t>2011</a:t>
            </a:r>
            <a:r>
              <a:rPr lang="en-US" sz="1600" dirty="0" smtClean="0"/>
              <a:t>), "</a:t>
            </a:r>
            <a:r>
              <a:rPr sz="1600" dirty="0" smtClean="0"/>
              <a:t>An</a:t>
            </a:r>
            <a:r>
              <a:rPr lang="en-US" sz="1600" dirty="0" smtClean="0"/>
              <a:t> </a:t>
            </a:r>
            <a:r>
              <a:rPr sz="1600" dirty="0" smtClean="0"/>
              <a:t>exact</a:t>
            </a:r>
            <a:r>
              <a:rPr lang="en-US" sz="1600" dirty="0" smtClean="0"/>
              <a:t> </a:t>
            </a:r>
            <a:r>
              <a:rPr sz="1600" dirty="0" smtClean="0"/>
              <a:t>algorithm</a:t>
            </a:r>
            <a:r>
              <a:rPr lang="en-US" sz="1600" dirty="0" smtClean="0"/>
              <a:t> </a:t>
            </a:r>
            <a:r>
              <a:rPr sz="1600" dirty="0" smtClean="0"/>
              <a:t>for</a:t>
            </a:r>
            <a:r>
              <a:rPr lang="en-US" sz="1600" dirty="0" smtClean="0"/>
              <a:t> </a:t>
            </a:r>
            <a:r>
              <a:rPr sz="1600" dirty="0" smtClean="0"/>
              <a:t>minimizing</a:t>
            </a:r>
            <a:r>
              <a:rPr lang="en-US" sz="1600" dirty="0" smtClean="0"/>
              <a:t> </a:t>
            </a:r>
            <a:r>
              <a:rPr sz="1600" dirty="0" smtClean="0"/>
              <a:t>vertex</a:t>
            </a:r>
            <a:r>
              <a:rPr lang="en-US" sz="1600" dirty="0" smtClean="0"/>
              <a:t> </a:t>
            </a:r>
            <a:r>
              <a:rPr sz="1600" dirty="0" smtClean="0"/>
              <a:t>guards</a:t>
            </a:r>
            <a:r>
              <a:rPr lang="en-US" sz="1600" dirty="0" smtClean="0"/>
              <a:t> </a:t>
            </a:r>
            <a:r>
              <a:rPr sz="1600" dirty="0" smtClean="0"/>
              <a:t>on</a:t>
            </a:r>
            <a:r>
              <a:rPr lang="en-US" sz="1600" dirty="0" smtClean="0"/>
              <a:t> </a:t>
            </a:r>
            <a:r>
              <a:rPr sz="1600" dirty="0" smtClean="0"/>
              <a:t>art</a:t>
            </a:r>
            <a:r>
              <a:rPr lang="en-US" sz="1600" dirty="0" smtClean="0"/>
              <a:t> </a:t>
            </a:r>
            <a:r>
              <a:rPr sz="1600" dirty="0" smtClean="0"/>
              <a:t>galleries</a:t>
            </a:r>
            <a:r>
              <a:rPr lang="en-US" sz="1600" dirty="0" smtClean="0"/>
              <a:t>", </a:t>
            </a:r>
            <a:r>
              <a:rPr sz="1600" i="1" dirty="0" smtClean="0"/>
              <a:t>International</a:t>
            </a:r>
            <a:r>
              <a:rPr lang="en-US" sz="1600" i="1" dirty="0" smtClean="0"/>
              <a:t> </a:t>
            </a:r>
            <a:r>
              <a:rPr sz="1600" i="1" dirty="0" smtClean="0"/>
              <a:t>Transactions</a:t>
            </a:r>
            <a:r>
              <a:rPr lang="en-US" sz="1600" i="1" dirty="0" smtClean="0"/>
              <a:t> </a:t>
            </a:r>
            <a:r>
              <a:rPr sz="1600" i="1" dirty="0" smtClean="0"/>
              <a:t>in</a:t>
            </a:r>
            <a:r>
              <a:rPr lang="en-US" sz="1600" i="1" dirty="0" smtClean="0"/>
              <a:t> </a:t>
            </a:r>
            <a:r>
              <a:rPr sz="1600" i="1" dirty="0" smtClean="0"/>
              <a:t>Operational</a:t>
            </a:r>
            <a:r>
              <a:rPr lang="en-US" sz="1600" i="1" dirty="0" smtClean="0"/>
              <a:t> </a:t>
            </a:r>
            <a:r>
              <a:rPr sz="1600" i="1" dirty="0" smtClean="0"/>
              <a:t>Research</a:t>
            </a:r>
            <a:r>
              <a:rPr sz="1600" dirty="0" smtClean="0"/>
              <a:t>:</a:t>
            </a:r>
            <a:r>
              <a:rPr lang="en-US" sz="1600" dirty="0" smtClean="0"/>
              <a:t> </a:t>
            </a:r>
            <a:r>
              <a:rPr sz="1600" dirty="0" smtClean="0"/>
              <a:t>no</a:t>
            </a:r>
            <a:r>
              <a:rPr lang="en-US" sz="1600" dirty="0" smtClean="0"/>
              <a:t>–</a:t>
            </a:r>
            <a:r>
              <a:rPr sz="1600" dirty="0" smtClean="0"/>
              <a:t>no</a:t>
            </a:r>
            <a:r>
              <a:rPr lang="en-US" sz="1600" dirty="0" smtClean="0"/>
              <a:t>, </a:t>
            </a:r>
            <a:r>
              <a:rPr sz="1600" dirty="0" smtClean="0">
                <a:hlinkClick r:id="rId3" action="ppaction://hlinkfile" tooltip="Digital object identifier"/>
              </a:rPr>
              <a:t>doi</a:t>
            </a:r>
            <a:r>
              <a:rPr sz="1600" dirty="0" smtClean="0"/>
              <a:t>:</a:t>
            </a:r>
            <a:r>
              <a:rPr sz="1600" dirty="0" smtClean="0">
                <a:hlinkClick r:id="rId4"/>
              </a:rPr>
              <a:t>10</a:t>
            </a:r>
            <a:r>
              <a:rPr lang="en-US" sz="1600" dirty="0" smtClean="0">
                <a:hlinkClick r:id="rId4"/>
              </a:rPr>
              <a:t>.</a:t>
            </a:r>
            <a:r>
              <a:rPr sz="1600" dirty="0" smtClean="0">
                <a:hlinkClick r:id="rId4"/>
              </a:rPr>
              <a:t>1111</a:t>
            </a:r>
            <a:r>
              <a:rPr lang="en-US" sz="1600" dirty="0" smtClean="0">
                <a:hlinkClick r:id="rId4"/>
              </a:rPr>
              <a:t>/</a:t>
            </a:r>
            <a:r>
              <a:rPr sz="1600" dirty="0" smtClean="0">
                <a:hlinkClick r:id="rId4"/>
              </a:rPr>
              <a:t>j</a:t>
            </a:r>
            <a:r>
              <a:rPr lang="en-US" sz="1600" dirty="0" smtClean="0">
                <a:hlinkClick r:id="rId4"/>
              </a:rPr>
              <a:t>.</a:t>
            </a:r>
            <a:r>
              <a:rPr sz="1600" dirty="0" smtClean="0">
                <a:hlinkClick r:id="rId4"/>
              </a:rPr>
              <a:t>1475</a:t>
            </a:r>
            <a:r>
              <a:rPr lang="en-US" sz="1600" dirty="0" smtClean="0">
                <a:hlinkClick r:id="rId4"/>
              </a:rPr>
              <a:t>-</a:t>
            </a:r>
            <a:r>
              <a:rPr sz="1600" dirty="0" smtClean="0">
                <a:hlinkClick r:id="rId4"/>
              </a:rPr>
              <a:t>3995</a:t>
            </a:r>
            <a:r>
              <a:rPr lang="en-US" sz="1600" dirty="0" smtClean="0">
                <a:hlinkClick r:id="rId4"/>
              </a:rPr>
              <a:t>.</a:t>
            </a:r>
            <a:r>
              <a:rPr sz="1600" dirty="0" smtClean="0">
                <a:hlinkClick r:id="rId4"/>
              </a:rPr>
              <a:t>2011</a:t>
            </a:r>
            <a:r>
              <a:rPr lang="en-US" sz="1600" dirty="0" smtClean="0">
                <a:hlinkClick r:id="rId4"/>
              </a:rPr>
              <a:t>.</a:t>
            </a:r>
            <a:r>
              <a:rPr sz="1600" dirty="0" smtClean="0">
                <a:hlinkClick r:id="rId4"/>
              </a:rPr>
              <a:t>00804</a:t>
            </a:r>
            <a:r>
              <a:rPr lang="en-US" sz="1600" dirty="0" smtClean="0">
                <a:hlinkClick r:id="rId4"/>
              </a:rPr>
              <a:t>.</a:t>
            </a:r>
            <a:r>
              <a:rPr sz="1600" dirty="0" smtClean="0">
                <a:hlinkClick r:id="rId4"/>
              </a:rPr>
              <a:t>x</a:t>
            </a:r>
            <a:r>
              <a:rPr lang="en-US" sz="1600" dirty="0" smtClean="0"/>
              <a:t> .</a:t>
            </a:r>
            <a:endParaRPr sz="1600" dirty="0"/>
          </a:p>
          <a:p>
            <a:pPr algn="l" rtl="0" eaLnBrk="1" hangingPunct="1"/>
            <a:r>
              <a:rPr sz="1600" dirty="0" err="1" smtClean="0"/>
              <a:t>Couto</a:t>
            </a:r>
            <a:r>
              <a:rPr lang="en-US" sz="1600" dirty="0" smtClean="0"/>
              <a:t>, </a:t>
            </a:r>
            <a:r>
              <a:rPr sz="1600" dirty="0" smtClean="0"/>
              <a:t>M</a:t>
            </a:r>
            <a:r>
              <a:rPr lang="en-US" sz="1600" dirty="0" smtClean="0"/>
              <a:t>.; </a:t>
            </a:r>
            <a:r>
              <a:rPr sz="1600" dirty="0" smtClean="0"/>
              <a:t>de</a:t>
            </a:r>
            <a:r>
              <a:rPr lang="en-US" sz="1600" dirty="0" smtClean="0"/>
              <a:t> </a:t>
            </a:r>
            <a:r>
              <a:rPr sz="1600" dirty="0" err="1" smtClean="0"/>
              <a:t>Rezende</a:t>
            </a:r>
            <a:r>
              <a:rPr lang="en-US" sz="1600" dirty="0" smtClean="0"/>
              <a:t>, </a:t>
            </a:r>
            <a:r>
              <a:rPr sz="1600" dirty="0" smtClean="0"/>
              <a:t>P</a:t>
            </a:r>
            <a:r>
              <a:rPr lang="en-US" sz="1600" dirty="0" smtClean="0"/>
              <a:t>.; </a:t>
            </a:r>
            <a:r>
              <a:rPr sz="1600" dirty="0" smtClean="0"/>
              <a:t>de</a:t>
            </a:r>
            <a:r>
              <a:rPr lang="en-US" sz="1600" dirty="0" smtClean="0"/>
              <a:t> </a:t>
            </a:r>
            <a:r>
              <a:rPr sz="1600" dirty="0" smtClean="0"/>
              <a:t>Souza</a:t>
            </a:r>
            <a:r>
              <a:rPr lang="en-US" sz="1600" dirty="0" smtClean="0"/>
              <a:t>, </a:t>
            </a:r>
            <a:r>
              <a:rPr sz="1600" dirty="0" smtClean="0"/>
              <a:t>C</a:t>
            </a:r>
            <a:r>
              <a:rPr lang="en-US" sz="1600" dirty="0" smtClean="0"/>
              <a:t>. (</a:t>
            </a:r>
            <a:r>
              <a:rPr sz="1600" dirty="0" smtClean="0"/>
              <a:t>2011</a:t>
            </a:r>
            <a:r>
              <a:rPr lang="en-US" sz="1600" dirty="0" smtClean="0"/>
              <a:t>), </a:t>
            </a:r>
            <a:r>
              <a:rPr sz="1600" i="1" dirty="0" smtClean="0"/>
              <a:t>Benchmark</a:t>
            </a:r>
            <a:r>
              <a:rPr lang="en-US" sz="1600" i="1" dirty="0" smtClean="0"/>
              <a:t> </a:t>
            </a:r>
            <a:r>
              <a:rPr sz="1600" i="1" dirty="0" smtClean="0"/>
              <a:t>instances</a:t>
            </a:r>
            <a:r>
              <a:rPr lang="en-US" sz="1600" i="1" dirty="0" smtClean="0"/>
              <a:t> </a:t>
            </a:r>
            <a:r>
              <a:rPr sz="1600" i="1" dirty="0" smtClean="0"/>
              <a:t>for</a:t>
            </a:r>
            <a:r>
              <a:rPr lang="en-US" sz="1600" i="1" dirty="0" smtClean="0"/>
              <a:t> </a:t>
            </a:r>
            <a:r>
              <a:rPr sz="1600" i="1" dirty="0" smtClean="0"/>
              <a:t>the</a:t>
            </a:r>
            <a:r>
              <a:rPr lang="en-US" sz="1600" i="1" dirty="0" smtClean="0"/>
              <a:t> </a:t>
            </a:r>
            <a:r>
              <a:rPr sz="1600" i="1" dirty="0" smtClean="0"/>
              <a:t>art</a:t>
            </a:r>
            <a:r>
              <a:rPr lang="en-US" sz="1600" i="1" dirty="0" smtClean="0"/>
              <a:t> </a:t>
            </a:r>
            <a:r>
              <a:rPr sz="1600" i="1" dirty="0" smtClean="0"/>
              <a:t>gallery</a:t>
            </a:r>
            <a:r>
              <a:rPr lang="en-US" sz="1600" i="1" dirty="0" smtClean="0"/>
              <a:t> </a:t>
            </a:r>
            <a:r>
              <a:rPr sz="1600" i="1" dirty="0" smtClean="0"/>
              <a:t>problem</a:t>
            </a:r>
            <a:r>
              <a:rPr lang="en-US" sz="1600" i="1" dirty="0" smtClean="0"/>
              <a:t> </a:t>
            </a:r>
            <a:r>
              <a:rPr sz="1600" i="1" dirty="0" smtClean="0"/>
              <a:t>with</a:t>
            </a:r>
            <a:r>
              <a:rPr lang="en-US" sz="1600" i="1" dirty="0" smtClean="0"/>
              <a:t> </a:t>
            </a:r>
            <a:r>
              <a:rPr sz="1600" i="1" dirty="0" smtClean="0"/>
              <a:t>vertex</a:t>
            </a:r>
            <a:r>
              <a:rPr lang="en-US" sz="1600" i="1" dirty="0" smtClean="0"/>
              <a:t> </a:t>
            </a:r>
            <a:r>
              <a:rPr sz="1600" i="1" dirty="0" smtClean="0"/>
              <a:t>guards</a:t>
            </a:r>
            <a:r>
              <a:rPr lang="en-US" sz="1600" dirty="0" smtClean="0"/>
              <a:t>, </a:t>
            </a:r>
            <a:r>
              <a:rPr sz="1600" dirty="0" smtClean="0"/>
              <a:t>AGPLIB</a:t>
            </a:r>
            <a:r>
              <a:rPr lang="en-US" sz="1600" dirty="0" smtClean="0"/>
              <a:t> - </a:t>
            </a:r>
            <a:r>
              <a:rPr sz="1600" dirty="0" smtClean="0"/>
              <a:t>Art</a:t>
            </a:r>
            <a:r>
              <a:rPr lang="en-US" sz="1600" dirty="0" smtClean="0"/>
              <a:t> </a:t>
            </a:r>
            <a:r>
              <a:rPr sz="1600" dirty="0" smtClean="0"/>
              <a:t>Gallery</a:t>
            </a:r>
            <a:r>
              <a:rPr lang="en-US" sz="1600" dirty="0" smtClean="0"/>
              <a:t> </a:t>
            </a:r>
            <a:r>
              <a:rPr sz="1600" dirty="0" smtClean="0"/>
              <a:t>Problem</a:t>
            </a:r>
            <a:r>
              <a:rPr lang="en-US" sz="1600" dirty="0" smtClean="0"/>
              <a:t> </a:t>
            </a:r>
            <a:r>
              <a:rPr sz="1600" dirty="0" smtClean="0"/>
              <a:t>Library</a:t>
            </a:r>
            <a:r>
              <a:rPr lang="en-US" sz="1600" dirty="0" smtClean="0"/>
              <a:t>,  </a:t>
            </a:r>
            <a:r>
              <a:rPr sz="1600" dirty="0" smtClean="0">
                <a:hlinkClick r:id="rId5"/>
              </a:rPr>
              <a:t>http</a:t>
            </a:r>
            <a:r>
              <a:rPr sz="1600" dirty="0" smtClean="0">
                <a:hlinkClick r:id="rId5"/>
              </a:rPr>
              <a:t>:</a:t>
            </a:r>
            <a:r>
              <a:rPr lang="en-US" sz="1600" dirty="0" smtClean="0">
                <a:hlinkClick r:id="rId5"/>
              </a:rPr>
              <a:t>//</a:t>
            </a:r>
            <a:r>
              <a:rPr sz="1600" dirty="0" smtClean="0">
                <a:hlinkClick r:id="rId5"/>
              </a:rPr>
              <a:t>www</a:t>
            </a:r>
            <a:r>
              <a:rPr lang="en-US" sz="1600" dirty="0" smtClean="0">
                <a:hlinkClick r:id="rId5"/>
              </a:rPr>
              <a:t>.</a:t>
            </a:r>
            <a:r>
              <a:rPr sz="1600" dirty="0" smtClean="0">
                <a:hlinkClick r:id="rId5"/>
              </a:rPr>
              <a:t>ic</a:t>
            </a:r>
            <a:r>
              <a:rPr lang="en-US" sz="1600" dirty="0" smtClean="0">
                <a:hlinkClick r:id="rId5"/>
              </a:rPr>
              <a:t>.</a:t>
            </a:r>
            <a:r>
              <a:rPr sz="1600" dirty="0" smtClean="0">
                <a:hlinkClick r:id="rId5"/>
              </a:rPr>
              <a:t>unicamp</a:t>
            </a:r>
            <a:r>
              <a:rPr lang="en-US" sz="1600" dirty="0" smtClean="0">
                <a:hlinkClick r:id="rId5"/>
              </a:rPr>
              <a:t>.</a:t>
            </a:r>
            <a:r>
              <a:rPr sz="1600" dirty="0" smtClean="0">
                <a:hlinkClick r:id="rId5"/>
              </a:rPr>
              <a:t>br</a:t>
            </a:r>
            <a:r>
              <a:rPr lang="en-US" sz="1600" dirty="0" smtClean="0">
                <a:hlinkClick r:id="rId5"/>
              </a:rPr>
              <a:t>/</a:t>
            </a:r>
            <a:r>
              <a:rPr sz="1600" dirty="0" smtClean="0">
                <a:hlinkClick r:id="rId5"/>
              </a:rPr>
              <a:t>~cid</a:t>
            </a:r>
            <a:r>
              <a:rPr lang="en-US" sz="1600" dirty="0" smtClean="0">
                <a:hlinkClick r:id="rId5"/>
              </a:rPr>
              <a:t>/</a:t>
            </a:r>
            <a:r>
              <a:rPr sz="1600" dirty="0" smtClean="0">
                <a:hlinkClick r:id="rId5"/>
              </a:rPr>
              <a:t>Problem</a:t>
            </a:r>
            <a:r>
              <a:rPr lang="en-US" sz="1600" dirty="0" smtClean="0">
                <a:hlinkClick r:id="rId5"/>
              </a:rPr>
              <a:t>-</a:t>
            </a:r>
            <a:r>
              <a:rPr sz="1600" dirty="0" smtClean="0">
                <a:hlinkClick r:id="rId5"/>
              </a:rPr>
              <a:t>instances</a:t>
            </a:r>
            <a:r>
              <a:rPr lang="en-US" sz="1600" dirty="0" smtClean="0">
                <a:hlinkClick r:id="rId5"/>
              </a:rPr>
              <a:t>/</a:t>
            </a:r>
            <a:r>
              <a:rPr sz="1600" dirty="0" smtClean="0">
                <a:hlinkClick r:id="rId5"/>
              </a:rPr>
              <a:t>Art</a:t>
            </a:r>
            <a:r>
              <a:rPr lang="en-US" sz="1600" dirty="0" smtClean="0">
                <a:hlinkClick r:id="rId5"/>
              </a:rPr>
              <a:t>-</a:t>
            </a:r>
            <a:r>
              <a:rPr sz="1600" dirty="0" smtClean="0">
                <a:hlinkClick r:id="rId5"/>
              </a:rPr>
              <a:t>Gallery</a:t>
            </a:r>
            <a:r>
              <a:rPr lang="en-US" sz="1600" dirty="0" smtClean="0">
                <a:hlinkClick r:id="rId5"/>
              </a:rPr>
              <a:t>/</a:t>
            </a:r>
            <a:r>
              <a:rPr lang="en-US" sz="1600" dirty="0" smtClean="0"/>
              <a:t> </a:t>
            </a:r>
            <a:endParaRPr sz="1600" dirty="0"/>
          </a:p>
          <a:p>
            <a:pPr algn="l" rtl="0" eaLnBrk="1" hangingPunct="1"/>
            <a:r>
              <a:rPr sz="1600" dirty="0" smtClean="0"/>
              <a:t>T</a:t>
            </a:r>
            <a:r>
              <a:rPr lang="en-US" sz="1600" dirty="0" smtClean="0"/>
              <a:t>. </a:t>
            </a:r>
            <a:r>
              <a:rPr sz="1600" dirty="0" smtClean="0"/>
              <a:t>S</a:t>
            </a:r>
            <a:r>
              <a:rPr lang="en-US" sz="1600" dirty="0" smtClean="0"/>
              <a:t>. </a:t>
            </a:r>
            <a:r>
              <a:rPr sz="1600" dirty="0" smtClean="0"/>
              <a:t>Michael</a:t>
            </a:r>
            <a:r>
              <a:rPr lang="en-US" sz="1600" dirty="0" smtClean="0"/>
              <a:t> (</a:t>
            </a:r>
            <a:r>
              <a:rPr sz="1600" dirty="0" smtClean="0"/>
              <a:t>2011</a:t>
            </a:r>
            <a:r>
              <a:rPr lang="en-US" sz="1600" dirty="0" smtClean="0"/>
              <a:t>) </a:t>
            </a:r>
            <a:r>
              <a:rPr sz="1600" dirty="0" smtClean="0"/>
              <a:t>Guards</a:t>
            </a:r>
            <a:r>
              <a:rPr lang="en-US" sz="1600" dirty="0" smtClean="0"/>
              <a:t>, </a:t>
            </a:r>
            <a:r>
              <a:rPr sz="1600" dirty="0" smtClean="0"/>
              <a:t>Galleries</a:t>
            </a:r>
            <a:r>
              <a:rPr lang="en-US" sz="1600" dirty="0" smtClean="0"/>
              <a:t>, </a:t>
            </a:r>
            <a:r>
              <a:rPr sz="1600" dirty="0" smtClean="0"/>
              <a:t>Fortresses</a:t>
            </a:r>
            <a:r>
              <a:rPr lang="en-US" sz="1600" dirty="0" smtClean="0"/>
              <a:t> </a:t>
            </a:r>
            <a:r>
              <a:rPr sz="1600" dirty="0" smtClean="0"/>
              <a:t>and</a:t>
            </a:r>
            <a:r>
              <a:rPr lang="en-US" sz="1600" dirty="0" smtClean="0"/>
              <a:t> </a:t>
            </a:r>
            <a:r>
              <a:rPr sz="1600" dirty="0" smtClean="0"/>
              <a:t>the</a:t>
            </a:r>
            <a:r>
              <a:rPr lang="en-US" sz="1600" dirty="0" smtClean="0"/>
              <a:t> </a:t>
            </a:r>
            <a:r>
              <a:rPr sz="1600" dirty="0" err="1" smtClean="0"/>
              <a:t>Octoplex</a:t>
            </a:r>
            <a:r>
              <a:rPr lang="en-US" sz="1600" dirty="0" smtClean="0"/>
              <a:t>. </a:t>
            </a:r>
            <a:r>
              <a:rPr lang="en-US" sz="1600" i="1" dirty="0" smtClean="0"/>
              <a:t> </a:t>
            </a:r>
            <a:r>
              <a:rPr sz="1600" i="1" dirty="0" smtClean="0"/>
              <a:t>College</a:t>
            </a:r>
            <a:r>
              <a:rPr lang="en-US" sz="1600" i="1" dirty="0" smtClean="0"/>
              <a:t> </a:t>
            </a:r>
            <a:r>
              <a:rPr sz="1600" i="1" dirty="0" smtClean="0"/>
              <a:t>Mathematics</a:t>
            </a:r>
            <a:r>
              <a:rPr lang="en-US" sz="1600" i="1" dirty="0" smtClean="0"/>
              <a:t> </a:t>
            </a:r>
            <a:r>
              <a:rPr sz="1600" i="1" dirty="0" smtClean="0"/>
              <a:t>Journal</a:t>
            </a:r>
            <a:r>
              <a:rPr lang="en-US" sz="1600" i="1" dirty="0" smtClean="0"/>
              <a:t>, </a:t>
            </a:r>
            <a:r>
              <a:rPr sz="1600" i="1" dirty="0" err="1" smtClean="0"/>
              <a:t>Vol</a:t>
            </a:r>
            <a:r>
              <a:rPr lang="en-US" sz="1600" i="1" dirty="0" smtClean="0"/>
              <a:t> . </a:t>
            </a:r>
            <a:r>
              <a:rPr sz="1600" i="1" dirty="0" smtClean="0"/>
              <a:t>42</a:t>
            </a:r>
            <a:r>
              <a:rPr lang="en-US" sz="1600" dirty="0" smtClean="0"/>
              <a:t> </a:t>
            </a:r>
            <a:r>
              <a:rPr sz="1600" dirty="0" smtClean="0"/>
              <a:t>No</a:t>
            </a:r>
            <a:r>
              <a:rPr lang="en-US" sz="1600" dirty="0" smtClean="0"/>
              <a:t>. </a:t>
            </a:r>
            <a:r>
              <a:rPr sz="1600" dirty="0" smtClean="0"/>
              <a:t>3</a:t>
            </a:r>
            <a:r>
              <a:rPr lang="en-US" sz="1600" dirty="0" smtClean="0"/>
              <a:t>.,  </a:t>
            </a:r>
            <a:r>
              <a:rPr sz="1600" dirty="0" smtClean="0"/>
              <a:t>pp</a:t>
            </a:r>
            <a:r>
              <a:rPr lang="en-US" sz="1600" dirty="0" smtClean="0"/>
              <a:t>. </a:t>
            </a:r>
            <a:r>
              <a:rPr sz="1600" dirty="0" smtClean="0"/>
              <a:t>191</a:t>
            </a:r>
            <a:r>
              <a:rPr lang="en-US" sz="1600" dirty="0" smtClean="0"/>
              <a:t>-</a:t>
            </a:r>
            <a:r>
              <a:rPr sz="1600" dirty="0" smtClean="0"/>
              <a:t>200</a:t>
            </a:r>
            <a:r>
              <a:rPr lang="en-US" sz="1600" dirty="0" smtClean="0"/>
              <a:t>.</a:t>
            </a:r>
            <a:endParaRPr lang="he-IL" altLang="en-US" sz="1600" dirty="0" smtClean="0"/>
          </a:p>
          <a:p>
            <a:pPr algn="l" rtl="0" eaLnBrk="1" hangingPunct="1"/>
            <a:r>
              <a:rPr sz="1600" dirty="0" err="1" smtClean="0"/>
              <a:t>Urrutia</a:t>
            </a:r>
            <a:r>
              <a:rPr lang="en-US" sz="1600" dirty="0" smtClean="0"/>
              <a:t>, </a:t>
            </a:r>
            <a:r>
              <a:rPr sz="1600" dirty="0" smtClean="0"/>
              <a:t>J</a:t>
            </a:r>
            <a:r>
              <a:rPr lang="en-US" sz="1600" dirty="0" smtClean="0"/>
              <a:t>. "</a:t>
            </a:r>
            <a:r>
              <a:rPr sz="1600" dirty="0" smtClean="0"/>
              <a:t>Art</a:t>
            </a:r>
            <a:r>
              <a:rPr lang="en-US" sz="1600" dirty="0" smtClean="0"/>
              <a:t> </a:t>
            </a:r>
            <a:r>
              <a:rPr sz="1600" dirty="0" smtClean="0"/>
              <a:t>Gallery</a:t>
            </a:r>
            <a:r>
              <a:rPr lang="en-US" sz="1600" dirty="0" smtClean="0"/>
              <a:t> </a:t>
            </a:r>
            <a:r>
              <a:rPr sz="1600" dirty="0" smtClean="0"/>
              <a:t>and</a:t>
            </a:r>
            <a:r>
              <a:rPr lang="en-US" sz="1600" dirty="0" smtClean="0"/>
              <a:t> </a:t>
            </a:r>
            <a:r>
              <a:rPr sz="1600" dirty="0" smtClean="0"/>
              <a:t>Illumination</a:t>
            </a:r>
            <a:r>
              <a:rPr lang="en-US" sz="1600" dirty="0" smtClean="0"/>
              <a:t> </a:t>
            </a:r>
            <a:r>
              <a:rPr sz="1600" dirty="0" smtClean="0"/>
              <a:t>Problems</a:t>
            </a:r>
            <a:r>
              <a:rPr lang="en-US" sz="1600" dirty="0" smtClean="0"/>
              <a:t>." </a:t>
            </a:r>
            <a:r>
              <a:rPr sz="1600" dirty="0" smtClean="0"/>
              <a:t>Ch</a:t>
            </a:r>
            <a:r>
              <a:rPr lang="en-US" sz="1600" dirty="0" smtClean="0"/>
              <a:t>. </a:t>
            </a:r>
            <a:r>
              <a:rPr sz="1600" dirty="0" smtClean="0"/>
              <a:t>22</a:t>
            </a:r>
            <a:r>
              <a:rPr lang="en-US" sz="1600" dirty="0" smtClean="0"/>
              <a:t> </a:t>
            </a:r>
            <a:r>
              <a:rPr sz="1600" dirty="0" smtClean="0"/>
              <a:t>in</a:t>
            </a:r>
            <a:r>
              <a:rPr lang="en-US" sz="1600" dirty="0" smtClean="0"/>
              <a:t> </a:t>
            </a:r>
            <a:r>
              <a:rPr sz="1600" i="1" dirty="0" smtClean="0">
                <a:hlinkClick r:id="rId6"/>
              </a:rPr>
              <a:t>Handbook</a:t>
            </a:r>
            <a:r>
              <a:rPr lang="en-US" sz="1600" i="1" dirty="0" smtClean="0">
                <a:hlinkClick r:id="rId6"/>
              </a:rPr>
              <a:t> </a:t>
            </a:r>
            <a:r>
              <a:rPr sz="1600" i="1" dirty="0" smtClean="0">
                <a:hlinkClick r:id="rId6"/>
              </a:rPr>
              <a:t>of</a:t>
            </a:r>
            <a:r>
              <a:rPr lang="en-US" sz="1600" i="1" dirty="0" smtClean="0">
                <a:hlinkClick r:id="rId6"/>
              </a:rPr>
              <a:t> </a:t>
            </a:r>
            <a:r>
              <a:rPr sz="1600" i="1" dirty="0" smtClean="0">
                <a:hlinkClick r:id="rId6"/>
              </a:rPr>
              <a:t>Computational</a:t>
            </a:r>
            <a:r>
              <a:rPr lang="en-US" sz="1600" i="1" dirty="0" smtClean="0">
                <a:hlinkClick r:id="rId6"/>
              </a:rPr>
              <a:t> </a:t>
            </a:r>
            <a:r>
              <a:rPr sz="1600" i="1" dirty="0" smtClean="0">
                <a:hlinkClick r:id="rId6"/>
              </a:rPr>
              <a:t>Geometry</a:t>
            </a:r>
            <a:r>
              <a:rPr lang="en-US" sz="1600" dirty="0" smtClean="0"/>
              <a:t> (</a:t>
            </a:r>
            <a:r>
              <a:rPr sz="1600" dirty="0" smtClean="0"/>
              <a:t>Ed</a:t>
            </a:r>
            <a:r>
              <a:rPr lang="en-US" sz="1600" dirty="0" smtClean="0"/>
              <a:t>. </a:t>
            </a:r>
            <a:r>
              <a:rPr sz="1600" dirty="0" smtClean="0"/>
              <a:t>J</a:t>
            </a:r>
            <a:r>
              <a:rPr lang="en-US" sz="1600" dirty="0" smtClean="0"/>
              <a:t>.-</a:t>
            </a:r>
            <a:r>
              <a:rPr sz="1600" dirty="0" smtClean="0"/>
              <a:t>R</a:t>
            </a:r>
            <a:r>
              <a:rPr lang="en-US" sz="1600" dirty="0" smtClean="0"/>
              <a:t>. </a:t>
            </a:r>
            <a:r>
              <a:rPr sz="1600" dirty="0" smtClean="0"/>
              <a:t>Sack</a:t>
            </a:r>
            <a:r>
              <a:rPr lang="en-US" sz="1600" dirty="0" smtClean="0"/>
              <a:t> </a:t>
            </a:r>
            <a:r>
              <a:rPr sz="1600" dirty="0" smtClean="0"/>
              <a:t>and</a:t>
            </a:r>
            <a:r>
              <a:rPr lang="en-US" sz="1600" dirty="0" smtClean="0"/>
              <a:t> </a:t>
            </a:r>
            <a:r>
              <a:rPr sz="1600" dirty="0" smtClean="0"/>
              <a:t>J</a:t>
            </a:r>
            <a:r>
              <a:rPr lang="en-US" sz="1600" dirty="0" smtClean="0"/>
              <a:t>. </a:t>
            </a:r>
            <a:r>
              <a:rPr sz="1600" dirty="0" err="1" smtClean="0"/>
              <a:t>Urrutia</a:t>
            </a:r>
            <a:r>
              <a:rPr lang="en-US" sz="1600" dirty="0" smtClean="0"/>
              <a:t>). </a:t>
            </a:r>
            <a:r>
              <a:rPr sz="1600" dirty="0" smtClean="0"/>
              <a:t>Amsterdam</a:t>
            </a:r>
            <a:r>
              <a:rPr lang="en-US" sz="1600" dirty="0" smtClean="0"/>
              <a:t>, </a:t>
            </a:r>
            <a:r>
              <a:rPr sz="1600" dirty="0" smtClean="0"/>
              <a:t>Netherlands:</a:t>
            </a:r>
            <a:r>
              <a:rPr lang="en-US" sz="1600" dirty="0" smtClean="0"/>
              <a:t> </a:t>
            </a:r>
            <a:r>
              <a:rPr sz="1600" dirty="0" smtClean="0"/>
              <a:t>North</a:t>
            </a:r>
            <a:r>
              <a:rPr lang="en-US" sz="1600" dirty="0" smtClean="0"/>
              <a:t>-</a:t>
            </a:r>
            <a:r>
              <a:rPr sz="1600" dirty="0" smtClean="0"/>
              <a:t>Holland</a:t>
            </a:r>
            <a:r>
              <a:rPr lang="en-US" sz="1600" dirty="0" smtClean="0"/>
              <a:t>, </a:t>
            </a:r>
            <a:r>
              <a:rPr sz="1600" dirty="0" smtClean="0"/>
              <a:t>pp</a:t>
            </a:r>
            <a:r>
              <a:rPr lang="en-US" sz="1600" dirty="0" smtClean="0"/>
              <a:t>. </a:t>
            </a:r>
            <a:r>
              <a:rPr sz="1600" dirty="0" smtClean="0"/>
              <a:t>973</a:t>
            </a:r>
            <a:r>
              <a:rPr lang="en-US" sz="1600" dirty="0" smtClean="0"/>
              <a:t>-</a:t>
            </a:r>
            <a:r>
              <a:rPr sz="1600" dirty="0" smtClean="0"/>
              <a:t>1027</a:t>
            </a:r>
            <a:r>
              <a:rPr lang="en-US" sz="1600" dirty="0" smtClean="0"/>
              <a:t>, </a:t>
            </a:r>
            <a:r>
              <a:rPr sz="1600" dirty="0" smtClean="0"/>
              <a:t>2000</a:t>
            </a:r>
            <a:r>
              <a:rPr lang="en-US" sz="1600" dirty="0" smtClean="0"/>
              <a:t>.</a:t>
            </a:r>
            <a:endParaRPr sz="1600" dirty="0"/>
          </a:p>
          <a:p>
            <a:pPr algn="l" rtl="0" eaLnBrk="1" hangingPunct="1"/>
            <a:endParaRPr lang="en-US" altLang="en-US" sz="1600" dirty="0" smtClean="0"/>
          </a:p>
        </p:txBody>
      </p:sp>
      <p:sp>
        <p:nvSpPr>
          <p:cNvPr id="35844" name="Date Placeholder 6"/>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dirty="0" smtClean="0">
                <a:solidFill>
                  <a:srgbClr val="F8F8F8"/>
                </a:solidFill>
                <a:latin typeface="Tahoma"/>
              </a:rPr>
              <a:t>Updated</a:t>
            </a:r>
            <a:r>
              <a:rPr lang="en-US" dirty="0" smtClean="0">
                <a:solidFill>
                  <a:srgbClr val="F8F8F8"/>
                </a:solidFill>
                <a:latin typeface="Tahoma"/>
              </a:rPr>
              <a:t> </a:t>
            </a:r>
            <a:r>
              <a:rPr dirty="0" smtClean="0">
                <a:solidFill>
                  <a:srgbClr val="F8F8F8"/>
                </a:solidFill>
                <a:latin typeface="Tahoma"/>
              </a:rPr>
              <a:t>13</a:t>
            </a:r>
            <a:r>
              <a:rPr lang="en-US" dirty="0" smtClean="0">
                <a:solidFill>
                  <a:srgbClr val="F8F8F8"/>
                </a:solidFill>
                <a:latin typeface="Tahoma"/>
              </a:rPr>
              <a:t>-</a:t>
            </a:r>
            <a:r>
              <a:rPr dirty="0" smtClean="0">
                <a:solidFill>
                  <a:srgbClr val="F8F8F8"/>
                </a:solidFill>
                <a:latin typeface="Tahoma"/>
              </a:rPr>
              <a:t>Oct</a:t>
            </a:r>
            <a:r>
              <a:rPr lang="en-US" dirty="0" smtClean="0">
                <a:solidFill>
                  <a:srgbClr val="F8F8F8"/>
                </a:solidFill>
                <a:latin typeface="Tahoma"/>
              </a:rPr>
              <a:t>-</a:t>
            </a:r>
            <a:r>
              <a:rPr dirty="0" smtClean="0">
                <a:solidFill>
                  <a:srgbClr val="F8F8F8"/>
                </a:solidFill>
                <a:latin typeface="Tahoma"/>
              </a:rPr>
              <a:t>2016</a:t>
            </a:r>
            <a:endParaRPr lang="en-US" altLang="en-US" dirty="0">
              <a:solidFill>
                <a:srgbClr val="F8F8F8"/>
              </a:solidFill>
              <a:latin typeface="Tahoma" pitchFamily="34" charset="0"/>
            </a:endParaRPr>
          </a:p>
        </p:txBody>
      </p:sp>
      <p:sp>
        <p:nvSpPr>
          <p:cNvPr id="35845" name="Footer Placeholder 7"/>
          <p:cNvSpPr>
            <a:spLocks noGrp="1"/>
          </p:cNvSpPr>
          <p:nvPr>
            <p:ph type="ftr" sz="quarter" idx="11"/>
          </p:nvPr>
        </p:nvSpPr>
        <p:spPr>
          <a:xfrm>
            <a:off x="3332162" y="5995988"/>
            <a:ext cx="3525838"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dirty="0" smtClean="0">
                <a:solidFill>
                  <a:srgbClr val="F8F8F8"/>
                </a:solidFill>
                <a:latin typeface="Tahoma"/>
              </a:rPr>
              <a:t>The Art Gallery Problem </a:t>
            </a:r>
            <a:r>
              <a:rPr dirty="0" smtClean="0">
                <a:solidFill>
                  <a:srgbClr val="F8F8F8"/>
                </a:solidFill>
                <a:latin typeface="Tahoma"/>
              </a:rPr>
              <a:t>©</a:t>
            </a:r>
            <a:r>
              <a:rPr lang="en-US" dirty="0" smtClean="0">
                <a:solidFill>
                  <a:srgbClr val="F8F8F8"/>
                </a:solidFill>
                <a:latin typeface="Tahoma"/>
              </a:rPr>
              <a:t> </a:t>
            </a:r>
            <a:r>
              <a:rPr dirty="0" smtClean="0">
                <a:solidFill>
                  <a:srgbClr val="F8F8F8"/>
                </a:solidFill>
                <a:latin typeface="Tahoma"/>
              </a:rPr>
              <a:t>All</a:t>
            </a:r>
            <a:r>
              <a:rPr lang="en-US" dirty="0" smtClean="0">
                <a:solidFill>
                  <a:srgbClr val="F8F8F8"/>
                </a:solidFill>
                <a:latin typeface="Tahoma"/>
              </a:rPr>
              <a:t> </a:t>
            </a:r>
            <a:r>
              <a:rPr dirty="0" smtClean="0">
                <a:solidFill>
                  <a:srgbClr val="F8F8F8"/>
                </a:solidFill>
                <a:latin typeface="Tahoma"/>
              </a:rPr>
              <a:t>Rights</a:t>
            </a:r>
            <a:r>
              <a:rPr lang="en-US" dirty="0" smtClean="0">
                <a:solidFill>
                  <a:srgbClr val="F8F8F8"/>
                </a:solidFill>
                <a:latin typeface="Tahoma"/>
              </a:rPr>
              <a:t> </a:t>
            </a:r>
            <a:r>
              <a:rPr dirty="0" smtClean="0">
                <a:solidFill>
                  <a:srgbClr val="F8F8F8"/>
                </a:solidFill>
                <a:latin typeface="Tahoma"/>
              </a:rPr>
              <a:t>Reserved</a:t>
            </a:r>
            <a:r>
              <a:rPr lang="en-US" dirty="0" smtClean="0">
                <a:solidFill>
                  <a:srgbClr val="F8F8F8"/>
                </a:solidFill>
                <a:latin typeface="Tahoma"/>
              </a:rPr>
              <a:t> </a:t>
            </a:r>
            <a:endParaRPr lang="en-US" altLang="en-US" dirty="0">
              <a:solidFill>
                <a:srgbClr val="F8F8F8"/>
              </a:solidFill>
              <a:latin typeface="Tahoma" pitchFamily="34" charset="0"/>
            </a:endParaRPr>
          </a:p>
        </p:txBody>
      </p:sp>
      <p:sp>
        <p:nvSpPr>
          <p:cNvPr id="2" name="Slide Number Placeholder 1"/>
          <p:cNvSpPr>
            <a:spLocks noGrp="1"/>
          </p:cNvSpPr>
          <p:nvPr>
            <p:ph type="sldNum" sz="quarter" idx="12"/>
          </p:nvPr>
        </p:nvSpPr>
        <p:spPr/>
        <p:txBody>
          <a:bodyPr/>
          <a:lstStyle/>
          <a:p>
            <a:pPr>
              <a:defRPr/>
            </a:pPr>
            <a:fld id="{28C99590-D653-46AC-97D3-FFD34B05AF04}" type="slidenum">
              <a:rPr lang="en-US" smtClean="0"/>
              <a:pPr>
                <a:defRPr/>
              </a:pPr>
              <a:t>31</a:t>
            </a:fld>
            <a:endParaRPr lang="en-US"/>
          </a:p>
        </p:txBody>
      </p:sp>
    </p:spTree>
    <p:extLst>
      <p:ext uri="{BB962C8B-B14F-4D97-AF65-F5344CB8AC3E}">
        <p14:creationId xmlns:p14="http://schemas.microsoft.com/office/powerpoint/2010/main" val="1142993594"/>
      </p:ext>
    </p:extLst>
  </p:cSld>
  <p:clrMapOvr>
    <a:masterClrMapping/>
  </p:clrMapOvr>
  <p:transition advTm="189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81000" y="304800"/>
            <a:ext cx="8382000" cy="838200"/>
          </a:xfrm>
        </p:spPr>
        <p:txBody>
          <a:bodyPr/>
          <a:lstStyle/>
          <a:p>
            <a:pPr algn="ctr" rtl="1" eaLnBrk="1" hangingPunct="1"/>
            <a:r>
              <a:rPr sz="3600" dirty="0" smtClean="0">
                <a:solidFill>
                  <a:srgbClr val="00FFFF"/>
                </a:solidFill>
              </a:rPr>
              <a:t>D</a:t>
            </a:r>
            <a:r>
              <a:rPr lang="en-US" sz="3600" dirty="0" smtClean="0">
                <a:solidFill>
                  <a:srgbClr val="00FFFF"/>
                </a:solidFill>
              </a:rPr>
              <a:t>id </a:t>
            </a:r>
            <a:r>
              <a:rPr sz="3600" dirty="0" smtClean="0">
                <a:solidFill>
                  <a:srgbClr val="00FFFF"/>
                </a:solidFill>
              </a:rPr>
              <a:t>you</a:t>
            </a:r>
            <a:r>
              <a:rPr lang="en-US" sz="3600" dirty="0" smtClean="0">
                <a:solidFill>
                  <a:srgbClr val="00FFFF"/>
                </a:solidFill>
              </a:rPr>
              <a:t> </a:t>
            </a:r>
            <a:r>
              <a:rPr sz="3600" dirty="0" smtClean="0">
                <a:solidFill>
                  <a:srgbClr val="00FFFF"/>
                </a:solidFill>
              </a:rPr>
              <a:t>know</a:t>
            </a:r>
            <a:r>
              <a:rPr lang="en-US" sz="3600" dirty="0" smtClean="0">
                <a:solidFill>
                  <a:srgbClr val="00FFFF"/>
                </a:solidFill>
              </a:rPr>
              <a:t> that…</a:t>
            </a:r>
            <a:endParaRPr lang="en-US" altLang="en-US" sz="3600" dirty="0" smtClean="0">
              <a:solidFill>
                <a:srgbClr val="00FFFF"/>
              </a:solidFill>
            </a:endParaRPr>
          </a:p>
        </p:txBody>
      </p:sp>
      <p:sp>
        <p:nvSpPr>
          <p:cNvPr id="3" name="Content Placeholder 2"/>
          <p:cNvSpPr>
            <a:spLocks noGrp="1"/>
          </p:cNvSpPr>
          <p:nvPr>
            <p:ph idx="1"/>
          </p:nvPr>
        </p:nvSpPr>
        <p:spPr>
          <a:xfrm>
            <a:off x="381000" y="1066800"/>
            <a:ext cx="8382000" cy="4648200"/>
          </a:xfrm>
        </p:spPr>
        <p:txBody>
          <a:bodyPr/>
          <a:lstStyle/>
          <a:p>
            <a:pPr eaLnBrk="1" hangingPunct="1">
              <a:defRPr/>
            </a:pPr>
            <a:r>
              <a:rPr sz="2000" dirty="0" smtClean="0"/>
              <a:t>The</a:t>
            </a:r>
            <a:r>
              <a:rPr lang="en-US" sz="2000" dirty="0" smtClean="0"/>
              <a:t> first </a:t>
            </a:r>
            <a:r>
              <a:rPr sz="2000" dirty="0" smtClean="0"/>
              <a:t>museum</a:t>
            </a:r>
            <a:r>
              <a:rPr lang="en-US" sz="2000" dirty="0" smtClean="0"/>
              <a:t> </a:t>
            </a:r>
            <a:r>
              <a:rPr sz="2000" dirty="0" smtClean="0"/>
              <a:t>was</a:t>
            </a:r>
            <a:r>
              <a:rPr lang="en-US" sz="2000" dirty="0" smtClean="0"/>
              <a:t> </a:t>
            </a:r>
            <a:r>
              <a:rPr sz="2000" dirty="0" smtClean="0"/>
              <a:t>established</a:t>
            </a:r>
            <a:r>
              <a:rPr lang="en-US" sz="2000" dirty="0" smtClean="0"/>
              <a:t> </a:t>
            </a:r>
            <a:r>
              <a:rPr sz="2000" dirty="0" smtClean="0"/>
              <a:t>in</a:t>
            </a:r>
            <a:r>
              <a:rPr lang="en-US" sz="2000" dirty="0" smtClean="0"/>
              <a:t> </a:t>
            </a:r>
            <a:r>
              <a:rPr sz="2000" dirty="0" smtClean="0"/>
              <a:t>Alexandria</a:t>
            </a:r>
            <a:r>
              <a:rPr lang="en-US" sz="2000" dirty="0" smtClean="0"/>
              <a:t>, </a:t>
            </a:r>
            <a:r>
              <a:rPr sz="2000" dirty="0" smtClean="0"/>
              <a:t>Egypt</a:t>
            </a:r>
            <a:r>
              <a:rPr lang="en-US" sz="2000" dirty="0" smtClean="0"/>
              <a:t> </a:t>
            </a:r>
            <a:r>
              <a:rPr sz="2000" dirty="0" smtClean="0"/>
              <a:t>in</a:t>
            </a:r>
            <a:r>
              <a:rPr lang="en-US" sz="2000" dirty="0" smtClean="0"/>
              <a:t> </a:t>
            </a:r>
            <a:r>
              <a:rPr sz="2000" dirty="0" smtClean="0"/>
              <a:t>the</a:t>
            </a:r>
            <a:r>
              <a:rPr lang="en-US" sz="2000" dirty="0" smtClean="0"/>
              <a:t> </a:t>
            </a:r>
            <a:r>
              <a:rPr sz="2000" dirty="0" smtClean="0"/>
              <a:t>third</a:t>
            </a:r>
            <a:r>
              <a:rPr lang="en-US" sz="2000" dirty="0" smtClean="0"/>
              <a:t> </a:t>
            </a:r>
            <a:r>
              <a:rPr sz="2000" dirty="0" smtClean="0"/>
              <a:t>century</a:t>
            </a:r>
            <a:r>
              <a:rPr lang="en-US" sz="2000" dirty="0" smtClean="0"/>
              <a:t> </a:t>
            </a:r>
            <a:r>
              <a:rPr sz="2000" dirty="0" smtClean="0"/>
              <a:t>B</a:t>
            </a:r>
            <a:r>
              <a:rPr lang="en-US" sz="2000" dirty="0" smtClean="0"/>
              <a:t>.</a:t>
            </a:r>
            <a:r>
              <a:rPr sz="2000" dirty="0" smtClean="0"/>
              <a:t>C</a:t>
            </a:r>
            <a:r>
              <a:rPr lang="en-US" sz="2000" dirty="0" smtClean="0"/>
              <a:t>. </a:t>
            </a:r>
            <a:r>
              <a:rPr sz="2000" dirty="0" smtClean="0"/>
              <a:t>as</a:t>
            </a:r>
            <a:r>
              <a:rPr lang="en-US" sz="2000" dirty="0" smtClean="0"/>
              <a:t> </a:t>
            </a:r>
            <a:r>
              <a:rPr sz="2000" dirty="0" smtClean="0"/>
              <a:t>a</a:t>
            </a:r>
            <a:r>
              <a:rPr lang="en-US" sz="2000" dirty="0" smtClean="0"/>
              <a:t> </a:t>
            </a:r>
            <a:r>
              <a:rPr sz="2000" dirty="0" smtClean="0"/>
              <a:t>center</a:t>
            </a:r>
            <a:r>
              <a:rPr lang="en-US" sz="2000" dirty="0" smtClean="0"/>
              <a:t> </a:t>
            </a:r>
            <a:r>
              <a:rPr sz="2000" dirty="0" smtClean="0"/>
              <a:t>of</a:t>
            </a:r>
            <a:r>
              <a:rPr lang="en-US" sz="2000" dirty="0" smtClean="0"/>
              <a:t> </a:t>
            </a:r>
            <a:r>
              <a:rPr sz="2000" dirty="0" smtClean="0"/>
              <a:t>inspiration</a:t>
            </a:r>
            <a:r>
              <a:rPr lang="en-US" sz="2000" dirty="0" smtClean="0"/>
              <a:t> </a:t>
            </a:r>
            <a:r>
              <a:rPr sz="2000" dirty="0" smtClean="0"/>
              <a:t>for</a:t>
            </a:r>
            <a:r>
              <a:rPr lang="en-US" sz="2000" dirty="0" smtClean="0"/>
              <a:t> </a:t>
            </a:r>
            <a:r>
              <a:rPr sz="2000" dirty="0" smtClean="0"/>
              <a:t>studies</a:t>
            </a:r>
            <a:r>
              <a:rPr lang="en-US" sz="2000" dirty="0" smtClean="0"/>
              <a:t> </a:t>
            </a:r>
            <a:r>
              <a:rPr sz="2000" dirty="0" smtClean="0"/>
              <a:t>and</a:t>
            </a:r>
            <a:r>
              <a:rPr lang="en-US" sz="2000" dirty="0" smtClean="0"/>
              <a:t> </a:t>
            </a:r>
            <a:r>
              <a:rPr sz="2000" dirty="0" smtClean="0"/>
              <a:t>research</a:t>
            </a:r>
            <a:r>
              <a:rPr lang="he-IL" sz="2000" dirty="0" smtClean="0"/>
              <a:t>.</a:t>
            </a:r>
            <a:endParaRPr sz="2000" dirty="0"/>
          </a:p>
          <a:p>
            <a:pPr eaLnBrk="1" hangingPunct="1">
              <a:defRPr/>
            </a:pPr>
            <a:r>
              <a:rPr sz="2000" dirty="0" smtClean="0"/>
              <a:t>The</a:t>
            </a:r>
            <a:r>
              <a:rPr lang="en-US" sz="2000" dirty="0" smtClean="0"/>
              <a:t> </a:t>
            </a:r>
            <a:r>
              <a:rPr sz="2000" dirty="0" smtClean="0"/>
              <a:t>word</a:t>
            </a:r>
            <a:r>
              <a:rPr lang="en-US" sz="2000" dirty="0" smtClean="0"/>
              <a:t> "</a:t>
            </a:r>
            <a:r>
              <a:rPr sz="2000" dirty="0" smtClean="0"/>
              <a:t>museum</a:t>
            </a:r>
            <a:r>
              <a:rPr lang="en-US" sz="2000" dirty="0" smtClean="0"/>
              <a:t>" </a:t>
            </a:r>
            <a:r>
              <a:rPr sz="2000" dirty="0" smtClean="0"/>
              <a:t>comes</a:t>
            </a:r>
            <a:r>
              <a:rPr lang="en-US" sz="2000" dirty="0" smtClean="0"/>
              <a:t> </a:t>
            </a:r>
            <a:r>
              <a:rPr sz="2000" dirty="0" smtClean="0"/>
              <a:t>from</a:t>
            </a:r>
            <a:r>
              <a:rPr lang="en-US" sz="2000" dirty="0" smtClean="0"/>
              <a:t> </a:t>
            </a:r>
            <a:r>
              <a:rPr sz="2000" dirty="0" smtClean="0"/>
              <a:t>the</a:t>
            </a:r>
            <a:r>
              <a:rPr lang="en-US" sz="2000" dirty="0" smtClean="0"/>
              <a:t> </a:t>
            </a:r>
            <a:r>
              <a:rPr sz="2000" dirty="0" smtClean="0"/>
              <a:t>Greek</a:t>
            </a:r>
            <a:r>
              <a:rPr lang="en-US" sz="2000" dirty="0" smtClean="0"/>
              <a:t> </a:t>
            </a:r>
            <a:r>
              <a:rPr sz="2000" dirty="0" err="1" smtClean="0"/>
              <a:t>Μουσεῖον</a:t>
            </a:r>
            <a:r>
              <a:rPr lang="en-US" sz="2000" dirty="0" smtClean="0"/>
              <a:t> (</a:t>
            </a:r>
            <a:r>
              <a:rPr sz="2000" i="1" dirty="0" err="1" smtClean="0"/>
              <a:t>Mouseion</a:t>
            </a:r>
            <a:r>
              <a:rPr lang="en-US" sz="2000" dirty="0" smtClean="0"/>
              <a:t>) </a:t>
            </a:r>
            <a:r>
              <a:rPr sz="2000" dirty="0" smtClean="0"/>
              <a:t>which</a:t>
            </a:r>
            <a:r>
              <a:rPr lang="en-US" sz="2000" dirty="0" smtClean="0"/>
              <a:t> </a:t>
            </a:r>
            <a:r>
              <a:rPr sz="2000" dirty="0" smtClean="0"/>
              <a:t>means</a:t>
            </a:r>
            <a:r>
              <a:rPr lang="en-US" sz="2000" dirty="0" smtClean="0"/>
              <a:t> </a:t>
            </a:r>
            <a:r>
              <a:rPr sz="2000" dirty="0" smtClean="0"/>
              <a:t>a</a:t>
            </a:r>
            <a:r>
              <a:rPr lang="en-US" sz="2000" dirty="0" smtClean="0"/>
              <a:t> </a:t>
            </a:r>
            <a:r>
              <a:rPr sz="2000" dirty="0" smtClean="0"/>
              <a:t>place</a:t>
            </a:r>
            <a:r>
              <a:rPr lang="en-US" sz="2000" dirty="0" smtClean="0"/>
              <a:t> </a:t>
            </a:r>
            <a:r>
              <a:rPr sz="2000" dirty="0" smtClean="0"/>
              <a:t>or</a:t>
            </a:r>
            <a:r>
              <a:rPr lang="en-US" sz="2000" dirty="0" smtClean="0"/>
              <a:t> </a:t>
            </a:r>
            <a:r>
              <a:rPr sz="2000" dirty="0" smtClean="0"/>
              <a:t>temple</a:t>
            </a:r>
            <a:r>
              <a:rPr lang="en-US" sz="2000" dirty="0" smtClean="0"/>
              <a:t> </a:t>
            </a:r>
            <a:r>
              <a:rPr sz="2000" dirty="0" smtClean="0"/>
              <a:t>dedicated</a:t>
            </a:r>
            <a:r>
              <a:rPr lang="en-US" sz="2000" dirty="0" smtClean="0"/>
              <a:t> </a:t>
            </a:r>
            <a:r>
              <a:rPr sz="2000" dirty="0" smtClean="0"/>
              <a:t>to</a:t>
            </a:r>
            <a:r>
              <a:rPr lang="en-US" sz="2000" dirty="0" smtClean="0"/>
              <a:t> </a:t>
            </a:r>
            <a:r>
              <a:rPr sz="2000" dirty="0" smtClean="0"/>
              <a:t>the</a:t>
            </a:r>
            <a:r>
              <a:rPr lang="en-US" sz="2000" dirty="0" smtClean="0"/>
              <a:t> </a:t>
            </a:r>
            <a:r>
              <a:rPr sz="2000" dirty="0" smtClean="0"/>
              <a:t>Muses</a:t>
            </a:r>
            <a:r>
              <a:rPr lang="en-US" sz="2000" dirty="0" smtClean="0"/>
              <a:t> of Greek mythology </a:t>
            </a:r>
            <a:r>
              <a:rPr lang="en-US" sz="2000" dirty="0" smtClean="0"/>
              <a:t>-- </a:t>
            </a:r>
            <a:r>
              <a:rPr sz="2000" dirty="0" smtClean="0"/>
              <a:t>the</a:t>
            </a:r>
            <a:r>
              <a:rPr lang="en-US" sz="2000" dirty="0" smtClean="0"/>
              <a:t> </a:t>
            </a:r>
            <a:r>
              <a:rPr sz="2000" dirty="0" smtClean="0"/>
              <a:t>patron</a:t>
            </a:r>
            <a:r>
              <a:rPr lang="en-US" sz="2000" dirty="0" smtClean="0"/>
              <a:t> </a:t>
            </a:r>
            <a:r>
              <a:rPr sz="2000" dirty="0" smtClean="0"/>
              <a:t>divinities</a:t>
            </a:r>
            <a:r>
              <a:rPr lang="en-US" sz="2000" dirty="0" smtClean="0"/>
              <a:t> </a:t>
            </a:r>
            <a:r>
              <a:rPr sz="2000" dirty="0" smtClean="0"/>
              <a:t>of</a:t>
            </a:r>
            <a:r>
              <a:rPr lang="en-US" sz="2000" dirty="0" smtClean="0"/>
              <a:t> </a:t>
            </a:r>
            <a:r>
              <a:rPr sz="2000" dirty="0" smtClean="0"/>
              <a:t>inspiration</a:t>
            </a:r>
            <a:r>
              <a:rPr lang="en-US" sz="2000" dirty="0" smtClean="0"/>
              <a:t> </a:t>
            </a:r>
            <a:r>
              <a:rPr sz="2000" dirty="0" smtClean="0"/>
              <a:t>and</a:t>
            </a:r>
            <a:r>
              <a:rPr lang="en-US" sz="2000" dirty="0" smtClean="0"/>
              <a:t> </a:t>
            </a:r>
            <a:r>
              <a:rPr sz="2000" dirty="0" smtClean="0"/>
              <a:t>creativity</a:t>
            </a:r>
            <a:r>
              <a:rPr lang="en-US" sz="2000" dirty="0" smtClean="0"/>
              <a:t>, </a:t>
            </a:r>
            <a:r>
              <a:rPr sz="2000" dirty="0" smtClean="0"/>
              <a:t>the</a:t>
            </a:r>
            <a:r>
              <a:rPr lang="en-US" sz="2000" dirty="0" smtClean="0"/>
              <a:t> </a:t>
            </a:r>
            <a:r>
              <a:rPr sz="2000" dirty="0" smtClean="0"/>
              <a:t>arts</a:t>
            </a:r>
            <a:r>
              <a:rPr lang="en-US" sz="2000" dirty="0" smtClean="0"/>
              <a:t> </a:t>
            </a:r>
            <a:r>
              <a:rPr sz="2000" dirty="0" smtClean="0"/>
              <a:t>and</a:t>
            </a:r>
            <a:r>
              <a:rPr lang="en-US" sz="2000" dirty="0" smtClean="0"/>
              <a:t> the </a:t>
            </a:r>
            <a:r>
              <a:rPr sz="2000" dirty="0" smtClean="0"/>
              <a:t>sciences</a:t>
            </a:r>
            <a:r>
              <a:rPr lang="en-US" sz="2000" dirty="0" smtClean="0"/>
              <a:t>.</a:t>
            </a:r>
            <a:endParaRPr sz="2000" dirty="0"/>
          </a:p>
          <a:p>
            <a:pPr eaLnBrk="1" hangingPunct="1">
              <a:defRPr/>
            </a:pPr>
            <a:r>
              <a:rPr sz="2000" dirty="0" smtClean="0"/>
              <a:t>The</a:t>
            </a:r>
            <a:r>
              <a:rPr lang="en-US" sz="2000" dirty="0" smtClean="0"/>
              <a:t> </a:t>
            </a:r>
            <a:r>
              <a:rPr sz="2000" dirty="0" smtClean="0"/>
              <a:t>earliest</a:t>
            </a:r>
            <a:r>
              <a:rPr lang="en-US" sz="2000" dirty="0" smtClean="0"/>
              <a:t> </a:t>
            </a:r>
            <a:r>
              <a:rPr sz="2000" dirty="0" smtClean="0"/>
              <a:t>museum</a:t>
            </a:r>
            <a:r>
              <a:rPr lang="en-US" sz="2000" dirty="0" smtClean="0"/>
              <a:t> </a:t>
            </a:r>
            <a:r>
              <a:rPr sz="2000" dirty="0" smtClean="0"/>
              <a:t>in</a:t>
            </a:r>
            <a:r>
              <a:rPr lang="en-US" sz="2000" dirty="0" smtClean="0"/>
              <a:t> </a:t>
            </a:r>
            <a:r>
              <a:rPr sz="2000" dirty="0" smtClean="0"/>
              <a:t>Alexandria</a:t>
            </a:r>
            <a:r>
              <a:rPr lang="en-US" sz="2000" dirty="0" smtClean="0"/>
              <a:t> </a:t>
            </a:r>
            <a:r>
              <a:rPr lang="en-US" sz="2000" dirty="0" smtClean="0"/>
              <a:t>held </a:t>
            </a:r>
            <a:r>
              <a:rPr sz="2000" dirty="0" smtClean="0"/>
              <a:t>nearly</a:t>
            </a:r>
            <a:r>
              <a:rPr lang="en-US" sz="2000" dirty="0" smtClean="0"/>
              <a:t> </a:t>
            </a:r>
            <a:r>
              <a:rPr sz="2000" dirty="0" smtClean="0"/>
              <a:t>a</a:t>
            </a:r>
            <a:r>
              <a:rPr lang="en-US" sz="2000" dirty="0" smtClean="0"/>
              <a:t> </a:t>
            </a:r>
            <a:r>
              <a:rPr sz="2000" dirty="0" smtClean="0"/>
              <a:t>million</a:t>
            </a:r>
            <a:r>
              <a:rPr lang="en-US" sz="2000" dirty="0" smtClean="0"/>
              <a:t> </a:t>
            </a:r>
            <a:r>
              <a:rPr lang="en-US" sz="2000" dirty="0" smtClean="0"/>
              <a:t>(!) </a:t>
            </a:r>
            <a:r>
              <a:rPr sz="2000" dirty="0" smtClean="0"/>
              <a:t>papyrus</a:t>
            </a:r>
            <a:r>
              <a:rPr lang="en-US" sz="2000" dirty="0" smtClean="0"/>
              <a:t> </a:t>
            </a:r>
            <a:r>
              <a:rPr sz="2000" dirty="0" smtClean="0"/>
              <a:t>scrolls</a:t>
            </a:r>
            <a:r>
              <a:rPr lang="en-US" sz="2000" dirty="0" smtClean="0"/>
              <a:t> </a:t>
            </a:r>
            <a:r>
              <a:rPr sz="2000" dirty="0" smtClean="0"/>
              <a:t>from</a:t>
            </a:r>
            <a:r>
              <a:rPr lang="en-US" sz="2000" dirty="0" smtClean="0"/>
              <a:t> </a:t>
            </a:r>
            <a:r>
              <a:rPr sz="2000" dirty="0" smtClean="0"/>
              <a:t>ancient</a:t>
            </a:r>
            <a:r>
              <a:rPr lang="en-US" sz="2000" dirty="0" smtClean="0"/>
              <a:t> </a:t>
            </a:r>
            <a:r>
              <a:rPr sz="2000" dirty="0" smtClean="0"/>
              <a:t>Greek</a:t>
            </a:r>
            <a:r>
              <a:rPr lang="en-US" sz="2000" dirty="0" smtClean="0"/>
              <a:t> civilization.</a:t>
            </a:r>
            <a:endParaRPr sz="2000" dirty="0"/>
          </a:p>
          <a:p>
            <a:pPr eaLnBrk="1" hangingPunct="1">
              <a:defRPr/>
            </a:pPr>
            <a:r>
              <a:rPr sz="2000" spc="-50" dirty="0" smtClean="0"/>
              <a:t>Only</a:t>
            </a:r>
            <a:r>
              <a:rPr lang="en-US" sz="2000" spc="-50" dirty="0" smtClean="0"/>
              <a:t> </a:t>
            </a:r>
            <a:r>
              <a:rPr sz="2000" spc="-50" dirty="0" smtClean="0"/>
              <a:t>scientists</a:t>
            </a:r>
            <a:r>
              <a:rPr lang="en-US" sz="2000" spc="-50" dirty="0" smtClean="0"/>
              <a:t> </a:t>
            </a:r>
            <a:r>
              <a:rPr sz="2000" spc="-50" dirty="0" smtClean="0"/>
              <a:t>and</a:t>
            </a:r>
            <a:r>
              <a:rPr lang="en-US" sz="2000" spc="-50" dirty="0" smtClean="0"/>
              <a:t> select </a:t>
            </a:r>
            <a:r>
              <a:rPr sz="2000" spc="-50" dirty="0" smtClean="0"/>
              <a:t>intellectuals</a:t>
            </a:r>
            <a:r>
              <a:rPr lang="en-US" sz="2000" spc="-50" dirty="0" smtClean="0"/>
              <a:t> </a:t>
            </a:r>
            <a:r>
              <a:rPr sz="2000" spc="-50" dirty="0" smtClean="0"/>
              <a:t>were</a:t>
            </a:r>
            <a:r>
              <a:rPr lang="en-US" sz="2000" spc="-50" dirty="0" smtClean="0"/>
              <a:t> </a:t>
            </a:r>
            <a:r>
              <a:rPr sz="2000" spc="-50" dirty="0" smtClean="0"/>
              <a:t>permitted</a:t>
            </a:r>
            <a:r>
              <a:rPr lang="en-US" sz="2000" spc="-50" dirty="0" smtClean="0"/>
              <a:t> </a:t>
            </a:r>
            <a:r>
              <a:rPr sz="2000" spc="-50" dirty="0" smtClean="0"/>
              <a:t>to</a:t>
            </a:r>
            <a:r>
              <a:rPr lang="en-US" sz="2000" spc="-50" dirty="0" smtClean="0"/>
              <a:t> </a:t>
            </a:r>
            <a:r>
              <a:rPr sz="2000" spc="-50" dirty="0" smtClean="0"/>
              <a:t>enter</a:t>
            </a:r>
            <a:r>
              <a:rPr lang="en-US" sz="2000" spc="-50" dirty="0" smtClean="0"/>
              <a:t> </a:t>
            </a:r>
            <a:r>
              <a:rPr sz="2000" spc="-50" dirty="0" smtClean="0"/>
              <a:t>the</a:t>
            </a:r>
            <a:r>
              <a:rPr lang="en-US" sz="2000" spc="-50" dirty="0" smtClean="0"/>
              <a:t> </a:t>
            </a:r>
            <a:r>
              <a:rPr sz="2000" spc="-50" dirty="0" smtClean="0"/>
              <a:t>Muse</a:t>
            </a:r>
            <a:r>
              <a:rPr lang="en-US" sz="2000" spc="-50" dirty="0" smtClean="0"/>
              <a:t> </a:t>
            </a:r>
            <a:r>
              <a:rPr sz="2000" spc="-50" dirty="0" smtClean="0"/>
              <a:t>temple</a:t>
            </a:r>
            <a:r>
              <a:rPr lang="en-US" sz="2000" spc="-50" dirty="0" smtClean="0"/>
              <a:t>.</a:t>
            </a:r>
            <a:endParaRPr sz="2000" spc="-50" dirty="0"/>
          </a:p>
          <a:p>
            <a:pPr eaLnBrk="1" hangingPunct="1">
              <a:defRPr/>
            </a:pPr>
            <a:r>
              <a:rPr sz="2000" dirty="0" smtClean="0"/>
              <a:t>Here</a:t>
            </a:r>
            <a:r>
              <a:rPr lang="en-US" sz="2000" dirty="0" smtClean="0"/>
              <a:t>‘s </a:t>
            </a:r>
            <a:r>
              <a:rPr sz="2000" dirty="0" smtClean="0"/>
              <a:t>a</a:t>
            </a:r>
            <a:r>
              <a:rPr lang="en-US" sz="2000" dirty="0" smtClean="0"/>
              <a:t>n illustration </a:t>
            </a:r>
            <a:r>
              <a:rPr sz="2000" dirty="0" smtClean="0"/>
              <a:t>of</a:t>
            </a:r>
            <a:r>
              <a:rPr lang="en-US" sz="2000" dirty="0" smtClean="0"/>
              <a:t> </a:t>
            </a:r>
            <a:r>
              <a:rPr sz="2000" dirty="0" smtClean="0"/>
              <a:t>the</a:t>
            </a:r>
            <a:r>
              <a:rPr lang="en-US" sz="2000" dirty="0" smtClean="0"/>
              <a:t> first </a:t>
            </a:r>
            <a:r>
              <a:rPr sz="2000" dirty="0" smtClean="0"/>
              <a:t>museum</a:t>
            </a:r>
            <a:r>
              <a:rPr lang="en-US" sz="2000" dirty="0" smtClean="0"/>
              <a:t>‘s </a:t>
            </a:r>
            <a:r>
              <a:rPr lang="en-US" sz="2000" dirty="0" smtClean="0"/>
              <a:t>library:</a:t>
            </a:r>
          </a:p>
          <a:p>
            <a:pPr marL="0" indent="0" eaLnBrk="1" hangingPunct="1">
              <a:buNone/>
              <a:defRPr/>
            </a:pPr>
            <a:r>
              <a:rPr lang="en-US" sz="2000" dirty="0" smtClean="0"/>
              <a:t> (</a:t>
            </a:r>
            <a:r>
              <a:rPr sz="2000" dirty="0" smtClean="0"/>
              <a:t>From</a:t>
            </a:r>
            <a:r>
              <a:rPr lang="en-US" sz="2000" dirty="0" smtClean="0"/>
              <a:t> </a:t>
            </a:r>
            <a:r>
              <a:rPr sz="1600" dirty="0" smtClean="0"/>
              <a:t>http</a:t>
            </a:r>
            <a:r>
              <a:rPr sz="1600" dirty="0" smtClean="0"/>
              <a:t>:</a:t>
            </a:r>
            <a:r>
              <a:rPr lang="en-US" sz="1600" dirty="0" smtClean="0"/>
              <a:t>//</a:t>
            </a:r>
            <a:r>
              <a:rPr sz="1600" dirty="0" smtClean="0"/>
              <a:t>upload</a:t>
            </a:r>
            <a:r>
              <a:rPr lang="en-US" sz="1600" dirty="0" smtClean="0"/>
              <a:t>.</a:t>
            </a:r>
            <a:r>
              <a:rPr sz="1600" dirty="0" smtClean="0"/>
              <a:t>wikimedia</a:t>
            </a:r>
            <a:r>
              <a:rPr lang="en-US" sz="1600" dirty="0" smtClean="0"/>
              <a:t>.</a:t>
            </a:r>
            <a:r>
              <a:rPr sz="1600" dirty="0" smtClean="0"/>
              <a:t>org</a:t>
            </a:r>
            <a:r>
              <a:rPr lang="en-US" sz="1600" dirty="0" smtClean="0"/>
              <a:t>/</a:t>
            </a:r>
            <a:r>
              <a:rPr sz="1600" dirty="0" smtClean="0"/>
              <a:t>wikipedia</a:t>
            </a:r>
            <a:r>
              <a:rPr lang="en-US" sz="1600" dirty="0" smtClean="0"/>
              <a:t>/</a:t>
            </a:r>
            <a:r>
              <a:rPr sz="1600" dirty="0" smtClean="0"/>
              <a:t>commons</a:t>
            </a:r>
            <a:r>
              <a:rPr lang="en-US" sz="1600" dirty="0" smtClean="0"/>
              <a:t>/</a:t>
            </a:r>
            <a:r>
              <a:rPr sz="1600" dirty="0" smtClean="0"/>
              <a:t>6</a:t>
            </a:r>
            <a:r>
              <a:rPr lang="en-US" sz="1600" dirty="0" smtClean="0"/>
              <a:t>/</a:t>
            </a:r>
            <a:r>
              <a:rPr sz="1600" dirty="0" smtClean="0"/>
              <a:t>64</a:t>
            </a:r>
            <a:r>
              <a:rPr lang="en-US" sz="1600" dirty="0" smtClean="0"/>
              <a:t>/</a:t>
            </a:r>
            <a:r>
              <a:rPr sz="1600" dirty="0" smtClean="0"/>
              <a:t>Ancientlibraryalex</a:t>
            </a:r>
            <a:r>
              <a:rPr lang="en-US" sz="1600" dirty="0" smtClean="0"/>
              <a:t>.</a:t>
            </a:r>
            <a:r>
              <a:rPr sz="1600" dirty="0" smtClean="0"/>
              <a:t>jpg</a:t>
            </a:r>
            <a:r>
              <a:rPr lang="en-US" sz="1600" dirty="0" smtClean="0"/>
              <a:t>)</a:t>
            </a:r>
            <a:endParaRPr lang="he-IL" sz="1600" dirty="0"/>
          </a:p>
          <a:p>
            <a:pPr marL="0" indent="0" eaLnBrk="1" hangingPunct="1">
              <a:buFontTx/>
              <a:buNone/>
              <a:defRPr/>
            </a:pPr>
            <a:endParaRPr lang="he-IL" sz="2000" dirty="0"/>
          </a:p>
          <a:p>
            <a:pPr eaLnBrk="1" hangingPunct="1">
              <a:defRPr/>
            </a:pPr>
            <a:endParaRPr lang="en-US" sz="2000" dirty="0"/>
          </a:p>
        </p:txBody>
      </p:sp>
      <p:sp>
        <p:nvSpPr>
          <p:cNvPr id="8196" name="Date Placeholder 6"/>
          <p:cNvSpPr>
            <a:spLocks noGrp="1"/>
          </p:cNvSpPr>
          <p:nvPr>
            <p:ph type="dt" sz="half" idx="10"/>
          </p:nvPr>
        </p:nvSpPr>
        <p:spPr/>
        <p:txBody>
          <a:bodyPr/>
          <a:lstStyle/>
          <a:p>
            <a:pPr fontAlgn="base">
              <a:spcBef>
                <a:spcPct val="0"/>
              </a:spcBef>
              <a:spcAft>
                <a:spcPct val="0"/>
              </a:spcAft>
              <a:defRPr/>
            </a:pPr>
            <a:r>
              <a:rPr dirty="0" smtClean="0"/>
              <a:t>Updated</a:t>
            </a:r>
            <a:r>
              <a:rPr lang="en-US" dirty="0" smtClean="0"/>
              <a:t> </a:t>
            </a:r>
            <a:r>
              <a:rPr dirty="0" smtClean="0"/>
              <a:t>13</a:t>
            </a:r>
            <a:r>
              <a:rPr lang="en-US" dirty="0" smtClean="0"/>
              <a:t>-</a:t>
            </a:r>
            <a:r>
              <a:rPr dirty="0" smtClean="0"/>
              <a:t>Oct</a:t>
            </a:r>
            <a:r>
              <a:rPr lang="en-US" dirty="0" smtClean="0"/>
              <a:t>-</a:t>
            </a:r>
            <a:r>
              <a:rPr dirty="0" smtClean="0"/>
              <a:t>2016</a:t>
            </a:r>
            <a:endParaRPr lang="he-IL" dirty="0">
              <a:cs typeface="Arial" pitchFamily="34" charset="0"/>
            </a:endParaRPr>
          </a:p>
        </p:txBody>
      </p:sp>
      <p:sp>
        <p:nvSpPr>
          <p:cNvPr id="8197" name="Footer Placeholder 7"/>
          <p:cNvSpPr>
            <a:spLocks noGrp="1"/>
          </p:cNvSpPr>
          <p:nvPr>
            <p:ph type="ftr" sz="quarter" idx="11"/>
          </p:nvPr>
        </p:nvSpPr>
        <p:spPr>
          <a:xfrm>
            <a:off x="1676400" y="6019800"/>
            <a:ext cx="6096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dirty="0" smtClean="0">
                <a:solidFill>
                  <a:srgbClr val="F8F8F8"/>
                </a:solidFill>
                <a:latin typeface="Tahoma"/>
              </a:rPr>
              <a:t>The Art Gallery Problem </a:t>
            </a:r>
            <a:r>
              <a:rPr dirty="0" smtClean="0">
                <a:solidFill>
                  <a:srgbClr val="F8F8F8"/>
                </a:solidFill>
                <a:latin typeface="Tahoma"/>
              </a:rPr>
              <a:t>©</a:t>
            </a:r>
            <a:r>
              <a:rPr lang="en-US" dirty="0" smtClean="0">
                <a:solidFill>
                  <a:srgbClr val="F8F8F8"/>
                </a:solidFill>
                <a:latin typeface="Tahoma"/>
              </a:rPr>
              <a:t> </a:t>
            </a:r>
            <a:r>
              <a:rPr dirty="0" smtClean="0">
                <a:solidFill>
                  <a:srgbClr val="F8F8F8"/>
                </a:solidFill>
                <a:latin typeface="Tahoma"/>
              </a:rPr>
              <a:t>All</a:t>
            </a:r>
            <a:r>
              <a:rPr lang="en-US" dirty="0" smtClean="0">
                <a:solidFill>
                  <a:srgbClr val="F8F8F8"/>
                </a:solidFill>
                <a:latin typeface="Tahoma"/>
              </a:rPr>
              <a:t> </a:t>
            </a:r>
            <a:r>
              <a:rPr dirty="0" smtClean="0">
                <a:solidFill>
                  <a:srgbClr val="F8F8F8"/>
                </a:solidFill>
                <a:latin typeface="Tahoma"/>
              </a:rPr>
              <a:t>Rights</a:t>
            </a:r>
            <a:r>
              <a:rPr lang="en-US" dirty="0" smtClean="0">
                <a:solidFill>
                  <a:srgbClr val="F8F8F8"/>
                </a:solidFill>
                <a:latin typeface="Tahoma"/>
              </a:rPr>
              <a:t> </a:t>
            </a:r>
            <a:r>
              <a:rPr dirty="0" smtClean="0">
                <a:solidFill>
                  <a:srgbClr val="F8F8F8"/>
                </a:solidFill>
                <a:latin typeface="Tahoma"/>
              </a:rPr>
              <a:t>Reserved</a:t>
            </a:r>
            <a:r>
              <a:rPr lang="en-US" dirty="0" smtClean="0">
                <a:solidFill>
                  <a:srgbClr val="F8F8F8"/>
                </a:solidFill>
                <a:latin typeface="Tahoma"/>
              </a:rPr>
              <a:t> </a:t>
            </a:r>
            <a:endParaRPr lang="en-US" altLang="en-US" dirty="0">
              <a:solidFill>
                <a:srgbClr val="F8F8F8"/>
              </a:solidFill>
              <a:latin typeface="Tahoma" pitchFamily="34" charset="0"/>
            </a:endParaRPr>
          </a:p>
        </p:txBody>
      </p:sp>
      <p:sp>
        <p:nvSpPr>
          <p:cNvPr id="2" name="Slide Number Placeholder 1"/>
          <p:cNvSpPr>
            <a:spLocks noGrp="1"/>
          </p:cNvSpPr>
          <p:nvPr>
            <p:ph type="sldNum" sz="quarter" idx="12"/>
          </p:nvPr>
        </p:nvSpPr>
        <p:spPr/>
        <p:txBody>
          <a:bodyPr/>
          <a:lstStyle/>
          <a:p>
            <a:pPr>
              <a:defRPr/>
            </a:pPr>
            <a:fld id="{28C99590-D653-46AC-97D3-FFD34B05AF04}" type="slidenum">
              <a:rPr lang="en-US" smtClean="0"/>
              <a:pPr>
                <a:defRPr/>
              </a:pPr>
              <a:t>4</a:t>
            </a:fld>
            <a:endParaRPr lang="en-US"/>
          </a:p>
        </p:txBody>
      </p:sp>
    </p:spTree>
    <p:extLst>
      <p:ext uri="{BB962C8B-B14F-4D97-AF65-F5344CB8AC3E}">
        <p14:creationId xmlns:p14="http://schemas.microsoft.com/office/powerpoint/2010/main" val="25363769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9" presetClass="emph" presetSubtype="0" nodeType="withEffect">
                                  <p:stCondLst>
                                    <p:cond delay="0"/>
                                  </p:stCondLst>
                                  <p:childTnLst>
                                    <p:set>
                                      <p:cBhvr rctx="PPT">
                                        <p:cTn id="12" dur="indefinite"/>
                                        <p:tgtEl>
                                          <p:spTgt spid="3">
                                            <p:txEl>
                                              <p:pRg st="0" end="0"/>
                                            </p:txEl>
                                          </p:spTgt>
                                        </p:tgtEl>
                                        <p:attrNameLst>
                                          <p:attrName>style.opacity</p:attrName>
                                        </p:attrNameLst>
                                      </p:cBhvr>
                                      <p:to>
                                        <p:strVal val="0.5"/>
                                      </p:to>
                                    </p:set>
                                    <p:animEffect filter="image" prLst="opacity: 0.5">
                                      <p:cBhvr rctx="IE">
                                        <p:cTn id="13" dur="indefinite"/>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par>
                                <p:cTn id="18" presetID="9" presetClass="emph" presetSubtype="0" nodeType="withEffect">
                                  <p:stCondLst>
                                    <p:cond delay="0"/>
                                  </p:stCondLst>
                                  <p:childTnLst>
                                    <p:set>
                                      <p:cBhvr rctx="PPT">
                                        <p:cTn id="19" dur="indefinite"/>
                                        <p:tgtEl>
                                          <p:spTgt spid="3">
                                            <p:txEl>
                                              <p:pRg st="1" end="1"/>
                                            </p:txEl>
                                          </p:spTgt>
                                        </p:tgtEl>
                                        <p:attrNameLst>
                                          <p:attrName>style.opacity</p:attrName>
                                        </p:attrNameLst>
                                      </p:cBhvr>
                                      <p:to>
                                        <p:strVal val="0.5"/>
                                      </p:to>
                                    </p:set>
                                    <p:animEffect filter="image" prLst="opacity: 0.5">
                                      <p:cBhvr rctx="IE">
                                        <p:cTn id="20" dur="indefinite"/>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9" presetClass="emph" presetSubtype="0" nodeType="withEffect">
                                  <p:stCondLst>
                                    <p:cond delay="0"/>
                                  </p:stCondLst>
                                  <p:childTnLst>
                                    <p:set>
                                      <p:cBhvr rctx="PPT">
                                        <p:cTn id="26" dur="indefinite"/>
                                        <p:tgtEl>
                                          <p:spTgt spid="3">
                                            <p:txEl>
                                              <p:pRg st="2" end="2"/>
                                            </p:txEl>
                                          </p:spTgt>
                                        </p:tgtEl>
                                        <p:attrNameLst>
                                          <p:attrName>style.opacity</p:attrName>
                                        </p:attrNameLst>
                                      </p:cBhvr>
                                      <p:to>
                                        <p:strVal val="0.5"/>
                                      </p:to>
                                    </p:set>
                                    <p:animEffect filter="image" prLst="opacity: 0.5">
                                      <p:cBhvr rctx="IE">
                                        <p:cTn id="27" dur="indefinite"/>
                                        <p:tgtEl>
                                          <p:spTgt spid="3">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childTnLst>
                                </p:cTn>
                              </p:par>
                              <p:par>
                                <p:cTn id="36" presetID="9" presetClass="emph" presetSubtype="0" nodeType="withEffect">
                                  <p:stCondLst>
                                    <p:cond delay="0"/>
                                  </p:stCondLst>
                                  <p:childTnLst>
                                    <p:set>
                                      <p:cBhvr rctx="PPT">
                                        <p:cTn id="37" dur="indefinite"/>
                                        <p:tgtEl>
                                          <p:spTgt spid="3">
                                            <p:txEl>
                                              <p:pRg st="3" end="3"/>
                                            </p:txEl>
                                          </p:spTgt>
                                        </p:tgtEl>
                                        <p:attrNameLst>
                                          <p:attrName>style.opacity</p:attrName>
                                        </p:attrNameLst>
                                      </p:cBhvr>
                                      <p:to>
                                        <p:strVal val="0.5"/>
                                      </p:to>
                                    </p:set>
                                    <p:animEffect filter="image" prLst="opacity: 0.5">
                                      <p:cBhvr rctx="IE">
                                        <p:cTn id="38" dur="indefinite"/>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endParaRPr lang="en-US" altLang="en-US" smtClean="0"/>
          </a:p>
        </p:txBody>
      </p:sp>
      <p:sp>
        <p:nvSpPr>
          <p:cNvPr id="9219" name="Content Placeholder 2"/>
          <p:cNvSpPr>
            <a:spLocks noGrp="1"/>
          </p:cNvSpPr>
          <p:nvPr>
            <p:ph idx="1"/>
          </p:nvPr>
        </p:nvSpPr>
        <p:spPr/>
        <p:txBody>
          <a:bodyPr/>
          <a:lstStyle/>
          <a:p>
            <a:endParaRPr lang="en-US" altLang="en-US" smtClean="0"/>
          </a:p>
        </p:txBody>
      </p:sp>
      <p:sp>
        <p:nvSpPr>
          <p:cNvPr id="4" name="Date Placeholder 3"/>
          <p:cNvSpPr>
            <a:spLocks noGrp="1"/>
          </p:cNvSpPr>
          <p:nvPr>
            <p:ph type="dt" sz="half" idx="10"/>
          </p:nvPr>
        </p:nvSpPr>
        <p:spPr/>
        <p:txBody>
          <a:bodyPr/>
          <a:lstStyle/>
          <a:p>
            <a:pPr>
              <a:defRPr/>
            </a:pPr>
            <a:r>
              <a:rPr dirty="0" smtClean="0"/>
              <a:t>Updated</a:t>
            </a:r>
            <a:r>
              <a:rPr lang="en-US" dirty="0" smtClean="0"/>
              <a:t> </a:t>
            </a:r>
            <a:r>
              <a:rPr dirty="0" smtClean="0"/>
              <a:t>13</a:t>
            </a:r>
            <a:r>
              <a:rPr lang="en-US" dirty="0" smtClean="0"/>
              <a:t>-</a:t>
            </a:r>
            <a:r>
              <a:rPr dirty="0" smtClean="0"/>
              <a:t>Oct</a:t>
            </a:r>
            <a:r>
              <a:rPr lang="en-US" dirty="0" smtClean="0"/>
              <a:t>-</a:t>
            </a:r>
            <a:r>
              <a:rPr dirty="0" smtClean="0"/>
              <a:t>2016</a:t>
            </a:r>
            <a:endParaRPr lang="en-US" dirty="0"/>
          </a:p>
        </p:txBody>
      </p:sp>
      <p:sp>
        <p:nvSpPr>
          <p:cNvPr id="922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dirty="0" smtClean="0">
                <a:solidFill>
                  <a:srgbClr val="F8F8F8"/>
                </a:solidFill>
                <a:latin typeface="Tahoma"/>
              </a:rPr>
              <a:t>The Art Gallery Problem </a:t>
            </a:r>
            <a:r>
              <a:rPr dirty="0" smtClean="0">
                <a:solidFill>
                  <a:srgbClr val="F8F8F8"/>
                </a:solidFill>
                <a:latin typeface="Tahoma"/>
              </a:rPr>
              <a:t>©</a:t>
            </a:r>
            <a:r>
              <a:rPr lang="en-US" dirty="0" smtClean="0">
                <a:solidFill>
                  <a:srgbClr val="F8F8F8"/>
                </a:solidFill>
                <a:latin typeface="Tahoma"/>
              </a:rPr>
              <a:t> </a:t>
            </a:r>
            <a:r>
              <a:rPr dirty="0" smtClean="0">
                <a:solidFill>
                  <a:srgbClr val="F8F8F8"/>
                </a:solidFill>
                <a:latin typeface="Tahoma"/>
              </a:rPr>
              <a:t>All</a:t>
            </a:r>
            <a:r>
              <a:rPr lang="en-US" dirty="0" smtClean="0">
                <a:solidFill>
                  <a:srgbClr val="F8F8F8"/>
                </a:solidFill>
                <a:latin typeface="Tahoma"/>
              </a:rPr>
              <a:t> </a:t>
            </a:r>
            <a:r>
              <a:rPr dirty="0" smtClean="0">
                <a:solidFill>
                  <a:srgbClr val="F8F8F8"/>
                </a:solidFill>
                <a:latin typeface="Tahoma"/>
              </a:rPr>
              <a:t>Rights</a:t>
            </a:r>
            <a:r>
              <a:rPr lang="en-US" dirty="0" smtClean="0">
                <a:solidFill>
                  <a:srgbClr val="F8F8F8"/>
                </a:solidFill>
                <a:latin typeface="Tahoma"/>
              </a:rPr>
              <a:t> </a:t>
            </a:r>
            <a:r>
              <a:rPr dirty="0" smtClean="0">
                <a:solidFill>
                  <a:srgbClr val="F8F8F8"/>
                </a:solidFill>
                <a:latin typeface="Tahoma"/>
              </a:rPr>
              <a:t>Reserved</a:t>
            </a:r>
            <a:r>
              <a:rPr lang="en-US" dirty="0" smtClean="0">
                <a:solidFill>
                  <a:srgbClr val="F8F8F8"/>
                </a:solidFill>
                <a:latin typeface="Tahoma"/>
              </a:rPr>
              <a:t> </a:t>
            </a:r>
            <a:endParaRPr lang="en-US" altLang="en-US" dirty="0">
              <a:solidFill>
                <a:srgbClr val="F8F8F8"/>
              </a:solidFill>
              <a:latin typeface="Tahoma" pitchFamily="34" charset="0"/>
            </a:endParaRPr>
          </a:p>
        </p:txBody>
      </p:sp>
      <p:sp>
        <p:nvSpPr>
          <p:cNvPr id="2" name="Slide Number Placeholder 1"/>
          <p:cNvSpPr>
            <a:spLocks noGrp="1"/>
          </p:cNvSpPr>
          <p:nvPr>
            <p:ph type="sldNum" sz="quarter" idx="12"/>
          </p:nvPr>
        </p:nvSpPr>
        <p:spPr/>
        <p:txBody>
          <a:bodyPr/>
          <a:lstStyle/>
          <a:p>
            <a:pPr>
              <a:defRPr/>
            </a:pPr>
            <a:fld id="{28C99590-D653-46AC-97D3-FFD34B05AF04}" type="slidenum">
              <a:rPr lang="en-US" smtClean="0"/>
              <a:pPr>
                <a:defRPr/>
              </a:pPr>
              <a:t>5</a:t>
            </a:fld>
            <a:endParaRPr lang="en-US"/>
          </a:p>
        </p:txBody>
      </p:sp>
      <p:pic>
        <p:nvPicPr>
          <p:cNvPr id="92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210800" cy="1038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58133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81000" y="533400"/>
            <a:ext cx="8001000" cy="838200"/>
          </a:xfrm>
        </p:spPr>
        <p:txBody>
          <a:bodyPr/>
          <a:lstStyle/>
          <a:p>
            <a:pPr algn="ctr" rtl="1" eaLnBrk="1" hangingPunct="1"/>
            <a:r>
              <a:rPr lang="en-US" altLang="en-US" sz="3600" dirty="0" smtClean="0">
                <a:solidFill>
                  <a:srgbClr val="00FFFF"/>
                </a:solidFill>
              </a:rPr>
              <a:t>Historical changes</a:t>
            </a:r>
          </a:p>
        </p:txBody>
      </p:sp>
      <p:sp>
        <p:nvSpPr>
          <p:cNvPr id="3" name="Content Placeholder 2"/>
          <p:cNvSpPr>
            <a:spLocks noGrp="1"/>
          </p:cNvSpPr>
          <p:nvPr>
            <p:ph idx="1"/>
          </p:nvPr>
        </p:nvSpPr>
        <p:spPr>
          <a:xfrm>
            <a:off x="381000" y="1219200"/>
            <a:ext cx="8382000" cy="4648200"/>
          </a:xfrm>
        </p:spPr>
        <p:txBody>
          <a:bodyPr/>
          <a:lstStyle/>
          <a:p>
            <a:pPr eaLnBrk="1" hangingPunct="1">
              <a:defRPr/>
            </a:pPr>
            <a:r>
              <a:rPr lang="en-US" sz="2400" dirty="0" smtClean="0"/>
              <a:t>Over time, </a:t>
            </a:r>
            <a:r>
              <a:rPr sz="2400" dirty="0" smtClean="0"/>
              <a:t>museums</a:t>
            </a:r>
            <a:r>
              <a:rPr lang="en-US" sz="2400" dirty="0" smtClean="0"/>
              <a:t> began to open </a:t>
            </a:r>
            <a:r>
              <a:rPr sz="2400" dirty="0" smtClean="0"/>
              <a:t>their</a:t>
            </a:r>
            <a:r>
              <a:rPr lang="en-US" sz="2400" dirty="0" smtClean="0"/>
              <a:t> </a:t>
            </a:r>
            <a:r>
              <a:rPr sz="2400" dirty="0" smtClean="0"/>
              <a:t>doors</a:t>
            </a:r>
            <a:r>
              <a:rPr lang="en-US" sz="2400" dirty="0" smtClean="0"/>
              <a:t> </a:t>
            </a:r>
            <a:r>
              <a:rPr sz="2400" dirty="0" smtClean="0"/>
              <a:t>to</a:t>
            </a:r>
            <a:r>
              <a:rPr lang="en-US" sz="2400" dirty="0" smtClean="0"/>
              <a:t> </a:t>
            </a:r>
            <a:r>
              <a:rPr sz="2400" dirty="0" smtClean="0"/>
              <a:t>the</a:t>
            </a:r>
            <a:r>
              <a:rPr lang="en-US" sz="2400" dirty="0" smtClean="0"/>
              <a:t> </a:t>
            </a:r>
            <a:r>
              <a:rPr sz="2400" dirty="0" smtClean="0"/>
              <a:t>general</a:t>
            </a:r>
            <a:r>
              <a:rPr lang="en-US" sz="2400" dirty="0" smtClean="0"/>
              <a:t> </a:t>
            </a:r>
            <a:r>
              <a:rPr sz="2400" dirty="0" smtClean="0"/>
              <a:t>public</a:t>
            </a:r>
            <a:r>
              <a:rPr lang="en-US" sz="2400" dirty="0" smtClean="0"/>
              <a:t>, </a:t>
            </a:r>
            <a:r>
              <a:rPr sz="2400" dirty="0" smtClean="0"/>
              <a:t>allowing</a:t>
            </a:r>
            <a:r>
              <a:rPr lang="en-US" sz="2400" dirty="0" smtClean="0"/>
              <a:t> </a:t>
            </a:r>
            <a:r>
              <a:rPr sz="2400" dirty="0" smtClean="0"/>
              <a:t>easy</a:t>
            </a:r>
            <a:r>
              <a:rPr lang="en-US" sz="2400" dirty="0" smtClean="0"/>
              <a:t> </a:t>
            </a:r>
            <a:r>
              <a:rPr sz="2400" dirty="0" smtClean="0"/>
              <a:t>access</a:t>
            </a:r>
            <a:r>
              <a:rPr lang="en-US" sz="2400" dirty="0" smtClean="0"/>
              <a:t> </a:t>
            </a:r>
            <a:r>
              <a:rPr sz="2400" dirty="0" smtClean="0"/>
              <a:t>to</a:t>
            </a:r>
            <a:r>
              <a:rPr lang="en-US" sz="2400" dirty="0" smtClean="0"/>
              <a:t> </a:t>
            </a:r>
            <a:r>
              <a:rPr sz="2400" dirty="0" smtClean="0"/>
              <a:t>exhibits</a:t>
            </a:r>
            <a:r>
              <a:rPr lang="en-US" sz="2400" dirty="0" smtClean="0"/>
              <a:t> </a:t>
            </a:r>
            <a:r>
              <a:rPr sz="2400" dirty="0" smtClean="0"/>
              <a:t>for</a:t>
            </a:r>
            <a:r>
              <a:rPr lang="en-US" sz="2400" dirty="0" smtClean="0"/>
              <a:t> </a:t>
            </a:r>
            <a:r>
              <a:rPr sz="2400" dirty="0" smtClean="0"/>
              <a:t>anyone</a:t>
            </a:r>
            <a:r>
              <a:rPr lang="en-US" sz="2400" dirty="0" smtClean="0"/>
              <a:t> interested.</a:t>
            </a:r>
            <a:endParaRPr sz="2400" dirty="0"/>
          </a:p>
          <a:p>
            <a:pPr eaLnBrk="1" hangingPunct="1">
              <a:defRPr/>
            </a:pPr>
            <a:r>
              <a:rPr lang="en-US" sz="2400" dirty="0" smtClean="0"/>
              <a:t>This raised a new problem -- </a:t>
            </a:r>
            <a:r>
              <a:rPr sz="2400" dirty="0" smtClean="0"/>
              <a:t>protecting</a:t>
            </a:r>
            <a:r>
              <a:rPr lang="en-US" sz="2400" dirty="0" smtClean="0"/>
              <a:t> </a:t>
            </a:r>
            <a:r>
              <a:rPr sz="2400" dirty="0" smtClean="0"/>
              <a:t>the</a:t>
            </a:r>
            <a:r>
              <a:rPr lang="en-US" sz="2400" dirty="0" smtClean="0"/>
              <a:t> </a:t>
            </a:r>
            <a:r>
              <a:rPr sz="2400" dirty="0" smtClean="0"/>
              <a:t>valuable</a:t>
            </a:r>
            <a:r>
              <a:rPr lang="en-US" sz="2400" dirty="0" smtClean="0"/>
              <a:t> </a:t>
            </a:r>
            <a:r>
              <a:rPr sz="2400" dirty="0" smtClean="0"/>
              <a:t>exhib</a:t>
            </a:r>
            <a:r>
              <a:rPr lang="en-US" sz="2400" dirty="0" smtClean="0"/>
              <a:t>its </a:t>
            </a:r>
            <a:r>
              <a:rPr sz="2400" dirty="0" smtClean="0"/>
              <a:t>from</a:t>
            </a:r>
            <a:r>
              <a:rPr lang="en-US" sz="2400" dirty="0" smtClean="0"/>
              <a:t> </a:t>
            </a:r>
            <a:r>
              <a:rPr sz="2400" dirty="0" smtClean="0"/>
              <a:t>damage</a:t>
            </a:r>
            <a:r>
              <a:rPr lang="en-US" sz="2400" dirty="0" smtClean="0"/>
              <a:t> </a:t>
            </a:r>
            <a:r>
              <a:rPr sz="2400" dirty="0" smtClean="0"/>
              <a:t>or</a:t>
            </a:r>
            <a:r>
              <a:rPr lang="en-US" sz="2400" dirty="0" smtClean="0"/>
              <a:t> </a:t>
            </a:r>
            <a:r>
              <a:rPr sz="2400" dirty="0" smtClean="0"/>
              <a:t>destruction</a:t>
            </a:r>
            <a:r>
              <a:rPr lang="en-US" sz="2400" dirty="0" smtClean="0"/>
              <a:t>, and safeguarding </a:t>
            </a:r>
            <a:r>
              <a:rPr sz="2400" dirty="0" smtClean="0"/>
              <a:t>them</a:t>
            </a:r>
            <a:r>
              <a:rPr lang="en-US" sz="2400" dirty="0" smtClean="0"/>
              <a:t> </a:t>
            </a:r>
            <a:r>
              <a:rPr sz="2400" dirty="0" smtClean="0"/>
              <a:t>from</a:t>
            </a:r>
            <a:r>
              <a:rPr lang="en-US" sz="2400" dirty="0" smtClean="0"/>
              <a:t> </a:t>
            </a:r>
            <a:r>
              <a:rPr sz="2400" dirty="0" smtClean="0"/>
              <a:t>theft</a:t>
            </a:r>
            <a:r>
              <a:rPr lang="en-US" sz="2400" dirty="0" smtClean="0"/>
              <a:t>.</a:t>
            </a:r>
            <a:endParaRPr lang="he-IL" sz="2400" dirty="0" smtClean="0"/>
          </a:p>
          <a:p>
            <a:pPr eaLnBrk="1" hangingPunct="1">
              <a:defRPr/>
            </a:pPr>
            <a:r>
              <a:rPr sz="2400" dirty="0" smtClean="0"/>
              <a:t>The</a:t>
            </a:r>
            <a:r>
              <a:rPr lang="en-US" sz="2400" dirty="0" smtClean="0"/>
              <a:t> </a:t>
            </a:r>
            <a:r>
              <a:rPr sz="2400" dirty="0" smtClean="0"/>
              <a:t>International</a:t>
            </a:r>
            <a:r>
              <a:rPr lang="en-US" sz="2400" dirty="0" smtClean="0"/>
              <a:t> </a:t>
            </a:r>
            <a:r>
              <a:rPr sz="2400" dirty="0" smtClean="0"/>
              <a:t>Council</a:t>
            </a:r>
            <a:r>
              <a:rPr lang="en-US" sz="2400" dirty="0" smtClean="0"/>
              <a:t> </a:t>
            </a:r>
            <a:r>
              <a:rPr sz="2400" dirty="0" smtClean="0"/>
              <a:t>of</a:t>
            </a:r>
            <a:r>
              <a:rPr lang="en-US" sz="2400" dirty="0" smtClean="0"/>
              <a:t> </a:t>
            </a:r>
            <a:r>
              <a:rPr sz="2400" dirty="0" smtClean="0"/>
              <a:t>Museums</a:t>
            </a:r>
            <a:r>
              <a:rPr lang="en-US" sz="2400" dirty="0" smtClean="0"/>
              <a:t> </a:t>
            </a:r>
            <a:r>
              <a:rPr sz="2400" dirty="0" smtClean="0"/>
              <a:t>tracks</a:t>
            </a:r>
            <a:r>
              <a:rPr lang="en-US" sz="2400" dirty="0" smtClean="0"/>
              <a:t> </a:t>
            </a:r>
            <a:r>
              <a:rPr sz="2400" dirty="0" smtClean="0"/>
              <a:t>theft</a:t>
            </a:r>
            <a:r>
              <a:rPr lang="en-US" sz="2400" dirty="0" smtClean="0"/>
              <a:t> </a:t>
            </a:r>
            <a:r>
              <a:rPr sz="2400" dirty="0" smtClean="0"/>
              <a:t>from</a:t>
            </a:r>
            <a:r>
              <a:rPr lang="en-US" sz="2400" dirty="0" smtClean="0"/>
              <a:t> </a:t>
            </a:r>
            <a:r>
              <a:rPr sz="2400" dirty="0" smtClean="0"/>
              <a:t>museums</a:t>
            </a:r>
            <a:r>
              <a:rPr lang="en-US" sz="2400" dirty="0" smtClean="0"/>
              <a:t> </a:t>
            </a:r>
            <a:r>
              <a:rPr sz="2400" dirty="0" smtClean="0"/>
              <a:t>and</a:t>
            </a:r>
            <a:r>
              <a:rPr lang="en-US" sz="2400" dirty="0" smtClean="0"/>
              <a:t> </a:t>
            </a:r>
            <a:r>
              <a:rPr sz="2400" dirty="0" smtClean="0"/>
              <a:t>damage</a:t>
            </a:r>
            <a:r>
              <a:rPr lang="en-US" sz="2400" dirty="0" smtClean="0"/>
              <a:t> </a:t>
            </a:r>
            <a:r>
              <a:rPr sz="2400" dirty="0" smtClean="0"/>
              <a:t>to</a:t>
            </a:r>
            <a:r>
              <a:rPr lang="en-US" sz="2400" dirty="0" smtClean="0"/>
              <a:t> </a:t>
            </a:r>
            <a:r>
              <a:rPr sz="2400" dirty="0" smtClean="0"/>
              <a:t>exhibits</a:t>
            </a:r>
            <a:r>
              <a:rPr lang="en-US" sz="2400" dirty="0" smtClean="0"/>
              <a:t>; </a:t>
            </a:r>
            <a:r>
              <a:rPr lang="en-US" sz="2400" dirty="0" smtClean="0"/>
              <a:t>this appears </a:t>
            </a:r>
            <a:r>
              <a:rPr sz="2400" dirty="0" smtClean="0"/>
              <a:t>on</a:t>
            </a:r>
            <a:r>
              <a:rPr lang="en-US" sz="2400" dirty="0" smtClean="0"/>
              <a:t> </a:t>
            </a:r>
            <a:r>
              <a:rPr sz="2400" dirty="0" smtClean="0"/>
              <a:t>their</a:t>
            </a:r>
            <a:r>
              <a:rPr lang="en-US" sz="2400" dirty="0" smtClean="0"/>
              <a:t> </a:t>
            </a:r>
            <a:r>
              <a:rPr sz="2400" dirty="0" smtClean="0"/>
              <a:t>website</a:t>
            </a:r>
            <a:r>
              <a:rPr lang="en-US" sz="2400" dirty="0" smtClean="0"/>
              <a:t>. </a:t>
            </a:r>
            <a:r>
              <a:rPr sz="1200" dirty="0" smtClean="0">
                <a:hlinkClick r:id="rId2"/>
              </a:rPr>
              <a:t>http</a:t>
            </a:r>
            <a:r>
              <a:rPr sz="1200" dirty="0" smtClean="0">
                <a:hlinkClick r:id="rId2"/>
              </a:rPr>
              <a:t>:</a:t>
            </a:r>
            <a:r>
              <a:rPr lang="en-US" sz="1200" dirty="0" smtClean="0">
                <a:hlinkClick r:id="rId2"/>
              </a:rPr>
              <a:t>//</a:t>
            </a:r>
            <a:r>
              <a:rPr sz="1200" dirty="0" smtClean="0">
                <a:hlinkClick r:id="rId2"/>
              </a:rPr>
              <a:t>www</a:t>
            </a:r>
            <a:r>
              <a:rPr lang="en-US" sz="1200" dirty="0" smtClean="0">
                <a:hlinkClick r:id="rId2"/>
              </a:rPr>
              <a:t>.</a:t>
            </a:r>
            <a:r>
              <a:rPr sz="1200" dirty="0" smtClean="0">
                <a:hlinkClick r:id="rId2"/>
              </a:rPr>
              <a:t>artsandcollections</a:t>
            </a:r>
            <a:r>
              <a:rPr lang="en-US" sz="1200" dirty="0" smtClean="0">
                <a:hlinkClick r:id="rId2"/>
              </a:rPr>
              <a:t>.</a:t>
            </a:r>
            <a:r>
              <a:rPr sz="1200" dirty="0" smtClean="0">
                <a:hlinkClick r:id="rId2"/>
              </a:rPr>
              <a:t>com</a:t>
            </a:r>
            <a:r>
              <a:rPr lang="en-US" sz="1200" dirty="0" smtClean="0">
                <a:hlinkClick r:id="rId2"/>
              </a:rPr>
              <a:t>/</a:t>
            </a:r>
            <a:r>
              <a:rPr sz="1200" dirty="0" smtClean="0">
                <a:hlinkClick r:id="rId2"/>
              </a:rPr>
              <a:t>index</a:t>
            </a:r>
            <a:r>
              <a:rPr lang="en-US" sz="1200" dirty="0" smtClean="0">
                <a:hlinkClick r:id="rId2"/>
              </a:rPr>
              <a:t>.</a:t>
            </a:r>
            <a:r>
              <a:rPr sz="1200" dirty="0" smtClean="0">
                <a:hlinkClick r:id="rId2"/>
              </a:rPr>
              <a:t>php</a:t>
            </a:r>
            <a:r>
              <a:rPr sz="1200" dirty="0" smtClean="0">
                <a:hlinkClick r:id="rId2"/>
              </a:rPr>
              <a:t>?</a:t>
            </a:r>
            <a:r>
              <a:rPr lang="en-US" sz="1200" dirty="0" smtClean="0">
                <a:hlinkClick r:id="rId2"/>
              </a:rPr>
              <a:t>/</a:t>
            </a:r>
            <a:r>
              <a:rPr sz="1200" dirty="0" smtClean="0">
                <a:hlinkClick r:id="rId2"/>
              </a:rPr>
              <a:t>coll_item</a:t>
            </a:r>
            <a:r>
              <a:rPr lang="en-US" sz="1200" dirty="0" smtClean="0">
                <a:hlinkClick r:id="rId2"/>
              </a:rPr>
              <a:t>/</a:t>
            </a:r>
            <a:r>
              <a:rPr sz="1200" dirty="0" smtClean="0">
                <a:hlinkClick r:id="rId2"/>
              </a:rPr>
              <a:t>lost_art</a:t>
            </a:r>
            <a:r>
              <a:rPr lang="en-US" sz="1200" dirty="0" smtClean="0">
                <a:hlinkClick r:id="rId2"/>
              </a:rPr>
              <a:t>/</a:t>
            </a:r>
            <a:endParaRPr lang="he-IL" sz="2400" dirty="0"/>
          </a:p>
        </p:txBody>
      </p:sp>
      <p:sp>
        <p:nvSpPr>
          <p:cNvPr id="10244" name="Date Placeholder 6"/>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dirty="0" smtClean="0">
                <a:solidFill>
                  <a:srgbClr val="F8F8F8"/>
                </a:solidFill>
                <a:latin typeface="Tahoma"/>
              </a:rPr>
              <a:t>Updated</a:t>
            </a:r>
            <a:r>
              <a:rPr lang="en-US" dirty="0" smtClean="0">
                <a:solidFill>
                  <a:srgbClr val="F8F8F8"/>
                </a:solidFill>
                <a:latin typeface="Tahoma"/>
              </a:rPr>
              <a:t> </a:t>
            </a:r>
            <a:r>
              <a:rPr dirty="0" smtClean="0">
                <a:solidFill>
                  <a:srgbClr val="F8F8F8"/>
                </a:solidFill>
                <a:latin typeface="Tahoma"/>
              </a:rPr>
              <a:t>13</a:t>
            </a:r>
            <a:r>
              <a:rPr lang="en-US" dirty="0" smtClean="0">
                <a:solidFill>
                  <a:srgbClr val="F8F8F8"/>
                </a:solidFill>
                <a:latin typeface="Tahoma"/>
              </a:rPr>
              <a:t>-</a:t>
            </a:r>
            <a:r>
              <a:rPr dirty="0" smtClean="0">
                <a:solidFill>
                  <a:srgbClr val="F8F8F8"/>
                </a:solidFill>
                <a:latin typeface="Tahoma"/>
              </a:rPr>
              <a:t>Oct</a:t>
            </a:r>
            <a:r>
              <a:rPr lang="en-US" dirty="0" smtClean="0">
                <a:solidFill>
                  <a:srgbClr val="F8F8F8"/>
                </a:solidFill>
                <a:latin typeface="Tahoma"/>
              </a:rPr>
              <a:t>-</a:t>
            </a:r>
            <a:r>
              <a:rPr dirty="0" smtClean="0">
                <a:solidFill>
                  <a:srgbClr val="F8F8F8"/>
                </a:solidFill>
                <a:latin typeface="Tahoma"/>
              </a:rPr>
              <a:t>2016</a:t>
            </a:r>
            <a:endParaRPr lang="en-US" altLang="en-US" dirty="0">
              <a:solidFill>
                <a:srgbClr val="F8F8F8"/>
              </a:solidFill>
              <a:latin typeface="Tahoma" pitchFamily="34" charset="0"/>
            </a:endParaRPr>
          </a:p>
        </p:txBody>
      </p:sp>
      <p:sp>
        <p:nvSpPr>
          <p:cNvPr id="10245" name="Footer Placeholder 7"/>
          <p:cNvSpPr>
            <a:spLocks noGrp="1"/>
          </p:cNvSpPr>
          <p:nvPr>
            <p:ph type="ftr" sz="quarter" idx="11"/>
          </p:nvPr>
        </p:nvSpPr>
        <p:spPr>
          <a:xfrm>
            <a:off x="2798763" y="5995988"/>
            <a:ext cx="4287837"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dirty="0" smtClean="0">
                <a:solidFill>
                  <a:srgbClr val="F8F8F8"/>
                </a:solidFill>
                <a:latin typeface="Tahoma"/>
              </a:rPr>
              <a:t>The Art Gallery Problem </a:t>
            </a:r>
            <a:r>
              <a:rPr dirty="0" smtClean="0">
                <a:solidFill>
                  <a:srgbClr val="F8F8F8"/>
                </a:solidFill>
                <a:latin typeface="Tahoma"/>
              </a:rPr>
              <a:t>©</a:t>
            </a:r>
            <a:r>
              <a:rPr lang="en-US" dirty="0" smtClean="0">
                <a:solidFill>
                  <a:srgbClr val="F8F8F8"/>
                </a:solidFill>
                <a:latin typeface="Tahoma"/>
              </a:rPr>
              <a:t> </a:t>
            </a:r>
            <a:r>
              <a:rPr dirty="0" smtClean="0">
                <a:solidFill>
                  <a:srgbClr val="F8F8F8"/>
                </a:solidFill>
                <a:latin typeface="Tahoma"/>
              </a:rPr>
              <a:t>All</a:t>
            </a:r>
            <a:r>
              <a:rPr lang="en-US" dirty="0" smtClean="0">
                <a:solidFill>
                  <a:srgbClr val="F8F8F8"/>
                </a:solidFill>
                <a:latin typeface="Tahoma"/>
              </a:rPr>
              <a:t> </a:t>
            </a:r>
            <a:r>
              <a:rPr dirty="0" smtClean="0">
                <a:solidFill>
                  <a:srgbClr val="F8F8F8"/>
                </a:solidFill>
                <a:latin typeface="Tahoma"/>
              </a:rPr>
              <a:t>Rights</a:t>
            </a:r>
            <a:r>
              <a:rPr lang="en-US" dirty="0" smtClean="0">
                <a:solidFill>
                  <a:srgbClr val="F8F8F8"/>
                </a:solidFill>
                <a:latin typeface="Tahoma"/>
              </a:rPr>
              <a:t> </a:t>
            </a:r>
            <a:r>
              <a:rPr dirty="0" smtClean="0">
                <a:solidFill>
                  <a:srgbClr val="F8F8F8"/>
                </a:solidFill>
                <a:latin typeface="Tahoma"/>
              </a:rPr>
              <a:t>Reserved</a:t>
            </a:r>
            <a:r>
              <a:rPr lang="en-US" dirty="0" smtClean="0">
                <a:solidFill>
                  <a:srgbClr val="F8F8F8"/>
                </a:solidFill>
                <a:latin typeface="Tahoma"/>
              </a:rPr>
              <a:t> </a:t>
            </a:r>
            <a:endParaRPr lang="en-US" altLang="en-US" dirty="0">
              <a:solidFill>
                <a:srgbClr val="F8F8F8"/>
              </a:solidFill>
              <a:latin typeface="Tahoma" pitchFamily="34" charset="0"/>
            </a:endParaRPr>
          </a:p>
        </p:txBody>
      </p:sp>
      <p:sp>
        <p:nvSpPr>
          <p:cNvPr id="2" name="Slide Number Placeholder 1"/>
          <p:cNvSpPr>
            <a:spLocks noGrp="1"/>
          </p:cNvSpPr>
          <p:nvPr>
            <p:ph type="sldNum" sz="quarter" idx="12"/>
          </p:nvPr>
        </p:nvSpPr>
        <p:spPr/>
        <p:txBody>
          <a:bodyPr/>
          <a:lstStyle/>
          <a:p>
            <a:pPr>
              <a:defRPr/>
            </a:pPr>
            <a:fld id="{28C99590-D653-46AC-97D3-FFD34B05AF04}" type="slidenum">
              <a:rPr lang="en-US" smtClean="0"/>
              <a:pPr>
                <a:defRPr/>
              </a:pPr>
              <a:t>6</a:t>
            </a:fld>
            <a:endParaRPr lang="en-US"/>
          </a:p>
        </p:txBody>
      </p:sp>
    </p:spTree>
    <p:extLst>
      <p:ext uri="{BB962C8B-B14F-4D97-AF65-F5344CB8AC3E}">
        <p14:creationId xmlns:p14="http://schemas.microsoft.com/office/powerpoint/2010/main" val="10806670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9" presetClass="emph" presetSubtype="0" nodeType="withEffect">
                                  <p:stCondLst>
                                    <p:cond delay="0"/>
                                  </p:stCondLst>
                                  <p:childTnLst>
                                    <p:set>
                                      <p:cBhvr rctx="PPT">
                                        <p:cTn id="12" dur="indefinite"/>
                                        <p:tgtEl>
                                          <p:spTgt spid="3">
                                            <p:txEl>
                                              <p:pRg st="0" end="0"/>
                                            </p:txEl>
                                          </p:spTgt>
                                        </p:tgtEl>
                                        <p:attrNameLst>
                                          <p:attrName>style.opacity</p:attrName>
                                        </p:attrNameLst>
                                      </p:cBhvr>
                                      <p:to>
                                        <p:strVal val="0.5"/>
                                      </p:to>
                                    </p:set>
                                    <p:animEffect filter="image" prLst="opacity: 0.5">
                                      <p:cBhvr rctx="IE">
                                        <p:cTn id="13" dur="indefinite"/>
                                        <p:tgtEl>
                                          <p:spTgt spid="3">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par>
                                <p:cTn id="18" presetID="9" presetClass="emph" presetSubtype="0" nodeType="withEffect">
                                  <p:stCondLst>
                                    <p:cond delay="0"/>
                                  </p:stCondLst>
                                  <p:childTnLst>
                                    <p:set>
                                      <p:cBhvr rctx="PPT">
                                        <p:cTn id="19" dur="indefinite"/>
                                        <p:tgtEl>
                                          <p:spTgt spid="3">
                                            <p:txEl>
                                              <p:pRg st="1" end="1"/>
                                            </p:txEl>
                                          </p:spTgt>
                                        </p:tgtEl>
                                        <p:attrNameLst>
                                          <p:attrName>style.opacity</p:attrName>
                                        </p:attrNameLst>
                                      </p:cBhvr>
                                      <p:to>
                                        <p:strVal val="0.5"/>
                                      </p:to>
                                    </p:set>
                                    <p:animEffect filter="image" prLst="opacity: 0.5">
                                      <p:cBhvr rctx="IE">
                                        <p:cTn id="20" dur="indefinite"/>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28600" y="381000"/>
            <a:ext cx="8382000" cy="838200"/>
          </a:xfrm>
        </p:spPr>
        <p:txBody>
          <a:bodyPr/>
          <a:lstStyle/>
          <a:p>
            <a:pPr algn="ctr" rtl="1" eaLnBrk="1" hangingPunct="1"/>
            <a:r>
              <a:rPr lang="en-US" sz="3600" dirty="0" smtClean="0">
                <a:solidFill>
                  <a:srgbClr val="00FFFF"/>
                </a:solidFill>
              </a:rPr>
              <a:t>The Art Gallery Problem</a:t>
            </a:r>
            <a:endParaRPr lang="en-US" altLang="en-US" sz="3600" dirty="0" smtClean="0">
              <a:solidFill>
                <a:srgbClr val="00FFFF"/>
              </a:solidFill>
            </a:endParaRPr>
          </a:p>
        </p:txBody>
      </p:sp>
      <p:sp>
        <p:nvSpPr>
          <p:cNvPr id="3" name="Content Placeholder 2"/>
          <p:cNvSpPr>
            <a:spLocks noGrp="1"/>
          </p:cNvSpPr>
          <p:nvPr>
            <p:ph idx="1"/>
          </p:nvPr>
        </p:nvSpPr>
        <p:spPr>
          <a:xfrm>
            <a:off x="304800" y="1066800"/>
            <a:ext cx="8458200" cy="5334000"/>
          </a:xfrm>
        </p:spPr>
        <p:txBody>
          <a:bodyPr/>
          <a:lstStyle/>
          <a:p>
            <a:pPr eaLnBrk="1" hangingPunct="1">
              <a:defRPr/>
            </a:pPr>
            <a:r>
              <a:rPr sz="2000" dirty="0" smtClean="0"/>
              <a:t>In</a:t>
            </a:r>
            <a:r>
              <a:rPr lang="en-US" sz="2000" dirty="0" smtClean="0"/>
              <a:t> </a:t>
            </a:r>
            <a:r>
              <a:rPr sz="2000" dirty="0" smtClean="0"/>
              <a:t>order</a:t>
            </a:r>
            <a:r>
              <a:rPr lang="en-US" sz="2000" dirty="0" smtClean="0"/>
              <a:t> </a:t>
            </a:r>
            <a:r>
              <a:rPr sz="2000" dirty="0" smtClean="0"/>
              <a:t>to</a:t>
            </a:r>
            <a:r>
              <a:rPr lang="en-US" sz="2000" dirty="0" smtClean="0"/>
              <a:t> </a:t>
            </a:r>
            <a:r>
              <a:rPr sz="2000" dirty="0" smtClean="0"/>
              <a:t>address</a:t>
            </a:r>
            <a:r>
              <a:rPr lang="en-US" sz="2000" dirty="0" smtClean="0"/>
              <a:t> </a:t>
            </a:r>
            <a:r>
              <a:rPr sz="2000" dirty="0" smtClean="0"/>
              <a:t>the</a:t>
            </a:r>
            <a:r>
              <a:rPr lang="en-US" sz="2000" dirty="0" smtClean="0"/>
              <a:t> </a:t>
            </a:r>
            <a:r>
              <a:rPr sz="2000" dirty="0" smtClean="0"/>
              <a:t>problem</a:t>
            </a:r>
            <a:r>
              <a:rPr lang="en-US" sz="2000" dirty="0" smtClean="0"/>
              <a:t> </a:t>
            </a:r>
            <a:r>
              <a:rPr sz="2000" dirty="0" smtClean="0"/>
              <a:t>of</a:t>
            </a:r>
            <a:r>
              <a:rPr lang="en-US" sz="2000" dirty="0" smtClean="0"/>
              <a:t> </a:t>
            </a:r>
            <a:r>
              <a:rPr sz="2000" dirty="0" smtClean="0"/>
              <a:t>museum</a:t>
            </a:r>
            <a:r>
              <a:rPr lang="en-US" sz="2000" dirty="0" smtClean="0"/>
              <a:t> </a:t>
            </a:r>
            <a:r>
              <a:rPr sz="2000" dirty="0" smtClean="0"/>
              <a:t>security</a:t>
            </a:r>
            <a:r>
              <a:rPr lang="en-US" sz="2000" dirty="0" smtClean="0"/>
              <a:t>, </a:t>
            </a:r>
            <a:r>
              <a:rPr sz="2000" dirty="0" smtClean="0"/>
              <a:t>guards</a:t>
            </a:r>
            <a:r>
              <a:rPr lang="en-US" sz="2000" dirty="0" smtClean="0"/>
              <a:t> </a:t>
            </a:r>
            <a:r>
              <a:rPr sz="2000" dirty="0" smtClean="0"/>
              <a:t>must</a:t>
            </a:r>
            <a:r>
              <a:rPr lang="en-US" sz="2000" dirty="0" smtClean="0"/>
              <a:t> </a:t>
            </a:r>
            <a:r>
              <a:rPr sz="2000" dirty="0" smtClean="0"/>
              <a:t>be</a:t>
            </a:r>
            <a:r>
              <a:rPr lang="en-US" sz="2000" dirty="0" smtClean="0"/>
              <a:t> positioned </a:t>
            </a:r>
            <a:r>
              <a:rPr sz="2000" dirty="0" smtClean="0"/>
              <a:t>inside</a:t>
            </a:r>
            <a:r>
              <a:rPr lang="en-US" sz="2000" dirty="0" smtClean="0"/>
              <a:t> </a:t>
            </a:r>
            <a:r>
              <a:rPr sz="2000" dirty="0" smtClean="0"/>
              <a:t>the</a:t>
            </a:r>
            <a:r>
              <a:rPr lang="en-US" sz="2000" dirty="0" smtClean="0"/>
              <a:t> </a:t>
            </a:r>
            <a:r>
              <a:rPr sz="2000" dirty="0" smtClean="0"/>
              <a:t>museum</a:t>
            </a:r>
            <a:r>
              <a:rPr lang="en-US" sz="2000" dirty="0" smtClean="0"/>
              <a:t>, </a:t>
            </a:r>
            <a:r>
              <a:rPr sz="2000" dirty="0" smtClean="0"/>
              <a:t>or</a:t>
            </a:r>
            <a:r>
              <a:rPr lang="en-US" sz="2000" dirty="0" smtClean="0"/>
              <a:t> </a:t>
            </a:r>
            <a:r>
              <a:rPr sz="2000" dirty="0" smtClean="0"/>
              <a:t>preferably</a:t>
            </a:r>
            <a:r>
              <a:rPr lang="en-US" sz="2000" dirty="0" smtClean="0"/>
              <a:t> </a:t>
            </a:r>
            <a:r>
              <a:rPr lang="en-US" sz="2000" dirty="0" smtClean="0"/>
              <a:t>--</a:t>
            </a:r>
            <a:endParaRPr sz="2000" dirty="0" smtClean="0"/>
          </a:p>
          <a:p>
            <a:pPr marL="361950" indent="0" eaLnBrk="1" hangingPunct="1">
              <a:buNone/>
              <a:defRPr/>
            </a:pPr>
            <a:r>
              <a:rPr lang="en-US" sz="2000" dirty="0" smtClean="0"/>
              <a:t>security cameras connected to an alarm system should be </a:t>
            </a:r>
            <a:r>
              <a:rPr sz="2000" dirty="0" smtClean="0"/>
              <a:t>strategically</a:t>
            </a:r>
            <a:r>
              <a:rPr lang="en-US" sz="2000" dirty="0" smtClean="0"/>
              <a:t> </a:t>
            </a:r>
            <a:r>
              <a:rPr sz="2000" dirty="0" smtClean="0"/>
              <a:t>place</a:t>
            </a:r>
            <a:r>
              <a:rPr lang="en-US" sz="2000" dirty="0" smtClean="0"/>
              <a:t>d</a:t>
            </a:r>
            <a:r>
              <a:rPr lang="he-IL" sz="2000" dirty="0" smtClean="0"/>
              <a:t> </a:t>
            </a:r>
            <a:r>
              <a:rPr lang="en-US" sz="2000" dirty="0" smtClean="0"/>
              <a:t>so t</a:t>
            </a:r>
            <a:r>
              <a:rPr sz="2000" dirty="0" smtClean="0"/>
              <a:t>hat</a:t>
            </a:r>
            <a:r>
              <a:rPr lang="en-US" sz="2000" dirty="0" smtClean="0"/>
              <a:t> </a:t>
            </a:r>
            <a:r>
              <a:rPr sz="2000" dirty="0" smtClean="0"/>
              <a:t>they</a:t>
            </a:r>
            <a:r>
              <a:rPr lang="en-US" sz="2000" dirty="0" smtClean="0"/>
              <a:t> </a:t>
            </a:r>
            <a:r>
              <a:rPr sz="2000" dirty="0" smtClean="0"/>
              <a:t>can</a:t>
            </a:r>
            <a:r>
              <a:rPr lang="en-US" sz="2000" dirty="0" smtClean="0"/>
              <a:t> "</a:t>
            </a:r>
            <a:r>
              <a:rPr sz="2000" dirty="0" smtClean="0"/>
              <a:t>keep</a:t>
            </a:r>
            <a:r>
              <a:rPr lang="en-US" sz="2000" dirty="0" smtClean="0"/>
              <a:t> </a:t>
            </a:r>
            <a:r>
              <a:rPr sz="2000" dirty="0" smtClean="0"/>
              <a:t>an</a:t>
            </a:r>
            <a:r>
              <a:rPr lang="en-US" sz="2000" dirty="0" smtClean="0"/>
              <a:t> </a:t>
            </a:r>
            <a:r>
              <a:rPr sz="2000" dirty="0" smtClean="0"/>
              <a:t>eye</a:t>
            </a:r>
            <a:r>
              <a:rPr lang="en-US" sz="2000" dirty="0" smtClean="0"/>
              <a:t>" </a:t>
            </a:r>
            <a:r>
              <a:rPr sz="2000" dirty="0" smtClean="0"/>
              <a:t>on</a:t>
            </a:r>
            <a:r>
              <a:rPr lang="en-US" sz="2000" dirty="0" smtClean="0"/>
              <a:t> </a:t>
            </a:r>
            <a:r>
              <a:rPr sz="2000" dirty="0" smtClean="0"/>
              <a:t>all</a:t>
            </a:r>
            <a:r>
              <a:rPr lang="en-US" sz="2000" dirty="0" smtClean="0"/>
              <a:t> </a:t>
            </a:r>
            <a:r>
              <a:rPr sz="2000" dirty="0" smtClean="0"/>
              <a:t>exhibits</a:t>
            </a:r>
            <a:r>
              <a:rPr lang="en-US" sz="2000" dirty="0" smtClean="0"/>
              <a:t> </a:t>
            </a:r>
            <a:r>
              <a:rPr sz="2000" dirty="0" smtClean="0"/>
              <a:t>at</a:t>
            </a:r>
            <a:r>
              <a:rPr lang="en-US" sz="2000" dirty="0" smtClean="0"/>
              <a:t> </a:t>
            </a:r>
            <a:r>
              <a:rPr sz="2000" dirty="0" smtClean="0"/>
              <a:t>all</a:t>
            </a:r>
            <a:r>
              <a:rPr lang="en-US" sz="2000" dirty="0" smtClean="0"/>
              <a:t> </a:t>
            </a:r>
            <a:r>
              <a:rPr sz="2000" dirty="0" smtClean="0"/>
              <a:t>times</a:t>
            </a:r>
            <a:r>
              <a:rPr lang="en-US" sz="2000" dirty="0" smtClean="0"/>
              <a:t>. </a:t>
            </a:r>
            <a:endParaRPr sz="2000" dirty="0" smtClean="0"/>
          </a:p>
          <a:p>
            <a:pPr eaLnBrk="1" hangingPunct="1">
              <a:defRPr/>
            </a:pPr>
            <a:r>
              <a:rPr lang="en-US" sz="2000" dirty="0" smtClean="0"/>
              <a:t>As </a:t>
            </a:r>
            <a:r>
              <a:rPr lang="en-US" sz="2000" dirty="0" smtClean="0"/>
              <a:t>the cost for this can run quite high, the following question arises</a:t>
            </a:r>
            <a:r>
              <a:rPr sz="2000" dirty="0" smtClean="0"/>
              <a:t>:</a:t>
            </a:r>
            <a:r>
              <a:rPr lang="en-US" sz="2000" dirty="0" smtClean="0"/>
              <a:t> </a:t>
            </a:r>
            <a:endParaRPr lang="he-IL" sz="2000" dirty="0"/>
          </a:p>
          <a:p>
            <a:pPr eaLnBrk="1" hangingPunct="1">
              <a:spcBef>
                <a:spcPts val="0"/>
              </a:spcBef>
              <a:buFontTx/>
              <a:buNone/>
              <a:defRPr/>
            </a:pPr>
            <a:r>
              <a:rPr sz="2000" dirty="0" smtClean="0"/>
              <a:t>What</a:t>
            </a:r>
            <a:r>
              <a:rPr lang="en-US" sz="2000" dirty="0" smtClean="0"/>
              <a:t> </a:t>
            </a:r>
            <a:r>
              <a:rPr sz="2000" dirty="0" smtClean="0"/>
              <a:t>is</a:t>
            </a:r>
            <a:r>
              <a:rPr lang="en-US" sz="2000" dirty="0" smtClean="0"/>
              <a:t> </a:t>
            </a:r>
            <a:r>
              <a:rPr sz="2000" dirty="0" smtClean="0"/>
              <a:t>the</a:t>
            </a:r>
            <a:r>
              <a:rPr lang="en-US" sz="2000" dirty="0" smtClean="0"/>
              <a:t> </a:t>
            </a:r>
            <a:r>
              <a:rPr sz="2000" dirty="0" smtClean="0"/>
              <a:t>minimum</a:t>
            </a:r>
            <a:r>
              <a:rPr lang="en-US" sz="2000" dirty="0" smtClean="0"/>
              <a:t> </a:t>
            </a:r>
            <a:r>
              <a:rPr sz="2000" dirty="0" smtClean="0"/>
              <a:t>number</a:t>
            </a:r>
            <a:r>
              <a:rPr lang="en-US" sz="2000" dirty="0" smtClean="0"/>
              <a:t> </a:t>
            </a:r>
            <a:r>
              <a:rPr sz="2000" dirty="0" smtClean="0"/>
              <a:t>of</a:t>
            </a:r>
            <a:r>
              <a:rPr lang="en-US" sz="2000" dirty="0" smtClean="0"/>
              <a:t> </a:t>
            </a:r>
            <a:r>
              <a:rPr sz="2000" dirty="0" smtClean="0"/>
              <a:t>guards</a:t>
            </a:r>
            <a:r>
              <a:rPr lang="en-US" sz="2000" dirty="0" smtClean="0"/>
              <a:t> </a:t>
            </a:r>
            <a:r>
              <a:rPr sz="2000" dirty="0" smtClean="0"/>
              <a:t>or</a:t>
            </a:r>
            <a:r>
              <a:rPr lang="en-US" sz="2000" dirty="0" smtClean="0"/>
              <a:t> </a:t>
            </a:r>
            <a:r>
              <a:rPr sz="2000" dirty="0" smtClean="0"/>
              <a:t>cameras</a:t>
            </a:r>
            <a:r>
              <a:rPr lang="en-US" sz="2000" dirty="0" smtClean="0"/>
              <a:t> </a:t>
            </a:r>
            <a:r>
              <a:rPr sz="2000" dirty="0" smtClean="0"/>
              <a:t>necessary</a:t>
            </a:r>
            <a:r>
              <a:rPr lang="en-US" sz="2000" dirty="0" smtClean="0"/>
              <a:t> </a:t>
            </a:r>
            <a:r>
              <a:rPr sz="2000" dirty="0" smtClean="0"/>
              <a:t>to</a:t>
            </a:r>
            <a:r>
              <a:rPr lang="en-US" sz="2000" dirty="0" smtClean="0"/>
              <a:t> provide </a:t>
            </a:r>
            <a:r>
              <a:rPr sz="2000" dirty="0" smtClean="0"/>
              <a:t>cover</a:t>
            </a:r>
            <a:r>
              <a:rPr lang="en-US" sz="2000" dirty="0" smtClean="0"/>
              <a:t>age of </a:t>
            </a:r>
            <a:r>
              <a:rPr sz="2000" dirty="0" smtClean="0"/>
              <a:t>every</a:t>
            </a:r>
            <a:r>
              <a:rPr lang="en-US" sz="2000" dirty="0" smtClean="0"/>
              <a:t> </a:t>
            </a:r>
            <a:r>
              <a:rPr sz="2000" dirty="0" smtClean="0"/>
              <a:t>corner</a:t>
            </a:r>
            <a:r>
              <a:rPr lang="en-US" sz="2000" dirty="0" smtClean="0"/>
              <a:t> </a:t>
            </a:r>
            <a:r>
              <a:rPr sz="2000" dirty="0" smtClean="0"/>
              <a:t>and</a:t>
            </a:r>
            <a:r>
              <a:rPr lang="en-US" sz="2000" dirty="0" smtClean="0"/>
              <a:t> </a:t>
            </a:r>
            <a:r>
              <a:rPr sz="2000" dirty="0" smtClean="0"/>
              <a:t>every</a:t>
            </a:r>
            <a:r>
              <a:rPr lang="en-US" sz="2000" dirty="0" smtClean="0"/>
              <a:t> </a:t>
            </a:r>
            <a:r>
              <a:rPr sz="2000" dirty="0" smtClean="0"/>
              <a:t>wall</a:t>
            </a:r>
            <a:r>
              <a:rPr lang="en-US" sz="2000" dirty="0" smtClean="0"/>
              <a:t> </a:t>
            </a:r>
            <a:r>
              <a:rPr sz="2000" dirty="0" smtClean="0"/>
              <a:t>of</a:t>
            </a:r>
            <a:r>
              <a:rPr lang="en-US" sz="2000" dirty="0" smtClean="0"/>
              <a:t> </a:t>
            </a:r>
            <a:r>
              <a:rPr sz="2000" dirty="0" smtClean="0"/>
              <a:t>the</a:t>
            </a:r>
            <a:r>
              <a:rPr lang="en-US" sz="2000" dirty="0" smtClean="0"/>
              <a:t> </a:t>
            </a:r>
            <a:r>
              <a:rPr sz="2000" dirty="0" smtClean="0"/>
              <a:t>museum</a:t>
            </a:r>
            <a:r>
              <a:rPr sz="2000" dirty="0"/>
              <a:t>?</a:t>
            </a:r>
            <a:endParaRPr lang="he-IL" sz="2000" dirty="0"/>
          </a:p>
          <a:p>
            <a:pPr eaLnBrk="1" hangingPunct="1">
              <a:defRPr/>
            </a:pPr>
            <a:r>
              <a:rPr sz="2000" dirty="0" smtClean="0"/>
              <a:t>This</a:t>
            </a:r>
            <a:r>
              <a:rPr lang="en-US" sz="2000" dirty="0" smtClean="0"/>
              <a:t> </a:t>
            </a:r>
            <a:r>
              <a:rPr sz="2000" dirty="0" smtClean="0"/>
              <a:t>is</a:t>
            </a:r>
            <a:r>
              <a:rPr lang="en-US" sz="2000" dirty="0" smtClean="0"/>
              <a:t> </a:t>
            </a:r>
            <a:r>
              <a:rPr sz="2000" dirty="0" smtClean="0"/>
              <a:t>a</a:t>
            </a:r>
            <a:r>
              <a:rPr lang="en-US" sz="2000" dirty="0" smtClean="0"/>
              <a:t> </a:t>
            </a:r>
            <a:r>
              <a:rPr sz="2000" dirty="0" smtClean="0"/>
              <a:t>question</a:t>
            </a:r>
            <a:r>
              <a:rPr lang="en-US" sz="2000" dirty="0" smtClean="0"/>
              <a:t> </a:t>
            </a:r>
            <a:r>
              <a:rPr lang="en-US" sz="2000" dirty="0" smtClean="0"/>
              <a:t>perfectly fitted </a:t>
            </a:r>
            <a:r>
              <a:rPr sz="2000" dirty="0" smtClean="0"/>
              <a:t>for</a:t>
            </a:r>
            <a:r>
              <a:rPr lang="en-US" sz="2000" dirty="0" smtClean="0"/>
              <a:t> </a:t>
            </a:r>
            <a:r>
              <a:rPr sz="2000" dirty="0" smtClean="0"/>
              <a:t>mathematicians</a:t>
            </a:r>
            <a:r>
              <a:rPr lang="en-US" sz="2000" dirty="0" smtClean="0"/>
              <a:t>. </a:t>
            </a:r>
            <a:endParaRPr sz="2000" dirty="0"/>
          </a:p>
          <a:p>
            <a:pPr eaLnBrk="1" hangingPunct="1">
              <a:defRPr/>
            </a:pPr>
            <a:r>
              <a:rPr sz="2000" dirty="0" smtClean="0"/>
              <a:t>One</a:t>
            </a:r>
            <a:r>
              <a:rPr lang="en-US" sz="2000" dirty="0" smtClean="0"/>
              <a:t> </a:t>
            </a:r>
            <a:r>
              <a:rPr sz="2000" dirty="0" smtClean="0"/>
              <a:t>of</a:t>
            </a:r>
            <a:r>
              <a:rPr lang="en-US" sz="2000" dirty="0" smtClean="0"/>
              <a:t> </a:t>
            </a:r>
            <a:r>
              <a:rPr sz="2000" dirty="0" smtClean="0"/>
              <a:t>the</a:t>
            </a:r>
            <a:r>
              <a:rPr lang="en-US" sz="2000" dirty="0" smtClean="0"/>
              <a:t> </a:t>
            </a:r>
            <a:r>
              <a:rPr sz="2000" dirty="0" smtClean="0"/>
              <a:t>first</a:t>
            </a:r>
            <a:r>
              <a:rPr lang="en-US" sz="2000" dirty="0" smtClean="0"/>
              <a:t> </a:t>
            </a:r>
            <a:r>
              <a:rPr sz="2000" dirty="0" smtClean="0"/>
              <a:t>people</a:t>
            </a:r>
            <a:r>
              <a:rPr lang="en-US" sz="2000" dirty="0" smtClean="0"/>
              <a:t> who expressed </a:t>
            </a:r>
            <a:r>
              <a:rPr sz="2000" dirty="0" smtClean="0"/>
              <a:t>interest</a:t>
            </a:r>
            <a:r>
              <a:rPr lang="en-US" sz="2000" dirty="0" smtClean="0"/>
              <a:t> </a:t>
            </a:r>
            <a:r>
              <a:rPr sz="2000" dirty="0" smtClean="0"/>
              <a:t>in</a:t>
            </a:r>
            <a:r>
              <a:rPr lang="en-US" sz="2000" dirty="0" smtClean="0"/>
              <a:t> </a:t>
            </a:r>
            <a:r>
              <a:rPr sz="2000" dirty="0" smtClean="0"/>
              <a:t>this</a:t>
            </a:r>
            <a:r>
              <a:rPr lang="en-US" sz="2000" dirty="0" smtClean="0"/>
              <a:t> </a:t>
            </a:r>
            <a:r>
              <a:rPr sz="2000" dirty="0" smtClean="0"/>
              <a:t>problem</a:t>
            </a:r>
            <a:r>
              <a:rPr lang="en-US" sz="2000" dirty="0" smtClean="0"/>
              <a:t> </a:t>
            </a:r>
            <a:r>
              <a:rPr sz="2000" dirty="0" smtClean="0"/>
              <a:t>was</a:t>
            </a:r>
            <a:r>
              <a:rPr lang="en-US" sz="2000" dirty="0" smtClean="0"/>
              <a:t> </a:t>
            </a:r>
            <a:r>
              <a:rPr sz="2000" dirty="0" smtClean="0"/>
              <a:t>the</a:t>
            </a:r>
            <a:r>
              <a:rPr lang="en-US" sz="2000" dirty="0" smtClean="0"/>
              <a:t> </a:t>
            </a:r>
            <a:r>
              <a:rPr sz="2000" dirty="0" smtClean="0"/>
              <a:t>American</a:t>
            </a:r>
            <a:r>
              <a:rPr lang="en-US" sz="2000" dirty="0" smtClean="0"/>
              <a:t> </a:t>
            </a:r>
            <a:r>
              <a:rPr sz="2000" dirty="0" smtClean="0"/>
              <a:t>mathematician</a:t>
            </a:r>
            <a:r>
              <a:rPr lang="en-US" sz="2000" dirty="0" smtClean="0"/>
              <a:t> </a:t>
            </a:r>
            <a:r>
              <a:rPr sz="2000" dirty="0" smtClean="0"/>
              <a:t>Victor</a:t>
            </a:r>
            <a:r>
              <a:rPr lang="en-US" sz="2000" dirty="0" smtClean="0"/>
              <a:t> </a:t>
            </a:r>
            <a:r>
              <a:rPr sz="2000" dirty="0" smtClean="0"/>
              <a:t>Klee</a:t>
            </a:r>
            <a:r>
              <a:rPr lang="en-US" sz="2000" dirty="0" smtClean="0"/>
              <a:t>. </a:t>
            </a:r>
            <a:endParaRPr lang="he-IL" sz="2000" dirty="0"/>
          </a:p>
        </p:txBody>
      </p:sp>
      <p:sp>
        <p:nvSpPr>
          <p:cNvPr id="11268" name="Date Placeholder 6"/>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dirty="0" smtClean="0">
                <a:solidFill>
                  <a:srgbClr val="F8F8F8"/>
                </a:solidFill>
                <a:latin typeface="Tahoma"/>
              </a:rPr>
              <a:t>Updated</a:t>
            </a:r>
            <a:r>
              <a:rPr lang="en-US" dirty="0" smtClean="0">
                <a:solidFill>
                  <a:srgbClr val="F8F8F8"/>
                </a:solidFill>
                <a:latin typeface="Tahoma"/>
              </a:rPr>
              <a:t> </a:t>
            </a:r>
            <a:r>
              <a:rPr dirty="0" smtClean="0">
                <a:solidFill>
                  <a:srgbClr val="F8F8F8"/>
                </a:solidFill>
                <a:latin typeface="Tahoma"/>
              </a:rPr>
              <a:t>13</a:t>
            </a:r>
            <a:r>
              <a:rPr lang="en-US" dirty="0" smtClean="0">
                <a:solidFill>
                  <a:srgbClr val="F8F8F8"/>
                </a:solidFill>
                <a:latin typeface="Tahoma"/>
              </a:rPr>
              <a:t>-</a:t>
            </a:r>
            <a:r>
              <a:rPr dirty="0" smtClean="0">
                <a:solidFill>
                  <a:srgbClr val="F8F8F8"/>
                </a:solidFill>
                <a:latin typeface="Tahoma"/>
              </a:rPr>
              <a:t>Oct</a:t>
            </a:r>
            <a:r>
              <a:rPr lang="en-US" dirty="0" smtClean="0">
                <a:solidFill>
                  <a:srgbClr val="F8F8F8"/>
                </a:solidFill>
                <a:latin typeface="Tahoma"/>
              </a:rPr>
              <a:t>-</a:t>
            </a:r>
            <a:r>
              <a:rPr dirty="0" smtClean="0">
                <a:solidFill>
                  <a:srgbClr val="F8F8F8"/>
                </a:solidFill>
                <a:latin typeface="Tahoma"/>
              </a:rPr>
              <a:t>2016</a:t>
            </a:r>
            <a:endParaRPr lang="en-US" altLang="en-US" dirty="0">
              <a:solidFill>
                <a:srgbClr val="F8F8F8"/>
              </a:solidFill>
              <a:latin typeface="Tahoma" pitchFamily="34" charset="0"/>
            </a:endParaRPr>
          </a:p>
        </p:txBody>
      </p:sp>
      <p:sp>
        <p:nvSpPr>
          <p:cNvPr id="11269" name="Footer Placeholder 7"/>
          <p:cNvSpPr>
            <a:spLocks noGrp="1"/>
          </p:cNvSpPr>
          <p:nvPr>
            <p:ph type="ftr" sz="quarter" idx="11"/>
          </p:nvPr>
        </p:nvSpPr>
        <p:spPr>
          <a:xfrm>
            <a:off x="2514600" y="5995988"/>
            <a:ext cx="4572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dirty="0" smtClean="0">
                <a:solidFill>
                  <a:srgbClr val="F8F8F8"/>
                </a:solidFill>
                <a:latin typeface="Tahoma"/>
              </a:rPr>
              <a:t>The Art Gallery Problem </a:t>
            </a:r>
            <a:r>
              <a:rPr dirty="0" smtClean="0">
                <a:solidFill>
                  <a:srgbClr val="F8F8F8"/>
                </a:solidFill>
                <a:latin typeface="Tahoma"/>
              </a:rPr>
              <a:t>©</a:t>
            </a:r>
            <a:r>
              <a:rPr lang="en-US" dirty="0" smtClean="0">
                <a:solidFill>
                  <a:srgbClr val="F8F8F8"/>
                </a:solidFill>
                <a:latin typeface="Tahoma"/>
              </a:rPr>
              <a:t> </a:t>
            </a:r>
            <a:r>
              <a:rPr dirty="0" smtClean="0">
                <a:solidFill>
                  <a:srgbClr val="F8F8F8"/>
                </a:solidFill>
                <a:latin typeface="Tahoma"/>
              </a:rPr>
              <a:t>All</a:t>
            </a:r>
            <a:r>
              <a:rPr lang="en-US" dirty="0" smtClean="0">
                <a:solidFill>
                  <a:srgbClr val="F8F8F8"/>
                </a:solidFill>
                <a:latin typeface="Tahoma"/>
              </a:rPr>
              <a:t> </a:t>
            </a:r>
            <a:r>
              <a:rPr dirty="0" smtClean="0">
                <a:solidFill>
                  <a:srgbClr val="F8F8F8"/>
                </a:solidFill>
                <a:latin typeface="Tahoma"/>
              </a:rPr>
              <a:t>Rights</a:t>
            </a:r>
            <a:r>
              <a:rPr lang="en-US" dirty="0" smtClean="0">
                <a:solidFill>
                  <a:srgbClr val="F8F8F8"/>
                </a:solidFill>
                <a:latin typeface="Tahoma"/>
              </a:rPr>
              <a:t> </a:t>
            </a:r>
            <a:r>
              <a:rPr dirty="0" smtClean="0">
                <a:solidFill>
                  <a:srgbClr val="F8F8F8"/>
                </a:solidFill>
                <a:latin typeface="Tahoma"/>
              </a:rPr>
              <a:t>Reserved</a:t>
            </a:r>
            <a:r>
              <a:rPr lang="en-US" dirty="0" smtClean="0">
                <a:solidFill>
                  <a:srgbClr val="F8F8F8"/>
                </a:solidFill>
                <a:latin typeface="Tahoma"/>
              </a:rPr>
              <a:t> </a:t>
            </a:r>
            <a:endParaRPr lang="en-US" altLang="en-US" dirty="0">
              <a:solidFill>
                <a:srgbClr val="F8F8F8"/>
              </a:solidFill>
              <a:latin typeface="Tahoma" pitchFamily="34" charset="0"/>
            </a:endParaRPr>
          </a:p>
        </p:txBody>
      </p:sp>
      <p:sp>
        <p:nvSpPr>
          <p:cNvPr id="2" name="Slide Number Placeholder 1"/>
          <p:cNvSpPr>
            <a:spLocks noGrp="1"/>
          </p:cNvSpPr>
          <p:nvPr>
            <p:ph type="sldNum" sz="quarter" idx="12"/>
          </p:nvPr>
        </p:nvSpPr>
        <p:spPr/>
        <p:txBody>
          <a:bodyPr/>
          <a:lstStyle/>
          <a:p>
            <a:pPr>
              <a:defRPr/>
            </a:pPr>
            <a:fld id="{28C99590-D653-46AC-97D3-FFD34B05AF04}" type="slidenum">
              <a:rPr lang="en-US" smtClean="0"/>
              <a:pPr>
                <a:defRPr/>
              </a:pPr>
              <a:t>7</a:t>
            </a:fld>
            <a:endParaRPr lang="en-US"/>
          </a:p>
        </p:txBody>
      </p:sp>
    </p:spTree>
    <p:extLst>
      <p:ext uri="{BB962C8B-B14F-4D97-AF65-F5344CB8AC3E}">
        <p14:creationId xmlns:p14="http://schemas.microsoft.com/office/powerpoint/2010/main" val="25507503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9" presetClass="emph" presetSubtype="0" nodeType="withEffect">
                                  <p:stCondLst>
                                    <p:cond delay="0"/>
                                  </p:stCondLst>
                                  <p:childTnLst>
                                    <p:set>
                                      <p:cBhvr rctx="PPT">
                                        <p:cTn id="16" dur="indefinite"/>
                                        <p:tgtEl>
                                          <p:spTgt spid="3">
                                            <p:txEl>
                                              <p:pRg st="0" end="0"/>
                                            </p:txEl>
                                          </p:spTgt>
                                        </p:tgtEl>
                                        <p:attrNameLst>
                                          <p:attrName>style.opacity</p:attrName>
                                        </p:attrNameLst>
                                      </p:cBhvr>
                                      <p:to>
                                        <p:strVal val="0.5"/>
                                      </p:to>
                                    </p:set>
                                    <p:animEffect filter="image" prLst="opacity: 0.5">
                                      <p:cBhvr rctx="IE">
                                        <p:cTn id="17" dur="indefinite"/>
                                        <p:tgtEl>
                                          <p:spTgt spid="3">
                                            <p:txEl>
                                              <p:pRg st="0" end="0"/>
                                            </p:txEl>
                                          </p:spTgt>
                                        </p:tgtEl>
                                      </p:cBhvr>
                                    </p:animEffect>
                                  </p:childTnLst>
                                </p:cTn>
                              </p:par>
                              <p:par>
                                <p:cTn id="18" presetID="9" presetClass="emph" presetSubtype="0" nodeType="withEffect">
                                  <p:stCondLst>
                                    <p:cond delay="0"/>
                                  </p:stCondLst>
                                  <p:childTnLst>
                                    <p:set>
                                      <p:cBhvr rctx="PPT">
                                        <p:cTn id="19" dur="indefinite"/>
                                        <p:tgtEl>
                                          <p:spTgt spid="3">
                                            <p:txEl>
                                              <p:pRg st="1" end="1"/>
                                            </p:txEl>
                                          </p:spTgt>
                                        </p:tgtEl>
                                        <p:attrNameLst>
                                          <p:attrName>style.opacity</p:attrName>
                                        </p:attrNameLst>
                                      </p:cBhvr>
                                      <p:to>
                                        <p:strVal val="0.5"/>
                                      </p:to>
                                    </p:set>
                                    <p:animEffect filter="image" prLst="opacity: 0.5">
                                      <p:cBhvr rctx="IE">
                                        <p:cTn id="20" dur="indefinite"/>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par>
                                <p:cTn id="33" presetID="9" presetClass="emph" presetSubtype="0" nodeType="withEffect">
                                  <p:stCondLst>
                                    <p:cond delay="0"/>
                                  </p:stCondLst>
                                  <p:childTnLst>
                                    <p:set>
                                      <p:cBhvr rctx="PPT">
                                        <p:cTn id="34" dur="indefinite"/>
                                        <p:tgtEl>
                                          <p:spTgt spid="3">
                                            <p:txEl>
                                              <p:pRg st="2" end="2"/>
                                            </p:txEl>
                                          </p:spTgt>
                                        </p:tgtEl>
                                        <p:attrNameLst>
                                          <p:attrName>style.opacity</p:attrName>
                                        </p:attrNameLst>
                                      </p:cBhvr>
                                      <p:to>
                                        <p:strVal val="0.5"/>
                                      </p:to>
                                    </p:set>
                                    <p:animEffect filter="image" prLst="opacity: 0.5">
                                      <p:cBhvr rctx="IE">
                                        <p:cTn id="35" dur="indefinite"/>
                                        <p:tgtEl>
                                          <p:spTgt spid="3">
                                            <p:txEl>
                                              <p:pRg st="2" end="2"/>
                                            </p:txEl>
                                          </p:spTgt>
                                        </p:tgtEl>
                                      </p:cBhvr>
                                    </p:animEffect>
                                  </p:childTnLst>
                                </p:cTn>
                              </p:par>
                              <p:par>
                                <p:cTn id="36" presetID="9" presetClass="emph" presetSubtype="0" nodeType="withEffect">
                                  <p:stCondLst>
                                    <p:cond delay="0"/>
                                  </p:stCondLst>
                                  <p:childTnLst>
                                    <p:set>
                                      <p:cBhvr rctx="PPT">
                                        <p:cTn id="37" dur="indefinite"/>
                                        <p:tgtEl>
                                          <p:spTgt spid="3">
                                            <p:txEl>
                                              <p:pRg st="3" end="3"/>
                                            </p:txEl>
                                          </p:spTgt>
                                        </p:tgtEl>
                                        <p:attrNameLst>
                                          <p:attrName>style.opacity</p:attrName>
                                        </p:attrNameLst>
                                      </p:cBhvr>
                                      <p:to>
                                        <p:strVal val="0.5"/>
                                      </p:to>
                                    </p:set>
                                    <p:animEffect filter="image" prLst="opacity: 0.5">
                                      <p:cBhvr rctx="IE">
                                        <p:cTn id="38" dur="indefinite"/>
                                        <p:tgtEl>
                                          <p:spTgt spid="3">
                                            <p:txEl>
                                              <p:pRg st="3" end="3"/>
                                            </p:txEl>
                                          </p:spTgt>
                                        </p:tgtEl>
                                      </p:cBhvr>
                                    </p:animEffect>
                                  </p:childTnLst>
                                </p:cTn>
                              </p:par>
                              <p:par>
                                <p:cTn id="39" presetID="9" presetClass="emph" presetSubtype="0" nodeType="withEffect">
                                  <p:stCondLst>
                                    <p:cond delay="0"/>
                                  </p:stCondLst>
                                  <p:childTnLst>
                                    <p:set>
                                      <p:cBhvr rctx="PPT">
                                        <p:cTn id="40" dur="indefinite"/>
                                        <p:tgtEl>
                                          <p:spTgt spid="3">
                                            <p:txEl>
                                              <p:pRg st="4" end="4"/>
                                            </p:txEl>
                                          </p:spTgt>
                                        </p:tgtEl>
                                        <p:attrNameLst>
                                          <p:attrName>style.opacity</p:attrName>
                                        </p:attrNameLst>
                                      </p:cBhvr>
                                      <p:to>
                                        <p:strVal val="0.5"/>
                                      </p:to>
                                    </p:set>
                                    <p:animEffect filter="image" prLst="opacity: 0.5">
                                      <p:cBhvr rctx="IE">
                                        <p:cTn id="41" dur="indefinite"/>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709738" y="381000"/>
            <a:ext cx="5605462" cy="838200"/>
          </a:xfrm>
        </p:spPr>
        <p:txBody>
          <a:bodyPr/>
          <a:lstStyle/>
          <a:p>
            <a:pPr eaLnBrk="1" hangingPunct="1"/>
            <a:r>
              <a:rPr sz="2800" spc="-100" dirty="0" smtClean="0">
                <a:solidFill>
                  <a:srgbClr val="00FFFF"/>
                </a:solidFill>
              </a:rPr>
              <a:t>How</a:t>
            </a:r>
            <a:r>
              <a:rPr lang="en-US" sz="2800" spc="-100" dirty="0" smtClean="0">
                <a:solidFill>
                  <a:srgbClr val="00FFFF"/>
                </a:solidFill>
              </a:rPr>
              <a:t> is </a:t>
            </a:r>
            <a:r>
              <a:rPr sz="2800" spc="-100" dirty="0" smtClean="0">
                <a:solidFill>
                  <a:srgbClr val="00FFFF"/>
                </a:solidFill>
              </a:rPr>
              <a:t>the</a:t>
            </a:r>
            <a:r>
              <a:rPr lang="en-US" sz="2800" spc="-100" dirty="0" smtClean="0">
                <a:solidFill>
                  <a:srgbClr val="00FFFF"/>
                </a:solidFill>
              </a:rPr>
              <a:t> </a:t>
            </a:r>
            <a:r>
              <a:rPr sz="2800" spc="-100" dirty="0" smtClean="0">
                <a:solidFill>
                  <a:srgbClr val="00FFFF"/>
                </a:solidFill>
              </a:rPr>
              <a:t>solution</a:t>
            </a:r>
            <a:r>
              <a:rPr lang="en-US" sz="2800" spc="-100" dirty="0" smtClean="0">
                <a:solidFill>
                  <a:srgbClr val="00FFFF"/>
                </a:solidFill>
              </a:rPr>
              <a:t> </a:t>
            </a:r>
            <a:r>
              <a:rPr sz="2800" spc="-100" dirty="0" smtClean="0">
                <a:solidFill>
                  <a:srgbClr val="00FFFF"/>
                </a:solidFill>
              </a:rPr>
              <a:t>to</a:t>
            </a:r>
            <a:r>
              <a:rPr lang="en-US" sz="2800" spc="-100" dirty="0" smtClean="0">
                <a:solidFill>
                  <a:srgbClr val="00FFFF"/>
                </a:solidFill>
              </a:rPr>
              <a:t> </a:t>
            </a:r>
            <a:r>
              <a:rPr sz="2800" spc="-100" dirty="0" smtClean="0">
                <a:solidFill>
                  <a:srgbClr val="00FFFF"/>
                </a:solidFill>
              </a:rPr>
              <a:t>a</a:t>
            </a:r>
            <a:r>
              <a:rPr lang="en-US" sz="2800" spc="-100" dirty="0" smtClean="0">
                <a:solidFill>
                  <a:srgbClr val="00FFFF"/>
                </a:solidFill>
              </a:rPr>
              <a:t> </a:t>
            </a:r>
            <a:r>
              <a:rPr sz="2800" spc="-100" dirty="0" smtClean="0">
                <a:solidFill>
                  <a:srgbClr val="00FFFF"/>
                </a:solidFill>
              </a:rPr>
              <a:t>math</a:t>
            </a:r>
            <a:r>
              <a:rPr lang="en-US" sz="2800" spc="-100" dirty="0" smtClean="0">
                <a:solidFill>
                  <a:srgbClr val="00FFFF"/>
                </a:solidFill>
              </a:rPr>
              <a:t> </a:t>
            </a:r>
            <a:r>
              <a:rPr sz="2800" spc="-100" dirty="0" smtClean="0">
                <a:solidFill>
                  <a:srgbClr val="00FFFF"/>
                </a:solidFill>
              </a:rPr>
              <a:t>problem</a:t>
            </a:r>
            <a:r>
              <a:rPr lang="en-US" sz="2800" spc="-100" dirty="0" smtClean="0">
                <a:solidFill>
                  <a:srgbClr val="00FFFF"/>
                </a:solidFill>
              </a:rPr>
              <a:t> "</a:t>
            </a:r>
            <a:r>
              <a:rPr sz="2800" spc="-100" dirty="0" smtClean="0">
                <a:solidFill>
                  <a:srgbClr val="00FFFF"/>
                </a:solidFill>
              </a:rPr>
              <a:t>born</a:t>
            </a:r>
            <a:r>
              <a:rPr lang="en-US" sz="2800" spc="-100" dirty="0" smtClean="0">
                <a:solidFill>
                  <a:srgbClr val="00FFFF"/>
                </a:solidFill>
              </a:rPr>
              <a:t>"?</a:t>
            </a:r>
            <a:endParaRPr lang="en-US" altLang="en-US" sz="2800" spc="-100" dirty="0" smtClean="0">
              <a:solidFill>
                <a:srgbClr val="00FFFF"/>
              </a:solidFill>
            </a:endParaRPr>
          </a:p>
        </p:txBody>
      </p:sp>
      <p:sp>
        <p:nvSpPr>
          <p:cNvPr id="3" name="Content Placeholder 2"/>
          <p:cNvSpPr>
            <a:spLocks noGrp="1"/>
          </p:cNvSpPr>
          <p:nvPr>
            <p:ph idx="1"/>
          </p:nvPr>
        </p:nvSpPr>
        <p:spPr>
          <a:xfrm>
            <a:off x="205654" y="2286000"/>
            <a:ext cx="8534400" cy="4648200"/>
          </a:xfrm>
        </p:spPr>
        <p:txBody>
          <a:bodyPr/>
          <a:lstStyle/>
          <a:p>
            <a:pPr marL="371475" indent="-371475" eaLnBrk="1" hangingPunct="1">
              <a:spcBef>
                <a:spcPts val="0"/>
              </a:spcBef>
              <a:defRPr/>
            </a:pPr>
            <a:r>
              <a:rPr sz="2000" dirty="0" smtClean="0"/>
              <a:t>A</a:t>
            </a:r>
            <a:r>
              <a:rPr lang="en-US" sz="2000" dirty="0" smtClean="0"/>
              <a:t> </a:t>
            </a:r>
            <a:r>
              <a:rPr sz="2000" dirty="0" smtClean="0"/>
              <a:t>brilliant</a:t>
            </a:r>
            <a:r>
              <a:rPr lang="en-US" sz="2000" dirty="0" smtClean="0"/>
              <a:t> </a:t>
            </a:r>
            <a:r>
              <a:rPr sz="2000" dirty="0" smtClean="0"/>
              <a:t>young</a:t>
            </a:r>
            <a:r>
              <a:rPr lang="en-US" sz="2000" dirty="0" smtClean="0"/>
              <a:t> </a:t>
            </a:r>
            <a:r>
              <a:rPr sz="2000" dirty="0" smtClean="0"/>
              <a:t>mathematician</a:t>
            </a:r>
            <a:r>
              <a:rPr lang="en-US" sz="2000" dirty="0" smtClean="0"/>
              <a:t> </a:t>
            </a:r>
            <a:r>
              <a:rPr sz="2000" dirty="0" smtClean="0"/>
              <a:t>named</a:t>
            </a:r>
            <a:r>
              <a:rPr lang="en-US" sz="2000" dirty="0" smtClean="0"/>
              <a:t> </a:t>
            </a:r>
            <a:r>
              <a:rPr sz="2000" dirty="0" err="1" smtClean="0"/>
              <a:t>Václav</a:t>
            </a:r>
            <a:r>
              <a:rPr lang="en-US" sz="2000" dirty="0" smtClean="0"/>
              <a:t> </a:t>
            </a:r>
            <a:r>
              <a:rPr sz="2000" dirty="0" err="1" smtClean="0"/>
              <a:t>Chvátal</a:t>
            </a:r>
            <a:r>
              <a:rPr lang="en-US" sz="2000" dirty="0" smtClean="0"/>
              <a:t>, who was forced to leave his Czech homeland </a:t>
            </a:r>
            <a:r>
              <a:rPr lang="en-US" sz="2000" dirty="0" smtClean="0"/>
              <a:t>during the </a:t>
            </a:r>
            <a:r>
              <a:rPr lang="en-US" sz="2000" dirty="0" smtClean="0"/>
              <a:t>1968 Soviet invasion,</a:t>
            </a:r>
            <a:r>
              <a:rPr lang="en-GB" sz="2000" dirty="0" smtClean="0"/>
              <a:t> </a:t>
            </a:r>
            <a:r>
              <a:rPr lang="en-GB" sz="2000" dirty="0" smtClean="0"/>
              <a:t>was also present at the conference. </a:t>
            </a:r>
            <a:endParaRPr sz="2000" dirty="0"/>
          </a:p>
          <a:p>
            <a:pPr marL="342900" lvl="1" indent="-342900" eaLnBrk="1" hangingPunct="1">
              <a:spcBef>
                <a:spcPts val="0"/>
              </a:spcBef>
              <a:buClr>
                <a:srgbClr val="0070C0"/>
              </a:buClr>
              <a:buSzPct val="130000"/>
              <a:buFont typeface="Arial" pitchFamily="34" charset="0"/>
              <a:buChar char="•"/>
              <a:tabLst>
                <a:tab pos="171450" algn="l"/>
              </a:tabLst>
              <a:defRPr/>
            </a:pPr>
            <a:r>
              <a:rPr sz="2000" dirty="0" smtClean="0"/>
              <a:t>In</a:t>
            </a:r>
            <a:r>
              <a:rPr lang="en-US" sz="2000" dirty="0" smtClean="0"/>
              <a:t> </a:t>
            </a:r>
            <a:r>
              <a:rPr sz="2000" dirty="0" smtClean="0"/>
              <a:t>a</a:t>
            </a:r>
            <a:r>
              <a:rPr lang="en-US" sz="2000" dirty="0" smtClean="0"/>
              <a:t> </a:t>
            </a:r>
            <a:r>
              <a:rPr sz="2000" dirty="0" smtClean="0"/>
              <a:t>discussion</a:t>
            </a:r>
            <a:r>
              <a:rPr lang="en-US" sz="2000" dirty="0" smtClean="0"/>
              <a:t> </a:t>
            </a:r>
            <a:r>
              <a:rPr sz="2000" dirty="0" smtClean="0"/>
              <a:t>at</a:t>
            </a:r>
            <a:r>
              <a:rPr lang="en-US" sz="2000" dirty="0" smtClean="0"/>
              <a:t> </a:t>
            </a:r>
            <a:r>
              <a:rPr sz="2000" dirty="0" smtClean="0"/>
              <a:t>the</a:t>
            </a:r>
            <a:r>
              <a:rPr lang="en-US" sz="2000" dirty="0" smtClean="0"/>
              <a:t> </a:t>
            </a:r>
            <a:r>
              <a:rPr sz="2000" dirty="0" smtClean="0"/>
              <a:t>conference</a:t>
            </a:r>
            <a:r>
              <a:rPr lang="en-US" sz="2000" dirty="0" smtClean="0"/>
              <a:t>, </a:t>
            </a:r>
            <a:r>
              <a:rPr sz="2000" dirty="0" err="1" smtClean="0"/>
              <a:t>Chvátal</a:t>
            </a:r>
            <a:r>
              <a:rPr lang="en-US" sz="2000" dirty="0" smtClean="0"/>
              <a:t> </a:t>
            </a:r>
            <a:r>
              <a:rPr sz="2000" dirty="0" smtClean="0"/>
              <a:t>asked</a:t>
            </a:r>
            <a:r>
              <a:rPr lang="en-US" sz="2000" dirty="0" smtClean="0"/>
              <a:t> </a:t>
            </a:r>
            <a:r>
              <a:rPr sz="2000" dirty="0" smtClean="0"/>
              <a:t>Klee</a:t>
            </a:r>
            <a:r>
              <a:rPr lang="en-US" sz="2000" dirty="0" smtClean="0"/>
              <a:t> </a:t>
            </a:r>
            <a:r>
              <a:rPr sz="2000" dirty="0" smtClean="0"/>
              <a:t>to</a:t>
            </a:r>
            <a:r>
              <a:rPr lang="en-US" sz="2000" dirty="0" smtClean="0"/>
              <a:t> </a:t>
            </a:r>
            <a:r>
              <a:rPr sz="2000" dirty="0" smtClean="0"/>
              <a:t>suggest</a:t>
            </a:r>
            <a:r>
              <a:rPr lang="en-US" sz="2000" dirty="0" smtClean="0"/>
              <a:t> </a:t>
            </a:r>
            <a:r>
              <a:rPr sz="2000" dirty="0" smtClean="0"/>
              <a:t>a</a:t>
            </a:r>
            <a:r>
              <a:rPr lang="en-US" sz="2000" dirty="0" smtClean="0"/>
              <a:t> </a:t>
            </a:r>
            <a:r>
              <a:rPr sz="2000" dirty="0" smtClean="0"/>
              <a:t>challenging</a:t>
            </a:r>
            <a:r>
              <a:rPr lang="en-US" sz="2000" dirty="0" smtClean="0"/>
              <a:t> </a:t>
            </a:r>
            <a:r>
              <a:rPr sz="2000" dirty="0" smtClean="0"/>
              <a:t>research</a:t>
            </a:r>
            <a:r>
              <a:rPr lang="en-US" sz="2000" dirty="0" smtClean="0"/>
              <a:t> </a:t>
            </a:r>
            <a:r>
              <a:rPr sz="2000" dirty="0" smtClean="0"/>
              <a:t>topic</a:t>
            </a:r>
            <a:r>
              <a:rPr lang="en-US" sz="2000" dirty="0" smtClean="0"/>
              <a:t>. </a:t>
            </a:r>
            <a:r>
              <a:rPr sz="2000" dirty="0" smtClean="0"/>
              <a:t>Klee</a:t>
            </a:r>
            <a:r>
              <a:rPr lang="en-US" sz="2000" dirty="0" smtClean="0"/>
              <a:t> </a:t>
            </a:r>
            <a:r>
              <a:rPr sz="2000" dirty="0" smtClean="0"/>
              <a:t>proposed</a:t>
            </a:r>
            <a:r>
              <a:rPr lang="en-US" sz="2000" dirty="0" smtClean="0"/>
              <a:t> </a:t>
            </a:r>
            <a:r>
              <a:rPr sz="2000" dirty="0" smtClean="0"/>
              <a:t>that</a:t>
            </a:r>
            <a:r>
              <a:rPr lang="en-US" sz="2000" dirty="0" smtClean="0"/>
              <a:t> </a:t>
            </a:r>
            <a:r>
              <a:rPr sz="2000" dirty="0" smtClean="0"/>
              <a:t>he</a:t>
            </a:r>
            <a:r>
              <a:rPr lang="en-US" sz="2000" dirty="0" smtClean="0"/>
              <a:t> </a:t>
            </a:r>
            <a:r>
              <a:rPr sz="2000" dirty="0" smtClean="0"/>
              <a:t>address</a:t>
            </a:r>
            <a:r>
              <a:rPr lang="en-US" sz="2000" dirty="0" smtClean="0"/>
              <a:t> </a:t>
            </a:r>
            <a:r>
              <a:rPr sz="2000" dirty="0" smtClean="0"/>
              <a:t>the</a:t>
            </a:r>
            <a:r>
              <a:rPr lang="en-US" sz="2000" dirty="0" smtClean="0"/>
              <a:t> art gallery problem.</a:t>
            </a:r>
            <a:endParaRPr sz="2000" dirty="0"/>
          </a:p>
          <a:p>
            <a:pPr marL="365125" eaLnBrk="1" hangingPunct="1">
              <a:spcBef>
                <a:spcPts val="0"/>
              </a:spcBef>
              <a:defRPr/>
            </a:pPr>
            <a:r>
              <a:rPr sz="2000" dirty="0" smtClean="0"/>
              <a:t>Six</a:t>
            </a:r>
            <a:r>
              <a:rPr lang="en-US" sz="2000" dirty="0" smtClean="0"/>
              <a:t> </a:t>
            </a:r>
            <a:r>
              <a:rPr sz="2000" dirty="0" smtClean="0"/>
              <a:t>months</a:t>
            </a:r>
            <a:r>
              <a:rPr lang="en-US" sz="2000" dirty="0" smtClean="0"/>
              <a:t> </a:t>
            </a:r>
            <a:r>
              <a:rPr sz="2000" dirty="0" smtClean="0"/>
              <a:t>later</a:t>
            </a:r>
            <a:r>
              <a:rPr lang="en-US" sz="2000" dirty="0" smtClean="0"/>
              <a:t>, </a:t>
            </a:r>
            <a:r>
              <a:rPr sz="2000" dirty="0" err="1" smtClean="0"/>
              <a:t>Chvátal</a:t>
            </a:r>
            <a:r>
              <a:rPr lang="en-US" sz="2000" dirty="0" smtClean="0"/>
              <a:t> </a:t>
            </a:r>
            <a:r>
              <a:rPr sz="2000" dirty="0" smtClean="0"/>
              <a:t>submitted</a:t>
            </a:r>
            <a:r>
              <a:rPr lang="en-US" sz="2000" dirty="0" smtClean="0"/>
              <a:t> </a:t>
            </a:r>
            <a:r>
              <a:rPr sz="2000" dirty="0" smtClean="0"/>
              <a:t>his</a:t>
            </a:r>
            <a:r>
              <a:rPr lang="en-US" sz="2000" dirty="0" smtClean="0"/>
              <a:t> </a:t>
            </a:r>
            <a:r>
              <a:rPr sz="2000" dirty="0" smtClean="0"/>
              <a:t>solution</a:t>
            </a:r>
            <a:r>
              <a:rPr lang="en-US" sz="2000" dirty="0" smtClean="0"/>
              <a:t> </a:t>
            </a:r>
            <a:r>
              <a:rPr sz="2000" dirty="0" smtClean="0"/>
              <a:t>for</a:t>
            </a:r>
            <a:r>
              <a:rPr lang="en-US" sz="2000" dirty="0" smtClean="0"/>
              <a:t> </a:t>
            </a:r>
            <a:r>
              <a:rPr sz="2000" dirty="0" smtClean="0"/>
              <a:t>publication</a:t>
            </a:r>
            <a:r>
              <a:rPr lang="en-US" sz="2000" dirty="0" smtClean="0"/>
              <a:t>.</a:t>
            </a:r>
            <a:endParaRPr sz="2000" dirty="0"/>
          </a:p>
          <a:p>
            <a:pPr eaLnBrk="1" hangingPunct="1">
              <a:spcBef>
                <a:spcPts val="0"/>
              </a:spcBef>
              <a:defRPr/>
            </a:pPr>
            <a:r>
              <a:rPr lang="en-US" sz="2000" dirty="0" smtClean="0"/>
              <a:t>His </a:t>
            </a:r>
            <a:r>
              <a:rPr sz="2000" dirty="0" smtClean="0"/>
              <a:t>surprising</a:t>
            </a:r>
            <a:r>
              <a:rPr lang="en-US" sz="2000" dirty="0" smtClean="0"/>
              <a:t> </a:t>
            </a:r>
            <a:r>
              <a:rPr sz="2000" dirty="0" smtClean="0"/>
              <a:t>solution</a:t>
            </a:r>
            <a:r>
              <a:rPr lang="en-US" sz="2000" dirty="0" smtClean="0"/>
              <a:t> 40 years ago gave rise to </a:t>
            </a:r>
            <a:r>
              <a:rPr sz="2000" dirty="0" smtClean="0"/>
              <a:t>a</a:t>
            </a:r>
            <a:r>
              <a:rPr lang="en-US" sz="2000" dirty="0" smtClean="0"/>
              <a:t> </a:t>
            </a:r>
            <a:r>
              <a:rPr sz="2000" dirty="0" smtClean="0"/>
              <a:t>new</a:t>
            </a:r>
            <a:r>
              <a:rPr lang="en-US" sz="2000" dirty="0" smtClean="0"/>
              <a:t> </a:t>
            </a:r>
            <a:r>
              <a:rPr sz="2000" dirty="0" smtClean="0"/>
              <a:t>field</a:t>
            </a:r>
            <a:r>
              <a:rPr lang="en-US" sz="2000" dirty="0" smtClean="0"/>
              <a:t> </a:t>
            </a:r>
            <a:r>
              <a:rPr sz="2000" dirty="0" smtClean="0"/>
              <a:t>of</a:t>
            </a:r>
            <a:r>
              <a:rPr lang="en-US" sz="2000" dirty="0" smtClean="0"/>
              <a:t> </a:t>
            </a:r>
            <a:r>
              <a:rPr sz="2000" dirty="0" smtClean="0"/>
              <a:t>mathematics</a:t>
            </a:r>
            <a:r>
              <a:rPr lang="en-US" sz="2000" dirty="0" smtClean="0"/>
              <a:t> -- </a:t>
            </a:r>
            <a:r>
              <a:rPr sz="2000" dirty="0" smtClean="0"/>
              <a:t>computational</a:t>
            </a:r>
            <a:r>
              <a:rPr lang="en-US" sz="2000" dirty="0" smtClean="0"/>
              <a:t> </a:t>
            </a:r>
            <a:r>
              <a:rPr sz="2000" dirty="0" smtClean="0"/>
              <a:t>geometry</a:t>
            </a:r>
            <a:r>
              <a:rPr lang="en-US" sz="2000" dirty="0" smtClean="0"/>
              <a:t> -- </a:t>
            </a:r>
            <a:r>
              <a:rPr sz="2000" dirty="0" smtClean="0"/>
              <a:t>which</a:t>
            </a:r>
            <a:r>
              <a:rPr lang="en-US" sz="2000" dirty="0" smtClean="0"/>
              <a:t> </a:t>
            </a:r>
            <a:r>
              <a:rPr sz="2000" dirty="0" smtClean="0"/>
              <a:t>became</a:t>
            </a:r>
            <a:r>
              <a:rPr lang="en-US" sz="2000" dirty="0" smtClean="0"/>
              <a:t> </a:t>
            </a:r>
            <a:r>
              <a:rPr sz="2000" dirty="0" smtClean="0"/>
              <a:t>particularly</a:t>
            </a:r>
            <a:r>
              <a:rPr lang="en-US" sz="2000" dirty="0" smtClean="0"/>
              <a:t> </a:t>
            </a:r>
            <a:r>
              <a:rPr sz="2000" dirty="0" smtClean="0"/>
              <a:t>applicable</a:t>
            </a:r>
            <a:r>
              <a:rPr lang="en-US" sz="2000" dirty="0" smtClean="0"/>
              <a:t> </a:t>
            </a:r>
            <a:r>
              <a:rPr sz="2000" dirty="0" smtClean="0"/>
              <a:t>with</a:t>
            </a:r>
            <a:r>
              <a:rPr lang="en-US" sz="2000" dirty="0" smtClean="0"/>
              <a:t> </a:t>
            </a:r>
            <a:r>
              <a:rPr sz="2000" dirty="0" smtClean="0"/>
              <a:t>the</a:t>
            </a:r>
            <a:r>
              <a:rPr lang="en-US" sz="2000" dirty="0" smtClean="0"/>
              <a:t> </a:t>
            </a:r>
            <a:r>
              <a:rPr sz="2000" dirty="0" smtClean="0"/>
              <a:t>development</a:t>
            </a:r>
            <a:r>
              <a:rPr lang="en-US" sz="2000" dirty="0" smtClean="0"/>
              <a:t> </a:t>
            </a:r>
            <a:r>
              <a:rPr sz="2000" dirty="0" smtClean="0"/>
              <a:t>of</a:t>
            </a:r>
            <a:r>
              <a:rPr lang="en-US" sz="2000" dirty="0" smtClean="0"/>
              <a:t> </a:t>
            </a:r>
            <a:r>
              <a:rPr sz="2000" dirty="0" smtClean="0"/>
              <a:t>computer</a:t>
            </a:r>
            <a:r>
              <a:rPr lang="en-US" sz="2000" dirty="0" smtClean="0"/>
              <a:t>-</a:t>
            </a:r>
            <a:r>
              <a:rPr sz="2000" dirty="0" smtClean="0"/>
              <a:t>aided</a:t>
            </a:r>
            <a:r>
              <a:rPr lang="en-US" sz="2000" dirty="0" smtClean="0"/>
              <a:t> </a:t>
            </a:r>
            <a:r>
              <a:rPr sz="2000" dirty="0" smtClean="0"/>
              <a:t>design</a:t>
            </a:r>
            <a:r>
              <a:rPr lang="en-US" sz="2000" dirty="0" smtClean="0"/>
              <a:t> </a:t>
            </a:r>
            <a:r>
              <a:rPr sz="2000" dirty="0" smtClean="0"/>
              <a:t>and</a:t>
            </a:r>
            <a:r>
              <a:rPr lang="en-US" sz="2000" dirty="0" smtClean="0"/>
              <a:t> </a:t>
            </a:r>
            <a:r>
              <a:rPr sz="2000" dirty="0" smtClean="0"/>
              <a:t>manufacturing</a:t>
            </a:r>
            <a:r>
              <a:rPr lang="en-US" sz="2000" dirty="0" smtClean="0"/>
              <a:t> (</a:t>
            </a:r>
            <a:r>
              <a:rPr sz="2000" dirty="0" smtClean="0"/>
              <a:t>CAD</a:t>
            </a:r>
            <a:r>
              <a:rPr lang="en-US" sz="2000" dirty="0" smtClean="0"/>
              <a:t>/</a:t>
            </a:r>
            <a:r>
              <a:rPr sz="2000" dirty="0" smtClean="0"/>
              <a:t>CAM</a:t>
            </a:r>
            <a:r>
              <a:rPr lang="en-US" sz="2000" dirty="0" smtClean="0"/>
              <a:t>).</a:t>
            </a:r>
            <a:endParaRPr lang="en-US" sz="2000" dirty="0"/>
          </a:p>
        </p:txBody>
      </p:sp>
      <p:sp>
        <p:nvSpPr>
          <p:cNvPr id="12292" name="Date Placeholder 4"/>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sz="1050" dirty="0" smtClean="0">
                <a:solidFill>
                  <a:srgbClr val="F8F8F8"/>
                </a:solidFill>
                <a:latin typeface="Tahoma"/>
              </a:rPr>
              <a:t>Updated</a:t>
            </a:r>
            <a:r>
              <a:rPr lang="en-US" sz="1050" dirty="0" smtClean="0">
                <a:solidFill>
                  <a:srgbClr val="F8F8F8"/>
                </a:solidFill>
                <a:latin typeface="Tahoma"/>
              </a:rPr>
              <a:t> </a:t>
            </a:r>
            <a:r>
              <a:rPr sz="1050" dirty="0" smtClean="0">
                <a:solidFill>
                  <a:srgbClr val="F8F8F8"/>
                </a:solidFill>
                <a:latin typeface="Tahoma"/>
              </a:rPr>
              <a:t>13</a:t>
            </a:r>
            <a:r>
              <a:rPr lang="en-US" sz="1050" dirty="0" smtClean="0">
                <a:solidFill>
                  <a:srgbClr val="F8F8F8"/>
                </a:solidFill>
                <a:latin typeface="Tahoma"/>
              </a:rPr>
              <a:t>-</a:t>
            </a:r>
            <a:r>
              <a:rPr sz="1050" dirty="0" smtClean="0">
                <a:solidFill>
                  <a:srgbClr val="F8F8F8"/>
                </a:solidFill>
                <a:latin typeface="Tahoma"/>
              </a:rPr>
              <a:t>Oct</a:t>
            </a:r>
            <a:r>
              <a:rPr lang="en-US" sz="1050" dirty="0" smtClean="0">
                <a:solidFill>
                  <a:srgbClr val="F8F8F8"/>
                </a:solidFill>
                <a:latin typeface="Tahoma"/>
              </a:rPr>
              <a:t>-</a:t>
            </a:r>
            <a:r>
              <a:rPr sz="1050" dirty="0" smtClean="0">
                <a:solidFill>
                  <a:srgbClr val="F8F8F8"/>
                </a:solidFill>
                <a:latin typeface="Tahoma"/>
              </a:rPr>
              <a:t>2016</a:t>
            </a:r>
            <a:endParaRPr lang="en-US" altLang="en-US" sz="1050" dirty="0">
              <a:solidFill>
                <a:srgbClr val="F8F8F8"/>
              </a:solidFill>
              <a:latin typeface="Tahoma" pitchFamily="34" charset="0"/>
            </a:endParaRPr>
          </a:p>
        </p:txBody>
      </p:sp>
      <p:sp>
        <p:nvSpPr>
          <p:cNvPr id="12297" name="Footer Placeholder 1"/>
          <p:cNvSpPr>
            <a:spLocks noGrp="1"/>
          </p:cNvSpPr>
          <p:nvPr>
            <p:ph type="ftr" sz="quarter" idx="11"/>
          </p:nvPr>
        </p:nvSpPr>
        <p:spPr>
          <a:xfrm>
            <a:off x="2743200" y="5995988"/>
            <a:ext cx="3484563"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sz="1000" dirty="0" smtClean="0">
                <a:solidFill>
                  <a:srgbClr val="F8F8F8"/>
                </a:solidFill>
                <a:latin typeface="Tahoma"/>
              </a:rPr>
              <a:t>The Art Gallery Problem </a:t>
            </a:r>
            <a:r>
              <a:rPr sz="1000" dirty="0" smtClean="0">
                <a:solidFill>
                  <a:srgbClr val="F8F8F8"/>
                </a:solidFill>
                <a:latin typeface="Tahoma"/>
              </a:rPr>
              <a:t>©</a:t>
            </a:r>
            <a:r>
              <a:rPr lang="en-US" sz="1000" dirty="0" smtClean="0">
                <a:solidFill>
                  <a:srgbClr val="F8F8F8"/>
                </a:solidFill>
                <a:latin typeface="Tahoma"/>
              </a:rPr>
              <a:t> </a:t>
            </a:r>
            <a:r>
              <a:rPr sz="1000" dirty="0" smtClean="0">
                <a:solidFill>
                  <a:srgbClr val="F8F8F8"/>
                </a:solidFill>
                <a:latin typeface="Tahoma"/>
              </a:rPr>
              <a:t>All</a:t>
            </a:r>
            <a:r>
              <a:rPr lang="en-US" sz="1000" dirty="0" smtClean="0">
                <a:solidFill>
                  <a:srgbClr val="F8F8F8"/>
                </a:solidFill>
                <a:latin typeface="Tahoma"/>
              </a:rPr>
              <a:t> </a:t>
            </a:r>
            <a:r>
              <a:rPr sz="1000" dirty="0" smtClean="0">
                <a:solidFill>
                  <a:srgbClr val="F8F8F8"/>
                </a:solidFill>
                <a:latin typeface="Tahoma"/>
              </a:rPr>
              <a:t>Rights</a:t>
            </a:r>
            <a:r>
              <a:rPr lang="en-US" sz="1000" dirty="0" smtClean="0">
                <a:solidFill>
                  <a:srgbClr val="F8F8F8"/>
                </a:solidFill>
                <a:latin typeface="Tahoma"/>
              </a:rPr>
              <a:t> </a:t>
            </a:r>
            <a:r>
              <a:rPr sz="1000" dirty="0" smtClean="0">
                <a:solidFill>
                  <a:srgbClr val="F8F8F8"/>
                </a:solidFill>
                <a:latin typeface="Tahoma"/>
              </a:rPr>
              <a:t>Reserved</a:t>
            </a:r>
            <a:r>
              <a:rPr lang="en-US" sz="1000" dirty="0" smtClean="0">
                <a:solidFill>
                  <a:srgbClr val="F8F8F8"/>
                </a:solidFill>
                <a:latin typeface="Tahoma"/>
              </a:rPr>
              <a:t> </a:t>
            </a:r>
            <a:endParaRPr lang="en-US" altLang="en-US" sz="1000" dirty="0">
              <a:solidFill>
                <a:srgbClr val="F8F8F8"/>
              </a:solidFill>
              <a:latin typeface="Tahoma" pitchFamily="34" charset="0"/>
            </a:endParaRPr>
          </a:p>
        </p:txBody>
      </p:sp>
      <p:sp>
        <p:nvSpPr>
          <p:cNvPr id="2" name="Slide Number Placeholder 1"/>
          <p:cNvSpPr>
            <a:spLocks noGrp="1"/>
          </p:cNvSpPr>
          <p:nvPr>
            <p:ph type="sldNum" sz="quarter" idx="12"/>
          </p:nvPr>
        </p:nvSpPr>
        <p:spPr/>
        <p:txBody>
          <a:bodyPr/>
          <a:lstStyle/>
          <a:p>
            <a:pPr>
              <a:defRPr/>
            </a:pPr>
            <a:fld id="{28C99590-D653-46AC-97D3-FFD34B05AF04}" type="slidenum">
              <a:rPr lang="en-US" sz="1100" smtClean="0"/>
              <a:pPr>
                <a:defRPr/>
              </a:pPr>
              <a:t>8</a:t>
            </a:fld>
            <a:endParaRPr lang="en-US" sz="1100"/>
          </a:p>
        </p:txBody>
      </p:sp>
      <p:sp>
        <p:nvSpPr>
          <p:cNvPr id="4" name="Rectangle 3"/>
          <p:cNvSpPr/>
          <p:nvPr/>
        </p:nvSpPr>
        <p:spPr>
          <a:xfrm>
            <a:off x="1608137" y="1270337"/>
            <a:ext cx="5707063" cy="1015663"/>
          </a:xfrm>
          <a:prstGeom prst="rect">
            <a:avLst/>
          </a:prstGeom>
        </p:spPr>
        <p:txBody>
          <a:bodyPr>
            <a:spAutoFit/>
          </a:bodyPr>
          <a:lstStyle/>
          <a:p>
            <a:pPr marL="85725">
              <a:defRPr/>
            </a:pPr>
            <a:r>
              <a:rPr sz="2000" spc="-70" dirty="0" smtClean="0">
                <a:solidFill>
                  <a:srgbClr val="F8F8F8"/>
                </a:solidFill>
                <a:latin typeface="Arial" charset="0"/>
                <a:cs typeface="Arial" charset="0"/>
              </a:rPr>
              <a:t>In</a:t>
            </a:r>
            <a:r>
              <a:rPr lang="en-US" sz="2000" spc="-70" dirty="0" smtClean="0">
                <a:solidFill>
                  <a:srgbClr val="F8F8F8"/>
                </a:solidFill>
                <a:latin typeface="Arial" charset="0"/>
                <a:cs typeface="Arial" charset="0"/>
              </a:rPr>
              <a:t> </a:t>
            </a:r>
            <a:r>
              <a:rPr sz="2000" spc="-70" dirty="0" smtClean="0">
                <a:solidFill>
                  <a:srgbClr val="F8F8F8"/>
                </a:solidFill>
                <a:latin typeface="Arial" charset="0"/>
                <a:cs typeface="Arial" charset="0"/>
              </a:rPr>
              <a:t>1973</a:t>
            </a:r>
            <a:r>
              <a:rPr lang="en-US" sz="2000" spc="-70" dirty="0" smtClean="0">
                <a:solidFill>
                  <a:srgbClr val="F8F8F8"/>
                </a:solidFill>
                <a:latin typeface="Arial" charset="0"/>
                <a:cs typeface="Arial" charset="0"/>
              </a:rPr>
              <a:t>, </a:t>
            </a:r>
            <a:r>
              <a:rPr sz="2000" spc="-70" dirty="0" smtClean="0">
                <a:solidFill>
                  <a:srgbClr val="F8F8F8"/>
                </a:solidFill>
                <a:latin typeface="Arial" charset="0"/>
                <a:cs typeface="Arial" charset="0"/>
              </a:rPr>
              <a:t>Victor</a:t>
            </a:r>
            <a:r>
              <a:rPr lang="en-US" sz="2000" spc="-70" dirty="0" smtClean="0">
                <a:solidFill>
                  <a:srgbClr val="F8F8F8"/>
                </a:solidFill>
                <a:latin typeface="Arial" charset="0"/>
                <a:cs typeface="Arial" charset="0"/>
              </a:rPr>
              <a:t> </a:t>
            </a:r>
            <a:r>
              <a:rPr sz="2000" spc="-70" dirty="0" smtClean="0">
                <a:solidFill>
                  <a:srgbClr val="F8F8F8"/>
                </a:solidFill>
                <a:latin typeface="Arial" charset="0"/>
                <a:cs typeface="Arial" charset="0"/>
              </a:rPr>
              <a:t>Klee</a:t>
            </a:r>
            <a:r>
              <a:rPr lang="en-US" sz="2000" spc="-70" dirty="0" smtClean="0">
                <a:solidFill>
                  <a:srgbClr val="F8F8F8"/>
                </a:solidFill>
                <a:latin typeface="Arial" charset="0"/>
                <a:cs typeface="Arial" charset="0"/>
              </a:rPr>
              <a:t>, </a:t>
            </a:r>
            <a:r>
              <a:rPr sz="2000" spc="-70" dirty="0" smtClean="0">
                <a:solidFill>
                  <a:srgbClr val="F8F8F8"/>
                </a:solidFill>
                <a:latin typeface="Arial" charset="0"/>
                <a:cs typeface="Arial" charset="0"/>
              </a:rPr>
              <a:t>already</a:t>
            </a:r>
            <a:r>
              <a:rPr lang="en-US" sz="2000" spc="-70" dirty="0" smtClean="0">
                <a:solidFill>
                  <a:srgbClr val="F8F8F8"/>
                </a:solidFill>
                <a:latin typeface="Arial" charset="0"/>
                <a:cs typeface="Arial" charset="0"/>
              </a:rPr>
              <a:t> </a:t>
            </a:r>
            <a:r>
              <a:rPr sz="2000" spc="-70" dirty="0" smtClean="0">
                <a:solidFill>
                  <a:srgbClr val="F8F8F8"/>
                </a:solidFill>
                <a:latin typeface="Arial" charset="0"/>
                <a:cs typeface="Arial" charset="0"/>
              </a:rPr>
              <a:t>a</a:t>
            </a:r>
            <a:r>
              <a:rPr lang="en-US" sz="2000" spc="-70" dirty="0" smtClean="0">
                <a:solidFill>
                  <a:srgbClr val="F8F8F8"/>
                </a:solidFill>
                <a:latin typeface="Arial" charset="0"/>
                <a:cs typeface="Arial" charset="0"/>
              </a:rPr>
              <a:t> </a:t>
            </a:r>
            <a:r>
              <a:rPr sz="2000" spc="-70" dirty="0" smtClean="0">
                <a:solidFill>
                  <a:srgbClr val="F8F8F8"/>
                </a:solidFill>
                <a:latin typeface="Arial" charset="0"/>
                <a:cs typeface="Arial" charset="0"/>
              </a:rPr>
              <a:t>well</a:t>
            </a:r>
            <a:r>
              <a:rPr lang="en-US" sz="2000" spc="-70" dirty="0" smtClean="0">
                <a:solidFill>
                  <a:srgbClr val="F8F8F8"/>
                </a:solidFill>
                <a:latin typeface="Arial" charset="0"/>
                <a:cs typeface="Arial" charset="0"/>
              </a:rPr>
              <a:t>-</a:t>
            </a:r>
            <a:r>
              <a:rPr sz="2000" spc="-70" dirty="0" smtClean="0">
                <a:solidFill>
                  <a:srgbClr val="F8F8F8"/>
                </a:solidFill>
                <a:latin typeface="Arial" charset="0"/>
                <a:cs typeface="Arial" charset="0"/>
              </a:rPr>
              <a:t>known</a:t>
            </a:r>
            <a:r>
              <a:rPr lang="en-US" sz="2000" spc="-70" dirty="0" smtClean="0">
                <a:solidFill>
                  <a:srgbClr val="F8F8F8"/>
                </a:solidFill>
                <a:latin typeface="Arial" charset="0"/>
                <a:cs typeface="Arial" charset="0"/>
              </a:rPr>
              <a:t> </a:t>
            </a:r>
            <a:r>
              <a:rPr sz="2000" spc="-70" dirty="0" smtClean="0">
                <a:solidFill>
                  <a:srgbClr val="F8F8F8"/>
                </a:solidFill>
                <a:latin typeface="Arial" charset="0"/>
                <a:cs typeface="Arial" charset="0"/>
              </a:rPr>
              <a:t>mathematician</a:t>
            </a:r>
            <a:r>
              <a:rPr lang="en-US" sz="2000" spc="-70" dirty="0" smtClean="0">
                <a:solidFill>
                  <a:srgbClr val="F8F8F8"/>
                </a:solidFill>
                <a:latin typeface="Arial" charset="0"/>
                <a:cs typeface="Arial" charset="0"/>
              </a:rPr>
              <a:t> </a:t>
            </a:r>
            <a:r>
              <a:rPr sz="2000" spc="-70" dirty="0" smtClean="0">
                <a:solidFill>
                  <a:srgbClr val="F8F8F8"/>
                </a:solidFill>
                <a:latin typeface="Arial" charset="0"/>
                <a:cs typeface="Arial" charset="0"/>
              </a:rPr>
              <a:t>at</a:t>
            </a:r>
            <a:r>
              <a:rPr lang="en-US" sz="2000" spc="-70" dirty="0" smtClean="0">
                <a:solidFill>
                  <a:srgbClr val="F8F8F8"/>
                </a:solidFill>
                <a:latin typeface="Arial" charset="0"/>
                <a:cs typeface="Arial" charset="0"/>
              </a:rPr>
              <a:t> </a:t>
            </a:r>
            <a:r>
              <a:rPr sz="2000" spc="-70" dirty="0" smtClean="0">
                <a:solidFill>
                  <a:srgbClr val="F8F8F8"/>
                </a:solidFill>
                <a:latin typeface="Arial" charset="0"/>
                <a:cs typeface="Arial" charset="0"/>
              </a:rPr>
              <a:t>that</a:t>
            </a:r>
            <a:r>
              <a:rPr lang="en-US" sz="2000" spc="-70" dirty="0" smtClean="0">
                <a:solidFill>
                  <a:srgbClr val="F8F8F8"/>
                </a:solidFill>
                <a:latin typeface="Arial" charset="0"/>
                <a:cs typeface="Arial" charset="0"/>
              </a:rPr>
              <a:t> </a:t>
            </a:r>
            <a:r>
              <a:rPr sz="2000" spc="-70" dirty="0" smtClean="0">
                <a:solidFill>
                  <a:srgbClr val="F8F8F8"/>
                </a:solidFill>
                <a:latin typeface="Arial" charset="0"/>
                <a:cs typeface="Arial" charset="0"/>
              </a:rPr>
              <a:t>time</a:t>
            </a:r>
            <a:r>
              <a:rPr lang="en-US" sz="2000" spc="-70" dirty="0" smtClean="0">
                <a:solidFill>
                  <a:srgbClr val="F8F8F8"/>
                </a:solidFill>
                <a:latin typeface="Arial" charset="0"/>
                <a:cs typeface="Arial" charset="0"/>
              </a:rPr>
              <a:t>, </a:t>
            </a:r>
            <a:r>
              <a:rPr sz="2000" spc="-70" dirty="0" smtClean="0">
                <a:solidFill>
                  <a:srgbClr val="F8F8F8"/>
                </a:solidFill>
                <a:latin typeface="Arial" charset="0"/>
                <a:cs typeface="Arial" charset="0"/>
              </a:rPr>
              <a:t>participated</a:t>
            </a:r>
            <a:r>
              <a:rPr lang="en-US" sz="2000" spc="-70" dirty="0" smtClean="0">
                <a:solidFill>
                  <a:srgbClr val="F8F8F8"/>
                </a:solidFill>
                <a:latin typeface="Arial" charset="0"/>
                <a:cs typeface="Arial" charset="0"/>
              </a:rPr>
              <a:t> </a:t>
            </a:r>
            <a:r>
              <a:rPr sz="2000" spc="-70" dirty="0" smtClean="0">
                <a:solidFill>
                  <a:srgbClr val="F8F8F8"/>
                </a:solidFill>
                <a:latin typeface="Arial" charset="0"/>
                <a:cs typeface="Arial" charset="0"/>
              </a:rPr>
              <a:t>in</a:t>
            </a:r>
            <a:r>
              <a:rPr lang="en-US" sz="2000" spc="-70" dirty="0" smtClean="0">
                <a:solidFill>
                  <a:srgbClr val="F8F8F8"/>
                </a:solidFill>
                <a:latin typeface="Arial" charset="0"/>
                <a:cs typeface="Arial" charset="0"/>
              </a:rPr>
              <a:t> </a:t>
            </a:r>
            <a:r>
              <a:rPr sz="2000" spc="-70" dirty="0" smtClean="0">
                <a:solidFill>
                  <a:srgbClr val="F8F8F8"/>
                </a:solidFill>
                <a:latin typeface="Arial" charset="0"/>
                <a:cs typeface="Arial" charset="0"/>
              </a:rPr>
              <a:t>a</a:t>
            </a:r>
            <a:r>
              <a:rPr lang="en-US" sz="2000" spc="-70" dirty="0" smtClean="0">
                <a:solidFill>
                  <a:srgbClr val="F8F8F8"/>
                </a:solidFill>
                <a:latin typeface="Arial" charset="0"/>
                <a:cs typeface="Arial" charset="0"/>
              </a:rPr>
              <a:t> </a:t>
            </a:r>
            <a:r>
              <a:rPr sz="2000" spc="-70" dirty="0" smtClean="0">
                <a:solidFill>
                  <a:srgbClr val="F8F8F8"/>
                </a:solidFill>
                <a:latin typeface="Arial" charset="0"/>
                <a:cs typeface="Arial" charset="0"/>
              </a:rPr>
              <a:t>large</a:t>
            </a:r>
            <a:r>
              <a:rPr lang="en-US" sz="2000" spc="-70" dirty="0" smtClean="0">
                <a:solidFill>
                  <a:srgbClr val="F8F8F8"/>
                </a:solidFill>
                <a:latin typeface="Arial" charset="0"/>
                <a:cs typeface="Arial" charset="0"/>
              </a:rPr>
              <a:t> </a:t>
            </a:r>
            <a:r>
              <a:rPr sz="2000" spc="-70" dirty="0" smtClean="0">
                <a:solidFill>
                  <a:srgbClr val="F8F8F8"/>
                </a:solidFill>
                <a:latin typeface="Arial" charset="0"/>
                <a:cs typeface="Arial" charset="0"/>
              </a:rPr>
              <a:t>conference</a:t>
            </a:r>
            <a:r>
              <a:rPr lang="en-US" sz="2000" spc="-70" dirty="0" smtClean="0">
                <a:solidFill>
                  <a:srgbClr val="F8F8F8"/>
                </a:solidFill>
                <a:latin typeface="Arial" charset="0"/>
                <a:cs typeface="Arial" charset="0"/>
              </a:rPr>
              <a:t> </a:t>
            </a:r>
            <a:r>
              <a:rPr sz="2000" spc="-70" dirty="0" smtClean="0">
                <a:solidFill>
                  <a:srgbClr val="F8F8F8"/>
                </a:solidFill>
                <a:latin typeface="Arial" charset="0"/>
                <a:cs typeface="Arial" charset="0"/>
              </a:rPr>
              <a:t>in</a:t>
            </a:r>
            <a:r>
              <a:rPr lang="en-US" sz="2000" spc="-70" dirty="0" smtClean="0">
                <a:solidFill>
                  <a:srgbClr val="F8F8F8"/>
                </a:solidFill>
                <a:latin typeface="Arial" charset="0"/>
                <a:cs typeface="Arial" charset="0"/>
              </a:rPr>
              <a:t> </a:t>
            </a:r>
            <a:r>
              <a:rPr sz="2000" spc="-70" dirty="0" smtClean="0">
                <a:solidFill>
                  <a:srgbClr val="F8F8F8"/>
                </a:solidFill>
                <a:latin typeface="Arial" charset="0"/>
                <a:cs typeface="Arial" charset="0"/>
              </a:rPr>
              <a:t>Stanford</a:t>
            </a:r>
            <a:r>
              <a:rPr lang="en-US" sz="2000" spc="-70" dirty="0" smtClean="0">
                <a:solidFill>
                  <a:srgbClr val="F8F8F8"/>
                </a:solidFill>
                <a:latin typeface="Arial" charset="0"/>
                <a:cs typeface="Arial" charset="0"/>
              </a:rPr>
              <a:t>, </a:t>
            </a:r>
            <a:r>
              <a:rPr sz="2000" spc="-70" dirty="0" smtClean="0">
                <a:solidFill>
                  <a:srgbClr val="F8F8F8"/>
                </a:solidFill>
                <a:latin typeface="Arial" charset="0"/>
                <a:cs typeface="Arial" charset="0"/>
              </a:rPr>
              <a:t>California</a:t>
            </a:r>
            <a:r>
              <a:rPr lang="en-US" sz="2000" spc="-70" dirty="0" smtClean="0">
                <a:solidFill>
                  <a:srgbClr val="F8F8F8"/>
                </a:solidFill>
                <a:latin typeface="Arial" charset="0"/>
                <a:cs typeface="Arial" charset="0"/>
              </a:rPr>
              <a:t>.</a:t>
            </a:r>
            <a:endParaRPr sz="2000" spc="-70" dirty="0">
              <a:solidFill>
                <a:srgbClr val="F8F8F8"/>
              </a:solidFill>
              <a:latin typeface="Arial" charset="0"/>
              <a:cs typeface="Arial" charset="0"/>
            </a:endParaRPr>
          </a:p>
        </p:txBody>
      </p:sp>
      <p:grpSp>
        <p:nvGrpSpPr>
          <p:cNvPr id="12295" name="Group 8"/>
          <p:cNvGrpSpPr>
            <a:grpSpLocks/>
          </p:cNvGrpSpPr>
          <p:nvPr/>
        </p:nvGrpSpPr>
        <p:grpSpPr bwMode="auto">
          <a:xfrm>
            <a:off x="7424738" y="76200"/>
            <a:ext cx="1719262" cy="2255222"/>
            <a:chOff x="7500937" y="76200"/>
            <a:chExt cx="1719263" cy="2255222"/>
          </a:xfrm>
        </p:grpSpPr>
        <p:pic>
          <p:nvPicPr>
            <p:cNvPr id="123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0937" y="76200"/>
              <a:ext cx="1719263"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1" name="TextBox 5"/>
            <p:cNvSpPr txBox="1">
              <a:spLocks noChangeArrowheads="1"/>
            </p:cNvSpPr>
            <p:nvPr/>
          </p:nvSpPr>
          <p:spPr bwMode="auto">
            <a:xfrm>
              <a:off x="7772400" y="1992868"/>
              <a:ext cx="78701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sz="1600" dirty="0" smtClean="0">
                  <a:solidFill>
                    <a:srgbClr val="F8F8F8"/>
                  </a:solidFill>
                  <a:latin typeface="Tahoma"/>
                </a:rPr>
                <a:t>V</a:t>
              </a:r>
              <a:r>
                <a:rPr lang="en-US" sz="1600" dirty="0" smtClean="0">
                  <a:solidFill>
                    <a:srgbClr val="F8F8F8"/>
                  </a:solidFill>
                  <a:latin typeface="Tahoma"/>
                </a:rPr>
                <a:t>. </a:t>
              </a:r>
              <a:r>
                <a:rPr sz="1600" dirty="0" smtClean="0">
                  <a:solidFill>
                    <a:srgbClr val="F8F8F8"/>
                  </a:solidFill>
                  <a:latin typeface="Tahoma"/>
                </a:rPr>
                <a:t>Klee</a:t>
              </a:r>
              <a:endParaRPr sz="1600" dirty="0">
                <a:solidFill>
                  <a:srgbClr val="F8F8F8"/>
                </a:solidFill>
                <a:latin typeface="Tahoma"/>
              </a:endParaRPr>
            </a:p>
          </p:txBody>
        </p:sp>
      </p:grpSp>
      <p:grpSp>
        <p:nvGrpSpPr>
          <p:cNvPr id="12296" name="Group 10"/>
          <p:cNvGrpSpPr>
            <a:grpSpLocks/>
          </p:cNvGrpSpPr>
          <p:nvPr/>
        </p:nvGrpSpPr>
        <p:grpSpPr bwMode="auto">
          <a:xfrm>
            <a:off x="-39688" y="76200"/>
            <a:ext cx="1639888" cy="2244019"/>
            <a:chOff x="-76200" y="76200"/>
            <a:chExt cx="1639887" cy="2243471"/>
          </a:xfrm>
        </p:grpSpPr>
        <p:pic>
          <p:nvPicPr>
            <p:cNvPr id="1229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76200"/>
              <a:ext cx="1639887"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9" name="TextBox 9"/>
            <p:cNvSpPr txBox="1">
              <a:spLocks noChangeArrowheads="1"/>
            </p:cNvSpPr>
            <p:nvPr/>
          </p:nvSpPr>
          <p:spPr bwMode="auto">
            <a:xfrm>
              <a:off x="169142" y="1981200"/>
              <a:ext cx="1073754" cy="338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sz="1600" dirty="0" smtClean="0">
                  <a:solidFill>
                    <a:srgbClr val="F8F8F8"/>
                  </a:solidFill>
                  <a:latin typeface="Tahoma"/>
                </a:rPr>
                <a:t>V</a:t>
              </a:r>
              <a:r>
                <a:rPr lang="en-US" sz="1600" dirty="0" smtClean="0">
                  <a:solidFill>
                    <a:srgbClr val="F8F8F8"/>
                  </a:solidFill>
                  <a:latin typeface="Tahoma"/>
                </a:rPr>
                <a:t>. </a:t>
              </a:r>
              <a:r>
                <a:rPr sz="1600" dirty="0" err="1" smtClean="0">
                  <a:solidFill>
                    <a:srgbClr val="F8F8F8"/>
                  </a:solidFill>
                  <a:latin typeface="Tahoma"/>
                </a:rPr>
                <a:t>Chvátal</a:t>
              </a:r>
              <a:endParaRPr lang="en-US" altLang="en-US" sz="1600" dirty="0">
                <a:solidFill>
                  <a:srgbClr val="F8F8F8"/>
                </a:solidFill>
                <a:latin typeface="Tahoma" pitchFamily="34" charset="0"/>
              </a:endParaRPr>
            </a:p>
          </p:txBody>
        </p:sp>
      </p:grpSp>
    </p:spTree>
    <p:extLst>
      <p:ext uri="{BB962C8B-B14F-4D97-AF65-F5344CB8AC3E}">
        <p14:creationId xmlns:p14="http://schemas.microsoft.com/office/powerpoint/2010/main" val="26797144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2295"/>
                                        </p:tgtEl>
                                        <p:attrNameLst>
                                          <p:attrName>style.visibility</p:attrName>
                                        </p:attrNameLst>
                                      </p:cBhvr>
                                      <p:to>
                                        <p:strVal val="visible"/>
                                      </p:to>
                                    </p:set>
                                    <p:animEffect transition="in" filter="fade">
                                      <p:cBhvr>
                                        <p:cTn id="9" dur="500"/>
                                        <p:tgtEl>
                                          <p:spTgt spid="1229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2296"/>
                                        </p:tgtEl>
                                        <p:attrNameLst>
                                          <p:attrName>style.visibility</p:attrName>
                                        </p:attrNameLst>
                                      </p:cBhvr>
                                      <p:to>
                                        <p:strVal val="visible"/>
                                      </p:to>
                                    </p:set>
                                    <p:animEffect transition="in" filter="fade">
                                      <p:cBhvr>
                                        <p:cTn id="16" dur="500"/>
                                        <p:tgtEl>
                                          <p:spTgt spid="12296"/>
                                        </p:tgtEl>
                                      </p:cBhvr>
                                    </p:animEffect>
                                  </p:childTnLst>
                                </p:cTn>
                              </p:par>
                              <p:par>
                                <p:cTn id="17" presetID="9" presetClass="emph" presetSubtype="0" nodeType="withEffect">
                                  <p:stCondLst>
                                    <p:cond delay="0"/>
                                  </p:stCondLst>
                                  <p:childTnLst>
                                    <p:set>
                                      <p:cBhvr rctx="PPT">
                                        <p:cTn id="18" dur="indefinite"/>
                                        <p:tgtEl>
                                          <p:spTgt spid="4">
                                            <p:txEl>
                                              <p:pRg st="0" end="0"/>
                                            </p:txEl>
                                          </p:spTgt>
                                        </p:tgtEl>
                                        <p:attrNameLst>
                                          <p:attrName>style.opacity</p:attrName>
                                        </p:attrNameLst>
                                      </p:cBhvr>
                                      <p:to>
                                        <p:strVal val="0.5"/>
                                      </p:to>
                                    </p:set>
                                    <p:animEffect filter="image" prLst="opacity: 0.5">
                                      <p:cBhvr rctx="IE">
                                        <p:cTn id="19" dur="indefinite"/>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childTnLst>
                                </p:cTn>
                              </p:par>
                              <p:par>
                                <p:cTn id="24" presetID="9" presetClass="emph" presetSubtype="0" nodeType="withEffect">
                                  <p:stCondLst>
                                    <p:cond delay="0"/>
                                  </p:stCondLst>
                                  <p:childTnLst>
                                    <p:set>
                                      <p:cBhvr rctx="PPT">
                                        <p:cTn id="25" dur="indefinite"/>
                                        <p:tgtEl>
                                          <p:spTgt spid="3">
                                            <p:txEl>
                                              <p:pRg st="0" end="0"/>
                                            </p:txEl>
                                          </p:spTgt>
                                        </p:tgtEl>
                                        <p:attrNameLst>
                                          <p:attrName>style.opacity</p:attrName>
                                        </p:attrNameLst>
                                      </p:cBhvr>
                                      <p:to>
                                        <p:strVal val="0.5"/>
                                      </p:to>
                                    </p:set>
                                    <p:animEffect filter="image" prLst="opacity: 0.5">
                                      <p:cBhvr rctx="IE">
                                        <p:cTn id="26" dur="indefinite"/>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childTnLst>
                                </p:cTn>
                              </p:par>
                              <p:par>
                                <p:cTn id="31" presetID="9" presetClass="emph" presetSubtype="0" nodeType="withEffect">
                                  <p:stCondLst>
                                    <p:cond delay="0"/>
                                  </p:stCondLst>
                                  <p:childTnLst>
                                    <p:set>
                                      <p:cBhvr rctx="PPT">
                                        <p:cTn id="32" dur="indefinite"/>
                                        <p:tgtEl>
                                          <p:spTgt spid="3">
                                            <p:txEl>
                                              <p:pRg st="1" end="1"/>
                                            </p:txEl>
                                          </p:spTgt>
                                        </p:tgtEl>
                                        <p:attrNameLst>
                                          <p:attrName>style.opacity</p:attrName>
                                        </p:attrNameLst>
                                      </p:cBhvr>
                                      <p:to>
                                        <p:strVal val="0.5"/>
                                      </p:to>
                                    </p:set>
                                    <p:animEffect filter="image" prLst="opacity: 0.5">
                                      <p:cBhvr rctx="IE">
                                        <p:cTn id="33" dur="indefinite"/>
                                        <p:tgtEl>
                                          <p:spTgt spid="3">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childTnLst>
                                </p:cTn>
                              </p:par>
                              <p:par>
                                <p:cTn id="38" presetID="9" presetClass="emph" presetSubtype="0" nodeType="withEffect">
                                  <p:stCondLst>
                                    <p:cond delay="0"/>
                                  </p:stCondLst>
                                  <p:childTnLst>
                                    <p:set>
                                      <p:cBhvr rctx="PPT">
                                        <p:cTn id="39" dur="indefinite"/>
                                        <p:tgtEl>
                                          <p:spTgt spid="3">
                                            <p:txEl>
                                              <p:pRg st="2" end="2"/>
                                            </p:txEl>
                                          </p:spTgt>
                                        </p:tgtEl>
                                        <p:attrNameLst>
                                          <p:attrName>style.opacity</p:attrName>
                                        </p:attrNameLst>
                                      </p:cBhvr>
                                      <p:to>
                                        <p:strVal val="0.5"/>
                                      </p:to>
                                    </p:set>
                                    <p:animEffect filter="image" prLst="opacity: 0.5">
                                      <p:cBhvr rctx="IE">
                                        <p:cTn id="40" dur="indefinite"/>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81000" y="304800"/>
            <a:ext cx="8229600" cy="838200"/>
          </a:xfrm>
        </p:spPr>
        <p:txBody>
          <a:bodyPr/>
          <a:lstStyle/>
          <a:p>
            <a:pPr algn="ctr" rtl="1" eaLnBrk="1" hangingPunct="1"/>
            <a:r>
              <a:rPr sz="3600" dirty="0" smtClean="0">
                <a:solidFill>
                  <a:srgbClr val="00FFFF"/>
                </a:solidFill>
              </a:rPr>
              <a:t>Let's</a:t>
            </a:r>
            <a:r>
              <a:rPr lang="en-US" sz="3600" dirty="0" smtClean="0">
                <a:solidFill>
                  <a:srgbClr val="00FFFF"/>
                </a:solidFill>
              </a:rPr>
              <a:t> </a:t>
            </a:r>
            <a:r>
              <a:rPr lang="en-US" sz="3600" dirty="0" smtClean="0">
                <a:solidFill>
                  <a:srgbClr val="00FFFF"/>
                </a:solidFill>
              </a:rPr>
              <a:t>delve into </a:t>
            </a:r>
            <a:r>
              <a:rPr sz="3600" dirty="0" smtClean="0">
                <a:solidFill>
                  <a:srgbClr val="00FFFF"/>
                </a:solidFill>
              </a:rPr>
              <a:t>the</a:t>
            </a:r>
            <a:r>
              <a:rPr lang="en-US" sz="3600" dirty="0" smtClean="0">
                <a:solidFill>
                  <a:srgbClr val="00FFFF"/>
                </a:solidFill>
              </a:rPr>
              <a:t> </a:t>
            </a:r>
            <a:r>
              <a:rPr sz="3600" dirty="0" smtClean="0">
                <a:solidFill>
                  <a:srgbClr val="00FFFF"/>
                </a:solidFill>
              </a:rPr>
              <a:t>problem</a:t>
            </a:r>
            <a:r>
              <a:rPr lang="en-US" sz="3600" dirty="0" smtClean="0">
                <a:solidFill>
                  <a:srgbClr val="00FFFF"/>
                </a:solidFill>
              </a:rPr>
              <a:t> </a:t>
            </a:r>
            <a:r>
              <a:rPr sz="3600" dirty="0" smtClean="0">
                <a:solidFill>
                  <a:srgbClr val="00FFFF"/>
                </a:solidFill>
              </a:rPr>
              <a:t>and</a:t>
            </a:r>
            <a:r>
              <a:rPr lang="en-US" sz="3600" dirty="0" smtClean="0">
                <a:solidFill>
                  <a:srgbClr val="00FFFF"/>
                </a:solidFill>
              </a:rPr>
              <a:t> its </a:t>
            </a:r>
            <a:r>
              <a:rPr sz="3600" dirty="0" smtClean="0">
                <a:solidFill>
                  <a:srgbClr val="00FFFF"/>
                </a:solidFill>
              </a:rPr>
              <a:t>solution</a:t>
            </a:r>
            <a:endParaRPr lang="en-US" altLang="en-US" sz="3600" dirty="0" smtClean="0">
              <a:solidFill>
                <a:srgbClr val="00FFFF"/>
              </a:solidFill>
            </a:endParaRPr>
          </a:p>
        </p:txBody>
      </p:sp>
      <p:sp>
        <p:nvSpPr>
          <p:cNvPr id="3" name="Content Placeholder 2"/>
          <p:cNvSpPr>
            <a:spLocks noGrp="1"/>
          </p:cNvSpPr>
          <p:nvPr>
            <p:ph idx="1"/>
          </p:nvPr>
        </p:nvSpPr>
        <p:spPr>
          <a:xfrm>
            <a:off x="381000" y="1752600"/>
            <a:ext cx="8382000" cy="5943600"/>
          </a:xfrm>
        </p:spPr>
        <p:txBody>
          <a:bodyPr/>
          <a:lstStyle/>
          <a:p>
            <a:pPr marL="3175" indent="-3175" eaLnBrk="1" hangingPunct="1">
              <a:spcBef>
                <a:spcPts val="0"/>
              </a:spcBef>
              <a:buFontTx/>
              <a:buNone/>
              <a:defRPr/>
            </a:pPr>
            <a:r>
              <a:rPr sz="2000" dirty="0" smtClean="0"/>
              <a:t>We</a:t>
            </a:r>
            <a:r>
              <a:rPr lang="en-US" sz="2000" dirty="0" smtClean="0"/>
              <a:t> </a:t>
            </a:r>
            <a:r>
              <a:rPr sz="2000" dirty="0" smtClean="0"/>
              <a:t>begin</a:t>
            </a:r>
            <a:r>
              <a:rPr lang="en-US" sz="2000" dirty="0" smtClean="0"/>
              <a:t> </a:t>
            </a:r>
            <a:r>
              <a:rPr sz="2000" dirty="0" smtClean="0"/>
              <a:t>with</a:t>
            </a:r>
            <a:r>
              <a:rPr lang="en-US" sz="2000" dirty="0" smtClean="0"/>
              <a:t> </a:t>
            </a:r>
            <a:r>
              <a:rPr sz="2000" dirty="0" smtClean="0"/>
              <a:t>the</a:t>
            </a:r>
            <a:r>
              <a:rPr lang="en-US" sz="2000" dirty="0" smtClean="0"/>
              <a:t> </a:t>
            </a:r>
            <a:r>
              <a:rPr sz="2000" dirty="0" smtClean="0"/>
              <a:t>case</a:t>
            </a:r>
            <a:r>
              <a:rPr lang="en-US" sz="2000" dirty="0" smtClean="0"/>
              <a:t> </a:t>
            </a:r>
            <a:r>
              <a:rPr sz="2000" dirty="0" smtClean="0"/>
              <a:t>of</a:t>
            </a:r>
            <a:r>
              <a:rPr lang="en-US" sz="2000" dirty="0" smtClean="0"/>
              <a:t> </a:t>
            </a:r>
            <a:r>
              <a:rPr sz="2000" dirty="0" smtClean="0"/>
              <a:t>a</a:t>
            </a:r>
            <a:r>
              <a:rPr lang="en-US" sz="2000" dirty="0" smtClean="0"/>
              <a:t> </a:t>
            </a:r>
            <a:r>
              <a:rPr sz="2000" dirty="0" smtClean="0"/>
              <a:t>museum</a:t>
            </a:r>
            <a:r>
              <a:rPr lang="en-US" sz="2000" dirty="0" smtClean="0"/>
              <a:t> </a:t>
            </a:r>
            <a:r>
              <a:rPr sz="2000" dirty="0" smtClean="0"/>
              <a:t>with</a:t>
            </a:r>
            <a:r>
              <a:rPr lang="en-US" sz="2000" dirty="0" smtClean="0"/>
              <a:t> </a:t>
            </a:r>
            <a:r>
              <a:rPr sz="2000" dirty="0" smtClean="0"/>
              <a:t>a</a:t>
            </a:r>
            <a:r>
              <a:rPr lang="en-US" sz="2000" dirty="0" smtClean="0"/>
              <a:t> </a:t>
            </a:r>
            <a:r>
              <a:rPr sz="2000" dirty="0" smtClean="0"/>
              <a:t>simple</a:t>
            </a:r>
            <a:r>
              <a:rPr lang="en-US" sz="2000" dirty="0" smtClean="0"/>
              <a:t> </a:t>
            </a:r>
            <a:r>
              <a:rPr sz="2000" dirty="0" smtClean="0"/>
              <a:t>structure</a:t>
            </a:r>
            <a:r>
              <a:rPr lang="en-US" sz="2000" dirty="0" smtClean="0"/>
              <a:t> that has the following properties:</a:t>
            </a:r>
            <a:endParaRPr sz="2000" dirty="0"/>
          </a:p>
          <a:p>
            <a:pPr marL="3175" indent="-3175" eaLnBrk="1" hangingPunct="1">
              <a:spcBef>
                <a:spcPts val="0"/>
              </a:spcBef>
              <a:buFontTx/>
              <a:buNone/>
              <a:defRPr/>
            </a:pPr>
            <a:r>
              <a:rPr sz="2000" dirty="0" smtClean="0"/>
              <a:t>1</a:t>
            </a:r>
            <a:r>
              <a:rPr lang="en-US" sz="2000" dirty="0" smtClean="0"/>
              <a:t>. </a:t>
            </a:r>
            <a:r>
              <a:rPr sz="2000" dirty="0" smtClean="0"/>
              <a:t>The</a:t>
            </a:r>
            <a:r>
              <a:rPr lang="en-US" sz="2000" dirty="0" smtClean="0"/>
              <a:t> </a:t>
            </a:r>
            <a:r>
              <a:rPr sz="2000" dirty="0" smtClean="0"/>
              <a:t>museum</a:t>
            </a:r>
            <a:r>
              <a:rPr lang="en-US" sz="2000" dirty="0" smtClean="0"/>
              <a:t> </a:t>
            </a:r>
            <a:r>
              <a:rPr sz="2000" dirty="0" smtClean="0"/>
              <a:t>building</a:t>
            </a:r>
            <a:r>
              <a:rPr lang="en-US" sz="2000" dirty="0" smtClean="0"/>
              <a:t> </a:t>
            </a:r>
            <a:r>
              <a:rPr sz="2000" dirty="0" smtClean="0"/>
              <a:t>is</a:t>
            </a:r>
            <a:r>
              <a:rPr lang="en-US" sz="2000" dirty="0" smtClean="0"/>
              <a:t> </a:t>
            </a:r>
            <a:r>
              <a:rPr sz="2000" dirty="0" smtClean="0"/>
              <a:t>a</a:t>
            </a:r>
            <a:r>
              <a:rPr lang="en-US" sz="2000" dirty="0" smtClean="0"/>
              <a:t> </a:t>
            </a:r>
            <a:r>
              <a:rPr sz="2000" dirty="0" smtClean="0"/>
              <a:t>right</a:t>
            </a:r>
            <a:r>
              <a:rPr lang="en-US" sz="2000" dirty="0" smtClean="0"/>
              <a:t> </a:t>
            </a:r>
            <a:r>
              <a:rPr sz="2000" dirty="0" smtClean="0"/>
              <a:t>prism</a:t>
            </a:r>
            <a:r>
              <a:rPr lang="en-US" sz="2000" dirty="0" smtClean="0"/>
              <a:t>; </a:t>
            </a:r>
            <a:r>
              <a:rPr lang="en-US" sz="2000" dirty="0" smtClean="0"/>
              <a:t>that is</a:t>
            </a:r>
            <a:r>
              <a:rPr sz="2000" dirty="0" smtClean="0"/>
              <a:t>:</a:t>
            </a:r>
            <a:endParaRPr sz="2000" dirty="0"/>
          </a:p>
          <a:p>
            <a:pPr marL="365125" indent="-3175" eaLnBrk="1" hangingPunct="1">
              <a:spcBef>
                <a:spcPts val="0"/>
              </a:spcBef>
              <a:buFontTx/>
              <a:buNone/>
              <a:defRPr/>
            </a:pPr>
            <a:r>
              <a:rPr lang="en-US" sz="2000" spc="-10" dirty="0" smtClean="0"/>
              <a:t>Its </a:t>
            </a:r>
            <a:r>
              <a:rPr sz="2000" spc="-10" dirty="0" smtClean="0"/>
              <a:t>floor</a:t>
            </a:r>
            <a:r>
              <a:rPr lang="en-US" sz="2000" spc="-10" dirty="0" smtClean="0"/>
              <a:t> </a:t>
            </a:r>
            <a:r>
              <a:rPr sz="2000" spc="-10" dirty="0" smtClean="0"/>
              <a:t>and</a:t>
            </a:r>
            <a:r>
              <a:rPr lang="en-US" sz="2000" spc="-10" dirty="0" smtClean="0"/>
              <a:t> </a:t>
            </a:r>
            <a:r>
              <a:rPr sz="2000" spc="-10" dirty="0" smtClean="0"/>
              <a:t>ceiling</a:t>
            </a:r>
            <a:r>
              <a:rPr lang="en-US" sz="2000" spc="-10" dirty="0" smtClean="0"/>
              <a:t> </a:t>
            </a:r>
            <a:r>
              <a:rPr sz="2000" spc="-10" dirty="0" smtClean="0"/>
              <a:t>are</a:t>
            </a:r>
            <a:r>
              <a:rPr lang="en-US" sz="2000" spc="-10" dirty="0" smtClean="0"/>
              <a:t> </a:t>
            </a:r>
            <a:r>
              <a:rPr sz="2000" spc="-10" dirty="0" smtClean="0"/>
              <a:t>parallel</a:t>
            </a:r>
            <a:r>
              <a:rPr lang="en-US" sz="2000" spc="-10" dirty="0" smtClean="0"/>
              <a:t> </a:t>
            </a:r>
            <a:r>
              <a:rPr sz="2000" spc="-10" dirty="0" smtClean="0"/>
              <a:t>and</a:t>
            </a:r>
            <a:r>
              <a:rPr lang="en-US" sz="2000" spc="-10" dirty="0" smtClean="0"/>
              <a:t> </a:t>
            </a:r>
            <a:r>
              <a:rPr sz="2000" spc="-10" dirty="0" smtClean="0"/>
              <a:t>congruent</a:t>
            </a:r>
            <a:r>
              <a:rPr lang="en-US" sz="2000" spc="-10" dirty="0" smtClean="0"/>
              <a:t>, </a:t>
            </a:r>
            <a:r>
              <a:rPr sz="2000" spc="-10" dirty="0" smtClean="0"/>
              <a:t>their</a:t>
            </a:r>
            <a:r>
              <a:rPr lang="en-US" sz="2000" spc="-10" dirty="0" smtClean="0"/>
              <a:t> </a:t>
            </a:r>
            <a:r>
              <a:rPr sz="2000" spc="-10" dirty="0" smtClean="0"/>
              <a:t>shape</a:t>
            </a:r>
            <a:r>
              <a:rPr lang="en-US" sz="2000" spc="-10" dirty="0" smtClean="0"/>
              <a:t> </a:t>
            </a:r>
            <a:r>
              <a:rPr sz="2000" spc="-10" dirty="0" smtClean="0"/>
              <a:t>is</a:t>
            </a:r>
            <a:r>
              <a:rPr lang="en-US" sz="2000" spc="-10" dirty="0" smtClean="0"/>
              <a:t> an n-sided </a:t>
            </a:r>
            <a:r>
              <a:rPr sz="2000" spc="-10" dirty="0" smtClean="0"/>
              <a:t>polygon</a:t>
            </a:r>
            <a:r>
              <a:rPr lang="en-US" sz="2000" spc="-10" dirty="0" smtClean="0"/>
              <a:t> (</a:t>
            </a:r>
            <a:r>
              <a:rPr sz="2000" spc="-10" dirty="0" smtClean="0"/>
              <a:t>where</a:t>
            </a:r>
            <a:r>
              <a:rPr lang="en-US" sz="2000" spc="-10" dirty="0" smtClean="0"/>
              <a:t> </a:t>
            </a:r>
            <a:r>
              <a:rPr sz="2000" i="1" dirty="0" smtClean="0">
                <a:solidFill>
                  <a:schemeClr val="accent2">
                    <a:lumMod val="40000"/>
                    <a:lumOff val="60000"/>
                  </a:schemeClr>
                </a:solidFill>
              </a:rPr>
              <a:t>n</a:t>
            </a:r>
            <a:r>
              <a:rPr lang="en-US" sz="2000" dirty="0" smtClean="0"/>
              <a:t> </a:t>
            </a:r>
            <a:r>
              <a:rPr sz="2000" dirty="0" smtClean="0">
                <a:sym typeface="Symbol" charset="2"/>
              </a:rPr>
              <a:t></a:t>
            </a:r>
            <a:r>
              <a:rPr lang="en-US" sz="2000" dirty="0" smtClean="0"/>
              <a:t> </a:t>
            </a:r>
            <a:r>
              <a:rPr sz="2000" dirty="0" smtClean="0"/>
              <a:t>3</a:t>
            </a:r>
            <a:r>
              <a:rPr lang="en-US" sz="2000" spc="-10" dirty="0" smtClean="0"/>
              <a:t>), </a:t>
            </a:r>
            <a:r>
              <a:rPr sz="2000" spc="-10" dirty="0" smtClean="0"/>
              <a:t>and</a:t>
            </a:r>
            <a:r>
              <a:rPr lang="en-US" sz="2000" spc="-10" dirty="0" smtClean="0"/>
              <a:t> its </a:t>
            </a:r>
            <a:r>
              <a:rPr sz="2000" spc="-10" dirty="0" smtClean="0"/>
              <a:t>walls</a:t>
            </a:r>
            <a:r>
              <a:rPr lang="en-US" sz="2000" spc="-10" dirty="0" smtClean="0"/>
              <a:t> </a:t>
            </a:r>
            <a:r>
              <a:rPr sz="2000" spc="-10" dirty="0" smtClean="0"/>
              <a:t>are</a:t>
            </a:r>
            <a:r>
              <a:rPr lang="en-US" sz="2000" spc="-10" dirty="0" smtClean="0"/>
              <a:t> </a:t>
            </a:r>
            <a:r>
              <a:rPr sz="2000" spc="-10" dirty="0" smtClean="0"/>
              <a:t>perpendicular</a:t>
            </a:r>
            <a:r>
              <a:rPr lang="en-US" sz="2000" spc="-10" dirty="0" smtClean="0"/>
              <a:t> </a:t>
            </a:r>
            <a:r>
              <a:rPr sz="2000" spc="-10" dirty="0" smtClean="0"/>
              <a:t>to</a:t>
            </a:r>
            <a:r>
              <a:rPr lang="en-US" sz="2000" spc="-10" dirty="0" smtClean="0"/>
              <a:t> </a:t>
            </a:r>
            <a:r>
              <a:rPr sz="2000" spc="-10" dirty="0" smtClean="0"/>
              <a:t>the</a:t>
            </a:r>
            <a:r>
              <a:rPr lang="en-US" sz="2000" spc="-10" dirty="0" smtClean="0"/>
              <a:t> </a:t>
            </a:r>
            <a:r>
              <a:rPr sz="2000" spc="-10" dirty="0" smtClean="0"/>
              <a:t>floor</a:t>
            </a:r>
            <a:r>
              <a:rPr lang="en-US" sz="2000" spc="-10" dirty="0" smtClean="0"/>
              <a:t>;</a:t>
            </a:r>
            <a:endParaRPr sz="2000" spc="-10" dirty="0"/>
          </a:p>
          <a:p>
            <a:pPr marL="365125" indent="-365125" eaLnBrk="1" hangingPunct="1">
              <a:spcBef>
                <a:spcPts val="600"/>
              </a:spcBef>
              <a:buFontTx/>
              <a:buNone/>
              <a:defRPr/>
            </a:pPr>
            <a:r>
              <a:rPr sz="2000" dirty="0" smtClean="0"/>
              <a:t>2</a:t>
            </a:r>
            <a:r>
              <a:rPr lang="en-US" sz="2000" dirty="0" smtClean="0"/>
              <a:t>. </a:t>
            </a:r>
            <a:r>
              <a:rPr sz="2000" dirty="0" smtClean="0"/>
              <a:t>The</a:t>
            </a:r>
            <a:r>
              <a:rPr lang="en-US" sz="2000" dirty="0" smtClean="0"/>
              <a:t> </a:t>
            </a:r>
            <a:r>
              <a:rPr sz="2000" dirty="0" smtClean="0"/>
              <a:t>museum</a:t>
            </a:r>
            <a:r>
              <a:rPr lang="en-US" sz="2000" dirty="0" smtClean="0"/>
              <a:t> </a:t>
            </a:r>
            <a:r>
              <a:rPr sz="2000" dirty="0" smtClean="0"/>
              <a:t>is</a:t>
            </a:r>
            <a:r>
              <a:rPr lang="en-US" sz="2000" dirty="0" smtClean="0"/>
              <a:t> a single-</a:t>
            </a:r>
            <a:r>
              <a:rPr sz="2000" dirty="0" smtClean="0"/>
              <a:t>stor</a:t>
            </a:r>
            <a:r>
              <a:rPr lang="en-US" sz="2000" dirty="0" smtClean="0"/>
              <a:t>y </a:t>
            </a:r>
            <a:r>
              <a:rPr sz="2000" dirty="0" smtClean="0"/>
              <a:t>structure</a:t>
            </a:r>
            <a:r>
              <a:rPr lang="en-US" sz="2000" dirty="0" smtClean="0"/>
              <a:t>;</a:t>
            </a:r>
            <a:endParaRPr lang="he-IL" sz="2000" dirty="0" smtClean="0"/>
          </a:p>
          <a:p>
            <a:pPr marL="365125" indent="-365125" eaLnBrk="1" hangingPunct="1">
              <a:spcBef>
                <a:spcPts val="600"/>
              </a:spcBef>
              <a:buFontTx/>
              <a:buNone/>
              <a:defRPr/>
            </a:pPr>
            <a:r>
              <a:rPr sz="2000" dirty="0" smtClean="0"/>
              <a:t>3</a:t>
            </a:r>
            <a:r>
              <a:rPr lang="en-US" sz="2000" dirty="0" smtClean="0"/>
              <a:t>. </a:t>
            </a:r>
            <a:r>
              <a:rPr sz="2000" dirty="0" smtClean="0"/>
              <a:t>There</a:t>
            </a:r>
            <a:r>
              <a:rPr lang="en-US" sz="2000" dirty="0" smtClean="0"/>
              <a:t> </a:t>
            </a:r>
            <a:r>
              <a:rPr sz="2000" dirty="0" smtClean="0"/>
              <a:t>are</a:t>
            </a:r>
            <a:r>
              <a:rPr lang="en-US" sz="2000" dirty="0" smtClean="0"/>
              <a:t> </a:t>
            </a:r>
            <a:r>
              <a:rPr sz="2000" dirty="0" smtClean="0"/>
              <a:t>no</a:t>
            </a:r>
            <a:r>
              <a:rPr lang="en-US" sz="2000" dirty="0" smtClean="0"/>
              <a:t> </a:t>
            </a:r>
            <a:r>
              <a:rPr sz="2000" dirty="0" smtClean="0"/>
              <a:t>interior</a:t>
            </a:r>
            <a:r>
              <a:rPr lang="en-US" sz="2000" dirty="0" smtClean="0"/>
              <a:t> </a:t>
            </a:r>
            <a:r>
              <a:rPr sz="2000" dirty="0" smtClean="0"/>
              <a:t>walls</a:t>
            </a:r>
            <a:r>
              <a:rPr lang="en-US" sz="2000" dirty="0" smtClean="0"/>
              <a:t>;</a:t>
            </a:r>
            <a:endParaRPr lang="he-IL" sz="2000" dirty="0" smtClean="0"/>
          </a:p>
          <a:p>
            <a:pPr marL="365125" indent="-365125" eaLnBrk="1" hangingPunct="1">
              <a:spcBef>
                <a:spcPts val="600"/>
              </a:spcBef>
              <a:buFontTx/>
              <a:buNone/>
              <a:defRPr/>
            </a:pPr>
            <a:r>
              <a:rPr sz="2000" dirty="0" smtClean="0"/>
              <a:t>4</a:t>
            </a:r>
            <a:r>
              <a:rPr lang="en-US" sz="2000" dirty="0" smtClean="0"/>
              <a:t>. </a:t>
            </a:r>
            <a:r>
              <a:rPr sz="2000" dirty="0" smtClean="0"/>
              <a:t>All</a:t>
            </a:r>
            <a:r>
              <a:rPr lang="en-US" sz="2000" dirty="0" smtClean="0"/>
              <a:t> </a:t>
            </a:r>
            <a:r>
              <a:rPr sz="2000" dirty="0" smtClean="0"/>
              <a:t>museum</a:t>
            </a:r>
            <a:r>
              <a:rPr lang="en-US" sz="2000" dirty="0" smtClean="0"/>
              <a:t> </a:t>
            </a:r>
            <a:r>
              <a:rPr sz="2000" dirty="0" smtClean="0"/>
              <a:t>exhibits</a:t>
            </a:r>
            <a:r>
              <a:rPr lang="en-US" sz="2000" dirty="0" smtClean="0"/>
              <a:t> hang </a:t>
            </a:r>
            <a:r>
              <a:rPr sz="2000" dirty="0" smtClean="0"/>
              <a:t>on</a:t>
            </a:r>
            <a:r>
              <a:rPr lang="en-US" sz="2000" dirty="0" smtClean="0"/>
              <a:t> </a:t>
            </a:r>
            <a:r>
              <a:rPr sz="2000" dirty="0" smtClean="0"/>
              <a:t>the</a:t>
            </a:r>
            <a:r>
              <a:rPr lang="en-US" sz="2000" dirty="0" smtClean="0"/>
              <a:t> </a:t>
            </a:r>
            <a:r>
              <a:rPr sz="2000" dirty="0" smtClean="0"/>
              <a:t>walls</a:t>
            </a:r>
            <a:r>
              <a:rPr lang="en-US" sz="2000" dirty="0" smtClean="0"/>
              <a:t> </a:t>
            </a:r>
            <a:r>
              <a:rPr sz="2000" dirty="0" smtClean="0"/>
              <a:t>or</a:t>
            </a:r>
            <a:r>
              <a:rPr lang="en-US" sz="2000" dirty="0" smtClean="0"/>
              <a:t> </a:t>
            </a:r>
            <a:r>
              <a:rPr sz="2000" dirty="0" smtClean="0"/>
              <a:t>stand</a:t>
            </a:r>
            <a:r>
              <a:rPr lang="en-US" sz="2000" dirty="0" smtClean="0"/>
              <a:t> </a:t>
            </a:r>
            <a:r>
              <a:rPr sz="2000" dirty="0" smtClean="0"/>
              <a:t>on</a:t>
            </a:r>
            <a:r>
              <a:rPr lang="en-US" sz="2000" dirty="0" smtClean="0"/>
              <a:t> </a:t>
            </a:r>
            <a:r>
              <a:rPr sz="2000" dirty="0" smtClean="0"/>
              <a:t>the</a:t>
            </a:r>
            <a:r>
              <a:rPr lang="en-US" sz="2000" dirty="0" smtClean="0"/>
              <a:t> </a:t>
            </a:r>
            <a:r>
              <a:rPr sz="2000" dirty="0" smtClean="0"/>
              <a:t>floor</a:t>
            </a:r>
            <a:r>
              <a:rPr lang="en-US" sz="2000" dirty="0" smtClean="0"/>
              <a:t>, </a:t>
            </a:r>
            <a:r>
              <a:rPr sz="2000" dirty="0" smtClean="0"/>
              <a:t>such</a:t>
            </a:r>
            <a:r>
              <a:rPr lang="en-US" sz="2000" dirty="0" smtClean="0"/>
              <a:t> </a:t>
            </a:r>
            <a:r>
              <a:rPr sz="2000" dirty="0" smtClean="0"/>
              <a:t>that</a:t>
            </a:r>
            <a:r>
              <a:rPr lang="en-US" sz="2000" dirty="0" smtClean="0"/>
              <a:t> </a:t>
            </a:r>
            <a:r>
              <a:rPr sz="2000" dirty="0" smtClean="0"/>
              <a:t>visitors</a:t>
            </a:r>
            <a:r>
              <a:rPr lang="en-US" sz="2000" dirty="0" smtClean="0"/>
              <a:t> </a:t>
            </a:r>
            <a:r>
              <a:rPr sz="2000" dirty="0" smtClean="0"/>
              <a:t>move</a:t>
            </a:r>
            <a:r>
              <a:rPr lang="en-US" sz="2000" dirty="0" smtClean="0"/>
              <a:t> </a:t>
            </a:r>
            <a:r>
              <a:rPr sz="2000" dirty="0" smtClean="0"/>
              <a:t>around</a:t>
            </a:r>
            <a:r>
              <a:rPr lang="en-US" sz="2000" dirty="0" smtClean="0"/>
              <a:t> </a:t>
            </a:r>
            <a:r>
              <a:rPr sz="2000" dirty="0" smtClean="0"/>
              <a:t>in</a:t>
            </a:r>
            <a:r>
              <a:rPr lang="en-US" sz="2000" dirty="0" smtClean="0"/>
              <a:t> </a:t>
            </a:r>
            <a:r>
              <a:rPr sz="2000" dirty="0" smtClean="0"/>
              <a:t>the</a:t>
            </a:r>
            <a:r>
              <a:rPr lang="en-US" sz="2000" dirty="0" smtClean="0"/>
              <a:t> </a:t>
            </a:r>
            <a:r>
              <a:rPr sz="2000" dirty="0" smtClean="0"/>
              <a:t>interior</a:t>
            </a:r>
            <a:r>
              <a:rPr lang="en-US" sz="2000" dirty="0" smtClean="0"/>
              <a:t> </a:t>
            </a:r>
            <a:r>
              <a:rPr sz="2000" dirty="0" smtClean="0"/>
              <a:t>space</a:t>
            </a:r>
            <a:r>
              <a:rPr lang="en-US" sz="2000" dirty="0" smtClean="0"/>
              <a:t> </a:t>
            </a:r>
            <a:r>
              <a:rPr sz="2000" dirty="0" smtClean="0"/>
              <a:t>of</a:t>
            </a:r>
            <a:r>
              <a:rPr lang="en-US" sz="2000" dirty="0" smtClean="0"/>
              <a:t> </a:t>
            </a:r>
            <a:r>
              <a:rPr sz="2000" dirty="0" smtClean="0"/>
              <a:t>the</a:t>
            </a:r>
            <a:r>
              <a:rPr lang="en-US" sz="2000" dirty="0" smtClean="0"/>
              <a:t> </a:t>
            </a:r>
            <a:r>
              <a:rPr sz="2000" dirty="0" smtClean="0"/>
              <a:t>prism</a:t>
            </a:r>
            <a:r>
              <a:rPr lang="en-US" sz="2000" dirty="0" smtClean="0"/>
              <a:t>;</a:t>
            </a:r>
            <a:endParaRPr sz="2000" dirty="0"/>
          </a:p>
          <a:p>
            <a:pPr marL="365125" indent="-365125" eaLnBrk="1" hangingPunct="1">
              <a:spcBef>
                <a:spcPts val="600"/>
              </a:spcBef>
              <a:buFontTx/>
              <a:buNone/>
              <a:defRPr/>
            </a:pPr>
            <a:r>
              <a:rPr sz="2000" dirty="0" smtClean="0"/>
              <a:t>5</a:t>
            </a:r>
            <a:r>
              <a:rPr lang="en-US" sz="2000" dirty="0" smtClean="0"/>
              <a:t>. </a:t>
            </a:r>
            <a:r>
              <a:rPr sz="2000" dirty="0" smtClean="0"/>
              <a:t>The</a:t>
            </a:r>
            <a:r>
              <a:rPr lang="en-US" sz="2000" dirty="0" smtClean="0"/>
              <a:t> </a:t>
            </a:r>
            <a:r>
              <a:rPr sz="2000" dirty="0" smtClean="0"/>
              <a:t>guard</a:t>
            </a:r>
            <a:r>
              <a:rPr lang="en-US" sz="2000" dirty="0" smtClean="0"/>
              <a:t> (</a:t>
            </a:r>
            <a:r>
              <a:rPr sz="2000" dirty="0" smtClean="0"/>
              <a:t>or</a:t>
            </a:r>
            <a:r>
              <a:rPr lang="en-US" sz="2000" dirty="0" smtClean="0"/>
              <a:t> </a:t>
            </a:r>
            <a:r>
              <a:rPr sz="2000" dirty="0" smtClean="0"/>
              <a:t>video</a:t>
            </a:r>
            <a:r>
              <a:rPr lang="en-US" sz="2000" dirty="0" smtClean="0"/>
              <a:t> </a:t>
            </a:r>
            <a:r>
              <a:rPr sz="2000" dirty="0" smtClean="0"/>
              <a:t>camera</a:t>
            </a:r>
            <a:r>
              <a:rPr lang="en-US" sz="2000" dirty="0" smtClean="0"/>
              <a:t>) </a:t>
            </a:r>
            <a:r>
              <a:rPr sz="2000" dirty="0" smtClean="0"/>
              <a:t>situated</a:t>
            </a:r>
            <a:r>
              <a:rPr lang="en-US" sz="2000" dirty="0" smtClean="0"/>
              <a:t> </a:t>
            </a:r>
            <a:r>
              <a:rPr sz="2000" dirty="0" smtClean="0"/>
              <a:t>in</a:t>
            </a:r>
            <a:r>
              <a:rPr lang="en-US" sz="2000" dirty="0" smtClean="0"/>
              <a:t> </a:t>
            </a:r>
            <a:r>
              <a:rPr sz="2000" dirty="0" smtClean="0"/>
              <a:t>the</a:t>
            </a:r>
            <a:r>
              <a:rPr lang="en-US" sz="2000" dirty="0" smtClean="0"/>
              <a:t> </a:t>
            </a:r>
            <a:r>
              <a:rPr sz="2000" dirty="0" smtClean="0"/>
              <a:t>corner</a:t>
            </a:r>
            <a:r>
              <a:rPr lang="en-US" sz="2000" dirty="0" smtClean="0"/>
              <a:t> </a:t>
            </a:r>
            <a:r>
              <a:rPr sz="2000" dirty="0" smtClean="0"/>
              <a:t>of</a:t>
            </a:r>
            <a:r>
              <a:rPr lang="en-US" sz="2000" dirty="0" smtClean="0"/>
              <a:t> </a:t>
            </a:r>
            <a:r>
              <a:rPr sz="2000" dirty="0" smtClean="0"/>
              <a:t>this</a:t>
            </a:r>
            <a:r>
              <a:rPr lang="en-US" sz="2000" dirty="0" smtClean="0"/>
              <a:t> </a:t>
            </a:r>
            <a:r>
              <a:rPr sz="2000" dirty="0" smtClean="0"/>
              <a:t>space</a:t>
            </a:r>
            <a:r>
              <a:rPr lang="en-US" sz="2000" dirty="0" smtClean="0"/>
              <a:t> </a:t>
            </a:r>
            <a:r>
              <a:rPr sz="2000" dirty="0" smtClean="0"/>
              <a:t>sees</a:t>
            </a:r>
            <a:r>
              <a:rPr lang="en-US" sz="2000" dirty="0" smtClean="0"/>
              <a:t> </a:t>
            </a:r>
            <a:r>
              <a:rPr sz="2000" dirty="0" smtClean="0"/>
              <a:t>every</a:t>
            </a:r>
            <a:r>
              <a:rPr lang="en-US" sz="2000" dirty="0" smtClean="0"/>
              <a:t> spot </a:t>
            </a:r>
            <a:r>
              <a:rPr sz="2000" dirty="0" smtClean="0"/>
              <a:t>on</a:t>
            </a:r>
            <a:r>
              <a:rPr lang="en-US" sz="2000" dirty="0" smtClean="0"/>
              <a:t> </a:t>
            </a:r>
            <a:r>
              <a:rPr sz="2000" dirty="0" smtClean="0"/>
              <a:t>the</a:t>
            </a:r>
            <a:r>
              <a:rPr lang="en-US" sz="2000" dirty="0" smtClean="0"/>
              <a:t> </a:t>
            </a:r>
            <a:r>
              <a:rPr sz="2000" dirty="0" smtClean="0"/>
              <a:t>floor</a:t>
            </a:r>
            <a:r>
              <a:rPr lang="en-US" sz="2000" dirty="0" smtClean="0"/>
              <a:t>, </a:t>
            </a:r>
            <a:r>
              <a:rPr sz="2000" dirty="0" smtClean="0"/>
              <a:t>on</a:t>
            </a:r>
            <a:r>
              <a:rPr lang="en-US" sz="2000" dirty="0" smtClean="0"/>
              <a:t> </a:t>
            </a:r>
            <a:r>
              <a:rPr sz="2000" dirty="0" smtClean="0"/>
              <a:t>the</a:t>
            </a:r>
            <a:r>
              <a:rPr lang="en-US" sz="2000" dirty="0" smtClean="0"/>
              <a:t> </a:t>
            </a:r>
            <a:r>
              <a:rPr sz="2000" dirty="0" smtClean="0"/>
              <a:t>two</a:t>
            </a:r>
            <a:r>
              <a:rPr lang="en-US" sz="2000" dirty="0" smtClean="0"/>
              <a:t> </a:t>
            </a:r>
            <a:r>
              <a:rPr sz="2000" dirty="0" smtClean="0"/>
              <a:t>walls</a:t>
            </a:r>
            <a:r>
              <a:rPr lang="en-US" sz="2000" dirty="0" smtClean="0"/>
              <a:t> </a:t>
            </a:r>
            <a:r>
              <a:rPr sz="2000" dirty="0" smtClean="0"/>
              <a:t>adjacent</a:t>
            </a:r>
            <a:r>
              <a:rPr lang="en-US" sz="2000" dirty="0" smtClean="0"/>
              <a:t> </a:t>
            </a:r>
            <a:r>
              <a:rPr sz="2000" dirty="0" smtClean="0"/>
              <a:t>to</a:t>
            </a:r>
            <a:r>
              <a:rPr lang="en-US" sz="2000" dirty="0" smtClean="0"/>
              <a:t> </a:t>
            </a:r>
            <a:r>
              <a:rPr sz="2000" dirty="0" smtClean="0"/>
              <a:t>that</a:t>
            </a:r>
            <a:r>
              <a:rPr lang="en-US" sz="2000" dirty="0" smtClean="0"/>
              <a:t> </a:t>
            </a:r>
            <a:r>
              <a:rPr sz="2000" dirty="0" smtClean="0"/>
              <a:t>corner</a:t>
            </a:r>
            <a:r>
              <a:rPr lang="en-US" sz="2000" dirty="0" smtClean="0"/>
              <a:t>, </a:t>
            </a:r>
            <a:r>
              <a:rPr sz="2000" dirty="0" smtClean="0"/>
              <a:t>and</a:t>
            </a:r>
            <a:r>
              <a:rPr lang="en-US" sz="2000" dirty="0" smtClean="0"/>
              <a:t> </a:t>
            </a:r>
            <a:r>
              <a:rPr sz="2000" dirty="0" smtClean="0"/>
              <a:t>on</a:t>
            </a:r>
            <a:r>
              <a:rPr lang="en-US" sz="2000" dirty="0" smtClean="0"/>
              <a:t> </a:t>
            </a:r>
            <a:r>
              <a:rPr sz="2000" dirty="0" smtClean="0"/>
              <a:t>those</a:t>
            </a:r>
            <a:r>
              <a:rPr lang="en-US" sz="2000" dirty="0" smtClean="0"/>
              <a:t> </a:t>
            </a:r>
            <a:r>
              <a:rPr sz="2000" dirty="0" smtClean="0"/>
              <a:t>opposite</a:t>
            </a:r>
            <a:r>
              <a:rPr lang="en-US" sz="2000" dirty="0" smtClean="0"/>
              <a:t> </a:t>
            </a:r>
            <a:r>
              <a:rPr sz="2000" dirty="0" smtClean="0"/>
              <a:t>it</a:t>
            </a:r>
            <a:r>
              <a:rPr lang="en-US" sz="2000" dirty="0" smtClean="0"/>
              <a:t> </a:t>
            </a:r>
            <a:r>
              <a:rPr sz="2000" dirty="0" smtClean="0"/>
              <a:t>if</a:t>
            </a:r>
            <a:r>
              <a:rPr lang="en-US" sz="2000" dirty="0" smtClean="0"/>
              <a:t> </a:t>
            </a:r>
            <a:r>
              <a:rPr sz="2000" dirty="0" smtClean="0"/>
              <a:t>they</a:t>
            </a:r>
            <a:r>
              <a:rPr lang="en-US" sz="2000" dirty="0" smtClean="0"/>
              <a:t> </a:t>
            </a:r>
            <a:r>
              <a:rPr sz="2000" dirty="0" smtClean="0"/>
              <a:t>are</a:t>
            </a:r>
            <a:r>
              <a:rPr lang="en-US" sz="2000" dirty="0" smtClean="0"/>
              <a:t> </a:t>
            </a:r>
            <a:r>
              <a:rPr sz="2000" dirty="0" smtClean="0"/>
              <a:t>not</a:t>
            </a:r>
            <a:r>
              <a:rPr lang="en-US" sz="2000" dirty="0" smtClean="0"/>
              <a:t> </a:t>
            </a:r>
            <a:r>
              <a:rPr sz="2000" dirty="0" smtClean="0"/>
              <a:t>blocked</a:t>
            </a:r>
            <a:r>
              <a:rPr lang="en-US" sz="2000" dirty="0" smtClean="0"/>
              <a:t> </a:t>
            </a:r>
            <a:r>
              <a:rPr sz="2000" dirty="0" smtClean="0"/>
              <a:t>by</a:t>
            </a:r>
            <a:r>
              <a:rPr lang="en-US" sz="2000" dirty="0" smtClean="0"/>
              <a:t> </a:t>
            </a:r>
            <a:r>
              <a:rPr sz="2000" dirty="0" smtClean="0"/>
              <a:t>other</a:t>
            </a:r>
            <a:r>
              <a:rPr lang="en-US" sz="2000" dirty="0" smtClean="0"/>
              <a:t> </a:t>
            </a:r>
            <a:r>
              <a:rPr sz="2000" dirty="0" smtClean="0"/>
              <a:t>walls</a:t>
            </a:r>
            <a:r>
              <a:rPr lang="en-US" sz="2000" dirty="0" smtClean="0"/>
              <a:t>.</a:t>
            </a:r>
            <a:endParaRPr lang="he-IL" sz="2000" dirty="0">
              <a:solidFill>
                <a:schemeClr val="accent2">
                  <a:lumMod val="40000"/>
                  <a:lumOff val="60000"/>
                </a:schemeClr>
              </a:solidFill>
            </a:endParaRPr>
          </a:p>
          <a:p>
            <a:pPr eaLnBrk="1" hangingPunct="1">
              <a:defRPr/>
            </a:pPr>
            <a:endParaRPr lang="en-US" sz="2000" dirty="0"/>
          </a:p>
        </p:txBody>
      </p:sp>
      <p:sp>
        <p:nvSpPr>
          <p:cNvPr id="13316" name="Date Placeholder 4"/>
          <p:cNvSpPr>
            <a:spLocks noGrp="1"/>
          </p:cNvSpPr>
          <p:nvPr>
            <p:ph type="dt" sz="half" idx="10"/>
          </p:nvPr>
        </p:nvSpPr>
        <p:spPr>
          <a:xfrm>
            <a:off x="339001" y="60960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dirty="0" smtClean="0">
                <a:solidFill>
                  <a:srgbClr val="F8F8F8"/>
                </a:solidFill>
                <a:latin typeface="Tahoma"/>
              </a:rPr>
              <a:t>Updated</a:t>
            </a:r>
            <a:r>
              <a:rPr lang="en-US" dirty="0" smtClean="0">
                <a:solidFill>
                  <a:srgbClr val="F8F8F8"/>
                </a:solidFill>
                <a:latin typeface="Tahoma"/>
              </a:rPr>
              <a:t> </a:t>
            </a:r>
            <a:r>
              <a:rPr dirty="0" smtClean="0">
                <a:solidFill>
                  <a:srgbClr val="F8F8F8"/>
                </a:solidFill>
                <a:latin typeface="Tahoma"/>
              </a:rPr>
              <a:t>13</a:t>
            </a:r>
            <a:r>
              <a:rPr lang="en-US" dirty="0" smtClean="0">
                <a:solidFill>
                  <a:srgbClr val="F8F8F8"/>
                </a:solidFill>
                <a:latin typeface="Tahoma"/>
              </a:rPr>
              <a:t>-</a:t>
            </a:r>
            <a:r>
              <a:rPr dirty="0" smtClean="0">
                <a:solidFill>
                  <a:srgbClr val="F8F8F8"/>
                </a:solidFill>
                <a:latin typeface="Tahoma"/>
              </a:rPr>
              <a:t>Oct</a:t>
            </a:r>
            <a:r>
              <a:rPr lang="en-US" dirty="0" smtClean="0">
                <a:solidFill>
                  <a:srgbClr val="F8F8F8"/>
                </a:solidFill>
                <a:latin typeface="Tahoma"/>
              </a:rPr>
              <a:t>-</a:t>
            </a:r>
            <a:r>
              <a:rPr dirty="0" smtClean="0">
                <a:solidFill>
                  <a:srgbClr val="F8F8F8"/>
                </a:solidFill>
                <a:latin typeface="Tahoma"/>
              </a:rPr>
              <a:t>2016</a:t>
            </a:r>
            <a:endParaRPr lang="en-US" altLang="en-US" dirty="0">
              <a:solidFill>
                <a:srgbClr val="F8F8F8"/>
              </a:solidFill>
              <a:latin typeface="Tahoma" pitchFamily="34" charset="0"/>
            </a:endParaRPr>
          </a:p>
        </p:txBody>
      </p:sp>
      <p:sp>
        <p:nvSpPr>
          <p:cNvPr id="13317" name="Footer Placeholder 7"/>
          <p:cNvSpPr>
            <a:spLocks noGrp="1"/>
          </p:cNvSpPr>
          <p:nvPr>
            <p:ph type="ftr" sz="quarter" idx="11"/>
          </p:nvPr>
        </p:nvSpPr>
        <p:spPr>
          <a:xfrm>
            <a:off x="2209800" y="6019800"/>
            <a:ext cx="4211638"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dirty="0" smtClean="0">
                <a:solidFill>
                  <a:srgbClr val="F8F8F8"/>
                </a:solidFill>
                <a:latin typeface="Tahoma"/>
              </a:rPr>
              <a:t>The Art Gallery Problem </a:t>
            </a:r>
            <a:r>
              <a:rPr dirty="0" smtClean="0">
                <a:solidFill>
                  <a:srgbClr val="F8F8F8"/>
                </a:solidFill>
                <a:latin typeface="Tahoma"/>
              </a:rPr>
              <a:t>©</a:t>
            </a:r>
            <a:r>
              <a:rPr lang="en-US" dirty="0" smtClean="0">
                <a:solidFill>
                  <a:srgbClr val="F8F8F8"/>
                </a:solidFill>
                <a:latin typeface="Tahoma"/>
              </a:rPr>
              <a:t> </a:t>
            </a:r>
            <a:r>
              <a:rPr dirty="0" smtClean="0">
                <a:solidFill>
                  <a:srgbClr val="F8F8F8"/>
                </a:solidFill>
                <a:latin typeface="Tahoma"/>
              </a:rPr>
              <a:t>All</a:t>
            </a:r>
            <a:r>
              <a:rPr lang="en-US" dirty="0" smtClean="0">
                <a:solidFill>
                  <a:srgbClr val="F8F8F8"/>
                </a:solidFill>
                <a:latin typeface="Tahoma"/>
              </a:rPr>
              <a:t> </a:t>
            </a:r>
            <a:r>
              <a:rPr dirty="0" smtClean="0">
                <a:solidFill>
                  <a:srgbClr val="F8F8F8"/>
                </a:solidFill>
                <a:latin typeface="Tahoma"/>
              </a:rPr>
              <a:t>Rights</a:t>
            </a:r>
            <a:r>
              <a:rPr lang="en-US" dirty="0" smtClean="0">
                <a:solidFill>
                  <a:srgbClr val="F8F8F8"/>
                </a:solidFill>
                <a:latin typeface="Tahoma"/>
              </a:rPr>
              <a:t> </a:t>
            </a:r>
            <a:r>
              <a:rPr dirty="0" smtClean="0">
                <a:solidFill>
                  <a:srgbClr val="F8F8F8"/>
                </a:solidFill>
                <a:latin typeface="Tahoma"/>
              </a:rPr>
              <a:t>Reserved</a:t>
            </a:r>
            <a:r>
              <a:rPr lang="en-US" dirty="0" smtClean="0">
                <a:solidFill>
                  <a:srgbClr val="F8F8F8"/>
                </a:solidFill>
                <a:latin typeface="Tahoma"/>
              </a:rPr>
              <a:t> </a:t>
            </a:r>
            <a:endParaRPr lang="en-US" altLang="en-US" dirty="0">
              <a:solidFill>
                <a:srgbClr val="F8F8F8"/>
              </a:solidFill>
              <a:latin typeface="Tahoma" pitchFamily="34" charset="0"/>
            </a:endParaRPr>
          </a:p>
        </p:txBody>
      </p:sp>
      <p:sp>
        <p:nvSpPr>
          <p:cNvPr id="5" name="Slide Number Placeholder 4"/>
          <p:cNvSpPr>
            <a:spLocks noGrp="1"/>
          </p:cNvSpPr>
          <p:nvPr>
            <p:ph type="sldNum" sz="quarter" idx="12"/>
          </p:nvPr>
        </p:nvSpPr>
        <p:spPr/>
        <p:txBody>
          <a:bodyPr/>
          <a:lstStyle/>
          <a:p>
            <a:pPr>
              <a:defRPr/>
            </a:pPr>
            <a:fld id="{28C99590-D653-46AC-97D3-FFD34B05AF04}" type="slidenum">
              <a:rPr lang="en-US" smtClean="0"/>
              <a:pPr>
                <a:defRPr/>
              </a:pPr>
              <a:t>9</a:t>
            </a:fld>
            <a:endParaRPr lang="en-US"/>
          </a:p>
        </p:txBody>
      </p:sp>
      <p:grpSp>
        <p:nvGrpSpPr>
          <p:cNvPr id="2" name="Group 22"/>
          <p:cNvGrpSpPr>
            <a:grpSpLocks/>
          </p:cNvGrpSpPr>
          <p:nvPr/>
        </p:nvGrpSpPr>
        <p:grpSpPr bwMode="auto">
          <a:xfrm>
            <a:off x="7467600" y="2517775"/>
            <a:ext cx="1143000" cy="1368425"/>
            <a:chOff x="1447800" y="2743200"/>
            <a:chExt cx="685800" cy="1143676"/>
          </a:xfrm>
        </p:grpSpPr>
        <p:sp>
          <p:nvSpPr>
            <p:cNvPr id="10" name="Hexagon 9"/>
            <p:cNvSpPr/>
            <p:nvPr/>
          </p:nvSpPr>
          <p:spPr bwMode="auto">
            <a:xfrm>
              <a:off x="1447800" y="2743200"/>
              <a:ext cx="685800" cy="301177"/>
            </a:xfrm>
            <a:prstGeom prst="hexagon">
              <a:avLst>
                <a:gd name="adj" fmla="val 62879"/>
                <a:gd name="vf" fmla="val 115470"/>
              </a:avLst>
            </a:prstGeom>
            <a:solidFill>
              <a:schemeClr val="accent1"/>
            </a:solidFill>
            <a:ln w="12700" cap="flat" cmpd="sng" algn="ctr">
              <a:solidFill>
                <a:schemeClr val="accent6">
                  <a:lumMod val="60000"/>
                  <a:lumOff val="40000"/>
                </a:schemeClr>
              </a:solidFill>
              <a:prstDash val="solid"/>
              <a:round/>
              <a:headEnd type="none" w="sm" len="sm"/>
              <a:tailEnd type="none" w="sm" len="sm"/>
            </a:ln>
            <a:effectLst/>
          </p:spPr>
          <p:txBody>
            <a:bodyPr wrap="none" rtlCol="1" anchor="ctr"/>
            <a:lstStyle/>
            <a:p>
              <a:pPr fontAlgn="base">
                <a:spcBef>
                  <a:spcPct val="0"/>
                </a:spcBef>
                <a:spcAft>
                  <a:spcPct val="0"/>
                </a:spcAft>
                <a:defRPr/>
              </a:pPr>
              <a:endParaRPr kumimoji="1" lang="he-IL" sz="2400">
                <a:solidFill>
                  <a:srgbClr val="F8F8F8"/>
                </a:solidFill>
                <a:latin typeface="Times New Roman" pitchFamily="18" charset="0"/>
                <a:cs typeface="Arial" pitchFamily="34" charset="0"/>
              </a:endParaRPr>
            </a:p>
          </p:txBody>
        </p:sp>
        <p:sp>
          <p:nvSpPr>
            <p:cNvPr id="13" name="Hexagon 12"/>
            <p:cNvSpPr/>
            <p:nvPr/>
          </p:nvSpPr>
          <p:spPr bwMode="auto">
            <a:xfrm>
              <a:off x="1447800" y="3584372"/>
              <a:ext cx="685800" cy="301177"/>
            </a:xfrm>
            <a:prstGeom prst="hexagon">
              <a:avLst>
                <a:gd name="adj" fmla="val 62879"/>
                <a:gd name="vf" fmla="val 115470"/>
              </a:avLst>
            </a:prstGeom>
            <a:solidFill>
              <a:schemeClr val="accent1">
                <a:lumMod val="60000"/>
                <a:lumOff val="40000"/>
              </a:schemeClr>
            </a:solidFill>
            <a:ln w="9525" cap="flat" cmpd="sng" algn="ctr">
              <a:solidFill>
                <a:schemeClr val="accent1">
                  <a:lumMod val="40000"/>
                  <a:lumOff val="60000"/>
                </a:schemeClr>
              </a:solidFill>
              <a:prstDash val="solid"/>
              <a:round/>
              <a:headEnd type="none" w="sm" len="sm"/>
              <a:tailEnd type="none" w="sm" len="sm"/>
            </a:ln>
            <a:effectLst/>
          </p:spPr>
          <p:txBody>
            <a:bodyPr wrap="none" rtlCol="1" anchor="ctr"/>
            <a:lstStyle/>
            <a:p>
              <a:pPr fontAlgn="base">
                <a:spcBef>
                  <a:spcPct val="0"/>
                </a:spcBef>
                <a:spcAft>
                  <a:spcPct val="0"/>
                </a:spcAft>
                <a:defRPr/>
              </a:pPr>
              <a:endParaRPr kumimoji="1" lang="he-IL" sz="2400">
                <a:solidFill>
                  <a:srgbClr val="F8F8F8"/>
                </a:solidFill>
                <a:latin typeface="Times New Roman" pitchFamily="18" charset="0"/>
                <a:cs typeface="Arial" pitchFamily="34" charset="0"/>
              </a:endParaRPr>
            </a:p>
          </p:txBody>
        </p:sp>
        <p:cxnSp>
          <p:nvCxnSpPr>
            <p:cNvPr id="13331" name="Straight Connector 18"/>
            <p:cNvCxnSpPr>
              <a:cxnSpLocks noChangeShapeType="1"/>
            </p:cNvCxnSpPr>
            <p:nvPr/>
          </p:nvCxnSpPr>
          <p:spPr bwMode="auto">
            <a:xfrm>
              <a:off x="1449229" y="2902483"/>
              <a:ext cx="0" cy="841248"/>
            </a:xfrm>
            <a:prstGeom prst="line">
              <a:avLst/>
            </a:prstGeom>
            <a:noFill/>
            <a:ln w="9525"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332" name="Straight Connector 19"/>
            <p:cNvCxnSpPr>
              <a:cxnSpLocks noChangeShapeType="1"/>
            </p:cNvCxnSpPr>
            <p:nvPr/>
          </p:nvCxnSpPr>
          <p:spPr bwMode="auto">
            <a:xfrm>
              <a:off x="1584960" y="3045358"/>
              <a:ext cx="0" cy="841248"/>
            </a:xfrm>
            <a:prstGeom prst="line">
              <a:avLst/>
            </a:prstGeom>
            <a:noFill/>
            <a:ln w="9525"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333" name="Straight Connector 20"/>
            <p:cNvCxnSpPr>
              <a:cxnSpLocks noChangeShapeType="1"/>
            </p:cNvCxnSpPr>
            <p:nvPr/>
          </p:nvCxnSpPr>
          <p:spPr bwMode="auto">
            <a:xfrm>
              <a:off x="1996440" y="3045628"/>
              <a:ext cx="0" cy="841248"/>
            </a:xfrm>
            <a:prstGeom prst="line">
              <a:avLst/>
            </a:prstGeom>
            <a:noFill/>
            <a:ln w="9525"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334" name="Straight Connector 21"/>
            <p:cNvCxnSpPr>
              <a:cxnSpLocks noChangeShapeType="1"/>
            </p:cNvCxnSpPr>
            <p:nvPr/>
          </p:nvCxnSpPr>
          <p:spPr bwMode="auto">
            <a:xfrm>
              <a:off x="2133600" y="2905125"/>
              <a:ext cx="0" cy="841248"/>
            </a:xfrm>
            <a:prstGeom prst="line">
              <a:avLst/>
            </a:prstGeom>
            <a:noFill/>
            <a:ln w="9525"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grpSp>
      <p:grpSp>
        <p:nvGrpSpPr>
          <p:cNvPr id="4" name="Group 31"/>
          <p:cNvGrpSpPr>
            <a:grpSpLocks/>
          </p:cNvGrpSpPr>
          <p:nvPr/>
        </p:nvGrpSpPr>
        <p:grpSpPr bwMode="auto">
          <a:xfrm>
            <a:off x="6248400" y="2517775"/>
            <a:ext cx="1030288" cy="1368425"/>
            <a:chOff x="457196" y="2667000"/>
            <a:chExt cx="1030221" cy="1368764"/>
          </a:xfrm>
        </p:grpSpPr>
        <p:grpSp>
          <p:nvGrpSpPr>
            <p:cNvPr id="13321" name="Group 23"/>
            <p:cNvGrpSpPr>
              <a:grpSpLocks/>
            </p:cNvGrpSpPr>
            <p:nvPr/>
          </p:nvGrpSpPr>
          <p:grpSpPr bwMode="auto">
            <a:xfrm>
              <a:off x="457196" y="2667004"/>
              <a:ext cx="1030221" cy="1368760"/>
              <a:chOff x="1447799" y="2743200"/>
              <a:chExt cx="618133" cy="1143673"/>
            </a:xfrm>
          </p:grpSpPr>
          <p:sp>
            <p:nvSpPr>
              <p:cNvPr id="26" name="Hexagon 25"/>
              <p:cNvSpPr/>
              <p:nvPr/>
            </p:nvSpPr>
            <p:spPr bwMode="auto">
              <a:xfrm>
                <a:off x="1447799" y="3584369"/>
                <a:ext cx="618133" cy="301177"/>
              </a:xfrm>
              <a:custGeom>
                <a:avLst/>
                <a:gdLst>
                  <a:gd name="connsiteX0" fmla="*/ 0 w 1143000"/>
                  <a:gd name="connsiteY0" fmla="*/ 180570 h 361140"/>
                  <a:gd name="connsiteX1" fmla="*/ 227081 w 1143000"/>
                  <a:gd name="connsiteY1" fmla="*/ 0 h 361140"/>
                  <a:gd name="connsiteX2" fmla="*/ 915919 w 1143000"/>
                  <a:gd name="connsiteY2" fmla="*/ 0 h 361140"/>
                  <a:gd name="connsiteX3" fmla="*/ 1143000 w 1143000"/>
                  <a:gd name="connsiteY3" fmla="*/ 180570 h 361140"/>
                  <a:gd name="connsiteX4" fmla="*/ 915919 w 1143000"/>
                  <a:gd name="connsiteY4" fmla="*/ 361140 h 361140"/>
                  <a:gd name="connsiteX5" fmla="*/ 227081 w 1143000"/>
                  <a:gd name="connsiteY5" fmla="*/ 361140 h 361140"/>
                  <a:gd name="connsiteX6" fmla="*/ 0 w 1143000"/>
                  <a:gd name="connsiteY6" fmla="*/ 180570 h 361140"/>
                  <a:gd name="connsiteX0" fmla="*/ 0 w 915919"/>
                  <a:gd name="connsiteY0" fmla="*/ 180570 h 361140"/>
                  <a:gd name="connsiteX1" fmla="*/ 227081 w 915919"/>
                  <a:gd name="connsiteY1" fmla="*/ 0 h 361140"/>
                  <a:gd name="connsiteX2" fmla="*/ 915919 w 915919"/>
                  <a:gd name="connsiteY2" fmla="*/ 0 h 361140"/>
                  <a:gd name="connsiteX3" fmla="*/ 666750 w 915919"/>
                  <a:gd name="connsiteY3" fmla="*/ 209145 h 361140"/>
                  <a:gd name="connsiteX4" fmla="*/ 915919 w 915919"/>
                  <a:gd name="connsiteY4" fmla="*/ 361140 h 361140"/>
                  <a:gd name="connsiteX5" fmla="*/ 227081 w 915919"/>
                  <a:gd name="connsiteY5" fmla="*/ 361140 h 361140"/>
                  <a:gd name="connsiteX6" fmla="*/ 0 w 915919"/>
                  <a:gd name="connsiteY6" fmla="*/ 180570 h 361140"/>
                  <a:gd name="connsiteX0" fmla="*/ 0 w 915919"/>
                  <a:gd name="connsiteY0" fmla="*/ 180570 h 361140"/>
                  <a:gd name="connsiteX1" fmla="*/ 227081 w 915919"/>
                  <a:gd name="connsiteY1" fmla="*/ 0 h 361140"/>
                  <a:gd name="connsiteX2" fmla="*/ 915919 w 915919"/>
                  <a:gd name="connsiteY2" fmla="*/ 0 h 361140"/>
                  <a:gd name="connsiteX3" fmla="*/ 638176 w 915919"/>
                  <a:gd name="connsiteY3" fmla="*/ 237720 h 361140"/>
                  <a:gd name="connsiteX4" fmla="*/ 915919 w 915919"/>
                  <a:gd name="connsiteY4" fmla="*/ 361140 h 361140"/>
                  <a:gd name="connsiteX5" fmla="*/ 227081 w 915919"/>
                  <a:gd name="connsiteY5" fmla="*/ 361140 h 361140"/>
                  <a:gd name="connsiteX6" fmla="*/ 0 w 915919"/>
                  <a:gd name="connsiteY6" fmla="*/ 180570 h 361140"/>
                  <a:gd name="connsiteX0" fmla="*/ 0 w 1030220"/>
                  <a:gd name="connsiteY0" fmla="*/ 180570 h 361140"/>
                  <a:gd name="connsiteX1" fmla="*/ 227081 w 1030220"/>
                  <a:gd name="connsiteY1" fmla="*/ 0 h 361140"/>
                  <a:gd name="connsiteX2" fmla="*/ 1030220 w 1030220"/>
                  <a:gd name="connsiteY2" fmla="*/ 0 h 361140"/>
                  <a:gd name="connsiteX3" fmla="*/ 638176 w 1030220"/>
                  <a:gd name="connsiteY3" fmla="*/ 237720 h 361140"/>
                  <a:gd name="connsiteX4" fmla="*/ 915919 w 1030220"/>
                  <a:gd name="connsiteY4" fmla="*/ 361140 h 361140"/>
                  <a:gd name="connsiteX5" fmla="*/ 227081 w 1030220"/>
                  <a:gd name="connsiteY5" fmla="*/ 361140 h 361140"/>
                  <a:gd name="connsiteX6" fmla="*/ 0 w 1030220"/>
                  <a:gd name="connsiteY6" fmla="*/ 180570 h 361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0220" h="361140">
                    <a:moveTo>
                      <a:pt x="0" y="180570"/>
                    </a:moveTo>
                    <a:lnTo>
                      <a:pt x="227081" y="0"/>
                    </a:lnTo>
                    <a:lnTo>
                      <a:pt x="1030220" y="0"/>
                    </a:lnTo>
                    <a:lnTo>
                      <a:pt x="638176" y="237720"/>
                    </a:lnTo>
                    <a:lnTo>
                      <a:pt x="915919" y="361140"/>
                    </a:lnTo>
                    <a:lnTo>
                      <a:pt x="227081" y="361140"/>
                    </a:lnTo>
                    <a:lnTo>
                      <a:pt x="0" y="180570"/>
                    </a:lnTo>
                    <a:close/>
                  </a:path>
                </a:pathLst>
              </a:custGeom>
              <a:solidFill>
                <a:schemeClr val="accent1">
                  <a:lumMod val="60000"/>
                  <a:lumOff val="40000"/>
                </a:schemeClr>
              </a:solidFill>
              <a:ln w="9525" cap="flat" cmpd="sng" algn="ctr">
                <a:solidFill>
                  <a:schemeClr val="accent1">
                    <a:lumMod val="40000"/>
                    <a:lumOff val="60000"/>
                  </a:schemeClr>
                </a:solidFill>
                <a:prstDash val="solid"/>
                <a:round/>
                <a:headEnd type="none" w="sm" len="sm"/>
                <a:tailEnd type="none" w="sm" len="sm"/>
              </a:ln>
              <a:effectLst/>
            </p:spPr>
            <p:txBody>
              <a:bodyPr wrap="none" rtlCol="1" anchor="ctr"/>
              <a:lstStyle/>
              <a:p>
                <a:pPr fontAlgn="base">
                  <a:spcBef>
                    <a:spcPct val="0"/>
                  </a:spcBef>
                  <a:spcAft>
                    <a:spcPct val="0"/>
                  </a:spcAft>
                  <a:defRPr/>
                </a:pPr>
                <a:endParaRPr kumimoji="1" lang="he-IL" sz="2400">
                  <a:solidFill>
                    <a:srgbClr val="F8F8F8"/>
                  </a:solidFill>
                  <a:latin typeface="Times New Roman" pitchFamily="18" charset="0"/>
                  <a:cs typeface="Arial" pitchFamily="34" charset="0"/>
                </a:endParaRPr>
              </a:p>
            </p:txBody>
          </p:sp>
          <p:cxnSp>
            <p:nvCxnSpPr>
              <p:cNvPr id="13324" name="Straight Connector 26"/>
              <p:cNvCxnSpPr>
                <a:cxnSpLocks noChangeShapeType="1"/>
              </p:cNvCxnSpPr>
              <p:nvPr/>
            </p:nvCxnSpPr>
            <p:spPr bwMode="auto">
              <a:xfrm>
                <a:off x="1454943" y="2894521"/>
                <a:ext cx="0" cy="841247"/>
              </a:xfrm>
              <a:prstGeom prst="line">
                <a:avLst/>
              </a:prstGeom>
              <a:noFill/>
              <a:ln w="9525"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325" name="Straight Connector 27"/>
              <p:cNvCxnSpPr>
                <a:cxnSpLocks noChangeShapeType="1"/>
              </p:cNvCxnSpPr>
              <p:nvPr/>
            </p:nvCxnSpPr>
            <p:spPr bwMode="auto">
              <a:xfrm>
                <a:off x="1584960" y="3045354"/>
                <a:ext cx="0" cy="841247"/>
              </a:xfrm>
              <a:prstGeom prst="line">
                <a:avLst/>
              </a:prstGeom>
              <a:noFill/>
              <a:ln w="9525"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326" name="Straight Connector 28"/>
              <p:cNvCxnSpPr>
                <a:cxnSpLocks noChangeShapeType="1"/>
              </p:cNvCxnSpPr>
              <p:nvPr/>
            </p:nvCxnSpPr>
            <p:spPr bwMode="auto">
              <a:xfrm>
                <a:off x="1996439" y="3045626"/>
                <a:ext cx="0" cy="841247"/>
              </a:xfrm>
              <a:prstGeom prst="line">
                <a:avLst/>
              </a:prstGeom>
              <a:noFill/>
              <a:ln w="9525"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327" name="Straight Connector 29"/>
              <p:cNvCxnSpPr>
                <a:cxnSpLocks noChangeShapeType="1"/>
              </p:cNvCxnSpPr>
              <p:nvPr/>
            </p:nvCxnSpPr>
            <p:spPr bwMode="auto">
              <a:xfrm>
                <a:off x="1836419" y="2928616"/>
                <a:ext cx="0" cy="841247"/>
              </a:xfrm>
              <a:prstGeom prst="line">
                <a:avLst/>
              </a:prstGeom>
              <a:noFill/>
              <a:ln w="9525"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25" name="Hexagon 24"/>
              <p:cNvSpPr/>
              <p:nvPr/>
            </p:nvSpPr>
            <p:spPr bwMode="auto">
              <a:xfrm>
                <a:off x="1447799" y="2743197"/>
                <a:ext cx="606704" cy="301177"/>
              </a:xfrm>
              <a:custGeom>
                <a:avLst/>
                <a:gdLst>
                  <a:gd name="connsiteX0" fmla="*/ 0 w 1143000"/>
                  <a:gd name="connsiteY0" fmla="*/ 180570 h 361140"/>
                  <a:gd name="connsiteX1" fmla="*/ 227081 w 1143000"/>
                  <a:gd name="connsiteY1" fmla="*/ 0 h 361140"/>
                  <a:gd name="connsiteX2" fmla="*/ 915919 w 1143000"/>
                  <a:gd name="connsiteY2" fmla="*/ 0 h 361140"/>
                  <a:gd name="connsiteX3" fmla="*/ 1143000 w 1143000"/>
                  <a:gd name="connsiteY3" fmla="*/ 180570 h 361140"/>
                  <a:gd name="connsiteX4" fmla="*/ 915919 w 1143000"/>
                  <a:gd name="connsiteY4" fmla="*/ 361140 h 361140"/>
                  <a:gd name="connsiteX5" fmla="*/ 227081 w 1143000"/>
                  <a:gd name="connsiteY5" fmla="*/ 361140 h 361140"/>
                  <a:gd name="connsiteX6" fmla="*/ 0 w 1143000"/>
                  <a:gd name="connsiteY6" fmla="*/ 180570 h 361140"/>
                  <a:gd name="connsiteX0" fmla="*/ 0 w 915919"/>
                  <a:gd name="connsiteY0" fmla="*/ 180570 h 361140"/>
                  <a:gd name="connsiteX1" fmla="*/ 227081 w 915919"/>
                  <a:gd name="connsiteY1" fmla="*/ 0 h 361140"/>
                  <a:gd name="connsiteX2" fmla="*/ 915919 w 915919"/>
                  <a:gd name="connsiteY2" fmla="*/ 0 h 361140"/>
                  <a:gd name="connsiteX3" fmla="*/ 628650 w 915919"/>
                  <a:gd name="connsiteY3" fmla="*/ 218670 h 361140"/>
                  <a:gd name="connsiteX4" fmla="*/ 915919 w 915919"/>
                  <a:gd name="connsiteY4" fmla="*/ 361140 h 361140"/>
                  <a:gd name="connsiteX5" fmla="*/ 227081 w 915919"/>
                  <a:gd name="connsiteY5" fmla="*/ 361140 h 361140"/>
                  <a:gd name="connsiteX6" fmla="*/ 0 w 915919"/>
                  <a:gd name="connsiteY6" fmla="*/ 180570 h 361140"/>
                  <a:gd name="connsiteX0" fmla="*/ 0 w 1011170"/>
                  <a:gd name="connsiteY0" fmla="*/ 180570 h 361140"/>
                  <a:gd name="connsiteX1" fmla="*/ 227081 w 1011170"/>
                  <a:gd name="connsiteY1" fmla="*/ 0 h 361140"/>
                  <a:gd name="connsiteX2" fmla="*/ 1011170 w 1011170"/>
                  <a:gd name="connsiteY2" fmla="*/ 0 h 361140"/>
                  <a:gd name="connsiteX3" fmla="*/ 628650 w 1011170"/>
                  <a:gd name="connsiteY3" fmla="*/ 218670 h 361140"/>
                  <a:gd name="connsiteX4" fmla="*/ 915919 w 1011170"/>
                  <a:gd name="connsiteY4" fmla="*/ 361140 h 361140"/>
                  <a:gd name="connsiteX5" fmla="*/ 227081 w 1011170"/>
                  <a:gd name="connsiteY5" fmla="*/ 361140 h 361140"/>
                  <a:gd name="connsiteX6" fmla="*/ 0 w 1011170"/>
                  <a:gd name="connsiteY6" fmla="*/ 180570 h 361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170" h="361140">
                    <a:moveTo>
                      <a:pt x="0" y="180570"/>
                    </a:moveTo>
                    <a:lnTo>
                      <a:pt x="227081" y="0"/>
                    </a:lnTo>
                    <a:lnTo>
                      <a:pt x="1011170" y="0"/>
                    </a:lnTo>
                    <a:lnTo>
                      <a:pt x="628650" y="218670"/>
                    </a:lnTo>
                    <a:lnTo>
                      <a:pt x="915919" y="361140"/>
                    </a:lnTo>
                    <a:lnTo>
                      <a:pt x="227081" y="361140"/>
                    </a:lnTo>
                    <a:lnTo>
                      <a:pt x="0" y="180570"/>
                    </a:lnTo>
                    <a:close/>
                  </a:path>
                </a:pathLst>
              </a:custGeom>
              <a:solidFill>
                <a:schemeClr val="accent1"/>
              </a:solidFill>
              <a:ln w="12700" cap="flat" cmpd="sng" algn="ctr">
                <a:solidFill>
                  <a:schemeClr val="accent6">
                    <a:lumMod val="60000"/>
                    <a:lumOff val="40000"/>
                  </a:schemeClr>
                </a:solidFill>
                <a:prstDash val="solid"/>
                <a:round/>
                <a:headEnd type="none" w="sm" len="sm"/>
                <a:tailEnd type="none" w="sm" len="sm"/>
              </a:ln>
              <a:effectLst/>
            </p:spPr>
            <p:txBody>
              <a:bodyPr wrap="none" rtlCol="1" anchor="ctr"/>
              <a:lstStyle/>
              <a:p>
                <a:pPr fontAlgn="base">
                  <a:spcBef>
                    <a:spcPct val="0"/>
                  </a:spcBef>
                  <a:spcAft>
                    <a:spcPct val="0"/>
                  </a:spcAft>
                  <a:defRPr/>
                </a:pPr>
                <a:endParaRPr kumimoji="1" lang="he-IL" sz="2400">
                  <a:solidFill>
                    <a:srgbClr val="F8F8F8"/>
                  </a:solidFill>
                  <a:latin typeface="Times New Roman" pitchFamily="18" charset="0"/>
                  <a:cs typeface="Arial" pitchFamily="34" charset="0"/>
                </a:endParaRPr>
              </a:p>
            </p:txBody>
          </p:sp>
        </p:grpSp>
        <p:cxnSp>
          <p:nvCxnSpPr>
            <p:cNvPr id="13322" name="Straight Connector 30"/>
            <p:cNvCxnSpPr>
              <a:cxnSpLocks noChangeShapeType="1"/>
            </p:cNvCxnSpPr>
            <p:nvPr/>
          </p:nvCxnSpPr>
          <p:spPr bwMode="auto">
            <a:xfrm>
              <a:off x="1476375" y="2667000"/>
              <a:ext cx="0" cy="1006813"/>
            </a:xfrm>
            <a:prstGeom prst="line">
              <a:avLst/>
            </a:prstGeom>
            <a:noFill/>
            <a:ln w="9525"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9560563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9" presetClass="emph" presetSubtype="0" nodeType="withEffect">
                                  <p:stCondLst>
                                    <p:cond delay="0"/>
                                  </p:stCondLst>
                                  <p:childTnLst>
                                    <p:set>
                                      <p:cBhvr rctx="PPT">
                                        <p:cTn id="26" dur="indefinite"/>
                                        <p:tgtEl>
                                          <p:spTgt spid="3">
                                            <p:txEl>
                                              <p:pRg st="1" end="1"/>
                                            </p:txEl>
                                          </p:spTgt>
                                        </p:tgtEl>
                                        <p:attrNameLst>
                                          <p:attrName>style.opacity</p:attrName>
                                        </p:attrNameLst>
                                      </p:cBhvr>
                                      <p:to>
                                        <p:strVal val="0.5"/>
                                      </p:to>
                                    </p:set>
                                    <p:animEffect filter="image" prLst="opacity: 0.5">
                                      <p:cBhvr rctx="IE">
                                        <p:cTn id="27" dur="indefinite"/>
                                        <p:tgtEl>
                                          <p:spTgt spid="3">
                                            <p:txEl>
                                              <p:pRg st="1" end="1"/>
                                            </p:txEl>
                                          </p:spTgt>
                                        </p:tgtEl>
                                      </p:cBhvr>
                                    </p:animEffect>
                                  </p:childTnLst>
                                </p:cTn>
                              </p:par>
                              <p:par>
                                <p:cTn id="28" presetID="9" presetClass="emph" presetSubtype="0" nodeType="withEffect">
                                  <p:stCondLst>
                                    <p:cond delay="0"/>
                                  </p:stCondLst>
                                  <p:childTnLst>
                                    <p:set>
                                      <p:cBhvr rctx="PPT">
                                        <p:cTn id="29" dur="indefinite"/>
                                        <p:tgtEl>
                                          <p:spTgt spid="3">
                                            <p:txEl>
                                              <p:pRg st="2" end="2"/>
                                            </p:txEl>
                                          </p:spTgt>
                                        </p:tgtEl>
                                        <p:attrNameLst>
                                          <p:attrName>style.opacity</p:attrName>
                                        </p:attrNameLst>
                                      </p:cBhvr>
                                      <p:to>
                                        <p:strVal val="0.5"/>
                                      </p:to>
                                    </p:set>
                                    <p:animEffect filter="image" prLst="opacity: 0.5">
                                      <p:cBhvr rctx="IE">
                                        <p:cTn id="30" dur="indefinite"/>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par>
                                <p:cTn id="35" presetID="9" presetClass="emph" presetSubtype="0" nodeType="withEffect">
                                  <p:stCondLst>
                                    <p:cond delay="0"/>
                                  </p:stCondLst>
                                  <p:childTnLst>
                                    <p:set>
                                      <p:cBhvr rctx="PPT">
                                        <p:cTn id="36" dur="indefinite"/>
                                        <p:tgtEl>
                                          <p:spTgt spid="3">
                                            <p:txEl>
                                              <p:pRg st="3" end="3"/>
                                            </p:txEl>
                                          </p:spTgt>
                                        </p:tgtEl>
                                        <p:attrNameLst>
                                          <p:attrName>style.opacity</p:attrName>
                                        </p:attrNameLst>
                                      </p:cBhvr>
                                      <p:to>
                                        <p:strVal val="0.5"/>
                                      </p:to>
                                    </p:set>
                                    <p:animEffect filter="image" prLst="opacity: 0.5">
                                      <p:cBhvr rctx="IE">
                                        <p:cTn id="37" dur="indefinite"/>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childTnLst>
                                </p:cTn>
                              </p:par>
                              <p:par>
                                <p:cTn id="42" presetID="9" presetClass="emph" presetSubtype="0" nodeType="withEffect">
                                  <p:stCondLst>
                                    <p:cond delay="0"/>
                                  </p:stCondLst>
                                  <p:childTnLst>
                                    <p:set>
                                      <p:cBhvr rctx="PPT">
                                        <p:cTn id="43" dur="indefinite"/>
                                        <p:tgtEl>
                                          <p:spTgt spid="3">
                                            <p:txEl>
                                              <p:pRg st="4" end="4"/>
                                            </p:txEl>
                                          </p:spTgt>
                                        </p:tgtEl>
                                        <p:attrNameLst>
                                          <p:attrName>style.opacity</p:attrName>
                                        </p:attrNameLst>
                                      </p:cBhvr>
                                      <p:to>
                                        <p:strVal val="0.5"/>
                                      </p:to>
                                    </p:set>
                                    <p:animEffect filter="image" prLst="opacity: 0.5">
                                      <p:cBhvr rctx="IE">
                                        <p:cTn id="44" dur="indefinite"/>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childTnLst>
                                </p:cTn>
                              </p:par>
                              <p:par>
                                <p:cTn id="49" presetID="9" presetClass="emph" presetSubtype="0" nodeType="withEffect">
                                  <p:stCondLst>
                                    <p:cond delay="0"/>
                                  </p:stCondLst>
                                  <p:childTnLst>
                                    <p:set>
                                      <p:cBhvr rctx="PPT">
                                        <p:cTn id="50" dur="indefinite"/>
                                        <p:tgtEl>
                                          <p:spTgt spid="3">
                                            <p:txEl>
                                              <p:pRg st="5" end="5"/>
                                            </p:txEl>
                                          </p:spTgt>
                                        </p:tgtEl>
                                        <p:attrNameLst>
                                          <p:attrName>style.opacity</p:attrName>
                                        </p:attrNameLst>
                                      </p:cBhvr>
                                      <p:to>
                                        <p:strVal val="0.5"/>
                                      </p:to>
                                    </p:set>
                                    <p:animEffect filter="image" prLst="opacity: 0.5">
                                      <p:cBhvr rctx="IE">
                                        <p:cTn id="51" dur="indefinite"/>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2.8|24|12.7|9.8"/>
</p:tagLst>
</file>

<file path=ppt/tags/tag2.xml><?xml version="1.0" encoding="utf-8"?>
<p:tagLst xmlns:a="http://schemas.openxmlformats.org/drawingml/2006/main" xmlns:r="http://schemas.openxmlformats.org/officeDocument/2006/relationships" xmlns:p="http://schemas.openxmlformats.org/presentationml/2006/main">
  <p:tag name="TIMING" val="|3.5|8.8|10.9|2.5"/>
</p:tagLst>
</file>

<file path=ppt/tags/tag3.xml><?xml version="1.0" encoding="utf-8"?>
<p:tagLst xmlns:a="http://schemas.openxmlformats.org/drawingml/2006/main" xmlns:r="http://schemas.openxmlformats.org/officeDocument/2006/relationships" xmlns:p="http://schemas.openxmlformats.org/presentationml/2006/main">
  <p:tag name="TIMING" val="|6.4|6.1|26.4|3"/>
</p:tagLst>
</file>

<file path=ppt/tags/tag4.xml><?xml version="1.0" encoding="utf-8"?>
<p:tagLst xmlns:a="http://schemas.openxmlformats.org/drawingml/2006/main" xmlns:r="http://schemas.openxmlformats.org/officeDocument/2006/relationships" xmlns:p="http://schemas.openxmlformats.org/presentationml/2006/main">
  <p:tag name="TIMING" val="|20.2|6.3|16.2|6.3|15"/>
</p:tagLst>
</file>

<file path=ppt/tags/tag5.xml><?xml version="1.0" encoding="utf-8"?>
<p:tagLst xmlns:a="http://schemas.openxmlformats.org/drawingml/2006/main" xmlns:r="http://schemas.openxmlformats.org/officeDocument/2006/relationships" xmlns:p="http://schemas.openxmlformats.org/presentationml/2006/main">
  <p:tag name="TIMING" val="|5.6|37.3|27.2|8.4"/>
</p:tagLst>
</file>

<file path=ppt/tags/tag6.xml><?xml version="1.0" encoding="utf-8"?>
<p:tagLst xmlns:a="http://schemas.openxmlformats.org/drawingml/2006/main" xmlns:r="http://schemas.openxmlformats.org/officeDocument/2006/relationships" xmlns:p="http://schemas.openxmlformats.org/presentationml/2006/main">
  <p:tag name="TIMING" val="|7.1"/>
</p:tagLst>
</file>

<file path=ppt/tags/tag7.xml><?xml version="1.0" encoding="utf-8"?>
<p:tagLst xmlns:a="http://schemas.openxmlformats.org/drawingml/2006/main" xmlns:r="http://schemas.openxmlformats.org/officeDocument/2006/relationships" xmlns:p="http://schemas.openxmlformats.org/presentationml/2006/main">
  <p:tag name="TIMING" val="|2|8.1|20.1"/>
</p:tagLst>
</file>

<file path=ppt/tags/tag8.xml><?xml version="1.0" encoding="utf-8"?>
<p:tagLst xmlns:a="http://schemas.openxmlformats.org/drawingml/2006/main" xmlns:r="http://schemas.openxmlformats.org/officeDocument/2006/relationships" xmlns:p="http://schemas.openxmlformats.org/presentationml/2006/main">
  <p:tag name="TIMING" val="|5.2|6.8|15.4|11|8.3|4.9"/>
</p:tagLst>
</file>

<file path=ppt/tags/tag9.xml><?xml version="1.0" encoding="utf-8"?>
<p:tagLst xmlns:a="http://schemas.openxmlformats.org/drawingml/2006/main" xmlns:r="http://schemas.openxmlformats.org/officeDocument/2006/relationships" xmlns:p="http://schemas.openxmlformats.org/presentationml/2006/main">
  <p:tag name="TIMING" val="|0.1|0.1|0.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Selling a Product or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fontScheme name="Selling a Product o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cs typeface="Arial" pitchFamily="34" charset="0"/>
          </a:defRPr>
        </a:defPPr>
      </a:lstStyle>
    </a:lnDef>
  </a:objectDefaults>
  <a:extraClrSchemeLst>
    <a:extraClrScheme>
      <a:clrScheme name="Selling a Product or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Selling a Product or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Selling a Product or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Selling a Product or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TotalTime>
  <Words>6083</Words>
  <Application>Microsoft Office PowerPoint</Application>
  <PresentationFormat>On-screen Show (4:3)</PresentationFormat>
  <Paragraphs>484</Paragraphs>
  <Slides>31</Slides>
  <Notes>27</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31</vt:i4>
      </vt:variant>
    </vt:vector>
  </HeadingPairs>
  <TitlesOfParts>
    <vt:vector size="34" baseType="lpstr">
      <vt:lpstr>Office Theme</vt:lpstr>
      <vt:lpstr>Theme1</vt:lpstr>
      <vt:lpstr>Equation</vt:lpstr>
      <vt:lpstr>This Math News Snapshot was created by Nitsa Movshovitz-Hadar in collaboration with Batya Amit,  with later enhancements contributed by Shlomo Feder, Atara Shriki, Varda Zigerson and Clara Zisken (listed alphabetically)  Last updated on 13-Oct-2016 Slides that may require update: 8, 18 ("40 years")   </vt:lpstr>
      <vt:lpstr>Development Team Statement on Presentation Use</vt:lpstr>
      <vt:lpstr>The Art Gallery Problem</vt:lpstr>
      <vt:lpstr>Did you know that…</vt:lpstr>
      <vt:lpstr>PowerPoint Presentation</vt:lpstr>
      <vt:lpstr>Historical changes</vt:lpstr>
      <vt:lpstr>The Art Gallery Problem</vt:lpstr>
      <vt:lpstr>How is the solution to a math problem "born"?</vt:lpstr>
      <vt:lpstr>Let's delve into the problem and its solution</vt:lpstr>
      <vt:lpstr>Phrasing the problem for a simple structure</vt:lpstr>
      <vt:lpstr>Let's simplify the problem</vt:lpstr>
      <vt:lpstr>The simplest case: a space whose floor plan is a convex polygon</vt:lpstr>
      <vt:lpstr>What if the museum floor plan is a concave polygon?</vt:lpstr>
      <vt:lpstr>The general art gallery problem</vt:lpstr>
      <vt:lpstr>Let us examine two different museums having 15 walls each</vt:lpstr>
      <vt:lpstr>What did Chvátal prove in 1973?</vt:lpstr>
      <vt:lpstr>A comb museum with 16 or 17 sides</vt:lpstr>
      <vt:lpstr>The Art Gallery Theorem</vt:lpstr>
      <vt:lpstr>The proof of the Art Gallery Theorem</vt:lpstr>
      <vt:lpstr>How is a proof "born"?</vt:lpstr>
      <vt:lpstr> Fisk's brilliant proof (1978)</vt:lpstr>
      <vt:lpstr> Fisk's brilliant proof (1978)</vt:lpstr>
      <vt:lpstr>Coloring the vertices of a 12-sided polygon in 3 colors</vt:lpstr>
      <vt:lpstr>We now continue with Fisk's brilliant proof (1978)</vt:lpstr>
      <vt:lpstr>Solution to the art gallery problem for a given polygon</vt:lpstr>
      <vt:lpstr>We now return to Fisk's brilliant proof (1978)</vt:lpstr>
      <vt:lpstr>Fisk's proof is elegant </vt:lpstr>
      <vt:lpstr>Recommended sources for additional reading (books, articles and websites)</vt:lpstr>
      <vt:lpstr>Recommended sources for additional reading (books, articles and websites)</vt:lpstr>
      <vt:lpstr>Recommended sources for additional reading </vt:lpstr>
      <vt:lpstr>Recommended sources for additional reading (from 2000 and onward)</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Math News Snapshot was created by Nitsa Movshovitz-Hadar in collaboration with Batya Amit,  with later enhancements contributed by Shlomo Feder, Atara Shriki, Varda Zigerson and Clara Zisken (listed alphabetically)  Last updated on 13-Oct-2016 Slides that may require update: 8, 18 ("40 years“)   </dc:title>
  <dc:creator>a k</dc:creator>
  <cp:lastModifiedBy>a k</cp:lastModifiedBy>
  <cp:revision>7</cp:revision>
  <dcterms:created xsi:type="dcterms:W3CDTF">2006-08-16T00:00:00Z</dcterms:created>
  <dcterms:modified xsi:type="dcterms:W3CDTF">2017-02-05T08:43:41Z</dcterms:modified>
</cp:coreProperties>
</file>