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2_ED006552.xml" ContentType="application/vnd.ms-powerpoint.comments+xml"/>
  <Override PartName="/ppt/comments/modernComment_2CE_1A6CE4C7.xml" ContentType="application/vnd.ms-powerpoint.comments+xml"/>
  <Override PartName="/ppt/comments/modernComment_2CF_DC87A2D3.xml" ContentType="application/vnd.ms-powerpoint.comments+xml"/>
  <Override PartName="/ppt/notesSlides/notesSlide2.xml" ContentType="application/vnd.openxmlformats-officedocument.presentationml.notesSlide+xml"/>
  <Override PartName="/ppt/comments/modernComment_1C0_14CCD59A.xml" ContentType="application/vnd.ms-powerpoint.comments+xml"/>
  <Override PartName="/ppt/comments/modernComment_2D1_A9954019.xml" ContentType="application/vnd.ms-powerpoint.comments+xml"/>
  <Override PartName="/ppt/notesSlides/notesSlide3.xml" ContentType="application/vnd.openxmlformats-officedocument.presentationml.notesSlide+xml"/>
  <Override PartName="/ppt/comments/modernComment_2D2_7753CD7.xml" ContentType="application/vnd.ms-powerpoint.comments+xml"/>
  <Override PartName="/ppt/notesSlides/notesSlide4.xml" ContentType="application/vnd.openxmlformats-officedocument.presentationml.notesSlide+xml"/>
  <Override PartName="/ppt/comments/modernComment_2D3_925AC542.xml" ContentType="application/vnd.ms-powerpoint.comments+xml"/>
  <Override PartName="/ppt/notesSlides/notesSlide5.xml" ContentType="application/vnd.openxmlformats-officedocument.presentationml.notesSlide+xml"/>
  <Override PartName="/ppt/comments/modernComment_2D5_8A612EAB.xml" ContentType="application/vnd.ms-powerpoint.comments+xml"/>
  <Override PartName="/ppt/notesSlides/notesSlide6.xml" ContentType="application/vnd.openxmlformats-officedocument.presentationml.notesSlide+xml"/>
  <Override PartName="/ppt/comments/modernComment_2D6_BDAEA23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D9_5EF04A4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A3_F27AF9A9.xml" ContentType="application/vnd.ms-powerpoint.comments+xml"/>
  <Override PartName="/ppt/notesSlides/notesSlide18.xml" ContentType="application/vnd.openxmlformats-officedocument.presentationml.notesSlide+xml"/>
  <Override PartName="/ppt/comments/modernComment_28C_FF736708.xml" ContentType="application/vnd.ms-powerpoint.comments+xml"/>
  <Override PartName="/ppt/notesSlides/notesSlide19.xml" ContentType="application/vnd.openxmlformats-officedocument.presentationml.notesSlide+xml"/>
  <Override PartName="/ppt/comments/modernComment_2E4_92D4B6BC.xml" ContentType="application/vnd.ms-powerpoint.comments+xml"/>
  <Override PartName="/ppt/comments/modernComment_2E5_6977D7B9.xml" ContentType="application/vnd.ms-powerpoint.comments+xml"/>
  <Override PartName="/ppt/comments/modernComment_2E6_F8818A3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ED_50D22211.xml" ContentType="application/vnd.ms-powerpoint.comments+xml"/>
  <Override PartName="/ppt/comments/modernComment_2EE_F6FB140B.xml" ContentType="application/vnd.ms-powerpoint.comments+xml"/>
  <Override PartName="/ppt/notesSlides/notesSlide26.xml" ContentType="application/vnd.openxmlformats-officedocument.presentationml.notesSlide+xml"/>
  <Override PartName="/ppt/comments/modernComment_2EF_A370F7D7.xml" ContentType="application/vnd.ms-powerpoint.comments+xml"/>
  <Override PartName="/ppt/comments/modernComment_2F0_C3470D20.xml" ContentType="application/vnd.ms-powerpoint.comments+xml"/>
  <Override PartName="/ppt/comments/modernComment_2F1_907A3558.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2F2_421E2006.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F6_84EB29CE.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comments/modernComment_2F7_68F1FC66.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2FC_7C85726.xml" ContentType="application/vnd.ms-powerpoint.comments+xml"/>
  <Override PartName="/ppt/notesSlides/notesSlide35.xml" ContentType="application/vnd.openxmlformats-officedocument.presentationml.notesSlide+xml"/>
  <Override PartName="/ppt/comments/modernComment_2FD_424C44FA.xml" ContentType="application/vnd.ms-powerpoint.comment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6.xml" ContentType="application/vnd.openxmlformats-officedocument.presentationml.notesSlide+xml"/>
  <Override PartName="/ppt/comments/modernComment_2FE_DCE3FA8.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302_7C12C243.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309_7E49CA14.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30B_72FA3EE4.xml" ContentType="application/vnd.ms-powerpoint.comments+xml"/>
  <Override PartName="/ppt/notesSlides/notesSlide49.xml" ContentType="application/vnd.openxmlformats-officedocument.presentationml.notesSlide+xml"/>
  <Override PartName="/ppt/comments/modernComment_30C_AB7D27EA.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30E_2E1D0C47.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313_6DBD7AF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75"/>
  </p:notesMasterIdLst>
  <p:handoutMasterIdLst>
    <p:handoutMasterId r:id="rId76"/>
  </p:handoutMasterIdLst>
  <p:sldIdLst>
    <p:sldId id="258" r:id="rId5"/>
    <p:sldId id="718" r:id="rId6"/>
    <p:sldId id="719" r:id="rId7"/>
    <p:sldId id="448" r:id="rId8"/>
    <p:sldId id="721" r:id="rId9"/>
    <p:sldId id="722" r:id="rId10"/>
    <p:sldId id="723" r:id="rId11"/>
    <p:sldId id="725" r:id="rId12"/>
    <p:sldId id="726" r:id="rId13"/>
    <p:sldId id="727" r:id="rId14"/>
    <p:sldId id="728" r:id="rId15"/>
    <p:sldId id="729" r:id="rId16"/>
    <p:sldId id="730" r:id="rId17"/>
    <p:sldId id="731" r:id="rId18"/>
    <p:sldId id="732" r:id="rId19"/>
    <p:sldId id="733" r:id="rId20"/>
    <p:sldId id="734" r:id="rId21"/>
    <p:sldId id="735" r:id="rId22"/>
    <p:sldId id="736" r:id="rId23"/>
    <p:sldId id="675" r:id="rId24"/>
    <p:sldId id="652" r:id="rId25"/>
    <p:sldId id="739" r:id="rId26"/>
    <p:sldId id="740" r:id="rId27"/>
    <p:sldId id="741" r:id="rId28"/>
    <p:sldId id="742" r:id="rId29"/>
    <p:sldId id="743" r:id="rId30"/>
    <p:sldId id="744" r:id="rId31"/>
    <p:sldId id="745" r:id="rId32"/>
    <p:sldId id="746" r:id="rId33"/>
    <p:sldId id="747" r:id="rId34"/>
    <p:sldId id="748" r:id="rId35"/>
    <p:sldId id="749" r:id="rId36"/>
    <p:sldId id="750" r:id="rId37"/>
    <p:sldId id="751" r:id="rId38"/>
    <p:sldId id="752" r:id="rId39"/>
    <p:sldId id="753" r:id="rId40"/>
    <p:sldId id="754" r:id="rId41"/>
    <p:sldId id="755" r:id="rId42"/>
    <p:sldId id="756" r:id="rId43"/>
    <p:sldId id="757" r:id="rId44"/>
    <p:sldId id="758" r:id="rId45"/>
    <p:sldId id="759" r:id="rId46"/>
    <p:sldId id="760" r:id="rId47"/>
    <p:sldId id="761" r:id="rId48"/>
    <p:sldId id="762" r:id="rId49"/>
    <p:sldId id="763" r:id="rId50"/>
    <p:sldId id="764" r:id="rId51"/>
    <p:sldId id="765" r:id="rId52"/>
    <p:sldId id="766" r:id="rId53"/>
    <p:sldId id="767" r:id="rId54"/>
    <p:sldId id="768" r:id="rId55"/>
    <p:sldId id="769"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783" r:id="rId70"/>
    <p:sldId id="784" r:id="rId71"/>
    <p:sldId id="785" r:id="rId72"/>
    <p:sldId id="786" r:id="rId73"/>
    <p:sldId id="787" r:id="rId74"/>
  </p:sldIdLst>
  <p:sldSz cx="12192000" cy="6858000"/>
  <p:notesSz cx="7010400" cy="92964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D41C9C50-2AF0-0BA3-9104-1AD8B84882A6}" name="Ben Bokser" initials="BB" userId="5d4848e22c1ff224" providerId="Windows Live"/>
  <p188:author id="{C14B6895-27AD-58B3-B4A0-4CE36647677E}" name="Tasneem Masri" initials="TM" userId="S::TasneemM@cet.ac.il::c9f7b723-5d18-4e7f-880f-1f101a54cd58" providerId="AD"/>
  <p188:author id="{DD10229C-F1ED-F3C4-D39A-2FF1926A8C6A}" name="Tal Mishaan Spiegel" initials="TM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1D7B81D6-9D3D-E923-EA06-B05BF7599A32}" name="Reoute Diamant" initials="RD" userId="S::ReouteD@cet.ac.il::be6a48ef-9416-48fa-89ef-aeff849bcc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mrit Slonim Franco" initials="SSF" lastIdx="2" clrIdx="0">
    <p:extLst>
      <p:ext uri="{19B8F6BF-5375-455C-9EA6-DF929625EA0E}">
        <p15:presenceInfo xmlns:p15="http://schemas.microsoft.com/office/powerpoint/2012/main" userId="S-1-5-21-606772748-477572614-688488514-18817" providerId="AD"/>
      </p:ext>
    </p:extLst>
  </p:cmAuthor>
  <p:cmAuthor id="2" name="Shimrit Slonim Franco" initials="SF" lastIdx="1" clrIdx="1">
    <p:extLst>
      <p:ext uri="{19B8F6BF-5375-455C-9EA6-DF929625EA0E}">
        <p15:presenceInfo xmlns:p15="http://schemas.microsoft.com/office/powerpoint/2012/main" userId="S::shimrits@cet.ac.il::9e9607ab-c139-44fc-b39b-884e37ca43d9" providerId="AD"/>
      </p:ext>
    </p:extLst>
  </p:cmAuthor>
  <p:cmAuthor id="3" name="Alona Tsirulnikov" initials="AT" lastIdx="2" clrIdx="2">
    <p:extLst>
      <p:ext uri="{19B8F6BF-5375-455C-9EA6-DF929625EA0E}">
        <p15:presenceInfo xmlns:p15="http://schemas.microsoft.com/office/powerpoint/2012/main" userId="S::alonat@cet.ac.il::4bbafd77-0cd3-4d60-af1e-94ad4b8da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36F"/>
    <a:srgbClr val="C8E7A7"/>
    <a:srgbClr val="FFDC72"/>
    <a:srgbClr val="D9D9D9"/>
    <a:srgbClr val="7ABB33"/>
    <a:srgbClr val="A6D86E"/>
    <a:srgbClr val="B4DE86"/>
    <a:srgbClr val="9AB1B7"/>
    <a:srgbClr val="DFF1CB"/>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33BDE-EBAB-41C8-8A10-52B6A2F690EF}" v="543" dt="2022-06-28T00:39:23.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526" autoAdjust="0"/>
    <p:restoredTop sz="78266" autoAdjust="0"/>
  </p:normalViewPr>
  <p:slideViewPr>
    <p:cSldViewPr snapToGrid="0">
      <p:cViewPr>
        <p:scale>
          <a:sx n="66" d="100"/>
          <a:sy n="66" d="100"/>
        </p:scale>
        <p:origin x="-516"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Bokser" userId="5d4848e22c1ff224" providerId="LiveId" clId="{8C333BDE-EBAB-41C8-8A10-52B6A2F690EF}"/>
    <pc:docChg chg="undo redo custSel addSld delSld modSld sldOrd">
      <pc:chgData name="Ben Bokser" userId="5d4848e22c1ff224" providerId="LiveId" clId="{8C333BDE-EBAB-41C8-8A10-52B6A2F690EF}" dt="2022-06-28T00:39:21.084" v="90387" actId="5793"/>
      <pc:docMkLst>
        <pc:docMk/>
      </pc:docMkLst>
      <pc:sldChg chg="modSp mod modCm">
        <pc:chgData name="Ben Bokser" userId="5d4848e22c1ff224" providerId="LiveId" clId="{8C333BDE-EBAB-41C8-8A10-52B6A2F690EF}" dt="2022-06-22T10:31:10.761" v="5"/>
        <pc:sldMkLst>
          <pc:docMk/>
          <pc:sldMk cId="3976226130" sldId="258"/>
        </pc:sldMkLst>
        <pc:spChg chg="mod">
          <ac:chgData name="Ben Bokser" userId="5d4848e22c1ff224" providerId="LiveId" clId="{8C333BDE-EBAB-41C8-8A10-52B6A2F690EF}" dt="2022-06-22T10:28:39.838" v="1" actId="13926"/>
          <ac:spMkLst>
            <pc:docMk/>
            <pc:sldMk cId="3976226130" sldId="258"/>
            <ac:spMk id="26" creationId="{37B36262-A99C-AD42-044C-6D73E15B3608}"/>
          </ac:spMkLst>
        </pc:spChg>
        <pc:spChg chg="mod">
          <ac:chgData name="Ben Bokser" userId="5d4848e22c1ff224" providerId="LiveId" clId="{8C333BDE-EBAB-41C8-8A10-52B6A2F690EF}" dt="2022-06-22T10:28:55.717" v="3" actId="13926"/>
          <ac:spMkLst>
            <pc:docMk/>
            <pc:sldMk cId="3976226130" sldId="258"/>
            <ac:spMk id="30" creationId="{0E2574B9-F5CA-4ACF-9D63-BA9C1916B8C6}"/>
          </ac:spMkLst>
        </pc:spChg>
      </pc:sldChg>
      <pc:sldChg chg="modSp mod modCm">
        <pc:chgData name="Ben Bokser" userId="5d4848e22c1ff224" providerId="LiveId" clId="{8C333BDE-EBAB-41C8-8A10-52B6A2F690EF}" dt="2022-06-22T10:37:35.215" v="60" actId="13926"/>
        <pc:sldMkLst>
          <pc:docMk/>
          <pc:sldMk cId="348968346" sldId="448"/>
        </pc:sldMkLst>
        <pc:spChg chg="mod">
          <ac:chgData name="Ben Bokser" userId="5d4848e22c1ff224" providerId="LiveId" clId="{8C333BDE-EBAB-41C8-8A10-52B6A2F690EF}" dt="2022-06-22T10:37:35.215" v="60" actId="13926"/>
          <ac:spMkLst>
            <pc:docMk/>
            <pc:sldMk cId="348968346" sldId="448"/>
            <ac:spMk id="6" creationId="{2BFB2428-598D-49AA-97DC-771A9DDE7F67}"/>
          </ac:spMkLst>
        </pc:spChg>
        <pc:spChg chg="mod">
          <ac:chgData name="Ben Bokser" userId="5d4848e22c1ff224" providerId="LiveId" clId="{8C333BDE-EBAB-41C8-8A10-52B6A2F690EF}" dt="2022-06-22T10:36:02.253" v="40" actId="13926"/>
          <ac:spMkLst>
            <pc:docMk/>
            <pc:sldMk cId="348968346" sldId="448"/>
            <ac:spMk id="17" creationId="{70F28F50-C7DF-59EC-24F5-EAF5A67D0112}"/>
          </ac:spMkLst>
        </pc:spChg>
        <pc:spChg chg="mod">
          <ac:chgData name="Ben Bokser" userId="5d4848e22c1ff224" providerId="LiveId" clId="{8C333BDE-EBAB-41C8-8A10-52B6A2F690EF}" dt="2022-06-22T10:34:47.356" v="19" actId="20577"/>
          <ac:spMkLst>
            <pc:docMk/>
            <pc:sldMk cId="348968346" sldId="448"/>
            <ac:spMk id="23" creationId="{17C27200-63FC-4C08-9E0E-7EC101E39F11}"/>
          </ac:spMkLst>
        </pc:spChg>
      </pc:sldChg>
      <pc:sldChg chg="modSp mod">
        <pc:chgData name="Ben Bokser" userId="5d4848e22c1ff224" providerId="LiveId" clId="{8C333BDE-EBAB-41C8-8A10-52B6A2F690EF}" dt="2022-06-22T10:32:35.950" v="9"/>
        <pc:sldMkLst>
          <pc:docMk/>
          <pc:sldMk cId="3699876563" sldId="719"/>
        </pc:sldMkLst>
        <pc:spChg chg="mod">
          <ac:chgData name="Ben Bokser" userId="5d4848e22c1ff224" providerId="LiveId" clId="{8C333BDE-EBAB-41C8-8A10-52B6A2F690EF}" dt="2022-06-22T10:32:35.950" v="9"/>
          <ac:spMkLst>
            <pc:docMk/>
            <pc:sldMk cId="3699876563" sldId="719"/>
            <ac:spMk id="8" creationId="{C273EAB8-4DCD-395C-5994-855FFD8B7913}"/>
          </ac:spMkLst>
        </pc:spChg>
      </pc:sldChg>
      <pc:sldChg chg="modSp mod addCm modCm">
        <pc:chgData name="Ben Bokser" userId="5d4848e22c1ff224" providerId="LiveId" clId="{8C333BDE-EBAB-41C8-8A10-52B6A2F690EF}" dt="2022-06-22T13:43:49.725" v="1516" actId="20577"/>
        <pc:sldMkLst>
          <pc:docMk/>
          <pc:sldMk cId="2845130777" sldId="721"/>
        </pc:sldMkLst>
        <pc:spChg chg="mod">
          <ac:chgData name="Ben Bokser" userId="5d4848e22c1ff224" providerId="LiveId" clId="{8C333BDE-EBAB-41C8-8A10-52B6A2F690EF}" dt="2022-06-22T10:38:23.471" v="105" actId="782"/>
          <ac:spMkLst>
            <pc:docMk/>
            <pc:sldMk cId="2845130777" sldId="721"/>
            <ac:spMk id="6" creationId="{20DF48BF-E162-6F4C-6A27-AA868F75FD71}"/>
          </ac:spMkLst>
        </pc:spChg>
        <pc:spChg chg="mod">
          <ac:chgData name="Ben Bokser" userId="5d4848e22c1ff224" providerId="LiveId" clId="{8C333BDE-EBAB-41C8-8A10-52B6A2F690EF}" dt="2022-06-22T13:43:49.725" v="1516" actId="20577"/>
          <ac:spMkLst>
            <pc:docMk/>
            <pc:sldMk cId="2845130777" sldId="721"/>
            <ac:spMk id="7" creationId="{ED1E8635-8E83-F27A-4709-896A55B5AA86}"/>
          </ac:spMkLst>
        </pc:spChg>
      </pc:sldChg>
      <pc:sldChg chg="modSp mod addCm modCm modNotesTx">
        <pc:chgData name="Ben Bokser" userId="5d4848e22c1ff224" providerId="LiveId" clId="{8C333BDE-EBAB-41C8-8A10-52B6A2F690EF}" dt="2022-06-23T14:08:19.320" v="4479"/>
        <pc:sldMkLst>
          <pc:docMk/>
          <pc:sldMk cId="125123799" sldId="722"/>
        </pc:sldMkLst>
        <pc:spChg chg="mod">
          <ac:chgData name="Ben Bokser" userId="5d4848e22c1ff224" providerId="LiveId" clId="{8C333BDE-EBAB-41C8-8A10-52B6A2F690EF}" dt="2022-06-22T14:24:41.603" v="2306" actId="20577"/>
          <ac:spMkLst>
            <pc:docMk/>
            <pc:sldMk cId="125123799" sldId="722"/>
            <ac:spMk id="7" creationId="{DDDB73AB-BD0B-C427-8709-8E0EAECCF2ED}"/>
          </ac:spMkLst>
        </pc:spChg>
        <pc:spChg chg="mod">
          <ac:chgData name="Ben Bokser" userId="5d4848e22c1ff224" providerId="LiveId" clId="{8C333BDE-EBAB-41C8-8A10-52B6A2F690EF}" dt="2022-06-22T14:34:43.497" v="2683" actId="20577"/>
          <ac:spMkLst>
            <pc:docMk/>
            <pc:sldMk cId="125123799" sldId="722"/>
            <ac:spMk id="12" creationId="{45EEE8F7-3954-E97C-570B-7386A0AE5129}"/>
          </ac:spMkLst>
        </pc:spChg>
        <pc:spChg chg="mod">
          <ac:chgData name="Ben Bokser" userId="5d4848e22c1ff224" providerId="LiveId" clId="{8C333BDE-EBAB-41C8-8A10-52B6A2F690EF}" dt="2022-06-22T14:28:56.380" v="2315" actId="20577"/>
          <ac:spMkLst>
            <pc:docMk/>
            <pc:sldMk cId="125123799" sldId="722"/>
            <ac:spMk id="20" creationId="{7BD35A6C-CC28-B956-5914-C7FA7D939F92}"/>
          </ac:spMkLst>
        </pc:spChg>
        <pc:graphicFrameChg chg="modGraphic">
          <ac:chgData name="Ben Bokser" userId="5d4848e22c1ff224" providerId="LiveId" clId="{8C333BDE-EBAB-41C8-8A10-52B6A2F690EF}" dt="2022-06-22T13:48:17.245" v="1526" actId="20577"/>
          <ac:graphicFrameMkLst>
            <pc:docMk/>
            <pc:sldMk cId="125123799" sldId="722"/>
            <ac:graphicFrameMk id="17" creationId="{2FCA2B94-C90C-F642-BAA3-12B95E564D7E}"/>
          </ac:graphicFrameMkLst>
        </pc:graphicFrameChg>
      </pc:sldChg>
      <pc:sldChg chg="addSp delSp modSp mod addCm modCm modNotesTx">
        <pc:chgData name="Ben Bokser" userId="5d4848e22c1ff224" providerId="LiveId" clId="{8C333BDE-EBAB-41C8-8A10-52B6A2F690EF}" dt="2022-06-23T14:18:25.763" v="5052" actId="13926"/>
        <pc:sldMkLst>
          <pc:docMk/>
          <pc:sldMk cId="2455422274" sldId="723"/>
        </pc:sldMkLst>
        <pc:spChg chg="add del mod">
          <ac:chgData name="Ben Bokser" userId="5d4848e22c1ff224" providerId="LiveId" clId="{8C333BDE-EBAB-41C8-8A10-52B6A2F690EF}" dt="2022-06-23T12:38:17.746" v="3491" actId="20577"/>
          <ac:spMkLst>
            <pc:docMk/>
            <pc:sldMk cId="2455422274" sldId="723"/>
            <ac:spMk id="6" creationId="{FAB195A3-A968-1109-579F-0913E0A76DFD}"/>
          </ac:spMkLst>
        </pc:spChg>
        <pc:spChg chg="mod">
          <ac:chgData name="Ben Bokser" userId="5d4848e22c1ff224" providerId="LiveId" clId="{8C333BDE-EBAB-41C8-8A10-52B6A2F690EF}" dt="2022-06-23T12:40:02.943" v="3678" actId="20577"/>
          <ac:spMkLst>
            <pc:docMk/>
            <pc:sldMk cId="2455422274" sldId="723"/>
            <ac:spMk id="11" creationId="{E7211FB1-EA87-D903-D8E9-A43E9514162E}"/>
          </ac:spMkLst>
        </pc:spChg>
        <pc:spChg chg="mod">
          <ac:chgData name="Ben Bokser" userId="5d4848e22c1ff224" providerId="LiveId" clId="{8C333BDE-EBAB-41C8-8A10-52B6A2F690EF}" dt="2022-06-23T14:18:25.763" v="5052" actId="13926"/>
          <ac:spMkLst>
            <pc:docMk/>
            <pc:sldMk cId="2455422274" sldId="723"/>
            <ac:spMk id="18" creationId="{D0354C7B-69C7-1098-06D9-056F36E50847}"/>
          </ac:spMkLst>
        </pc:spChg>
        <pc:spChg chg="mod">
          <ac:chgData name="Ben Bokser" userId="5d4848e22c1ff224" providerId="LiveId" clId="{8C333BDE-EBAB-41C8-8A10-52B6A2F690EF}" dt="2022-06-23T10:40:07.247" v="3486" actId="947"/>
          <ac:spMkLst>
            <pc:docMk/>
            <pc:sldMk cId="2455422274" sldId="723"/>
            <ac:spMk id="19" creationId="{95DD4920-5642-EBEB-C35F-1D3333425C79}"/>
          </ac:spMkLst>
        </pc:spChg>
        <pc:spChg chg="mod">
          <ac:chgData name="Ben Bokser" userId="5d4848e22c1ff224" providerId="LiveId" clId="{8C333BDE-EBAB-41C8-8A10-52B6A2F690EF}" dt="2022-06-23T10:40:28.079" v="3488" actId="13926"/>
          <ac:spMkLst>
            <pc:docMk/>
            <pc:sldMk cId="2455422274" sldId="723"/>
            <ac:spMk id="20" creationId="{4DF48D70-7A48-E130-8B78-2613B8801BED}"/>
          </ac:spMkLst>
        </pc:spChg>
        <pc:graphicFrameChg chg="modGraphic">
          <ac:chgData name="Ben Bokser" userId="5d4848e22c1ff224" providerId="LiveId" clId="{8C333BDE-EBAB-41C8-8A10-52B6A2F690EF}" dt="2022-06-23T10:30:37.487" v="3043" actId="947"/>
          <ac:graphicFrameMkLst>
            <pc:docMk/>
            <pc:sldMk cId="2455422274" sldId="723"/>
            <ac:graphicFrameMk id="16" creationId="{1B78677E-95FF-A48F-8D47-A70BFAA432E5}"/>
          </ac:graphicFrameMkLst>
        </pc:graphicFrameChg>
      </pc:sldChg>
      <pc:sldChg chg="modSp mod addCm modCm modNotesTx">
        <pc:chgData name="Ben Bokser" userId="5d4848e22c1ff224" providerId="LiveId" clId="{8C333BDE-EBAB-41C8-8A10-52B6A2F690EF}" dt="2022-06-23T14:19:51.697" v="5062" actId="20577"/>
        <pc:sldMkLst>
          <pc:docMk/>
          <pc:sldMk cId="2321624747" sldId="725"/>
        </pc:sldMkLst>
        <pc:spChg chg="mod">
          <ac:chgData name="Ben Bokser" userId="5d4848e22c1ff224" providerId="LiveId" clId="{8C333BDE-EBAB-41C8-8A10-52B6A2F690EF}" dt="2022-06-23T12:45:41.611" v="3716" actId="404"/>
          <ac:spMkLst>
            <pc:docMk/>
            <pc:sldMk cId="2321624747" sldId="725"/>
            <ac:spMk id="5" creationId="{80391352-DB28-2CE3-EF4A-5A482F8F0755}"/>
          </ac:spMkLst>
        </pc:spChg>
        <pc:spChg chg="mod">
          <ac:chgData name="Ben Bokser" userId="5d4848e22c1ff224" providerId="LiveId" clId="{8C333BDE-EBAB-41C8-8A10-52B6A2F690EF}" dt="2022-06-23T14:04:09.521" v="4362" actId="20577"/>
          <ac:spMkLst>
            <pc:docMk/>
            <pc:sldMk cId="2321624747" sldId="725"/>
            <ac:spMk id="6" creationId="{448CDBCD-1538-F758-DB38-226FFB43F441}"/>
          </ac:spMkLst>
        </pc:spChg>
        <pc:spChg chg="mod">
          <ac:chgData name="Ben Bokser" userId="5d4848e22c1ff224" providerId="LiveId" clId="{8C333BDE-EBAB-41C8-8A10-52B6A2F690EF}" dt="2022-06-23T14:19:51.697" v="5062" actId="20577"/>
          <ac:spMkLst>
            <pc:docMk/>
            <pc:sldMk cId="2321624747" sldId="725"/>
            <ac:spMk id="7" creationId="{B2FC802E-0145-689A-37C5-E25915CA12B4}"/>
          </ac:spMkLst>
        </pc:spChg>
        <pc:spChg chg="mod">
          <ac:chgData name="Ben Bokser" userId="5d4848e22c1ff224" providerId="LiveId" clId="{8C333BDE-EBAB-41C8-8A10-52B6A2F690EF}" dt="2022-06-23T14:04:48.746" v="4404" actId="20577"/>
          <ac:spMkLst>
            <pc:docMk/>
            <pc:sldMk cId="2321624747" sldId="725"/>
            <ac:spMk id="8" creationId="{81473D4B-DF0B-F2BD-5B11-912B6365A301}"/>
          </ac:spMkLst>
        </pc:spChg>
        <pc:spChg chg="mod">
          <ac:chgData name="Ben Bokser" userId="5d4848e22c1ff224" providerId="LiveId" clId="{8C333BDE-EBAB-41C8-8A10-52B6A2F690EF}" dt="2022-06-23T14:10:50.517" v="4626" actId="20577"/>
          <ac:spMkLst>
            <pc:docMk/>
            <pc:sldMk cId="2321624747" sldId="725"/>
            <ac:spMk id="9" creationId="{F61F6C26-B4AD-B4CD-392D-9F25BBAB2B06}"/>
          </ac:spMkLst>
        </pc:spChg>
        <pc:spChg chg="mod">
          <ac:chgData name="Ben Bokser" userId="5d4848e22c1ff224" providerId="LiveId" clId="{8C333BDE-EBAB-41C8-8A10-52B6A2F690EF}" dt="2022-06-23T14:05:51.947" v="4407" actId="947"/>
          <ac:spMkLst>
            <pc:docMk/>
            <pc:sldMk cId="2321624747" sldId="725"/>
            <ac:spMk id="17" creationId="{C99752B8-CA1C-28F4-5A64-92E8AAD63A6D}"/>
          </ac:spMkLst>
        </pc:spChg>
        <pc:spChg chg="mod">
          <ac:chgData name="Ben Bokser" userId="5d4848e22c1ff224" providerId="LiveId" clId="{8C333BDE-EBAB-41C8-8A10-52B6A2F690EF}" dt="2022-06-23T14:05:57.014" v="4408" actId="108"/>
          <ac:spMkLst>
            <pc:docMk/>
            <pc:sldMk cId="2321624747" sldId="725"/>
            <ac:spMk id="18" creationId="{998D1476-0138-BCDF-7A3D-B0621986E895}"/>
          </ac:spMkLst>
        </pc:spChg>
      </pc:sldChg>
      <pc:sldChg chg="modSp mod addCm modNotesTx">
        <pc:chgData name="Ben Bokser" userId="5d4848e22c1ff224" providerId="LiveId" clId="{8C333BDE-EBAB-41C8-8A10-52B6A2F690EF}" dt="2022-06-23T14:20:11.887" v="5094" actId="6549"/>
        <pc:sldMkLst>
          <pc:docMk/>
          <pc:sldMk cId="3182338613" sldId="726"/>
        </pc:sldMkLst>
        <pc:spChg chg="mod">
          <ac:chgData name="Ben Bokser" userId="5d4848e22c1ff224" providerId="LiveId" clId="{8C333BDE-EBAB-41C8-8A10-52B6A2F690EF}" dt="2022-06-23T14:16:56.630" v="5025" actId="20577"/>
          <ac:spMkLst>
            <pc:docMk/>
            <pc:sldMk cId="3182338613" sldId="726"/>
            <ac:spMk id="6" creationId="{19DD7A50-7A21-4478-5042-DA1E980CF75F}"/>
          </ac:spMkLst>
        </pc:spChg>
        <pc:spChg chg="mod">
          <ac:chgData name="Ben Bokser" userId="5d4848e22c1ff224" providerId="LiveId" clId="{8C333BDE-EBAB-41C8-8A10-52B6A2F690EF}" dt="2022-06-23T14:20:09.516" v="5093" actId="20577"/>
          <ac:spMkLst>
            <pc:docMk/>
            <pc:sldMk cId="3182338613" sldId="726"/>
            <ac:spMk id="7" creationId="{7F075589-CB39-0776-118D-8989D786450A}"/>
          </ac:spMkLst>
        </pc:spChg>
        <pc:spChg chg="mod">
          <ac:chgData name="Ben Bokser" userId="5d4848e22c1ff224" providerId="LiveId" clId="{8C333BDE-EBAB-41C8-8A10-52B6A2F690EF}" dt="2022-06-23T14:13:59.865" v="4691" actId="6549"/>
          <ac:spMkLst>
            <pc:docMk/>
            <pc:sldMk cId="3182338613" sldId="726"/>
            <ac:spMk id="8" creationId="{FF96F234-3317-D15F-C6F6-5E4F0D0402E3}"/>
          </ac:spMkLst>
        </pc:spChg>
        <pc:spChg chg="mod">
          <ac:chgData name="Ben Bokser" userId="5d4848e22c1ff224" providerId="LiveId" clId="{8C333BDE-EBAB-41C8-8A10-52B6A2F690EF}" dt="2022-06-23T14:11:36" v="4649" actId="6549"/>
          <ac:spMkLst>
            <pc:docMk/>
            <pc:sldMk cId="3182338613" sldId="726"/>
            <ac:spMk id="9" creationId="{21D303BB-7A66-AC68-984B-B9CA7B748683}"/>
          </ac:spMkLst>
        </pc:spChg>
        <pc:spChg chg="mod">
          <ac:chgData name="Ben Bokser" userId="5d4848e22c1ff224" providerId="LiveId" clId="{8C333BDE-EBAB-41C8-8A10-52B6A2F690EF}" dt="2022-06-23T14:12:35.406" v="4653" actId="108"/>
          <ac:spMkLst>
            <pc:docMk/>
            <pc:sldMk cId="3182338613" sldId="726"/>
            <ac:spMk id="14" creationId="{DA5AFD74-E2B2-2243-AEE2-A04BDE1D38C0}"/>
          </ac:spMkLst>
        </pc:spChg>
        <pc:spChg chg="mod">
          <ac:chgData name="Ben Bokser" userId="5d4848e22c1ff224" providerId="LiveId" clId="{8C333BDE-EBAB-41C8-8A10-52B6A2F690EF}" dt="2022-06-23T14:12:42.559" v="4657" actId="108"/>
          <ac:spMkLst>
            <pc:docMk/>
            <pc:sldMk cId="3182338613" sldId="726"/>
            <ac:spMk id="15" creationId="{22DC5E15-F3B2-56E8-1103-3F396CECA6A5}"/>
          </ac:spMkLst>
        </pc:spChg>
        <pc:picChg chg="mod">
          <ac:chgData name="Ben Bokser" userId="5d4848e22c1ff224" providerId="LiveId" clId="{8C333BDE-EBAB-41C8-8A10-52B6A2F690EF}" dt="2022-06-23T14:13:09.478" v="4660" actId="1076"/>
          <ac:picMkLst>
            <pc:docMk/>
            <pc:sldMk cId="3182338613" sldId="726"/>
            <ac:picMk id="11" creationId="{5B614E8D-6887-CC20-BBDD-87005AC93147}"/>
          </ac:picMkLst>
        </pc:picChg>
      </pc:sldChg>
      <pc:sldChg chg="modSp mod modNotesTx">
        <pc:chgData name="Ben Bokser" userId="5d4848e22c1ff224" providerId="LiveId" clId="{8C333BDE-EBAB-41C8-8A10-52B6A2F690EF}" dt="2022-06-23T15:07:25.755" v="5653" actId="20577"/>
        <pc:sldMkLst>
          <pc:docMk/>
          <pc:sldMk cId="1913229001" sldId="727"/>
        </pc:sldMkLst>
        <pc:spChg chg="mod">
          <ac:chgData name="Ben Bokser" userId="5d4848e22c1ff224" providerId="LiveId" clId="{8C333BDE-EBAB-41C8-8A10-52B6A2F690EF}" dt="2022-06-23T15:07:12.595" v="5641" actId="33524"/>
          <ac:spMkLst>
            <pc:docMk/>
            <pc:sldMk cId="1913229001" sldId="727"/>
            <ac:spMk id="7" creationId="{BD988184-EE9E-8324-C62D-78313AD980E3}"/>
          </ac:spMkLst>
        </pc:spChg>
        <pc:spChg chg="mod">
          <ac:chgData name="Ben Bokser" userId="5d4848e22c1ff224" providerId="LiveId" clId="{8C333BDE-EBAB-41C8-8A10-52B6A2F690EF}" dt="2022-06-23T15:07:25.755" v="5653" actId="20577"/>
          <ac:spMkLst>
            <pc:docMk/>
            <pc:sldMk cId="1913229001" sldId="727"/>
            <ac:spMk id="12" creationId="{E4323DF7-C8A8-34AC-E047-E0869F326CC7}"/>
          </ac:spMkLst>
        </pc:spChg>
        <pc:spChg chg="mod">
          <ac:chgData name="Ben Bokser" userId="5d4848e22c1ff224" providerId="LiveId" clId="{8C333BDE-EBAB-41C8-8A10-52B6A2F690EF}" dt="2022-06-23T14:20:44.526" v="5096" actId="108"/>
          <ac:spMkLst>
            <pc:docMk/>
            <pc:sldMk cId="1913229001" sldId="727"/>
            <ac:spMk id="20" creationId="{A69C5E56-46B5-E164-B649-C061BC5BDA4C}"/>
          </ac:spMkLst>
        </pc:spChg>
        <pc:spChg chg="mod">
          <ac:chgData name="Ben Bokser" userId="5d4848e22c1ff224" providerId="LiveId" clId="{8C333BDE-EBAB-41C8-8A10-52B6A2F690EF}" dt="2022-06-23T14:20:47.844" v="5097" actId="108"/>
          <ac:spMkLst>
            <pc:docMk/>
            <pc:sldMk cId="1913229001" sldId="727"/>
            <ac:spMk id="21" creationId="{41A73B66-78E4-246D-F31A-16DAAC7CFC2E}"/>
          </ac:spMkLst>
        </pc:spChg>
        <pc:graphicFrameChg chg="modGraphic">
          <ac:chgData name="Ben Bokser" userId="5d4848e22c1ff224" providerId="LiveId" clId="{8C333BDE-EBAB-41C8-8A10-52B6A2F690EF}" dt="2022-06-23T14:21:19.267" v="5102" actId="400"/>
          <ac:graphicFrameMkLst>
            <pc:docMk/>
            <pc:sldMk cId="1913229001" sldId="727"/>
            <ac:graphicFrameMk id="19" creationId="{E17D2672-29BC-1F38-9F56-B5E8417CDF33}"/>
          </ac:graphicFrameMkLst>
        </pc:graphicFrameChg>
      </pc:sldChg>
      <pc:sldChg chg="modSp mod modNotesTx">
        <pc:chgData name="Ben Bokser" userId="5d4848e22c1ff224" providerId="LiveId" clId="{8C333BDE-EBAB-41C8-8A10-52B6A2F690EF}" dt="2022-06-23T16:01:29.487" v="6580" actId="6549"/>
        <pc:sldMkLst>
          <pc:docMk/>
          <pc:sldMk cId="3904944772" sldId="728"/>
        </pc:sldMkLst>
        <pc:spChg chg="mod">
          <ac:chgData name="Ben Bokser" userId="5d4848e22c1ff224" providerId="LiveId" clId="{8C333BDE-EBAB-41C8-8A10-52B6A2F690EF}" dt="2022-06-23T15:21:01.480" v="6453" actId="14100"/>
          <ac:spMkLst>
            <pc:docMk/>
            <pc:sldMk cId="3904944772" sldId="728"/>
            <ac:spMk id="6" creationId="{C35D577E-2900-FF8F-9DC5-6AB9F58AD07A}"/>
          </ac:spMkLst>
        </pc:spChg>
        <pc:spChg chg="mod">
          <ac:chgData name="Ben Bokser" userId="5d4848e22c1ff224" providerId="LiveId" clId="{8C333BDE-EBAB-41C8-8A10-52B6A2F690EF}" dt="2022-06-23T15:22:37.875" v="6579" actId="20577"/>
          <ac:spMkLst>
            <pc:docMk/>
            <pc:sldMk cId="3904944772" sldId="728"/>
            <ac:spMk id="11" creationId="{AC825148-4206-D46B-E784-DB418C843E03}"/>
          </ac:spMkLst>
        </pc:spChg>
        <pc:spChg chg="mod">
          <ac:chgData name="Ben Bokser" userId="5d4848e22c1ff224" providerId="LiveId" clId="{8C333BDE-EBAB-41C8-8A10-52B6A2F690EF}" dt="2022-06-23T15:11:01.582" v="5654" actId="13926"/>
          <ac:spMkLst>
            <pc:docMk/>
            <pc:sldMk cId="3904944772" sldId="728"/>
            <ac:spMk id="18" creationId="{96D8B719-44F8-8E8F-4BD6-2841B2461AB1}"/>
          </ac:spMkLst>
        </pc:spChg>
        <pc:spChg chg="mod">
          <ac:chgData name="Ben Bokser" userId="5d4848e22c1ff224" providerId="LiveId" clId="{8C333BDE-EBAB-41C8-8A10-52B6A2F690EF}" dt="2022-06-23T15:11:04.457" v="5655" actId="13926"/>
          <ac:spMkLst>
            <pc:docMk/>
            <pc:sldMk cId="3904944772" sldId="728"/>
            <ac:spMk id="19" creationId="{6C3B3750-AE2B-1477-0C1E-BDD5D990B6BC}"/>
          </ac:spMkLst>
        </pc:spChg>
      </pc:sldChg>
      <pc:sldChg chg="modSp mod addCm delCm modCm modNotesTx">
        <pc:chgData name="Ben Bokser" userId="5d4848e22c1ff224" providerId="LiveId" clId="{8C333BDE-EBAB-41C8-8A10-52B6A2F690EF}" dt="2022-06-23T22:31:31.639" v="7346" actId="6549"/>
        <pc:sldMkLst>
          <pc:docMk/>
          <pc:sldMk cId="1592805958" sldId="729"/>
        </pc:sldMkLst>
        <pc:spChg chg="mod">
          <ac:chgData name="Ben Bokser" userId="5d4848e22c1ff224" providerId="LiveId" clId="{8C333BDE-EBAB-41C8-8A10-52B6A2F690EF}" dt="2022-06-23T22:25:48.261" v="7216" actId="20577"/>
          <ac:spMkLst>
            <pc:docMk/>
            <pc:sldMk cId="1592805958" sldId="729"/>
            <ac:spMk id="6" creationId="{F054B17A-12B5-0DA8-BEDA-46FDBBBFF090}"/>
          </ac:spMkLst>
        </pc:spChg>
        <pc:spChg chg="mod">
          <ac:chgData name="Ben Bokser" userId="5d4848e22c1ff224" providerId="LiveId" clId="{8C333BDE-EBAB-41C8-8A10-52B6A2F690EF}" dt="2022-06-23T22:30:06.513" v="7345" actId="6549"/>
          <ac:spMkLst>
            <pc:docMk/>
            <pc:sldMk cId="1592805958" sldId="729"/>
            <ac:spMk id="11" creationId="{5AE3DE4A-4BF4-5C98-3485-181DD6246C91}"/>
          </ac:spMkLst>
        </pc:spChg>
        <pc:spChg chg="mod">
          <ac:chgData name="Ben Bokser" userId="5d4848e22c1ff224" providerId="LiveId" clId="{8C333BDE-EBAB-41C8-8A10-52B6A2F690EF}" dt="2022-06-23T22:03:49.530" v="6582" actId="400"/>
          <ac:spMkLst>
            <pc:docMk/>
            <pc:sldMk cId="1592805958" sldId="729"/>
            <ac:spMk id="18" creationId="{36E20EEF-6CC0-51EF-5D69-3A882D662732}"/>
          </ac:spMkLst>
        </pc:spChg>
        <pc:spChg chg="mod">
          <ac:chgData name="Ben Bokser" userId="5d4848e22c1ff224" providerId="LiveId" clId="{8C333BDE-EBAB-41C8-8A10-52B6A2F690EF}" dt="2022-06-23T22:03:56.734" v="6584" actId="13926"/>
          <ac:spMkLst>
            <pc:docMk/>
            <pc:sldMk cId="1592805958" sldId="729"/>
            <ac:spMk id="19" creationId="{9B76E69A-E6FF-379F-7046-5EB4A71F09FF}"/>
          </ac:spMkLst>
        </pc:spChg>
        <pc:graphicFrameChg chg="modGraphic">
          <ac:chgData name="Ben Bokser" userId="5d4848e22c1ff224" providerId="LiveId" clId="{8C333BDE-EBAB-41C8-8A10-52B6A2F690EF}" dt="2022-06-23T22:06:08.117" v="6761" actId="13926"/>
          <ac:graphicFrameMkLst>
            <pc:docMk/>
            <pc:sldMk cId="1592805958" sldId="729"/>
            <ac:graphicFrameMk id="21" creationId="{A8C24D18-B459-6D6E-AAF3-FCDD5A252DC3}"/>
          </ac:graphicFrameMkLst>
        </pc:graphicFrameChg>
      </pc:sldChg>
      <pc:sldChg chg="modSp mod modNotesTx">
        <pc:chgData name="Ben Bokser" userId="5d4848e22c1ff224" providerId="LiveId" clId="{8C333BDE-EBAB-41C8-8A10-52B6A2F690EF}" dt="2022-06-23T23:01:15.353" v="8126" actId="6549"/>
        <pc:sldMkLst>
          <pc:docMk/>
          <pc:sldMk cId="2573065614" sldId="730"/>
        </pc:sldMkLst>
        <pc:spChg chg="mod">
          <ac:chgData name="Ben Bokser" userId="5d4848e22c1ff224" providerId="LiveId" clId="{8C333BDE-EBAB-41C8-8A10-52B6A2F690EF}" dt="2022-06-23T22:32:14.044" v="7358" actId="782"/>
          <ac:spMkLst>
            <pc:docMk/>
            <pc:sldMk cId="2573065614" sldId="730"/>
            <ac:spMk id="5" creationId="{5F33E06D-3D64-BC2B-9AF2-AEBA18546A18}"/>
          </ac:spMkLst>
        </pc:spChg>
        <pc:spChg chg="mod">
          <ac:chgData name="Ben Bokser" userId="5d4848e22c1ff224" providerId="LiveId" clId="{8C333BDE-EBAB-41C8-8A10-52B6A2F690EF}" dt="2022-06-23T22:38:51.207" v="7894" actId="20577"/>
          <ac:spMkLst>
            <pc:docMk/>
            <pc:sldMk cId="2573065614" sldId="730"/>
            <ac:spMk id="6" creationId="{B903D5A8-D64D-D64F-1C01-316063927219}"/>
          </ac:spMkLst>
        </pc:spChg>
        <pc:spChg chg="mod">
          <ac:chgData name="Ben Bokser" userId="5d4848e22c1ff224" providerId="LiveId" clId="{8C333BDE-EBAB-41C8-8A10-52B6A2F690EF}" dt="2022-06-23T23:01:05.459" v="8125" actId="948"/>
          <ac:spMkLst>
            <pc:docMk/>
            <pc:sldMk cId="2573065614" sldId="730"/>
            <ac:spMk id="7" creationId="{6BD2635E-1BCD-4647-E579-20669253BF0D}"/>
          </ac:spMkLst>
        </pc:spChg>
        <pc:spChg chg="mod">
          <ac:chgData name="Ben Bokser" userId="5d4848e22c1ff224" providerId="LiveId" clId="{8C333BDE-EBAB-41C8-8A10-52B6A2F690EF}" dt="2022-06-23T23:00:25.437" v="8082" actId="20577"/>
          <ac:spMkLst>
            <pc:docMk/>
            <pc:sldMk cId="2573065614" sldId="730"/>
            <ac:spMk id="8" creationId="{65A51D83-2DBC-FB7D-72E1-35C28687AF15}"/>
          </ac:spMkLst>
        </pc:spChg>
        <pc:spChg chg="mod">
          <ac:chgData name="Ben Bokser" userId="5d4848e22c1ff224" providerId="LiveId" clId="{8C333BDE-EBAB-41C8-8A10-52B6A2F690EF}" dt="2022-06-23T22:42:50.123" v="8040" actId="6549"/>
          <ac:spMkLst>
            <pc:docMk/>
            <pc:sldMk cId="2573065614" sldId="730"/>
            <ac:spMk id="9" creationId="{09D65CB6-5C07-CEA2-99AE-6C091147AC41}"/>
          </ac:spMkLst>
        </pc:spChg>
      </pc:sldChg>
      <pc:sldChg chg="modSp mod modNotesTx">
        <pc:chgData name="Ben Bokser" userId="5d4848e22c1ff224" providerId="LiveId" clId="{8C333BDE-EBAB-41C8-8A10-52B6A2F690EF}" dt="2022-06-23T23:33:28.868" v="9337" actId="6549"/>
        <pc:sldMkLst>
          <pc:docMk/>
          <pc:sldMk cId="1422190173" sldId="731"/>
        </pc:sldMkLst>
        <pc:spChg chg="mod">
          <ac:chgData name="Ben Bokser" userId="5d4848e22c1ff224" providerId="LiveId" clId="{8C333BDE-EBAB-41C8-8A10-52B6A2F690EF}" dt="2022-06-23T23:27:46.093" v="9133" actId="20577"/>
          <ac:spMkLst>
            <pc:docMk/>
            <pc:sldMk cId="1422190173" sldId="731"/>
            <ac:spMk id="5" creationId="{339CA922-F727-A328-B81B-6960927C8624}"/>
          </ac:spMkLst>
        </pc:spChg>
        <pc:spChg chg="mod">
          <ac:chgData name="Ben Bokser" userId="5d4848e22c1ff224" providerId="LiveId" clId="{8C333BDE-EBAB-41C8-8A10-52B6A2F690EF}" dt="2022-06-23T23:10:52.733" v="8303" actId="14100"/>
          <ac:spMkLst>
            <pc:docMk/>
            <pc:sldMk cId="1422190173" sldId="731"/>
            <ac:spMk id="6" creationId="{497EBE61-2AC9-DE20-5B7B-F80C104AB240}"/>
          </ac:spMkLst>
        </pc:spChg>
        <pc:spChg chg="mod">
          <ac:chgData name="Ben Bokser" userId="5d4848e22c1ff224" providerId="LiveId" clId="{8C333BDE-EBAB-41C8-8A10-52B6A2F690EF}" dt="2022-06-23T23:19:13.803" v="8758" actId="20577"/>
          <ac:spMkLst>
            <pc:docMk/>
            <pc:sldMk cId="1422190173" sldId="731"/>
            <ac:spMk id="7" creationId="{D91A006D-63C0-14ED-CA16-26BFEFE19F13}"/>
          </ac:spMkLst>
        </pc:spChg>
        <pc:spChg chg="mod">
          <ac:chgData name="Ben Bokser" userId="5d4848e22c1ff224" providerId="LiveId" clId="{8C333BDE-EBAB-41C8-8A10-52B6A2F690EF}" dt="2022-06-23T23:33:24.999" v="9336" actId="14100"/>
          <ac:spMkLst>
            <pc:docMk/>
            <pc:sldMk cId="1422190173" sldId="731"/>
            <ac:spMk id="9" creationId="{FBCB753E-4089-BE3A-94FA-3558D5AF712B}"/>
          </ac:spMkLst>
        </pc:spChg>
        <pc:spChg chg="mod">
          <ac:chgData name="Ben Bokser" userId="5d4848e22c1ff224" providerId="LiveId" clId="{8C333BDE-EBAB-41C8-8A10-52B6A2F690EF}" dt="2022-06-23T23:22:48.990" v="9044" actId="20577"/>
          <ac:spMkLst>
            <pc:docMk/>
            <pc:sldMk cId="1422190173" sldId="731"/>
            <ac:spMk id="11" creationId="{A7C741D5-F993-E0AA-CE59-F2422CE58546}"/>
          </ac:spMkLst>
        </pc:spChg>
        <pc:picChg chg="mod">
          <ac:chgData name="Ben Bokser" userId="5d4848e22c1ff224" providerId="LiveId" clId="{8C333BDE-EBAB-41C8-8A10-52B6A2F690EF}" dt="2022-06-23T23:21:00.996" v="8763" actId="1076"/>
          <ac:picMkLst>
            <pc:docMk/>
            <pc:sldMk cId="1422190173" sldId="731"/>
            <ac:picMk id="10" creationId="{70B64E6B-6401-4AD5-9317-FF5D78C6DAB4}"/>
          </ac:picMkLst>
        </pc:picChg>
      </pc:sldChg>
      <pc:sldChg chg="modSp mod modNotesTx">
        <pc:chgData name="Ben Bokser" userId="5d4848e22c1ff224" providerId="LiveId" clId="{8C333BDE-EBAB-41C8-8A10-52B6A2F690EF}" dt="2022-06-24T00:20:38.927" v="11519" actId="6549"/>
        <pc:sldMkLst>
          <pc:docMk/>
          <pc:sldMk cId="4004740004" sldId="732"/>
        </pc:sldMkLst>
        <pc:spChg chg="mod">
          <ac:chgData name="Ben Bokser" userId="5d4848e22c1ff224" providerId="LiveId" clId="{8C333BDE-EBAB-41C8-8A10-52B6A2F690EF}" dt="2022-06-23T23:29:22.653" v="9194" actId="20577"/>
          <ac:spMkLst>
            <pc:docMk/>
            <pc:sldMk cId="4004740004" sldId="732"/>
            <ac:spMk id="6" creationId="{2FD951A4-9331-58DF-3C44-B5FBE77D93BF}"/>
          </ac:spMkLst>
        </pc:spChg>
        <pc:spChg chg="mod">
          <ac:chgData name="Ben Bokser" userId="5d4848e22c1ff224" providerId="LiveId" clId="{8C333BDE-EBAB-41C8-8A10-52B6A2F690EF}" dt="2022-06-24T00:10:07.576" v="11349" actId="6549"/>
          <ac:spMkLst>
            <pc:docMk/>
            <pc:sldMk cId="4004740004" sldId="732"/>
            <ac:spMk id="7" creationId="{1C581CAD-2AA0-5453-1E23-140B0FE2A602}"/>
          </ac:spMkLst>
        </pc:spChg>
        <pc:spChg chg="mod">
          <ac:chgData name="Ben Bokser" userId="5d4848e22c1ff224" providerId="LiveId" clId="{8C333BDE-EBAB-41C8-8A10-52B6A2F690EF}" dt="2022-06-24T00:14:00.271" v="11518" actId="20577"/>
          <ac:spMkLst>
            <pc:docMk/>
            <pc:sldMk cId="4004740004" sldId="732"/>
            <ac:spMk id="8" creationId="{8AA02DFC-C162-268E-A05C-DC5513FC922F}"/>
          </ac:spMkLst>
        </pc:spChg>
        <pc:spChg chg="mod">
          <ac:chgData name="Ben Bokser" userId="5d4848e22c1ff224" providerId="LiveId" clId="{8C333BDE-EBAB-41C8-8A10-52B6A2F690EF}" dt="2022-06-23T23:33:45.106" v="9339" actId="782"/>
          <ac:spMkLst>
            <pc:docMk/>
            <pc:sldMk cId="4004740004" sldId="732"/>
            <ac:spMk id="11" creationId="{6126BA0A-DDDB-E671-E0E3-9970F49A4A3A}"/>
          </ac:spMkLst>
        </pc:spChg>
        <pc:spChg chg="mod">
          <ac:chgData name="Ben Bokser" userId="5d4848e22c1ff224" providerId="LiveId" clId="{8C333BDE-EBAB-41C8-8A10-52B6A2F690EF}" dt="2022-06-23T23:37:45.493" v="9455" actId="782"/>
          <ac:spMkLst>
            <pc:docMk/>
            <pc:sldMk cId="4004740004" sldId="732"/>
            <ac:spMk id="12" creationId="{D168B007-CE65-092F-9C57-940227DC310D}"/>
          </ac:spMkLst>
        </pc:spChg>
      </pc:sldChg>
      <pc:sldChg chg="modSp mod modNotesTx">
        <pc:chgData name="Ben Bokser" userId="5d4848e22c1ff224" providerId="LiveId" clId="{8C333BDE-EBAB-41C8-8A10-52B6A2F690EF}" dt="2022-06-24T00:54:05.338" v="12875" actId="14100"/>
        <pc:sldMkLst>
          <pc:docMk/>
          <pc:sldMk cId="3741914575" sldId="733"/>
        </pc:sldMkLst>
        <pc:spChg chg="mod">
          <ac:chgData name="Ben Bokser" userId="5d4848e22c1ff224" providerId="LiveId" clId="{8C333BDE-EBAB-41C8-8A10-52B6A2F690EF}" dt="2022-06-24T00:27:42.589" v="11556" actId="20577"/>
          <ac:spMkLst>
            <pc:docMk/>
            <pc:sldMk cId="3741914575" sldId="733"/>
            <ac:spMk id="5" creationId="{AA6AB2B1-45A6-6025-DFCF-9A8824C493DE}"/>
          </ac:spMkLst>
        </pc:spChg>
        <pc:spChg chg="mod">
          <ac:chgData name="Ben Bokser" userId="5d4848e22c1ff224" providerId="LiveId" clId="{8C333BDE-EBAB-41C8-8A10-52B6A2F690EF}" dt="2022-06-24T00:54:05.338" v="12875" actId="14100"/>
          <ac:spMkLst>
            <pc:docMk/>
            <pc:sldMk cId="3741914575" sldId="733"/>
            <ac:spMk id="6" creationId="{D40639D3-1F98-DFBE-9F77-687DB86A95AC}"/>
          </ac:spMkLst>
        </pc:spChg>
        <pc:spChg chg="mod">
          <ac:chgData name="Ben Bokser" userId="5d4848e22c1ff224" providerId="LiveId" clId="{8C333BDE-EBAB-41C8-8A10-52B6A2F690EF}" dt="2022-06-24T00:51:32.391" v="12651" actId="14100"/>
          <ac:spMkLst>
            <pc:docMk/>
            <pc:sldMk cId="3741914575" sldId="733"/>
            <ac:spMk id="8" creationId="{6F7F6C24-E0B4-87E1-5183-6C3E734F355C}"/>
          </ac:spMkLst>
        </pc:spChg>
        <pc:spChg chg="mod">
          <ac:chgData name="Ben Bokser" userId="5d4848e22c1ff224" providerId="LiveId" clId="{8C333BDE-EBAB-41C8-8A10-52B6A2F690EF}" dt="2022-06-24T00:52:05.839" v="12658" actId="14100"/>
          <ac:spMkLst>
            <pc:docMk/>
            <pc:sldMk cId="3741914575" sldId="733"/>
            <ac:spMk id="10" creationId="{03695BEE-A808-5907-47DA-8547D58ECC06}"/>
          </ac:spMkLst>
        </pc:spChg>
        <pc:spChg chg="mod">
          <ac:chgData name="Ben Bokser" userId="5d4848e22c1ff224" providerId="LiveId" clId="{8C333BDE-EBAB-41C8-8A10-52B6A2F690EF}" dt="2022-06-24T00:50:41.175" v="12550" actId="20577"/>
          <ac:spMkLst>
            <pc:docMk/>
            <pc:sldMk cId="3741914575" sldId="733"/>
            <ac:spMk id="11" creationId="{362F04E5-2434-D2A6-B573-19D239E39AC0}"/>
          </ac:spMkLst>
        </pc:spChg>
        <pc:spChg chg="mod">
          <ac:chgData name="Ben Bokser" userId="5d4848e22c1ff224" providerId="LiveId" clId="{8C333BDE-EBAB-41C8-8A10-52B6A2F690EF}" dt="2022-06-24T00:28:40.293" v="11621" actId="20577"/>
          <ac:spMkLst>
            <pc:docMk/>
            <pc:sldMk cId="3741914575" sldId="733"/>
            <ac:spMk id="12" creationId="{6237D1A6-503B-70F9-F641-D0365A72ACB8}"/>
          </ac:spMkLst>
        </pc:spChg>
        <pc:graphicFrameChg chg="mod modGraphic">
          <ac:chgData name="Ben Bokser" userId="5d4848e22c1ff224" providerId="LiveId" clId="{8C333BDE-EBAB-41C8-8A10-52B6A2F690EF}" dt="2022-06-24T00:48:59.802" v="12389" actId="20577"/>
          <ac:graphicFrameMkLst>
            <pc:docMk/>
            <pc:sldMk cId="3741914575" sldId="733"/>
            <ac:graphicFrameMk id="7" creationId="{CEF7C880-CB02-6A82-700E-888D6D42CAB7}"/>
          </ac:graphicFrameMkLst>
        </pc:graphicFrameChg>
      </pc:sldChg>
      <pc:sldChg chg="modSp mod modNotesTx">
        <pc:chgData name="Ben Bokser" userId="5d4848e22c1ff224" providerId="LiveId" clId="{8C333BDE-EBAB-41C8-8A10-52B6A2F690EF}" dt="2022-06-24T09:50:18.509" v="14640" actId="6549"/>
        <pc:sldMkLst>
          <pc:docMk/>
          <pc:sldMk cId="2571456332" sldId="734"/>
        </pc:sldMkLst>
        <pc:spChg chg="mod">
          <ac:chgData name="Ben Bokser" userId="5d4848e22c1ff224" providerId="LiveId" clId="{8C333BDE-EBAB-41C8-8A10-52B6A2F690EF}" dt="2022-06-24T00:54:38.676" v="12911" actId="20577"/>
          <ac:spMkLst>
            <pc:docMk/>
            <pc:sldMk cId="2571456332" sldId="734"/>
            <ac:spMk id="5" creationId="{CB58E93C-FCE0-09F3-4158-D1B2C1BE6F18}"/>
          </ac:spMkLst>
        </pc:spChg>
        <pc:spChg chg="mod">
          <ac:chgData name="Ben Bokser" userId="5d4848e22c1ff224" providerId="LiveId" clId="{8C333BDE-EBAB-41C8-8A10-52B6A2F690EF}" dt="2022-06-24T01:08:03.701" v="14381" actId="20577"/>
          <ac:spMkLst>
            <pc:docMk/>
            <pc:sldMk cId="2571456332" sldId="734"/>
            <ac:spMk id="6" creationId="{E3BE1DC7-3DDE-07F6-74D4-C2DBF8F69CC3}"/>
          </ac:spMkLst>
        </pc:spChg>
        <pc:spChg chg="mod">
          <ac:chgData name="Ben Bokser" userId="5d4848e22c1ff224" providerId="LiveId" clId="{8C333BDE-EBAB-41C8-8A10-52B6A2F690EF}" dt="2022-06-24T09:49:48.122" v="14634" actId="1076"/>
          <ac:spMkLst>
            <pc:docMk/>
            <pc:sldMk cId="2571456332" sldId="734"/>
            <ac:spMk id="7" creationId="{5BE7451A-BAF9-BFD6-43C5-44994F95DF0D}"/>
          </ac:spMkLst>
        </pc:spChg>
        <pc:spChg chg="mod">
          <ac:chgData name="Ben Bokser" userId="5d4848e22c1ff224" providerId="LiveId" clId="{8C333BDE-EBAB-41C8-8A10-52B6A2F690EF}" dt="2022-06-24T09:50:13.870" v="14639" actId="14100"/>
          <ac:spMkLst>
            <pc:docMk/>
            <pc:sldMk cId="2571456332" sldId="734"/>
            <ac:spMk id="8" creationId="{A3A0446F-9B82-51E3-8277-53F39E976DDA}"/>
          </ac:spMkLst>
        </pc:spChg>
        <pc:spChg chg="mod">
          <ac:chgData name="Ben Bokser" userId="5d4848e22c1ff224" providerId="LiveId" clId="{8C333BDE-EBAB-41C8-8A10-52B6A2F690EF}" dt="2022-06-24T09:49:54.358" v="14636" actId="14100"/>
          <ac:spMkLst>
            <pc:docMk/>
            <pc:sldMk cId="2571456332" sldId="734"/>
            <ac:spMk id="9" creationId="{C8B7C69C-245F-1558-9063-8499386CAFB4}"/>
          </ac:spMkLst>
        </pc:spChg>
      </pc:sldChg>
      <pc:sldChg chg="modSp mod modNotesTx">
        <pc:chgData name="Ben Bokser" userId="5d4848e22c1ff224" providerId="LiveId" clId="{8C333BDE-EBAB-41C8-8A10-52B6A2F690EF}" dt="2022-06-26T16:25:14.247" v="64969" actId="20577"/>
        <pc:sldMkLst>
          <pc:docMk/>
          <pc:sldMk cId="3794480234" sldId="735"/>
        </pc:sldMkLst>
        <pc:spChg chg="mod">
          <ac:chgData name="Ben Bokser" userId="5d4848e22c1ff224" providerId="LiveId" clId="{8C333BDE-EBAB-41C8-8A10-52B6A2F690EF}" dt="2022-06-24T10:25:15.639" v="14697" actId="20577"/>
          <ac:spMkLst>
            <pc:docMk/>
            <pc:sldMk cId="3794480234" sldId="735"/>
            <ac:spMk id="5" creationId="{52B08B23-0206-081A-B0B2-C461C37D369A}"/>
          </ac:spMkLst>
        </pc:spChg>
        <pc:spChg chg="mod">
          <ac:chgData name="Ben Bokser" userId="5d4848e22c1ff224" providerId="LiveId" clId="{8C333BDE-EBAB-41C8-8A10-52B6A2F690EF}" dt="2022-06-25T18:11:17.984" v="16495" actId="20577"/>
          <ac:spMkLst>
            <pc:docMk/>
            <pc:sldMk cId="3794480234" sldId="735"/>
            <ac:spMk id="7" creationId="{7F76D4E8-44BD-E6FC-AB72-6CE00B38966A}"/>
          </ac:spMkLst>
        </pc:spChg>
        <pc:spChg chg="mod">
          <ac:chgData name="Ben Bokser" userId="5d4848e22c1ff224" providerId="LiveId" clId="{8C333BDE-EBAB-41C8-8A10-52B6A2F690EF}" dt="2022-06-25T18:11:11.157" v="16489" actId="14100"/>
          <ac:spMkLst>
            <pc:docMk/>
            <pc:sldMk cId="3794480234" sldId="735"/>
            <ac:spMk id="8" creationId="{5B816EB2-1874-61BB-ADC0-782D777F792D}"/>
          </ac:spMkLst>
        </pc:spChg>
        <pc:spChg chg="mod">
          <ac:chgData name="Ben Bokser" userId="5d4848e22c1ff224" providerId="LiveId" clId="{8C333BDE-EBAB-41C8-8A10-52B6A2F690EF}" dt="2022-06-25T18:27:10.361" v="16596" actId="14100"/>
          <ac:spMkLst>
            <pc:docMk/>
            <pc:sldMk cId="3794480234" sldId="735"/>
            <ac:spMk id="12" creationId="{61E3F5A6-2040-160A-CE80-2B48D72564E6}"/>
          </ac:spMkLst>
        </pc:spChg>
        <pc:spChg chg="mod">
          <ac:chgData name="Ben Bokser" userId="5d4848e22c1ff224" providerId="LiveId" clId="{8C333BDE-EBAB-41C8-8A10-52B6A2F690EF}" dt="2022-06-26T16:25:14.247" v="64969" actId="20577"/>
          <ac:spMkLst>
            <pc:docMk/>
            <pc:sldMk cId="3794480234" sldId="735"/>
            <ac:spMk id="13" creationId="{8AA79885-44D5-0DE8-8A73-16B5AA522EDF}"/>
          </ac:spMkLst>
        </pc:spChg>
        <pc:graphicFrameChg chg="mod modGraphic">
          <ac:chgData name="Ben Bokser" userId="5d4848e22c1ff224" providerId="LiveId" clId="{8C333BDE-EBAB-41C8-8A10-52B6A2F690EF}" dt="2022-06-25T17:44:26.579" v="15795" actId="14100"/>
          <ac:graphicFrameMkLst>
            <pc:docMk/>
            <pc:sldMk cId="3794480234" sldId="735"/>
            <ac:graphicFrameMk id="6" creationId="{AA283053-18D1-D07A-E156-EC3E13108E8E}"/>
          </ac:graphicFrameMkLst>
        </pc:graphicFrameChg>
        <pc:graphicFrameChg chg="mod modGraphic">
          <ac:chgData name="Ben Bokser" userId="5d4848e22c1ff224" providerId="LiveId" clId="{8C333BDE-EBAB-41C8-8A10-52B6A2F690EF}" dt="2022-06-25T18:04:47.389" v="16386"/>
          <ac:graphicFrameMkLst>
            <pc:docMk/>
            <pc:sldMk cId="3794480234" sldId="735"/>
            <ac:graphicFrameMk id="9" creationId="{70893A2A-FBF0-5087-0026-B9B6C2E3F6AF}"/>
          </ac:graphicFrameMkLst>
        </pc:graphicFrameChg>
      </pc:sldChg>
      <pc:sldChg chg="modSp mod modNotesTx">
        <pc:chgData name="Ben Bokser" userId="5d4848e22c1ff224" providerId="LiveId" clId="{8C333BDE-EBAB-41C8-8A10-52B6A2F690EF}" dt="2022-06-25T21:03:21.679" v="17555" actId="14100"/>
        <pc:sldMkLst>
          <pc:docMk/>
          <pc:sldMk cId="2450667905" sldId="736"/>
        </pc:sldMkLst>
        <pc:spChg chg="mod">
          <ac:chgData name="Ben Bokser" userId="5d4848e22c1ff224" providerId="LiveId" clId="{8C333BDE-EBAB-41C8-8A10-52B6A2F690EF}" dt="2022-06-25T20:28:49.017" v="16669" actId="782"/>
          <ac:spMkLst>
            <pc:docMk/>
            <pc:sldMk cId="2450667905" sldId="736"/>
            <ac:spMk id="5" creationId="{298A25C0-8EFB-6B0C-353D-C90D180A92F7}"/>
          </ac:spMkLst>
        </pc:spChg>
        <pc:spChg chg="mod">
          <ac:chgData name="Ben Bokser" userId="5d4848e22c1ff224" providerId="LiveId" clId="{8C333BDE-EBAB-41C8-8A10-52B6A2F690EF}" dt="2022-06-25T21:03:02.974" v="17551" actId="782"/>
          <ac:spMkLst>
            <pc:docMk/>
            <pc:sldMk cId="2450667905" sldId="736"/>
            <ac:spMk id="7" creationId="{9727D2AB-C7EB-C117-6355-69C1A3FED6A4}"/>
          </ac:spMkLst>
        </pc:spChg>
        <pc:spChg chg="mod">
          <ac:chgData name="Ben Bokser" userId="5d4848e22c1ff224" providerId="LiveId" clId="{8C333BDE-EBAB-41C8-8A10-52B6A2F690EF}" dt="2022-06-25T21:03:21.679" v="17555" actId="14100"/>
          <ac:spMkLst>
            <pc:docMk/>
            <pc:sldMk cId="2450667905" sldId="736"/>
            <ac:spMk id="8" creationId="{6FA082DA-398F-8AEE-55E7-E05CBE5FF123}"/>
          </ac:spMkLst>
        </pc:spChg>
        <pc:graphicFrameChg chg="mod modGraphic">
          <ac:chgData name="Ben Bokser" userId="5d4848e22c1ff224" providerId="LiveId" clId="{8C333BDE-EBAB-41C8-8A10-52B6A2F690EF}" dt="2022-06-25T20:46:37.777" v="17548" actId="782"/>
          <ac:graphicFrameMkLst>
            <pc:docMk/>
            <pc:sldMk cId="2450667905" sldId="736"/>
            <ac:graphicFrameMk id="6" creationId="{925521CD-AC66-21B9-A40D-40C33B40AF34}"/>
          </ac:graphicFrameMkLst>
        </pc:graphicFrameChg>
      </pc:sldChg>
      <pc:sldChg chg="modSp mod modNotesTx">
        <pc:chgData name="Ben Bokser" userId="5d4848e22c1ff224" providerId="LiveId" clId="{8C333BDE-EBAB-41C8-8A10-52B6A2F690EF}" dt="2022-06-26T14:14:03.240" v="54975"/>
        <pc:sldMkLst>
          <pc:docMk/>
          <pc:sldMk cId="3805318435" sldId="739"/>
        </pc:sldMkLst>
        <pc:graphicFrameChg chg="mod modGraphic">
          <ac:chgData name="Ben Bokser" userId="5d4848e22c1ff224" providerId="LiveId" clId="{8C333BDE-EBAB-41C8-8A10-52B6A2F690EF}" dt="2022-06-26T14:14:03.240" v="54975"/>
          <ac:graphicFrameMkLst>
            <pc:docMk/>
            <pc:sldMk cId="3805318435" sldId="739"/>
            <ac:graphicFrameMk id="6" creationId="{356D64AA-95D5-FAE4-1043-A171D5FBD956}"/>
          </ac:graphicFrameMkLst>
        </pc:graphicFrameChg>
      </pc:sldChg>
      <pc:sldChg chg="modSp mod modNotesTx">
        <pc:chgData name="Ben Bokser" userId="5d4848e22c1ff224" providerId="LiveId" clId="{8C333BDE-EBAB-41C8-8A10-52B6A2F690EF}" dt="2022-06-25T22:37:43.375" v="21710" actId="782"/>
        <pc:sldMkLst>
          <pc:docMk/>
          <pc:sldMk cId="3695474120" sldId="743"/>
        </pc:sldMkLst>
        <pc:spChg chg="mod">
          <ac:chgData name="Ben Bokser" userId="5d4848e22c1ff224" providerId="LiveId" clId="{8C333BDE-EBAB-41C8-8A10-52B6A2F690EF}" dt="2022-06-25T22:37:43.375" v="21710" actId="782"/>
          <ac:spMkLst>
            <pc:docMk/>
            <pc:sldMk cId="3695474120" sldId="743"/>
            <ac:spMk id="7" creationId="{2C147D14-7848-0D81-83F3-2A9E3D119E2C}"/>
          </ac:spMkLst>
        </pc:spChg>
        <pc:spChg chg="mod">
          <ac:chgData name="Ben Bokser" userId="5d4848e22c1ff224" providerId="LiveId" clId="{8C333BDE-EBAB-41C8-8A10-52B6A2F690EF}" dt="2022-06-25T22:30:19.593" v="20507" actId="6549"/>
          <ac:spMkLst>
            <pc:docMk/>
            <pc:sldMk cId="3695474120" sldId="743"/>
            <ac:spMk id="8" creationId="{1AFAEEB0-3AA1-58DA-DF25-80179E09E70B}"/>
          </ac:spMkLst>
        </pc:spChg>
      </pc:sldChg>
      <pc:sldChg chg="addSp delSp modSp mod modNotesTx">
        <pc:chgData name="Ben Bokser" userId="5d4848e22c1ff224" providerId="LiveId" clId="{8C333BDE-EBAB-41C8-8A10-52B6A2F690EF}" dt="2022-06-26T09:06:50.227" v="38223" actId="6549"/>
        <pc:sldMkLst>
          <pc:docMk/>
          <pc:sldMk cId="1027259186" sldId="744"/>
        </pc:sldMkLst>
        <pc:spChg chg="mod">
          <ac:chgData name="Ben Bokser" userId="5d4848e22c1ff224" providerId="LiveId" clId="{8C333BDE-EBAB-41C8-8A10-52B6A2F690EF}" dt="2022-06-26T09:06:50.227" v="38223" actId="6549"/>
          <ac:spMkLst>
            <pc:docMk/>
            <pc:sldMk cId="1027259186" sldId="744"/>
            <ac:spMk id="7" creationId="{333A2AA9-5F39-960D-6E32-43E8EE90D6FF}"/>
          </ac:spMkLst>
        </pc:spChg>
        <pc:spChg chg="mod">
          <ac:chgData name="Ben Bokser" userId="5d4848e22c1ff224" providerId="LiveId" clId="{8C333BDE-EBAB-41C8-8A10-52B6A2F690EF}" dt="2022-06-25T22:49:09.580" v="22226" actId="404"/>
          <ac:spMkLst>
            <pc:docMk/>
            <pc:sldMk cId="1027259186" sldId="744"/>
            <ac:spMk id="9" creationId="{55DE1270-0B68-32BB-A38C-ED6D0B084EA6}"/>
          </ac:spMkLst>
        </pc:spChg>
        <pc:spChg chg="mod">
          <ac:chgData name="Ben Bokser" userId="5d4848e22c1ff224" providerId="LiveId" clId="{8C333BDE-EBAB-41C8-8A10-52B6A2F690EF}" dt="2022-06-26T00:19:19.923" v="32013" actId="20577"/>
          <ac:spMkLst>
            <pc:docMk/>
            <pc:sldMk cId="1027259186" sldId="744"/>
            <ac:spMk id="10" creationId="{5B9E73D7-B7C6-9FC1-2AF8-34894B4259AD}"/>
          </ac:spMkLst>
        </pc:spChg>
        <pc:spChg chg="mod">
          <ac:chgData name="Ben Bokser" userId="5d4848e22c1ff224" providerId="LiveId" clId="{8C333BDE-EBAB-41C8-8A10-52B6A2F690EF}" dt="2022-06-25T23:00:56.871" v="23842" actId="782"/>
          <ac:spMkLst>
            <pc:docMk/>
            <pc:sldMk cId="1027259186" sldId="744"/>
            <ac:spMk id="11" creationId="{36BFA4F2-AB2F-2E3E-F901-6868B57ACC86}"/>
          </ac:spMkLst>
        </pc:spChg>
        <pc:spChg chg="mod">
          <ac:chgData name="Ben Bokser" userId="5d4848e22c1ff224" providerId="LiveId" clId="{8C333BDE-EBAB-41C8-8A10-52B6A2F690EF}" dt="2022-06-25T23:01:13.433" v="23845" actId="33524"/>
          <ac:spMkLst>
            <pc:docMk/>
            <pc:sldMk cId="1027259186" sldId="744"/>
            <ac:spMk id="12" creationId="{EF891201-EC30-61B3-F258-30F454D6774F}"/>
          </ac:spMkLst>
        </pc:spChg>
        <pc:picChg chg="add del">
          <ac:chgData name="Ben Bokser" userId="5d4848e22c1ff224" providerId="LiveId" clId="{8C333BDE-EBAB-41C8-8A10-52B6A2F690EF}" dt="2022-06-25T23:00:51.968" v="23840" actId="22"/>
          <ac:picMkLst>
            <pc:docMk/>
            <pc:sldMk cId="1027259186" sldId="744"/>
            <ac:picMk id="3" creationId="{41542A0E-8477-446C-A4FC-A470B4AA58E3}"/>
          </ac:picMkLst>
        </pc:picChg>
      </pc:sldChg>
      <pc:sldChg chg="modSp mod modNotesTx">
        <pc:chgData name="Ben Bokser" userId="5d4848e22c1ff224" providerId="LiveId" clId="{8C333BDE-EBAB-41C8-8A10-52B6A2F690EF}" dt="2022-06-25T23:18:42.526" v="25413" actId="782"/>
        <pc:sldMkLst>
          <pc:docMk/>
          <pc:sldMk cId="1883497586" sldId="745"/>
        </pc:sldMkLst>
        <pc:spChg chg="mod">
          <ac:chgData name="Ben Bokser" userId="5d4848e22c1ff224" providerId="LiveId" clId="{8C333BDE-EBAB-41C8-8A10-52B6A2F690EF}" dt="2022-06-25T23:18:42.526" v="25413" actId="782"/>
          <ac:spMkLst>
            <pc:docMk/>
            <pc:sldMk cId="1883497586" sldId="745"/>
            <ac:spMk id="6" creationId="{817209CA-4AD4-61B2-C5D9-E5B697A1648A}"/>
          </ac:spMkLst>
        </pc:spChg>
        <pc:spChg chg="mod">
          <ac:chgData name="Ben Bokser" userId="5d4848e22c1ff224" providerId="LiveId" clId="{8C333BDE-EBAB-41C8-8A10-52B6A2F690EF}" dt="2022-06-25T23:02:52.642" v="24241" actId="404"/>
          <ac:spMkLst>
            <pc:docMk/>
            <pc:sldMk cId="1883497586" sldId="745"/>
            <ac:spMk id="8" creationId="{4221F42C-00EA-109A-B3AC-0EC0B658D66F}"/>
          </ac:spMkLst>
        </pc:spChg>
      </pc:sldChg>
      <pc:sldChg chg="modSp mod modNotesTx">
        <pc:chgData name="Ben Bokser" userId="5d4848e22c1ff224" providerId="LiveId" clId="{8C333BDE-EBAB-41C8-8A10-52B6A2F690EF}" dt="2022-06-25T23:26:11.070" v="27303" actId="782"/>
        <pc:sldMkLst>
          <pc:docMk/>
          <pc:sldMk cId="2575946214" sldId="746"/>
        </pc:sldMkLst>
        <pc:spChg chg="mod">
          <ac:chgData name="Ben Bokser" userId="5d4848e22c1ff224" providerId="LiveId" clId="{8C333BDE-EBAB-41C8-8A10-52B6A2F690EF}" dt="2022-06-25T23:26:11.070" v="27303" actId="782"/>
          <ac:spMkLst>
            <pc:docMk/>
            <pc:sldMk cId="2575946214" sldId="746"/>
            <ac:spMk id="7" creationId="{E315ADEC-0176-2BD0-E22C-EF6017E95553}"/>
          </ac:spMkLst>
        </pc:spChg>
        <pc:spChg chg="mod">
          <ac:chgData name="Ben Bokser" userId="5d4848e22c1ff224" providerId="LiveId" clId="{8C333BDE-EBAB-41C8-8A10-52B6A2F690EF}" dt="2022-06-25T23:24:26.489" v="26869" actId="20577"/>
          <ac:spMkLst>
            <pc:docMk/>
            <pc:sldMk cId="2575946214" sldId="746"/>
            <ac:spMk id="8" creationId="{DCC119D3-0B53-C5FB-2C33-3F4AA01471F3}"/>
          </ac:spMkLst>
        </pc:spChg>
      </pc:sldChg>
      <pc:sldChg chg="modSp mod modNotesTx">
        <pc:chgData name="Ben Bokser" userId="5d4848e22c1ff224" providerId="LiveId" clId="{8C333BDE-EBAB-41C8-8A10-52B6A2F690EF}" dt="2022-06-25T23:45:47.664" v="29386" actId="782"/>
        <pc:sldMkLst>
          <pc:docMk/>
          <pc:sldMk cId="470729903" sldId="747"/>
        </pc:sldMkLst>
        <pc:spChg chg="mod">
          <ac:chgData name="Ben Bokser" userId="5d4848e22c1ff224" providerId="LiveId" clId="{8C333BDE-EBAB-41C8-8A10-52B6A2F690EF}" dt="2022-06-25T23:45:47.664" v="29386" actId="782"/>
          <ac:spMkLst>
            <pc:docMk/>
            <pc:sldMk cId="470729903" sldId="747"/>
            <ac:spMk id="7" creationId="{B078648C-0448-F76A-96A3-9D1B8612384A}"/>
          </ac:spMkLst>
        </pc:spChg>
        <pc:spChg chg="mod">
          <ac:chgData name="Ben Bokser" userId="5d4848e22c1ff224" providerId="LiveId" clId="{8C333BDE-EBAB-41C8-8A10-52B6A2F690EF}" dt="2022-06-25T23:32:21.984" v="28145" actId="27107"/>
          <ac:spMkLst>
            <pc:docMk/>
            <pc:sldMk cId="470729903" sldId="747"/>
            <ac:spMk id="8" creationId="{4FF5C13C-A6AC-3BC3-882B-E5F0E2E8B3E3}"/>
          </ac:spMkLst>
        </pc:spChg>
      </pc:sldChg>
      <pc:sldChg chg="modSp mod modNotesTx">
        <pc:chgData name="Ben Bokser" userId="5d4848e22c1ff224" providerId="LiveId" clId="{8C333BDE-EBAB-41C8-8A10-52B6A2F690EF}" dt="2022-06-26T00:11:56.926" v="31908" actId="404"/>
        <pc:sldMkLst>
          <pc:docMk/>
          <pc:sldMk cId="3300623853" sldId="748"/>
        </pc:sldMkLst>
        <pc:graphicFrameChg chg="mod modGraphic">
          <ac:chgData name="Ben Bokser" userId="5d4848e22c1ff224" providerId="LiveId" clId="{8C333BDE-EBAB-41C8-8A10-52B6A2F690EF}" dt="2022-06-26T00:11:56.926" v="31908" actId="404"/>
          <ac:graphicFrameMkLst>
            <pc:docMk/>
            <pc:sldMk cId="3300623853" sldId="748"/>
            <ac:graphicFrameMk id="6" creationId="{442D2D51-A670-8938-AEE8-FA81805389AD}"/>
          </ac:graphicFrameMkLst>
        </pc:graphicFrameChg>
      </pc:sldChg>
      <pc:sldChg chg="modSp mod addCm modCm modNotesTx">
        <pc:chgData name="Ben Bokser" userId="5d4848e22c1ff224" providerId="LiveId" clId="{8C333BDE-EBAB-41C8-8A10-52B6A2F690EF}" dt="2022-06-26T00:23:06.004" v="32238" actId="20577"/>
        <pc:sldMkLst>
          <pc:docMk/>
          <pc:sldMk cId="2742089687" sldId="751"/>
        </pc:sldMkLst>
        <pc:graphicFrameChg chg="mod modGraphic">
          <ac:chgData name="Ben Bokser" userId="5d4848e22c1ff224" providerId="LiveId" clId="{8C333BDE-EBAB-41C8-8A10-52B6A2F690EF}" dt="2022-06-26T00:23:06.004" v="32238" actId="20577"/>
          <ac:graphicFrameMkLst>
            <pc:docMk/>
            <pc:sldMk cId="2742089687" sldId="751"/>
            <ac:graphicFrameMk id="6" creationId="{214EE7B7-2D67-F50A-ED19-16B402C7F9F7}"/>
          </ac:graphicFrameMkLst>
        </pc:graphicFrameChg>
      </pc:sldChg>
      <pc:sldChg chg="addSp delSp modSp mod modNotesTx">
        <pc:chgData name="Ben Bokser" userId="5d4848e22c1ff224" providerId="LiveId" clId="{8C333BDE-EBAB-41C8-8A10-52B6A2F690EF}" dt="2022-06-26T08:10:34.367" v="35956" actId="20577"/>
        <pc:sldMkLst>
          <pc:docMk/>
          <pc:sldMk cId="1633746713" sldId="755"/>
        </pc:sldMkLst>
        <pc:spChg chg="mod">
          <ac:chgData name="Ben Bokser" userId="5d4848e22c1ff224" providerId="LiveId" clId="{8C333BDE-EBAB-41C8-8A10-52B6A2F690EF}" dt="2022-06-26T00:24:23.938" v="32386" actId="782"/>
          <ac:spMkLst>
            <pc:docMk/>
            <pc:sldMk cId="1633746713" sldId="755"/>
            <ac:spMk id="7" creationId="{21015C9A-91E6-C1D3-148C-58424D2659AC}"/>
          </ac:spMkLst>
        </pc:spChg>
        <pc:spChg chg="mod">
          <ac:chgData name="Ben Bokser" userId="5d4848e22c1ff224" providerId="LiveId" clId="{8C333BDE-EBAB-41C8-8A10-52B6A2F690EF}" dt="2022-06-26T06:37:46.284" v="33950" actId="404"/>
          <ac:spMkLst>
            <pc:docMk/>
            <pc:sldMk cId="1633746713" sldId="755"/>
            <ac:spMk id="8" creationId="{D20CDA56-1782-3933-5602-88700B356C0F}"/>
          </ac:spMkLst>
        </pc:spChg>
        <pc:spChg chg="mod">
          <ac:chgData name="Ben Bokser" userId="5d4848e22c1ff224" providerId="LiveId" clId="{8C333BDE-EBAB-41C8-8A10-52B6A2F690EF}" dt="2022-06-26T08:10:34.367" v="35956" actId="20577"/>
          <ac:spMkLst>
            <pc:docMk/>
            <pc:sldMk cId="1633746713" sldId="755"/>
            <ac:spMk id="9" creationId="{F720857F-3D47-5430-1E88-4AAAD2E1F8C9}"/>
          </ac:spMkLst>
        </pc:spChg>
        <pc:spChg chg="mod">
          <ac:chgData name="Ben Bokser" userId="5d4848e22c1ff224" providerId="LiveId" clId="{8C333BDE-EBAB-41C8-8A10-52B6A2F690EF}" dt="2022-06-26T06:37:21.996" v="33948" actId="1037"/>
          <ac:spMkLst>
            <pc:docMk/>
            <pc:sldMk cId="1633746713" sldId="755"/>
            <ac:spMk id="10" creationId="{07C3E928-62F6-CD4A-B804-1B1A0F379E54}"/>
          </ac:spMkLst>
        </pc:spChg>
        <pc:spChg chg="mod">
          <ac:chgData name="Ben Bokser" userId="5d4848e22c1ff224" providerId="LiveId" clId="{8C333BDE-EBAB-41C8-8A10-52B6A2F690EF}" dt="2022-06-26T06:34:55.345" v="33699" actId="1038"/>
          <ac:spMkLst>
            <pc:docMk/>
            <pc:sldMk cId="1633746713" sldId="755"/>
            <ac:spMk id="11" creationId="{8A0E6818-0A18-123A-4F20-4C867B9A1885}"/>
          </ac:spMkLst>
        </pc:spChg>
        <pc:spChg chg="mod">
          <ac:chgData name="Ben Bokser" userId="5d4848e22c1ff224" providerId="LiveId" clId="{8C333BDE-EBAB-41C8-8A10-52B6A2F690EF}" dt="2022-06-26T06:37:21.996" v="33948" actId="1037"/>
          <ac:spMkLst>
            <pc:docMk/>
            <pc:sldMk cId="1633746713" sldId="755"/>
            <ac:spMk id="16" creationId="{7FB88582-BB36-F27A-27D2-2E1B4FB00340}"/>
          </ac:spMkLst>
        </pc:spChg>
        <pc:spChg chg="mod">
          <ac:chgData name="Ben Bokser" userId="5d4848e22c1ff224" providerId="LiveId" clId="{8C333BDE-EBAB-41C8-8A10-52B6A2F690EF}" dt="2022-06-26T08:08:27.471" v="35757" actId="1035"/>
          <ac:spMkLst>
            <pc:docMk/>
            <pc:sldMk cId="1633746713" sldId="755"/>
            <ac:spMk id="17" creationId="{763BDD83-EF49-32BC-C713-6ACDE0124A3A}"/>
          </ac:spMkLst>
        </pc:spChg>
        <pc:spChg chg="mod">
          <ac:chgData name="Ben Bokser" userId="5d4848e22c1ff224" providerId="LiveId" clId="{8C333BDE-EBAB-41C8-8A10-52B6A2F690EF}" dt="2022-06-26T06:49:35.971" v="34539" actId="2710"/>
          <ac:spMkLst>
            <pc:docMk/>
            <pc:sldMk cId="1633746713" sldId="755"/>
            <ac:spMk id="18" creationId="{7D3145BC-68B7-B98D-A87F-9A9438692153}"/>
          </ac:spMkLst>
        </pc:spChg>
        <pc:spChg chg="mod">
          <ac:chgData name="Ben Bokser" userId="5d4848e22c1ff224" providerId="LiveId" clId="{8C333BDE-EBAB-41C8-8A10-52B6A2F690EF}" dt="2022-06-26T06:39:25.285" v="34034" actId="6549"/>
          <ac:spMkLst>
            <pc:docMk/>
            <pc:sldMk cId="1633746713" sldId="755"/>
            <ac:spMk id="19" creationId="{48574F55-172B-0612-E7E1-072EC1E002FC}"/>
          </ac:spMkLst>
        </pc:spChg>
        <pc:spChg chg="mod">
          <ac:chgData name="Ben Bokser" userId="5d4848e22c1ff224" providerId="LiveId" clId="{8C333BDE-EBAB-41C8-8A10-52B6A2F690EF}" dt="2022-06-26T06:34:55.345" v="33699" actId="1038"/>
          <ac:spMkLst>
            <pc:docMk/>
            <pc:sldMk cId="1633746713" sldId="755"/>
            <ac:spMk id="26" creationId="{09B54D96-0771-02BA-D70D-FA2269E56E1E}"/>
          </ac:spMkLst>
        </pc:spChg>
        <pc:spChg chg="mod">
          <ac:chgData name="Ben Bokser" userId="5d4848e22c1ff224" providerId="LiveId" clId="{8C333BDE-EBAB-41C8-8A10-52B6A2F690EF}" dt="2022-06-26T06:34:55.345" v="33699" actId="1038"/>
          <ac:spMkLst>
            <pc:docMk/>
            <pc:sldMk cId="1633746713" sldId="755"/>
            <ac:spMk id="27" creationId="{A71FA08D-83D8-C8AD-AB0E-CD22C1B11DC1}"/>
          </ac:spMkLst>
        </pc:spChg>
        <pc:spChg chg="mod">
          <ac:chgData name="Ben Bokser" userId="5d4848e22c1ff224" providerId="LiveId" clId="{8C333BDE-EBAB-41C8-8A10-52B6A2F690EF}" dt="2022-06-26T06:34:55.345" v="33699" actId="1038"/>
          <ac:spMkLst>
            <pc:docMk/>
            <pc:sldMk cId="1633746713" sldId="755"/>
            <ac:spMk id="28" creationId="{A6CD5EC9-BAC9-0426-6B2B-B1A8AF1F4F01}"/>
          </ac:spMkLst>
        </pc:spChg>
        <pc:spChg chg="add del mod">
          <ac:chgData name="Ben Bokser" userId="5d4848e22c1ff224" providerId="LiveId" clId="{8C333BDE-EBAB-41C8-8A10-52B6A2F690EF}" dt="2022-06-26T06:57:50.507" v="35087" actId="478"/>
          <ac:spMkLst>
            <pc:docMk/>
            <pc:sldMk cId="1633746713" sldId="755"/>
            <ac:spMk id="29" creationId="{C91DA7BA-5671-474D-B706-659550BDF9BA}"/>
          </ac:spMkLst>
        </pc:spChg>
        <pc:spChg chg="mod">
          <ac:chgData name="Ben Bokser" userId="5d4848e22c1ff224" providerId="LiveId" clId="{8C333BDE-EBAB-41C8-8A10-52B6A2F690EF}" dt="2022-06-26T06:37:21.996" v="33948" actId="1037"/>
          <ac:spMkLst>
            <pc:docMk/>
            <pc:sldMk cId="1633746713" sldId="755"/>
            <ac:spMk id="33" creationId="{6B3D84C7-89AF-D68C-4368-F29560093333}"/>
          </ac:spMkLst>
        </pc:spChg>
        <pc:spChg chg="mod">
          <ac:chgData name="Ben Bokser" userId="5d4848e22c1ff224" providerId="LiveId" clId="{8C333BDE-EBAB-41C8-8A10-52B6A2F690EF}" dt="2022-06-26T06:34:55.345" v="33699" actId="1038"/>
          <ac:spMkLst>
            <pc:docMk/>
            <pc:sldMk cId="1633746713" sldId="755"/>
            <ac:spMk id="34" creationId="{35A03438-49C0-C854-B8D5-D46DC26F78AF}"/>
          </ac:spMkLst>
        </pc:spChg>
        <pc:spChg chg="mod">
          <ac:chgData name="Ben Bokser" userId="5d4848e22c1ff224" providerId="LiveId" clId="{8C333BDE-EBAB-41C8-8A10-52B6A2F690EF}" dt="2022-06-26T07:16:58.557" v="35443" actId="20577"/>
          <ac:spMkLst>
            <pc:docMk/>
            <pc:sldMk cId="1633746713" sldId="755"/>
            <ac:spMk id="35" creationId="{34F20AA0-60DB-4A22-6C8E-7D765CCAB576}"/>
          </ac:spMkLst>
        </pc:spChg>
        <pc:grpChg chg="mod">
          <ac:chgData name="Ben Bokser" userId="5d4848e22c1ff224" providerId="LiveId" clId="{8C333BDE-EBAB-41C8-8A10-52B6A2F690EF}" dt="2022-06-26T06:35:08.349" v="33754" actId="1038"/>
          <ac:grpSpMkLst>
            <pc:docMk/>
            <pc:sldMk cId="1633746713" sldId="755"/>
            <ac:grpSpMk id="21" creationId="{D4A378B8-59A8-0A65-8832-02C731504521}"/>
          </ac:grpSpMkLst>
        </pc:grpChg>
        <pc:picChg chg="mod">
          <ac:chgData name="Ben Bokser" userId="5d4848e22c1ff224" providerId="LiveId" clId="{8C333BDE-EBAB-41C8-8A10-52B6A2F690EF}" dt="2022-06-26T06:35:08.349" v="33754" actId="1038"/>
          <ac:picMkLst>
            <pc:docMk/>
            <pc:sldMk cId="1633746713" sldId="755"/>
            <ac:picMk id="15" creationId="{B26EEF6C-56BF-2B39-DA84-3FA7A996B962}"/>
          </ac:picMkLst>
        </pc:picChg>
      </pc:sldChg>
      <pc:sldChg chg="modSp mod modNotesTx">
        <pc:chgData name="Ben Bokser" userId="5d4848e22c1ff224" providerId="LiveId" clId="{8C333BDE-EBAB-41C8-8A10-52B6A2F690EF}" dt="2022-06-26T09:07:16.007" v="38258" actId="6549"/>
        <pc:sldMkLst>
          <pc:docMk/>
          <pc:sldMk cId="2001663640" sldId="756"/>
        </pc:sldMkLst>
        <pc:spChg chg="mod">
          <ac:chgData name="Ben Bokser" userId="5d4848e22c1ff224" providerId="LiveId" clId="{8C333BDE-EBAB-41C8-8A10-52B6A2F690EF}" dt="2022-06-26T09:06:57.127" v="38234" actId="6549"/>
          <ac:spMkLst>
            <pc:docMk/>
            <pc:sldMk cId="2001663640" sldId="756"/>
            <ac:spMk id="7" creationId="{D1AA547E-2C62-31AF-5158-43D5B6E5C264}"/>
          </ac:spMkLst>
        </pc:spChg>
        <pc:spChg chg="mod">
          <ac:chgData name="Ben Bokser" userId="5d4848e22c1ff224" providerId="LiveId" clId="{8C333BDE-EBAB-41C8-8A10-52B6A2F690EF}" dt="2022-06-26T08:14:02.422" v="36040"/>
          <ac:spMkLst>
            <pc:docMk/>
            <pc:sldMk cId="2001663640" sldId="756"/>
            <ac:spMk id="11" creationId="{CD82D244-43CC-DAF0-418C-6D1FB7A3272E}"/>
          </ac:spMkLst>
        </pc:spChg>
        <pc:spChg chg="mod">
          <ac:chgData name="Ben Bokser" userId="5d4848e22c1ff224" providerId="LiveId" clId="{8C333BDE-EBAB-41C8-8A10-52B6A2F690EF}" dt="2022-06-26T08:15:02.174" v="36135" actId="20577"/>
          <ac:spMkLst>
            <pc:docMk/>
            <pc:sldMk cId="2001663640" sldId="756"/>
            <ac:spMk id="12" creationId="{7361F825-475B-861E-F1A8-F83A66C58BF3}"/>
          </ac:spMkLst>
        </pc:spChg>
        <pc:spChg chg="mod">
          <ac:chgData name="Ben Bokser" userId="5d4848e22c1ff224" providerId="LiveId" clId="{8C333BDE-EBAB-41C8-8A10-52B6A2F690EF}" dt="2022-06-26T08:14:34.096" v="36073" actId="782"/>
          <ac:spMkLst>
            <pc:docMk/>
            <pc:sldMk cId="2001663640" sldId="756"/>
            <ac:spMk id="13" creationId="{7116429F-64A6-35DE-9B48-7D2A0EB66243}"/>
          </ac:spMkLst>
        </pc:spChg>
        <pc:spChg chg="mod">
          <ac:chgData name="Ben Bokser" userId="5d4848e22c1ff224" providerId="LiveId" clId="{8C333BDE-EBAB-41C8-8A10-52B6A2F690EF}" dt="2022-06-26T08:16:42.622" v="36274" actId="14100"/>
          <ac:spMkLst>
            <pc:docMk/>
            <pc:sldMk cId="2001663640" sldId="756"/>
            <ac:spMk id="21" creationId="{A5054492-A50A-3EAC-0420-674CF7251336}"/>
          </ac:spMkLst>
        </pc:spChg>
        <pc:spChg chg="mod">
          <ac:chgData name="Ben Bokser" userId="5d4848e22c1ff224" providerId="LiveId" clId="{8C333BDE-EBAB-41C8-8A10-52B6A2F690EF}" dt="2022-06-26T09:07:06.415" v="38247" actId="6549"/>
          <ac:spMkLst>
            <pc:docMk/>
            <pc:sldMk cId="2001663640" sldId="756"/>
            <ac:spMk id="22" creationId="{2008EE69-D10B-B17A-5C49-0DE380FDBDCF}"/>
          </ac:spMkLst>
        </pc:spChg>
        <pc:spChg chg="mod">
          <ac:chgData name="Ben Bokser" userId="5d4848e22c1ff224" providerId="LiveId" clId="{8C333BDE-EBAB-41C8-8A10-52B6A2F690EF}" dt="2022-06-26T09:07:16.007" v="38258" actId="6549"/>
          <ac:spMkLst>
            <pc:docMk/>
            <pc:sldMk cId="2001663640" sldId="756"/>
            <ac:spMk id="23" creationId="{50FAEABA-BB13-0A73-4867-8A7BA0820816}"/>
          </ac:spMkLst>
        </pc:spChg>
        <pc:spChg chg="mod">
          <ac:chgData name="Ben Bokser" userId="5d4848e22c1ff224" providerId="LiveId" clId="{8C333BDE-EBAB-41C8-8A10-52B6A2F690EF}" dt="2022-06-26T08:40:41.016" v="37438" actId="782"/>
          <ac:spMkLst>
            <pc:docMk/>
            <pc:sldMk cId="2001663640" sldId="756"/>
            <ac:spMk id="24" creationId="{D5F08408-77D9-55D4-55AD-2029624863A8}"/>
          </ac:spMkLst>
        </pc:spChg>
        <pc:spChg chg="mod">
          <ac:chgData name="Ben Bokser" userId="5d4848e22c1ff224" providerId="LiveId" clId="{8C333BDE-EBAB-41C8-8A10-52B6A2F690EF}" dt="2022-06-26T09:00:20.063" v="37811" actId="14100"/>
          <ac:spMkLst>
            <pc:docMk/>
            <pc:sldMk cId="2001663640" sldId="756"/>
            <ac:spMk id="25" creationId="{D9ED589E-33FD-1E0C-B317-DF84CF0DE006}"/>
          </ac:spMkLst>
        </pc:spChg>
        <pc:spChg chg="mod">
          <ac:chgData name="Ben Bokser" userId="5d4848e22c1ff224" providerId="LiveId" clId="{8C333BDE-EBAB-41C8-8A10-52B6A2F690EF}" dt="2022-06-26T09:02:27.699" v="38162" actId="782"/>
          <ac:spMkLst>
            <pc:docMk/>
            <pc:sldMk cId="2001663640" sldId="756"/>
            <ac:spMk id="26" creationId="{8788CEDD-EE97-A8F8-858C-B9F0E7231CD6}"/>
          </ac:spMkLst>
        </pc:spChg>
      </pc:sldChg>
      <pc:sldChg chg="modSp mod modNotesTx">
        <pc:chgData name="Ben Bokser" userId="5d4848e22c1ff224" providerId="LiveId" clId="{8C333BDE-EBAB-41C8-8A10-52B6A2F690EF}" dt="2022-06-26T09:38:36.691" v="41750" actId="404"/>
        <pc:sldMkLst>
          <pc:docMk/>
          <pc:sldMk cId="3099960143" sldId="757"/>
        </pc:sldMkLst>
        <pc:spChg chg="mod">
          <ac:chgData name="Ben Bokser" userId="5d4848e22c1ff224" providerId="LiveId" clId="{8C333BDE-EBAB-41C8-8A10-52B6A2F690EF}" dt="2022-06-26T09:23:26.177" v="40045" actId="1035"/>
          <ac:spMkLst>
            <pc:docMk/>
            <pc:sldMk cId="3099960143" sldId="757"/>
            <ac:spMk id="5" creationId="{6C47E243-6280-B299-742E-07F99C00599C}"/>
          </ac:spMkLst>
        </pc:spChg>
        <pc:spChg chg="mod">
          <ac:chgData name="Ben Bokser" userId="5d4848e22c1ff224" providerId="LiveId" clId="{8C333BDE-EBAB-41C8-8A10-52B6A2F690EF}" dt="2022-06-26T09:09:43.621" v="38685" actId="33524"/>
          <ac:spMkLst>
            <pc:docMk/>
            <pc:sldMk cId="3099960143" sldId="757"/>
            <ac:spMk id="6" creationId="{0EF3164B-B57B-6AB4-1F1B-09EEE23C959C}"/>
          </ac:spMkLst>
        </pc:spChg>
        <pc:spChg chg="mod">
          <ac:chgData name="Ben Bokser" userId="5d4848e22c1ff224" providerId="LiveId" clId="{8C333BDE-EBAB-41C8-8A10-52B6A2F690EF}" dt="2022-06-26T09:14:32.761" v="39070" actId="403"/>
          <ac:spMkLst>
            <pc:docMk/>
            <pc:sldMk cId="3099960143" sldId="757"/>
            <ac:spMk id="7" creationId="{52C45AA9-16AA-76FF-69CD-15E15D66CA61}"/>
          </ac:spMkLst>
        </pc:spChg>
        <pc:spChg chg="mod">
          <ac:chgData name="Ben Bokser" userId="5d4848e22c1ff224" providerId="LiveId" clId="{8C333BDE-EBAB-41C8-8A10-52B6A2F690EF}" dt="2022-06-26T09:17:27.018" v="39337" actId="782"/>
          <ac:spMkLst>
            <pc:docMk/>
            <pc:sldMk cId="3099960143" sldId="757"/>
            <ac:spMk id="8" creationId="{416A74DD-D131-E81C-AAE0-7FC2BBE363E9}"/>
          </ac:spMkLst>
        </pc:spChg>
        <pc:spChg chg="mod">
          <ac:chgData name="Ben Bokser" userId="5d4848e22c1ff224" providerId="LiveId" clId="{8C333BDE-EBAB-41C8-8A10-52B6A2F690EF}" dt="2022-06-26T09:14:01.737" v="39067" actId="1035"/>
          <ac:spMkLst>
            <pc:docMk/>
            <pc:sldMk cId="3099960143" sldId="757"/>
            <ac:spMk id="9" creationId="{53CFD4E7-5B71-17F5-4F6F-A2191D6DAE26}"/>
          </ac:spMkLst>
        </pc:spChg>
        <pc:spChg chg="mod">
          <ac:chgData name="Ben Bokser" userId="5d4848e22c1ff224" providerId="LiveId" clId="{8C333BDE-EBAB-41C8-8A10-52B6A2F690EF}" dt="2022-06-26T09:17:40.063" v="39339" actId="782"/>
          <ac:spMkLst>
            <pc:docMk/>
            <pc:sldMk cId="3099960143" sldId="757"/>
            <ac:spMk id="11" creationId="{6C6CCFC6-FD6A-B67F-ED8B-8B0687504651}"/>
          </ac:spMkLst>
        </pc:spChg>
        <pc:spChg chg="mod">
          <ac:chgData name="Ben Bokser" userId="5d4848e22c1ff224" providerId="LiveId" clId="{8C333BDE-EBAB-41C8-8A10-52B6A2F690EF}" dt="2022-06-26T09:23:20.369" v="40038" actId="782"/>
          <ac:spMkLst>
            <pc:docMk/>
            <pc:sldMk cId="3099960143" sldId="757"/>
            <ac:spMk id="12" creationId="{D907A5B8-1172-EA81-1B6D-C5789979483F}"/>
          </ac:spMkLst>
        </pc:spChg>
        <pc:spChg chg="mod">
          <ac:chgData name="Ben Bokser" userId="5d4848e22c1ff224" providerId="LiveId" clId="{8C333BDE-EBAB-41C8-8A10-52B6A2F690EF}" dt="2022-06-26T09:38:36.691" v="41750" actId="404"/>
          <ac:spMkLst>
            <pc:docMk/>
            <pc:sldMk cId="3099960143" sldId="757"/>
            <ac:spMk id="14" creationId="{4D827CDF-ACAC-BCA7-DF81-4FA5AD1321DC}"/>
          </ac:spMkLst>
        </pc:spChg>
        <pc:spChg chg="mod">
          <ac:chgData name="Ben Bokser" userId="5d4848e22c1ff224" providerId="LiveId" clId="{8C333BDE-EBAB-41C8-8A10-52B6A2F690EF}" dt="2022-06-26T09:27:35.841" v="40393" actId="782"/>
          <ac:spMkLst>
            <pc:docMk/>
            <pc:sldMk cId="3099960143" sldId="757"/>
            <ac:spMk id="16" creationId="{F104AB70-7F8F-E4D4-54AD-3239DD0A7189}"/>
          </ac:spMkLst>
        </pc:spChg>
        <pc:spChg chg="mod">
          <ac:chgData name="Ben Bokser" userId="5d4848e22c1ff224" providerId="LiveId" clId="{8C333BDE-EBAB-41C8-8A10-52B6A2F690EF}" dt="2022-06-26T09:36:00.161" v="41365" actId="113"/>
          <ac:spMkLst>
            <pc:docMk/>
            <pc:sldMk cId="3099960143" sldId="757"/>
            <ac:spMk id="17" creationId="{7BFAD21F-A0E3-66E6-03FC-61542460B941}"/>
          </ac:spMkLst>
        </pc:spChg>
      </pc:sldChg>
      <pc:sldChg chg="modSp mod addCm modCm modNotesTx">
        <pc:chgData name="Ben Bokser" userId="5d4848e22c1ff224" providerId="LiveId" clId="{8C333BDE-EBAB-41C8-8A10-52B6A2F690EF}" dt="2022-06-28T00:17:52.396" v="88996" actId="20577"/>
        <pc:sldMkLst>
          <pc:docMk/>
          <pc:sldMk cId="2230004174" sldId="758"/>
        </pc:sldMkLst>
        <pc:spChg chg="mod">
          <ac:chgData name="Ben Bokser" userId="5d4848e22c1ff224" providerId="LiveId" clId="{8C333BDE-EBAB-41C8-8A10-52B6A2F690EF}" dt="2022-06-26T09:50:18.726" v="42424" actId="255"/>
          <ac:spMkLst>
            <pc:docMk/>
            <pc:sldMk cId="2230004174" sldId="758"/>
            <ac:spMk id="5" creationId="{B8D70880-13FF-C436-3005-6C9161F8E80E}"/>
          </ac:spMkLst>
        </pc:spChg>
      </pc:sldChg>
      <pc:sldChg chg="modSp mod addCm modNotesTx">
        <pc:chgData name="Ben Bokser" userId="5d4848e22c1ff224" providerId="LiveId" clId="{8C333BDE-EBAB-41C8-8A10-52B6A2F690EF}" dt="2022-06-28T00:23:26.972" v="89553" actId="20577"/>
        <pc:sldMkLst>
          <pc:docMk/>
          <pc:sldMk cId="1760689254" sldId="759"/>
        </pc:sldMkLst>
        <pc:spChg chg="mod">
          <ac:chgData name="Ben Bokser" userId="5d4848e22c1ff224" providerId="LiveId" clId="{8C333BDE-EBAB-41C8-8A10-52B6A2F690EF}" dt="2022-06-26T09:58:48.185" v="43041" actId="6549"/>
          <ac:spMkLst>
            <pc:docMk/>
            <pc:sldMk cId="1760689254" sldId="759"/>
            <ac:spMk id="5" creationId="{2459BC7E-F4DD-C04F-3ACB-B508DFA08B28}"/>
          </ac:spMkLst>
        </pc:spChg>
        <pc:spChg chg="mod">
          <ac:chgData name="Ben Bokser" userId="5d4848e22c1ff224" providerId="LiveId" clId="{8C333BDE-EBAB-41C8-8A10-52B6A2F690EF}" dt="2022-06-26T10:01:31.729" v="43301" actId="1035"/>
          <ac:spMkLst>
            <pc:docMk/>
            <pc:sldMk cId="1760689254" sldId="759"/>
            <ac:spMk id="6" creationId="{D5CE83E6-0A09-0AEA-7682-DF7BB9CF5B34}"/>
          </ac:spMkLst>
        </pc:spChg>
        <pc:spChg chg="mod">
          <ac:chgData name="Ben Bokser" userId="5d4848e22c1ff224" providerId="LiveId" clId="{8C333BDE-EBAB-41C8-8A10-52B6A2F690EF}" dt="2022-06-26T10:12:12.950" v="44460" actId="255"/>
          <ac:spMkLst>
            <pc:docMk/>
            <pc:sldMk cId="1760689254" sldId="759"/>
            <ac:spMk id="7" creationId="{0AD00E1F-78BD-3D30-AE1C-7C23D8D46DA0}"/>
          </ac:spMkLst>
        </pc:spChg>
        <pc:spChg chg="mod">
          <ac:chgData name="Ben Bokser" userId="5d4848e22c1ff224" providerId="LiveId" clId="{8C333BDE-EBAB-41C8-8A10-52B6A2F690EF}" dt="2022-06-26T10:01:32.255" v="43303" actId="1035"/>
          <ac:spMkLst>
            <pc:docMk/>
            <pc:sldMk cId="1760689254" sldId="759"/>
            <ac:spMk id="11" creationId="{8BE5A832-72B9-CE0F-34AC-0E1CC99FFF64}"/>
          </ac:spMkLst>
        </pc:spChg>
        <pc:spChg chg="mod">
          <ac:chgData name="Ben Bokser" userId="5d4848e22c1ff224" providerId="LiveId" clId="{8C333BDE-EBAB-41C8-8A10-52B6A2F690EF}" dt="2022-06-26T09:54:28.740" v="42456" actId="207"/>
          <ac:spMkLst>
            <pc:docMk/>
            <pc:sldMk cId="1760689254" sldId="759"/>
            <ac:spMk id="12" creationId="{B797832D-43B0-1F8A-B8F1-FB59E95A58BD}"/>
          </ac:spMkLst>
        </pc:spChg>
        <pc:graphicFrameChg chg="mod">
          <ac:chgData name="Ben Bokser" userId="5d4848e22c1ff224" providerId="LiveId" clId="{8C333BDE-EBAB-41C8-8A10-52B6A2F690EF}" dt="2022-06-26T10:02:07.407" v="43325" actId="20577"/>
          <ac:graphicFrameMkLst>
            <pc:docMk/>
            <pc:sldMk cId="1760689254" sldId="759"/>
            <ac:graphicFrameMk id="10" creationId="{6B37C100-5C20-6DF2-79D5-D9C54EBFD07E}"/>
          </ac:graphicFrameMkLst>
        </pc:graphicFrameChg>
      </pc:sldChg>
      <pc:sldChg chg="modSp mod modNotesTx">
        <pc:chgData name="Ben Bokser" userId="5d4848e22c1ff224" providerId="LiveId" clId="{8C333BDE-EBAB-41C8-8A10-52B6A2F690EF}" dt="2022-06-28T00:32:33.074" v="90370" actId="6549"/>
        <pc:sldMkLst>
          <pc:docMk/>
          <pc:sldMk cId="1313599389" sldId="760"/>
        </pc:sldMkLst>
        <pc:spChg chg="mod">
          <ac:chgData name="Ben Bokser" userId="5d4848e22c1ff224" providerId="LiveId" clId="{8C333BDE-EBAB-41C8-8A10-52B6A2F690EF}" dt="2022-06-26T10:42:12.676" v="46037" actId="782"/>
          <ac:spMkLst>
            <pc:docMk/>
            <pc:sldMk cId="1313599389" sldId="760"/>
            <ac:spMk id="7" creationId="{7488253C-8BA7-0C2C-AE74-0EEB1E52076B}"/>
          </ac:spMkLst>
        </pc:spChg>
        <pc:spChg chg="mod">
          <ac:chgData name="Ben Bokser" userId="5d4848e22c1ff224" providerId="LiveId" clId="{8C333BDE-EBAB-41C8-8A10-52B6A2F690EF}" dt="2022-06-26T10:34:14.507" v="45754" actId="782"/>
          <ac:spMkLst>
            <pc:docMk/>
            <pc:sldMk cId="1313599389" sldId="760"/>
            <ac:spMk id="8" creationId="{C051B2AD-358C-EAFD-C9BD-59A69369739C}"/>
          </ac:spMkLst>
        </pc:spChg>
        <pc:spChg chg="mod">
          <ac:chgData name="Ben Bokser" userId="5d4848e22c1ff224" providerId="LiveId" clId="{8C333BDE-EBAB-41C8-8A10-52B6A2F690EF}" dt="2022-06-26T10:34:58.874" v="45756" actId="782"/>
          <ac:spMkLst>
            <pc:docMk/>
            <pc:sldMk cId="1313599389" sldId="760"/>
            <ac:spMk id="10" creationId="{7CFDC46D-58A2-6CB3-7409-734C44304243}"/>
          </ac:spMkLst>
        </pc:spChg>
        <pc:spChg chg="mod">
          <ac:chgData name="Ben Bokser" userId="5d4848e22c1ff224" providerId="LiveId" clId="{8C333BDE-EBAB-41C8-8A10-52B6A2F690EF}" dt="2022-06-26T10:30:54.588" v="45141" actId="255"/>
          <ac:spMkLst>
            <pc:docMk/>
            <pc:sldMk cId="1313599389" sldId="760"/>
            <ac:spMk id="11" creationId="{1963289A-84A9-A4EE-0383-E89DE012AF19}"/>
          </ac:spMkLst>
        </pc:spChg>
        <pc:spChg chg="mod">
          <ac:chgData name="Ben Bokser" userId="5d4848e22c1ff224" providerId="LiveId" clId="{8C333BDE-EBAB-41C8-8A10-52B6A2F690EF}" dt="2022-06-28T00:27:46.062" v="90042" actId="404"/>
          <ac:spMkLst>
            <pc:docMk/>
            <pc:sldMk cId="1313599389" sldId="760"/>
            <ac:spMk id="14" creationId="{BA1E4418-5421-F787-64BD-86757BF50930}"/>
          </ac:spMkLst>
        </pc:spChg>
        <pc:spChg chg="mod">
          <ac:chgData name="Ben Bokser" userId="5d4848e22c1ff224" providerId="LiveId" clId="{8C333BDE-EBAB-41C8-8A10-52B6A2F690EF}" dt="2022-06-28T00:28:09.213" v="90048" actId="404"/>
          <ac:spMkLst>
            <pc:docMk/>
            <pc:sldMk cId="1313599389" sldId="760"/>
            <ac:spMk id="15" creationId="{8DB76EE0-5BBE-2479-7E78-9F31F0854664}"/>
          </ac:spMkLst>
        </pc:spChg>
        <pc:spChg chg="mod">
          <ac:chgData name="Ben Bokser" userId="5d4848e22c1ff224" providerId="LiveId" clId="{8C333BDE-EBAB-41C8-8A10-52B6A2F690EF}" dt="2022-06-28T00:28:42.214" v="90056" actId="404"/>
          <ac:spMkLst>
            <pc:docMk/>
            <pc:sldMk cId="1313599389" sldId="760"/>
            <ac:spMk id="16" creationId="{443370A3-BDB4-0494-224B-DB0FB8E1D6CE}"/>
          </ac:spMkLst>
        </pc:spChg>
        <pc:spChg chg="mod">
          <ac:chgData name="Ben Bokser" userId="5d4848e22c1ff224" providerId="LiveId" clId="{8C333BDE-EBAB-41C8-8A10-52B6A2F690EF}" dt="2022-06-28T00:28:30.776" v="90053" actId="404"/>
          <ac:spMkLst>
            <pc:docMk/>
            <pc:sldMk cId="1313599389" sldId="760"/>
            <ac:spMk id="17" creationId="{998FA018-F81C-0E9A-6267-2EB79BA21EF0}"/>
          </ac:spMkLst>
        </pc:spChg>
        <pc:spChg chg="mod">
          <ac:chgData name="Ben Bokser" userId="5d4848e22c1ff224" providerId="LiveId" clId="{8C333BDE-EBAB-41C8-8A10-52B6A2F690EF}" dt="2022-06-28T00:30:53.471" v="90140" actId="404"/>
          <ac:spMkLst>
            <pc:docMk/>
            <pc:sldMk cId="1313599389" sldId="760"/>
            <ac:spMk id="18" creationId="{639648F9-98EB-FAAE-C450-8EEC56D6FE01}"/>
          </ac:spMkLst>
        </pc:spChg>
        <pc:spChg chg="mod">
          <ac:chgData name="Ben Bokser" userId="5d4848e22c1ff224" providerId="LiveId" clId="{8C333BDE-EBAB-41C8-8A10-52B6A2F690EF}" dt="2022-06-28T00:31:06.573" v="90145" actId="404"/>
          <ac:spMkLst>
            <pc:docMk/>
            <pc:sldMk cId="1313599389" sldId="760"/>
            <ac:spMk id="19" creationId="{C6955BFE-196D-CE42-1959-8748BDEC4908}"/>
          </ac:spMkLst>
        </pc:spChg>
        <pc:spChg chg="mod">
          <ac:chgData name="Ben Bokser" userId="5d4848e22c1ff224" providerId="LiveId" clId="{8C333BDE-EBAB-41C8-8A10-52B6A2F690EF}" dt="2022-06-28T00:31:21.983" v="90149" actId="404"/>
          <ac:spMkLst>
            <pc:docMk/>
            <pc:sldMk cId="1313599389" sldId="760"/>
            <ac:spMk id="20" creationId="{4B0D56F2-0577-5956-4C6B-112448C0709F}"/>
          </ac:spMkLst>
        </pc:spChg>
        <pc:spChg chg="mod">
          <ac:chgData name="Ben Bokser" userId="5d4848e22c1ff224" providerId="LiveId" clId="{8C333BDE-EBAB-41C8-8A10-52B6A2F690EF}" dt="2022-06-26T10:12:53.473" v="44462" actId="255"/>
          <ac:spMkLst>
            <pc:docMk/>
            <pc:sldMk cId="1313599389" sldId="760"/>
            <ac:spMk id="22" creationId="{B69C7FF7-7186-D924-9D50-42A39B480281}"/>
          </ac:spMkLst>
        </pc:spChg>
        <pc:graphicFrameChg chg="mod">
          <ac:chgData name="Ben Bokser" userId="5d4848e22c1ff224" providerId="LiveId" clId="{8C333BDE-EBAB-41C8-8A10-52B6A2F690EF}" dt="2022-06-26T10:31:48.384" v="45216" actId="6549"/>
          <ac:graphicFrameMkLst>
            <pc:docMk/>
            <pc:sldMk cId="1313599389" sldId="760"/>
            <ac:graphicFrameMk id="12" creationId="{3CF0668F-AA19-614A-7377-D820B0C8C79F}"/>
          </ac:graphicFrameMkLst>
        </pc:graphicFrameChg>
        <pc:graphicFrameChg chg="mod">
          <ac:chgData name="Ben Bokser" userId="5d4848e22c1ff224" providerId="LiveId" clId="{8C333BDE-EBAB-41C8-8A10-52B6A2F690EF}" dt="2022-06-26T10:32:00.274" v="45245" actId="20577"/>
          <ac:graphicFrameMkLst>
            <pc:docMk/>
            <pc:sldMk cId="1313599389" sldId="760"/>
            <ac:graphicFrameMk id="13" creationId="{8DF93521-2E8E-9C65-9B91-B102D4D6CC73}"/>
          </ac:graphicFrameMkLst>
        </pc:graphicFrameChg>
      </pc:sldChg>
      <pc:sldChg chg="modSp mod modNotesTx">
        <pc:chgData name="Ben Bokser" userId="5d4848e22c1ff224" providerId="LiveId" clId="{8C333BDE-EBAB-41C8-8A10-52B6A2F690EF}" dt="2022-06-26T11:06:00.877" v="48522" actId="403"/>
        <pc:sldMkLst>
          <pc:docMk/>
          <pc:sldMk cId="170897935" sldId="761"/>
        </pc:sldMkLst>
        <pc:spChg chg="mod">
          <ac:chgData name="Ben Bokser" userId="5d4848e22c1ff224" providerId="LiveId" clId="{8C333BDE-EBAB-41C8-8A10-52B6A2F690EF}" dt="2022-06-26T11:06:00.877" v="48522" actId="403"/>
          <ac:spMkLst>
            <pc:docMk/>
            <pc:sldMk cId="170897935" sldId="761"/>
            <ac:spMk id="6" creationId="{2E0078E3-EED5-737C-2A1B-CC0337F3F218}"/>
          </ac:spMkLst>
        </pc:spChg>
        <pc:spChg chg="mod">
          <ac:chgData name="Ben Bokser" userId="5d4848e22c1ff224" providerId="LiveId" clId="{8C333BDE-EBAB-41C8-8A10-52B6A2F690EF}" dt="2022-06-26T10:59:16.805" v="47583" actId="404"/>
          <ac:spMkLst>
            <pc:docMk/>
            <pc:sldMk cId="170897935" sldId="761"/>
            <ac:spMk id="7" creationId="{63F39D29-28CB-1AAC-05BB-901450BAA653}"/>
          </ac:spMkLst>
        </pc:spChg>
        <pc:spChg chg="mod">
          <ac:chgData name="Ben Bokser" userId="5d4848e22c1ff224" providerId="LiveId" clId="{8C333BDE-EBAB-41C8-8A10-52B6A2F690EF}" dt="2022-06-26T10:43:44.578" v="46161" actId="404"/>
          <ac:spMkLst>
            <pc:docMk/>
            <pc:sldMk cId="170897935" sldId="761"/>
            <ac:spMk id="8" creationId="{CD7545D1-7274-D504-6373-65842E49AB61}"/>
          </ac:spMkLst>
        </pc:spChg>
        <pc:spChg chg="mod">
          <ac:chgData name="Ben Bokser" userId="5d4848e22c1ff224" providerId="LiveId" clId="{8C333BDE-EBAB-41C8-8A10-52B6A2F690EF}" dt="2022-06-26T10:55:54.461" v="47017" actId="6549"/>
          <ac:spMkLst>
            <pc:docMk/>
            <pc:sldMk cId="170897935" sldId="761"/>
            <ac:spMk id="9" creationId="{7F3636F0-69E4-7AFF-467C-558AA9BEE1D7}"/>
          </ac:spMkLst>
        </pc:spChg>
        <pc:spChg chg="mod">
          <ac:chgData name="Ben Bokser" userId="5d4848e22c1ff224" providerId="LiveId" clId="{8C333BDE-EBAB-41C8-8A10-52B6A2F690EF}" dt="2022-06-26T11:01:21.485" v="47881" actId="782"/>
          <ac:spMkLst>
            <pc:docMk/>
            <pc:sldMk cId="170897935" sldId="761"/>
            <ac:spMk id="12" creationId="{A9622376-DBC8-4D44-130B-3017DB444D57}"/>
          </ac:spMkLst>
        </pc:spChg>
      </pc:sldChg>
      <pc:sldChg chg="modSp mod modNotesTx">
        <pc:chgData name="Ben Bokser" userId="5d4848e22c1ff224" providerId="LiveId" clId="{8C333BDE-EBAB-41C8-8A10-52B6A2F690EF}" dt="2022-06-26T13:15:28.021" v="51264" actId="1035"/>
        <pc:sldMkLst>
          <pc:docMk/>
          <pc:sldMk cId="3364587106" sldId="762"/>
        </pc:sldMkLst>
        <pc:graphicFrameChg chg="mod modGraphic">
          <ac:chgData name="Ben Bokser" userId="5d4848e22c1ff224" providerId="LiveId" clId="{8C333BDE-EBAB-41C8-8A10-52B6A2F690EF}" dt="2022-06-26T13:15:28.021" v="51264" actId="1035"/>
          <ac:graphicFrameMkLst>
            <pc:docMk/>
            <pc:sldMk cId="3364587106" sldId="762"/>
            <ac:graphicFrameMk id="6" creationId="{25319D80-C6E8-9842-1388-539759086EBC}"/>
          </ac:graphicFrameMkLst>
        </pc:graphicFrameChg>
      </pc:sldChg>
      <pc:sldChg chg="modSp mod ord modNotesTx">
        <pc:chgData name="Ben Bokser" userId="5d4848e22c1ff224" providerId="LiveId" clId="{8C333BDE-EBAB-41C8-8A10-52B6A2F690EF}" dt="2022-06-28T00:32:51.295" v="90372"/>
        <pc:sldMkLst>
          <pc:docMk/>
          <pc:sldMk cId="1112294650" sldId="765"/>
        </pc:sldMkLst>
        <pc:spChg chg="mod">
          <ac:chgData name="Ben Bokser" userId="5d4848e22c1ff224" providerId="LiveId" clId="{8C333BDE-EBAB-41C8-8A10-52B6A2F690EF}" dt="2022-06-26T13:19:49.829" v="52085" actId="404"/>
          <ac:spMkLst>
            <pc:docMk/>
            <pc:sldMk cId="1112294650" sldId="765"/>
            <ac:spMk id="5" creationId="{5DF46989-77DB-4DF3-A086-A0BE655EF8E1}"/>
          </ac:spMkLst>
        </pc:spChg>
      </pc:sldChg>
      <pc:sldChg chg="modSp mod addCm modNotesTx">
        <pc:chgData name="Ben Bokser" userId="5d4848e22c1ff224" providerId="LiveId" clId="{8C333BDE-EBAB-41C8-8A10-52B6A2F690EF}" dt="2022-06-26T13:27:01.173" v="52903" actId="2710"/>
        <pc:sldMkLst>
          <pc:docMk/>
          <pc:sldMk cId="231620520" sldId="766"/>
        </pc:sldMkLst>
        <pc:spChg chg="mod">
          <ac:chgData name="Ben Bokser" userId="5d4848e22c1ff224" providerId="LiveId" clId="{8C333BDE-EBAB-41C8-8A10-52B6A2F690EF}" dt="2022-06-26T13:24:29.444" v="52459" actId="33524"/>
          <ac:spMkLst>
            <pc:docMk/>
            <pc:sldMk cId="231620520" sldId="766"/>
            <ac:spMk id="6" creationId="{F8364023-BA24-FD40-175B-F39587288BFA}"/>
          </ac:spMkLst>
        </pc:spChg>
        <pc:spChg chg="mod">
          <ac:chgData name="Ben Bokser" userId="5d4848e22c1ff224" providerId="LiveId" clId="{8C333BDE-EBAB-41C8-8A10-52B6A2F690EF}" dt="2022-06-26T13:22:08.116" v="52105" actId="27107"/>
          <ac:spMkLst>
            <pc:docMk/>
            <pc:sldMk cId="231620520" sldId="766"/>
            <ac:spMk id="7" creationId="{49CF35A1-AE20-E7D3-06D1-815A0406C55B}"/>
          </ac:spMkLst>
        </pc:spChg>
        <pc:spChg chg="mod">
          <ac:chgData name="Ben Bokser" userId="5d4848e22c1ff224" providerId="LiveId" clId="{8C333BDE-EBAB-41C8-8A10-52B6A2F690EF}" dt="2022-06-26T13:27:01.173" v="52903" actId="2710"/>
          <ac:spMkLst>
            <pc:docMk/>
            <pc:sldMk cId="231620520" sldId="766"/>
            <ac:spMk id="8" creationId="{BD55EF56-FEFC-424E-6CB1-54FC3131881A}"/>
          </ac:spMkLst>
        </pc:spChg>
        <pc:spChg chg="mod">
          <ac:chgData name="Ben Bokser" userId="5d4848e22c1ff224" providerId="LiveId" clId="{8C333BDE-EBAB-41C8-8A10-52B6A2F690EF}" dt="2022-06-26T13:24:42.815" v="52461" actId="13926"/>
          <ac:spMkLst>
            <pc:docMk/>
            <pc:sldMk cId="231620520" sldId="766"/>
            <ac:spMk id="9" creationId="{E6F408BB-1FCA-4FF2-D5EE-40164EB32362}"/>
          </ac:spMkLst>
        </pc:spChg>
      </pc:sldChg>
      <pc:sldChg chg="modSp mod modNotesTx">
        <pc:chgData name="Ben Bokser" userId="5d4848e22c1ff224" providerId="LiveId" clId="{8C333BDE-EBAB-41C8-8A10-52B6A2F690EF}" dt="2022-06-26T14:14:03.240" v="54975"/>
        <pc:sldMkLst>
          <pc:docMk/>
          <pc:sldMk cId="3192634631" sldId="767"/>
        </pc:sldMkLst>
        <pc:spChg chg="mod">
          <ac:chgData name="Ben Bokser" userId="5d4848e22c1ff224" providerId="LiveId" clId="{8C333BDE-EBAB-41C8-8A10-52B6A2F690EF}" dt="2022-06-26T14:12:51.789" v="54957" actId="14100"/>
          <ac:spMkLst>
            <pc:docMk/>
            <pc:sldMk cId="3192634631" sldId="767"/>
            <ac:spMk id="6" creationId="{F230DF28-634E-FBEF-4361-1D0F44CA4FDF}"/>
          </ac:spMkLst>
        </pc:spChg>
        <pc:spChg chg="mod">
          <ac:chgData name="Ben Bokser" userId="5d4848e22c1ff224" providerId="LiveId" clId="{8C333BDE-EBAB-41C8-8A10-52B6A2F690EF}" dt="2022-06-26T14:12:51.789" v="54957" actId="14100"/>
          <ac:spMkLst>
            <pc:docMk/>
            <pc:sldMk cId="3192634631" sldId="767"/>
            <ac:spMk id="7" creationId="{A0493F21-4AF9-413D-45D5-16B207FE47A6}"/>
          </ac:spMkLst>
        </pc:spChg>
        <pc:spChg chg="mod">
          <ac:chgData name="Ben Bokser" userId="5d4848e22c1ff224" providerId="LiveId" clId="{8C333BDE-EBAB-41C8-8A10-52B6A2F690EF}" dt="2022-06-26T14:13:45.696" v="54974" actId="1036"/>
          <ac:spMkLst>
            <pc:docMk/>
            <pc:sldMk cId="3192634631" sldId="767"/>
            <ac:spMk id="8" creationId="{73650A76-B488-569A-58EE-672994D938D4}"/>
          </ac:spMkLst>
        </pc:spChg>
        <pc:spChg chg="mod">
          <ac:chgData name="Ben Bokser" userId="5d4848e22c1ff224" providerId="LiveId" clId="{8C333BDE-EBAB-41C8-8A10-52B6A2F690EF}" dt="2022-06-26T14:12:51.789" v="54957" actId="14100"/>
          <ac:spMkLst>
            <pc:docMk/>
            <pc:sldMk cId="3192634631" sldId="767"/>
            <ac:spMk id="10" creationId="{ED8F4C3F-1F1C-D4DE-911D-8211A86A4770}"/>
          </ac:spMkLst>
        </pc:spChg>
        <pc:spChg chg="mod">
          <ac:chgData name="Ben Bokser" userId="5d4848e22c1ff224" providerId="LiveId" clId="{8C333BDE-EBAB-41C8-8A10-52B6A2F690EF}" dt="2022-06-26T14:14:03.240" v="54975"/>
          <ac:spMkLst>
            <pc:docMk/>
            <pc:sldMk cId="3192634631" sldId="767"/>
            <ac:spMk id="11" creationId="{116214D2-9AAE-0DC1-8AB5-D48EAAB9F897}"/>
          </ac:spMkLst>
        </pc:spChg>
        <pc:spChg chg="mod">
          <ac:chgData name="Ben Bokser" userId="5d4848e22c1ff224" providerId="LiveId" clId="{8C333BDE-EBAB-41C8-8A10-52B6A2F690EF}" dt="2022-06-26T14:12:40.369" v="54956" actId="782"/>
          <ac:spMkLst>
            <pc:docMk/>
            <pc:sldMk cId="3192634631" sldId="767"/>
            <ac:spMk id="12" creationId="{D83C2C7D-477B-6701-F9E9-EEA52D512195}"/>
          </ac:spMkLst>
        </pc:spChg>
        <pc:graphicFrameChg chg="mod modGraphic">
          <ac:chgData name="Ben Bokser" userId="5d4848e22c1ff224" providerId="LiveId" clId="{8C333BDE-EBAB-41C8-8A10-52B6A2F690EF}" dt="2022-06-26T13:59:30.984" v="53642" actId="20577"/>
          <ac:graphicFrameMkLst>
            <pc:docMk/>
            <pc:sldMk cId="3192634631" sldId="767"/>
            <ac:graphicFrameMk id="9" creationId="{79EE9FF5-92D7-E8BB-C4F4-87AC507FB90E}"/>
          </ac:graphicFrameMkLst>
        </pc:graphicFrameChg>
      </pc:sldChg>
      <pc:sldChg chg="modSp mod modNotesTx">
        <pc:chgData name="Ben Bokser" userId="5d4848e22c1ff224" providerId="LiveId" clId="{8C333BDE-EBAB-41C8-8A10-52B6A2F690EF}" dt="2022-06-26T14:21:56.084" v="56335" actId="1035"/>
        <pc:sldMkLst>
          <pc:docMk/>
          <pc:sldMk cId="2294639703" sldId="768"/>
        </pc:sldMkLst>
        <pc:spChg chg="mod">
          <ac:chgData name="Ben Bokser" userId="5d4848e22c1ff224" providerId="LiveId" clId="{8C333BDE-EBAB-41C8-8A10-52B6A2F690EF}" dt="2022-06-26T14:21:56.084" v="56335" actId="1035"/>
          <ac:spMkLst>
            <pc:docMk/>
            <pc:sldMk cId="2294639703" sldId="768"/>
            <ac:spMk id="6" creationId="{6DA2E4FD-A981-E7F7-19CD-EB95858B9D5F}"/>
          </ac:spMkLst>
        </pc:spChg>
      </pc:sldChg>
      <pc:sldChg chg="modSp mod">
        <pc:chgData name="Ben Bokser" userId="5d4848e22c1ff224" providerId="LiveId" clId="{8C333BDE-EBAB-41C8-8A10-52B6A2F690EF}" dt="2022-06-26T14:22:43.291" v="56427" actId="20577"/>
        <pc:sldMkLst>
          <pc:docMk/>
          <pc:sldMk cId="2622734685" sldId="769"/>
        </pc:sldMkLst>
        <pc:spChg chg="mod">
          <ac:chgData name="Ben Bokser" userId="5d4848e22c1ff224" providerId="LiveId" clId="{8C333BDE-EBAB-41C8-8A10-52B6A2F690EF}" dt="2022-06-26T14:22:28.229" v="56392" actId="20577"/>
          <ac:spMkLst>
            <pc:docMk/>
            <pc:sldMk cId="2622734685" sldId="769"/>
            <ac:spMk id="11" creationId="{B0313C94-310E-8183-C30F-0F84B152710A}"/>
          </ac:spMkLst>
        </pc:spChg>
        <pc:spChg chg="mod">
          <ac:chgData name="Ben Bokser" userId="5d4848e22c1ff224" providerId="LiveId" clId="{8C333BDE-EBAB-41C8-8A10-52B6A2F690EF}" dt="2022-06-26T14:22:09.925" v="56356" actId="20577"/>
          <ac:spMkLst>
            <pc:docMk/>
            <pc:sldMk cId="2622734685" sldId="769"/>
            <ac:spMk id="12" creationId="{3A1140BA-333B-42FB-54F8-E2F98B4819F7}"/>
          </ac:spMkLst>
        </pc:spChg>
        <pc:spChg chg="mod">
          <ac:chgData name="Ben Bokser" userId="5d4848e22c1ff224" providerId="LiveId" clId="{8C333BDE-EBAB-41C8-8A10-52B6A2F690EF}" dt="2022-06-26T14:22:36.037" v="56408" actId="20577"/>
          <ac:spMkLst>
            <pc:docMk/>
            <pc:sldMk cId="2622734685" sldId="769"/>
            <ac:spMk id="14" creationId="{5BCCE1E1-53DB-691C-A965-A84A2D9AC02D}"/>
          </ac:spMkLst>
        </pc:spChg>
        <pc:spChg chg="mod">
          <ac:chgData name="Ben Bokser" userId="5d4848e22c1ff224" providerId="LiveId" clId="{8C333BDE-EBAB-41C8-8A10-52B6A2F690EF}" dt="2022-06-26T14:22:43.291" v="56427" actId="20577"/>
          <ac:spMkLst>
            <pc:docMk/>
            <pc:sldMk cId="2622734685" sldId="769"/>
            <ac:spMk id="15" creationId="{C542DD70-F085-863A-3861-2BEB6D18D022}"/>
          </ac:spMkLst>
        </pc:spChg>
      </pc:sldChg>
      <pc:sldChg chg="modSp mod addCm modNotesTx">
        <pc:chgData name="Ben Bokser" userId="5d4848e22c1ff224" providerId="LiveId" clId="{8C333BDE-EBAB-41C8-8A10-52B6A2F690EF}" dt="2022-06-28T00:12:59.287" v="88651"/>
        <pc:sldMkLst>
          <pc:docMk/>
          <pc:sldMk cId="2081604163" sldId="770"/>
        </pc:sldMkLst>
        <pc:spChg chg="mod">
          <ac:chgData name="Ben Bokser" userId="5d4848e22c1ff224" providerId="LiveId" clId="{8C333BDE-EBAB-41C8-8A10-52B6A2F690EF}" dt="2022-06-26T14:23:15.832" v="56499" actId="782"/>
          <ac:spMkLst>
            <pc:docMk/>
            <pc:sldMk cId="2081604163" sldId="770"/>
            <ac:spMk id="6" creationId="{2494298D-4689-07B2-0B25-97ADE1C306DD}"/>
          </ac:spMkLst>
        </pc:spChg>
        <pc:spChg chg="mod">
          <ac:chgData name="Ben Bokser" userId="5d4848e22c1ff224" providerId="LiveId" clId="{8C333BDE-EBAB-41C8-8A10-52B6A2F690EF}" dt="2022-06-26T14:39:29.541" v="58346" actId="404"/>
          <ac:spMkLst>
            <pc:docMk/>
            <pc:sldMk cId="2081604163" sldId="770"/>
            <ac:spMk id="7" creationId="{1CB1E495-AA49-1952-A4B8-20DC97A9E3B7}"/>
          </ac:spMkLst>
        </pc:spChg>
        <pc:spChg chg="mod">
          <ac:chgData name="Ben Bokser" userId="5d4848e22c1ff224" providerId="LiveId" clId="{8C333BDE-EBAB-41C8-8A10-52B6A2F690EF}" dt="2022-06-26T15:21:06.607" v="58810" actId="20577"/>
          <ac:spMkLst>
            <pc:docMk/>
            <pc:sldMk cId="2081604163" sldId="770"/>
            <ac:spMk id="8" creationId="{2B1BC3AD-78A1-82DC-D298-2B48CF4FCD3F}"/>
          </ac:spMkLst>
        </pc:spChg>
        <pc:spChg chg="mod">
          <ac:chgData name="Ben Bokser" userId="5d4848e22c1ff224" providerId="LiveId" clId="{8C333BDE-EBAB-41C8-8A10-52B6A2F690EF}" dt="2022-06-26T14:32:35.509" v="57210" actId="404"/>
          <ac:spMkLst>
            <pc:docMk/>
            <pc:sldMk cId="2081604163" sldId="770"/>
            <ac:spMk id="12" creationId="{E1A5E960-BE14-B5AD-0259-E2AEA22A11CA}"/>
          </ac:spMkLst>
        </pc:spChg>
      </pc:sldChg>
      <pc:sldChg chg="modSp mod modNotesTx">
        <pc:chgData name="Ben Bokser" userId="5d4848e22c1ff224" providerId="LiveId" clId="{8C333BDE-EBAB-41C8-8A10-52B6A2F690EF}" dt="2022-06-26T15:46:48.430" v="61118" actId="20577"/>
        <pc:sldMkLst>
          <pc:docMk/>
          <pc:sldMk cId="1968463327" sldId="771"/>
        </pc:sldMkLst>
        <pc:spChg chg="mod">
          <ac:chgData name="Ben Bokser" userId="5d4848e22c1ff224" providerId="LiveId" clId="{8C333BDE-EBAB-41C8-8A10-52B6A2F690EF}" dt="2022-06-26T15:22:16.814" v="58879" actId="20577"/>
          <ac:spMkLst>
            <pc:docMk/>
            <pc:sldMk cId="1968463327" sldId="771"/>
            <ac:spMk id="5" creationId="{9CE96D26-2BC4-2E64-60E0-A9B209AAC739}"/>
          </ac:spMkLst>
        </pc:spChg>
        <pc:spChg chg="mod">
          <ac:chgData name="Ben Bokser" userId="5d4848e22c1ff224" providerId="LiveId" clId="{8C333BDE-EBAB-41C8-8A10-52B6A2F690EF}" dt="2022-06-26T15:36:13.753" v="60436" actId="33524"/>
          <ac:spMkLst>
            <pc:docMk/>
            <pc:sldMk cId="1968463327" sldId="771"/>
            <ac:spMk id="6" creationId="{F4DDD9D3-BDD2-80F9-583E-20F7E756FE0B}"/>
          </ac:spMkLst>
        </pc:spChg>
        <pc:spChg chg="mod">
          <ac:chgData name="Ben Bokser" userId="5d4848e22c1ff224" providerId="LiveId" clId="{8C333BDE-EBAB-41C8-8A10-52B6A2F690EF}" dt="2022-06-26T15:42:50.464" v="60746" actId="782"/>
          <ac:spMkLst>
            <pc:docMk/>
            <pc:sldMk cId="1968463327" sldId="771"/>
            <ac:spMk id="9" creationId="{E477AD86-E6F8-C808-C3FB-2323506D3308}"/>
          </ac:spMkLst>
        </pc:spChg>
        <pc:spChg chg="mod">
          <ac:chgData name="Ben Bokser" userId="5d4848e22c1ff224" providerId="LiveId" clId="{8C333BDE-EBAB-41C8-8A10-52B6A2F690EF}" dt="2022-06-26T15:46:48.430" v="61118" actId="20577"/>
          <ac:spMkLst>
            <pc:docMk/>
            <pc:sldMk cId="1968463327" sldId="771"/>
            <ac:spMk id="10" creationId="{D42A0E5D-7171-8D9B-FA08-5A2A36CC8D9C}"/>
          </ac:spMkLst>
        </pc:spChg>
        <pc:spChg chg="mod">
          <ac:chgData name="Ben Bokser" userId="5d4848e22c1ff224" providerId="LiveId" clId="{8C333BDE-EBAB-41C8-8A10-52B6A2F690EF}" dt="2022-06-26T15:41:18.804" v="60526"/>
          <ac:spMkLst>
            <pc:docMk/>
            <pc:sldMk cId="1968463327" sldId="771"/>
            <ac:spMk id="12" creationId="{ED29866E-8AAF-F9BC-7B37-5BF2E17F082D}"/>
          </ac:spMkLst>
        </pc:spChg>
        <pc:spChg chg="mod">
          <ac:chgData name="Ben Bokser" userId="5d4848e22c1ff224" providerId="LiveId" clId="{8C333BDE-EBAB-41C8-8A10-52B6A2F690EF}" dt="2022-06-26T15:40:59.528" v="60481" actId="782"/>
          <ac:spMkLst>
            <pc:docMk/>
            <pc:sldMk cId="1968463327" sldId="771"/>
            <ac:spMk id="13" creationId="{C251376C-C5E0-6DE8-F7C9-3661D3F02679}"/>
          </ac:spMkLst>
        </pc:spChg>
        <pc:spChg chg="mod">
          <ac:chgData name="Ben Bokser" userId="5d4848e22c1ff224" providerId="LiveId" clId="{8C333BDE-EBAB-41C8-8A10-52B6A2F690EF}" dt="2022-06-26T15:36:08.081" v="60435" actId="14100"/>
          <ac:spMkLst>
            <pc:docMk/>
            <pc:sldMk cId="1968463327" sldId="771"/>
            <ac:spMk id="14" creationId="{E130B8EE-E9AB-395F-628E-A84DCEDD7A90}"/>
          </ac:spMkLst>
        </pc:spChg>
      </pc:sldChg>
      <pc:sldChg chg="modSp mod modNotesTx">
        <pc:chgData name="Ben Bokser" userId="5d4848e22c1ff224" providerId="LiveId" clId="{8C333BDE-EBAB-41C8-8A10-52B6A2F690EF}" dt="2022-06-26T16:02:11.447" v="62988" actId="14100"/>
        <pc:sldMkLst>
          <pc:docMk/>
          <pc:sldMk cId="2634326768" sldId="772"/>
        </pc:sldMkLst>
        <pc:spChg chg="mod">
          <ac:chgData name="Ben Bokser" userId="5d4848e22c1ff224" providerId="LiveId" clId="{8C333BDE-EBAB-41C8-8A10-52B6A2F690EF}" dt="2022-06-26T16:01:11.234" v="62827" actId="20577"/>
          <ac:spMkLst>
            <pc:docMk/>
            <pc:sldMk cId="2634326768" sldId="772"/>
            <ac:spMk id="9" creationId="{31E5448D-1645-F555-CD8F-4CFC4C782C50}"/>
          </ac:spMkLst>
        </pc:spChg>
        <pc:spChg chg="mod">
          <ac:chgData name="Ben Bokser" userId="5d4848e22c1ff224" providerId="LiveId" clId="{8C333BDE-EBAB-41C8-8A10-52B6A2F690EF}" dt="2022-06-26T16:02:11.447" v="62988" actId="14100"/>
          <ac:spMkLst>
            <pc:docMk/>
            <pc:sldMk cId="2634326768" sldId="772"/>
            <ac:spMk id="10" creationId="{1C1E4BE3-D03B-442B-218B-3F9A85C957AD}"/>
          </ac:spMkLst>
        </pc:spChg>
      </pc:sldChg>
      <pc:sldChg chg="modSp mod modNotesTx">
        <pc:chgData name="Ben Bokser" userId="5d4848e22c1ff224" providerId="LiveId" clId="{8C333BDE-EBAB-41C8-8A10-52B6A2F690EF}" dt="2022-06-26T16:17:08.392" v="64633" actId="20577"/>
        <pc:sldMkLst>
          <pc:docMk/>
          <pc:sldMk cId="317709515" sldId="773"/>
        </pc:sldMkLst>
        <pc:spChg chg="mod">
          <ac:chgData name="Ben Bokser" userId="5d4848e22c1ff224" providerId="LiveId" clId="{8C333BDE-EBAB-41C8-8A10-52B6A2F690EF}" dt="2022-06-26T16:02:43.229" v="63019" actId="782"/>
          <ac:spMkLst>
            <pc:docMk/>
            <pc:sldMk cId="317709515" sldId="773"/>
            <ac:spMk id="5" creationId="{99134903-EAA4-E2F7-FB5C-E067D8C30BBC}"/>
          </ac:spMkLst>
        </pc:spChg>
        <pc:spChg chg="mod">
          <ac:chgData name="Ben Bokser" userId="5d4848e22c1ff224" providerId="LiveId" clId="{8C333BDE-EBAB-41C8-8A10-52B6A2F690EF}" dt="2022-06-26T16:14:34.374" v="64349" actId="1036"/>
          <ac:spMkLst>
            <pc:docMk/>
            <pc:sldMk cId="317709515" sldId="773"/>
            <ac:spMk id="6" creationId="{D060496C-7CB5-007E-440D-0C9B9EB178E1}"/>
          </ac:spMkLst>
        </pc:spChg>
        <pc:spChg chg="mod">
          <ac:chgData name="Ben Bokser" userId="5d4848e22c1ff224" providerId="LiveId" clId="{8C333BDE-EBAB-41C8-8A10-52B6A2F690EF}" dt="2022-06-26T16:05:48.035" v="63481" actId="404"/>
          <ac:spMkLst>
            <pc:docMk/>
            <pc:sldMk cId="317709515" sldId="773"/>
            <ac:spMk id="7" creationId="{FB093EDE-BC4B-173A-B83C-4BF86E01B79E}"/>
          </ac:spMkLst>
        </pc:spChg>
        <pc:spChg chg="mod">
          <ac:chgData name="Ben Bokser" userId="5d4848e22c1ff224" providerId="LiveId" clId="{8C333BDE-EBAB-41C8-8A10-52B6A2F690EF}" dt="2022-06-26T16:17:08.392" v="64633" actId="20577"/>
          <ac:spMkLst>
            <pc:docMk/>
            <pc:sldMk cId="317709515" sldId="773"/>
            <ac:spMk id="8" creationId="{C17CD0A8-6989-0F68-1116-0E77A2295542}"/>
          </ac:spMkLst>
        </pc:spChg>
      </pc:sldChg>
      <pc:sldChg chg="modSp mod modNotesTx">
        <pc:chgData name="Ben Bokser" userId="5d4848e22c1ff224" providerId="LiveId" clId="{8C333BDE-EBAB-41C8-8A10-52B6A2F690EF}" dt="2022-06-26T16:31:34.294" v="65547"/>
        <pc:sldMkLst>
          <pc:docMk/>
          <pc:sldMk cId="471253761" sldId="775"/>
        </pc:sldMkLst>
        <pc:spChg chg="mod">
          <ac:chgData name="Ben Bokser" userId="5d4848e22c1ff224" providerId="LiveId" clId="{8C333BDE-EBAB-41C8-8A10-52B6A2F690EF}" dt="2022-06-26T16:31:34.294" v="65547"/>
          <ac:spMkLst>
            <pc:docMk/>
            <pc:sldMk cId="471253761" sldId="775"/>
            <ac:spMk id="6" creationId="{60F8C8F5-8899-CE5C-7904-343AE91E760F}"/>
          </ac:spMkLst>
        </pc:spChg>
        <pc:spChg chg="mod">
          <ac:chgData name="Ben Bokser" userId="5d4848e22c1ff224" providerId="LiveId" clId="{8C333BDE-EBAB-41C8-8A10-52B6A2F690EF}" dt="2022-06-26T16:17:39.943" v="64637" actId="207"/>
          <ac:spMkLst>
            <pc:docMk/>
            <pc:sldMk cId="471253761" sldId="775"/>
            <ac:spMk id="7" creationId="{21B4743C-A96E-82F3-4D87-7ED0B812BE6F}"/>
          </ac:spMkLst>
        </pc:spChg>
      </pc:sldChg>
      <pc:sldChg chg="modSp mod modNotesTx">
        <pc:chgData name="Ben Bokser" userId="5d4848e22c1ff224" providerId="LiveId" clId="{8C333BDE-EBAB-41C8-8A10-52B6A2F690EF}" dt="2022-06-26T16:48:27.962" v="66789" actId="6549"/>
        <pc:sldMkLst>
          <pc:docMk/>
          <pc:sldMk cId="3944461638" sldId="776"/>
        </pc:sldMkLst>
        <pc:spChg chg="mod">
          <ac:chgData name="Ben Bokser" userId="5d4848e22c1ff224" providerId="LiveId" clId="{8C333BDE-EBAB-41C8-8A10-52B6A2F690EF}" dt="2022-06-26T16:40:12.856" v="66416" actId="14100"/>
          <ac:spMkLst>
            <pc:docMk/>
            <pc:sldMk cId="3944461638" sldId="776"/>
            <ac:spMk id="6" creationId="{5001749A-DB77-1F1E-3020-DDE881AFBAF0}"/>
          </ac:spMkLst>
        </pc:spChg>
        <pc:spChg chg="mod">
          <ac:chgData name="Ben Bokser" userId="5d4848e22c1ff224" providerId="LiveId" clId="{8C333BDE-EBAB-41C8-8A10-52B6A2F690EF}" dt="2022-06-26T16:48:24.739" v="66788" actId="782"/>
          <ac:spMkLst>
            <pc:docMk/>
            <pc:sldMk cId="3944461638" sldId="776"/>
            <ac:spMk id="7" creationId="{67BFD8AA-EC3B-A597-7C1E-7C9F46C68600}"/>
          </ac:spMkLst>
        </pc:spChg>
      </pc:sldChg>
      <pc:sldChg chg="modSp mod addCm modCm modNotesTx">
        <pc:chgData name="Ben Bokser" userId="5d4848e22c1ff224" providerId="LiveId" clId="{8C333BDE-EBAB-41C8-8A10-52B6A2F690EF}" dt="2022-06-26T19:31:37.160" v="67809" actId="20577"/>
        <pc:sldMkLst>
          <pc:docMk/>
          <pc:sldMk cId="2118765076" sldId="777"/>
        </pc:sldMkLst>
        <pc:spChg chg="mod">
          <ac:chgData name="Ben Bokser" userId="5d4848e22c1ff224" providerId="LiveId" clId="{8C333BDE-EBAB-41C8-8A10-52B6A2F690EF}" dt="2022-06-26T16:53:23.689" v="67078" actId="20577"/>
          <ac:spMkLst>
            <pc:docMk/>
            <pc:sldMk cId="2118765076" sldId="777"/>
            <ac:spMk id="6" creationId="{DAF64515-FE51-5EC2-BB67-0CA85228CB41}"/>
          </ac:spMkLst>
        </pc:spChg>
        <pc:spChg chg="mod">
          <ac:chgData name="Ben Bokser" userId="5d4848e22c1ff224" providerId="LiveId" clId="{8C333BDE-EBAB-41C8-8A10-52B6A2F690EF}" dt="2022-06-26T19:31:37.160" v="67809" actId="20577"/>
          <ac:spMkLst>
            <pc:docMk/>
            <pc:sldMk cId="2118765076" sldId="777"/>
            <ac:spMk id="8" creationId="{DADE4FDA-168D-8D79-7F42-F80AB68F1C83}"/>
          </ac:spMkLst>
        </pc:spChg>
        <pc:spChg chg="mod">
          <ac:chgData name="Ben Bokser" userId="5d4848e22c1ff224" providerId="LiveId" clId="{8C333BDE-EBAB-41C8-8A10-52B6A2F690EF}" dt="2022-06-26T19:31:11.766" v="67802" actId="13926"/>
          <ac:spMkLst>
            <pc:docMk/>
            <pc:sldMk cId="2118765076" sldId="777"/>
            <ac:spMk id="9" creationId="{F56817FE-B655-A84D-E2F4-3334EA10D0B6}"/>
          </ac:spMkLst>
        </pc:spChg>
      </pc:sldChg>
      <pc:sldChg chg="modSp mod modNotesTx">
        <pc:chgData name="Ben Bokser" userId="5d4848e22c1ff224" providerId="LiveId" clId="{8C333BDE-EBAB-41C8-8A10-52B6A2F690EF}" dt="2022-06-28T00:37:24.633" v="90379" actId="5793"/>
        <pc:sldMkLst>
          <pc:docMk/>
          <pc:sldMk cId="143299416" sldId="778"/>
        </pc:sldMkLst>
        <pc:spChg chg="mod">
          <ac:chgData name="Ben Bokser" userId="5d4848e22c1ff224" providerId="LiveId" clId="{8C333BDE-EBAB-41C8-8A10-52B6A2F690EF}" dt="2022-06-27T11:08:31.725" v="69633" actId="403"/>
          <ac:spMkLst>
            <pc:docMk/>
            <pc:sldMk cId="143299416" sldId="778"/>
            <ac:spMk id="6" creationId="{F82B9131-F0E4-C5B2-9346-A26374EDA922}"/>
          </ac:spMkLst>
        </pc:spChg>
        <pc:spChg chg="mod">
          <ac:chgData name="Ben Bokser" userId="5d4848e22c1ff224" providerId="LiveId" clId="{8C333BDE-EBAB-41C8-8A10-52B6A2F690EF}" dt="2022-06-27T11:04:19.107" v="69372" actId="11"/>
          <ac:spMkLst>
            <pc:docMk/>
            <pc:sldMk cId="143299416" sldId="778"/>
            <ac:spMk id="7" creationId="{E01492BF-63B1-15FB-EE86-91C2A1668B15}"/>
          </ac:spMkLst>
        </pc:spChg>
        <pc:spChg chg="mod">
          <ac:chgData name="Ben Bokser" userId="5d4848e22c1ff224" providerId="LiveId" clId="{8C333BDE-EBAB-41C8-8A10-52B6A2F690EF}" dt="2022-06-27T11:25:10.909" v="70074" actId="20577"/>
          <ac:spMkLst>
            <pc:docMk/>
            <pc:sldMk cId="143299416" sldId="778"/>
            <ac:spMk id="8" creationId="{DC1F0D93-1C01-A2E2-2CFC-9783D80E8957}"/>
          </ac:spMkLst>
        </pc:spChg>
        <pc:spChg chg="mod">
          <ac:chgData name="Ben Bokser" userId="5d4848e22c1ff224" providerId="LiveId" clId="{8C333BDE-EBAB-41C8-8A10-52B6A2F690EF}" dt="2022-06-27T10:36:19.413" v="68234" actId="14100"/>
          <ac:spMkLst>
            <pc:docMk/>
            <pc:sldMk cId="143299416" sldId="778"/>
            <ac:spMk id="9" creationId="{A0A794F7-9B46-337D-077B-7ADDC8C8C5F8}"/>
          </ac:spMkLst>
        </pc:spChg>
      </pc:sldChg>
      <pc:sldChg chg="modSp mod addCm modCm modNotesTx">
        <pc:chgData name="Ben Bokser" userId="5d4848e22c1ff224" providerId="LiveId" clId="{8C333BDE-EBAB-41C8-8A10-52B6A2F690EF}" dt="2022-06-28T00:39:21.084" v="90387" actId="5793"/>
        <pc:sldMkLst>
          <pc:docMk/>
          <pc:sldMk cId="1929002724" sldId="779"/>
        </pc:sldMkLst>
        <pc:spChg chg="mod">
          <ac:chgData name="Ben Bokser" userId="5d4848e22c1ff224" providerId="LiveId" clId="{8C333BDE-EBAB-41C8-8A10-52B6A2F690EF}" dt="2022-06-27T18:40:54.350" v="74649" actId="6549"/>
          <ac:spMkLst>
            <pc:docMk/>
            <pc:sldMk cId="1929002724" sldId="779"/>
            <ac:spMk id="6" creationId="{5F94E68A-7BD3-0798-6044-0E10E5933371}"/>
          </ac:spMkLst>
        </pc:spChg>
        <pc:spChg chg="mod">
          <ac:chgData name="Ben Bokser" userId="5d4848e22c1ff224" providerId="LiveId" clId="{8C333BDE-EBAB-41C8-8A10-52B6A2F690EF}" dt="2022-06-27T18:17:59.774" v="73820" actId="21"/>
          <ac:spMkLst>
            <pc:docMk/>
            <pc:sldMk cId="1929002724" sldId="779"/>
            <ac:spMk id="7" creationId="{9308E9A2-DA76-D7BC-D1CF-E5D101559339}"/>
          </ac:spMkLst>
        </pc:spChg>
        <pc:spChg chg="mod">
          <ac:chgData name="Ben Bokser" userId="5d4848e22c1ff224" providerId="LiveId" clId="{8C333BDE-EBAB-41C8-8A10-52B6A2F690EF}" dt="2022-06-27T12:47:05.312" v="72700" actId="6549"/>
          <ac:spMkLst>
            <pc:docMk/>
            <pc:sldMk cId="1929002724" sldId="779"/>
            <ac:spMk id="8" creationId="{D49E222D-1B75-1312-2C00-28A562269050}"/>
          </ac:spMkLst>
        </pc:spChg>
      </pc:sldChg>
      <pc:sldChg chg="modSp mod addCm modCm modNotesTx">
        <pc:chgData name="Ben Bokser" userId="5d4848e22c1ff224" providerId="LiveId" clId="{8C333BDE-EBAB-41C8-8A10-52B6A2F690EF}" dt="2022-06-27T18:36:50.515" v="74445"/>
        <pc:sldMkLst>
          <pc:docMk/>
          <pc:sldMk cId="2877106154" sldId="780"/>
        </pc:sldMkLst>
        <pc:spChg chg="mod">
          <ac:chgData name="Ben Bokser" userId="5d4848e22c1ff224" providerId="LiveId" clId="{8C333BDE-EBAB-41C8-8A10-52B6A2F690EF}" dt="2022-06-27T18:27:46.873" v="74371" actId="13926"/>
          <ac:spMkLst>
            <pc:docMk/>
            <pc:sldMk cId="2877106154" sldId="780"/>
            <ac:spMk id="6" creationId="{B6337B73-BF59-C952-51D9-7E4782379C66}"/>
          </ac:spMkLst>
        </pc:spChg>
        <pc:spChg chg="mod">
          <ac:chgData name="Ben Bokser" userId="5d4848e22c1ff224" providerId="LiveId" clId="{8C333BDE-EBAB-41C8-8A10-52B6A2F690EF}" dt="2022-06-27T18:27:49.704" v="74372" actId="13926"/>
          <ac:spMkLst>
            <pc:docMk/>
            <pc:sldMk cId="2877106154" sldId="780"/>
            <ac:spMk id="7" creationId="{3456962B-9DCE-0C76-D1C1-B35735A79C9A}"/>
          </ac:spMkLst>
        </pc:spChg>
        <pc:spChg chg="mod">
          <ac:chgData name="Ben Bokser" userId="5d4848e22c1ff224" providerId="LiveId" clId="{8C333BDE-EBAB-41C8-8A10-52B6A2F690EF}" dt="2022-06-27T18:34:18.873" v="74430" actId="5793"/>
          <ac:spMkLst>
            <pc:docMk/>
            <pc:sldMk cId="2877106154" sldId="780"/>
            <ac:spMk id="8" creationId="{AA0897C8-3A13-FD57-C882-ABB2D03C77E7}"/>
          </ac:spMkLst>
        </pc:spChg>
      </pc:sldChg>
      <pc:sldChg chg="modSp mod ord modNotesTx">
        <pc:chgData name="Ben Bokser" userId="5d4848e22c1ff224" providerId="LiveId" clId="{8C333BDE-EBAB-41C8-8A10-52B6A2F690EF}" dt="2022-06-27T18:45:31.483" v="75208" actId="13926"/>
        <pc:sldMkLst>
          <pc:docMk/>
          <pc:sldMk cId="1541511724" sldId="781"/>
        </pc:sldMkLst>
        <pc:spChg chg="mod">
          <ac:chgData name="Ben Bokser" userId="5d4848e22c1ff224" providerId="LiveId" clId="{8C333BDE-EBAB-41C8-8A10-52B6A2F690EF}" dt="2022-06-27T18:37:24.419" v="74451" actId="20577"/>
          <ac:spMkLst>
            <pc:docMk/>
            <pc:sldMk cId="1541511724" sldId="781"/>
            <ac:spMk id="6" creationId="{40FFD4B7-7310-7F3E-9A50-2F78A575AF91}"/>
          </ac:spMkLst>
        </pc:spChg>
        <pc:spChg chg="mod">
          <ac:chgData name="Ben Bokser" userId="5d4848e22c1ff224" providerId="LiveId" clId="{8C333BDE-EBAB-41C8-8A10-52B6A2F690EF}" dt="2022-06-27T18:38:19.057" v="74455" actId="13926"/>
          <ac:spMkLst>
            <pc:docMk/>
            <pc:sldMk cId="1541511724" sldId="781"/>
            <ac:spMk id="7" creationId="{4BDC712E-02EA-D85E-9E0B-0C0E2121376D}"/>
          </ac:spMkLst>
        </pc:spChg>
        <pc:spChg chg="mod">
          <ac:chgData name="Ben Bokser" userId="5d4848e22c1ff224" providerId="LiveId" clId="{8C333BDE-EBAB-41C8-8A10-52B6A2F690EF}" dt="2022-06-27T18:45:31.483" v="75208" actId="13926"/>
          <ac:spMkLst>
            <pc:docMk/>
            <pc:sldMk cId="1541511724" sldId="781"/>
            <ac:spMk id="8" creationId="{F7F62718-1574-B423-1306-6885C0D95F41}"/>
          </ac:spMkLst>
        </pc:spChg>
      </pc:sldChg>
      <pc:sldChg chg="modSp mod addCm modNotesTx">
        <pc:chgData name="Ben Bokser" userId="5d4848e22c1ff224" providerId="LiveId" clId="{8C333BDE-EBAB-41C8-8A10-52B6A2F690EF}" dt="2022-06-27T18:57:55.220" v="75559" actId="11"/>
        <pc:sldMkLst>
          <pc:docMk/>
          <pc:sldMk cId="773655623" sldId="782"/>
        </pc:sldMkLst>
        <pc:spChg chg="mod">
          <ac:chgData name="Ben Bokser" userId="5d4848e22c1ff224" providerId="LiveId" clId="{8C333BDE-EBAB-41C8-8A10-52B6A2F690EF}" dt="2022-06-27T18:57:55.220" v="75559" actId="11"/>
          <ac:spMkLst>
            <pc:docMk/>
            <pc:sldMk cId="773655623" sldId="782"/>
            <ac:spMk id="6" creationId="{35A80B35-8CB0-922D-FC0F-1F6BBAC2810F}"/>
          </ac:spMkLst>
        </pc:spChg>
        <pc:spChg chg="mod">
          <ac:chgData name="Ben Bokser" userId="5d4848e22c1ff224" providerId="LiveId" clId="{8C333BDE-EBAB-41C8-8A10-52B6A2F690EF}" dt="2022-06-27T18:53:47.066" v="75264" actId="400"/>
          <ac:spMkLst>
            <pc:docMk/>
            <pc:sldMk cId="773655623" sldId="782"/>
            <ac:spMk id="10" creationId="{77A8C7D1-40E3-51E8-270C-9D85400CA4E8}"/>
          </ac:spMkLst>
        </pc:spChg>
        <pc:spChg chg="mod">
          <ac:chgData name="Ben Bokser" userId="5d4848e22c1ff224" providerId="LiveId" clId="{8C333BDE-EBAB-41C8-8A10-52B6A2F690EF}" dt="2022-06-27T18:47:29.435" v="75230" actId="13926"/>
          <ac:spMkLst>
            <pc:docMk/>
            <pc:sldMk cId="773655623" sldId="782"/>
            <ac:spMk id="12" creationId="{9E39263C-C5FB-4ECD-71FB-327F69069948}"/>
          </ac:spMkLst>
        </pc:spChg>
      </pc:sldChg>
      <pc:sldChg chg="modSp mod modNotesTx">
        <pc:chgData name="Ben Bokser" userId="5d4848e22c1ff224" providerId="LiveId" clId="{8C333BDE-EBAB-41C8-8A10-52B6A2F690EF}" dt="2022-06-27T19:51:10.707" v="78057" actId="20577"/>
        <pc:sldMkLst>
          <pc:docMk/>
          <pc:sldMk cId="1243082056" sldId="783"/>
        </pc:sldMkLst>
        <pc:spChg chg="mod">
          <ac:chgData name="Ben Bokser" userId="5d4848e22c1ff224" providerId="LiveId" clId="{8C333BDE-EBAB-41C8-8A10-52B6A2F690EF}" dt="2022-06-27T18:59:04.555" v="75618" actId="782"/>
          <ac:spMkLst>
            <pc:docMk/>
            <pc:sldMk cId="1243082056" sldId="783"/>
            <ac:spMk id="7" creationId="{23B29E54-08B8-AD2E-97A4-95B2B96B02F4}"/>
          </ac:spMkLst>
        </pc:spChg>
        <pc:spChg chg="mod">
          <ac:chgData name="Ben Bokser" userId="5d4848e22c1ff224" providerId="LiveId" clId="{8C333BDE-EBAB-41C8-8A10-52B6A2F690EF}" dt="2022-06-27T19:00:53.696" v="75798" actId="1037"/>
          <ac:spMkLst>
            <pc:docMk/>
            <pc:sldMk cId="1243082056" sldId="783"/>
            <ac:spMk id="8" creationId="{FE0863B4-95DD-28E3-10C4-13281FB1B310}"/>
          </ac:spMkLst>
        </pc:spChg>
        <pc:spChg chg="mod">
          <ac:chgData name="Ben Bokser" userId="5d4848e22c1ff224" providerId="LiveId" clId="{8C333BDE-EBAB-41C8-8A10-52B6A2F690EF}" dt="2022-06-27T19:49:57.007" v="77901" actId="1036"/>
          <ac:spMkLst>
            <pc:docMk/>
            <pc:sldMk cId="1243082056" sldId="783"/>
            <ac:spMk id="10" creationId="{15E04388-08F3-10DE-B298-E9D5BE882DD8}"/>
          </ac:spMkLst>
        </pc:spChg>
        <pc:spChg chg="mod">
          <ac:chgData name="Ben Bokser" userId="5d4848e22c1ff224" providerId="LiveId" clId="{8C333BDE-EBAB-41C8-8A10-52B6A2F690EF}" dt="2022-06-27T19:51:10.707" v="78057" actId="20577"/>
          <ac:spMkLst>
            <pc:docMk/>
            <pc:sldMk cId="1243082056" sldId="783"/>
            <ac:spMk id="11" creationId="{2EEDC875-2D2E-A0EA-50E2-3BF207E11FAD}"/>
          </ac:spMkLst>
        </pc:spChg>
        <pc:graphicFrameChg chg="mod modGraphic">
          <ac:chgData name="Ben Bokser" userId="5d4848e22c1ff224" providerId="LiveId" clId="{8C333BDE-EBAB-41C8-8A10-52B6A2F690EF}" dt="2022-06-27T19:02:04.359" v="75842" actId="2063"/>
          <ac:graphicFrameMkLst>
            <pc:docMk/>
            <pc:sldMk cId="1243082056" sldId="783"/>
            <ac:graphicFrameMk id="9" creationId="{24204F44-D305-D500-A030-9560FDEE6786}"/>
          </ac:graphicFrameMkLst>
        </pc:graphicFrameChg>
      </pc:sldChg>
      <pc:sldChg chg="modSp mod modNotesTx">
        <pc:chgData name="Ben Bokser" userId="5d4848e22c1ff224" providerId="LiveId" clId="{8C333BDE-EBAB-41C8-8A10-52B6A2F690EF}" dt="2022-06-27T23:01:28.432" v="81413" actId="20577"/>
        <pc:sldMkLst>
          <pc:docMk/>
          <pc:sldMk cId="3847676868" sldId="784"/>
        </pc:sldMkLst>
        <pc:spChg chg="mod">
          <ac:chgData name="Ben Bokser" userId="5d4848e22c1ff224" providerId="LiveId" clId="{8C333BDE-EBAB-41C8-8A10-52B6A2F690EF}" dt="2022-06-27T20:33:01.971" v="78059" actId="782"/>
          <ac:spMkLst>
            <pc:docMk/>
            <pc:sldMk cId="3847676868" sldId="784"/>
            <ac:spMk id="5" creationId="{E6C9E203-2B9A-5C74-BCAC-5B6B3066D1C2}"/>
          </ac:spMkLst>
        </pc:spChg>
        <pc:graphicFrameChg chg="mod modGraphic">
          <ac:chgData name="Ben Bokser" userId="5d4848e22c1ff224" providerId="LiveId" clId="{8C333BDE-EBAB-41C8-8A10-52B6A2F690EF}" dt="2022-06-27T23:01:28.432" v="81413" actId="20577"/>
          <ac:graphicFrameMkLst>
            <pc:docMk/>
            <pc:sldMk cId="3847676868" sldId="784"/>
            <ac:graphicFrameMk id="6" creationId="{D1B5D5E7-3D86-6F9A-B328-5279D7FDFF98}"/>
          </ac:graphicFrameMkLst>
        </pc:graphicFrameChg>
      </pc:sldChg>
      <pc:sldChg chg="modSp mod">
        <pc:chgData name="Ben Bokser" userId="5d4848e22c1ff224" providerId="LiveId" clId="{8C333BDE-EBAB-41C8-8A10-52B6A2F690EF}" dt="2022-06-27T23:43:04.108" v="85069"/>
        <pc:sldMkLst>
          <pc:docMk/>
          <pc:sldMk cId="2748621996" sldId="785"/>
        </pc:sldMkLst>
        <pc:spChg chg="mod">
          <ac:chgData name="Ben Bokser" userId="5d4848e22c1ff224" providerId="LiveId" clId="{8C333BDE-EBAB-41C8-8A10-52B6A2F690EF}" dt="2022-06-27T23:43:04.108" v="85069"/>
          <ac:spMkLst>
            <pc:docMk/>
            <pc:sldMk cId="2748621996" sldId="785"/>
            <ac:spMk id="5" creationId="{EB67C410-4912-9EC2-94E6-E40EE39C0E51}"/>
          </ac:spMkLst>
        </pc:spChg>
        <pc:graphicFrameChg chg="mod ord modGraphic">
          <ac:chgData name="Ben Bokser" userId="5d4848e22c1ff224" providerId="LiveId" clId="{8C333BDE-EBAB-41C8-8A10-52B6A2F690EF}" dt="2022-06-27T23:42:51.180" v="85068"/>
          <ac:graphicFrameMkLst>
            <pc:docMk/>
            <pc:sldMk cId="2748621996" sldId="785"/>
            <ac:graphicFrameMk id="6" creationId="{B99387D7-E3BB-372B-8C7D-BD55DE77DA36}"/>
          </ac:graphicFrameMkLst>
        </pc:graphicFrameChg>
        <pc:graphicFrameChg chg="mod modGraphic">
          <ac:chgData name="Ben Bokser" userId="5d4848e22c1ff224" providerId="LiveId" clId="{8C333BDE-EBAB-41C8-8A10-52B6A2F690EF}" dt="2022-06-27T23:42:48.985" v="85067"/>
          <ac:graphicFrameMkLst>
            <pc:docMk/>
            <pc:sldMk cId="2748621996" sldId="785"/>
            <ac:graphicFrameMk id="7" creationId="{0EB1E654-F784-262C-9A8B-DCA225972C0C}"/>
          </ac:graphicFrameMkLst>
        </pc:graphicFrameChg>
      </pc:sldChg>
      <pc:sldChg chg="modSp mod modNotesTx">
        <pc:chgData name="Ben Bokser" userId="5d4848e22c1ff224" providerId="LiveId" clId="{8C333BDE-EBAB-41C8-8A10-52B6A2F690EF}" dt="2022-06-28T00:13:31.769" v="88696" actId="1035"/>
        <pc:sldMkLst>
          <pc:docMk/>
          <pc:sldMk cId="3464850917" sldId="786"/>
        </pc:sldMkLst>
        <pc:spChg chg="mod">
          <ac:chgData name="Ben Bokser" userId="5d4848e22c1ff224" providerId="LiveId" clId="{8C333BDE-EBAB-41C8-8A10-52B6A2F690EF}" dt="2022-06-27T23:43:10.535" v="85070"/>
          <ac:spMkLst>
            <pc:docMk/>
            <pc:sldMk cId="3464850917" sldId="786"/>
            <ac:spMk id="5" creationId="{59B0E6AE-3198-5E2B-3E0C-2D670563B754}"/>
          </ac:spMkLst>
        </pc:spChg>
        <pc:spChg chg="mod">
          <ac:chgData name="Ben Bokser" userId="5d4848e22c1ff224" providerId="LiveId" clId="{8C333BDE-EBAB-41C8-8A10-52B6A2F690EF}" dt="2022-06-27T23:43:56.714" v="85162" actId="14100"/>
          <ac:spMkLst>
            <pc:docMk/>
            <pc:sldMk cId="3464850917" sldId="786"/>
            <ac:spMk id="6" creationId="{4CBBF226-8BA9-2360-FDD9-13DF4AFCE1EF}"/>
          </ac:spMkLst>
        </pc:spChg>
        <pc:graphicFrameChg chg="mod modGraphic">
          <ac:chgData name="Ben Bokser" userId="5d4848e22c1ff224" providerId="LiveId" clId="{8C333BDE-EBAB-41C8-8A10-52B6A2F690EF}" dt="2022-06-28T00:13:31.769" v="88696" actId="1035"/>
          <ac:graphicFrameMkLst>
            <pc:docMk/>
            <pc:sldMk cId="3464850917" sldId="786"/>
            <ac:graphicFrameMk id="7" creationId="{E8CF8CA1-16EB-AEEE-2682-D9CA2DF338CF}"/>
          </ac:graphicFrameMkLst>
        </pc:graphicFrameChg>
      </pc:sldChg>
      <pc:sldChg chg="new del">
        <pc:chgData name="Ben Bokser" userId="5d4848e22c1ff224" providerId="LiveId" clId="{8C333BDE-EBAB-41C8-8A10-52B6A2F690EF}" dt="2022-06-22T10:31:51.439" v="7" actId="680"/>
        <pc:sldMkLst>
          <pc:docMk/>
          <pc:sldMk cId="3544384135" sldId="788"/>
        </pc:sldMkLst>
      </pc:sldChg>
    </pc:docChg>
  </pc:docChgLst>
  <pc:docChgLst>
    <pc:chgData name="Alona Tsirulnikov" userId="4bbafd77-0cd3-4d60-af1e-94ad4b8daf43" providerId="ADAL" clId="{88FFDF4D-4FD0-48B5-9227-F43FD478BD05}"/>
    <pc:docChg chg="undo redo custSel addSld delSld modSld addMainMaster delMainMaster modMainMaster">
      <pc:chgData name="Alona Tsirulnikov" userId="4bbafd77-0cd3-4d60-af1e-94ad4b8daf43" providerId="ADAL" clId="{88FFDF4D-4FD0-48B5-9227-F43FD478BD05}" dt="2022-06-08T20:04:18.118" v="2935" actId="1076"/>
      <pc:docMkLst>
        <pc:docMk/>
      </pc:docMkLst>
      <pc:sldChg chg="addSp delSp modSp add del mod addCm">
        <pc:chgData name="Alona Tsirulnikov" userId="4bbafd77-0cd3-4d60-af1e-94ad4b8daf43" providerId="ADAL" clId="{88FFDF4D-4FD0-48B5-9227-F43FD478BD05}" dt="2022-06-08T18:12:04.346" v="579"/>
        <pc:sldMkLst>
          <pc:docMk/>
          <pc:sldMk cId="3976226130" sldId="258"/>
        </pc:sldMkLst>
        <pc:spChg chg="add del mod">
          <ac:chgData name="Alona Tsirulnikov" userId="4bbafd77-0cd3-4d60-af1e-94ad4b8daf43" providerId="ADAL" clId="{88FFDF4D-4FD0-48B5-9227-F43FD478BD05}" dt="2022-06-08T17:44:04.207" v="45" actId="1035"/>
          <ac:spMkLst>
            <pc:docMk/>
            <pc:sldMk cId="3976226130" sldId="258"/>
            <ac:spMk id="2" creationId="{00000000-0000-0000-0000-000000000000}"/>
          </ac:spMkLst>
        </pc:spChg>
        <pc:spChg chg="del">
          <ac:chgData name="Alona Tsirulnikov" userId="4bbafd77-0cd3-4d60-af1e-94ad4b8daf43" providerId="ADAL" clId="{88FFDF4D-4FD0-48B5-9227-F43FD478BD05}" dt="2022-06-08T17:41:11.063" v="2" actId="478"/>
          <ac:spMkLst>
            <pc:docMk/>
            <pc:sldMk cId="3976226130" sldId="258"/>
            <ac:spMk id="8" creationId="{00000000-0000-0000-0000-000000000000}"/>
          </ac:spMkLst>
        </pc:spChg>
        <pc:spChg chg="mod">
          <ac:chgData name="Alona Tsirulnikov" userId="4bbafd77-0cd3-4d60-af1e-94ad4b8daf43" providerId="ADAL" clId="{88FFDF4D-4FD0-48B5-9227-F43FD478BD05}" dt="2022-06-08T17:44:07.272" v="50" actId="1036"/>
          <ac:spMkLst>
            <pc:docMk/>
            <pc:sldMk cId="3976226130" sldId="258"/>
            <ac:spMk id="9" creationId="{00000000-0000-0000-0000-000000000000}"/>
          </ac:spMkLst>
        </pc:spChg>
        <pc:spChg chg="mod">
          <ac:chgData name="Alona Tsirulnikov" userId="4bbafd77-0cd3-4d60-af1e-94ad4b8daf43" providerId="ADAL" clId="{88FFDF4D-4FD0-48B5-9227-F43FD478BD05}" dt="2022-06-08T17:43:58.960" v="29" actId="1076"/>
          <ac:spMkLst>
            <pc:docMk/>
            <pc:sldMk cId="3976226130" sldId="258"/>
            <ac:spMk id="11" creationId="{00000000-0000-0000-0000-000000000000}"/>
          </ac:spMkLst>
        </pc:spChg>
        <pc:spChg chg="add mod">
          <ac:chgData name="Alona Tsirulnikov" userId="4bbafd77-0cd3-4d60-af1e-94ad4b8daf43" providerId="ADAL" clId="{88FFDF4D-4FD0-48B5-9227-F43FD478BD05}" dt="2022-06-08T17:43:52.434" v="27" actId="1076"/>
          <ac:spMkLst>
            <pc:docMk/>
            <pc:sldMk cId="3976226130" sldId="258"/>
            <ac:spMk id="26" creationId="{37B36262-A99C-AD42-044C-6D73E15B3608}"/>
          </ac:spMkLst>
        </pc:spChg>
        <pc:spChg chg="mod">
          <ac:chgData name="Alona Tsirulnikov" userId="4bbafd77-0cd3-4d60-af1e-94ad4b8daf43" providerId="ADAL" clId="{88FFDF4D-4FD0-48B5-9227-F43FD478BD05}" dt="2022-06-08T17:46:14.913" v="222" actId="1038"/>
          <ac:spMkLst>
            <pc:docMk/>
            <pc:sldMk cId="3976226130" sldId="258"/>
            <ac:spMk id="30" creationId="{0E2574B9-F5CA-4ACF-9D63-BA9C1916B8C6}"/>
          </ac:spMkLst>
        </pc:spChg>
        <pc:grpChg chg="mod ord">
          <ac:chgData name="Alona Tsirulnikov" userId="4bbafd77-0cd3-4d60-af1e-94ad4b8daf43" providerId="ADAL" clId="{88FFDF4D-4FD0-48B5-9227-F43FD478BD05}" dt="2022-06-08T17:46:10.308" v="213" actId="1037"/>
          <ac:grpSpMkLst>
            <pc:docMk/>
            <pc:sldMk cId="3976226130" sldId="258"/>
            <ac:grpSpMk id="27" creationId="{84D03AFD-BA4B-47BD-9358-C1102574F075}"/>
          </ac:grpSpMkLst>
        </pc:grpChg>
      </pc:sldChg>
      <pc:sldChg chg="addSp delSp modSp del mod">
        <pc:chgData name="Alona Tsirulnikov" userId="4bbafd77-0cd3-4d60-af1e-94ad4b8daf43" providerId="ADAL" clId="{88FFDF4D-4FD0-48B5-9227-F43FD478BD05}" dt="2022-06-08T17:50:20.814" v="235" actId="47"/>
        <pc:sldMkLst>
          <pc:docMk/>
          <pc:sldMk cId="1206754402" sldId="320"/>
        </pc:sldMkLst>
        <pc:spChg chg="mod">
          <ac:chgData name="Alona Tsirulnikov" userId="4bbafd77-0cd3-4d60-af1e-94ad4b8daf43" providerId="ADAL" clId="{88FFDF4D-4FD0-48B5-9227-F43FD478BD05}" dt="2022-06-08T17:46:51.372" v="227" actId="1076"/>
          <ac:spMkLst>
            <pc:docMk/>
            <pc:sldMk cId="1206754402" sldId="320"/>
            <ac:spMk id="2" creationId="{BBA704F2-AD65-457D-B2ED-E358499ECC68}"/>
          </ac:spMkLst>
        </pc:spChg>
        <pc:spChg chg="del">
          <ac:chgData name="Alona Tsirulnikov" userId="4bbafd77-0cd3-4d60-af1e-94ad4b8daf43" providerId="ADAL" clId="{88FFDF4D-4FD0-48B5-9227-F43FD478BD05}" dt="2022-06-08T17:46:26.952" v="223" actId="478"/>
          <ac:spMkLst>
            <pc:docMk/>
            <pc:sldMk cId="1206754402" sldId="320"/>
            <ac:spMk id="6" creationId="{3D12A121-6EC3-4D5E-BE8F-0CF89238959E}"/>
          </ac:spMkLst>
        </pc:spChg>
        <pc:spChg chg="add mod">
          <ac:chgData name="Alona Tsirulnikov" userId="4bbafd77-0cd3-4d60-af1e-94ad4b8daf43" providerId="ADAL" clId="{88FFDF4D-4FD0-48B5-9227-F43FD478BD05}" dt="2022-06-08T17:46:37.595" v="226" actId="14100"/>
          <ac:spMkLst>
            <pc:docMk/>
            <pc:sldMk cId="1206754402" sldId="320"/>
            <ac:spMk id="23" creationId="{458D5135-7692-2D2A-F2F6-3BB44BA02509}"/>
          </ac:spMkLst>
        </pc:spChg>
      </pc:sldChg>
      <pc:sldChg chg="delSp del mod">
        <pc:chgData name="Alona Tsirulnikov" userId="4bbafd77-0cd3-4d60-af1e-94ad4b8daf43" providerId="ADAL" clId="{88FFDF4D-4FD0-48B5-9227-F43FD478BD05}" dt="2022-06-08T17:50:48.810" v="240" actId="47"/>
        <pc:sldMkLst>
          <pc:docMk/>
          <pc:sldMk cId="3659625930" sldId="390"/>
        </pc:sldMkLst>
        <pc:spChg chg="del">
          <ac:chgData name="Alona Tsirulnikov" userId="4bbafd77-0cd3-4d60-af1e-94ad4b8daf43" providerId="ADAL" clId="{88FFDF4D-4FD0-48B5-9227-F43FD478BD05}" dt="2022-06-08T17:50:45.843" v="239" actId="478"/>
          <ac:spMkLst>
            <pc:docMk/>
            <pc:sldMk cId="3659625930" sldId="390"/>
            <ac:spMk id="2"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3"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17" creationId="{00000000-0000-0000-0000-000000000000}"/>
          </ac:spMkLst>
        </pc:spChg>
        <pc:grpChg chg="del">
          <ac:chgData name="Alona Tsirulnikov" userId="4bbafd77-0cd3-4d60-af1e-94ad4b8daf43" providerId="ADAL" clId="{88FFDF4D-4FD0-48B5-9227-F43FD478BD05}" dt="2022-06-08T17:50:45.843" v="239" actId="478"/>
          <ac:grpSpMkLst>
            <pc:docMk/>
            <pc:sldMk cId="3659625930" sldId="390"/>
            <ac:grpSpMk id="10" creationId="{B37DDB21-E28F-4173-917E-9CF7CE78A600}"/>
          </ac:grpSpMkLst>
        </pc:grpChg>
      </pc:sldChg>
      <pc:sldChg chg="del">
        <pc:chgData name="Alona Tsirulnikov" userId="4bbafd77-0cd3-4d60-af1e-94ad4b8daf43" providerId="ADAL" clId="{88FFDF4D-4FD0-48B5-9227-F43FD478BD05}" dt="2022-06-08T17:57:50.324" v="334" actId="47"/>
        <pc:sldMkLst>
          <pc:docMk/>
          <pc:sldMk cId="26869723" sldId="447"/>
        </pc:sldMkLst>
      </pc:sldChg>
      <pc:sldChg chg="addSp delSp modSp add del mod addCm">
        <pc:chgData name="Alona Tsirulnikov" userId="4bbafd77-0cd3-4d60-af1e-94ad4b8daf43" providerId="ADAL" clId="{88FFDF4D-4FD0-48B5-9227-F43FD478BD05}" dt="2022-06-08T18:26:56.491" v="1189"/>
        <pc:sldMkLst>
          <pc:docMk/>
          <pc:sldMk cId="348968346" sldId="448"/>
        </pc:sldMkLst>
        <pc:spChg chg="del">
          <ac:chgData name="Alona Tsirulnikov" userId="4bbafd77-0cd3-4d60-af1e-94ad4b8daf43" providerId="ADAL" clId="{88FFDF4D-4FD0-48B5-9227-F43FD478BD05}" dt="2022-06-08T18:25:31.620" v="1159" actId="21"/>
          <ac:spMkLst>
            <pc:docMk/>
            <pc:sldMk cId="348968346" sldId="448"/>
            <ac:spMk id="2" creationId="{D6215C54-F6F8-4367-A0D2-BFC7E59BE1D1}"/>
          </ac:spMkLst>
        </pc:spChg>
        <pc:spChg chg="del">
          <ac:chgData name="Alona Tsirulnikov" userId="4bbafd77-0cd3-4d60-af1e-94ad4b8daf43" providerId="ADAL" clId="{88FFDF4D-4FD0-48B5-9227-F43FD478BD05}" dt="2022-06-08T18:25:31.620" v="1159" actId="21"/>
          <ac:spMkLst>
            <pc:docMk/>
            <pc:sldMk cId="348968346" sldId="448"/>
            <ac:spMk id="3" creationId="{D8CD1724-BFA4-4E39-A454-4A44F953B874}"/>
          </ac:spMkLst>
        </pc:spChg>
        <pc:spChg chg="mod">
          <ac:chgData name="Alona Tsirulnikov" userId="4bbafd77-0cd3-4d60-af1e-94ad4b8daf43" providerId="ADAL" clId="{88FFDF4D-4FD0-48B5-9227-F43FD478BD05}" dt="2022-06-08T18:26:44.835" v="1187" actId="20577"/>
          <ac:spMkLst>
            <pc:docMk/>
            <pc:sldMk cId="348968346" sldId="448"/>
            <ac:spMk id="6" creationId="{2BFB2428-598D-49AA-97DC-771A9DDE7F67}"/>
          </ac:spMkLst>
        </pc:spChg>
        <pc:spChg chg="add mod">
          <ac:chgData name="Alona Tsirulnikov" userId="4bbafd77-0cd3-4d60-af1e-94ad4b8daf43" providerId="ADAL" clId="{88FFDF4D-4FD0-48B5-9227-F43FD478BD05}" dt="2022-06-08T18:26:12.376" v="1169" actId="1076"/>
          <ac:spMkLst>
            <pc:docMk/>
            <pc:sldMk cId="348968346" sldId="448"/>
            <ac:spMk id="16" creationId="{A8EFD40B-CDD3-6B0B-9D3C-BE0B1744481D}"/>
          </ac:spMkLst>
        </pc:spChg>
        <pc:spChg chg="add mod">
          <ac:chgData name="Alona Tsirulnikov" userId="4bbafd77-0cd3-4d60-af1e-94ad4b8daf43" providerId="ADAL" clId="{88FFDF4D-4FD0-48B5-9227-F43FD478BD05}" dt="2022-06-08T18:26:12.376" v="1169" actId="1076"/>
          <ac:spMkLst>
            <pc:docMk/>
            <pc:sldMk cId="348968346" sldId="448"/>
            <ac:spMk id="17" creationId="{70F28F50-C7DF-59EC-24F5-EAF5A67D0112}"/>
          </ac:spMkLst>
        </pc:spChg>
        <pc:spChg chg="mod">
          <ac:chgData name="Alona Tsirulnikov" userId="4bbafd77-0cd3-4d60-af1e-94ad4b8daf43" providerId="ADAL" clId="{88FFDF4D-4FD0-48B5-9227-F43FD478BD05}" dt="2022-06-08T18:26:17.655" v="1170" actId="1076"/>
          <ac:spMkLst>
            <pc:docMk/>
            <pc:sldMk cId="348968346" sldId="448"/>
            <ac:spMk id="23" creationId="{17C27200-63FC-4C08-9E0E-7EC101E39F11}"/>
          </ac:spMkLst>
        </pc:spChg>
      </pc:sldChg>
      <pc:sldChg chg="del">
        <pc:chgData name="Alona Tsirulnikov" userId="4bbafd77-0cd3-4d60-af1e-94ad4b8daf43" providerId="ADAL" clId="{88FFDF4D-4FD0-48B5-9227-F43FD478BD05}" dt="2022-06-08T17:56:16.296" v="310" actId="47"/>
        <pc:sldMkLst>
          <pc:docMk/>
          <pc:sldMk cId="1791046906" sldId="459"/>
        </pc:sldMkLst>
      </pc:sldChg>
      <pc:sldChg chg="del">
        <pc:chgData name="Alona Tsirulnikov" userId="4bbafd77-0cd3-4d60-af1e-94ad4b8daf43" providerId="ADAL" clId="{88FFDF4D-4FD0-48B5-9227-F43FD478BD05}" dt="2022-06-08T17:55:13.054" v="294" actId="47"/>
        <pc:sldMkLst>
          <pc:docMk/>
          <pc:sldMk cId="2396894212" sldId="461"/>
        </pc:sldMkLst>
      </pc:sldChg>
      <pc:sldChg chg="add del">
        <pc:chgData name="Alona Tsirulnikov" userId="4bbafd77-0cd3-4d60-af1e-94ad4b8daf43" providerId="ADAL" clId="{88FFDF4D-4FD0-48B5-9227-F43FD478BD05}" dt="2022-06-08T18:00:15.951" v="376" actId="47"/>
        <pc:sldMkLst>
          <pc:docMk/>
          <pc:sldMk cId="2010197091" sldId="469"/>
        </pc:sldMkLst>
      </pc:sldChg>
      <pc:sldChg chg="add del">
        <pc:chgData name="Alona Tsirulnikov" userId="4bbafd77-0cd3-4d60-af1e-94ad4b8daf43" providerId="ADAL" clId="{88FFDF4D-4FD0-48B5-9227-F43FD478BD05}" dt="2022-06-08T18:02:59.414" v="418" actId="47"/>
        <pc:sldMkLst>
          <pc:docMk/>
          <pc:sldMk cId="96289415" sldId="478"/>
        </pc:sldMkLst>
      </pc:sldChg>
      <pc:sldChg chg="add del">
        <pc:chgData name="Alona Tsirulnikov" userId="4bbafd77-0cd3-4d60-af1e-94ad4b8daf43" providerId="ADAL" clId="{88FFDF4D-4FD0-48B5-9227-F43FD478BD05}" dt="2022-06-08T18:02:33.104" v="410" actId="47"/>
        <pc:sldMkLst>
          <pc:docMk/>
          <pc:sldMk cId="1038579542" sldId="482"/>
        </pc:sldMkLst>
      </pc:sldChg>
      <pc:sldChg chg="add del">
        <pc:chgData name="Alona Tsirulnikov" userId="4bbafd77-0cd3-4d60-af1e-94ad4b8daf43" providerId="ADAL" clId="{88FFDF4D-4FD0-48B5-9227-F43FD478BD05}" dt="2022-06-08T18:01:48.150" v="399" actId="47"/>
        <pc:sldMkLst>
          <pc:docMk/>
          <pc:sldMk cId="4263513987" sldId="488"/>
        </pc:sldMkLst>
      </pc:sldChg>
      <pc:sldChg chg="add del">
        <pc:chgData name="Alona Tsirulnikov" userId="4bbafd77-0cd3-4d60-af1e-94ad4b8daf43" providerId="ADAL" clId="{88FFDF4D-4FD0-48B5-9227-F43FD478BD05}" dt="2022-06-08T18:01:59.829" v="403" actId="47"/>
        <pc:sldMkLst>
          <pc:docMk/>
          <pc:sldMk cId="2990365117" sldId="494"/>
        </pc:sldMkLst>
      </pc:sldChg>
      <pc:sldChg chg="add del">
        <pc:chgData name="Alona Tsirulnikov" userId="4bbafd77-0cd3-4d60-af1e-94ad4b8daf43" providerId="ADAL" clId="{88FFDF4D-4FD0-48B5-9227-F43FD478BD05}" dt="2022-06-08T18:02:45.730" v="414" actId="47"/>
        <pc:sldMkLst>
          <pc:docMk/>
          <pc:sldMk cId="2625029771" sldId="497"/>
        </pc:sldMkLst>
      </pc:sldChg>
      <pc:sldChg chg="add del">
        <pc:chgData name="Alona Tsirulnikov" userId="4bbafd77-0cd3-4d60-af1e-94ad4b8daf43" providerId="ADAL" clId="{88FFDF4D-4FD0-48B5-9227-F43FD478BD05}" dt="2022-06-08T18:05:36.245" v="459" actId="47"/>
        <pc:sldMkLst>
          <pc:docMk/>
          <pc:sldMk cId="802594656" sldId="506"/>
        </pc:sldMkLst>
      </pc:sldChg>
      <pc:sldChg chg="del">
        <pc:chgData name="Alona Tsirulnikov" userId="4bbafd77-0cd3-4d60-af1e-94ad4b8daf43" providerId="ADAL" clId="{88FFDF4D-4FD0-48B5-9227-F43FD478BD05}" dt="2022-06-08T17:56:34.389" v="314" actId="47"/>
        <pc:sldMkLst>
          <pc:docMk/>
          <pc:sldMk cId="4267465355" sldId="624"/>
        </pc:sldMkLst>
      </pc:sldChg>
      <pc:sldChg chg="del">
        <pc:chgData name="Alona Tsirulnikov" userId="4bbafd77-0cd3-4d60-af1e-94ad4b8daf43" providerId="ADAL" clId="{88FFDF4D-4FD0-48B5-9227-F43FD478BD05}" dt="2022-06-08T17:52:36.045" v="255" actId="47"/>
        <pc:sldMkLst>
          <pc:docMk/>
          <pc:sldMk cId="3839427659" sldId="637"/>
        </pc:sldMkLst>
      </pc:sldChg>
      <pc:sldChg chg="modSp add del mod">
        <pc:chgData name="Alona Tsirulnikov" userId="4bbafd77-0cd3-4d60-af1e-94ad4b8daf43" providerId="ADAL" clId="{88FFDF4D-4FD0-48B5-9227-F43FD478BD05}" dt="2022-06-08T18:31:18.674" v="1254" actId="47"/>
        <pc:sldMkLst>
          <pc:docMk/>
          <pc:sldMk cId="922949351" sldId="639"/>
        </pc:sldMkLst>
        <pc:spChg chg="mod">
          <ac:chgData name="Alona Tsirulnikov" userId="4bbafd77-0cd3-4d60-af1e-94ad4b8daf43" providerId="ADAL" clId="{88FFDF4D-4FD0-48B5-9227-F43FD478BD05}" dt="2022-06-08T18:30:03.385" v="1244" actId="20577"/>
          <ac:spMkLst>
            <pc:docMk/>
            <pc:sldMk cId="922949351" sldId="639"/>
            <ac:spMk id="19" creationId="{DF746BDB-891F-453C-A966-2ED22BD0257B}"/>
          </ac:spMkLst>
        </pc:spChg>
      </pc:sldChg>
      <pc:sldChg chg="addSp modSp add del">
        <pc:chgData name="Alona Tsirulnikov" userId="4bbafd77-0cd3-4d60-af1e-94ad4b8daf43" providerId="ADAL" clId="{88FFDF4D-4FD0-48B5-9227-F43FD478BD05}" dt="2022-06-08T18:43:02.635" v="1645" actId="47"/>
        <pc:sldMkLst>
          <pc:docMk/>
          <pc:sldMk cId="1862831885" sldId="640"/>
        </pc:sldMkLst>
        <pc:spChg chg="add mod">
          <ac:chgData name="Alona Tsirulnikov" userId="4bbafd77-0cd3-4d60-af1e-94ad4b8daf43" providerId="ADAL" clId="{88FFDF4D-4FD0-48B5-9227-F43FD478BD05}" dt="2022-06-08T18:41:54.399" v="1620" actId="571"/>
          <ac:spMkLst>
            <pc:docMk/>
            <pc:sldMk cId="1862831885" sldId="640"/>
            <ac:spMk id="28" creationId="{B251C8D6-C42A-15C3-FA43-319E4492A7E2}"/>
          </ac:spMkLst>
        </pc:spChg>
        <pc:spChg chg="add mod">
          <ac:chgData name="Alona Tsirulnikov" userId="4bbafd77-0cd3-4d60-af1e-94ad4b8daf43" providerId="ADAL" clId="{88FFDF4D-4FD0-48B5-9227-F43FD478BD05}" dt="2022-06-08T18:41:54.399" v="1620" actId="571"/>
          <ac:spMkLst>
            <pc:docMk/>
            <pc:sldMk cId="1862831885" sldId="640"/>
            <ac:spMk id="29" creationId="{999B6516-E23C-58CF-9AC1-E55681EA08B8}"/>
          </ac:spMkLst>
        </pc:spChg>
        <pc:graphicFrameChg chg="add mod">
          <ac:chgData name="Alona Tsirulnikov" userId="4bbafd77-0cd3-4d60-af1e-94ad4b8daf43" providerId="ADAL" clId="{88FFDF4D-4FD0-48B5-9227-F43FD478BD05}" dt="2022-06-08T18:41:54.399" v="1620" actId="571"/>
          <ac:graphicFrameMkLst>
            <pc:docMk/>
            <pc:sldMk cId="1862831885" sldId="640"/>
            <ac:graphicFrameMk id="30" creationId="{98911D93-FC7C-F47C-DF4F-DECD69BA275C}"/>
          </ac:graphicFrameMkLst>
        </pc:graphicFrameChg>
      </pc:sldChg>
      <pc:sldChg chg="addSp modSp add del">
        <pc:chgData name="Alona Tsirulnikov" userId="4bbafd77-0cd3-4d60-af1e-94ad4b8daf43" providerId="ADAL" clId="{88FFDF4D-4FD0-48B5-9227-F43FD478BD05}" dt="2022-06-08T18:39:01.630" v="1551" actId="47"/>
        <pc:sldMkLst>
          <pc:docMk/>
          <pc:sldMk cId="2695383300" sldId="642"/>
        </pc:sldMkLst>
        <pc:spChg chg="add mod">
          <ac:chgData name="Alona Tsirulnikov" userId="4bbafd77-0cd3-4d60-af1e-94ad4b8daf43" providerId="ADAL" clId="{88FFDF4D-4FD0-48B5-9227-F43FD478BD05}" dt="2022-06-08T17:53:58.503" v="276" actId="571"/>
          <ac:spMkLst>
            <pc:docMk/>
            <pc:sldMk cId="2695383300" sldId="642"/>
            <ac:spMk id="18" creationId="{5A701BB6-5F2F-819B-B766-9809A3665A39}"/>
          </ac:spMkLst>
        </pc:spChg>
        <pc:spChg chg="add mod">
          <ac:chgData name="Alona Tsirulnikov" userId="4bbafd77-0cd3-4d60-af1e-94ad4b8daf43" providerId="ADAL" clId="{88FFDF4D-4FD0-48B5-9227-F43FD478BD05}" dt="2022-06-08T17:53:58.503" v="276" actId="571"/>
          <ac:spMkLst>
            <pc:docMk/>
            <pc:sldMk cId="2695383300" sldId="642"/>
            <ac:spMk id="20" creationId="{5B8EF169-795F-5909-2C18-C0D0D44658D4}"/>
          </ac:spMkLst>
        </pc:spChg>
        <pc:spChg chg="add mod">
          <ac:chgData name="Alona Tsirulnikov" userId="4bbafd77-0cd3-4d60-af1e-94ad4b8daf43" providerId="ADAL" clId="{88FFDF4D-4FD0-48B5-9227-F43FD478BD05}" dt="2022-06-08T17:53:58.503" v="276" actId="571"/>
          <ac:spMkLst>
            <pc:docMk/>
            <pc:sldMk cId="2695383300" sldId="642"/>
            <ac:spMk id="23" creationId="{98E05866-8731-302E-8628-E1D44FDEC536}"/>
          </ac:spMkLst>
        </pc:spChg>
        <pc:spChg chg="add mod">
          <ac:chgData name="Alona Tsirulnikov" userId="4bbafd77-0cd3-4d60-af1e-94ad4b8daf43" providerId="ADAL" clId="{88FFDF4D-4FD0-48B5-9227-F43FD478BD05}" dt="2022-06-08T17:53:58.503" v="276" actId="571"/>
          <ac:spMkLst>
            <pc:docMk/>
            <pc:sldMk cId="2695383300" sldId="642"/>
            <ac:spMk id="26" creationId="{6CE2759A-0117-A58B-9E3D-8C19E4E02216}"/>
          </ac:spMkLst>
        </pc:spChg>
        <pc:spChg chg="add mod">
          <ac:chgData name="Alona Tsirulnikov" userId="4bbafd77-0cd3-4d60-af1e-94ad4b8daf43" providerId="ADAL" clId="{88FFDF4D-4FD0-48B5-9227-F43FD478BD05}" dt="2022-06-08T17:53:58.503" v="276" actId="571"/>
          <ac:spMkLst>
            <pc:docMk/>
            <pc:sldMk cId="2695383300" sldId="642"/>
            <ac:spMk id="27" creationId="{22A7B76A-6C92-69AE-BC34-4DE588C6383B}"/>
          </ac:spMkLst>
        </pc:spChg>
        <pc:spChg chg="add mod">
          <ac:chgData name="Alona Tsirulnikov" userId="4bbafd77-0cd3-4d60-af1e-94ad4b8daf43" providerId="ADAL" clId="{88FFDF4D-4FD0-48B5-9227-F43FD478BD05}" dt="2022-06-08T17:53:58.503" v="276" actId="571"/>
          <ac:spMkLst>
            <pc:docMk/>
            <pc:sldMk cId="2695383300" sldId="642"/>
            <ac:spMk id="32" creationId="{680BA68A-F164-62BE-9AE8-7AE016D350A6}"/>
          </ac:spMkLst>
        </pc:spChg>
        <pc:spChg chg="add mod">
          <ac:chgData name="Alona Tsirulnikov" userId="4bbafd77-0cd3-4d60-af1e-94ad4b8daf43" providerId="ADAL" clId="{88FFDF4D-4FD0-48B5-9227-F43FD478BD05}" dt="2022-06-08T17:53:58.503" v="276" actId="571"/>
          <ac:spMkLst>
            <pc:docMk/>
            <pc:sldMk cId="2695383300" sldId="642"/>
            <ac:spMk id="33" creationId="{6C1F17E2-9C6D-64C9-0A0D-1C77BF1DEBD9}"/>
          </ac:spMkLst>
        </pc:spChg>
        <pc:picChg chg="add mod">
          <ac:chgData name="Alona Tsirulnikov" userId="4bbafd77-0cd3-4d60-af1e-94ad4b8daf43" providerId="ADAL" clId="{88FFDF4D-4FD0-48B5-9227-F43FD478BD05}" dt="2022-06-08T17:53:58.503" v="276" actId="571"/>
          <ac:picMkLst>
            <pc:docMk/>
            <pc:sldMk cId="2695383300" sldId="642"/>
            <ac:picMk id="24" creationId="{458FFB0D-D177-2C47-1827-6FE79662D8D4}"/>
          </ac:picMkLst>
        </pc:picChg>
        <pc:picChg chg="add mod">
          <ac:chgData name="Alona Tsirulnikov" userId="4bbafd77-0cd3-4d60-af1e-94ad4b8daf43" providerId="ADAL" clId="{88FFDF4D-4FD0-48B5-9227-F43FD478BD05}" dt="2022-06-08T17:53:58.503" v="276" actId="571"/>
          <ac:picMkLst>
            <pc:docMk/>
            <pc:sldMk cId="2695383300" sldId="642"/>
            <ac:picMk id="25" creationId="{7A5885FD-275D-93AD-F57E-C9BE67373A0B}"/>
          </ac:picMkLst>
        </pc:picChg>
      </pc:sldChg>
      <pc:sldChg chg="add del">
        <pc:chgData name="Alona Tsirulnikov" userId="4bbafd77-0cd3-4d60-af1e-94ad4b8daf43" providerId="ADAL" clId="{88FFDF4D-4FD0-48B5-9227-F43FD478BD05}" dt="2022-06-08T18:44:05.804" v="1647" actId="47"/>
        <pc:sldMkLst>
          <pc:docMk/>
          <pc:sldMk cId="2770109182" sldId="646"/>
        </pc:sldMkLst>
      </pc:sldChg>
      <pc:sldChg chg="del">
        <pc:chgData name="Alona Tsirulnikov" userId="4bbafd77-0cd3-4d60-af1e-94ad4b8daf43" providerId="ADAL" clId="{88FFDF4D-4FD0-48B5-9227-F43FD478BD05}" dt="2022-06-08T17:55:46.916" v="302" actId="47"/>
        <pc:sldMkLst>
          <pc:docMk/>
          <pc:sldMk cId="2892357113" sldId="647"/>
        </pc:sldMkLst>
      </pc:sldChg>
      <pc:sldChg chg="modSp add del mod addCm">
        <pc:chgData name="Alona Tsirulnikov" userId="4bbafd77-0cd3-4d60-af1e-94ad4b8daf43" providerId="ADAL" clId="{88FFDF4D-4FD0-48B5-9227-F43FD478BD05}" dt="2022-06-08T18:53:03.372" v="1963"/>
        <pc:sldMkLst>
          <pc:docMk/>
          <pc:sldMk cId="4285753096" sldId="652"/>
        </pc:sldMkLst>
        <pc:spChg chg="mod">
          <ac:chgData name="Alona Tsirulnikov" userId="4bbafd77-0cd3-4d60-af1e-94ad4b8daf43" providerId="ADAL" clId="{88FFDF4D-4FD0-48B5-9227-F43FD478BD05}" dt="2022-06-08T18:50:23.892" v="1817" actId="108"/>
          <ac:spMkLst>
            <pc:docMk/>
            <pc:sldMk cId="4285753096" sldId="652"/>
            <ac:spMk id="24" creationId="{0DE3E50A-BC70-4F47-9853-077B74E195DD}"/>
          </ac:spMkLst>
        </pc:spChg>
        <pc:spChg chg="mod">
          <ac:chgData name="Alona Tsirulnikov" userId="4bbafd77-0cd3-4d60-af1e-94ad4b8daf43" providerId="ADAL" clId="{88FFDF4D-4FD0-48B5-9227-F43FD478BD05}" dt="2022-06-08T18:51:14.984" v="1862" actId="313"/>
          <ac:spMkLst>
            <pc:docMk/>
            <pc:sldMk cId="4285753096" sldId="652"/>
            <ac:spMk id="25" creationId="{B7A369F8-0526-44B1-BA90-5A91BA7E78C5}"/>
          </ac:spMkLst>
        </pc:spChg>
        <pc:spChg chg="mod">
          <ac:chgData name="Alona Tsirulnikov" userId="4bbafd77-0cd3-4d60-af1e-94ad4b8daf43" providerId="ADAL" clId="{88FFDF4D-4FD0-48B5-9227-F43FD478BD05}" dt="2022-06-08T18:52:44.190" v="1961" actId="20577"/>
          <ac:spMkLst>
            <pc:docMk/>
            <pc:sldMk cId="4285753096" sldId="652"/>
            <ac:spMk id="27" creationId="{030F2AC4-BC4C-4E68-A942-4344EA775CE5}"/>
          </ac:spMkLst>
        </pc:spChg>
        <pc:spChg chg="mod">
          <ac:chgData name="Alona Tsirulnikov" userId="4bbafd77-0cd3-4d60-af1e-94ad4b8daf43" providerId="ADAL" clId="{88FFDF4D-4FD0-48B5-9227-F43FD478BD05}" dt="2022-06-08T18:51:04.888" v="1859" actId="20577"/>
          <ac:spMkLst>
            <pc:docMk/>
            <pc:sldMk cId="4285753096" sldId="652"/>
            <ac:spMk id="28" creationId="{E382AF5E-C31D-44CF-B8B1-3E623186D0A8}"/>
          </ac:spMkLst>
        </pc:spChg>
        <pc:spChg chg="mod">
          <ac:chgData name="Alona Tsirulnikov" userId="4bbafd77-0cd3-4d60-af1e-94ad4b8daf43" providerId="ADAL" clId="{88FFDF4D-4FD0-48B5-9227-F43FD478BD05}" dt="2022-06-08T18:49:13.160" v="1777" actId="20577"/>
          <ac:spMkLst>
            <pc:docMk/>
            <pc:sldMk cId="4285753096" sldId="652"/>
            <ac:spMk id="30" creationId="{33BEAE9F-90F0-4D00-8393-343DAE7DB8A5}"/>
          </ac:spMkLst>
        </pc:spChg>
      </pc:sldChg>
      <pc:sldChg chg="del">
        <pc:chgData name="Alona Tsirulnikov" userId="4bbafd77-0cd3-4d60-af1e-94ad4b8daf43" providerId="ADAL" clId="{88FFDF4D-4FD0-48B5-9227-F43FD478BD05}" dt="2022-06-08T17:57:21.035" v="326" actId="47"/>
        <pc:sldMkLst>
          <pc:docMk/>
          <pc:sldMk cId="1010332547" sldId="653"/>
        </pc:sldMkLst>
      </pc:sldChg>
      <pc:sldChg chg="del">
        <pc:chgData name="Alona Tsirulnikov" userId="4bbafd77-0cd3-4d60-af1e-94ad4b8daf43" providerId="ADAL" clId="{88FFDF4D-4FD0-48B5-9227-F43FD478BD05}" dt="2022-06-08T17:57:36.909" v="330" actId="47"/>
        <pc:sldMkLst>
          <pc:docMk/>
          <pc:sldMk cId="2520721713" sldId="654"/>
        </pc:sldMkLst>
      </pc:sldChg>
      <pc:sldChg chg="del">
        <pc:chgData name="Alona Tsirulnikov" userId="4bbafd77-0cd3-4d60-af1e-94ad4b8daf43" providerId="ADAL" clId="{88FFDF4D-4FD0-48B5-9227-F43FD478BD05}" dt="2022-06-08T17:58:03.902" v="338" actId="47"/>
        <pc:sldMkLst>
          <pc:docMk/>
          <pc:sldMk cId="1183524737" sldId="655"/>
        </pc:sldMkLst>
      </pc:sldChg>
      <pc:sldChg chg="del">
        <pc:chgData name="Alona Tsirulnikov" userId="4bbafd77-0cd3-4d60-af1e-94ad4b8daf43" providerId="ADAL" clId="{88FFDF4D-4FD0-48B5-9227-F43FD478BD05}" dt="2022-06-08T17:58:18.139" v="342" actId="47"/>
        <pc:sldMkLst>
          <pc:docMk/>
          <pc:sldMk cId="3144515301" sldId="657"/>
        </pc:sldMkLst>
      </pc:sldChg>
      <pc:sldChg chg="del">
        <pc:chgData name="Alona Tsirulnikov" userId="4bbafd77-0cd3-4d60-af1e-94ad4b8daf43" providerId="ADAL" clId="{88FFDF4D-4FD0-48B5-9227-F43FD478BD05}" dt="2022-06-08T17:58:31.568" v="346" actId="47"/>
        <pc:sldMkLst>
          <pc:docMk/>
          <pc:sldMk cId="242138823" sldId="658"/>
        </pc:sldMkLst>
      </pc:sldChg>
      <pc:sldChg chg="del">
        <pc:chgData name="Alona Tsirulnikov" userId="4bbafd77-0cd3-4d60-af1e-94ad4b8daf43" providerId="ADAL" clId="{88FFDF4D-4FD0-48B5-9227-F43FD478BD05}" dt="2022-06-08T17:58:43.592" v="350" actId="47"/>
        <pc:sldMkLst>
          <pc:docMk/>
          <pc:sldMk cId="954210957" sldId="659"/>
        </pc:sldMkLst>
      </pc:sldChg>
      <pc:sldChg chg="del">
        <pc:chgData name="Alona Tsirulnikov" userId="4bbafd77-0cd3-4d60-af1e-94ad4b8daf43" providerId="ADAL" clId="{88FFDF4D-4FD0-48B5-9227-F43FD478BD05}" dt="2022-06-08T17:58:56.978" v="354" actId="47"/>
        <pc:sldMkLst>
          <pc:docMk/>
          <pc:sldMk cId="1211022898" sldId="660"/>
        </pc:sldMkLst>
      </pc:sldChg>
      <pc:sldChg chg="del">
        <pc:chgData name="Alona Tsirulnikov" userId="4bbafd77-0cd3-4d60-af1e-94ad4b8daf43" providerId="ADAL" clId="{88FFDF4D-4FD0-48B5-9227-F43FD478BD05}" dt="2022-06-08T17:59:06.897" v="358" actId="47"/>
        <pc:sldMkLst>
          <pc:docMk/>
          <pc:sldMk cId="2909890768" sldId="661"/>
        </pc:sldMkLst>
      </pc:sldChg>
      <pc:sldChg chg="add del">
        <pc:chgData name="Alona Tsirulnikov" userId="4bbafd77-0cd3-4d60-af1e-94ad4b8daf43" providerId="ADAL" clId="{88FFDF4D-4FD0-48B5-9227-F43FD478BD05}" dt="2022-06-08T17:59:34.265" v="364" actId="47"/>
        <pc:sldMkLst>
          <pc:docMk/>
          <pc:sldMk cId="4055182300" sldId="662"/>
        </pc:sldMkLst>
      </pc:sldChg>
      <pc:sldChg chg="add del">
        <pc:chgData name="Alona Tsirulnikov" userId="4bbafd77-0cd3-4d60-af1e-94ad4b8daf43" providerId="ADAL" clId="{88FFDF4D-4FD0-48B5-9227-F43FD478BD05}" dt="2022-06-08T18:00:04.895" v="372" actId="47"/>
        <pc:sldMkLst>
          <pc:docMk/>
          <pc:sldMk cId="3091669139" sldId="663"/>
        </pc:sldMkLst>
      </pc:sldChg>
      <pc:sldChg chg="add del">
        <pc:chgData name="Alona Tsirulnikov" userId="4bbafd77-0cd3-4d60-af1e-94ad4b8daf43" providerId="ADAL" clId="{88FFDF4D-4FD0-48B5-9227-F43FD478BD05}" dt="2022-06-08T18:00:40.714" v="384" actId="47"/>
        <pc:sldMkLst>
          <pc:docMk/>
          <pc:sldMk cId="774432808" sldId="664"/>
        </pc:sldMkLst>
      </pc:sldChg>
      <pc:sldChg chg="add del">
        <pc:chgData name="Alona Tsirulnikov" userId="4bbafd77-0cd3-4d60-af1e-94ad4b8daf43" providerId="ADAL" clId="{88FFDF4D-4FD0-48B5-9227-F43FD478BD05}" dt="2022-06-08T18:00:27.490" v="380" actId="47"/>
        <pc:sldMkLst>
          <pc:docMk/>
          <pc:sldMk cId="3964817865" sldId="665"/>
        </pc:sldMkLst>
      </pc:sldChg>
      <pc:sldChg chg="add del">
        <pc:chgData name="Alona Tsirulnikov" userId="4bbafd77-0cd3-4d60-af1e-94ad4b8daf43" providerId="ADAL" clId="{88FFDF4D-4FD0-48B5-9227-F43FD478BD05}" dt="2022-06-08T18:01:06.091" v="391" actId="47"/>
        <pc:sldMkLst>
          <pc:docMk/>
          <pc:sldMk cId="86611387" sldId="666"/>
        </pc:sldMkLst>
      </pc:sldChg>
      <pc:sldChg chg="addSp modSp add del">
        <pc:chgData name="Alona Tsirulnikov" userId="4bbafd77-0cd3-4d60-af1e-94ad4b8daf43" providerId="ADAL" clId="{88FFDF4D-4FD0-48B5-9227-F43FD478BD05}" dt="2022-06-08T18:04:49.977" v="446" actId="47"/>
        <pc:sldMkLst>
          <pc:docMk/>
          <pc:sldMk cId="4217744445" sldId="670"/>
        </pc:sldMkLst>
        <pc:spChg chg="add mod">
          <ac:chgData name="Alona Tsirulnikov" userId="4bbafd77-0cd3-4d60-af1e-94ad4b8daf43" providerId="ADAL" clId="{88FFDF4D-4FD0-48B5-9227-F43FD478BD05}" dt="2022-06-08T18:04:44.213" v="444" actId="571"/>
          <ac:spMkLst>
            <pc:docMk/>
            <pc:sldMk cId="4217744445" sldId="670"/>
            <ac:spMk id="13" creationId="{E92C7FD3-21F6-9AEF-CA9D-72FADE877EF6}"/>
          </ac:spMkLst>
        </pc:spChg>
        <pc:spChg chg="add mod">
          <ac:chgData name="Alona Tsirulnikov" userId="4bbafd77-0cd3-4d60-af1e-94ad4b8daf43" providerId="ADAL" clId="{88FFDF4D-4FD0-48B5-9227-F43FD478BD05}" dt="2022-06-08T18:04:44.213" v="444" actId="571"/>
          <ac:spMkLst>
            <pc:docMk/>
            <pc:sldMk cId="4217744445" sldId="670"/>
            <ac:spMk id="16" creationId="{E2F51B71-D3FA-1AED-E9D6-DFFB95E42A7B}"/>
          </ac:spMkLst>
        </pc:spChg>
        <pc:graphicFrameChg chg="add mod">
          <ac:chgData name="Alona Tsirulnikov" userId="4bbafd77-0cd3-4d60-af1e-94ad4b8daf43" providerId="ADAL" clId="{88FFDF4D-4FD0-48B5-9227-F43FD478BD05}" dt="2022-06-08T18:04:44.213" v="444" actId="571"/>
          <ac:graphicFrameMkLst>
            <pc:docMk/>
            <pc:sldMk cId="4217744445" sldId="670"/>
            <ac:graphicFrameMk id="17" creationId="{E52AC633-FBCD-34E6-C695-BDEF753D5771}"/>
          </ac:graphicFrameMkLst>
        </pc:graphicFrameChg>
      </pc:sldChg>
      <pc:sldChg chg="add del">
        <pc:chgData name="Alona Tsirulnikov" userId="4bbafd77-0cd3-4d60-af1e-94ad4b8daf43" providerId="ADAL" clId="{88FFDF4D-4FD0-48B5-9227-F43FD478BD05}" dt="2022-06-08T18:05:02.126" v="450" actId="47"/>
        <pc:sldMkLst>
          <pc:docMk/>
          <pc:sldMk cId="2315422972" sldId="671"/>
        </pc:sldMkLst>
      </pc:sldChg>
      <pc:sldChg chg="add del">
        <pc:chgData name="Alona Tsirulnikov" userId="4bbafd77-0cd3-4d60-af1e-94ad4b8daf43" providerId="ADAL" clId="{88FFDF4D-4FD0-48B5-9227-F43FD478BD05}" dt="2022-06-08T18:05:14.340" v="454" actId="47"/>
        <pc:sldMkLst>
          <pc:docMk/>
          <pc:sldMk cId="4090456736" sldId="672"/>
        </pc:sldMkLst>
      </pc:sldChg>
      <pc:sldChg chg="delSp modSp add del mod addCm">
        <pc:chgData name="Alona Tsirulnikov" userId="4bbafd77-0cd3-4d60-af1e-94ad4b8daf43" providerId="ADAL" clId="{88FFDF4D-4FD0-48B5-9227-F43FD478BD05}" dt="2022-06-08T18:48:40.983" v="1746"/>
        <pc:sldMkLst>
          <pc:docMk/>
          <pc:sldMk cId="4068145577" sldId="675"/>
        </pc:sldMkLst>
        <pc:spChg chg="mod">
          <ac:chgData name="Alona Tsirulnikov" userId="4bbafd77-0cd3-4d60-af1e-94ad4b8daf43" providerId="ADAL" clId="{88FFDF4D-4FD0-48B5-9227-F43FD478BD05}" dt="2022-06-08T18:46:22.448" v="1664" actId="20577"/>
          <ac:spMkLst>
            <pc:docMk/>
            <pc:sldMk cId="4068145577" sldId="675"/>
            <ac:spMk id="8" creationId="{00000000-0000-0000-0000-000000000000}"/>
          </ac:spMkLst>
        </pc:spChg>
        <pc:spChg chg="mod">
          <ac:chgData name="Alona Tsirulnikov" userId="4bbafd77-0cd3-4d60-af1e-94ad4b8daf43" providerId="ADAL" clId="{88FFDF4D-4FD0-48B5-9227-F43FD478BD05}" dt="2022-06-08T18:48:11.790" v="1745" actId="20577"/>
          <ac:spMkLst>
            <pc:docMk/>
            <pc:sldMk cId="4068145577" sldId="675"/>
            <ac:spMk id="26" creationId="{0A8ADD37-10A5-4F62-996D-D3D080783177}"/>
          </ac:spMkLst>
        </pc:spChg>
        <pc:grpChg chg="del">
          <ac:chgData name="Alona Tsirulnikov" userId="4bbafd77-0cd3-4d60-af1e-94ad4b8daf43" providerId="ADAL" clId="{88FFDF4D-4FD0-48B5-9227-F43FD478BD05}" dt="2022-06-08T18:45:55.867" v="1650" actId="478"/>
          <ac:grpSpMkLst>
            <pc:docMk/>
            <pc:sldMk cId="4068145577" sldId="675"/>
            <ac:grpSpMk id="14" creationId="{0AF1D83C-1FB0-4509-BC36-3B8504016276}"/>
          </ac:grpSpMkLst>
        </pc:grpChg>
      </pc:sldChg>
      <pc:sldChg chg="add del">
        <pc:chgData name="Alona Tsirulnikov" userId="4bbafd77-0cd3-4d60-af1e-94ad4b8daf43" providerId="ADAL" clId="{88FFDF4D-4FD0-48B5-9227-F43FD478BD05}" dt="2022-06-08T17:59:51.455" v="368" actId="47"/>
        <pc:sldMkLst>
          <pc:docMk/>
          <pc:sldMk cId="2642237724" sldId="676"/>
        </pc:sldMkLst>
      </pc:sldChg>
      <pc:sldChg chg="add del">
        <pc:chgData name="Alona Tsirulnikov" userId="4bbafd77-0cd3-4d60-af1e-94ad4b8daf43" providerId="ADAL" clId="{88FFDF4D-4FD0-48B5-9227-F43FD478BD05}" dt="2022-06-08T18:03:50.128" v="430" actId="47"/>
        <pc:sldMkLst>
          <pc:docMk/>
          <pc:sldMk cId="2317243271" sldId="677"/>
        </pc:sldMkLst>
      </pc:sldChg>
      <pc:sldChg chg="add del">
        <pc:chgData name="Alona Tsirulnikov" userId="4bbafd77-0cd3-4d60-af1e-94ad4b8daf43" providerId="ADAL" clId="{88FFDF4D-4FD0-48B5-9227-F43FD478BD05}" dt="2022-06-08T18:04:10.506" v="434" actId="47"/>
        <pc:sldMkLst>
          <pc:docMk/>
          <pc:sldMk cId="590159469" sldId="678"/>
        </pc:sldMkLst>
      </pc:sldChg>
      <pc:sldChg chg="addSp modSp add del">
        <pc:chgData name="Alona Tsirulnikov" userId="4bbafd77-0cd3-4d60-af1e-94ad4b8daf43" providerId="ADAL" clId="{88FFDF4D-4FD0-48B5-9227-F43FD478BD05}" dt="2022-06-08T18:08:02.314" v="492" actId="47"/>
        <pc:sldMkLst>
          <pc:docMk/>
          <pc:sldMk cId="538085350" sldId="679"/>
        </pc:sldMkLst>
        <pc:spChg chg="add mod">
          <ac:chgData name="Alona Tsirulnikov" userId="4bbafd77-0cd3-4d60-af1e-94ad4b8daf43" providerId="ADAL" clId="{88FFDF4D-4FD0-48B5-9227-F43FD478BD05}" dt="2022-06-08T18:07:57.285" v="490" actId="571"/>
          <ac:spMkLst>
            <pc:docMk/>
            <pc:sldMk cId="538085350" sldId="679"/>
            <ac:spMk id="10" creationId="{75F501D0-787A-35EA-32F9-5B062227185E}"/>
          </ac:spMkLst>
        </pc:spChg>
        <pc:spChg chg="add mod">
          <ac:chgData name="Alona Tsirulnikov" userId="4bbafd77-0cd3-4d60-af1e-94ad4b8daf43" providerId="ADAL" clId="{88FFDF4D-4FD0-48B5-9227-F43FD478BD05}" dt="2022-06-08T18:07:57.285" v="490" actId="571"/>
          <ac:spMkLst>
            <pc:docMk/>
            <pc:sldMk cId="538085350" sldId="679"/>
            <ac:spMk id="11" creationId="{6A0FE60E-54FB-A5E5-3ADC-9B4568D64621}"/>
          </ac:spMkLst>
        </pc:spChg>
      </pc:sldChg>
      <pc:sldChg chg="addSp modSp add del">
        <pc:chgData name="Alona Tsirulnikov" userId="4bbafd77-0cd3-4d60-af1e-94ad4b8daf43" providerId="ADAL" clId="{88FFDF4D-4FD0-48B5-9227-F43FD478BD05}" dt="2022-06-08T18:11:18.305" v="550" actId="47"/>
        <pc:sldMkLst>
          <pc:docMk/>
          <pc:sldMk cId="2000894645" sldId="680"/>
        </pc:sldMkLst>
        <pc:picChg chg="add mod">
          <ac:chgData name="Alona Tsirulnikov" userId="4bbafd77-0cd3-4d60-af1e-94ad4b8daf43" providerId="ADAL" clId="{88FFDF4D-4FD0-48B5-9227-F43FD478BD05}" dt="2022-06-08T18:11:07.769" v="548" actId="571"/>
          <ac:picMkLst>
            <pc:docMk/>
            <pc:sldMk cId="2000894645" sldId="680"/>
            <ac:picMk id="12" creationId="{F6A95581-5855-8CC9-3603-98472D148EA6}"/>
          </ac:picMkLst>
        </pc:picChg>
      </pc:sldChg>
      <pc:sldChg chg="add del">
        <pc:chgData name="Alona Tsirulnikov" userId="4bbafd77-0cd3-4d60-af1e-94ad4b8daf43" providerId="ADAL" clId="{88FFDF4D-4FD0-48B5-9227-F43FD478BD05}" dt="2022-06-08T18:09:09.787" v="514" actId="47"/>
        <pc:sldMkLst>
          <pc:docMk/>
          <pc:sldMk cId="275120190" sldId="684"/>
        </pc:sldMkLst>
      </pc:sldChg>
      <pc:sldChg chg="add del">
        <pc:chgData name="Alona Tsirulnikov" userId="4bbafd77-0cd3-4d60-af1e-94ad4b8daf43" providerId="ADAL" clId="{88FFDF4D-4FD0-48B5-9227-F43FD478BD05}" dt="2022-06-08T18:09:24.260" v="518" actId="47"/>
        <pc:sldMkLst>
          <pc:docMk/>
          <pc:sldMk cId="3216343583" sldId="685"/>
        </pc:sldMkLst>
      </pc:sldChg>
      <pc:sldChg chg="add del">
        <pc:chgData name="Alona Tsirulnikov" userId="4bbafd77-0cd3-4d60-af1e-94ad4b8daf43" providerId="ADAL" clId="{88FFDF4D-4FD0-48B5-9227-F43FD478BD05}" dt="2022-06-08T18:09:37.801" v="522" actId="47"/>
        <pc:sldMkLst>
          <pc:docMk/>
          <pc:sldMk cId="816820305" sldId="686"/>
        </pc:sldMkLst>
      </pc:sldChg>
      <pc:sldChg chg="add del">
        <pc:chgData name="Alona Tsirulnikov" userId="4bbafd77-0cd3-4d60-af1e-94ad4b8daf43" providerId="ADAL" clId="{88FFDF4D-4FD0-48B5-9227-F43FD478BD05}" dt="2022-06-08T18:10:24.536" v="536" actId="47"/>
        <pc:sldMkLst>
          <pc:docMk/>
          <pc:sldMk cId="789348948" sldId="688"/>
        </pc:sldMkLst>
      </pc:sldChg>
      <pc:sldChg chg="add del">
        <pc:chgData name="Alona Tsirulnikov" userId="4bbafd77-0cd3-4d60-af1e-94ad4b8daf43" providerId="ADAL" clId="{88FFDF4D-4FD0-48B5-9227-F43FD478BD05}" dt="2022-06-08T18:10:39.527" v="540" actId="47"/>
        <pc:sldMkLst>
          <pc:docMk/>
          <pc:sldMk cId="2759556756" sldId="689"/>
        </pc:sldMkLst>
      </pc:sldChg>
      <pc:sldChg chg="add del">
        <pc:chgData name="Alona Tsirulnikov" userId="4bbafd77-0cd3-4d60-af1e-94ad4b8daf43" providerId="ADAL" clId="{88FFDF4D-4FD0-48B5-9227-F43FD478BD05}" dt="2022-06-08T18:10:53.878" v="544" actId="47"/>
        <pc:sldMkLst>
          <pc:docMk/>
          <pc:sldMk cId="4280078363" sldId="690"/>
        </pc:sldMkLst>
      </pc:sldChg>
      <pc:sldChg chg="add del">
        <pc:chgData name="Alona Tsirulnikov" userId="4bbafd77-0cd3-4d60-af1e-94ad4b8daf43" providerId="ADAL" clId="{88FFDF4D-4FD0-48B5-9227-F43FD478BD05}" dt="2022-06-08T18:04:22.713" v="438" actId="47"/>
        <pc:sldMkLst>
          <pc:docMk/>
          <pc:sldMk cId="3998369214" sldId="693"/>
        </pc:sldMkLst>
      </pc:sldChg>
      <pc:sldChg chg="del">
        <pc:chgData name="Alona Tsirulnikov" userId="4bbafd77-0cd3-4d60-af1e-94ad4b8daf43" providerId="ADAL" clId="{88FFDF4D-4FD0-48B5-9227-F43FD478BD05}" dt="2022-06-08T17:53:09.031" v="262" actId="47"/>
        <pc:sldMkLst>
          <pc:docMk/>
          <pc:sldMk cId="1910214394" sldId="694"/>
        </pc:sldMkLst>
      </pc:sldChg>
      <pc:sldChg chg="del">
        <pc:chgData name="Alona Tsirulnikov" userId="4bbafd77-0cd3-4d60-af1e-94ad4b8daf43" providerId="ADAL" clId="{88FFDF4D-4FD0-48B5-9227-F43FD478BD05}" dt="2022-06-08T17:53:50.830" v="274" actId="47"/>
        <pc:sldMkLst>
          <pc:docMk/>
          <pc:sldMk cId="2275874392" sldId="695"/>
        </pc:sldMkLst>
      </pc:sldChg>
      <pc:sldChg chg="del">
        <pc:chgData name="Alona Tsirulnikov" userId="4bbafd77-0cd3-4d60-af1e-94ad4b8daf43" providerId="ADAL" clId="{88FFDF4D-4FD0-48B5-9227-F43FD478BD05}" dt="2022-06-08T17:54:55.211" v="290" actId="47"/>
        <pc:sldMkLst>
          <pc:docMk/>
          <pc:sldMk cId="3984885519" sldId="696"/>
        </pc:sldMkLst>
      </pc:sldChg>
      <pc:sldChg chg="del">
        <pc:chgData name="Alona Tsirulnikov" userId="4bbafd77-0cd3-4d60-af1e-94ad4b8daf43" providerId="ADAL" clId="{88FFDF4D-4FD0-48B5-9227-F43FD478BD05}" dt="2022-06-08T17:55:32.644" v="298" actId="47"/>
        <pc:sldMkLst>
          <pc:docMk/>
          <pc:sldMk cId="1865463414" sldId="697"/>
        </pc:sldMkLst>
      </pc:sldChg>
      <pc:sldChg chg="del">
        <pc:chgData name="Alona Tsirulnikov" userId="4bbafd77-0cd3-4d60-af1e-94ad4b8daf43" providerId="ADAL" clId="{88FFDF4D-4FD0-48B5-9227-F43FD478BD05}" dt="2022-06-08T17:52:07.126" v="250" actId="47"/>
        <pc:sldMkLst>
          <pc:docMk/>
          <pc:sldMk cId="993740781" sldId="698"/>
        </pc:sldMkLst>
      </pc:sldChg>
      <pc:sldChg chg="del">
        <pc:chgData name="Alona Tsirulnikov" userId="4bbafd77-0cd3-4d60-af1e-94ad4b8daf43" providerId="ADAL" clId="{88FFDF4D-4FD0-48B5-9227-F43FD478BD05}" dt="2022-06-08T17:56:00.219" v="306" actId="47"/>
        <pc:sldMkLst>
          <pc:docMk/>
          <pc:sldMk cId="4154434472" sldId="699"/>
        </pc:sldMkLst>
      </pc:sldChg>
      <pc:sldChg chg="add del">
        <pc:chgData name="Alona Tsirulnikov" userId="4bbafd77-0cd3-4d60-af1e-94ad4b8daf43" providerId="ADAL" clId="{88FFDF4D-4FD0-48B5-9227-F43FD478BD05}" dt="2022-06-08T18:03:38.423" v="426" actId="47"/>
        <pc:sldMkLst>
          <pc:docMk/>
          <pc:sldMk cId="2485823474" sldId="704"/>
        </pc:sldMkLst>
      </pc:sldChg>
      <pc:sldChg chg="modSp add del mod">
        <pc:chgData name="Alona Tsirulnikov" userId="4bbafd77-0cd3-4d60-af1e-94ad4b8daf43" providerId="ADAL" clId="{88FFDF4D-4FD0-48B5-9227-F43FD478BD05}" dt="2022-06-08T18:07:10.397" v="477" actId="47"/>
        <pc:sldMkLst>
          <pc:docMk/>
          <pc:sldMk cId="4228030454" sldId="706"/>
        </pc:sldMkLst>
        <pc:spChg chg="mod">
          <ac:chgData name="Alona Tsirulnikov" userId="4bbafd77-0cd3-4d60-af1e-94ad4b8daf43" providerId="ADAL" clId="{88FFDF4D-4FD0-48B5-9227-F43FD478BD05}" dt="2022-06-08T18:06:57.013" v="474" actId="14100"/>
          <ac:spMkLst>
            <pc:docMk/>
            <pc:sldMk cId="4228030454" sldId="706"/>
            <ac:spMk id="12" creationId="{67A03433-C32B-461E-8503-2245D6139909}"/>
          </ac:spMkLst>
        </pc:spChg>
      </pc:sldChg>
      <pc:sldChg chg="add del">
        <pc:chgData name="Alona Tsirulnikov" userId="4bbafd77-0cd3-4d60-af1e-94ad4b8daf43" providerId="ADAL" clId="{88FFDF4D-4FD0-48B5-9227-F43FD478BD05}" dt="2022-06-08T18:07:31.970" v="482" actId="47"/>
        <pc:sldMkLst>
          <pc:docMk/>
          <pc:sldMk cId="4172661281" sldId="707"/>
        </pc:sldMkLst>
      </pc:sldChg>
      <pc:sldChg chg="add del">
        <pc:chgData name="Alona Tsirulnikov" userId="4bbafd77-0cd3-4d60-af1e-94ad4b8daf43" providerId="ADAL" clId="{88FFDF4D-4FD0-48B5-9227-F43FD478BD05}" dt="2022-06-08T18:06:48.126" v="470" actId="47"/>
        <pc:sldMkLst>
          <pc:docMk/>
          <pc:sldMk cId="4129189845" sldId="708"/>
        </pc:sldMkLst>
      </pc:sldChg>
      <pc:sldChg chg="add del">
        <pc:chgData name="Alona Tsirulnikov" userId="4bbafd77-0cd3-4d60-af1e-94ad4b8daf43" providerId="ADAL" clId="{88FFDF4D-4FD0-48B5-9227-F43FD478BD05}" dt="2022-06-08T18:06:00.976" v="463" actId="47"/>
        <pc:sldMkLst>
          <pc:docMk/>
          <pc:sldMk cId="625660539" sldId="709"/>
        </pc:sldMkLst>
      </pc:sldChg>
      <pc:sldChg chg="add del">
        <pc:chgData name="Alona Tsirulnikov" userId="4bbafd77-0cd3-4d60-af1e-94ad4b8daf43" providerId="ADAL" clId="{88FFDF4D-4FD0-48B5-9227-F43FD478BD05}" dt="2022-06-08T18:03:21.507" v="422" actId="47"/>
        <pc:sldMkLst>
          <pc:docMk/>
          <pc:sldMk cId="2296574970" sldId="710"/>
        </pc:sldMkLst>
      </pc:sldChg>
      <pc:sldChg chg="add del">
        <pc:chgData name="Alona Tsirulnikov" userId="4bbafd77-0cd3-4d60-af1e-94ad4b8daf43" providerId="ADAL" clId="{88FFDF4D-4FD0-48B5-9227-F43FD478BD05}" dt="2022-06-08T18:07:45.842" v="486" actId="47"/>
        <pc:sldMkLst>
          <pc:docMk/>
          <pc:sldMk cId="1157456162" sldId="711"/>
        </pc:sldMkLst>
      </pc:sldChg>
      <pc:sldChg chg="add del">
        <pc:chgData name="Alona Tsirulnikov" userId="4bbafd77-0cd3-4d60-af1e-94ad4b8daf43" providerId="ADAL" clId="{88FFDF4D-4FD0-48B5-9227-F43FD478BD05}" dt="2022-06-08T18:08:14.547" v="496" actId="47"/>
        <pc:sldMkLst>
          <pc:docMk/>
          <pc:sldMk cId="1317894258" sldId="712"/>
        </pc:sldMkLst>
      </pc:sldChg>
      <pc:sldChg chg="addSp modSp add del">
        <pc:chgData name="Alona Tsirulnikov" userId="4bbafd77-0cd3-4d60-af1e-94ad4b8daf43" providerId="ADAL" clId="{88FFDF4D-4FD0-48B5-9227-F43FD478BD05}" dt="2022-06-08T18:08:29.117" v="502" actId="47"/>
        <pc:sldMkLst>
          <pc:docMk/>
          <pc:sldMk cId="2082770029" sldId="713"/>
        </pc:sldMkLst>
        <pc:spChg chg="add mod">
          <ac:chgData name="Alona Tsirulnikov" userId="4bbafd77-0cd3-4d60-af1e-94ad4b8daf43" providerId="ADAL" clId="{88FFDF4D-4FD0-48B5-9227-F43FD478BD05}" dt="2022-06-08T18:08:23.992" v="500" actId="571"/>
          <ac:spMkLst>
            <pc:docMk/>
            <pc:sldMk cId="2082770029" sldId="713"/>
            <ac:spMk id="10" creationId="{23BA08A1-EB31-A1B5-C943-632A8F18A5B0}"/>
          </ac:spMkLst>
        </pc:spChg>
        <pc:spChg chg="add mod">
          <ac:chgData name="Alona Tsirulnikov" userId="4bbafd77-0cd3-4d60-af1e-94ad4b8daf43" providerId="ADAL" clId="{88FFDF4D-4FD0-48B5-9227-F43FD478BD05}" dt="2022-06-08T18:08:23.992" v="500" actId="571"/>
          <ac:spMkLst>
            <pc:docMk/>
            <pc:sldMk cId="2082770029" sldId="713"/>
            <ac:spMk id="13" creationId="{1BC56713-BA14-D069-A29C-B7790C4ACB0F}"/>
          </ac:spMkLst>
        </pc:spChg>
      </pc:sldChg>
      <pc:sldChg chg="add del">
        <pc:chgData name="Alona Tsirulnikov" userId="4bbafd77-0cd3-4d60-af1e-94ad4b8daf43" providerId="ADAL" clId="{88FFDF4D-4FD0-48B5-9227-F43FD478BD05}" dt="2022-06-08T18:08:40.961" v="506" actId="47"/>
        <pc:sldMkLst>
          <pc:docMk/>
          <pc:sldMk cId="835254574" sldId="714"/>
        </pc:sldMkLst>
      </pc:sldChg>
      <pc:sldChg chg="add del">
        <pc:chgData name="Alona Tsirulnikov" userId="4bbafd77-0cd3-4d60-af1e-94ad4b8daf43" providerId="ADAL" clId="{88FFDF4D-4FD0-48B5-9227-F43FD478BD05}" dt="2022-06-08T18:08:56.378" v="510" actId="47"/>
        <pc:sldMkLst>
          <pc:docMk/>
          <pc:sldMk cId="3063771544" sldId="715"/>
        </pc:sldMkLst>
      </pc:sldChg>
      <pc:sldChg chg="add del">
        <pc:chgData name="Alona Tsirulnikov" userId="4bbafd77-0cd3-4d60-af1e-94ad4b8daf43" providerId="ADAL" clId="{88FFDF4D-4FD0-48B5-9227-F43FD478BD05}" dt="2022-06-08T18:09:49.054" v="526" actId="47"/>
        <pc:sldMkLst>
          <pc:docMk/>
          <pc:sldMk cId="3483698579" sldId="716"/>
        </pc:sldMkLst>
      </pc:sldChg>
      <pc:sldChg chg="add del">
        <pc:chgData name="Alona Tsirulnikov" userId="4bbafd77-0cd3-4d60-af1e-94ad4b8daf43" providerId="ADAL" clId="{88FFDF4D-4FD0-48B5-9227-F43FD478BD05}" dt="2022-06-08T18:10:07.425" v="532" actId="47"/>
        <pc:sldMkLst>
          <pc:docMk/>
          <pc:sldMk cId="3172849037" sldId="717"/>
        </pc:sldMkLst>
      </pc:sldChg>
      <pc:sldChg chg="addSp delSp modSp new add del mod addCm">
        <pc:chgData name="Alona Tsirulnikov" userId="4bbafd77-0cd3-4d60-af1e-94ad4b8daf43" providerId="ADAL" clId="{88FFDF4D-4FD0-48B5-9227-F43FD478BD05}" dt="2022-06-08T18:18:12.739" v="765" actId="20577"/>
        <pc:sldMkLst>
          <pc:docMk/>
          <pc:sldMk cId="443344071" sldId="718"/>
        </pc:sldMkLst>
        <pc:spChg chg="del">
          <ac:chgData name="Alona Tsirulnikov" userId="4bbafd77-0cd3-4d60-af1e-94ad4b8daf43" providerId="ADAL" clId="{88FFDF4D-4FD0-48B5-9227-F43FD478BD05}" dt="2022-06-08T17:50:16.275" v="233" actId="478"/>
          <ac:spMkLst>
            <pc:docMk/>
            <pc:sldMk cId="443344071" sldId="718"/>
            <ac:spMk id="2" creationId="{8ED98767-69A0-54DD-553B-768AE9D80FFA}"/>
          </ac:spMkLst>
        </pc:spChg>
        <pc:spChg chg="del">
          <ac:chgData name="Alona Tsirulnikov" userId="4bbafd77-0cd3-4d60-af1e-94ad4b8daf43" providerId="ADAL" clId="{88FFDF4D-4FD0-48B5-9227-F43FD478BD05}" dt="2022-06-08T17:50:16.275" v="233" actId="478"/>
          <ac:spMkLst>
            <pc:docMk/>
            <pc:sldMk cId="443344071" sldId="718"/>
            <ac:spMk id="3" creationId="{671AA7A8-A2BB-DEF1-5C09-D4183EB2C724}"/>
          </ac:spMkLst>
        </pc:spChg>
        <pc:spChg chg="add del mod">
          <ac:chgData name="Alona Tsirulnikov" userId="4bbafd77-0cd3-4d60-af1e-94ad4b8daf43" providerId="ADAL" clId="{88FFDF4D-4FD0-48B5-9227-F43FD478BD05}" dt="2022-06-08T18:12:47.536" v="581" actId="478"/>
          <ac:spMkLst>
            <pc:docMk/>
            <pc:sldMk cId="443344071" sldId="718"/>
            <ac:spMk id="5" creationId="{F0751B79-1458-54C6-D49D-509EC24F09D5}"/>
          </ac:spMkLst>
        </pc:spChg>
        <pc:spChg chg="add del mod">
          <ac:chgData name="Alona Tsirulnikov" userId="4bbafd77-0cd3-4d60-af1e-94ad4b8daf43" providerId="ADAL" clId="{88FFDF4D-4FD0-48B5-9227-F43FD478BD05}" dt="2022-06-08T18:13:09.331" v="585" actId="478"/>
          <ac:spMkLst>
            <pc:docMk/>
            <pc:sldMk cId="443344071" sldId="718"/>
            <ac:spMk id="6" creationId="{6392B015-9153-3498-3931-5D45EBF27A3F}"/>
          </ac:spMkLst>
        </pc:spChg>
        <pc:spChg chg="add del mod">
          <ac:chgData name="Alona Tsirulnikov" userId="4bbafd77-0cd3-4d60-af1e-94ad4b8daf43" providerId="ADAL" clId="{88FFDF4D-4FD0-48B5-9227-F43FD478BD05}" dt="2022-06-08T18:12:56.571" v="583" actId="478"/>
          <ac:spMkLst>
            <pc:docMk/>
            <pc:sldMk cId="443344071" sldId="718"/>
            <ac:spMk id="8" creationId="{1D21D4FE-CE3B-F7D8-14E8-BADA0C1F6378}"/>
          </ac:spMkLst>
        </pc:spChg>
        <pc:spChg chg="add mod">
          <ac:chgData name="Alona Tsirulnikov" userId="4bbafd77-0cd3-4d60-af1e-94ad4b8daf43" providerId="ADAL" clId="{88FFDF4D-4FD0-48B5-9227-F43FD478BD05}" dt="2022-06-08T18:18:12.739" v="765" actId="20577"/>
          <ac:spMkLst>
            <pc:docMk/>
            <pc:sldMk cId="443344071" sldId="718"/>
            <ac:spMk id="10" creationId="{CEDE24A8-272D-9C44-6EC2-3F17E6AE19C0}"/>
          </ac:spMkLst>
        </pc:spChg>
        <pc:spChg chg="add del mod">
          <ac:chgData name="Alona Tsirulnikov" userId="4bbafd77-0cd3-4d60-af1e-94ad4b8daf43" providerId="ADAL" clId="{88FFDF4D-4FD0-48B5-9227-F43FD478BD05}" dt="2022-06-08T18:14:23.630" v="616" actId="478"/>
          <ac:spMkLst>
            <pc:docMk/>
            <pc:sldMk cId="443344071" sldId="718"/>
            <ac:spMk id="12" creationId="{FF0FCAD6-FC75-29EA-15EC-6D5EBC085123}"/>
          </ac:spMkLst>
        </pc:spChg>
        <pc:spChg chg="add del mod">
          <ac:chgData name="Alona Tsirulnikov" userId="4bbafd77-0cd3-4d60-af1e-94ad4b8daf43" providerId="ADAL" clId="{88FFDF4D-4FD0-48B5-9227-F43FD478BD05}" dt="2022-06-08T18:12:51.919" v="582" actId="478"/>
          <ac:spMkLst>
            <pc:docMk/>
            <pc:sldMk cId="443344071" sldId="718"/>
            <ac:spMk id="14" creationId="{3D6F2AEF-F34A-E635-40FF-D9A905D9AB48}"/>
          </ac:spMkLst>
        </pc:spChg>
        <pc:spChg chg="add del mod">
          <ac:chgData name="Alona Tsirulnikov" userId="4bbafd77-0cd3-4d60-af1e-94ad4b8daf43" providerId="ADAL" clId="{88FFDF4D-4FD0-48B5-9227-F43FD478BD05}" dt="2022-06-08T18:12:51.919" v="582" actId="478"/>
          <ac:spMkLst>
            <pc:docMk/>
            <pc:sldMk cId="443344071" sldId="718"/>
            <ac:spMk id="17" creationId="{3506B4C7-6F2B-0197-2E6C-1862DA675459}"/>
          </ac:spMkLst>
        </pc:spChg>
        <pc:spChg chg="add del mod">
          <ac:chgData name="Alona Tsirulnikov" userId="4bbafd77-0cd3-4d60-af1e-94ad4b8daf43" providerId="ADAL" clId="{88FFDF4D-4FD0-48B5-9227-F43FD478BD05}" dt="2022-06-08T18:14:27.922" v="617" actId="21"/>
          <ac:spMkLst>
            <pc:docMk/>
            <pc:sldMk cId="443344071" sldId="718"/>
            <ac:spMk id="19" creationId="{AC231B95-6B1C-0A0F-5344-C67A783CD4D9}"/>
          </ac:spMkLst>
        </pc:spChg>
        <pc:spChg chg="add mod">
          <ac:chgData name="Alona Tsirulnikov" userId="4bbafd77-0cd3-4d60-af1e-94ad4b8daf43" providerId="ADAL" clId="{88FFDF4D-4FD0-48B5-9227-F43FD478BD05}" dt="2022-06-08T18:17:59.550" v="751" actId="1076"/>
          <ac:spMkLst>
            <pc:docMk/>
            <pc:sldMk cId="443344071" sldId="718"/>
            <ac:spMk id="20" creationId="{FE33CEC9-A8A2-F4C1-6BDB-A1989DC53491}"/>
          </ac:spMkLst>
        </pc:spChg>
        <pc:spChg chg="add del mod">
          <ac:chgData name="Alona Tsirulnikov" userId="4bbafd77-0cd3-4d60-af1e-94ad4b8daf43" providerId="ADAL" clId="{88FFDF4D-4FD0-48B5-9227-F43FD478BD05}" dt="2022-06-08T18:13:09.331" v="585" actId="478"/>
          <ac:spMkLst>
            <pc:docMk/>
            <pc:sldMk cId="443344071" sldId="718"/>
            <ac:spMk id="21" creationId="{3A5C3BDC-21AE-DA90-B648-CF36CF150847}"/>
          </ac:spMkLst>
        </pc:spChg>
        <pc:spChg chg="add del mod">
          <ac:chgData name="Alona Tsirulnikov" userId="4bbafd77-0cd3-4d60-af1e-94ad4b8daf43" providerId="ADAL" clId="{88FFDF4D-4FD0-48B5-9227-F43FD478BD05}" dt="2022-06-08T18:13:09.331" v="585" actId="478"/>
          <ac:spMkLst>
            <pc:docMk/>
            <pc:sldMk cId="443344071" sldId="718"/>
            <ac:spMk id="22" creationId="{814B4196-B263-190D-6628-4CA6E7056811}"/>
          </ac:spMkLst>
        </pc:spChg>
        <pc:spChg chg="add mod">
          <ac:chgData name="Alona Tsirulnikov" userId="4bbafd77-0cd3-4d60-af1e-94ad4b8daf43" providerId="ADAL" clId="{88FFDF4D-4FD0-48B5-9227-F43FD478BD05}" dt="2022-06-08T18:17:59.550" v="751" actId="1076"/>
          <ac:spMkLst>
            <pc:docMk/>
            <pc:sldMk cId="443344071" sldId="718"/>
            <ac:spMk id="27" creationId="{0F303D8A-2274-6645-6E72-16DA70907CD3}"/>
          </ac:spMkLst>
        </pc:spChg>
        <pc:spChg chg="add mod">
          <ac:chgData name="Alona Tsirulnikov" userId="4bbafd77-0cd3-4d60-af1e-94ad4b8daf43" providerId="ADAL" clId="{88FFDF4D-4FD0-48B5-9227-F43FD478BD05}" dt="2022-06-08T18:17:59.550" v="751" actId="1076"/>
          <ac:spMkLst>
            <pc:docMk/>
            <pc:sldMk cId="443344071" sldId="718"/>
            <ac:spMk id="28" creationId="{E275DE00-1229-104F-9FBA-30EE0C3846B3}"/>
          </ac:spMkLst>
        </pc:spChg>
        <pc:spChg chg="add mod">
          <ac:chgData name="Alona Tsirulnikov" userId="4bbafd77-0cd3-4d60-af1e-94ad4b8daf43" providerId="ADAL" clId="{88FFDF4D-4FD0-48B5-9227-F43FD478BD05}" dt="2022-06-08T18:17:59.550" v="751" actId="1076"/>
          <ac:spMkLst>
            <pc:docMk/>
            <pc:sldMk cId="443344071" sldId="718"/>
            <ac:spMk id="30" creationId="{65FE689E-758F-803A-E0D9-CF04C47E387C}"/>
          </ac:spMkLst>
        </pc:spChg>
        <pc:spChg chg="add mod">
          <ac:chgData name="Alona Tsirulnikov" userId="4bbafd77-0cd3-4d60-af1e-94ad4b8daf43" providerId="ADAL" clId="{88FFDF4D-4FD0-48B5-9227-F43FD478BD05}" dt="2022-06-08T18:17:59.550" v="751" actId="1076"/>
          <ac:spMkLst>
            <pc:docMk/>
            <pc:sldMk cId="443344071" sldId="718"/>
            <ac:spMk id="31" creationId="{96450052-4FB5-E5D5-B3D6-406FEE0E4A88}"/>
          </ac:spMkLst>
        </pc:spChg>
        <pc:spChg chg="add mod">
          <ac:chgData name="Alona Tsirulnikov" userId="4bbafd77-0cd3-4d60-af1e-94ad4b8daf43" providerId="ADAL" clId="{88FFDF4D-4FD0-48B5-9227-F43FD478BD05}" dt="2022-06-08T18:17:59.550" v="751" actId="1076"/>
          <ac:spMkLst>
            <pc:docMk/>
            <pc:sldMk cId="443344071" sldId="718"/>
            <ac:spMk id="33" creationId="{29584E9A-426E-A915-DE21-5420840B9573}"/>
          </ac:spMkLst>
        </pc:spChg>
        <pc:picChg chg="add del mod">
          <ac:chgData name="Alona Tsirulnikov" userId="4bbafd77-0cd3-4d60-af1e-94ad4b8daf43" providerId="ADAL" clId="{88FFDF4D-4FD0-48B5-9227-F43FD478BD05}" dt="2022-06-08T18:12:47.536" v="581" actId="478"/>
          <ac:picMkLst>
            <pc:docMk/>
            <pc:sldMk cId="443344071" sldId="718"/>
            <ac:picMk id="7" creationId="{566D5404-095A-7138-57F4-0BD3A56DA44A}"/>
          </ac:picMkLst>
        </pc:picChg>
        <pc:picChg chg="add del mod">
          <ac:chgData name="Alona Tsirulnikov" userId="4bbafd77-0cd3-4d60-af1e-94ad4b8daf43" providerId="ADAL" clId="{88FFDF4D-4FD0-48B5-9227-F43FD478BD05}" dt="2022-06-08T18:12:56.571" v="583" actId="478"/>
          <ac:picMkLst>
            <pc:docMk/>
            <pc:sldMk cId="443344071" sldId="718"/>
            <ac:picMk id="9" creationId="{489996DB-4D53-80E4-77B1-A8B1F9D7FC8F}"/>
          </ac:picMkLst>
        </pc:picChg>
        <pc:picChg chg="add mod">
          <ac:chgData name="Alona Tsirulnikov" userId="4bbafd77-0cd3-4d60-af1e-94ad4b8daf43" providerId="ADAL" clId="{88FFDF4D-4FD0-48B5-9227-F43FD478BD05}" dt="2022-06-08T18:17:59.550" v="751" actId="1076"/>
          <ac:picMkLst>
            <pc:docMk/>
            <pc:sldMk cId="443344071" sldId="718"/>
            <ac:picMk id="11" creationId="{18A01AA4-2034-8C16-3836-62EA1BD0B3F4}"/>
          </ac:picMkLst>
        </pc:picChg>
        <pc:picChg chg="add mod">
          <ac:chgData name="Alona Tsirulnikov" userId="4bbafd77-0cd3-4d60-af1e-94ad4b8daf43" providerId="ADAL" clId="{88FFDF4D-4FD0-48B5-9227-F43FD478BD05}" dt="2022-06-08T18:17:59.550" v="751" actId="1076"/>
          <ac:picMkLst>
            <pc:docMk/>
            <pc:sldMk cId="443344071" sldId="718"/>
            <ac:picMk id="13" creationId="{E3F56686-7AC4-C28C-79BE-1F2B61B19F46}"/>
          </ac:picMkLst>
        </pc:picChg>
        <pc:picChg chg="add del mod">
          <ac:chgData name="Alona Tsirulnikov" userId="4bbafd77-0cd3-4d60-af1e-94ad4b8daf43" providerId="ADAL" clId="{88FFDF4D-4FD0-48B5-9227-F43FD478BD05}" dt="2022-06-08T18:12:56.571" v="583" actId="478"/>
          <ac:picMkLst>
            <pc:docMk/>
            <pc:sldMk cId="443344071" sldId="718"/>
            <ac:picMk id="15" creationId="{CC82B019-7A21-3DD2-12DD-24E95C27104E}"/>
          </ac:picMkLst>
        </pc:picChg>
        <pc:picChg chg="add del mod">
          <ac:chgData name="Alona Tsirulnikov" userId="4bbafd77-0cd3-4d60-af1e-94ad4b8daf43" providerId="ADAL" clId="{88FFDF4D-4FD0-48B5-9227-F43FD478BD05}" dt="2022-06-08T18:12:56.571" v="583" actId="478"/>
          <ac:picMkLst>
            <pc:docMk/>
            <pc:sldMk cId="443344071" sldId="718"/>
            <ac:picMk id="16" creationId="{A0F21266-2A71-7C8D-4772-0BB394EC514C}"/>
          </ac:picMkLst>
        </pc:picChg>
        <pc:picChg chg="add del mod">
          <ac:chgData name="Alona Tsirulnikov" userId="4bbafd77-0cd3-4d60-af1e-94ad4b8daf43" providerId="ADAL" clId="{88FFDF4D-4FD0-48B5-9227-F43FD478BD05}" dt="2022-06-08T18:13:09.331" v="585" actId="478"/>
          <ac:picMkLst>
            <pc:docMk/>
            <pc:sldMk cId="443344071" sldId="718"/>
            <ac:picMk id="18" creationId="{2472C3D5-43B5-9A16-569B-ADED39C6DCE3}"/>
          </ac:picMkLst>
        </pc:picChg>
        <pc:picChg chg="add del mod">
          <ac:chgData name="Alona Tsirulnikov" userId="4bbafd77-0cd3-4d60-af1e-94ad4b8daf43" providerId="ADAL" clId="{88FFDF4D-4FD0-48B5-9227-F43FD478BD05}" dt="2022-06-08T18:14:27.922" v="617" actId="21"/>
          <ac:picMkLst>
            <pc:docMk/>
            <pc:sldMk cId="443344071" sldId="718"/>
            <ac:picMk id="23" creationId="{DFE10830-4167-45D3-9F7F-67B7D2AA7D9C}"/>
          </ac:picMkLst>
        </pc:picChg>
        <pc:picChg chg="add mod">
          <ac:chgData name="Alona Tsirulnikov" userId="4bbafd77-0cd3-4d60-af1e-94ad4b8daf43" providerId="ADAL" clId="{88FFDF4D-4FD0-48B5-9227-F43FD478BD05}" dt="2022-06-08T18:17:59.550" v="751" actId="1076"/>
          <ac:picMkLst>
            <pc:docMk/>
            <pc:sldMk cId="443344071" sldId="718"/>
            <ac:picMk id="24" creationId="{A80C37E2-BA2B-5E74-A69E-8C5827B84166}"/>
          </ac:picMkLst>
        </pc:picChg>
        <pc:picChg chg="add del mod">
          <ac:chgData name="Alona Tsirulnikov" userId="4bbafd77-0cd3-4d60-af1e-94ad4b8daf43" providerId="ADAL" clId="{88FFDF4D-4FD0-48B5-9227-F43FD478BD05}" dt="2022-06-08T18:13:09.331" v="585" actId="478"/>
          <ac:picMkLst>
            <pc:docMk/>
            <pc:sldMk cId="443344071" sldId="718"/>
            <ac:picMk id="25" creationId="{E3CFE605-B31D-7872-A99E-FBC5BEAA7A4D}"/>
          </ac:picMkLst>
        </pc:picChg>
        <pc:picChg chg="add mod">
          <ac:chgData name="Alona Tsirulnikov" userId="4bbafd77-0cd3-4d60-af1e-94ad4b8daf43" providerId="ADAL" clId="{88FFDF4D-4FD0-48B5-9227-F43FD478BD05}" dt="2022-06-08T18:17:59.550" v="751" actId="1076"/>
          <ac:picMkLst>
            <pc:docMk/>
            <pc:sldMk cId="443344071" sldId="718"/>
            <ac:picMk id="26" creationId="{5D511F77-EC6D-0516-B688-2E000CDE8EDD}"/>
          </ac:picMkLst>
        </pc:picChg>
        <pc:picChg chg="add mod">
          <ac:chgData name="Alona Tsirulnikov" userId="4bbafd77-0cd3-4d60-af1e-94ad4b8daf43" providerId="ADAL" clId="{88FFDF4D-4FD0-48B5-9227-F43FD478BD05}" dt="2022-06-08T18:17:59.550" v="751" actId="1076"/>
          <ac:picMkLst>
            <pc:docMk/>
            <pc:sldMk cId="443344071" sldId="718"/>
            <ac:picMk id="29" creationId="{4449F7D8-A97C-9B7C-A291-52D71AB96C4F}"/>
          </ac:picMkLst>
        </pc:picChg>
        <pc:picChg chg="add mod">
          <ac:chgData name="Alona Tsirulnikov" userId="4bbafd77-0cd3-4d60-af1e-94ad4b8daf43" providerId="ADAL" clId="{88FFDF4D-4FD0-48B5-9227-F43FD478BD05}" dt="2022-06-08T18:17:59.550" v="751" actId="1076"/>
          <ac:picMkLst>
            <pc:docMk/>
            <pc:sldMk cId="443344071" sldId="718"/>
            <ac:picMk id="32" creationId="{91D58A5E-0499-E8DC-8721-113E9C5DED54}"/>
          </ac:picMkLst>
        </pc:picChg>
      </pc:sldChg>
      <pc:sldChg chg="addSp delSp modSp new add del mod addCm modCm">
        <pc:chgData name="Alona Tsirulnikov" userId="4bbafd77-0cd3-4d60-af1e-94ad4b8daf43" providerId="ADAL" clId="{88FFDF4D-4FD0-48B5-9227-F43FD478BD05}" dt="2022-06-08T18:24:49.429" v="1155" actId="2056"/>
        <pc:sldMkLst>
          <pc:docMk/>
          <pc:sldMk cId="3699876563" sldId="719"/>
        </pc:sldMkLst>
        <pc:spChg chg="del">
          <ac:chgData name="Alona Tsirulnikov" userId="4bbafd77-0cd3-4d60-af1e-94ad4b8daf43" providerId="ADAL" clId="{88FFDF4D-4FD0-48B5-9227-F43FD478BD05}" dt="2022-06-08T17:50:28.794" v="237" actId="478"/>
          <ac:spMkLst>
            <pc:docMk/>
            <pc:sldMk cId="3699876563" sldId="719"/>
            <ac:spMk id="2" creationId="{C3D2533E-8DDF-00C6-B287-4A5AB2A3A6CA}"/>
          </ac:spMkLst>
        </pc:spChg>
        <pc:spChg chg="del">
          <ac:chgData name="Alona Tsirulnikov" userId="4bbafd77-0cd3-4d60-af1e-94ad4b8daf43" providerId="ADAL" clId="{88FFDF4D-4FD0-48B5-9227-F43FD478BD05}" dt="2022-06-08T17:50:28.794" v="237" actId="478"/>
          <ac:spMkLst>
            <pc:docMk/>
            <pc:sldMk cId="3699876563" sldId="719"/>
            <ac:spMk id="3" creationId="{04A797B1-91D0-B0A6-FB5A-72A2ABFB593B}"/>
          </ac:spMkLst>
        </pc:spChg>
        <pc:spChg chg="add del">
          <ac:chgData name="Alona Tsirulnikov" userId="4bbafd77-0cd3-4d60-af1e-94ad4b8daf43" providerId="ADAL" clId="{88FFDF4D-4FD0-48B5-9227-F43FD478BD05}" dt="2022-06-08T17:51:05.612" v="242" actId="478"/>
          <ac:spMkLst>
            <pc:docMk/>
            <pc:sldMk cId="3699876563" sldId="719"/>
            <ac:spMk id="4" creationId="{223C14C5-7F96-5860-FA04-F5DA1FB4CCC6}"/>
          </ac:spMkLst>
        </pc:spChg>
        <pc:spChg chg="add del mod">
          <ac:chgData name="Alona Tsirulnikov" userId="4bbafd77-0cd3-4d60-af1e-94ad4b8daf43" providerId="ADAL" clId="{88FFDF4D-4FD0-48B5-9227-F43FD478BD05}" dt="2022-06-08T18:18:50.196" v="768" actId="478"/>
          <ac:spMkLst>
            <pc:docMk/>
            <pc:sldMk cId="3699876563" sldId="719"/>
            <ac:spMk id="5" creationId="{57A2F074-15F2-3784-97B6-ABA3D4EF875B}"/>
          </ac:spMkLst>
        </pc:spChg>
        <pc:spChg chg="add del mod">
          <ac:chgData name="Alona Tsirulnikov" userId="4bbafd77-0cd3-4d60-af1e-94ad4b8daf43" providerId="ADAL" clId="{88FFDF4D-4FD0-48B5-9227-F43FD478BD05}" dt="2022-06-08T18:24:49.407" v="1154" actId="478"/>
          <ac:spMkLst>
            <pc:docMk/>
            <pc:sldMk cId="3699876563" sldId="719"/>
            <ac:spMk id="6" creationId="{183863B7-AF03-886A-A862-55BFBEFF6DB7}"/>
          </ac:spMkLst>
        </pc:spChg>
        <pc:spChg chg="add mod">
          <ac:chgData name="Alona Tsirulnikov" userId="4bbafd77-0cd3-4d60-af1e-94ad4b8daf43" providerId="ADAL" clId="{88FFDF4D-4FD0-48B5-9227-F43FD478BD05}" dt="2022-06-08T18:18:50.905" v="769"/>
          <ac:spMkLst>
            <pc:docMk/>
            <pc:sldMk cId="3699876563" sldId="719"/>
            <ac:spMk id="7" creationId="{EB40D546-5C4A-B70B-4CE3-BFC94FC3FCB6}"/>
          </ac:spMkLst>
        </pc:spChg>
        <pc:spChg chg="add mod">
          <ac:chgData name="Alona Tsirulnikov" userId="4bbafd77-0cd3-4d60-af1e-94ad4b8daf43" providerId="ADAL" clId="{88FFDF4D-4FD0-48B5-9227-F43FD478BD05}" dt="2022-06-08T18:24:46.243" v="1153" actId="6549"/>
          <ac:spMkLst>
            <pc:docMk/>
            <pc:sldMk cId="3699876563" sldId="719"/>
            <ac:spMk id="8" creationId="{C273EAB8-4DCD-395C-5994-855FFD8B7913}"/>
          </ac:spMkLst>
        </pc:spChg>
      </pc:sldChg>
      <pc:sldChg chg="addSp delSp modSp new add del mod">
        <pc:chgData name="Alona Tsirulnikov" userId="4bbafd77-0cd3-4d60-af1e-94ad4b8daf43" providerId="ADAL" clId="{88FFDF4D-4FD0-48B5-9227-F43FD478BD05}" dt="2022-06-08T18:26:47.901" v="1188" actId="47"/>
        <pc:sldMkLst>
          <pc:docMk/>
          <pc:sldMk cId="2487057578" sldId="720"/>
        </pc:sldMkLst>
        <pc:spChg chg="del">
          <ac:chgData name="Alona Tsirulnikov" userId="4bbafd77-0cd3-4d60-af1e-94ad4b8daf43" providerId="ADAL" clId="{88FFDF4D-4FD0-48B5-9227-F43FD478BD05}" dt="2022-06-08T17:51:19.970" v="244" actId="478"/>
          <ac:spMkLst>
            <pc:docMk/>
            <pc:sldMk cId="2487057578" sldId="720"/>
            <ac:spMk id="2" creationId="{7A55973B-A799-E181-431C-881AD41AA5EE}"/>
          </ac:spMkLst>
        </pc:spChg>
        <pc:spChg chg="del">
          <ac:chgData name="Alona Tsirulnikov" userId="4bbafd77-0cd3-4d60-af1e-94ad4b8daf43" providerId="ADAL" clId="{88FFDF4D-4FD0-48B5-9227-F43FD478BD05}" dt="2022-06-08T17:51:19.970" v="244" actId="478"/>
          <ac:spMkLst>
            <pc:docMk/>
            <pc:sldMk cId="2487057578" sldId="720"/>
            <ac:spMk id="3" creationId="{91215E5C-45B8-0925-4815-412A3F977D9E}"/>
          </ac:spMkLst>
        </pc:spChg>
        <pc:spChg chg="del">
          <ac:chgData name="Alona Tsirulnikov" userId="4bbafd77-0cd3-4d60-af1e-94ad4b8daf43" providerId="ADAL" clId="{88FFDF4D-4FD0-48B5-9227-F43FD478BD05}" dt="2022-06-08T17:51:19.970" v="244" actId="478"/>
          <ac:spMkLst>
            <pc:docMk/>
            <pc:sldMk cId="2487057578" sldId="720"/>
            <ac:spMk id="4" creationId="{3F6CF03B-5522-A304-C0B1-DEE8CA87FE21}"/>
          </ac:spMkLst>
        </pc:spChg>
        <pc:spChg chg="add mod">
          <ac:chgData name="Alona Tsirulnikov" userId="4bbafd77-0cd3-4d60-af1e-94ad4b8daf43" providerId="ADAL" clId="{88FFDF4D-4FD0-48B5-9227-F43FD478BD05}" dt="2022-06-08T17:51:42.365" v="245"/>
          <ac:spMkLst>
            <pc:docMk/>
            <pc:sldMk cId="2487057578" sldId="720"/>
            <ac:spMk id="5" creationId="{1F58EA36-8158-FC7F-13D7-5DA8813E2A74}"/>
          </ac:spMkLst>
        </pc:spChg>
        <pc:spChg chg="add mod">
          <ac:chgData name="Alona Tsirulnikov" userId="4bbafd77-0cd3-4d60-af1e-94ad4b8daf43" providerId="ADAL" clId="{88FFDF4D-4FD0-48B5-9227-F43FD478BD05}" dt="2022-06-08T17:51:42.365" v="245"/>
          <ac:spMkLst>
            <pc:docMk/>
            <pc:sldMk cId="2487057578" sldId="720"/>
            <ac:spMk id="6" creationId="{C6B3986A-7B2C-03E4-4358-6A65363CC881}"/>
          </ac:spMkLst>
        </pc:spChg>
        <pc:spChg chg="add mod">
          <ac:chgData name="Alona Tsirulnikov" userId="4bbafd77-0cd3-4d60-af1e-94ad4b8daf43" providerId="ADAL" clId="{88FFDF4D-4FD0-48B5-9227-F43FD478BD05}" dt="2022-06-08T17:51:42.365" v="245"/>
          <ac:spMkLst>
            <pc:docMk/>
            <pc:sldMk cId="2487057578" sldId="720"/>
            <ac:spMk id="7" creationId="{0C9C4EEE-3CDA-8939-F317-DFAE733173C4}"/>
          </ac:spMkLst>
        </pc:spChg>
        <pc:spChg chg="add mod">
          <ac:chgData name="Alona Tsirulnikov" userId="4bbafd77-0cd3-4d60-af1e-94ad4b8daf43" providerId="ADAL" clId="{88FFDF4D-4FD0-48B5-9227-F43FD478BD05}" dt="2022-06-08T17:51:42.365" v="245"/>
          <ac:spMkLst>
            <pc:docMk/>
            <pc:sldMk cId="2487057578" sldId="720"/>
            <ac:spMk id="8" creationId="{6E72C015-61AB-78EE-48B5-4E95045F8941}"/>
          </ac:spMkLst>
        </pc:spChg>
        <pc:spChg chg="add mod">
          <ac:chgData name="Alona Tsirulnikov" userId="4bbafd77-0cd3-4d60-af1e-94ad4b8daf43" providerId="ADAL" clId="{88FFDF4D-4FD0-48B5-9227-F43FD478BD05}" dt="2022-06-08T17:51:42.365" v="245"/>
          <ac:spMkLst>
            <pc:docMk/>
            <pc:sldMk cId="2487057578" sldId="720"/>
            <ac:spMk id="9" creationId="{79CD2D90-05CF-0442-CB2E-B571BA5EF601}"/>
          </ac:spMkLst>
        </pc:spChg>
      </pc:sldChg>
      <pc:sldChg chg="addSp delSp modSp new add del mod">
        <pc:chgData name="Alona Tsirulnikov" userId="4bbafd77-0cd3-4d60-af1e-94ad4b8daf43" providerId="ADAL" clId="{88FFDF4D-4FD0-48B5-9227-F43FD478BD05}" dt="2022-06-08T18:04:26.708" v="441" actId="47"/>
        <pc:sldMkLst>
          <pc:docMk/>
          <pc:sldMk cId="2845130777" sldId="721"/>
        </pc:sldMkLst>
        <pc:spChg chg="del">
          <ac:chgData name="Alona Tsirulnikov" userId="4bbafd77-0cd3-4d60-af1e-94ad4b8daf43" providerId="ADAL" clId="{88FFDF4D-4FD0-48B5-9227-F43FD478BD05}" dt="2022-06-08T17:51:50.261" v="248" actId="478"/>
          <ac:spMkLst>
            <pc:docMk/>
            <pc:sldMk cId="2845130777" sldId="721"/>
            <ac:spMk id="2" creationId="{36545ED3-D021-F7F3-842C-949A0EDCD78F}"/>
          </ac:spMkLst>
        </pc:spChg>
        <pc:spChg chg="del">
          <ac:chgData name="Alona Tsirulnikov" userId="4bbafd77-0cd3-4d60-af1e-94ad4b8daf43" providerId="ADAL" clId="{88FFDF4D-4FD0-48B5-9227-F43FD478BD05}" dt="2022-06-08T17:51:50.261" v="248" actId="478"/>
          <ac:spMkLst>
            <pc:docMk/>
            <pc:sldMk cId="2845130777" sldId="721"/>
            <ac:spMk id="3" creationId="{229150BC-04A4-D99D-C8BB-49843F654BC5}"/>
          </ac:spMkLst>
        </pc:spChg>
        <pc:spChg chg="del">
          <ac:chgData name="Alona Tsirulnikov" userId="4bbafd77-0cd3-4d60-af1e-94ad4b8daf43" providerId="ADAL" clId="{88FFDF4D-4FD0-48B5-9227-F43FD478BD05}" dt="2022-06-08T17:51:50.261" v="248" actId="478"/>
          <ac:spMkLst>
            <pc:docMk/>
            <pc:sldMk cId="2845130777" sldId="721"/>
            <ac:spMk id="4" creationId="{98F8DC7A-B485-3E60-90F9-8D7DC48CF63E}"/>
          </ac:spMkLst>
        </pc:spChg>
        <pc:spChg chg="add mod">
          <ac:chgData name="Alona Tsirulnikov" userId="4bbafd77-0cd3-4d60-af1e-94ad4b8daf43" providerId="ADAL" clId="{88FFDF4D-4FD0-48B5-9227-F43FD478BD05}" dt="2022-06-08T17:52:04.008" v="249"/>
          <ac:spMkLst>
            <pc:docMk/>
            <pc:sldMk cId="2845130777" sldId="721"/>
            <ac:spMk id="5" creationId="{ABC48D0A-CB0F-B768-E310-A98C41E0FA26}"/>
          </ac:spMkLst>
        </pc:spChg>
        <pc:spChg chg="add mod">
          <ac:chgData name="Alona Tsirulnikov" userId="4bbafd77-0cd3-4d60-af1e-94ad4b8daf43" providerId="ADAL" clId="{88FFDF4D-4FD0-48B5-9227-F43FD478BD05}" dt="2022-06-08T17:52:04.008" v="249"/>
          <ac:spMkLst>
            <pc:docMk/>
            <pc:sldMk cId="2845130777" sldId="721"/>
            <ac:spMk id="6" creationId="{20DF48BF-E162-6F4C-6A27-AA868F75FD71}"/>
          </ac:spMkLst>
        </pc:spChg>
        <pc:spChg chg="add mod">
          <ac:chgData name="Alona Tsirulnikov" userId="4bbafd77-0cd3-4d60-af1e-94ad4b8daf43" providerId="ADAL" clId="{88FFDF4D-4FD0-48B5-9227-F43FD478BD05}" dt="2022-06-08T17:52:04.008" v="249"/>
          <ac:spMkLst>
            <pc:docMk/>
            <pc:sldMk cId="2845130777" sldId="721"/>
            <ac:spMk id="7" creationId="{ED1E8635-8E83-F27A-4709-896A55B5AA86}"/>
          </ac:spMkLst>
        </pc:spChg>
        <pc:picChg chg="add mod">
          <ac:chgData name="Alona Tsirulnikov" userId="4bbafd77-0cd3-4d60-af1e-94ad4b8daf43" providerId="ADAL" clId="{88FFDF4D-4FD0-48B5-9227-F43FD478BD05}" dt="2022-06-08T17:52:04.008" v="249"/>
          <ac:picMkLst>
            <pc:docMk/>
            <pc:sldMk cId="2845130777" sldId="721"/>
            <ac:picMk id="8" creationId="{7B8723E9-774B-E5DF-BB36-215EF9891507}"/>
          </ac:picMkLst>
        </pc:picChg>
      </pc:sldChg>
      <pc:sldChg chg="addSp delSp modSp new add del mod">
        <pc:chgData name="Alona Tsirulnikov" userId="4bbafd77-0cd3-4d60-af1e-94ad4b8daf43" providerId="ADAL" clId="{88FFDF4D-4FD0-48B5-9227-F43FD478BD05}" dt="2022-06-08T18:29:07.930" v="1223" actId="14100"/>
        <pc:sldMkLst>
          <pc:docMk/>
          <pc:sldMk cId="125123799" sldId="722"/>
        </pc:sldMkLst>
        <pc:spChg chg="del">
          <ac:chgData name="Alona Tsirulnikov" userId="4bbafd77-0cd3-4d60-af1e-94ad4b8daf43" providerId="ADAL" clId="{88FFDF4D-4FD0-48B5-9227-F43FD478BD05}" dt="2022-06-08T17:52:15.421" v="252" actId="478"/>
          <ac:spMkLst>
            <pc:docMk/>
            <pc:sldMk cId="125123799" sldId="722"/>
            <ac:spMk id="2" creationId="{26E8C586-0C00-EA01-6E06-E3F00DA3D0AE}"/>
          </ac:spMkLst>
        </pc:spChg>
        <pc:spChg chg="del">
          <ac:chgData name="Alona Tsirulnikov" userId="4bbafd77-0cd3-4d60-af1e-94ad4b8daf43" providerId="ADAL" clId="{88FFDF4D-4FD0-48B5-9227-F43FD478BD05}" dt="2022-06-08T17:52:15.421" v="252" actId="478"/>
          <ac:spMkLst>
            <pc:docMk/>
            <pc:sldMk cId="125123799" sldId="722"/>
            <ac:spMk id="3" creationId="{C5409E18-D5D4-0F96-8090-410614C045B0}"/>
          </ac:spMkLst>
        </pc:spChg>
        <pc:spChg chg="del">
          <ac:chgData name="Alona Tsirulnikov" userId="4bbafd77-0cd3-4d60-af1e-94ad4b8daf43" providerId="ADAL" clId="{88FFDF4D-4FD0-48B5-9227-F43FD478BD05}" dt="2022-06-08T17:52:15.421" v="252" actId="478"/>
          <ac:spMkLst>
            <pc:docMk/>
            <pc:sldMk cId="125123799" sldId="722"/>
            <ac:spMk id="4" creationId="{D65344D5-E9E5-6496-FB88-3AA18A23EB9F}"/>
          </ac:spMkLst>
        </pc:spChg>
        <pc:spChg chg="add del mod">
          <ac:chgData name="Alona Tsirulnikov" userId="4bbafd77-0cd3-4d60-af1e-94ad4b8daf43" providerId="ADAL" clId="{88FFDF4D-4FD0-48B5-9227-F43FD478BD05}" dt="2022-06-08T18:28:44.153" v="1220" actId="478"/>
          <ac:spMkLst>
            <pc:docMk/>
            <pc:sldMk cId="125123799" sldId="722"/>
            <ac:spMk id="5" creationId="{D534CE5E-7E52-2EF9-79A1-E360ACE355BB}"/>
          </ac:spMkLst>
        </pc:spChg>
        <pc:spChg chg="add del mod">
          <ac:chgData name="Alona Tsirulnikov" userId="4bbafd77-0cd3-4d60-af1e-94ad4b8daf43" providerId="ADAL" clId="{88FFDF4D-4FD0-48B5-9227-F43FD478BD05}" dt="2022-06-08T18:27:28.520" v="1190" actId="478"/>
          <ac:spMkLst>
            <pc:docMk/>
            <pc:sldMk cId="125123799" sldId="722"/>
            <ac:spMk id="6" creationId="{06AFB8CF-6897-C414-5FA8-9839863A0C55}"/>
          </ac:spMkLst>
        </pc:spChg>
        <pc:spChg chg="add mod">
          <ac:chgData name="Alona Tsirulnikov" userId="4bbafd77-0cd3-4d60-af1e-94ad4b8daf43" providerId="ADAL" clId="{88FFDF4D-4FD0-48B5-9227-F43FD478BD05}" dt="2022-06-08T18:29:07.930" v="1223" actId="14100"/>
          <ac:spMkLst>
            <pc:docMk/>
            <pc:sldMk cId="125123799" sldId="722"/>
            <ac:spMk id="7" creationId="{DDDB73AB-BD0B-C427-8709-8E0EAECCF2ED}"/>
          </ac:spMkLst>
        </pc:spChg>
        <pc:spChg chg="add del mod">
          <ac:chgData name="Alona Tsirulnikov" userId="4bbafd77-0cd3-4d60-af1e-94ad4b8daf43" providerId="ADAL" clId="{88FFDF4D-4FD0-48B5-9227-F43FD478BD05}" dt="2022-06-08T18:28:04.127" v="1216" actId="478"/>
          <ac:spMkLst>
            <pc:docMk/>
            <pc:sldMk cId="125123799" sldId="722"/>
            <ac:spMk id="10" creationId="{2004AFFE-8AD3-36CB-ECBC-C4C269BFE32F}"/>
          </ac:spMkLst>
        </pc:spChg>
        <pc:spChg chg="add del mod">
          <ac:chgData name="Alona Tsirulnikov" userId="4bbafd77-0cd3-4d60-af1e-94ad4b8daf43" providerId="ADAL" clId="{88FFDF4D-4FD0-48B5-9227-F43FD478BD05}" dt="2022-06-08T18:28:42.522" v="1219" actId="478"/>
          <ac:spMkLst>
            <pc:docMk/>
            <pc:sldMk cId="125123799" sldId="722"/>
            <ac:spMk id="11" creationId="{FB78F9AE-CCAD-A1E9-1AD8-62E8D5DD0FC5}"/>
          </ac:spMkLst>
        </pc:spChg>
        <pc:spChg chg="add mod">
          <ac:chgData name="Alona Tsirulnikov" userId="4bbafd77-0cd3-4d60-af1e-94ad4b8daf43" providerId="ADAL" clId="{88FFDF4D-4FD0-48B5-9227-F43FD478BD05}" dt="2022-06-08T17:52:28.657" v="253"/>
          <ac:spMkLst>
            <pc:docMk/>
            <pc:sldMk cId="125123799" sldId="722"/>
            <ac:spMk id="12" creationId="{45EEE8F7-3954-E97C-570B-7386A0AE5129}"/>
          </ac:spMkLst>
        </pc:spChg>
        <pc:spChg chg="add mod">
          <ac:chgData name="Alona Tsirulnikov" userId="4bbafd77-0cd3-4d60-af1e-94ad4b8daf43" providerId="ADAL" clId="{88FFDF4D-4FD0-48B5-9227-F43FD478BD05}" dt="2022-06-08T18:27:38.032" v="1211" actId="20577"/>
          <ac:spMkLst>
            <pc:docMk/>
            <pc:sldMk cId="125123799" sldId="722"/>
            <ac:spMk id="13" creationId="{13A14D82-6D4E-3DB6-BE98-0AC4F770AD1C}"/>
          </ac:spMkLst>
        </pc:spChg>
        <pc:spChg chg="add del mod">
          <ac:chgData name="Alona Tsirulnikov" userId="4bbafd77-0cd3-4d60-af1e-94ad4b8daf43" providerId="ADAL" clId="{88FFDF4D-4FD0-48B5-9227-F43FD478BD05}" dt="2022-06-08T18:28:00.803" v="1215"/>
          <ac:spMkLst>
            <pc:docMk/>
            <pc:sldMk cId="125123799" sldId="722"/>
            <ac:spMk id="14" creationId="{C40989DB-FB7C-B07C-ABD5-D999B689FC2D}"/>
          </ac:spMkLst>
        </pc:spChg>
        <pc:spChg chg="add mod">
          <ac:chgData name="Alona Tsirulnikov" userId="4bbafd77-0cd3-4d60-af1e-94ad4b8daf43" providerId="ADAL" clId="{88FFDF4D-4FD0-48B5-9227-F43FD478BD05}" dt="2022-06-08T18:28:14.053" v="1218" actId="1076"/>
          <ac:spMkLst>
            <pc:docMk/>
            <pc:sldMk cId="125123799" sldId="722"/>
            <ac:spMk id="16" creationId="{1AC6BD94-701B-F42D-877A-43199FFE93C0}"/>
          </ac:spMkLst>
        </pc:spChg>
        <pc:spChg chg="add mod">
          <ac:chgData name="Alona Tsirulnikov" userId="4bbafd77-0cd3-4d60-af1e-94ad4b8daf43" providerId="ADAL" clId="{88FFDF4D-4FD0-48B5-9227-F43FD478BD05}" dt="2022-06-08T18:28:44.550" v="1221"/>
          <ac:spMkLst>
            <pc:docMk/>
            <pc:sldMk cId="125123799" sldId="722"/>
            <ac:spMk id="18" creationId="{5F3F3E5D-CD42-5BE7-8D6A-69B253BB71E4}"/>
          </ac:spMkLst>
        </pc:spChg>
        <pc:spChg chg="add mod">
          <ac:chgData name="Alona Tsirulnikov" userId="4bbafd77-0cd3-4d60-af1e-94ad4b8daf43" providerId="ADAL" clId="{88FFDF4D-4FD0-48B5-9227-F43FD478BD05}" dt="2022-06-08T18:28:58.678" v="1222" actId="1076"/>
          <ac:spMkLst>
            <pc:docMk/>
            <pc:sldMk cId="125123799" sldId="722"/>
            <ac:spMk id="20" creationId="{7BD35A6C-CC28-B956-5914-C7FA7D939F92}"/>
          </ac:spMkLst>
        </pc:spChg>
        <pc:spChg chg="add mod">
          <ac:chgData name="Alona Tsirulnikov" userId="4bbafd77-0cd3-4d60-af1e-94ad4b8daf43" providerId="ADAL" clId="{88FFDF4D-4FD0-48B5-9227-F43FD478BD05}" dt="2022-06-08T18:28:58.678" v="1222" actId="1076"/>
          <ac:spMkLst>
            <pc:docMk/>
            <pc:sldMk cId="125123799" sldId="722"/>
            <ac:spMk id="21" creationId="{DE17A652-0951-2D9E-0443-74B9CFF4D665}"/>
          </ac:spMkLst>
        </pc:spChg>
        <pc:spChg chg="add mod">
          <ac:chgData name="Alona Tsirulnikov" userId="4bbafd77-0cd3-4d60-af1e-94ad4b8daf43" providerId="ADAL" clId="{88FFDF4D-4FD0-48B5-9227-F43FD478BD05}" dt="2022-06-08T18:28:58.678" v="1222" actId="1076"/>
          <ac:spMkLst>
            <pc:docMk/>
            <pc:sldMk cId="125123799" sldId="722"/>
            <ac:spMk id="22" creationId="{2284A297-3E2E-73B5-0017-01144D9F9CC4}"/>
          </ac:spMkLst>
        </pc:spChg>
        <pc:spChg chg="add mod">
          <ac:chgData name="Alona Tsirulnikov" userId="4bbafd77-0cd3-4d60-af1e-94ad4b8daf43" providerId="ADAL" clId="{88FFDF4D-4FD0-48B5-9227-F43FD478BD05}" dt="2022-06-08T18:28:58.678" v="1222" actId="1076"/>
          <ac:spMkLst>
            <pc:docMk/>
            <pc:sldMk cId="125123799" sldId="722"/>
            <ac:spMk id="23" creationId="{2D796E8C-982D-7A08-B701-9EDDE764C29D}"/>
          </ac:spMkLst>
        </pc:spChg>
        <pc:graphicFrameChg chg="add del mod">
          <ac:chgData name="Alona Tsirulnikov" userId="4bbafd77-0cd3-4d60-af1e-94ad4b8daf43" providerId="ADAL" clId="{88FFDF4D-4FD0-48B5-9227-F43FD478BD05}" dt="2022-06-08T18:28:00.803" v="1215"/>
          <ac:graphicFrameMkLst>
            <pc:docMk/>
            <pc:sldMk cId="125123799" sldId="722"/>
            <ac:graphicFrameMk id="15" creationId="{24B7D908-BA4C-CFED-90A9-2DD664C221CA}"/>
          </ac:graphicFrameMkLst>
        </pc:graphicFrameChg>
        <pc:graphicFrameChg chg="add mod">
          <ac:chgData name="Alona Tsirulnikov" userId="4bbafd77-0cd3-4d60-af1e-94ad4b8daf43" providerId="ADAL" clId="{88FFDF4D-4FD0-48B5-9227-F43FD478BD05}" dt="2022-06-08T18:28:14.053" v="1218" actId="1076"/>
          <ac:graphicFrameMkLst>
            <pc:docMk/>
            <pc:sldMk cId="125123799" sldId="722"/>
            <ac:graphicFrameMk id="17" creationId="{2FCA2B94-C90C-F642-BAA3-12B95E564D7E}"/>
          </ac:graphicFrameMkLst>
        </pc:graphicFrameChg>
        <pc:picChg chg="add del mod">
          <ac:chgData name="Alona Tsirulnikov" userId="4bbafd77-0cd3-4d60-af1e-94ad4b8daf43" providerId="ADAL" clId="{88FFDF4D-4FD0-48B5-9227-F43FD478BD05}" dt="2022-06-08T18:28:04.127" v="1216" actId="478"/>
          <ac:picMkLst>
            <pc:docMk/>
            <pc:sldMk cId="125123799" sldId="722"/>
            <ac:picMk id="8" creationId="{A60893BB-A416-F681-3753-B61339615ECA}"/>
          </ac:picMkLst>
        </pc:picChg>
        <pc:picChg chg="add del mod">
          <ac:chgData name="Alona Tsirulnikov" userId="4bbafd77-0cd3-4d60-af1e-94ad4b8daf43" providerId="ADAL" clId="{88FFDF4D-4FD0-48B5-9227-F43FD478BD05}" dt="2022-06-08T18:28:42.522" v="1219" actId="478"/>
          <ac:picMkLst>
            <pc:docMk/>
            <pc:sldMk cId="125123799" sldId="722"/>
            <ac:picMk id="9" creationId="{399F3975-10B5-8174-3044-944C5C425747}"/>
          </ac:picMkLst>
        </pc:picChg>
        <pc:picChg chg="add mod">
          <ac:chgData name="Alona Tsirulnikov" userId="4bbafd77-0cd3-4d60-af1e-94ad4b8daf43" providerId="ADAL" clId="{88FFDF4D-4FD0-48B5-9227-F43FD478BD05}" dt="2022-06-08T18:28:58.678" v="1222" actId="1076"/>
          <ac:picMkLst>
            <pc:docMk/>
            <pc:sldMk cId="125123799" sldId="722"/>
            <ac:picMk id="19" creationId="{FA1BB520-A68B-96B4-F6A6-572BECC3902E}"/>
          </ac:picMkLst>
        </pc:picChg>
      </pc:sldChg>
      <pc:sldChg chg="addSp delSp modSp new add del mod">
        <pc:chgData name="Alona Tsirulnikov" userId="4bbafd77-0cd3-4d60-af1e-94ad4b8daf43" providerId="ADAL" clId="{88FFDF4D-4FD0-48B5-9227-F43FD478BD05}" dt="2022-06-08T18:31:14.413" v="1253" actId="1076"/>
        <pc:sldMkLst>
          <pc:docMk/>
          <pc:sldMk cId="2455422274" sldId="723"/>
        </pc:sldMkLst>
        <pc:spChg chg="del">
          <ac:chgData name="Alona Tsirulnikov" userId="4bbafd77-0cd3-4d60-af1e-94ad4b8daf43" providerId="ADAL" clId="{88FFDF4D-4FD0-48B5-9227-F43FD478BD05}" dt="2022-06-08T17:52:47.499" v="256" actId="478"/>
          <ac:spMkLst>
            <pc:docMk/>
            <pc:sldMk cId="2455422274" sldId="723"/>
            <ac:spMk id="2" creationId="{617BC580-B27F-8053-B982-A600EE3688A4}"/>
          </ac:spMkLst>
        </pc:spChg>
        <pc:spChg chg="del">
          <ac:chgData name="Alona Tsirulnikov" userId="4bbafd77-0cd3-4d60-af1e-94ad4b8daf43" providerId="ADAL" clId="{88FFDF4D-4FD0-48B5-9227-F43FD478BD05}" dt="2022-06-08T17:52:47.499" v="256" actId="478"/>
          <ac:spMkLst>
            <pc:docMk/>
            <pc:sldMk cId="2455422274" sldId="723"/>
            <ac:spMk id="3" creationId="{298CA0CC-4A19-5592-06B7-8F21A598749A}"/>
          </ac:spMkLst>
        </pc:spChg>
        <pc:spChg chg="del">
          <ac:chgData name="Alona Tsirulnikov" userId="4bbafd77-0cd3-4d60-af1e-94ad4b8daf43" providerId="ADAL" clId="{88FFDF4D-4FD0-48B5-9227-F43FD478BD05}" dt="2022-06-08T17:52:47.499" v="256" actId="478"/>
          <ac:spMkLst>
            <pc:docMk/>
            <pc:sldMk cId="2455422274" sldId="723"/>
            <ac:spMk id="4" creationId="{5BECD417-BBA3-6488-0A36-EE5ADF8D521E}"/>
          </ac:spMkLst>
        </pc:spChg>
        <pc:spChg chg="add del mod">
          <ac:chgData name="Alona Tsirulnikov" userId="4bbafd77-0cd3-4d60-af1e-94ad4b8daf43" providerId="ADAL" clId="{88FFDF4D-4FD0-48B5-9227-F43FD478BD05}" dt="2022-06-08T18:30:18.398" v="1245" actId="478"/>
          <ac:spMkLst>
            <pc:docMk/>
            <pc:sldMk cId="2455422274" sldId="723"/>
            <ac:spMk id="5" creationId="{70801B24-26D1-6B95-8A1F-3E16EBBE4011}"/>
          </ac:spMkLst>
        </pc:spChg>
        <pc:spChg chg="add mod">
          <ac:chgData name="Alona Tsirulnikov" userId="4bbafd77-0cd3-4d60-af1e-94ad4b8daf43" providerId="ADAL" clId="{88FFDF4D-4FD0-48B5-9227-F43FD478BD05}" dt="2022-06-08T18:31:14.413" v="1253" actId="1076"/>
          <ac:spMkLst>
            <pc:docMk/>
            <pc:sldMk cId="2455422274" sldId="723"/>
            <ac:spMk id="6" creationId="{FAB195A3-A968-1109-579F-0913E0A76DFD}"/>
          </ac:spMkLst>
        </pc:spChg>
        <pc:spChg chg="add del mod">
          <ac:chgData name="Alona Tsirulnikov" userId="4bbafd77-0cd3-4d60-af1e-94ad4b8daf43" providerId="ADAL" clId="{88FFDF4D-4FD0-48B5-9227-F43FD478BD05}" dt="2022-06-08T18:30:51.768" v="1250" actId="478"/>
          <ac:spMkLst>
            <pc:docMk/>
            <pc:sldMk cId="2455422274" sldId="723"/>
            <ac:spMk id="9" creationId="{9E3A1AF7-68C3-3414-F8F3-ADE4899463EB}"/>
          </ac:spMkLst>
        </pc:spChg>
        <pc:spChg chg="add del mod">
          <ac:chgData name="Alona Tsirulnikov" userId="4bbafd77-0cd3-4d60-af1e-94ad4b8daf43" providerId="ADAL" clId="{88FFDF4D-4FD0-48B5-9227-F43FD478BD05}" dt="2022-06-08T18:30:34.277" v="1248" actId="478"/>
          <ac:spMkLst>
            <pc:docMk/>
            <pc:sldMk cId="2455422274" sldId="723"/>
            <ac:spMk id="10" creationId="{B2837D7C-D736-334E-A40B-5F74362D04DC}"/>
          </ac:spMkLst>
        </pc:spChg>
        <pc:spChg chg="add mod">
          <ac:chgData name="Alona Tsirulnikov" userId="4bbafd77-0cd3-4d60-af1e-94ad4b8daf43" providerId="ADAL" clId="{88FFDF4D-4FD0-48B5-9227-F43FD478BD05}" dt="2022-06-08T17:52:48.166" v="257"/>
          <ac:spMkLst>
            <pc:docMk/>
            <pc:sldMk cId="2455422274" sldId="723"/>
            <ac:spMk id="11" creationId="{E7211FB1-EA87-D903-D8E9-A43E9514162E}"/>
          </ac:spMkLst>
        </pc:spChg>
        <pc:spChg chg="add del mod">
          <ac:chgData name="Alona Tsirulnikov" userId="4bbafd77-0cd3-4d60-af1e-94ad4b8daf43" providerId="ADAL" clId="{88FFDF4D-4FD0-48B5-9227-F43FD478BD05}" dt="2022-06-08T18:30:22.356" v="1246" actId="478"/>
          <ac:spMkLst>
            <pc:docMk/>
            <pc:sldMk cId="2455422274" sldId="723"/>
            <ac:spMk id="12" creationId="{6509D91D-4A2B-19FC-6D22-0EBB75D0F98F}"/>
          </ac:spMkLst>
        </pc:spChg>
        <pc:spChg chg="add mod">
          <ac:chgData name="Alona Tsirulnikov" userId="4bbafd77-0cd3-4d60-af1e-94ad4b8daf43" providerId="ADAL" clId="{88FFDF4D-4FD0-48B5-9227-F43FD478BD05}" dt="2022-06-08T18:30:23.106" v="1247"/>
          <ac:spMkLst>
            <pc:docMk/>
            <pc:sldMk cId="2455422274" sldId="723"/>
            <ac:spMk id="13" creationId="{C9663294-ABF8-474D-E248-E97BB4EC659C}"/>
          </ac:spMkLst>
        </pc:spChg>
        <pc:spChg chg="add mod">
          <ac:chgData name="Alona Tsirulnikov" userId="4bbafd77-0cd3-4d60-af1e-94ad4b8daf43" providerId="ADAL" clId="{88FFDF4D-4FD0-48B5-9227-F43FD478BD05}" dt="2022-06-08T18:30:23.106" v="1247"/>
          <ac:spMkLst>
            <pc:docMk/>
            <pc:sldMk cId="2455422274" sldId="723"/>
            <ac:spMk id="14" creationId="{E1844004-C953-F574-764E-68A854904E21}"/>
          </ac:spMkLst>
        </pc:spChg>
        <pc:spChg chg="add mod">
          <ac:chgData name="Alona Tsirulnikov" userId="4bbafd77-0cd3-4d60-af1e-94ad4b8daf43" providerId="ADAL" clId="{88FFDF4D-4FD0-48B5-9227-F43FD478BD05}" dt="2022-06-08T18:30:35.313" v="1249"/>
          <ac:spMkLst>
            <pc:docMk/>
            <pc:sldMk cId="2455422274" sldId="723"/>
            <ac:spMk id="15" creationId="{6D812A1C-347E-5C08-79C1-4CD5A443460D}"/>
          </ac:spMkLst>
        </pc:spChg>
        <pc:spChg chg="add mod">
          <ac:chgData name="Alona Tsirulnikov" userId="4bbafd77-0cd3-4d60-af1e-94ad4b8daf43" providerId="ADAL" clId="{88FFDF4D-4FD0-48B5-9227-F43FD478BD05}" dt="2022-06-08T18:31:10.363" v="1252" actId="1076"/>
          <ac:spMkLst>
            <pc:docMk/>
            <pc:sldMk cId="2455422274" sldId="723"/>
            <ac:spMk id="18" creationId="{D0354C7B-69C7-1098-06D9-056F36E50847}"/>
          </ac:spMkLst>
        </pc:spChg>
        <pc:spChg chg="add mod">
          <ac:chgData name="Alona Tsirulnikov" userId="4bbafd77-0cd3-4d60-af1e-94ad4b8daf43" providerId="ADAL" clId="{88FFDF4D-4FD0-48B5-9227-F43FD478BD05}" dt="2022-06-08T18:31:10.363" v="1252" actId="1076"/>
          <ac:spMkLst>
            <pc:docMk/>
            <pc:sldMk cId="2455422274" sldId="723"/>
            <ac:spMk id="19" creationId="{95DD4920-5642-EBEB-C35F-1D3333425C79}"/>
          </ac:spMkLst>
        </pc:spChg>
        <pc:spChg chg="add mod">
          <ac:chgData name="Alona Tsirulnikov" userId="4bbafd77-0cd3-4d60-af1e-94ad4b8daf43" providerId="ADAL" clId="{88FFDF4D-4FD0-48B5-9227-F43FD478BD05}" dt="2022-06-08T18:31:10.363" v="1252" actId="1076"/>
          <ac:spMkLst>
            <pc:docMk/>
            <pc:sldMk cId="2455422274" sldId="723"/>
            <ac:spMk id="20" creationId="{4DF48D70-7A48-E130-8B78-2613B8801BED}"/>
          </ac:spMkLst>
        </pc:spChg>
        <pc:spChg chg="add mod">
          <ac:chgData name="Alona Tsirulnikov" userId="4bbafd77-0cd3-4d60-af1e-94ad4b8daf43" providerId="ADAL" clId="{88FFDF4D-4FD0-48B5-9227-F43FD478BD05}" dt="2022-06-08T18:31:10.363" v="1252" actId="1076"/>
          <ac:spMkLst>
            <pc:docMk/>
            <pc:sldMk cId="2455422274" sldId="723"/>
            <ac:spMk id="21" creationId="{27CCA43D-151C-D823-76BE-9F01EA164928}"/>
          </ac:spMkLst>
        </pc:spChg>
        <pc:graphicFrameChg chg="add mod">
          <ac:chgData name="Alona Tsirulnikov" userId="4bbafd77-0cd3-4d60-af1e-94ad4b8daf43" providerId="ADAL" clId="{88FFDF4D-4FD0-48B5-9227-F43FD478BD05}" dt="2022-06-08T18:30:35.313" v="1249"/>
          <ac:graphicFrameMkLst>
            <pc:docMk/>
            <pc:sldMk cId="2455422274" sldId="723"/>
            <ac:graphicFrameMk id="16" creationId="{1B78677E-95FF-A48F-8D47-A70BFAA432E5}"/>
          </ac:graphicFrameMkLst>
        </pc:graphicFrameChg>
        <pc:picChg chg="add del mod">
          <ac:chgData name="Alona Tsirulnikov" userId="4bbafd77-0cd3-4d60-af1e-94ad4b8daf43" providerId="ADAL" clId="{88FFDF4D-4FD0-48B5-9227-F43FD478BD05}" dt="2022-06-08T18:30:34.277" v="1248" actId="478"/>
          <ac:picMkLst>
            <pc:docMk/>
            <pc:sldMk cId="2455422274" sldId="723"/>
            <ac:picMk id="7" creationId="{9F4E5126-1D12-A9FD-9C1F-254F4DAE5238}"/>
          </ac:picMkLst>
        </pc:picChg>
        <pc:picChg chg="add del mod">
          <ac:chgData name="Alona Tsirulnikov" userId="4bbafd77-0cd3-4d60-af1e-94ad4b8daf43" providerId="ADAL" clId="{88FFDF4D-4FD0-48B5-9227-F43FD478BD05}" dt="2022-06-08T18:30:51.768" v="1250" actId="478"/>
          <ac:picMkLst>
            <pc:docMk/>
            <pc:sldMk cId="2455422274" sldId="723"/>
            <ac:picMk id="8" creationId="{EF6B0435-C614-773B-2CED-3339F8808A10}"/>
          </ac:picMkLst>
        </pc:picChg>
        <pc:picChg chg="add mod">
          <ac:chgData name="Alona Tsirulnikov" userId="4bbafd77-0cd3-4d60-af1e-94ad4b8daf43" providerId="ADAL" clId="{88FFDF4D-4FD0-48B5-9227-F43FD478BD05}" dt="2022-06-08T18:31:10.363" v="1252" actId="1076"/>
          <ac:picMkLst>
            <pc:docMk/>
            <pc:sldMk cId="2455422274" sldId="723"/>
            <ac:picMk id="17" creationId="{E30230D0-C6DD-9E50-5714-F0C42237DC77}"/>
          </ac:picMkLst>
        </pc:picChg>
      </pc:sldChg>
      <pc:sldChg chg="addSp delSp modSp new del mod">
        <pc:chgData name="Alona Tsirulnikov" userId="4bbafd77-0cd3-4d60-af1e-94ad4b8daf43" providerId="ADAL" clId="{88FFDF4D-4FD0-48B5-9227-F43FD478BD05}" dt="2022-06-08T17:53:26.445" v="268" actId="47"/>
        <pc:sldMkLst>
          <pc:docMk/>
          <pc:sldMk cId="822070168" sldId="724"/>
        </pc:sldMkLst>
        <pc:spChg chg="del">
          <ac:chgData name="Alona Tsirulnikov" userId="4bbafd77-0cd3-4d60-af1e-94ad4b8daf43" providerId="ADAL" clId="{88FFDF4D-4FD0-48B5-9227-F43FD478BD05}" dt="2022-06-08T17:52:54.912" v="260" actId="478"/>
          <ac:spMkLst>
            <pc:docMk/>
            <pc:sldMk cId="822070168" sldId="724"/>
            <ac:spMk id="2" creationId="{11886FA0-4CDA-CD6F-F56A-B0F8A3141D89}"/>
          </ac:spMkLst>
        </pc:spChg>
        <pc:spChg chg="del">
          <ac:chgData name="Alona Tsirulnikov" userId="4bbafd77-0cd3-4d60-af1e-94ad4b8daf43" providerId="ADAL" clId="{88FFDF4D-4FD0-48B5-9227-F43FD478BD05}" dt="2022-06-08T17:52:54.912" v="260" actId="478"/>
          <ac:spMkLst>
            <pc:docMk/>
            <pc:sldMk cId="822070168" sldId="724"/>
            <ac:spMk id="3" creationId="{55D546FB-5798-9359-FB54-493DF4B500AD}"/>
          </ac:spMkLst>
        </pc:spChg>
        <pc:spChg chg="del">
          <ac:chgData name="Alona Tsirulnikov" userId="4bbafd77-0cd3-4d60-af1e-94ad4b8daf43" providerId="ADAL" clId="{88FFDF4D-4FD0-48B5-9227-F43FD478BD05}" dt="2022-06-08T17:52:54.912" v="260" actId="478"/>
          <ac:spMkLst>
            <pc:docMk/>
            <pc:sldMk cId="822070168" sldId="724"/>
            <ac:spMk id="4" creationId="{D6FE38A2-E4B9-CDF8-EF36-64D0E5BAFE56}"/>
          </ac:spMkLst>
        </pc:spChg>
        <pc:spChg chg="add mod">
          <ac:chgData name="Alona Tsirulnikov" userId="4bbafd77-0cd3-4d60-af1e-94ad4b8daf43" providerId="ADAL" clId="{88FFDF4D-4FD0-48B5-9227-F43FD478BD05}" dt="2022-06-08T17:53:04.150" v="261"/>
          <ac:spMkLst>
            <pc:docMk/>
            <pc:sldMk cId="822070168" sldId="724"/>
            <ac:spMk id="5" creationId="{0A0DA025-615F-6D7F-4B02-C9C326319D40}"/>
          </ac:spMkLst>
        </pc:spChg>
        <pc:spChg chg="add mod">
          <ac:chgData name="Alona Tsirulnikov" userId="4bbafd77-0cd3-4d60-af1e-94ad4b8daf43" providerId="ADAL" clId="{88FFDF4D-4FD0-48B5-9227-F43FD478BD05}" dt="2022-06-08T17:53:04.150" v="261"/>
          <ac:spMkLst>
            <pc:docMk/>
            <pc:sldMk cId="822070168" sldId="724"/>
            <ac:spMk id="6" creationId="{A0D7736F-6C9B-3686-C067-7FF0F3C73269}"/>
          </ac:spMkLst>
        </pc:spChg>
        <pc:spChg chg="add mod">
          <ac:chgData name="Alona Tsirulnikov" userId="4bbafd77-0cd3-4d60-af1e-94ad4b8daf43" providerId="ADAL" clId="{88FFDF4D-4FD0-48B5-9227-F43FD478BD05}" dt="2022-06-08T17:53:04.150" v="261"/>
          <ac:spMkLst>
            <pc:docMk/>
            <pc:sldMk cId="822070168" sldId="724"/>
            <ac:spMk id="7" creationId="{5850A328-0BE6-91D1-8666-516E9AFE044E}"/>
          </ac:spMkLst>
        </pc:spChg>
        <pc:spChg chg="add mod">
          <ac:chgData name="Alona Tsirulnikov" userId="4bbafd77-0cd3-4d60-af1e-94ad4b8daf43" providerId="ADAL" clId="{88FFDF4D-4FD0-48B5-9227-F43FD478BD05}" dt="2022-06-08T17:53:04.150" v="261"/>
          <ac:spMkLst>
            <pc:docMk/>
            <pc:sldMk cId="822070168" sldId="724"/>
            <ac:spMk id="8" creationId="{295B6BD6-CCE7-A058-7900-5018F8120CBD}"/>
          </ac:spMkLst>
        </pc:spChg>
        <pc:spChg chg="add mod">
          <ac:chgData name="Alona Tsirulnikov" userId="4bbafd77-0cd3-4d60-af1e-94ad4b8daf43" providerId="ADAL" clId="{88FFDF4D-4FD0-48B5-9227-F43FD478BD05}" dt="2022-06-08T17:53:04.150" v="261"/>
          <ac:spMkLst>
            <pc:docMk/>
            <pc:sldMk cId="822070168" sldId="724"/>
            <ac:spMk id="9" creationId="{569EDBA6-E041-3D3B-61E9-DB65D4B0A5F7}"/>
          </ac:spMkLst>
        </pc:spChg>
        <pc:spChg chg="add mod">
          <ac:chgData name="Alona Tsirulnikov" userId="4bbafd77-0cd3-4d60-af1e-94ad4b8daf43" providerId="ADAL" clId="{88FFDF4D-4FD0-48B5-9227-F43FD478BD05}" dt="2022-06-08T17:53:04.150" v="261"/>
          <ac:spMkLst>
            <pc:docMk/>
            <pc:sldMk cId="822070168" sldId="724"/>
            <ac:spMk id="10" creationId="{E23648BA-292C-D689-41C0-C9B09BA18646}"/>
          </ac:spMkLst>
        </pc:spChg>
        <pc:spChg chg="add mod">
          <ac:chgData name="Alona Tsirulnikov" userId="4bbafd77-0cd3-4d60-af1e-94ad4b8daf43" providerId="ADAL" clId="{88FFDF4D-4FD0-48B5-9227-F43FD478BD05}" dt="2022-06-08T17:53:20.920" v="266" actId="571"/>
          <ac:spMkLst>
            <pc:docMk/>
            <pc:sldMk cId="822070168" sldId="724"/>
            <ac:spMk id="13" creationId="{5D407B0D-9C56-0FF6-FA3E-414B1C752868}"/>
          </ac:spMkLst>
        </pc:spChg>
        <pc:spChg chg="add mod">
          <ac:chgData name="Alona Tsirulnikov" userId="4bbafd77-0cd3-4d60-af1e-94ad4b8daf43" providerId="ADAL" clId="{88FFDF4D-4FD0-48B5-9227-F43FD478BD05}" dt="2022-06-08T17:53:20.920" v="266" actId="571"/>
          <ac:spMkLst>
            <pc:docMk/>
            <pc:sldMk cId="822070168" sldId="724"/>
            <ac:spMk id="14" creationId="{1D6F740A-2D96-8395-3772-3AC545F50B6C}"/>
          </ac:spMkLst>
        </pc:spChg>
        <pc:spChg chg="add mod">
          <ac:chgData name="Alona Tsirulnikov" userId="4bbafd77-0cd3-4d60-af1e-94ad4b8daf43" providerId="ADAL" clId="{88FFDF4D-4FD0-48B5-9227-F43FD478BD05}" dt="2022-06-08T17:53:20.920" v="266" actId="571"/>
          <ac:spMkLst>
            <pc:docMk/>
            <pc:sldMk cId="822070168" sldId="724"/>
            <ac:spMk id="15" creationId="{DE02F82F-84B5-0EE7-4C87-C8F6EA1F8010}"/>
          </ac:spMkLst>
        </pc:spChg>
        <pc:spChg chg="add mod">
          <ac:chgData name="Alona Tsirulnikov" userId="4bbafd77-0cd3-4d60-af1e-94ad4b8daf43" providerId="ADAL" clId="{88FFDF4D-4FD0-48B5-9227-F43FD478BD05}" dt="2022-06-08T17:53:20.920" v="266" actId="571"/>
          <ac:spMkLst>
            <pc:docMk/>
            <pc:sldMk cId="822070168" sldId="724"/>
            <ac:spMk id="16" creationId="{7085C2D0-2432-F103-EC13-5F3D2BCD09CB}"/>
          </ac:spMkLst>
        </pc:spChg>
        <pc:spChg chg="add mod">
          <ac:chgData name="Alona Tsirulnikov" userId="4bbafd77-0cd3-4d60-af1e-94ad4b8daf43" providerId="ADAL" clId="{88FFDF4D-4FD0-48B5-9227-F43FD478BD05}" dt="2022-06-08T17:53:20.920" v="266" actId="571"/>
          <ac:spMkLst>
            <pc:docMk/>
            <pc:sldMk cId="822070168" sldId="724"/>
            <ac:spMk id="17" creationId="{A0D44DF9-5E3E-F636-1D6F-8BFE72293BC5}"/>
          </ac:spMkLst>
        </pc:spChg>
        <pc:spChg chg="add mod">
          <ac:chgData name="Alona Tsirulnikov" userId="4bbafd77-0cd3-4d60-af1e-94ad4b8daf43" providerId="ADAL" clId="{88FFDF4D-4FD0-48B5-9227-F43FD478BD05}" dt="2022-06-08T17:53:20.920" v="266" actId="571"/>
          <ac:spMkLst>
            <pc:docMk/>
            <pc:sldMk cId="822070168" sldId="724"/>
            <ac:spMk id="18" creationId="{4BB40DCE-B08F-7F16-8175-71AB0C586297}"/>
          </ac:spMkLst>
        </pc:spChg>
        <pc:picChg chg="add mod">
          <ac:chgData name="Alona Tsirulnikov" userId="4bbafd77-0cd3-4d60-af1e-94ad4b8daf43" providerId="ADAL" clId="{88FFDF4D-4FD0-48B5-9227-F43FD478BD05}" dt="2022-06-08T17:53:04.150" v="261"/>
          <ac:picMkLst>
            <pc:docMk/>
            <pc:sldMk cId="822070168" sldId="724"/>
            <ac:picMk id="11" creationId="{C829BA22-C7F8-2DFE-8164-E0860C6D5A65}"/>
          </ac:picMkLst>
        </pc:picChg>
        <pc:picChg chg="add mod">
          <ac:chgData name="Alona Tsirulnikov" userId="4bbafd77-0cd3-4d60-af1e-94ad4b8daf43" providerId="ADAL" clId="{88FFDF4D-4FD0-48B5-9227-F43FD478BD05}" dt="2022-06-08T17:53:04.150" v="261"/>
          <ac:picMkLst>
            <pc:docMk/>
            <pc:sldMk cId="822070168" sldId="724"/>
            <ac:picMk id="12" creationId="{71420602-737E-DDF4-C4A2-B8155F80DC2F}"/>
          </ac:picMkLst>
        </pc:picChg>
        <pc:picChg chg="add mod">
          <ac:chgData name="Alona Tsirulnikov" userId="4bbafd77-0cd3-4d60-af1e-94ad4b8daf43" providerId="ADAL" clId="{88FFDF4D-4FD0-48B5-9227-F43FD478BD05}" dt="2022-06-08T17:53:20.920" v="266" actId="571"/>
          <ac:picMkLst>
            <pc:docMk/>
            <pc:sldMk cId="822070168" sldId="724"/>
            <ac:picMk id="19" creationId="{F77B0C6C-392C-8450-10C5-AC51A6B2F3CD}"/>
          </ac:picMkLst>
        </pc:picChg>
        <pc:picChg chg="add mod">
          <ac:chgData name="Alona Tsirulnikov" userId="4bbafd77-0cd3-4d60-af1e-94ad4b8daf43" providerId="ADAL" clId="{88FFDF4D-4FD0-48B5-9227-F43FD478BD05}" dt="2022-06-08T17:53:20.920" v="266" actId="571"/>
          <ac:picMkLst>
            <pc:docMk/>
            <pc:sldMk cId="822070168" sldId="724"/>
            <ac:picMk id="20" creationId="{462CAB8D-DC7E-FEEF-713A-986311FCE431}"/>
          </ac:picMkLst>
        </pc:picChg>
      </pc:sldChg>
      <pc:sldChg chg="addSp delSp modSp new add del mod">
        <pc:chgData name="Alona Tsirulnikov" userId="4bbafd77-0cd3-4d60-af1e-94ad4b8daf43" providerId="ADAL" clId="{88FFDF4D-4FD0-48B5-9227-F43FD478BD05}" dt="2022-06-08T18:35:29.855" v="1380" actId="1076"/>
        <pc:sldMkLst>
          <pc:docMk/>
          <pc:sldMk cId="2321624747" sldId="725"/>
        </pc:sldMkLst>
        <pc:spChg chg="del">
          <ac:chgData name="Alona Tsirulnikov" userId="4bbafd77-0cd3-4d60-af1e-94ad4b8daf43" providerId="ADAL" clId="{88FFDF4D-4FD0-48B5-9227-F43FD478BD05}" dt="2022-06-08T17:53:12.999" v="264" actId="478"/>
          <ac:spMkLst>
            <pc:docMk/>
            <pc:sldMk cId="2321624747" sldId="725"/>
            <ac:spMk id="2" creationId="{9B734AB4-4487-B51F-6E27-B87470ECE707}"/>
          </ac:spMkLst>
        </pc:spChg>
        <pc:spChg chg="del">
          <ac:chgData name="Alona Tsirulnikov" userId="4bbafd77-0cd3-4d60-af1e-94ad4b8daf43" providerId="ADAL" clId="{88FFDF4D-4FD0-48B5-9227-F43FD478BD05}" dt="2022-06-08T17:53:12.999" v="264" actId="478"/>
          <ac:spMkLst>
            <pc:docMk/>
            <pc:sldMk cId="2321624747" sldId="725"/>
            <ac:spMk id="3" creationId="{F3FC1E98-1FAB-3E72-782E-FB8952C0541F}"/>
          </ac:spMkLst>
        </pc:spChg>
        <pc:spChg chg="del">
          <ac:chgData name="Alona Tsirulnikov" userId="4bbafd77-0cd3-4d60-af1e-94ad4b8daf43" providerId="ADAL" clId="{88FFDF4D-4FD0-48B5-9227-F43FD478BD05}" dt="2022-06-08T17:53:12.999" v="264" actId="478"/>
          <ac:spMkLst>
            <pc:docMk/>
            <pc:sldMk cId="2321624747" sldId="725"/>
            <ac:spMk id="4" creationId="{59003A98-10ED-309B-E82F-975683B0B121}"/>
          </ac:spMkLst>
        </pc:spChg>
        <pc:spChg chg="add mod">
          <ac:chgData name="Alona Tsirulnikov" userId="4bbafd77-0cd3-4d60-af1e-94ad4b8daf43" providerId="ADAL" clId="{88FFDF4D-4FD0-48B5-9227-F43FD478BD05}" dt="2022-06-08T17:53:23.780" v="267"/>
          <ac:spMkLst>
            <pc:docMk/>
            <pc:sldMk cId="2321624747" sldId="725"/>
            <ac:spMk id="5" creationId="{80391352-DB28-2CE3-EF4A-5A482F8F0755}"/>
          </ac:spMkLst>
        </pc:spChg>
        <pc:spChg chg="add mod">
          <ac:chgData name="Alona Tsirulnikov" userId="4bbafd77-0cd3-4d60-af1e-94ad4b8daf43" providerId="ADAL" clId="{88FFDF4D-4FD0-48B5-9227-F43FD478BD05}" dt="2022-06-08T18:33:33.775" v="1268" actId="1076"/>
          <ac:spMkLst>
            <pc:docMk/>
            <pc:sldMk cId="2321624747" sldId="725"/>
            <ac:spMk id="6" creationId="{448CDBCD-1538-F758-DB38-226FFB43F441}"/>
          </ac:spMkLst>
        </pc:spChg>
        <pc:spChg chg="add mod">
          <ac:chgData name="Alona Tsirulnikov" userId="4bbafd77-0cd3-4d60-af1e-94ad4b8daf43" providerId="ADAL" clId="{88FFDF4D-4FD0-48B5-9227-F43FD478BD05}" dt="2022-06-08T18:34:03.205" v="1281" actId="1076"/>
          <ac:spMkLst>
            <pc:docMk/>
            <pc:sldMk cId="2321624747" sldId="725"/>
            <ac:spMk id="7" creationId="{B2FC802E-0145-689A-37C5-E25915CA12B4}"/>
          </ac:spMkLst>
        </pc:spChg>
        <pc:spChg chg="add mod">
          <ac:chgData name="Alona Tsirulnikov" userId="4bbafd77-0cd3-4d60-af1e-94ad4b8daf43" providerId="ADAL" clId="{88FFDF4D-4FD0-48B5-9227-F43FD478BD05}" dt="2022-06-08T17:53:23.780" v="267"/>
          <ac:spMkLst>
            <pc:docMk/>
            <pc:sldMk cId="2321624747" sldId="725"/>
            <ac:spMk id="8" creationId="{81473D4B-DF0B-F2BD-5B11-912B6365A301}"/>
          </ac:spMkLst>
        </pc:spChg>
        <pc:spChg chg="add mod">
          <ac:chgData name="Alona Tsirulnikov" userId="4bbafd77-0cd3-4d60-af1e-94ad4b8daf43" providerId="ADAL" clId="{88FFDF4D-4FD0-48B5-9227-F43FD478BD05}" dt="2022-06-08T17:53:23.780" v="267"/>
          <ac:spMkLst>
            <pc:docMk/>
            <pc:sldMk cId="2321624747" sldId="725"/>
            <ac:spMk id="9" creationId="{F61F6C26-B4AD-B4CD-392D-9F25BBAB2B06}"/>
          </ac:spMkLst>
        </pc:spChg>
        <pc:spChg chg="add del mod">
          <ac:chgData name="Alona Tsirulnikov" userId="4bbafd77-0cd3-4d60-af1e-94ad4b8daf43" providerId="ADAL" clId="{88FFDF4D-4FD0-48B5-9227-F43FD478BD05}" dt="2022-06-08T18:32:48.755" v="1255" actId="478"/>
          <ac:spMkLst>
            <pc:docMk/>
            <pc:sldMk cId="2321624747" sldId="725"/>
            <ac:spMk id="10" creationId="{BB31C4B4-CA22-5C66-7B17-877F8D812ED5}"/>
          </ac:spMkLst>
        </pc:spChg>
        <pc:spChg chg="add mod">
          <ac:chgData name="Alona Tsirulnikov" userId="4bbafd77-0cd3-4d60-af1e-94ad4b8daf43" providerId="ADAL" clId="{88FFDF4D-4FD0-48B5-9227-F43FD478BD05}" dt="2022-06-08T18:32:49.606" v="1256"/>
          <ac:spMkLst>
            <pc:docMk/>
            <pc:sldMk cId="2321624747" sldId="725"/>
            <ac:spMk id="13" creationId="{05D7D694-1073-FEA8-7FA7-4C78B737680F}"/>
          </ac:spMkLst>
        </pc:spChg>
        <pc:spChg chg="add del mod">
          <ac:chgData name="Alona Tsirulnikov" userId="4bbafd77-0cd3-4d60-af1e-94ad4b8daf43" providerId="ADAL" clId="{88FFDF4D-4FD0-48B5-9227-F43FD478BD05}" dt="2022-06-08T18:34:24.521" v="1369" actId="478"/>
          <ac:spMkLst>
            <pc:docMk/>
            <pc:sldMk cId="2321624747" sldId="725"/>
            <ac:spMk id="14" creationId="{6C083E6C-C48D-B463-3481-65B26A5AD2BD}"/>
          </ac:spMkLst>
        </pc:spChg>
        <pc:spChg chg="add del mod">
          <ac:chgData name="Alona Tsirulnikov" userId="4bbafd77-0cd3-4d60-af1e-94ad4b8daf43" providerId="ADAL" clId="{88FFDF4D-4FD0-48B5-9227-F43FD478BD05}" dt="2022-06-08T18:34:24.521" v="1369" actId="478"/>
          <ac:spMkLst>
            <pc:docMk/>
            <pc:sldMk cId="2321624747" sldId="725"/>
            <ac:spMk id="15" creationId="{31310886-D97A-1FDB-19D7-F7488657516F}"/>
          </ac:spMkLst>
        </pc:spChg>
        <pc:spChg chg="add del mod">
          <ac:chgData name="Alona Tsirulnikov" userId="4bbafd77-0cd3-4d60-af1e-94ad4b8daf43" providerId="ADAL" clId="{88FFDF4D-4FD0-48B5-9227-F43FD478BD05}" dt="2022-06-08T18:34:26.259" v="1370" actId="478"/>
          <ac:spMkLst>
            <pc:docMk/>
            <pc:sldMk cId="2321624747" sldId="725"/>
            <ac:spMk id="16" creationId="{3A29C67F-9530-6350-29A3-81B9B3FE205B}"/>
          </ac:spMkLst>
        </pc:spChg>
        <pc:spChg chg="add mod">
          <ac:chgData name="Alona Tsirulnikov" userId="4bbafd77-0cd3-4d60-af1e-94ad4b8daf43" providerId="ADAL" clId="{88FFDF4D-4FD0-48B5-9227-F43FD478BD05}" dt="2022-06-08T18:35:23.856" v="1379" actId="1076"/>
          <ac:spMkLst>
            <pc:docMk/>
            <pc:sldMk cId="2321624747" sldId="725"/>
            <ac:spMk id="17" creationId="{C99752B8-CA1C-28F4-5A64-92E8AAD63A6D}"/>
          </ac:spMkLst>
        </pc:spChg>
        <pc:spChg chg="add mod">
          <ac:chgData name="Alona Tsirulnikov" userId="4bbafd77-0cd3-4d60-af1e-94ad4b8daf43" providerId="ADAL" clId="{88FFDF4D-4FD0-48B5-9227-F43FD478BD05}" dt="2022-06-08T18:35:29.855" v="1380" actId="1076"/>
          <ac:spMkLst>
            <pc:docMk/>
            <pc:sldMk cId="2321624747" sldId="725"/>
            <ac:spMk id="18" creationId="{998D1476-0138-BCDF-7A3D-B0621986E895}"/>
          </ac:spMkLst>
        </pc:spChg>
        <pc:spChg chg="add mod">
          <ac:chgData name="Alona Tsirulnikov" userId="4bbafd77-0cd3-4d60-af1e-94ad4b8daf43" providerId="ADAL" clId="{88FFDF4D-4FD0-48B5-9227-F43FD478BD05}" dt="2022-06-08T18:35:05.595" v="1378" actId="1076"/>
          <ac:spMkLst>
            <pc:docMk/>
            <pc:sldMk cId="2321624747" sldId="725"/>
            <ac:spMk id="19" creationId="{A1111C58-F261-DFE9-3233-1C6D0C3341B3}"/>
          </ac:spMkLst>
        </pc:spChg>
        <pc:picChg chg="add mod">
          <ac:chgData name="Alona Tsirulnikov" userId="4bbafd77-0cd3-4d60-af1e-94ad4b8daf43" providerId="ADAL" clId="{88FFDF4D-4FD0-48B5-9227-F43FD478BD05}" dt="2022-06-08T17:53:23.780" v="267"/>
          <ac:picMkLst>
            <pc:docMk/>
            <pc:sldMk cId="2321624747" sldId="725"/>
            <ac:picMk id="11" creationId="{1DEFC817-E8AB-9322-2942-9DE1DF96A578}"/>
          </ac:picMkLst>
        </pc:picChg>
        <pc:picChg chg="add mod">
          <ac:chgData name="Alona Tsirulnikov" userId="4bbafd77-0cd3-4d60-af1e-94ad4b8daf43" providerId="ADAL" clId="{88FFDF4D-4FD0-48B5-9227-F43FD478BD05}" dt="2022-06-08T18:34:32.640" v="1375" actId="1035"/>
          <ac:picMkLst>
            <pc:docMk/>
            <pc:sldMk cId="2321624747" sldId="725"/>
            <ac:picMk id="12" creationId="{3EB693F5-980C-05E0-8248-084C89566513}"/>
          </ac:picMkLst>
        </pc:picChg>
      </pc:sldChg>
      <pc:sldChg chg="addSp delSp modSp new add del mod">
        <pc:chgData name="Alona Tsirulnikov" userId="4bbafd77-0cd3-4d60-af1e-94ad4b8daf43" providerId="ADAL" clId="{88FFDF4D-4FD0-48B5-9227-F43FD478BD05}" dt="2022-06-08T18:36:49.215" v="1453" actId="1038"/>
        <pc:sldMkLst>
          <pc:docMk/>
          <pc:sldMk cId="3182338613" sldId="726"/>
        </pc:sldMkLst>
        <pc:spChg chg="del">
          <ac:chgData name="Alona Tsirulnikov" userId="4bbafd77-0cd3-4d60-af1e-94ad4b8daf43" providerId="ADAL" clId="{88FFDF4D-4FD0-48B5-9227-F43FD478BD05}" dt="2022-06-08T17:53:42.687" v="270" actId="478"/>
          <ac:spMkLst>
            <pc:docMk/>
            <pc:sldMk cId="3182338613" sldId="726"/>
            <ac:spMk id="2" creationId="{9999111B-2FCA-04F2-B7D1-FDFC82F2DECC}"/>
          </ac:spMkLst>
        </pc:spChg>
        <pc:spChg chg="del">
          <ac:chgData name="Alona Tsirulnikov" userId="4bbafd77-0cd3-4d60-af1e-94ad4b8daf43" providerId="ADAL" clId="{88FFDF4D-4FD0-48B5-9227-F43FD478BD05}" dt="2022-06-08T17:53:42.687" v="270" actId="478"/>
          <ac:spMkLst>
            <pc:docMk/>
            <pc:sldMk cId="3182338613" sldId="726"/>
            <ac:spMk id="3" creationId="{2E4BCCDF-3019-4C09-A2FC-0AFD1C897EF4}"/>
          </ac:spMkLst>
        </pc:spChg>
        <pc:spChg chg="del">
          <ac:chgData name="Alona Tsirulnikov" userId="4bbafd77-0cd3-4d60-af1e-94ad4b8daf43" providerId="ADAL" clId="{88FFDF4D-4FD0-48B5-9227-F43FD478BD05}" dt="2022-06-08T17:53:42.687" v="270" actId="478"/>
          <ac:spMkLst>
            <pc:docMk/>
            <pc:sldMk cId="3182338613" sldId="726"/>
            <ac:spMk id="4" creationId="{CD748B8E-CC5D-8B40-E8C2-0E1379FEC8BE}"/>
          </ac:spMkLst>
        </pc:spChg>
        <pc:spChg chg="add mod">
          <ac:chgData name="Alona Tsirulnikov" userId="4bbafd77-0cd3-4d60-af1e-94ad4b8daf43" providerId="ADAL" clId="{88FFDF4D-4FD0-48B5-9227-F43FD478BD05}" dt="2022-06-08T17:53:43.352" v="271"/>
          <ac:spMkLst>
            <pc:docMk/>
            <pc:sldMk cId="3182338613" sldId="726"/>
            <ac:spMk id="5" creationId="{AB8BE0FC-6E91-7DDA-66EF-51EB58F92C5B}"/>
          </ac:spMkLst>
        </pc:spChg>
        <pc:spChg chg="add mod">
          <ac:chgData name="Alona Tsirulnikov" userId="4bbafd77-0cd3-4d60-af1e-94ad4b8daf43" providerId="ADAL" clId="{88FFDF4D-4FD0-48B5-9227-F43FD478BD05}" dt="2022-06-08T17:53:43.352" v="271"/>
          <ac:spMkLst>
            <pc:docMk/>
            <pc:sldMk cId="3182338613" sldId="726"/>
            <ac:spMk id="6" creationId="{19DD7A50-7A21-4478-5042-DA1E980CF75F}"/>
          </ac:spMkLst>
        </pc:spChg>
        <pc:spChg chg="add mod">
          <ac:chgData name="Alona Tsirulnikov" userId="4bbafd77-0cd3-4d60-af1e-94ad4b8daf43" providerId="ADAL" clId="{88FFDF4D-4FD0-48B5-9227-F43FD478BD05}" dt="2022-06-08T18:36:09.608" v="1392" actId="1076"/>
          <ac:spMkLst>
            <pc:docMk/>
            <pc:sldMk cId="3182338613" sldId="726"/>
            <ac:spMk id="7" creationId="{7F075589-CB39-0776-118D-8989D786450A}"/>
          </ac:spMkLst>
        </pc:spChg>
        <pc:spChg chg="add mod">
          <ac:chgData name="Alona Tsirulnikov" userId="4bbafd77-0cd3-4d60-af1e-94ad4b8daf43" providerId="ADAL" clId="{88FFDF4D-4FD0-48B5-9227-F43FD478BD05}" dt="2022-06-08T17:53:43.352" v="271"/>
          <ac:spMkLst>
            <pc:docMk/>
            <pc:sldMk cId="3182338613" sldId="726"/>
            <ac:spMk id="8" creationId="{FF96F234-3317-D15F-C6F6-5E4F0D0402E3}"/>
          </ac:spMkLst>
        </pc:spChg>
        <pc:spChg chg="add mod">
          <ac:chgData name="Alona Tsirulnikov" userId="4bbafd77-0cd3-4d60-af1e-94ad4b8daf43" providerId="ADAL" clId="{88FFDF4D-4FD0-48B5-9227-F43FD478BD05}" dt="2022-06-08T17:53:43.352" v="271"/>
          <ac:spMkLst>
            <pc:docMk/>
            <pc:sldMk cId="3182338613" sldId="726"/>
            <ac:spMk id="9" creationId="{21D303BB-7A66-AC68-984B-B9CA7B748683}"/>
          </ac:spMkLst>
        </pc:spChg>
        <pc:spChg chg="add del mod">
          <ac:chgData name="Alona Tsirulnikov" userId="4bbafd77-0cd3-4d60-af1e-94ad4b8daf43" providerId="ADAL" clId="{88FFDF4D-4FD0-48B5-9227-F43FD478BD05}" dt="2022-06-08T18:32:55.656" v="1257" actId="478"/>
          <ac:spMkLst>
            <pc:docMk/>
            <pc:sldMk cId="3182338613" sldId="726"/>
            <ac:spMk id="10" creationId="{92D1308B-0B37-C5B6-4E4E-1222FB47DB60}"/>
          </ac:spMkLst>
        </pc:spChg>
        <pc:spChg chg="add mod">
          <ac:chgData name="Alona Tsirulnikov" userId="4bbafd77-0cd3-4d60-af1e-94ad4b8daf43" providerId="ADAL" clId="{88FFDF4D-4FD0-48B5-9227-F43FD478BD05}" dt="2022-06-08T18:32:55.996" v="1258"/>
          <ac:spMkLst>
            <pc:docMk/>
            <pc:sldMk cId="3182338613" sldId="726"/>
            <ac:spMk id="13" creationId="{86DE1E37-FECE-FD8D-2FB1-AACBC776E778}"/>
          </ac:spMkLst>
        </pc:spChg>
        <pc:spChg chg="add mod">
          <ac:chgData name="Alona Tsirulnikov" userId="4bbafd77-0cd3-4d60-af1e-94ad4b8daf43" providerId="ADAL" clId="{88FFDF4D-4FD0-48B5-9227-F43FD478BD05}" dt="2022-06-08T18:36:49.215" v="1453" actId="1038"/>
          <ac:spMkLst>
            <pc:docMk/>
            <pc:sldMk cId="3182338613" sldId="726"/>
            <ac:spMk id="14" creationId="{DA5AFD74-E2B2-2243-AEE2-A04BDE1D38C0}"/>
          </ac:spMkLst>
        </pc:spChg>
        <pc:spChg chg="add mod">
          <ac:chgData name="Alona Tsirulnikov" userId="4bbafd77-0cd3-4d60-af1e-94ad4b8daf43" providerId="ADAL" clId="{88FFDF4D-4FD0-48B5-9227-F43FD478BD05}" dt="2022-06-08T18:36:42.094" v="1447" actId="1037"/>
          <ac:spMkLst>
            <pc:docMk/>
            <pc:sldMk cId="3182338613" sldId="726"/>
            <ac:spMk id="15" creationId="{22DC5E15-F3B2-56E8-1103-3F396CECA6A5}"/>
          </ac:spMkLst>
        </pc:spChg>
        <pc:spChg chg="add mod">
          <ac:chgData name="Alona Tsirulnikov" userId="4bbafd77-0cd3-4d60-af1e-94ad4b8daf43" providerId="ADAL" clId="{88FFDF4D-4FD0-48B5-9227-F43FD478BD05}" dt="2022-06-08T18:36:40.340" v="1446" actId="1037"/>
          <ac:spMkLst>
            <pc:docMk/>
            <pc:sldMk cId="3182338613" sldId="726"/>
            <ac:spMk id="16" creationId="{E179AE0D-3BB8-4D62-FC7D-847EE2CCED01}"/>
          </ac:spMkLst>
        </pc:spChg>
        <pc:picChg chg="add mod">
          <ac:chgData name="Alona Tsirulnikov" userId="4bbafd77-0cd3-4d60-af1e-94ad4b8daf43" providerId="ADAL" clId="{88FFDF4D-4FD0-48B5-9227-F43FD478BD05}" dt="2022-06-08T17:53:43.352" v="271"/>
          <ac:picMkLst>
            <pc:docMk/>
            <pc:sldMk cId="3182338613" sldId="726"/>
            <ac:picMk id="11" creationId="{5B614E8D-6887-CC20-BBDD-87005AC93147}"/>
          </ac:picMkLst>
        </pc:picChg>
        <pc:picChg chg="add mod">
          <ac:chgData name="Alona Tsirulnikov" userId="4bbafd77-0cd3-4d60-af1e-94ad4b8daf43" providerId="ADAL" clId="{88FFDF4D-4FD0-48B5-9227-F43FD478BD05}" dt="2022-06-08T18:36:22.190" v="1394" actId="1076"/>
          <ac:picMkLst>
            <pc:docMk/>
            <pc:sldMk cId="3182338613" sldId="726"/>
            <ac:picMk id="12" creationId="{6C37DEB3-23DE-8174-B3C0-42304813BEAA}"/>
          </ac:picMkLst>
        </pc:picChg>
      </pc:sldChg>
      <pc:sldChg chg="addSp delSp modSp new add del mod">
        <pc:chgData name="Alona Tsirulnikov" userId="4bbafd77-0cd3-4d60-af1e-94ad4b8daf43" providerId="ADAL" clId="{88FFDF4D-4FD0-48B5-9227-F43FD478BD05}" dt="2022-06-08T18:43:48.478" v="1646" actId="403"/>
        <pc:sldMkLst>
          <pc:docMk/>
          <pc:sldMk cId="1913229001" sldId="727"/>
        </pc:sldMkLst>
        <pc:spChg chg="del">
          <ac:chgData name="Alona Tsirulnikov" userId="4bbafd77-0cd3-4d60-af1e-94ad4b8daf43" providerId="ADAL" clId="{88FFDF4D-4FD0-48B5-9227-F43FD478BD05}" dt="2022-06-08T17:53:48.818" v="273" actId="478"/>
          <ac:spMkLst>
            <pc:docMk/>
            <pc:sldMk cId="1913229001" sldId="727"/>
            <ac:spMk id="2" creationId="{D90E44F5-FBB7-F187-8253-9523AA803B52}"/>
          </ac:spMkLst>
        </pc:spChg>
        <pc:spChg chg="del">
          <ac:chgData name="Alona Tsirulnikov" userId="4bbafd77-0cd3-4d60-af1e-94ad4b8daf43" providerId="ADAL" clId="{88FFDF4D-4FD0-48B5-9227-F43FD478BD05}" dt="2022-06-08T17:53:48.818" v="273" actId="478"/>
          <ac:spMkLst>
            <pc:docMk/>
            <pc:sldMk cId="1913229001" sldId="727"/>
            <ac:spMk id="3" creationId="{8F8D2338-E695-8144-753D-6C9E47D57292}"/>
          </ac:spMkLst>
        </pc:spChg>
        <pc:spChg chg="del">
          <ac:chgData name="Alona Tsirulnikov" userId="4bbafd77-0cd3-4d60-af1e-94ad4b8daf43" providerId="ADAL" clId="{88FFDF4D-4FD0-48B5-9227-F43FD478BD05}" dt="2022-06-08T17:53:48.818" v="273" actId="478"/>
          <ac:spMkLst>
            <pc:docMk/>
            <pc:sldMk cId="1913229001" sldId="727"/>
            <ac:spMk id="4" creationId="{CCFEF73D-A3B5-D226-7FAC-3F2078601ED7}"/>
          </ac:spMkLst>
        </pc:spChg>
        <pc:spChg chg="add del mod">
          <ac:chgData name="Alona Tsirulnikov" userId="4bbafd77-0cd3-4d60-af1e-94ad4b8daf43" providerId="ADAL" clId="{88FFDF4D-4FD0-48B5-9227-F43FD478BD05}" dt="2022-06-08T18:33:00.111" v="1259" actId="478"/>
          <ac:spMkLst>
            <pc:docMk/>
            <pc:sldMk cId="1913229001" sldId="727"/>
            <ac:spMk id="5" creationId="{E667729D-9A43-01D3-AB17-9B4F4A87136C}"/>
          </ac:spMkLst>
        </pc:spChg>
        <pc:spChg chg="add del mod">
          <ac:chgData name="Alona Tsirulnikov" userId="4bbafd77-0cd3-4d60-af1e-94ad4b8daf43" providerId="ADAL" clId="{88FFDF4D-4FD0-48B5-9227-F43FD478BD05}" dt="2022-06-08T18:38:08.685" v="1460" actId="478"/>
          <ac:spMkLst>
            <pc:docMk/>
            <pc:sldMk cId="1913229001" sldId="727"/>
            <ac:spMk id="6" creationId="{3A264F40-32CB-34AA-9F36-2D447AEEBCEA}"/>
          </ac:spMkLst>
        </pc:spChg>
        <pc:spChg chg="add mod">
          <ac:chgData name="Alona Tsirulnikov" userId="4bbafd77-0cd3-4d60-af1e-94ad4b8daf43" providerId="ADAL" clId="{88FFDF4D-4FD0-48B5-9227-F43FD478BD05}" dt="2022-06-08T17:54:01.744" v="277"/>
          <ac:spMkLst>
            <pc:docMk/>
            <pc:sldMk cId="1913229001" sldId="727"/>
            <ac:spMk id="7" creationId="{BD988184-EE9E-8324-C62D-78313AD980E3}"/>
          </ac:spMkLst>
        </pc:spChg>
        <pc:spChg chg="add del mod">
          <ac:chgData name="Alona Tsirulnikov" userId="4bbafd77-0cd3-4d60-af1e-94ad4b8daf43" providerId="ADAL" clId="{88FFDF4D-4FD0-48B5-9227-F43FD478BD05}" dt="2022-06-08T18:38:03.440" v="1458" actId="478"/>
          <ac:spMkLst>
            <pc:docMk/>
            <pc:sldMk cId="1913229001" sldId="727"/>
            <ac:spMk id="10" creationId="{1C32F6A0-7021-70C0-8A8D-2E6772CE1A03}"/>
          </ac:spMkLst>
        </pc:spChg>
        <pc:spChg chg="add del mod">
          <ac:chgData name="Alona Tsirulnikov" userId="4bbafd77-0cd3-4d60-af1e-94ad4b8daf43" providerId="ADAL" clId="{88FFDF4D-4FD0-48B5-9227-F43FD478BD05}" dt="2022-06-08T18:38:06.058" v="1459" actId="478"/>
          <ac:spMkLst>
            <pc:docMk/>
            <pc:sldMk cId="1913229001" sldId="727"/>
            <ac:spMk id="11" creationId="{9EC9CCEB-73A9-D10E-67A8-652A30A66479}"/>
          </ac:spMkLst>
        </pc:spChg>
        <pc:spChg chg="add mod">
          <ac:chgData name="Alona Tsirulnikov" userId="4bbafd77-0cd3-4d60-af1e-94ad4b8daf43" providerId="ADAL" clId="{88FFDF4D-4FD0-48B5-9227-F43FD478BD05}" dt="2022-06-08T17:54:01.744" v="277"/>
          <ac:spMkLst>
            <pc:docMk/>
            <pc:sldMk cId="1913229001" sldId="727"/>
            <ac:spMk id="12" creationId="{E4323DF7-C8A8-34AC-E047-E0869F326CC7}"/>
          </ac:spMkLst>
        </pc:spChg>
        <pc:spChg chg="add del mod">
          <ac:chgData name="Alona Tsirulnikov" userId="4bbafd77-0cd3-4d60-af1e-94ad4b8daf43" providerId="ADAL" clId="{88FFDF4D-4FD0-48B5-9227-F43FD478BD05}" dt="2022-06-08T18:33:03.008" v="1260" actId="478"/>
          <ac:spMkLst>
            <pc:docMk/>
            <pc:sldMk cId="1913229001" sldId="727"/>
            <ac:spMk id="13" creationId="{225696FC-42FC-286F-367A-6CC4300A2BF4}"/>
          </ac:spMkLst>
        </pc:spChg>
        <pc:spChg chg="add mod">
          <ac:chgData name="Alona Tsirulnikov" userId="4bbafd77-0cd3-4d60-af1e-94ad4b8daf43" providerId="ADAL" clId="{88FFDF4D-4FD0-48B5-9227-F43FD478BD05}" dt="2022-06-08T18:33:03.429" v="1261"/>
          <ac:spMkLst>
            <pc:docMk/>
            <pc:sldMk cId="1913229001" sldId="727"/>
            <ac:spMk id="14" creationId="{9EF20E36-82F6-2F42-22FB-B299AA7AD997}"/>
          </ac:spMkLst>
        </pc:spChg>
        <pc:spChg chg="add mod">
          <ac:chgData name="Alona Tsirulnikov" userId="4bbafd77-0cd3-4d60-af1e-94ad4b8daf43" providerId="ADAL" clId="{88FFDF4D-4FD0-48B5-9227-F43FD478BD05}" dt="2022-06-08T18:43:48.478" v="1646" actId="403"/>
          <ac:spMkLst>
            <pc:docMk/>
            <pc:sldMk cId="1913229001" sldId="727"/>
            <ac:spMk id="15" creationId="{C64AA1FE-5D2E-1D8A-A579-73857E7F5E28}"/>
          </ac:spMkLst>
        </pc:spChg>
        <pc:spChg chg="add mod">
          <ac:chgData name="Alona Tsirulnikov" userId="4bbafd77-0cd3-4d60-af1e-94ad4b8daf43" providerId="ADAL" clId="{88FFDF4D-4FD0-48B5-9227-F43FD478BD05}" dt="2022-06-08T18:38:27.505" v="1504" actId="20577"/>
          <ac:spMkLst>
            <pc:docMk/>
            <pc:sldMk cId="1913229001" sldId="727"/>
            <ac:spMk id="17" creationId="{9EE165A0-6764-D13E-50C2-6C4E8822F254}"/>
          </ac:spMkLst>
        </pc:spChg>
        <pc:spChg chg="add mod">
          <ac:chgData name="Alona Tsirulnikov" userId="4bbafd77-0cd3-4d60-af1e-94ad4b8daf43" providerId="ADAL" clId="{88FFDF4D-4FD0-48B5-9227-F43FD478BD05}" dt="2022-06-08T18:38:40.319" v="1530" actId="1076"/>
          <ac:spMkLst>
            <pc:docMk/>
            <pc:sldMk cId="1913229001" sldId="727"/>
            <ac:spMk id="18" creationId="{00472475-C95D-60F3-E650-F33CF6E24735}"/>
          </ac:spMkLst>
        </pc:spChg>
        <pc:spChg chg="add mod">
          <ac:chgData name="Alona Tsirulnikov" userId="4bbafd77-0cd3-4d60-af1e-94ad4b8daf43" providerId="ADAL" clId="{88FFDF4D-4FD0-48B5-9227-F43FD478BD05}" dt="2022-06-08T18:38:09.690" v="1461"/>
          <ac:spMkLst>
            <pc:docMk/>
            <pc:sldMk cId="1913229001" sldId="727"/>
            <ac:spMk id="20" creationId="{A69C5E56-46B5-E164-B649-C061BC5BDA4C}"/>
          </ac:spMkLst>
        </pc:spChg>
        <pc:spChg chg="add mod">
          <ac:chgData name="Alona Tsirulnikov" userId="4bbafd77-0cd3-4d60-af1e-94ad4b8daf43" providerId="ADAL" clId="{88FFDF4D-4FD0-48B5-9227-F43FD478BD05}" dt="2022-06-08T18:38:09.690" v="1461"/>
          <ac:spMkLst>
            <pc:docMk/>
            <pc:sldMk cId="1913229001" sldId="727"/>
            <ac:spMk id="21" creationId="{41A73B66-78E4-246D-F31A-16DAAC7CFC2E}"/>
          </ac:spMkLst>
        </pc:spChg>
        <pc:spChg chg="add mod">
          <ac:chgData name="Alona Tsirulnikov" userId="4bbafd77-0cd3-4d60-af1e-94ad4b8daf43" providerId="ADAL" clId="{88FFDF4D-4FD0-48B5-9227-F43FD478BD05}" dt="2022-06-08T18:38:09.690" v="1461"/>
          <ac:spMkLst>
            <pc:docMk/>
            <pc:sldMk cId="1913229001" sldId="727"/>
            <ac:spMk id="22" creationId="{9AFA928D-DA08-8173-BB62-3F49A030F5F1}"/>
          </ac:spMkLst>
        </pc:spChg>
        <pc:graphicFrameChg chg="add mod">
          <ac:chgData name="Alona Tsirulnikov" userId="4bbafd77-0cd3-4d60-af1e-94ad4b8daf43" providerId="ADAL" clId="{88FFDF4D-4FD0-48B5-9227-F43FD478BD05}" dt="2022-06-08T18:38:09.690" v="1461"/>
          <ac:graphicFrameMkLst>
            <pc:docMk/>
            <pc:sldMk cId="1913229001" sldId="727"/>
            <ac:graphicFrameMk id="19" creationId="{E17D2672-29BC-1F38-9F56-B5E8417CDF33}"/>
          </ac:graphicFrameMkLst>
        </pc:graphicFrameChg>
        <pc:picChg chg="add del mod">
          <ac:chgData name="Alona Tsirulnikov" userId="4bbafd77-0cd3-4d60-af1e-94ad4b8daf43" providerId="ADAL" clId="{88FFDF4D-4FD0-48B5-9227-F43FD478BD05}" dt="2022-06-08T18:38:06.058" v="1459" actId="478"/>
          <ac:picMkLst>
            <pc:docMk/>
            <pc:sldMk cId="1913229001" sldId="727"/>
            <ac:picMk id="8" creationId="{9AB03AA0-C278-1692-DC99-7626008956A8}"/>
          </ac:picMkLst>
        </pc:picChg>
        <pc:picChg chg="add del mod">
          <ac:chgData name="Alona Tsirulnikov" userId="4bbafd77-0cd3-4d60-af1e-94ad4b8daf43" providerId="ADAL" clId="{88FFDF4D-4FD0-48B5-9227-F43FD478BD05}" dt="2022-06-08T18:38:00.490" v="1457" actId="478"/>
          <ac:picMkLst>
            <pc:docMk/>
            <pc:sldMk cId="1913229001" sldId="727"/>
            <ac:picMk id="9" creationId="{8A23232C-59F8-1638-5E6A-BBF1B65FEE9E}"/>
          </ac:picMkLst>
        </pc:picChg>
        <pc:picChg chg="add mod">
          <ac:chgData name="Alona Tsirulnikov" userId="4bbafd77-0cd3-4d60-af1e-94ad4b8daf43" providerId="ADAL" clId="{88FFDF4D-4FD0-48B5-9227-F43FD478BD05}" dt="2022-06-08T18:38:09.690" v="1461"/>
          <ac:picMkLst>
            <pc:docMk/>
            <pc:sldMk cId="1913229001" sldId="727"/>
            <ac:picMk id="16" creationId="{A92F8471-B01B-B254-131D-4CCA272D56AA}"/>
          </ac:picMkLst>
        </pc:picChg>
      </pc:sldChg>
      <pc:sldChg chg="addSp delSp modSp new add del mod">
        <pc:chgData name="Alona Tsirulnikov" userId="4bbafd77-0cd3-4d60-af1e-94ad4b8daf43" providerId="ADAL" clId="{88FFDF4D-4FD0-48B5-9227-F43FD478BD05}" dt="2022-06-08T18:44:15.427" v="1648" actId="1035"/>
        <pc:sldMkLst>
          <pc:docMk/>
          <pc:sldMk cId="3904944772" sldId="728"/>
        </pc:sldMkLst>
        <pc:spChg chg="del">
          <ac:chgData name="Alona Tsirulnikov" userId="4bbafd77-0cd3-4d60-af1e-94ad4b8daf43" providerId="ADAL" clId="{88FFDF4D-4FD0-48B5-9227-F43FD478BD05}" dt="2022-06-08T17:54:09.388" v="280" actId="478"/>
          <ac:spMkLst>
            <pc:docMk/>
            <pc:sldMk cId="3904944772" sldId="728"/>
            <ac:spMk id="2" creationId="{1064796E-5EEA-49E2-8B11-069359ED349E}"/>
          </ac:spMkLst>
        </pc:spChg>
        <pc:spChg chg="del">
          <ac:chgData name="Alona Tsirulnikov" userId="4bbafd77-0cd3-4d60-af1e-94ad4b8daf43" providerId="ADAL" clId="{88FFDF4D-4FD0-48B5-9227-F43FD478BD05}" dt="2022-06-08T17:54:09.388" v="280" actId="478"/>
          <ac:spMkLst>
            <pc:docMk/>
            <pc:sldMk cId="3904944772" sldId="728"/>
            <ac:spMk id="3" creationId="{B8198AE0-BF46-585F-3038-53AE67BC79E4}"/>
          </ac:spMkLst>
        </pc:spChg>
        <pc:spChg chg="del">
          <ac:chgData name="Alona Tsirulnikov" userId="4bbafd77-0cd3-4d60-af1e-94ad4b8daf43" providerId="ADAL" clId="{88FFDF4D-4FD0-48B5-9227-F43FD478BD05}" dt="2022-06-08T17:54:09.388" v="280" actId="478"/>
          <ac:spMkLst>
            <pc:docMk/>
            <pc:sldMk cId="3904944772" sldId="728"/>
            <ac:spMk id="4" creationId="{D27E7E3A-0856-8948-D21E-79D34B52A0E2}"/>
          </ac:spMkLst>
        </pc:spChg>
        <pc:spChg chg="add del mod">
          <ac:chgData name="Alona Tsirulnikov" userId="4bbafd77-0cd3-4d60-af1e-94ad4b8daf43" providerId="ADAL" clId="{88FFDF4D-4FD0-48B5-9227-F43FD478BD05}" dt="2022-06-08T18:40:04.345" v="1557" actId="478"/>
          <ac:spMkLst>
            <pc:docMk/>
            <pc:sldMk cId="3904944772" sldId="728"/>
            <ac:spMk id="5" creationId="{CCD87A0A-3B29-A45E-EA32-C6B549041379}"/>
          </ac:spMkLst>
        </pc:spChg>
        <pc:spChg chg="add mod">
          <ac:chgData name="Alona Tsirulnikov" userId="4bbafd77-0cd3-4d60-af1e-94ad4b8daf43" providerId="ADAL" clId="{88FFDF4D-4FD0-48B5-9227-F43FD478BD05}" dt="2022-06-08T18:40:34.734" v="1583" actId="14100"/>
          <ac:spMkLst>
            <pc:docMk/>
            <pc:sldMk cId="3904944772" sldId="728"/>
            <ac:spMk id="6" creationId="{C35D577E-2900-FF8F-9DC5-6AB9F58AD07A}"/>
          </ac:spMkLst>
        </pc:spChg>
        <pc:spChg chg="add del mod">
          <ac:chgData name="Alona Tsirulnikov" userId="4bbafd77-0cd3-4d60-af1e-94ad4b8daf43" providerId="ADAL" clId="{88FFDF4D-4FD0-48B5-9227-F43FD478BD05}" dt="2022-06-08T18:40:01.678" v="1556" actId="478"/>
          <ac:spMkLst>
            <pc:docMk/>
            <pc:sldMk cId="3904944772" sldId="728"/>
            <ac:spMk id="7" creationId="{D384FC86-0F72-D05F-F06B-C201DF70032D}"/>
          </ac:spMkLst>
        </pc:spChg>
        <pc:spChg chg="add del mod">
          <ac:chgData name="Alona Tsirulnikov" userId="4bbafd77-0cd3-4d60-af1e-94ad4b8daf43" providerId="ADAL" clId="{88FFDF4D-4FD0-48B5-9227-F43FD478BD05}" dt="2022-06-08T18:39:58.598" v="1555" actId="478"/>
          <ac:spMkLst>
            <pc:docMk/>
            <pc:sldMk cId="3904944772" sldId="728"/>
            <ac:spMk id="10" creationId="{383B564E-76CE-2213-4425-6CB298872C41}"/>
          </ac:spMkLst>
        </pc:spChg>
        <pc:spChg chg="add mod">
          <ac:chgData name="Alona Tsirulnikov" userId="4bbafd77-0cd3-4d60-af1e-94ad4b8daf43" providerId="ADAL" clId="{88FFDF4D-4FD0-48B5-9227-F43FD478BD05}" dt="2022-06-08T17:54:20.257" v="281"/>
          <ac:spMkLst>
            <pc:docMk/>
            <pc:sldMk cId="3904944772" sldId="728"/>
            <ac:spMk id="11" creationId="{AC825148-4206-D46B-E784-DB418C843E03}"/>
          </ac:spMkLst>
        </pc:spChg>
        <pc:spChg chg="add del mod">
          <ac:chgData name="Alona Tsirulnikov" userId="4bbafd77-0cd3-4d60-af1e-94ad4b8daf43" providerId="ADAL" clId="{88FFDF4D-4FD0-48B5-9227-F43FD478BD05}" dt="2022-06-08T18:33:08.066" v="1262" actId="478"/>
          <ac:spMkLst>
            <pc:docMk/>
            <pc:sldMk cId="3904944772" sldId="728"/>
            <ac:spMk id="12" creationId="{FDEDB6D7-C20C-7B34-A48C-B90C405EF81B}"/>
          </ac:spMkLst>
        </pc:spChg>
        <pc:spChg chg="add mod">
          <ac:chgData name="Alona Tsirulnikov" userId="4bbafd77-0cd3-4d60-af1e-94ad4b8daf43" providerId="ADAL" clId="{88FFDF4D-4FD0-48B5-9227-F43FD478BD05}" dt="2022-06-08T18:33:08.597" v="1263"/>
          <ac:spMkLst>
            <pc:docMk/>
            <pc:sldMk cId="3904944772" sldId="728"/>
            <ac:spMk id="13" creationId="{641E820E-3507-CCDB-5FBD-E617EF7A3762}"/>
          </ac:spMkLst>
        </pc:spChg>
        <pc:spChg chg="add mod">
          <ac:chgData name="Alona Tsirulnikov" userId="4bbafd77-0cd3-4d60-af1e-94ad4b8daf43" providerId="ADAL" clId="{88FFDF4D-4FD0-48B5-9227-F43FD478BD05}" dt="2022-06-08T18:41:06.235" v="1617" actId="20577"/>
          <ac:spMkLst>
            <pc:docMk/>
            <pc:sldMk cId="3904944772" sldId="728"/>
            <ac:spMk id="14" creationId="{98CD6E13-23C6-E772-0EFE-51C826B3A153}"/>
          </ac:spMkLst>
        </pc:spChg>
        <pc:spChg chg="add mod">
          <ac:chgData name="Alona Tsirulnikov" userId="4bbafd77-0cd3-4d60-af1e-94ad4b8daf43" providerId="ADAL" clId="{88FFDF4D-4FD0-48B5-9227-F43FD478BD05}" dt="2022-06-08T18:40:44.386" v="1584" actId="1076"/>
          <ac:spMkLst>
            <pc:docMk/>
            <pc:sldMk cId="3904944772" sldId="728"/>
            <ac:spMk id="15" creationId="{15FA44D7-EADF-AC21-2EFC-F9015A92D68D}"/>
          </ac:spMkLst>
        </pc:spChg>
        <pc:spChg chg="add mod">
          <ac:chgData name="Alona Tsirulnikov" userId="4bbafd77-0cd3-4d60-af1e-94ad4b8daf43" providerId="ADAL" clId="{88FFDF4D-4FD0-48B5-9227-F43FD478BD05}" dt="2022-06-08T18:40:56.235" v="1599" actId="1037"/>
          <ac:spMkLst>
            <pc:docMk/>
            <pc:sldMk cId="3904944772" sldId="728"/>
            <ac:spMk id="17" creationId="{D0186A4B-0761-7D57-81B7-57B0D4723AFF}"/>
          </ac:spMkLst>
        </pc:spChg>
        <pc:spChg chg="add mod">
          <ac:chgData name="Alona Tsirulnikov" userId="4bbafd77-0cd3-4d60-af1e-94ad4b8daf43" providerId="ADAL" clId="{88FFDF4D-4FD0-48B5-9227-F43FD478BD05}" dt="2022-06-08T18:40:21.344" v="1559" actId="1076"/>
          <ac:spMkLst>
            <pc:docMk/>
            <pc:sldMk cId="3904944772" sldId="728"/>
            <ac:spMk id="18" creationId="{96D8B719-44F8-8E8F-4BD6-2841B2461AB1}"/>
          </ac:spMkLst>
        </pc:spChg>
        <pc:spChg chg="add mod">
          <ac:chgData name="Alona Tsirulnikov" userId="4bbafd77-0cd3-4d60-af1e-94ad4b8daf43" providerId="ADAL" clId="{88FFDF4D-4FD0-48B5-9227-F43FD478BD05}" dt="2022-06-08T18:40:21.344" v="1559" actId="1076"/>
          <ac:spMkLst>
            <pc:docMk/>
            <pc:sldMk cId="3904944772" sldId="728"/>
            <ac:spMk id="19" creationId="{6C3B3750-AE2B-1477-0C1E-BDD5D990B6BC}"/>
          </ac:spMkLst>
        </pc:spChg>
        <pc:spChg chg="add mod">
          <ac:chgData name="Alona Tsirulnikov" userId="4bbafd77-0cd3-4d60-af1e-94ad4b8daf43" providerId="ADAL" clId="{88FFDF4D-4FD0-48B5-9227-F43FD478BD05}" dt="2022-06-08T18:44:15.427" v="1648" actId="1035"/>
          <ac:spMkLst>
            <pc:docMk/>
            <pc:sldMk cId="3904944772" sldId="728"/>
            <ac:spMk id="20" creationId="{1704EE00-2670-B48B-78E2-6ADF7156C93B}"/>
          </ac:spMkLst>
        </pc:spChg>
        <pc:graphicFrameChg chg="add mod">
          <ac:chgData name="Alona Tsirulnikov" userId="4bbafd77-0cd3-4d60-af1e-94ad4b8daf43" providerId="ADAL" clId="{88FFDF4D-4FD0-48B5-9227-F43FD478BD05}" dt="2022-06-08T18:40:44.386" v="1584" actId="1076"/>
          <ac:graphicFrameMkLst>
            <pc:docMk/>
            <pc:sldMk cId="3904944772" sldId="728"/>
            <ac:graphicFrameMk id="21" creationId="{F34DABB9-9992-7888-5AD7-6F2646ADB4A3}"/>
          </ac:graphicFrameMkLst>
        </pc:graphicFrameChg>
        <pc:picChg chg="add del mod">
          <ac:chgData name="Alona Tsirulnikov" userId="4bbafd77-0cd3-4d60-af1e-94ad4b8daf43" providerId="ADAL" clId="{88FFDF4D-4FD0-48B5-9227-F43FD478BD05}" dt="2022-06-08T18:40:01.678" v="1556" actId="478"/>
          <ac:picMkLst>
            <pc:docMk/>
            <pc:sldMk cId="3904944772" sldId="728"/>
            <ac:picMk id="8" creationId="{047071C8-AD6F-784F-8258-B4B92F4BD991}"/>
          </ac:picMkLst>
        </pc:picChg>
        <pc:picChg chg="add del mod">
          <ac:chgData name="Alona Tsirulnikov" userId="4bbafd77-0cd3-4d60-af1e-94ad4b8daf43" providerId="ADAL" clId="{88FFDF4D-4FD0-48B5-9227-F43FD478BD05}" dt="2022-06-08T18:39:58.598" v="1555" actId="478"/>
          <ac:picMkLst>
            <pc:docMk/>
            <pc:sldMk cId="3904944772" sldId="728"/>
            <ac:picMk id="9" creationId="{66ED146D-7554-C02E-6C6A-3E5BFF12E863}"/>
          </ac:picMkLst>
        </pc:picChg>
        <pc:picChg chg="add mod">
          <ac:chgData name="Alona Tsirulnikov" userId="4bbafd77-0cd3-4d60-af1e-94ad4b8daf43" providerId="ADAL" clId="{88FFDF4D-4FD0-48B5-9227-F43FD478BD05}" dt="2022-06-08T18:40:21.344" v="1559" actId="1076"/>
          <ac:picMkLst>
            <pc:docMk/>
            <pc:sldMk cId="3904944772" sldId="728"/>
            <ac:picMk id="16" creationId="{CEDA32AE-57A4-5956-A7B4-475FBDA8BDF0}"/>
          </ac:picMkLst>
        </pc:picChg>
      </pc:sldChg>
      <pc:sldChg chg="addSp delSp modSp new add del mod">
        <pc:chgData name="Alona Tsirulnikov" userId="4bbafd77-0cd3-4d60-af1e-94ad4b8daf43" providerId="ADAL" clId="{88FFDF4D-4FD0-48B5-9227-F43FD478BD05}" dt="2022-06-08T18:42:34.465" v="1644" actId="1076"/>
        <pc:sldMkLst>
          <pc:docMk/>
          <pc:sldMk cId="1592805958" sldId="729"/>
        </pc:sldMkLst>
        <pc:spChg chg="del">
          <ac:chgData name="Alona Tsirulnikov" userId="4bbafd77-0cd3-4d60-af1e-94ad4b8daf43" providerId="ADAL" clId="{88FFDF4D-4FD0-48B5-9227-F43FD478BD05}" dt="2022-06-08T17:54:28.501" v="284" actId="478"/>
          <ac:spMkLst>
            <pc:docMk/>
            <pc:sldMk cId="1592805958" sldId="729"/>
            <ac:spMk id="2" creationId="{0376229E-0DE4-1A09-7704-5D8ECF076209}"/>
          </ac:spMkLst>
        </pc:spChg>
        <pc:spChg chg="del">
          <ac:chgData name="Alona Tsirulnikov" userId="4bbafd77-0cd3-4d60-af1e-94ad4b8daf43" providerId="ADAL" clId="{88FFDF4D-4FD0-48B5-9227-F43FD478BD05}" dt="2022-06-08T17:54:28.501" v="284" actId="478"/>
          <ac:spMkLst>
            <pc:docMk/>
            <pc:sldMk cId="1592805958" sldId="729"/>
            <ac:spMk id="3" creationId="{A3952D3A-4CD3-1499-987B-A2913F9D7C6A}"/>
          </ac:spMkLst>
        </pc:spChg>
        <pc:spChg chg="del">
          <ac:chgData name="Alona Tsirulnikov" userId="4bbafd77-0cd3-4d60-af1e-94ad4b8daf43" providerId="ADAL" clId="{88FFDF4D-4FD0-48B5-9227-F43FD478BD05}" dt="2022-06-08T17:54:28.501" v="284" actId="478"/>
          <ac:spMkLst>
            <pc:docMk/>
            <pc:sldMk cId="1592805958" sldId="729"/>
            <ac:spMk id="4" creationId="{C2121133-B74A-9006-0576-64FA4C6A7BC7}"/>
          </ac:spMkLst>
        </pc:spChg>
        <pc:spChg chg="add del mod">
          <ac:chgData name="Alona Tsirulnikov" userId="4bbafd77-0cd3-4d60-af1e-94ad4b8daf43" providerId="ADAL" clId="{88FFDF4D-4FD0-48B5-9227-F43FD478BD05}" dt="2022-06-08T18:42:07.997" v="1621" actId="478"/>
          <ac:spMkLst>
            <pc:docMk/>
            <pc:sldMk cId="1592805958" sldId="729"/>
            <ac:spMk id="5" creationId="{A75E4677-1622-C1EF-FC9C-1A7A726C27D1}"/>
          </ac:spMkLst>
        </pc:spChg>
        <pc:spChg chg="add mod">
          <ac:chgData name="Alona Tsirulnikov" userId="4bbafd77-0cd3-4d60-af1e-94ad4b8daf43" providerId="ADAL" clId="{88FFDF4D-4FD0-48B5-9227-F43FD478BD05}" dt="2022-06-08T18:42:28.159" v="1643" actId="1076"/>
          <ac:spMkLst>
            <pc:docMk/>
            <pc:sldMk cId="1592805958" sldId="729"/>
            <ac:spMk id="6" creationId="{F054B17A-12B5-0DA8-BEDA-46FDBBBFF090}"/>
          </ac:spMkLst>
        </pc:spChg>
        <pc:spChg chg="add del mod">
          <ac:chgData name="Alona Tsirulnikov" userId="4bbafd77-0cd3-4d60-af1e-94ad4b8daf43" providerId="ADAL" clId="{88FFDF4D-4FD0-48B5-9227-F43FD478BD05}" dt="2022-06-08T18:42:11.136" v="1622" actId="478"/>
          <ac:spMkLst>
            <pc:docMk/>
            <pc:sldMk cId="1592805958" sldId="729"/>
            <ac:spMk id="7" creationId="{E1CF7C56-C42F-9290-9DF1-A1CB47FE3A8A}"/>
          </ac:spMkLst>
        </pc:spChg>
        <pc:spChg chg="add del mod">
          <ac:chgData name="Alona Tsirulnikov" userId="4bbafd77-0cd3-4d60-af1e-94ad4b8daf43" providerId="ADAL" clId="{88FFDF4D-4FD0-48B5-9227-F43FD478BD05}" dt="2022-06-08T18:42:14.627" v="1623" actId="478"/>
          <ac:spMkLst>
            <pc:docMk/>
            <pc:sldMk cId="1592805958" sldId="729"/>
            <ac:spMk id="10" creationId="{916C83F8-6649-E313-4D57-059E291240D2}"/>
          </ac:spMkLst>
        </pc:spChg>
        <pc:spChg chg="add mod">
          <ac:chgData name="Alona Tsirulnikov" userId="4bbafd77-0cd3-4d60-af1e-94ad4b8daf43" providerId="ADAL" clId="{88FFDF4D-4FD0-48B5-9227-F43FD478BD05}" dt="2022-06-08T17:54:38.219" v="285"/>
          <ac:spMkLst>
            <pc:docMk/>
            <pc:sldMk cId="1592805958" sldId="729"/>
            <ac:spMk id="11" creationId="{5AE3DE4A-4BF4-5C98-3485-181DD6246C91}"/>
          </ac:spMkLst>
        </pc:spChg>
        <pc:spChg chg="add del mod">
          <ac:chgData name="Alona Tsirulnikov" userId="4bbafd77-0cd3-4d60-af1e-94ad4b8daf43" providerId="ADAL" clId="{88FFDF4D-4FD0-48B5-9227-F43FD478BD05}" dt="2022-06-08T18:33:14.838" v="1264" actId="478"/>
          <ac:spMkLst>
            <pc:docMk/>
            <pc:sldMk cId="1592805958" sldId="729"/>
            <ac:spMk id="12" creationId="{68CFD0BE-9111-220A-448B-8C26D82A2F93}"/>
          </ac:spMkLst>
        </pc:spChg>
        <pc:spChg chg="add mod">
          <ac:chgData name="Alona Tsirulnikov" userId="4bbafd77-0cd3-4d60-af1e-94ad4b8daf43" providerId="ADAL" clId="{88FFDF4D-4FD0-48B5-9227-F43FD478BD05}" dt="2022-06-08T18:33:15.224" v="1265"/>
          <ac:spMkLst>
            <pc:docMk/>
            <pc:sldMk cId="1592805958" sldId="729"/>
            <ac:spMk id="13" creationId="{D0B1B8C6-4341-B366-D1F1-E028B78BEEE6}"/>
          </ac:spMkLst>
        </pc:spChg>
        <pc:spChg chg="add mod">
          <ac:chgData name="Alona Tsirulnikov" userId="4bbafd77-0cd3-4d60-af1e-94ad4b8daf43" providerId="ADAL" clId="{88FFDF4D-4FD0-48B5-9227-F43FD478BD05}" dt="2022-06-08T18:42:22.876" v="1642" actId="20577"/>
          <ac:spMkLst>
            <pc:docMk/>
            <pc:sldMk cId="1592805958" sldId="729"/>
            <ac:spMk id="14" creationId="{32F5ABC9-F49A-4D85-8C8C-EC245C935A75}"/>
          </ac:spMkLst>
        </pc:spChg>
        <pc:spChg chg="add mod">
          <ac:chgData name="Alona Tsirulnikov" userId="4bbafd77-0cd3-4d60-af1e-94ad4b8daf43" providerId="ADAL" clId="{88FFDF4D-4FD0-48B5-9227-F43FD478BD05}" dt="2022-06-08T18:42:15.309" v="1624"/>
          <ac:spMkLst>
            <pc:docMk/>
            <pc:sldMk cId="1592805958" sldId="729"/>
            <ac:spMk id="15" creationId="{41C12F02-0A33-4543-F9F3-13BE9DD428B4}"/>
          </ac:spMkLst>
        </pc:spChg>
        <pc:spChg chg="add mod">
          <ac:chgData name="Alona Tsirulnikov" userId="4bbafd77-0cd3-4d60-af1e-94ad4b8daf43" providerId="ADAL" clId="{88FFDF4D-4FD0-48B5-9227-F43FD478BD05}" dt="2022-06-08T18:42:34.465" v="1644" actId="1076"/>
          <ac:spMkLst>
            <pc:docMk/>
            <pc:sldMk cId="1592805958" sldId="729"/>
            <ac:spMk id="17" creationId="{888F5E8C-540E-0090-C567-BF8F6E6B2241}"/>
          </ac:spMkLst>
        </pc:spChg>
        <pc:spChg chg="add mod">
          <ac:chgData name="Alona Tsirulnikov" userId="4bbafd77-0cd3-4d60-af1e-94ad4b8daf43" providerId="ADAL" clId="{88FFDF4D-4FD0-48B5-9227-F43FD478BD05}" dt="2022-06-08T18:42:34.465" v="1644" actId="1076"/>
          <ac:spMkLst>
            <pc:docMk/>
            <pc:sldMk cId="1592805958" sldId="729"/>
            <ac:spMk id="18" creationId="{36E20EEF-6CC0-51EF-5D69-3A882D662732}"/>
          </ac:spMkLst>
        </pc:spChg>
        <pc:spChg chg="add mod">
          <ac:chgData name="Alona Tsirulnikov" userId="4bbafd77-0cd3-4d60-af1e-94ad4b8daf43" providerId="ADAL" clId="{88FFDF4D-4FD0-48B5-9227-F43FD478BD05}" dt="2022-06-08T18:42:34.465" v="1644" actId="1076"/>
          <ac:spMkLst>
            <pc:docMk/>
            <pc:sldMk cId="1592805958" sldId="729"/>
            <ac:spMk id="19" creationId="{9B76E69A-E6FF-379F-7046-5EB4A71F09FF}"/>
          </ac:spMkLst>
        </pc:spChg>
        <pc:spChg chg="add mod">
          <ac:chgData name="Alona Tsirulnikov" userId="4bbafd77-0cd3-4d60-af1e-94ad4b8daf43" providerId="ADAL" clId="{88FFDF4D-4FD0-48B5-9227-F43FD478BD05}" dt="2022-06-08T18:42:34.465" v="1644" actId="1076"/>
          <ac:spMkLst>
            <pc:docMk/>
            <pc:sldMk cId="1592805958" sldId="729"/>
            <ac:spMk id="20" creationId="{5ED12C2B-7B7E-ECB3-223E-CF8180C9EEF2}"/>
          </ac:spMkLst>
        </pc:spChg>
        <pc:graphicFrameChg chg="add mod">
          <ac:chgData name="Alona Tsirulnikov" userId="4bbafd77-0cd3-4d60-af1e-94ad4b8daf43" providerId="ADAL" clId="{88FFDF4D-4FD0-48B5-9227-F43FD478BD05}" dt="2022-06-08T18:42:15.309" v="1624"/>
          <ac:graphicFrameMkLst>
            <pc:docMk/>
            <pc:sldMk cId="1592805958" sldId="729"/>
            <ac:graphicFrameMk id="21" creationId="{A8C24D18-B459-6D6E-AAF3-FCDD5A252DC3}"/>
          </ac:graphicFrameMkLst>
        </pc:graphicFrameChg>
        <pc:picChg chg="add del mod">
          <ac:chgData name="Alona Tsirulnikov" userId="4bbafd77-0cd3-4d60-af1e-94ad4b8daf43" providerId="ADAL" clId="{88FFDF4D-4FD0-48B5-9227-F43FD478BD05}" dt="2022-06-08T18:42:11.136" v="1622" actId="478"/>
          <ac:picMkLst>
            <pc:docMk/>
            <pc:sldMk cId="1592805958" sldId="729"/>
            <ac:picMk id="8" creationId="{86901BDD-2DD0-47EB-DFAC-E6FB4FC40A8B}"/>
          </ac:picMkLst>
        </pc:picChg>
        <pc:picChg chg="add del mod">
          <ac:chgData name="Alona Tsirulnikov" userId="4bbafd77-0cd3-4d60-af1e-94ad4b8daf43" providerId="ADAL" clId="{88FFDF4D-4FD0-48B5-9227-F43FD478BD05}" dt="2022-06-08T18:42:14.627" v="1623" actId="478"/>
          <ac:picMkLst>
            <pc:docMk/>
            <pc:sldMk cId="1592805958" sldId="729"/>
            <ac:picMk id="9" creationId="{96DD65F7-BB90-526F-5E34-A906ACE09159}"/>
          </ac:picMkLst>
        </pc:picChg>
        <pc:picChg chg="add mod">
          <ac:chgData name="Alona Tsirulnikov" userId="4bbafd77-0cd3-4d60-af1e-94ad4b8daf43" providerId="ADAL" clId="{88FFDF4D-4FD0-48B5-9227-F43FD478BD05}" dt="2022-06-08T18:42:34.465" v="1644" actId="1076"/>
          <ac:picMkLst>
            <pc:docMk/>
            <pc:sldMk cId="1592805958" sldId="729"/>
            <ac:picMk id="16" creationId="{683DF7F3-E708-29FF-3EF8-93364E0A68D6}"/>
          </ac:picMkLst>
        </pc:picChg>
      </pc:sldChg>
      <pc:sldChg chg="addSp delSp modSp new add del mod">
        <pc:chgData name="Alona Tsirulnikov" userId="4bbafd77-0cd3-4d60-af1e-94ad4b8daf43" providerId="ADAL" clId="{88FFDF4D-4FD0-48B5-9227-F43FD478BD05}" dt="2022-06-08T18:33:19.664" v="1267"/>
        <pc:sldMkLst>
          <pc:docMk/>
          <pc:sldMk cId="2573065614" sldId="730"/>
        </pc:sldMkLst>
        <pc:spChg chg="del">
          <ac:chgData name="Alona Tsirulnikov" userId="4bbafd77-0cd3-4d60-af1e-94ad4b8daf43" providerId="ADAL" clId="{88FFDF4D-4FD0-48B5-9227-F43FD478BD05}" dt="2022-06-08T17:54:51.367" v="288" actId="478"/>
          <ac:spMkLst>
            <pc:docMk/>
            <pc:sldMk cId="2573065614" sldId="730"/>
            <ac:spMk id="2" creationId="{2386017E-1913-21AE-B495-7020A87DBA23}"/>
          </ac:spMkLst>
        </pc:spChg>
        <pc:spChg chg="del">
          <ac:chgData name="Alona Tsirulnikov" userId="4bbafd77-0cd3-4d60-af1e-94ad4b8daf43" providerId="ADAL" clId="{88FFDF4D-4FD0-48B5-9227-F43FD478BD05}" dt="2022-06-08T17:54:51.367" v="288" actId="478"/>
          <ac:spMkLst>
            <pc:docMk/>
            <pc:sldMk cId="2573065614" sldId="730"/>
            <ac:spMk id="3" creationId="{9095DF91-A95D-F148-A370-5DB9D42E3FD8}"/>
          </ac:spMkLst>
        </pc:spChg>
        <pc:spChg chg="del">
          <ac:chgData name="Alona Tsirulnikov" userId="4bbafd77-0cd3-4d60-af1e-94ad4b8daf43" providerId="ADAL" clId="{88FFDF4D-4FD0-48B5-9227-F43FD478BD05}" dt="2022-06-08T17:54:51.367" v="288" actId="478"/>
          <ac:spMkLst>
            <pc:docMk/>
            <pc:sldMk cId="2573065614" sldId="730"/>
            <ac:spMk id="4" creationId="{58AE16A7-CC04-85AE-F2BC-04A2A62C54E6}"/>
          </ac:spMkLst>
        </pc:spChg>
        <pc:spChg chg="add mod">
          <ac:chgData name="Alona Tsirulnikov" userId="4bbafd77-0cd3-4d60-af1e-94ad4b8daf43" providerId="ADAL" clId="{88FFDF4D-4FD0-48B5-9227-F43FD478BD05}" dt="2022-06-08T17:54:51.899" v="289"/>
          <ac:spMkLst>
            <pc:docMk/>
            <pc:sldMk cId="2573065614" sldId="730"/>
            <ac:spMk id="5" creationId="{5F33E06D-3D64-BC2B-9AF2-AEBA18546A18}"/>
          </ac:spMkLst>
        </pc:spChg>
        <pc:spChg chg="add mod">
          <ac:chgData name="Alona Tsirulnikov" userId="4bbafd77-0cd3-4d60-af1e-94ad4b8daf43" providerId="ADAL" clId="{88FFDF4D-4FD0-48B5-9227-F43FD478BD05}" dt="2022-06-08T17:54:51.899" v="289"/>
          <ac:spMkLst>
            <pc:docMk/>
            <pc:sldMk cId="2573065614" sldId="730"/>
            <ac:spMk id="6" creationId="{B903D5A8-D64D-D64F-1C01-316063927219}"/>
          </ac:spMkLst>
        </pc:spChg>
        <pc:spChg chg="add mod">
          <ac:chgData name="Alona Tsirulnikov" userId="4bbafd77-0cd3-4d60-af1e-94ad4b8daf43" providerId="ADAL" clId="{88FFDF4D-4FD0-48B5-9227-F43FD478BD05}" dt="2022-06-08T17:54:51.899" v="289"/>
          <ac:spMkLst>
            <pc:docMk/>
            <pc:sldMk cId="2573065614" sldId="730"/>
            <ac:spMk id="7" creationId="{6BD2635E-1BCD-4647-E579-20669253BF0D}"/>
          </ac:spMkLst>
        </pc:spChg>
        <pc:spChg chg="add mod">
          <ac:chgData name="Alona Tsirulnikov" userId="4bbafd77-0cd3-4d60-af1e-94ad4b8daf43" providerId="ADAL" clId="{88FFDF4D-4FD0-48B5-9227-F43FD478BD05}" dt="2022-06-08T17:54:51.899" v="289"/>
          <ac:spMkLst>
            <pc:docMk/>
            <pc:sldMk cId="2573065614" sldId="730"/>
            <ac:spMk id="8" creationId="{65A51D83-2DBC-FB7D-72E1-35C28687AF15}"/>
          </ac:spMkLst>
        </pc:spChg>
        <pc:spChg chg="add mod">
          <ac:chgData name="Alona Tsirulnikov" userId="4bbafd77-0cd3-4d60-af1e-94ad4b8daf43" providerId="ADAL" clId="{88FFDF4D-4FD0-48B5-9227-F43FD478BD05}" dt="2022-06-08T17:54:51.899" v="289"/>
          <ac:spMkLst>
            <pc:docMk/>
            <pc:sldMk cId="2573065614" sldId="730"/>
            <ac:spMk id="9" creationId="{09D65CB6-5C07-CEA2-99AE-6C091147AC41}"/>
          </ac:spMkLst>
        </pc:spChg>
        <pc:spChg chg="add del mod">
          <ac:chgData name="Alona Tsirulnikov" userId="4bbafd77-0cd3-4d60-af1e-94ad4b8daf43" providerId="ADAL" clId="{88FFDF4D-4FD0-48B5-9227-F43FD478BD05}" dt="2022-06-08T18:33:19.392" v="1266" actId="478"/>
          <ac:spMkLst>
            <pc:docMk/>
            <pc:sldMk cId="2573065614" sldId="730"/>
            <ac:spMk id="10" creationId="{61BDEF5A-E81F-28DA-6852-26E5390B97FE}"/>
          </ac:spMkLst>
        </pc:spChg>
        <pc:spChg chg="add mod">
          <ac:chgData name="Alona Tsirulnikov" userId="4bbafd77-0cd3-4d60-af1e-94ad4b8daf43" providerId="ADAL" clId="{88FFDF4D-4FD0-48B5-9227-F43FD478BD05}" dt="2022-06-08T18:33:19.664" v="1267"/>
          <ac:spMkLst>
            <pc:docMk/>
            <pc:sldMk cId="2573065614" sldId="730"/>
            <ac:spMk id="13" creationId="{67162CC9-3E11-90A9-BC15-A5B5BFF61195}"/>
          </ac:spMkLst>
        </pc:spChg>
        <pc:picChg chg="add mod">
          <ac:chgData name="Alona Tsirulnikov" userId="4bbafd77-0cd3-4d60-af1e-94ad4b8daf43" providerId="ADAL" clId="{88FFDF4D-4FD0-48B5-9227-F43FD478BD05}" dt="2022-06-08T17:54:51.899" v="289"/>
          <ac:picMkLst>
            <pc:docMk/>
            <pc:sldMk cId="2573065614" sldId="730"/>
            <ac:picMk id="11" creationId="{8126B7D4-C599-9D42-B609-3F52E1F39CA8}"/>
          </ac:picMkLst>
        </pc:picChg>
        <pc:picChg chg="add mod">
          <ac:chgData name="Alona Tsirulnikov" userId="4bbafd77-0cd3-4d60-af1e-94ad4b8daf43" providerId="ADAL" clId="{88FFDF4D-4FD0-48B5-9227-F43FD478BD05}" dt="2022-06-08T17:54:51.899" v="289"/>
          <ac:picMkLst>
            <pc:docMk/>
            <pc:sldMk cId="2573065614" sldId="730"/>
            <ac:picMk id="12" creationId="{5CDA2783-2743-456E-3AD6-E5D06ADB07C8}"/>
          </ac:picMkLst>
        </pc:picChg>
      </pc:sldChg>
      <pc:sldChg chg="addSp delSp modSp new add del mod">
        <pc:chgData name="Alona Tsirulnikov" userId="4bbafd77-0cd3-4d60-af1e-94ad4b8daf43" providerId="ADAL" clId="{88FFDF4D-4FD0-48B5-9227-F43FD478BD05}" dt="2022-06-08T18:04:26.708" v="441" actId="47"/>
        <pc:sldMkLst>
          <pc:docMk/>
          <pc:sldMk cId="1422190173" sldId="731"/>
        </pc:sldMkLst>
        <pc:spChg chg="del">
          <ac:chgData name="Alona Tsirulnikov" userId="4bbafd77-0cd3-4d60-af1e-94ad4b8daf43" providerId="ADAL" clId="{88FFDF4D-4FD0-48B5-9227-F43FD478BD05}" dt="2022-06-08T17:55:00.642" v="292" actId="478"/>
          <ac:spMkLst>
            <pc:docMk/>
            <pc:sldMk cId="1422190173" sldId="731"/>
            <ac:spMk id="2" creationId="{C52B6C1D-64B3-E2B7-CE88-42000B47A337}"/>
          </ac:spMkLst>
        </pc:spChg>
        <pc:spChg chg="del">
          <ac:chgData name="Alona Tsirulnikov" userId="4bbafd77-0cd3-4d60-af1e-94ad4b8daf43" providerId="ADAL" clId="{88FFDF4D-4FD0-48B5-9227-F43FD478BD05}" dt="2022-06-08T17:55:00.642" v="292" actId="478"/>
          <ac:spMkLst>
            <pc:docMk/>
            <pc:sldMk cId="1422190173" sldId="731"/>
            <ac:spMk id="3" creationId="{1F3DB158-72C5-33FF-400F-5201073F1595}"/>
          </ac:spMkLst>
        </pc:spChg>
        <pc:spChg chg="del">
          <ac:chgData name="Alona Tsirulnikov" userId="4bbafd77-0cd3-4d60-af1e-94ad4b8daf43" providerId="ADAL" clId="{88FFDF4D-4FD0-48B5-9227-F43FD478BD05}" dt="2022-06-08T17:55:00.642" v="292" actId="478"/>
          <ac:spMkLst>
            <pc:docMk/>
            <pc:sldMk cId="1422190173" sldId="731"/>
            <ac:spMk id="4" creationId="{15258B2E-17FF-F32A-350D-532C73E07619}"/>
          </ac:spMkLst>
        </pc:spChg>
        <pc:spChg chg="add mod">
          <ac:chgData name="Alona Tsirulnikov" userId="4bbafd77-0cd3-4d60-af1e-94ad4b8daf43" providerId="ADAL" clId="{88FFDF4D-4FD0-48B5-9227-F43FD478BD05}" dt="2022-06-08T17:55:10.931" v="293"/>
          <ac:spMkLst>
            <pc:docMk/>
            <pc:sldMk cId="1422190173" sldId="731"/>
            <ac:spMk id="5" creationId="{339CA922-F727-A328-B81B-6960927C8624}"/>
          </ac:spMkLst>
        </pc:spChg>
        <pc:spChg chg="add mod">
          <ac:chgData name="Alona Tsirulnikov" userId="4bbafd77-0cd3-4d60-af1e-94ad4b8daf43" providerId="ADAL" clId="{88FFDF4D-4FD0-48B5-9227-F43FD478BD05}" dt="2022-06-08T17:55:10.931" v="293"/>
          <ac:spMkLst>
            <pc:docMk/>
            <pc:sldMk cId="1422190173" sldId="731"/>
            <ac:spMk id="6" creationId="{497EBE61-2AC9-DE20-5B7B-F80C104AB240}"/>
          </ac:spMkLst>
        </pc:spChg>
        <pc:spChg chg="add mod">
          <ac:chgData name="Alona Tsirulnikov" userId="4bbafd77-0cd3-4d60-af1e-94ad4b8daf43" providerId="ADAL" clId="{88FFDF4D-4FD0-48B5-9227-F43FD478BD05}" dt="2022-06-08T17:55:10.931" v="293"/>
          <ac:spMkLst>
            <pc:docMk/>
            <pc:sldMk cId="1422190173" sldId="731"/>
            <ac:spMk id="7" creationId="{D91A006D-63C0-14ED-CA16-26BFEFE19F13}"/>
          </ac:spMkLst>
        </pc:spChg>
        <pc:spChg chg="add mod">
          <ac:chgData name="Alona Tsirulnikov" userId="4bbafd77-0cd3-4d60-af1e-94ad4b8daf43" providerId="ADAL" clId="{88FFDF4D-4FD0-48B5-9227-F43FD478BD05}" dt="2022-06-08T17:55:10.931" v="293"/>
          <ac:spMkLst>
            <pc:docMk/>
            <pc:sldMk cId="1422190173" sldId="731"/>
            <ac:spMk id="9" creationId="{FBCB753E-4089-BE3A-94FA-3558D5AF712B}"/>
          </ac:spMkLst>
        </pc:spChg>
        <pc:spChg chg="add mod">
          <ac:chgData name="Alona Tsirulnikov" userId="4bbafd77-0cd3-4d60-af1e-94ad4b8daf43" providerId="ADAL" clId="{88FFDF4D-4FD0-48B5-9227-F43FD478BD05}" dt="2022-06-08T17:55:10.931" v="293"/>
          <ac:spMkLst>
            <pc:docMk/>
            <pc:sldMk cId="1422190173" sldId="731"/>
            <ac:spMk id="11" creationId="{A7C741D5-F993-E0AA-CE59-F2422CE58546}"/>
          </ac:spMkLst>
        </pc:spChg>
        <pc:picChg chg="add mod">
          <ac:chgData name="Alona Tsirulnikov" userId="4bbafd77-0cd3-4d60-af1e-94ad4b8daf43" providerId="ADAL" clId="{88FFDF4D-4FD0-48B5-9227-F43FD478BD05}" dt="2022-06-08T17:55:10.931" v="293"/>
          <ac:picMkLst>
            <pc:docMk/>
            <pc:sldMk cId="1422190173" sldId="731"/>
            <ac:picMk id="8" creationId="{6B458DAF-B8B9-38E6-BBB2-3CE121F1E434}"/>
          </ac:picMkLst>
        </pc:picChg>
        <pc:picChg chg="add mod">
          <ac:chgData name="Alona Tsirulnikov" userId="4bbafd77-0cd3-4d60-af1e-94ad4b8daf43" providerId="ADAL" clId="{88FFDF4D-4FD0-48B5-9227-F43FD478BD05}" dt="2022-06-08T17:55:10.931" v="293"/>
          <ac:picMkLst>
            <pc:docMk/>
            <pc:sldMk cId="1422190173" sldId="731"/>
            <ac:picMk id="10" creationId="{70B64E6B-6401-4AD5-9317-FF5D78C6DAB4}"/>
          </ac:picMkLst>
        </pc:picChg>
      </pc:sldChg>
      <pc:sldChg chg="addSp delSp modSp new add del mod">
        <pc:chgData name="Alona Tsirulnikov" userId="4bbafd77-0cd3-4d60-af1e-94ad4b8daf43" providerId="ADAL" clId="{88FFDF4D-4FD0-48B5-9227-F43FD478BD05}" dt="2022-06-08T18:04:26.708" v="441" actId="47"/>
        <pc:sldMkLst>
          <pc:docMk/>
          <pc:sldMk cId="4004740004" sldId="732"/>
        </pc:sldMkLst>
        <pc:spChg chg="del">
          <ac:chgData name="Alona Tsirulnikov" userId="4bbafd77-0cd3-4d60-af1e-94ad4b8daf43" providerId="ADAL" clId="{88FFDF4D-4FD0-48B5-9227-F43FD478BD05}" dt="2022-06-08T17:55:17.139" v="296" actId="478"/>
          <ac:spMkLst>
            <pc:docMk/>
            <pc:sldMk cId="4004740004" sldId="732"/>
            <ac:spMk id="2" creationId="{16EEEEEC-E993-409A-A770-88868C44D4E4}"/>
          </ac:spMkLst>
        </pc:spChg>
        <pc:spChg chg="del">
          <ac:chgData name="Alona Tsirulnikov" userId="4bbafd77-0cd3-4d60-af1e-94ad4b8daf43" providerId="ADAL" clId="{88FFDF4D-4FD0-48B5-9227-F43FD478BD05}" dt="2022-06-08T17:55:17.139" v="296" actId="478"/>
          <ac:spMkLst>
            <pc:docMk/>
            <pc:sldMk cId="4004740004" sldId="732"/>
            <ac:spMk id="3" creationId="{012E41AC-FA11-2046-5730-5C1638DCE492}"/>
          </ac:spMkLst>
        </pc:spChg>
        <pc:spChg chg="del">
          <ac:chgData name="Alona Tsirulnikov" userId="4bbafd77-0cd3-4d60-af1e-94ad4b8daf43" providerId="ADAL" clId="{88FFDF4D-4FD0-48B5-9227-F43FD478BD05}" dt="2022-06-08T17:55:17.139" v="296" actId="478"/>
          <ac:spMkLst>
            <pc:docMk/>
            <pc:sldMk cId="4004740004" sldId="732"/>
            <ac:spMk id="4" creationId="{84094CC1-AE5E-F722-323D-9C142F7CF62C}"/>
          </ac:spMkLst>
        </pc:spChg>
        <pc:spChg chg="add mod">
          <ac:chgData name="Alona Tsirulnikov" userId="4bbafd77-0cd3-4d60-af1e-94ad4b8daf43" providerId="ADAL" clId="{88FFDF4D-4FD0-48B5-9227-F43FD478BD05}" dt="2022-06-08T17:55:29.778" v="297"/>
          <ac:spMkLst>
            <pc:docMk/>
            <pc:sldMk cId="4004740004" sldId="732"/>
            <ac:spMk id="5" creationId="{C48D1D32-6BAD-C548-1031-D456D9299C4D}"/>
          </ac:spMkLst>
        </pc:spChg>
        <pc:spChg chg="add mod">
          <ac:chgData name="Alona Tsirulnikov" userId="4bbafd77-0cd3-4d60-af1e-94ad4b8daf43" providerId="ADAL" clId="{88FFDF4D-4FD0-48B5-9227-F43FD478BD05}" dt="2022-06-08T17:55:29.778" v="297"/>
          <ac:spMkLst>
            <pc:docMk/>
            <pc:sldMk cId="4004740004" sldId="732"/>
            <ac:spMk id="6" creationId="{2FD951A4-9331-58DF-3C44-B5FBE77D93BF}"/>
          </ac:spMkLst>
        </pc:spChg>
        <pc:spChg chg="add mod">
          <ac:chgData name="Alona Tsirulnikov" userId="4bbafd77-0cd3-4d60-af1e-94ad4b8daf43" providerId="ADAL" clId="{88FFDF4D-4FD0-48B5-9227-F43FD478BD05}" dt="2022-06-08T17:55:29.778" v="297"/>
          <ac:spMkLst>
            <pc:docMk/>
            <pc:sldMk cId="4004740004" sldId="732"/>
            <ac:spMk id="7" creationId="{1C581CAD-2AA0-5453-1E23-140B0FE2A602}"/>
          </ac:spMkLst>
        </pc:spChg>
        <pc:spChg chg="add mod">
          <ac:chgData name="Alona Tsirulnikov" userId="4bbafd77-0cd3-4d60-af1e-94ad4b8daf43" providerId="ADAL" clId="{88FFDF4D-4FD0-48B5-9227-F43FD478BD05}" dt="2022-06-08T17:55:29.778" v="297"/>
          <ac:spMkLst>
            <pc:docMk/>
            <pc:sldMk cId="4004740004" sldId="732"/>
            <ac:spMk id="8" creationId="{8AA02DFC-C162-268E-A05C-DC5513FC922F}"/>
          </ac:spMkLst>
        </pc:spChg>
        <pc:spChg chg="add mod">
          <ac:chgData name="Alona Tsirulnikov" userId="4bbafd77-0cd3-4d60-af1e-94ad4b8daf43" providerId="ADAL" clId="{88FFDF4D-4FD0-48B5-9227-F43FD478BD05}" dt="2022-06-08T17:55:29.778" v="297"/>
          <ac:spMkLst>
            <pc:docMk/>
            <pc:sldMk cId="4004740004" sldId="732"/>
            <ac:spMk id="11" creationId="{6126BA0A-DDDB-E671-E0E3-9970F49A4A3A}"/>
          </ac:spMkLst>
        </pc:spChg>
        <pc:spChg chg="add mod">
          <ac:chgData name="Alona Tsirulnikov" userId="4bbafd77-0cd3-4d60-af1e-94ad4b8daf43" providerId="ADAL" clId="{88FFDF4D-4FD0-48B5-9227-F43FD478BD05}" dt="2022-06-08T17:55:29.778" v="297"/>
          <ac:spMkLst>
            <pc:docMk/>
            <pc:sldMk cId="4004740004" sldId="732"/>
            <ac:spMk id="12" creationId="{D168B007-CE65-092F-9C57-940227DC310D}"/>
          </ac:spMkLst>
        </pc:spChg>
        <pc:picChg chg="add mod">
          <ac:chgData name="Alona Tsirulnikov" userId="4bbafd77-0cd3-4d60-af1e-94ad4b8daf43" providerId="ADAL" clId="{88FFDF4D-4FD0-48B5-9227-F43FD478BD05}" dt="2022-06-08T17:55:29.778" v="297"/>
          <ac:picMkLst>
            <pc:docMk/>
            <pc:sldMk cId="4004740004" sldId="732"/>
            <ac:picMk id="9" creationId="{612BE9AA-607C-7685-473D-E790146B0AA8}"/>
          </ac:picMkLst>
        </pc:picChg>
        <pc:picChg chg="add mod">
          <ac:chgData name="Alona Tsirulnikov" userId="4bbafd77-0cd3-4d60-af1e-94ad4b8daf43" providerId="ADAL" clId="{88FFDF4D-4FD0-48B5-9227-F43FD478BD05}" dt="2022-06-08T17:55:29.778" v="297"/>
          <ac:picMkLst>
            <pc:docMk/>
            <pc:sldMk cId="4004740004" sldId="732"/>
            <ac:picMk id="10" creationId="{3380D1BB-BF8A-6578-8A07-A004F1EF7FFE}"/>
          </ac:picMkLst>
        </pc:picChg>
      </pc:sldChg>
      <pc:sldChg chg="addSp delSp modSp new add del mod">
        <pc:chgData name="Alona Tsirulnikov" userId="4bbafd77-0cd3-4d60-af1e-94ad4b8daf43" providerId="ADAL" clId="{88FFDF4D-4FD0-48B5-9227-F43FD478BD05}" dt="2022-06-08T18:04:26.708" v="441" actId="47"/>
        <pc:sldMkLst>
          <pc:docMk/>
          <pc:sldMk cId="3741914575" sldId="733"/>
        </pc:sldMkLst>
        <pc:spChg chg="del">
          <ac:chgData name="Alona Tsirulnikov" userId="4bbafd77-0cd3-4d60-af1e-94ad4b8daf43" providerId="ADAL" clId="{88FFDF4D-4FD0-48B5-9227-F43FD478BD05}" dt="2022-06-08T17:55:36.541" v="300" actId="478"/>
          <ac:spMkLst>
            <pc:docMk/>
            <pc:sldMk cId="3741914575" sldId="733"/>
            <ac:spMk id="2" creationId="{7EC4537F-6B39-959F-1B02-75DEF8E14914}"/>
          </ac:spMkLst>
        </pc:spChg>
        <pc:spChg chg="del">
          <ac:chgData name="Alona Tsirulnikov" userId="4bbafd77-0cd3-4d60-af1e-94ad4b8daf43" providerId="ADAL" clId="{88FFDF4D-4FD0-48B5-9227-F43FD478BD05}" dt="2022-06-08T17:55:36.541" v="300" actId="478"/>
          <ac:spMkLst>
            <pc:docMk/>
            <pc:sldMk cId="3741914575" sldId="733"/>
            <ac:spMk id="3" creationId="{9A7998BB-ED15-9ADD-C42C-A6736272E5C3}"/>
          </ac:spMkLst>
        </pc:spChg>
        <pc:spChg chg="del">
          <ac:chgData name="Alona Tsirulnikov" userId="4bbafd77-0cd3-4d60-af1e-94ad4b8daf43" providerId="ADAL" clId="{88FFDF4D-4FD0-48B5-9227-F43FD478BD05}" dt="2022-06-08T17:55:36.541" v="300" actId="478"/>
          <ac:spMkLst>
            <pc:docMk/>
            <pc:sldMk cId="3741914575" sldId="733"/>
            <ac:spMk id="4" creationId="{75848D6B-0079-9556-1296-3657FA1C6F11}"/>
          </ac:spMkLst>
        </pc:spChg>
        <pc:spChg chg="add mod">
          <ac:chgData name="Alona Tsirulnikov" userId="4bbafd77-0cd3-4d60-af1e-94ad4b8daf43" providerId="ADAL" clId="{88FFDF4D-4FD0-48B5-9227-F43FD478BD05}" dt="2022-06-08T17:55:44.812" v="301"/>
          <ac:spMkLst>
            <pc:docMk/>
            <pc:sldMk cId="3741914575" sldId="733"/>
            <ac:spMk id="5" creationId="{AA6AB2B1-45A6-6025-DFCF-9A8824C493DE}"/>
          </ac:spMkLst>
        </pc:spChg>
        <pc:spChg chg="add mod">
          <ac:chgData name="Alona Tsirulnikov" userId="4bbafd77-0cd3-4d60-af1e-94ad4b8daf43" providerId="ADAL" clId="{88FFDF4D-4FD0-48B5-9227-F43FD478BD05}" dt="2022-06-08T17:55:44.812" v="301"/>
          <ac:spMkLst>
            <pc:docMk/>
            <pc:sldMk cId="3741914575" sldId="733"/>
            <ac:spMk id="6" creationId="{D40639D3-1F98-DFBE-9F77-687DB86A95AC}"/>
          </ac:spMkLst>
        </pc:spChg>
        <pc:spChg chg="add mod">
          <ac:chgData name="Alona Tsirulnikov" userId="4bbafd77-0cd3-4d60-af1e-94ad4b8daf43" providerId="ADAL" clId="{88FFDF4D-4FD0-48B5-9227-F43FD478BD05}" dt="2022-06-08T17:55:44.812" v="301"/>
          <ac:spMkLst>
            <pc:docMk/>
            <pc:sldMk cId="3741914575" sldId="733"/>
            <ac:spMk id="8" creationId="{6F7F6C24-E0B4-87E1-5183-6C3E734F355C}"/>
          </ac:spMkLst>
        </pc:spChg>
        <pc:spChg chg="add mod">
          <ac:chgData name="Alona Tsirulnikov" userId="4bbafd77-0cd3-4d60-af1e-94ad4b8daf43" providerId="ADAL" clId="{88FFDF4D-4FD0-48B5-9227-F43FD478BD05}" dt="2022-06-08T17:55:44.812" v="301"/>
          <ac:spMkLst>
            <pc:docMk/>
            <pc:sldMk cId="3741914575" sldId="733"/>
            <ac:spMk id="10" creationId="{03695BEE-A808-5907-47DA-8547D58ECC06}"/>
          </ac:spMkLst>
        </pc:spChg>
        <pc:spChg chg="add mod">
          <ac:chgData name="Alona Tsirulnikov" userId="4bbafd77-0cd3-4d60-af1e-94ad4b8daf43" providerId="ADAL" clId="{88FFDF4D-4FD0-48B5-9227-F43FD478BD05}" dt="2022-06-08T17:55:44.812" v="301"/>
          <ac:spMkLst>
            <pc:docMk/>
            <pc:sldMk cId="3741914575" sldId="733"/>
            <ac:spMk id="11" creationId="{362F04E5-2434-D2A6-B573-19D239E39AC0}"/>
          </ac:spMkLst>
        </pc:spChg>
        <pc:spChg chg="add mod">
          <ac:chgData name="Alona Tsirulnikov" userId="4bbafd77-0cd3-4d60-af1e-94ad4b8daf43" providerId="ADAL" clId="{88FFDF4D-4FD0-48B5-9227-F43FD478BD05}" dt="2022-06-08T17:55:44.812" v="301"/>
          <ac:spMkLst>
            <pc:docMk/>
            <pc:sldMk cId="3741914575" sldId="733"/>
            <ac:spMk id="12" creationId="{6237D1A6-503B-70F9-F641-D0365A72ACB8}"/>
          </ac:spMkLst>
        </pc:spChg>
        <pc:graphicFrameChg chg="add mod">
          <ac:chgData name="Alona Tsirulnikov" userId="4bbafd77-0cd3-4d60-af1e-94ad4b8daf43" providerId="ADAL" clId="{88FFDF4D-4FD0-48B5-9227-F43FD478BD05}" dt="2022-06-08T17:55:44.812" v="301"/>
          <ac:graphicFrameMkLst>
            <pc:docMk/>
            <pc:sldMk cId="3741914575" sldId="733"/>
            <ac:graphicFrameMk id="7" creationId="{CEF7C880-CB02-6A82-700E-888D6D42CAB7}"/>
          </ac:graphicFrameMkLst>
        </pc:graphicFrameChg>
        <pc:picChg chg="add mod">
          <ac:chgData name="Alona Tsirulnikov" userId="4bbafd77-0cd3-4d60-af1e-94ad4b8daf43" providerId="ADAL" clId="{88FFDF4D-4FD0-48B5-9227-F43FD478BD05}" dt="2022-06-08T17:55:44.812" v="301"/>
          <ac:picMkLst>
            <pc:docMk/>
            <pc:sldMk cId="3741914575" sldId="733"/>
            <ac:picMk id="9" creationId="{FB4FD11F-016E-987E-893B-2DC73792E658}"/>
          </ac:picMkLst>
        </pc:picChg>
      </pc:sldChg>
      <pc:sldChg chg="addSp delSp modSp new add del mod">
        <pc:chgData name="Alona Tsirulnikov" userId="4bbafd77-0cd3-4d60-af1e-94ad4b8daf43" providerId="ADAL" clId="{88FFDF4D-4FD0-48B5-9227-F43FD478BD05}" dt="2022-06-08T18:04:26.708" v="441" actId="47"/>
        <pc:sldMkLst>
          <pc:docMk/>
          <pc:sldMk cId="2571456332" sldId="734"/>
        </pc:sldMkLst>
        <pc:spChg chg="del">
          <ac:chgData name="Alona Tsirulnikov" userId="4bbafd77-0cd3-4d60-af1e-94ad4b8daf43" providerId="ADAL" clId="{88FFDF4D-4FD0-48B5-9227-F43FD478BD05}" dt="2022-06-08T17:55:50.346" v="304" actId="478"/>
          <ac:spMkLst>
            <pc:docMk/>
            <pc:sldMk cId="2571456332" sldId="734"/>
            <ac:spMk id="2" creationId="{43D37316-FAF6-4003-42FD-260E90B049C4}"/>
          </ac:spMkLst>
        </pc:spChg>
        <pc:spChg chg="del">
          <ac:chgData name="Alona Tsirulnikov" userId="4bbafd77-0cd3-4d60-af1e-94ad4b8daf43" providerId="ADAL" clId="{88FFDF4D-4FD0-48B5-9227-F43FD478BD05}" dt="2022-06-08T17:55:50.346" v="304" actId="478"/>
          <ac:spMkLst>
            <pc:docMk/>
            <pc:sldMk cId="2571456332" sldId="734"/>
            <ac:spMk id="3" creationId="{37227077-DDF9-99BA-1EAC-C5F641D5A73D}"/>
          </ac:spMkLst>
        </pc:spChg>
        <pc:spChg chg="del">
          <ac:chgData name="Alona Tsirulnikov" userId="4bbafd77-0cd3-4d60-af1e-94ad4b8daf43" providerId="ADAL" clId="{88FFDF4D-4FD0-48B5-9227-F43FD478BD05}" dt="2022-06-08T17:55:50.346" v="304" actId="478"/>
          <ac:spMkLst>
            <pc:docMk/>
            <pc:sldMk cId="2571456332" sldId="734"/>
            <ac:spMk id="4" creationId="{3A998816-977D-CD0B-25D5-CC62AB848972}"/>
          </ac:spMkLst>
        </pc:spChg>
        <pc:spChg chg="add mod">
          <ac:chgData name="Alona Tsirulnikov" userId="4bbafd77-0cd3-4d60-af1e-94ad4b8daf43" providerId="ADAL" clId="{88FFDF4D-4FD0-48B5-9227-F43FD478BD05}" dt="2022-06-08T17:55:57.781" v="305"/>
          <ac:spMkLst>
            <pc:docMk/>
            <pc:sldMk cId="2571456332" sldId="734"/>
            <ac:spMk id="5" creationId="{CB58E93C-FCE0-09F3-4158-D1B2C1BE6F18}"/>
          </ac:spMkLst>
        </pc:spChg>
        <pc:spChg chg="add mod">
          <ac:chgData name="Alona Tsirulnikov" userId="4bbafd77-0cd3-4d60-af1e-94ad4b8daf43" providerId="ADAL" clId="{88FFDF4D-4FD0-48B5-9227-F43FD478BD05}" dt="2022-06-08T17:55:57.781" v="305"/>
          <ac:spMkLst>
            <pc:docMk/>
            <pc:sldMk cId="2571456332" sldId="734"/>
            <ac:spMk id="6" creationId="{E3BE1DC7-3DDE-07F6-74D4-C2DBF8F69CC3}"/>
          </ac:spMkLst>
        </pc:spChg>
        <pc:spChg chg="add mod">
          <ac:chgData name="Alona Tsirulnikov" userId="4bbafd77-0cd3-4d60-af1e-94ad4b8daf43" providerId="ADAL" clId="{88FFDF4D-4FD0-48B5-9227-F43FD478BD05}" dt="2022-06-08T17:55:57.781" v="305"/>
          <ac:spMkLst>
            <pc:docMk/>
            <pc:sldMk cId="2571456332" sldId="734"/>
            <ac:spMk id="7" creationId="{5BE7451A-BAF9-BFD6-43C5-44994F95DF0D}"/>
          </ac:spMkLst>
        </pc:spChg>
        <pc:spChg chg="add mod">
          <ac:chgData name="Alona Tsirulnikov" userId="4bbafd77-0cd3-4d60-af1e-94ad4b8daf43" providerId="ADAL" clId="{88FFDF4D-4FD0-48B5-9227-F43FD478BD05}" dt="2022-06-08T17:55:57.781" v="305"/>
          <ac:spMkLst>
            <pc:docMk/>
            <pc:sldMk cId="2571456332" sldId="734"/>
            <ac:spMk id="8" creationId="{A3A0446F-9B82-51E3-8277-53F39E976DDA}"/>
          </ac:spMkLst>
        </pc:spChg>
        <pc:spChg chg="add mod">
          <ac:chgData name="Alona Tsirulnikov" userId="4bbafd77-0cd3-4d60-af1e-94ad4b8daf43" providerId="ADAL" clId="{88FFDF4D-4FD0-48B5-9227-F43FD478BD05}" dt="2022-06-08T17:55:57.781" v="305"/>
          <ac:spMkLst>
            <pc:docMk/>
            <pc:sldMk cId="2571456332" sldId="734"/>
            <ac:spMk id="9" creationId="{C8B7C69C-245F-1558-9063-8499386CAFB4}"/>
          </ac:spMkLst>
        </pc:spChg>
        <pc:picChg chg="add mod">
          <ac:chgData name="Alona Tsirulnikov" userId="4bbafd77-0cd3-4d60-af1e-94ad4b8daf43" providerId="ADAL" clId="{88FFDF4D-4FD0-48B5-9227-F43FD478BD05}" dt="2022-06-08T17:55:57.781" v="305"/>
          <ac:picMkLst>
            <pc:docMk/>
            <pc:sldMk cId="2571456332" sldId="734"/>
            <ac:picMk id="10" creationId="{3EDE55F3-36E7-C57F-EFFD-D4FC26262C3C}"/>
          </ac:picMkLst>
        </pc:picChg>
      </pc:sldChg>
      <pc:sldChg chg="addSp delSp modSp new add del mod">
        <pc:chgData name="Alona Tsirulnikov" userId="4bbafd77-0cd3-4d60-af1e-94ad4b8daf43" providerId="ADAL" clId="{88FFDF4D-4FD0-48B5-9227-F43FD478BD05}" dt="2022-06-08T18:04:26.708" v="441" actId="47"/>
        <pc:sldMkLst>
          <pc:docMk/>
          <pc:sldMk cId="3794480234" sldId="735"/>
        </pc:sldMkLst>
        <pc:spChg chg="del">
          <ac:chgData name="Alona Tsirulnikov" userId="4bbafd77-0cd3-4d60-af1e-94ad4b8daf43" providerId="ADAL" clId="{88FFDF4D-4FD0-48B5-9227-F43FD478BD05}" dt="2022-06-08T17:56:04.425" v="308" actId="478"/>
          <ac:spMkLst>
            <pc:docMk/>
            <pc:sldMk cId="3794480234" sldId="735"/>
            <ac:spMk id="2" creationId="{1D016E46-FCE0-63B1-B7AB-C44F06059C97}"/>
          </ac:spMkLst>
        </pc:spChg>
        <pc:spChg chg="del">
          <ac:chgData name="Alona Tsirulnikov" userId="4bbafd77-0cd3-4d60-af1e-94ad4b8daf43" providerId="ADAL" clId="{88FFDF4D-4FD0-48B5-9227-F43FD478BD05}" dt="2022-06-08T17:56:04.425" v="308" actId="478"/>
          <ac:spMkLst>
            <pc:docMk/>
            <pc:sldMk cId="3794480234" sldId="735"/>
            <ac:spMk id="3" creationId="{FB7D8C88-3C62-2AEB-8566-DAE4BAB78063}"/>
          </ac:spMkLst>
        </pc:spChg>
        <pc:spChg chg="del">
          <ac:chgData name="Alona Tsirulnikov" userId="4bbafd77-0cd3-4d60-af1e-94ad4b8daf43" providerId="ADAL" clId="{88FFDF4D-4FD0-48B5-9227-F43FD478BD05}" dt="2022-06-08T17:56:04.425" v="308" actId="478"/>
          <ac:spMkLst>
            <pc:docMk/>
            <pc:sldMk cId="3794480234" sldId="735"/>
            <ac:spMk id="4" creationId="{2E7EE380-1D03-F44F-9578-21EE4AA9E6D0}"/>
          </ac:spMkLst>
        </pc:spChg>
        <pc:spChg chg="add mod">
          <ac:chgData name="Alona Tsirulnikov" userId="4bbafd77-0cd3-4d60-af1e-94ad4b8daf43" providerId="ADAL" clId="{88FFDF4D-4FD0-48B5-9227-F43FD478BD05}" dt="2022-06-08T17:56:13.836" v="309"/>
          <ac:spMkLst>
            <pc:docMk/>
            <pc:sldMk cId="3794480234" sldId="735"/>
            <ac:spMk id="5" creationId="{52B08B23-0206-081A-B0B2-C461C37D369A}"/>
          </ac:spMkLst>
        </pc:spChg>
        <pc:spChg chg="add mod">
          <ac:chgData name="Alona Tsirulnikov" userId="4bbafd77-0cd3-4d60-af1e-94ad4b8daf43" providerId="ADAL" clId="{88FFDF4D-4FD0-48B5-9227-F43FD478BD05}" dt="2022-06-08T17:56:13.836" v="309"/>
          <ac:spMkLst>
            <pc:docMk/>
            <pc:sldMk cId="3794480234" sldId="735"/>
            <ac:spMk id="7" creationId="{7F76D4E8-44BD-E6FC-AB72-6CE00B38966A}"/>
          </ac:spMkLst>
        </pc:spChg>
        <pc:spChg chg="add mod">
          <ac:chgData name="Alona Tsirulnikov" userId="4bbafd77-0cd3-4d60-af1e-94ad4b8daf43" providerId="ADAL" clId="{88FFDF4D-4FD0-48B5-9227-F43FD478BD05}" dt="2022-06-08T17:56:13.836" v="309"/>
          <ac:spMkLst>
            <pc:docMk/>
            <pc:sldMk cId="3794480234" sldId="735"/>
            <ac:spMk id="8" creationId="{5B816EB2-1874-61BB-ADC0-782D777F792D}"/>
          </ac:spMkLst>
        </pc:spChg>
        <pc:spChg chg="add mod">
          <ac:chgData name="Alona Tsirulnikov" userId="4bbafd77-0cd3-4d60-af1e-94ad4b8daf43" providerId="ADAL" clId="{88FFDF4D-4FD0-48B5-9227-F43FD478BD05}" dt="2022-06-08T17:56:13.836" v="309"/>
          <ac:spMkLst>
            <pc:docMk/>
            <pc:sldMk cId="3794480234" sldId="735"/>
            <ac:spMk id="12" creationId="{61E3F5A6-2040-160A-CE80-2B48D72564E6}"/>
          </ac:spMkLst>
        </pc:spChg>
        <pc:spChg chg="add mod">
          <ac:chgData name="Alona Tsirulnikov" userId="4bbafd77-0cd3-4d60-af1e-94ad4b8daf43" providerId="ADAL" clId="{88FFDF4D-4FD0-48B5-9227-F43FD478BD05}" dt="2022-06-08T17:56:13.836" v="309"/>
          <ac:spMkLst>
            <pc:docMk/>
            <pc:sldMk cId="3794480234" sldId="735"/>
            <ac:spMk id="13" creationId="{8AA79885-44D5-0DE8-8A73-16B5AA522EDF}"/>
          </ac:spMkLst>
        </pc:spChg>
        <pc:graphicFrameChg chg="add mod">
          <ac:chgData name="Alona Tsirulnikov" userId="4bbafd77-0cd3-4d60-af1e-94ad4b8daf43" providerId="ADAL" clId="{88FFDF4D-4FD0-48B5-9227-F43FD478BD05}" dt="2022-06-08T17:56:13.836" v="309"/>
          <ac:graphicFrameMkLst>
            <pc:docMk/>
            <pc:sldMk cId="3794480234" sldId="735"/>
            <ac:graphicFrameMk id="6" creationId="{AA283053-18D1-D07A-E156-EC3E13108E8E}"/>
          </ac:graphicFrameMkLst>
        </pc:graphicFrameChg>
        <pc:graphicFrameChg chg="add mod">
          <ac:chgData name="Alona Tsirulnikov" userId="4bbafd77-0cd3-4d60-af1e-94ad4b8daf43" providerId="ADAL" clId="{88FFDF4D-4FD0-48B5-9227-F43FD478BD05}" dt="2022-06-08T17:56:13.836" v="309"/>
          <ac:graphicFrameMkLst>
            <pc:docMk/>
            <pc:sldMk cId="3794480234" sldId="735"/>
            <ac:graphicFrameMk id="9" creationId="{70893A2A-FBF0-5087-0026-B9B6C2E3F6AF}"/>
          </ac:graphicFrameMkLst>
        </pc:graphicFrameChg>
        <pc:picChg chg="add mod">
          <ac:chgData name="Alona Tsirulnikov" userId="4bbafd77-0cd3-4d60-af1e-94ad4b8daf43" providerId="ADAL" clId="{88FFDF4D-4FD0-48B5-9227-F43FD478BD05}" dt="2022-06-08T17:56:13.836" v="309"/>
          <ac:picMkLst>
            <pc:docMk/>
            <pc:sldMk cId="3794480234" sldId="735"/>
            <ac:picMk id="10" creationId="{61DA4AC6-740A-43A7-D673-3497C41C6C2F}"/>
          </ac:picMkLst>
        </pc:picChg>
        <pc:picChg chg="add mod">
          <ac:chgData name="Alona Tsirulnikov" userId="4bbafd77-0cd3-4d60-af1e-94ad4b8daf43" providerId="ADAL" clId="{88FFDF4D-4FD0-48B5-9227-F43FD478BD05}" dt="2022-06-08T17:56:13.836" v="309"/>
          <ac:picMkLst>
            <pc:docMk/>
            <pc:sldMk cId="3794480234" sldId="735"/>
            <ac:picMk id="11" creationId="{D6393409-7E46-70D9-5B3B-793213E7AD44}"/>
          </ac:picMkLst>
        </pc:picChg>
      </pc:sldChg>
      <pc:sldChg chg="addSp delSp modSp new add del mod">
        <pc:chgData name="Alona Tsirulnikov" userId="4bbafd77-0cd3-4d60-af1e-94ad4b8daf43" providerId="ADAL" clId="{88FFDF4D-4FD0-48B5-9227-F43FD478BD05}" dt="2022-06-08T18:04:26.708" v="441" actId="47"/>
        <pc:sldMkLst>
          <pc:docMk/>
          <pc:sldMk cId="2450667905" sldId="736"/>
        </pc:sldMkLst>
        <pc:spChg chg="del">
          <ac:chgData name="Alona Tsirulnikov" userId="4bbafd77-0cd3-4d60-af1e-94ad4b8daf43" providerId="ADAL" clId="{88FFDF4D-4FD0-48B5-9227-F43FD478BD05}" dt="2022-06-08T17:56:20.735" v="312" actId="478"/>
          <ac:spMkLst>
            <pc:docMk/>
            <pc:sldMk cId="2450667905" sldId="736"/>
            <ac:spMk id="2" creationId="{099AE2C3-2232-944E-F828-335996DFBE6C}"/>
          </ac:spMkLst>
        </pc:spChg>
        <pc:spChg chg="del">
          <ac:chgData name="Alona Tsirulnikov" userId="4bbafd77-0cd3-4d60-af1e-94ad4b8daf43" providerId="ADAL" clId="{88FFDF4D-4FD0-48B5-9227-F43FD478BD05}" dt="2022-06-08T17:56:20.735" v="312" actId="478"/>
          <ac:spMkLst>
            <pc:docMk/>
            <pc:sldMk cId="2450667905" sldId="736"/>
            <ac:spMk id="3" creationId="{EED99146-D926-E067-1F32-9527B556C165}"/>
          </ac:spMkLst>
        </pc:spChg>
        <pc:spChg chg="del">
          <ac:chgData name="Alona Tsirulnikov" userId="4bbafd77-0cd3-4d60-af1e-94ad4b8daf43" providerId="ADAL" clId="{88FFDF4D-4FD0-48B5-9227-F43FD478BD05}" dt="2022-06-08T17:56:20.735" v="312" actId="478"/>
          <ac:spMkLst>
            <pc:docMk/>
            <pc:sldMk cId="2450667905" sldId="736"/>
            <ac:spMk id="4" creationId="{4A1DB408-FBB6-6C1C-9AA5-3C3FC027623A}"/>
          </ac:spMkLst>
        </pc:spChg>
        <pc:spChg chg="add mod">
          <ac:chgData name="Alona Tsirulnikov" userId="4bbafd77-0cd3-4d60-af1e-94ad4b8daf43" providerId="ADAL" clId="{88FFDF4D-4FD0-48B5-9227-F43FD478BD05}" dt="2022-06-08T17:56:30.072" v="313"/>
          <ac:spMkLst>
            <pc:docMk/>
            <pc:sldMk cId="2450667905" sldId="736"/>
            <ac:spMk id="5" creationId="{298A25C0-8EFB-6B0C-353D-C90D180A92F7}"/>
          </ac:spMkLst>
        </pc:spChg>
        <pc:spChg chg="add mod">
          <ac:chgData name="Alona Tsirulnikov" userId="4bbafd77-0cd3-4d60-af1e-94ad4b8daf43" providerId="ADAL" clId="{88FFDF4D-4FD0-48B5-9227-F43FD478BD05}" dt="2022-06-08T17:56:30.072" v="313"/>
          <ac:spMkLst>
            <pc:docMk/>
            <pc:sldMk cId="2450667905" sldId="736"/>
            <ac:spMk id="7" creationId="{9727D2AB-C7EB-C117-6355-69C1A3FED6A4}"/>
          </ac:spMkLst>
        </pc:spChg>
        <pc:spChg chg="add mod">
          <ac:chgData name="Alona Tsirulnikov" userId="4bbafd77-0cd3-4d60-af1e-94ad4b8daf43" providerId="ADAL" clId="{88FFDF4D-4FD0-48B5-9227-F43FD478BD05}" dt="2022-06-08T17:56:30.072" v="313"/>
          <ac:spMkLst>
            <pc:docMk/>
            <pc:sldMk cId="2450667905" sldId="736"/>
            <ac:spMk id="8" creationId="{6FA082DA-398F-8AEE-55E7-E05CBE5FF123}"/>
          </ac:spMkLst>
        </pc:spChg>
        <pc:graphicFrameChg chg="add mod">
          <ac:chgData name="Alona Tsirulnikov" userId="4bbafd77-0cd3-4d60-af1e-94ad4b8daf43" providerId="ADAL" clId="{88FFDF4D-4FD0-48B5-9227-F43FD478BD05}" dt="2022-06-08T17:56:30.072" v="313"/>
          <ac:graphicFrameMkLst>
            <pc:docMk/>
            <pc:sldMk cId="2450667905" sldId="736"/>
            <ac:graphicFrameMk id="6" creationId="{925521CD-AC66-21B9-A40D-40C33B40AF34}"/>
          </ac:graphicFrameMkLst>
        </pc:graphicFrameChg>
        <pc:picChg chg="add mod">
          <ac:chgData name="Alona Tsirulnikov" userId="4bbafd77-0cd3-4d60-af1e-94ad4b8daf43" providerId="ADAL" clId="{88FFDF4D-4FD0-48B5-9227-F43FD478BD05}" dt="2022-06-08T17:56:30.072" v="313"/>
          <ac:picMkLst>
            <pc:docMk/>
            <pc:sldMk cId="2450667905" sldId="736"/>
            <ac:picMk id="9" creationId="{99A99771-FF32-634C-6D0E-EBCAF047D074}"/>
          </ac:picMkLst>
        </pc:picChg>
      </pc:sldChg>
      <pc:sldChg chg="addSp delSp modSp new add del mod">
        <pc:chgData name="Alona Tsirulnikov" userId="4bbafd77-0cd3-4d60-af1e-94ad4b8daf43" providerId="ADAL" clId="{88FFDF4D-4FD0-48B5-9227-F43FD478BD05}" dt="2022-06-08T18:47:59.095" v="1721" actId="47"/>
        <pc:sldMkLst>
          <pc:docMk/>
          <pc:sldMk cId="133919002" sldId="737"/>
        </pc:sldMkLst>
        <pc:spChg chg="del">
          <ac:chgData name="Alona Tsirulnikov" userId="4bbafd77-0cd3-4d60-af1e-94ad4b8daf43" providerId="ADAL" clId="{88FFDF4D-4FD0-48B5-9227-F43FD478BD05}" dt="2022-06-08T17:56:38.318" v="316" actId="478"/>
          <ac:spMkLst>
            <pc:docMk/>
            <pc:sldMk cId="133919002" sldId="737"/>
            <ac:spMk id="2" creationId="{221D572A-3231-0823-5E13-EE2FA8599DE4}"/>
          </ac:spMkLst>
        </pc:spChg>
        <pc:spChg chg="del">
          <ac:chgData name="Alona Tsirulnikov" userId="4bbafd77-0cd3-4d60-af1e-94ad4b8daf43" providerId="ADAL" clId="{88FFDF4D-4FD0-48B5-9227-F43FD478BD05}" dt="2022-06-08T17:56:38.318" v="316" actId="478"/>
          <ac:spMkLst>
            <pc:docMk/>
            <pc:sldMk cId="133919002" sldId="737"/>
            <ac:spMk id="3" creationId="{AE129C2B-030C-CB2D-FA29-BFE45C1D2BA0}"/>
          </ac:spMkLst>
        </pc:spChg>
        <pc:spChg chg="del">
          <ac:chgData name="Alona Tsirulnikov" userId="4bbafd77-0cd3-4d60-af1e-94ad4b8daf43" providerId="ADAL" clId="{88FFDF4D-4FD0-48B5-9227-F43FD478BD05}" dt="2022-06-08T17:56:38.318" v="316" actId="478"/>
          <ac:spMkLst>
            <pc:docMk/>
            <pc:sldMk cId="133919002" sldId="737"/>
            <ac:spMk id="4" creationId="{CC8E905F-FAB3-F399-A7D4-BEB284771C76}"/>
          </ac:spMkLst>
        </pc:spChg>
        <pc:spChg chg="add mod">
          <ac:chgData name="Alona Tsirulnikov" userId="4bbafd77-0cd3-4d60-af1e-94ad4b8daf43" providerId="ADAL" clId="{88FFDF4D-4FD0-48B5-9227-F43FD478BD05}" dt="2022-06-08T17:56:51.975" v="317"/>
          <ac:spMkLst>
            <pc:docMk/>
            <pc:sldMk cId="133919002" sldId="737"/>
            <ac:spMk id="5" creationId="{ECF6B502-6462-F927-41ED-BF17DCAC6FEE}"/>
          </ac:spMkLst>
        </pc:spChg>
        <pc:spChg chg="add mod">
          <ac:chgData name="Alona Tsirulnikov" userId="4bbafd77-0cd3-4d60-af1e-94ad4b8daf43" providerId="ADAL" clId="{88FFDF4D-4FD0-48B5-9227-F43FD478BD05}" dt="2022-06-08T17:56:51.975" v="317"/>
          <ac:spMkLst>
            <pc:docMk/>
            <pc:sldMk cId="133919002" sldId="737"/>
            <ac:spMk id="6" creationId="{15982923-5E96-54B4-A651-D22A01032ABC}"/>
          </ac:spMkLst>
        </pc:spChg>
        <pc:spChg chg="add mod">
          <ac:chgData name="Alona Tsirulnikov" userId="4bbafd77-0cd3-4d60-af1e-94ad4b8daf43" providerId="ADAL" clId="{88FFDF4D-4FD0-48B5-9227-F43FD478BD05}" dt="2022-06-08T17:56:51.975" v="317"/>
          <ac:spMkLst>
            <pc:docMk/>
            <pc:sldMk cId="133919002" sldId="737"/>
            <ac:spMk id="7" creationId="{F280FE4B-CC21-5A7A-16CB-1C8953839153}"/>
          </ac:spMkLst>
        </pc:spChg>
        <pc:spChg chg="add mod">
          <ac:chgData name="Alona Tsirulnikov" userId="4bbafd77-0cd3-4d60-af1e-94ad4b8daf43" providerId="ADAL" clId="{88FFDF4D-4FD0-48B5-9227-F43FD478BD05}" dt="2022-06-08T17:56:51.975" v="317"/>
          <ac:spMkLst>
            <pc:docMk/>
            <pc:sldMk cId="133919002" sldId="737"/>
            <ac:spMk id="8" creationId="{7E8F9102-74F7-F57F-CEB7-949209A892D3}"/>
          </ac:spMkLst>
        </pc:spChg>
        <pc:spChg chg="add mod">
          <ac:chgData name="Alona Tsirulnikov" userId="4bbafd77-0cd3-4d60-af1e-94ad4b8daf43" providerId="ADAL" clId="{88FFDF4D-4FD0-48B5-9227-F43FD478BD05}" dt="2022-06-08T17:56:51.975" v="317"/>
          <ac:spMkLst>
            <pc:docMk/>
            <pc:sldMk cId="133919002" sldId="737"/>
            <ac:spMk id="9" creationId="{C39F9B0E-7EDC-459B-A2B7-B9D7C999D4F7}"/>
          </ac:spMkLst>
        </pc:spChg>
        <pc:spChg chg="add mod">
          <ac:chgData name="Alona Tsirulnikov" userId="4bbafd77-0cd3-4d60-af1e-94ad4b8daf43" providerId="ADAL" clId="{88FFDF4D-4FD0-48B5-9227-F43FD478BD05}" dt="2022-06-08T17:56:51.975" v="317"/>
          <ac:spMkLst>
            <pc:docMk/>
            <pc:sldMk cId="133919002" sldId="737"/>
            <ac:spMk id="10" creationId="{0C150B0F-0F07-D773-9948-3E83D2A117FF}"/>
          </ac:spMkLst>
        </pc:spChg>
        <pc:spChg chg="add mod">
          <ac:chgData name="Alona Tsirulnikov" userId="4bbafd77-0cd3-4d60-af1e-94ad4b8daf43" providerId="ADAL" clId="{88FFDF4D-4FD0-48B5-9227-F43FD478BD05}" dt="2022-06-08T17:56:51.975" v="317"/>
          <ac:spMkLst>
            <pc:docMk/>
            <pc:sldMk cId="133919002" sldId="737"/>
            <ac:spMk id="11" creationId="{EDA64ABB-7FC2-296E-6F93-3F0FBD267942}"/>
          </ac:spMkLst>
        </pc:spChg>
      </pc:sldChg>
      <pc:sldChg chg="addSp delSp modSp new add del mod modAnim">
        <pc:chgData name="Alona Tsirulnikov" userId="4bbafd77-0cd3-4d60-af1e-94ad4b8daf43" providerId="ADAL" clId="{88FFDF4D-4FD0-48B5-9227-F43FD478BD05}" dt="2022-06-08T18:52:47.959" v="1962" actId="47"/>
        <pc:sldMkLst>
          <pc:docMk/>
          <pc:sldMk cId="2376852914" sldId="738"/>
        </pc:sldMkLst>
        <pc:spChg chg="del">
          <ac:chgData name="Alona Tsirulnikov" userId="4bbafd77-0cd3-4d60-af1e-94ad4b8daf43" providerId="ADAL" clId="{88FFDF4D-4FD0-48B5-9227-F43FD478BD05}" dt="2022-06-08T17:57:02.238" v="320" actId="478"/>
          <ac:spMkLst>
            <pc:docMk/>
            <pc:sldMk cId="2376852914" sldId="738"/>
            <ac:spMk id="2" creationId="{8BE9D968-E5A0-3E18-279B-9A2CEA5F1839}"/>
          </ac:spMkLst>
        </pc:spChg>
        <pc:spChg chg="del">
          <ac:chgData name="Alona Tsirulnikov" userId="4bbafd77-0cd3-4d60-af1e-94ad4b8daf43" providerId="ADAL" clId="{88FFDF4D-4FD0-48B5-9227-F43FD478BD05}" dt="2022-06-08T17:57:02.238" v="320" actId="478"/>
          <ac:spMkLst>
            <pc:docMk/>
            <pc:sldMk cId="2376852914" sldId="738"/>
            <ac:spMk id="3" creationId="{AC1C97E7-A053-2358-51C4-AE5A041AB903}"/>
          </ac:spMkLst>
        </pc:spChg>
        <pc:spChg chg="del">
          <ac:chgData name="Alona Tsirulnikov" userId="4bbafd77-0cd3-4d60-af1e-94ad4b8daf43" providerId="ADAL" clId="{88FFDF4D-4FD0-48B5-9227-F43FD478BD05}" dt="2022-06-08T17:57:02.238" v="320" actId="478"/>
          <ac:spMkLst>
            <pc:docMk/>
            <pc:sldMk cId="2376852914" sldId="738"/>
            <ac:spMk id="4" creationId="{8AB0E834-2231-49D1-36B9-F25E9A258235}"/>
          </ac:spMkLst>
        </pc:spChg>
        <pc:spChg chg="add mod">
          <ac:chgData name="Alona Tsirulnikov" userId="4bbafd77-0cd3-4d60-af1e-94ad4b8daf43" providerId="ADAL" clId="{88FFDF4D-4FD0-48B5-9227-F43FD478BD05}" dt="2022-06-08T17:57:08.380" v="321"/>
          <ac:spMkLst>
            <pc:docMk/>
            <pc:sldMk cId="2376852914" sldId="738"/>
            <ac:spMk id="5" creationId="{383EDD32-9CFD-F288-BBAF-B9D0EFCA8D95}"/>
          </ac:spMkLst>
        </pc:spChg>
        <pc:spChg chg="add mod">
          <ac:chgData name="Alona Tsirulnikov" userId="4bbafd77-0cd3-4d60-af1e-94ad4b8daf43" providerId="ADAL" clId="{88FFDF4D-4FD0-48B5-9227-F43FD478BD05}" dt="2022-06-08T17:57:08.380" v="321"/>
          <ac:spMkLst>
            <pc:docMk/>
            <pc:sldMk cId="2376852914" sldId="738"/>
            <ac:spMk id="6" creationId="{BAD9E47A-5500-5C9A-487D-F1AC166DA832}"/>
          </ac:spMkLst>
        </pc:spChg>
        <pc:spChg chg="add mod">
          <ac:chgData name="Alona Tsirulnikov" userId="4bbafd77-0cd3-4d60-af1e-94ad4b8daf43" providerId="ADAL" clId="{88FFDF4D-4FD0-48B5-9227-F43FD478BD05}" dt="2022-06-08T17:57:08.380" v="321"/>
          <ac:spMkLst>
            <pc:docMk/>
            <pc:sldMk cId="2376852914" sldId="738"/>
            <ac:spMk id="7" creationId="{4AB4540B-5682-3E78-EC6C-447A85429043}"/>
          </ac:spMkLst>
        </pc:spChg>
        <pc:spChg chg="add mod">
          <ac:chgData name="Alona Tsirulnikov" userId="4bbafd77-0cd3-4d60-af1e-94ad4b8daf43" providerId="ADAL" clId="{88FFDF4D-4FD0-48B5-9227-F43FD478BD05}" dt="2022-06-08T17:57:08.380" v="321"/>
          <ac:spMkLst>
            <pc:docMk/>
            <pc:sldMk cId="2376852914" sldId="738"/>
            <ac:spMk id="8" creationId="{B250C591-0575-268A-44EA-D5CFAB25998A}"/>
          </ac:spMkLst>
        </pc:spChg>
        <pc:spChg chg="add mod">
          <ac:chgData name="Alona Tsirulnikov" userId="4bbafd77-0cd3-4d60-af1e-94ad4b8daf43" providerId="ADAL" clId="{88FFDF4D-4FD0-48B5-9227-F43FD478BD05}" dt="2022-06-08T17:57:08.380" v="321"/>
          <ac:spMkLst>
            <pc:docMk/>
            <pc:sldMk cId="2376852914" sldId="738"/>
            <ac:spMk id="9" creationId="{B3FD9E41-C0D7-BEC8-FFD4-A6A95B491596}"/>
          </ac:spMkLst>
        </pc:spChg>
        <pc:spChg chg="add mod">
          <ac:chgData name="Alona Tsirulnikov" userId="4bbafd77-0cd3-4d60-af1e-94ad4b8daf43" providerId="ADAL" clId="{88FFDF4D-4FD0-48B5-9227-F43FD478BD05}" dt="2022-06-08T17:57:08.380" v="321"/>
          <ac:spMkLst>
            <pc:docMk/>
            <pc:sldMk cId="2376852914" sldId="738"/>
            <ac:spMk id="10" creationId="{0A120EE2-653E-AF4B-4452-FEDC257D08F3}"/>
          </ac:spMkLst>
        </pc:spChg>
        <pc:spChg chg="add mod">
          <ac:chgData name="Alona Tsirulnikov" userId="4bbafd77-0cd3-4d60-af1e-94ad4b8daf43" providerId="ADAL" clId="{88FFDF4D-4FD0-48B5-9227-F43FD478BD05}" dt="2022-06-08T17:57:08.380" v="321"/>
          <ac:spMkLst>
            <pc:docMk/>
            <pc:sldMk cId="2376852914" sldId="738"/>
            <ac:spMk id="11" creationId="{32E84058-B0C8-4BD1-C4A8-E172A24C7898}"/>
          </ac:spMkLst>
        </pc:spChg>
        <pc:spChg chg="add mod">
          <ac:chgData name="Alona Tsirulnikov" userId="4bbafd77-0cd3-4d60-af1e-94ad4b8daf43" providerId="ADAL" clId="{88FFDF4D-4FD0-48B5-9227-F43FD478BD05}" dt="2022-06-08T17:57:08.380" v="321"/>
          <ac:spMkLst>
            <pc:docMk/>
            <pc:sldMk cId="2376852914" sldId="738"/>
            <ac:spMk id="12" creationId="{33BB9B57-AB3C-18E1-CB9F-C0C19BA6AB9D}"/>
          </ac:spMkLst>
        </pc:spChg>
        <pc:spChg chg="add mod">
          <ac:chgData name="Alona Tsirulnikov" userId="4bbafd77-0cd3-4d60-af1e-94ad4b8daf43" providerId="ADAL" clId="{88FFDF4D-4FD0-48B5-9227-F43FD478BD05}" dt="2022-06-08T17:57:08.380" v="321"/>
          <ac:spMkLst>
            <pc:docMk/>
            <pc:sldMk cId="2376852914" sldId="738"/>
            <ac:spMk id="13" creationId="{6117C0B2-F9F0-EAC3-BA05-6468297D2853}"/>
          </ac:spMkLst>
        </pc:spChg>
        <pc:spChg chg="add mod">
          <ac:chgData name="Alona Tsirulnikov" userId="4bbafd77-0cd3-4d60-af1e-94ad4b8daf43" providerId="ADAL" clId="{88FFDF4D-4FD0-48B5-9227-F43FD478BD05}" dt="2022-06-08T17:57:08.380" v="321"/>
          <ac:spMkLst>
            <pc:docMk/>
            <pc:sldMk cId="2376852914" sldId="738"/>
            <ac:spMk id="14" creationId="{5FE24D7F-CBF8-2E01-85B1-F6F71E75DF43}"/>
          </ac:spMkLst>
        </pc:spChg>
        <pc:spChg chg="add mod">
          <ac:chgData name="Alona Tsirulnikov" userId="4bbafd77-0cd3-4d60-af1e-94ad4b8daf43" providerId="ADAL" clId="{88FFDF4D-4FD0-48B5-9227-F43FD478BD05}" dt="2022-06-08T17:57:08.380" v="321"/>
          <ac:spMkLst>
            <pc:docMk/>
            <pc:sldMk cId="2376852914" sldId="738"/>
            <ac:spMk id="15" creationId="{265B3904-5251-850F-C7A3-6A0A95010745}"/>
          </ac:spMkLst>
        </pc:spChg>
        <pc:spChg chg="add mod">
          <ac:chgData name="Alona Tsirulnikov" userId="4bbafd77-0cd3-4d60-af1e-94ad4b8daf43" providerId="ADAL" clId="{88FFDF4D-4FD0-48B5-9227-F43FD478BD05}" dt="2022-06-08T17:57:08.380" v="321"/>
          <ac:spMkLst>
            <pc:docMk/>
            <pc:sldMk cId="2376852914" sldId="738"/>
            <ac:spMk id="16" creationId="{861D20EE-FFDF-769C-BFB3-186EC752E7F2}"/>
          </ac:spMkLst>
        </pc:spChg>
      </pc:sldChg>
      <pc:sldChg chg="addSp delSp modSp new add del mod">
        <pc:chgData name="Alona Tsirulnikov" userId="4bbafd77-0cd3-4d60-af1e-94ad4b8daf43" providerId="ADAL" clId="{88FFDF4D-4FD0-48B5-9227-F43FD478BD05}" dt="2022-06-08T18:59:15.772" v="1973" actId="403"/>
        <pc:sldMkLst>
          <pc:docMk/>
          <pc:sldMk cId="3805318435" sldId="739"/>
        </pc:sldMkLst>
        <pc:spChg chg="del">
          <ac:chgData name="Alona Tsirulnikov" userId="4bbafd77-0cd3-4d60-af1e-94ad4b8daf43" providerId="ADAL" clId="{88FFDF4D-4FD0-48B5-9227-F43FD478BD05}" dt="2022-06-08T17:57:18.602" v="324" actId="478"/>
          <ac:spMkLst>
            <pc:docMk/>
            <pc:sldMk cId="3805318435" sldId="739"/>
            <ac:spMk id="2" creationId="{ADF1F75E-621A-AFE5-0364-F923DE82A7DE}"/>
          </ac:spMkLst>
        </pc:spChg>
        <pc:spChg chg="del">
          <ac:chgData name="Alona Tsirulnikov" userId="4bbafd77-0cd3-4d60-af1e-94ad4b8daf43" providerId="ADAL" clId="{88FFDF4D-4FD0-48B5-9227-F43FD478BD05}" dt="2022-06-08T17:57:18.602" v="324" actId="478"/>
          <ac:spMkLst>
            <pc:docMk/>
            <pc:sldMk cId="3805318435" sldId="739"/>
            <ac:spMk id="3" creationId="{2391D5F5-BD9C-3B76-369B-7B26147744D7}"/>
          </ac:spMkLst>
        </pc:spChg>
        <pc:spChg chg="del">
          <ac:chgData name="Alona Tsirulnikov" userId="4bbafd77-0cd3-4d60-af1e-94ad4b8daf43" providerId="ADAL" clId="{88FFDF4D-4FD0-48B5-9227-F43FD478BD05}" dt="2022-06-08T17:57:18.602" v="324" actId="478"/>
          <ac:spMkLst>
            <pc:docMk/>
            <pc:sldMk cId="3805318435" sldId="739"/>
            <ac:spMk id="4" creationId="{FBBB3894-BB21-681D-1ECC-A5B5E2D78247}"/>
          </ac:spMkLst>
        </pc:spChg>
        <pc:spChg chg="add del mod">
          <ac:chgData name="Alona Tsirulnikov" userId="4bbafd77-0cd3-4d60-af1e-94ad4b8daf43" providerId="ADAL" clId="{88FFDF4D-4FD0-48B5-9227-F43FD478BD05}" dt="2022-06-08T18:57:52.511" v="1964" actId="478"/>
          <ac:spMkLst>
            <pc:docMk/>
            <pc:sldMk cId="3805318435" sldId="739"/>
            <ac:spMk id="5" creationId="{6B1EE644-1B2A-94D9-5CD7-706BE80E881A}"/>
          </ac:spMkLst>
        </pc:spChg>
        <pc:spChg chg="add mod">
          <ac:chgData name="Alona Tsirulnikov" userId="4bbafd77-0cd3-4d60-af1e-94ad4b8daf43" providerId="ADAL" clId="{88FFDF4D-4FD0-48B5-9227-F43FD478BD05}" dt="2022-06-08T18:57:53.140" v="1965"/>
          <ac:spMkLst>
            <pc:docMk/>
            <pc:sldMk cId="3805318435" sldId="739"/>
            <ac:spMk id="7" creationId="{D19EE599-3300-D896-E067-971E582BD297}"/>
          </ac:spMkLst>
        </pc:spChg>
        <pc:graphicFrameChg chg="add mod modGraphic">
          <ac:chgData name="Alona Tsirulnikov" userId="4bbafd77-0cd3-4d60-af1e-94ad4b8daf43" providerId="ADAL" clId="{88FFDF4D-4FD0-48B5-9227-F43FD478BD05}" dt="2022-06-08T18:59:15.772" v="1973" actId="403"/>
          <ac:graphicFrameMkLst>
            <pc:docMk/>
            <pc:sldMk cId="3805318435" sldId="739"/>
            <ac:graphicFrameMk id="6" creationId="{356D64AA-95D5-FAE4-1043-A171D5FBD956}"/>
          </ac:graphicFrameMkLst>
        </pc:graphicFrameChg>
      </pc:sldChg>
      <pc:sldChg chg="addSp delSp modSp new add del mod addCm">
        <pc:chgData name="Alona Tsirulnikov" userId="4bbafd77-0cd3-4d60-af1e-94ad4b8daf43" providerId="ADAL" clId="{88FFDF4D-4FD0-48B5-9227-F43FD478BD05}" dt="2022-06-08T19:00:24.483" v="1989"/>
        <pc:sldMkLst>
          <pc:docMk/>
          <pc:sldMk cId="2463413948" sldId="740"/>
        </pc:sldMkLst>
        <pc:spChg chg="del">
          <ac:chgData name="Alona Tsirulnikov" userId="4bbafd77-0cd3-4d60-af1e-94ad4b8daf43" providerId="ADAL" clId="{88FFDF4D-4FD0-48B5-9227-F43FD478BD05}" dt="2022-06-08T17:57:24.188" v="328" actId="478"/>
          <ac:spMkLst>
            <pc:docMk/>
            <pc:sldMk cId="2463413948" sldId="740"/>
            <ac:spMk id="2" creationId="{802399F1-DB97-39D4-427B-80C6A47A5BF6}"/>
          </ac:spMkLst>
        </pc:spChg>
        <pc:spChg chg="del">
          <ac:chgData name="Alona Tsirulnikov" userId="4bbafd77-0cd3-4d60-af1e-94ad4b8daf43" providerId="ADAL" clId="{88FFDF4D-4FD0-48B5-9227-F43FD478BD05}" dt="2022-06-08T17:57:24.188" v="328" actId="478"/>
          <ac:spMkLst>
            <pc:docMk/>
            <pc:sldMk cId="2463413948" sldId="740"/>
            <ac:spMk id="3" creationId="{5FC13D99-1778-1357-4630-9A8DE3BEE01E}"/>
          </ac:spMkLst>
        </pc:spChg>
        <pc:spChg chg="del">
          <ac:chgData name="Alona Tsirulnikov" userId="4bbafd77-0cd3-4d60-af1e-94ad4b8daf43" providerId="ADAL" clId="{88FFDF4D-4FD0-48B5-9227-F43FD478BD05}" dt="2022-06-08T17:57:24.188" v="328" actId="478"/>
          <ac:spMkLst>
            <pc:docMk/>
            <pc:sldMk cId="2463413948" sldId="740"/>
            <ac:spMk id="4" creationId="{03DD37C5-4BBC-8A42-7F43-E7FB0CBB7377}"/>
          </ac:spMkLst>
        </pc:spChg>
        <pc:spChg chg="add mod">
          <ac:chgData name="Alona Tsirulnikov" userId="4bbafd77-0cd3-4d60-af1e-94ad4b8daf43" providerId="ADAL" clId="{88FFDF4D-4FD0-48B5-9227-F43FD478BD05}" dt="2022-06-08T17:57:34.850" v="329"/>
          <ac:spMkLst>
            <pc:docMk/>
            <pc:sldMk cId="2463413948" sldId="740"/>
            <ac:spMk id="5" creationId="{4949C743-377F-1331-C3E3-EC58D4FA3704}"/>
          </ac:spMkLst>
        </pc:spChg>
        <pc:spChg chg="add mod">
          <ac:chgData name="Alona Tsirulnikov" userId="4bbafd77-0cd3-4d60-af1e-94ad4b8daf43" providerId="ADAL" clId="{88FFDF4D-4FD0-48B5-9227-F43FD478BD05}" dt="2022-06-08T17:57:34.850" v="329"/>
          <ac:spMkLst>
            <pc:docMk/>
            <pc:sldMk cId="2463413948" sldId="740"/>
            <ac:spMk id="6" creationId="{57CBF518-02CC-B2BB-6A49-DFCC11402229}"/>
          </ac:spMkLst>
        </pc:spChg>
        <pc:spChg chg="add del mod">
          <ac:chgData name="Alona Tsirulnikov" userId="4bbafd77-0cd3-4d60-af1e-94ad4b8daf43" providerId="ADAL" clId="{88FFDF4D-4FD0-48B5-9227-F43FD478BD05}" dt="2022-06-08T18:59:58.139" v="1974" actId="478"/>
          <ac:spMkLst>
            <pc:docMk/>
            <pc:sldMk cId="2463413948" sldId="740"/>
            <ac:spMk id="7" creationId="{103019BF-9C7C-D982-76CA-CEC30ADAB88E}"/>
          </ac:spMkLst>
        </pc:spChg>
        <pc:spChg chg="add mod">
          <ac:chgData name="Alona Tsirulnikov" userId="4bbafd77-0cd3-4d60-af1e-94ad4b8daf43" providerId="ADAL" clId="{88FFDF4D-4FD0-48B5-9227-F43FD478BD05}" dt="2022-06-08T17:57:34.850" v="329"/>
          <ac:spMkLst>
            <pc:docMk/>
            <pc:sldMk cId="2463413948" sldId="740"/>
            <ac:spMk id="8" creationId="{0B18A670-944B-CAEC-180E-7E3E4C49A1A9}"/>
          </ac:spMkLst>
        </pc:spChg>
        <pc:spChg chg="add mod">
          <ac:chgData name="Alona Tsirulnikov" userId="4bbafd77-0cd3-4d60-af1e-94ad4b8daf43" providerId="ADAL" clId="{88FFDF4D-4FD0-48B5-9227-F43FD478BD05}" dt="2022-06-08T19:00:08.540" v="1988" actId="1076"/>
          <ac:spMkLst>
            <pc:docMk/>
            <pc:sldMk cId="2463413948" sldId="740"/>
            <ac:spMk id="11" creationId="{53120004-7D04-5E37-7193-E623558F8666}"/>
          </ac:spMkLst>
        </pc:spChg>
        <pc:picChg chg="add mod">
          <ac:chgData name="Alona Tsirulnikov" userId="4bbafd77-0cd3-4d60-af1e-94ad4b8daf43" providerId="ADAL" clId="{88FFDF4D-4FD0-48B5-9227-F43FD478BD05}" dt="2022-06-08T17:57:34.850" v="329"/>
          <ac:picMkLst>
            <pc:docMk/>
            <pc:sldMk cId="2463413948" sldId="740"/>
            <ac:picMk id="9" creationId="{87D634ED-149D-2392-2C88-D14936D36DD4}"/>
          </ac:picMkLst>
        </pc:picChg>
        <pc:picChg chg="add mod">
          <ac:chgData name="Alona Tsirulnikov" userId="4bbafd77-0cd3-4d60-af1e-94ad4b8daf43" providerId="ADAL" clId="{88FFDF4D-4FD0-48B5-9227-F43FD478BD05}" dt="2022-06-08T17:57:34.850" v="329"/>
          <ac:picMkLst>
            <pc:docMk/>
            <pc:sldMk cId="2463413948" sldId="740"/>
            <ac:picMk id="10" creationId="{7F68C0A9-1DD5-3C3C-3F9C-43B1E80302BB}"/>
          </ac:picMkLst>
        </pc:picChg>
      </pc:sldChg>
      <pc:sldChg chg="addSp delSp modSp new add del mod addCm">
        <pc:chgData name="Alona Tsirulnikov" userId="4bbafd77-0cd3-4d60-af1e-94ad4b8daf43" providerId="ADAL" clId="{88FFDF4D-4FD0-48B5-9227-F43FD478BD05}" dt="2022-06-08T19:03:51.549" v="2044"/>
        <pc:sldMkLst>
          <pc:docMk/>
          <pc:sldMk cId="1769461689" sldId="741"/>
        </pc:sldMkLst>
        <pc:spChg chg="del">
          <ac:chgData name="Alona Tsirulnikov" userId="4bbafd77-0cd3-4d60-af1e-94ad4b8daf43" providerId="ADAL" clId="{88FFDF4D-4FD0-48B5-9227-F43FD478BD05}" dt="2022-06-08T17:57:41.004" v="332" actId="478"/>
          <ac:spMkLst>
            <pc:docMk/>
            <pc:sldMk cId="1769461689" sldId="741"/>
            <ac:spMk id="2" creationId="{E5F6EB3B-6B5D-BF83-CB6C-EC6D7FA16C03}"/>
          </ac:spMkLst>
        </pc:spChg>
        <pc:spChg chg="del">
          <ac:chgData name="Alona Tsirulnikov" userId="4bbafd77-0cd3-4d60-af1e-94ad4b8daf43" providerId="ADAL" clId="{88FFDF4D-4FD0-48B5-9227-F43FD478BD05}" dt="2022-06-08T17:57:41.004" v="332" actId="478"/>
          <ac:spMkLst>
            <pc:docMk/>
            <pc:sldMk cId="1769461689" sldId="741"/>
            <ac:spMk id="3" creationId="{B72A2F4A-9EFD-F93C-94A0-4EE7AEDB497F}"/>
          </ac:spMkLst>
        </pc:spChg>
        <pc:spChg chg="del">
          <ac:chgData name="Alona Tsirulnikov" userId="4bbafd77-0cd3-4d60-af1e-94ad4b8daf43" providerId="ADAL" clId="{88FFDF4D-4FD0-48B5-9227-F43FD478BD05}" dt="2022-06-08T17:57:41.004" v="332" actId="478"/>
          <ac:spMkLst>
            <pc:docMk/>
            <pc:sldMk cId="1769461689" sldId="741"/>
            <ac:spMk id="4" creationId="{251124AF-8CA1-4D1A-B25C-0B7CF594572F}"/>
          </ac:spMkLst>
        </pc:spChg>
        <pc:spChg chg="add del mod">
          <ac:chgData name="Alona Tsirulnikov" userId="4bbafd77-0cd3-4d60-af1e-94ad4b8daf43" providerId="ADAL" clId="{88FFDF4D-4FD0-48B5-9227-F43FD478BD05}" dt="2022-06-08T19:00:41.283" v="1990" actId="478"/>
          <ac:spMkLst>
            <pc:docMk/>
            <pc:sldMk cId="1769461689" sldId="741"/>
            <ac:spMk id="5" creationId="{1EE40175-A765-5AAA-589A-4CDB00A42A35}"/>
          </ac:spMkLst>
        </pc:spChg>
        <pc:spChg chg="add mod">
          <ac:chgData name="Alona Tsirulnikov" userId="4bbafd77-0cd3-4d60-af1e-94ad4b8daf43" providerId="ADAL" clId="{88FFDF4D-4FD0-48B5-9227-F43FD478BD05}" dt="2022-06-08T19:01:00.992" v="2016" actId="20577"/>
          <ac:spMkLst>
            <pc:docMk/>
            <pc:sldMk cId="1769461689" sldId="741"/>
            <ac:spMk id="7" creationId="{747B7206-6C69-3966-0A29-789EE84F378F}"/>
          </ac:spMkLst>
        </pc:spChg>
        <pc:graphicFrameChg chg="add del mod">
          <ac:chgData name="Alona Tsirulnikov" userId="4bbafd77-0cd3-4d60-af1e-94ad4b8daf43" providerId="ADAL" clId="{88FFDF4D-4FD0-48B5-9227-F43FD478BD05}" dt="2022-06-08T19:02:37.839" v="2017" actId="478"/>
          <ac:graphicFrameMkLst>
            <pc:docMk/>
            <pc:sldMk cId="1769461689" sldId="741"/>
            <ac:graphicFrameMk id="6" creationId="{A047F7EE-EE24-C261-DAF9-4CF5ACC9721A}"/>
          </ac:graphicFrameMkLst>
        </pc:graphicFrameChg>
        <pc:graphicFrameChg chg="add del mod">
          <ac:chgData name="Alona Tsirulnikov" userId="4bbafd77-0cd3-4d60-af1e-94ad4b8daf43" providerId="ADAL" clId="{88FFDF4D-4FD0-48B5-9227-F43FD478BD05}" dt="2022-06-08T19:02:47.979" v="2021"/>
          <ac:graphicFrameMkLst>
            <pc:docMk/>
            <pc:sldMk cId="1769461689" sldId="741"/>
            <ac:graphicFrameMk id="8" creationId="{2C7E760D-8B4C-9822-E804-0B1095C0F0BF}"/>
          </ac:graphicFrameMkLst>
        </pc:graphicFrameChg>
        <pc:graphicFrameChg chg="add mod modGraphic">
          <ac:chgData name="Alona Tsirulnikov" userId="4bbafd77-0cd3-4d60-af1e-94ad4b8daf43" providerId="ADAL" clId="{88FFDF4D-4FD0-48B5-9227-F43FD478BD05}" dt="2022-06-08T19:03:16.277" v="2043" actId="1036"/>
          <ac:graphicFrameMkLst>
            <pc:docMk/>
            <pc:sldMk cId="1769461689" sldId="741"/>
            <ac:graphicFrameMk id="9" creationId="{35ACEF5B-4508-F27A-D9C1-C6E6FF4E33B0}"/>
          </ac:graphicFrameMkLst>
        </pc:graphicFrameChg>
      </pc:sldChg>
      <pc:sldChg chg="addSp delSp modSp new add del mod addCm">
        <pc:chgData name="Alona Tsirulnikov" userId="4bbafd77-0cd3-4d60-af1e-94ad4b8daf43" providerId="ADAL" clId="{88FFDF4D-4FD0-48B5-9227-F43FD478BD05}" dt="2022-06-08T19:19:10.220" v="2137"/>
        <pc:sldMkLst>
          <pc:docMk/>
          <pc:sldMk cId="4169239094" sldId="742"/>
        </pc:sldMkLst>
        <pc:spChg chg="del">
          <ac:chgData name="Alona Tsirulnikov" userId="4bbafd77-0cd3-4d60-af1e-94ad4b8daf43" providerId="ADAL" clId="{88FFDF4D-4FD0-48B5-9227-F43FD478BD05}" dt="2022-06-08T17:57:53.808" v="336" actId="478"/>
          <ac:spMkLst>
            <pc:docMk/>
            <pc:sldMk cId="4169239094" sldId="742"/>
            <ac:spMk id="2" creationId="{E1B5271F-4CED-C1B7-817F-1410507E3C79}"/>
          </ac:spMkLst>
        </pc:spChg>
        <pc:spChg chg="del">
          <ac:chgData name="Alona Tsirulnikov" userId="4bbafd77-0cd3-4d60-af1e-94ad4b8daf43" providerId="ADAL" clId="{88FFDF4D-4FD0-48B5-9227-F43FD478BD05}" dt="2022-06-08T17:57:53.808" v="336" actId="478"/>
          <ac:spMkLst>
            <pc:docMk/>
            <pc:sldMk cId="4169239094" sldId="742"/>
            <ac:spMk id="3" creationId="{78954D7D-20A1-FC43-ED94-A2DED88F1093}"/>
          </ac:spMkLst>
        </pc:spChg>
        <pc:spChg chg="del">
          <ac:chgData name="Alona Tsirulnikov" userId="4bbafd77-0cd3-4d60-af1e-94ad4b8daf43" providerId="ADAL" clId="{88FFDF4D-4FD0-48B5-9227-F43FD478BD05}" dt="2022-06-08T17:57:53.808" v="336" actId="478"/>
          <ac:spMkLst>
            <pc:docMk/>
            <pc:sldMk cId="4169239094" sldId="742"/>
            <ac:spMk id="4" creationId="{723B7A06-B814-0EEC-826F-5F9A650869B0}"/>
          </ac:spMkLst>
        </pc:spChg>
        <pc:spChg chg="add del mod">
          <ac:chgData name="Alona Tsirulnikov" userId="4bbafd77-0cd3-4d60-af1e-94ad4b8daf43" providerId="ADAL" clId="{88FFDF4D-4FD0-48B5-9227-F43FD478BD05}" dt="2022-06-08T19:19:09.949" v="2136" actId="478"/>
          <ac:spMkLst>
            <pc:docMk/>
            <pc:sldMk cId="4169239094" sldId="742"/>
            <ac:spMk id="5" creationId="{B8DC30A2-7358-D589-0CA8-5A1D73AB4DAD}"/>
          </ac:spMkLst>
        </pc:spChg>
        <pc:spChg chg="add mod">
          <ac:chgData name="Alona Tsirulnikov" userId="4bbafd77-0cd3-4d60-af1e-94ad4b8daf43" providerId="ADAL" clId="{88FFDF4D-4FD0-48B5-9227-F43FD478BD05}" dt="2022-06-08T19:19:10.220" v="2137"/>
          <ac:spMkLst>
            <pc:docMk/>
            <pc:sldMk cId="4169239094" sldId="742"/>
            <ac:spMk id="7" creationId="{B17A684B-D018-540F-2738-C40AC8451460}"/>
          </ac:spMkLst>
        </pc:spChg>
        <pc:graphicFrameChg chg="add mod modGraphic">
          <ac:chgData name="Alona Tsirulnikov" userId="4bbafd77-0cd3-4d60-af1e-94ad4b8daf43" providerId="ADAL" clId="{88FFDF4D-4FD0-48B5-9227-F43FD478BD05}" dt="2022-06-08T19:18:13.953" v="2133" actId="108"/>
          <ac:graphicFrameMkLst>
            <pc:docMk/>
            <pc:sldMk cId="4169239094" sldId="742"/>
            <ac:graphicFrameMk id="6" creationId="{D1BBD02D-3D58-76CA-712A-F50952A40E35}"/>
          </ac:graphicFrameMkLst>
        </pc:graphicFrameChg>
      </pc:sldChg>
      <pc:sldChg chg="addSp delSp modSp new add del mod">
        <pc:chgData name="Alona Tsirulnikov" userId="4bbafd77-0cd3-4d60-af1e-94ad4b8daf43" providerId="ADAL" clId="{88FFDF4D-4FD0-48B5-9227-F43FD478BD05}" dt="2022-06-08T19:12:56.816" v="2077"/>
        <pc:sldMkLst>
          <pc:docMk/>
          <pc:sldMk cId="3695474120" sldId="743"/>
        </pc:sldMkLst>
        <pc:spChg chg="del">
          <ac:chgData name="Alona Tsirulnikov" userId="4bbafd77-0cd3-4d60-af1e-94ad4b8daf43" providerId="ADAL" clId="{88FFDF4D-4FD0-48B5-9227-F43FD478BD05}" dt="2022-06-08T17:58:08.521" v="340" actId="478"/>
          <ac:spMkLst>
            <pc:docMk/>
            <pc:sldMk cId="3695474120" sldId="743"/>
            <ac:spMk id="2" creationId="{8740185B-7F8B-60C6-431D-02D9A237CF6B}"/>
          </ac:spMkLst>
        </pc:spChg>
        <pc:spChg chg="del">
          <ac:chgData name="Alona Tsirulnikov" userId="4bbafd77-0cd3-4d60-af1e-94ad4b8daf43" providerId="ADAL" clId="{88FFDF4D-4FD0-48B5-9227-F43FD478BD05}" dt="2022-06-08T17:58:08.521" v="340" actId="478"/>
          <ac:spMkLst>
            <pc:docMk/>
            <pc:sldMk cId="3695474120" sldId="743"/>
            <ac:spMk id="3" creationId="{A0890386-2726-641C-DEED-AF9F74E3177A}"/>
          </ac:spMkLst>
        </pc:spChg>
        <pc:spChg chg="del">
          <ac:chgData name="Alona Tsirulnikov" userId="4bbafd77-0cd3-4d60-af1e-94ad4b8daf43" providerId="ADAL" clId="{88FFDF4D-4FD0-48B5-9227-F43FD478BD05}" dt="2022-06-08T17:58:08.521" v="340" actId="478"/>
          <ac:spMkLst>
            <pc:docMk/>
            <pc:sldMk cId="3695474120" sldId="743"/>
            <ac:spMk id="4" creationId="{8ECFD649-6AAA-A3E4-9387-686CB2974CD1}"/>
          </ac:spMkLst>
        </pc:spChg>
        <pc:spChg chg="add mod">
          <ac:chgData name="Alona Tsirulnikov" userId="4bbafd77-0cd3-4d60-af1e-94ad4b8daf43" providerId="ADAL" clId="{88FFDF4D-4FD0-48B5-9227-F43FD478BD05}" dt="2022-06-08T17:58:15.531" v="341"/>
          <ac:spMkLst>
            <pc:docMk/>
            <pc:sldMk cId="3695474120" sldId="743"/>
            <ac:spMk id="5" creationId="{D603C8A6-C86D-384D-781E-43ECE046FB2D}"/>
          </ac:spMkLst>
        </pc:spChg>
        <pc:spChg chg="add del mod">
          <ac:chgData name="Alona Tsirulnikov" userId="4bbafd77-0cd3-4d60-af1e-94ad4b8daf43" providerId="ADAL" clId="{88FFDF4D-4FD0-48B5-9227-F43FD478BD05}" dt="2022-06-08T19:12:55.767" v="2076" actId="478"/>
          <ac:spMkLst>
            <pc:docMk/>
            <pc:sldMk cId="3695474120" sldId="743"/>
            <ac:spMk id="6" creationId="{EF2257D3-8366-0EB8-7C27-B4AABFCB8D25}"/>
          </ac:spMkLst>
        </pc:spChg>
        <pc:spChg chg="add mod">
          <ac:chgData name="Alona Tsirulnikov" userId="4bbafd77-0cd3-4d60-af1e-94ad4b8daf43" providerId="ADAL" clId="{88FFDF4D-4FD0-48B5-9227-F43FD478BD05}" dt="2022-06-08T17:58:15.531" v="341"/>
          <ac:spMkLst>
            <pc:docMk/>
            <pc:sldMk cId="3695474120" sldId="743"/>
            <ac:spMk id="7" creationId="{2C147D14-7848-0D81-83F3-2A9E3D119E2C}"/>
          </ac:spMkLst>
        </pc:spChg>
        <pc:spChg chg="add mod">
          <ac:chgData name="Alona Tsirulnikov" userId="4bbafd77-0cd3-4d60-af1e-94ad4b8daf43" providerId="ADAL" clId="{88FFDF4D-4FD0-48B5-9227-F43FD478BD05}" dt="2022-06-08T17:58:15.531" v="341"/>
          <ac:spMkLst>
            <pc:docMk/>
            <pc:sldMk cId="3695474120" sldId="743"/>
            <ac:spMk id="8" creationId="{1AFAEEB0-3AA1-58DA-DF25-80179E09E70B}"/>
          </ac:spMkLst>
        </pc:spChg>
        <pc:spChg chg="add mod">
          <ac:chgData name="Alona Tsirulnikov" userId="4bbafd77-0cd3-4d60-af1e-94ad4b8daf43" providerId="ADAL" clId="{88FFDF4D-4FD0-48B5-9227-F43FD478BD05}" dt="2022-06-08T19:12:56.816" v="2077"/>
          <ac:spMkLst>
            <pc:docMk/>
            <pc:sldMk cId="3695474120" sldId="743"/>
            <ac:spMk id="9" creationId="{FE576FB6-5D98-4F27-FACF-D5D2C406FA8A}"/>
          </ac:spMkLst>
        </pc:spChg>
      </pc:sldChg>
      <pc:sldChg chg="addSp delSp modSp new add del mod">
        <pc:chgData name="Alona Tsirulnikov" userId="4bbafd77-0cd3-4d60-af1e-94ad4b8daf43" providerId="ADAL" clId="{88FFDF4D-4FD0-48B5-9227-F43FD478BD05}" dt="2022-06-08T19:13:15.277" v="2079"/>
        <pc:sldMkLst>
          <pc:docMk/>
          <pc:sldMk cId="1027259186" sldId="744"/>
        </pc:sldMkLst>
        <pc:spChg chg="del">
          <ac:chgData name="Alona Tsirulnikov" userId="4bbafd77-0cd3-4d60-af1e-94ad4b8daf43" providerId="ADAL" clId="{88FFDF4D-4FD0-48B5-9227-F43FD478BD05}" dt="2022-06-08T17:58:28.362" v="344" actId="478"/>
          <ac:spMkLst>
            <pc:docMk/>
            <pc:sldMk cId="1027259186" sldId="744"/>
            <ac:spMk id="2" creationId="{1A1D693D-4C8B-3BFE-220D-CC590DC71B6F}"/>
          </ac:spMkLst>
        </pc:spChg>
        <pc:spChg chg="del">
          <ac:chgData name="Alona Tsirulnikov" userId="4bbafd77-0cd3-4d60-af1e-94ad4b8daf43" providerId="ADAL" clId="{88FFDF4D-4FD0-48B5-9227-F43FD478BD05}" dt="2022-06-08T17:58:28.362" v="344" actId="478"/>
          <ac:spMkLst>
            <pc:docMk/>
            <pc:sldMk cId="1027259186" sldId="744"/>
            <ac:spMk id="3" creationId="{11ED9062-F0BD-C6C7-A21F-84FD34F49CAF}"/>
          </ac:spMkLst>
        </pc:spChg>
        <pc:spChg chg="del">
          <ac:chgData name="Alona Tsirulnikov" userId="4bbafd77-0cd3-4d60-af1e-94ad4b8daf43" providerId="ADAL" clId="{88FFDF4D-4FD0-48B5-9227-F43FD478BD05}" dt="2022-06-08T17:58:28.362" v="344" actId="478"/>
          <ac:spMkLst>
            <pc:docMk/>
            <pc:sldMk cId="1027259186" sldId="744"/>
            <ac:spMk id="4" creationId="{5D88080F-FDF0-D59D-8DEF-6BA092CC706D}"/>
          </ac:spMkLst>
        </pc:spChg>
        <pc:spChg chg="add mod">
          <ac:chgData name="Alona Tsirulnikov" userId="4bbafd77-0cd3-4d60-af1e-94ad4b8daf43" providerId="ADAL" clId="{88FFDF4D-4FD0-48B5-9227-F43FD478BD05}" dt="2022-06-08T17:58:28.907" v="345"/>
          <ac:spMkLst>
            <pc:docMk/>
            <pc:sldMk cId="1027259186" sldId="744"/>
            <ac:spMk id="5" creationId="{D648AC1B-07EE-5854-28A7-E3E9417FC7CB}"/>
          </ac:spMkLst>
        </pc:spChg>
        <pc:spChg chg="add del mod">
          <ac:chgData name="Alona Tsirulnikov" userId="4bbafd77-0cd3-4d60-af1e-94ad4b8daf43" providerId="ADAL" clId="{88FFDF4D-4FD0-48B5-9227-F43FD478BD05}" dt="2022-06-08T19:13:14.853" v="2078" actId="478"/>
          <ac:spMkLst>
            <pc:docMk/>
            <pc:sldMk cId="1027259186" sldId="744"/>
            <ac:spMk id="6" creationId="{6C54112C-5EC7-ACE0-0142-927E2CCBE138}"/>
          </ac:spMkLst>
        </pc:spChg>
        <pc:spChg chg="add mod">
          <ac:chgData name="Alona Tsirulnikov" userId="4bbafd77-0cd3-4d60-af1e-94ad4b8daf43" providerId="ADAL" clId="{88FFDF4D-4FD0-48B5-9227-F43FD478BD05}" dt="2022-06-08T17:58:28.907" v="345"/>
          <ac:spMkLst>
            <pc:docMk/>
            <pc:sldMk cId="1027259186" sldId="744"/>
            <ac:spMk id="7" creationId="{333A2AA9-5F39-960D-6E32-43E8EE90D6FF}"/>
          </ac:spMkLst>
        </pc:spChg>
        <pc:spChg chg="add mod">
          <ac:chgData name="Alona Tsirulnikov" userId="4bbafd77-0cd3-4d60-af1e-94ad4b8daf43" providerId="ADAL" clId="{88FFDF4D-4FD0-48B5-9227-F43FD478BD05}" dt="2022-06-08T17:58:28.907" v="345"/>
          <ac:spMkLst>
            <pc:docMk/>
            <pc:sldMk cId="1027259186" sldId="744"/>
            <ac:spMk id="8" creationId="{5BC35C22-9DA5-8F8B-AF21-21C124A9E499}"/>
          </ac:spMkLst>
        </pc:spChg>
        <pc:spChg chg="add mod">
          <ac:chgData name="Alona Tsirulnikov" userId="4bbafd77-0cd3-4d60-af1e-94ad4b8daf43" providerId="ADAL" clId="{88FFDF4D-4FD0-48B5-9227-F43FD478BD05}" dt="2022-06-08T17:58:28.907" v="345"/>
          <ac:spMkLst>
            <pc:docMk/>
            <pc:sldMk cId="1027259186" sldId="744"/>
            <ac:spMk id="9" creationId="{55DE1270-0B68-32BB-A38C-ED6D0B084EA6}"/>
          </ac:spMkLst>
        </pc:spChg>
        <pc:spChg chg="add mod">
          <ac:chgData name="Alona Tsirulnikov" userId="4bbafd77-0cd3-4d60-af1e-94ad4b8daf43" providerId="ADAL" clId="{88FFDF4D-4FD0-48B5-9227-F43FD478BD05}" dt="2022-06-08T17:58:28.907" v="345"/>
          <ac:spMkLst>
            <pc:docMk/>
            <pc:sldMk cId="1027259186" sldId="744"/>
            <ac:spMk id="10" creationId="{5B9E73D7-B7C6-9FC1-2AF8-34894B4259AD}"/>
          </ac:spMkLst>
        </pc:spChg>
        <pc:spChg chg="add mod">
          <ac:chgData name="Alona Tsirulnikov" userId="4bbafd77-0cd3-4d60-af1e-94ad4b8daf43" providerId="ADAL" clId="{88FFDF4D-4FD0-48B5-9227-F43FD478BD05}" dt="2022-06-08T17:58:28.907" v="345"/>
          <ac:spMkLst>
            <pc:docMk/>
            <pc:sldMk cId="1027259186" sldId="744"/>
            <ac:spMk id="11" creationId="{36BFA4F2-AB2F-2E3E-F901-6868B57ACC86}"/>
          </ac:spMkLst>
        </pc:spChg>
        <pc:spChg chg="add mod">
          <ac:chgData name="Alona Tsirulnikov" userId="4bbafd77-0cd3-4d60-af1e-94ad4b8daf43" providerId="ADAL" clId="{88FFDF4D-4FD0-48B5-9227-F43FD478BD05}" dt="2022-06-08T17:58:28.907" v="345"/>
          <ac:spMkLst>
            <pc:docMk/>
            <pc:sldMk cId="1027259186" sldId="744"/>
            <ac:spMk id="12" creationId="{EF891201-EC30-61B3-F258-30F454D6774F}"/>
          </ac:spMkLst>
        </pc:spChg>
        <pc:spChg chg="add mod">
          <ac:chgData name="Alona Tsirulnikov" userId="4bbafd77-0cd3-4d60-af1e-94ad4b8daf43" providerId="ADAL" clId="{88FFDF4D-4FD0-48B5-9227-F43FD478BD05}" dt="2022-06-08T19:13:15.277" v="2079"/>
          <ac:spMkLst>
            <pc:docMk/>
            <pc:sldMk cId="1027259186" sldId="744"/>
            <ac:spMk id="13" creationId="{6C209A66-2477-056F-4D0D-7EB24D7B83DE}"/>
          </ac:spMkLst>
        </pc:spChg>
      </pc:sldChg>
      <pc:sldChg chg="addSp delSp modSp new add del mod">
        <pc:chgData name="Alona Tsirulnikov" userId="4bbafd77-0cd3-4d60-af1e-94ad4b8daf43" providerId="ADAL" clId="{88FFDF4D-4FD0-48B5-9227-F43FD478BD05}" dt="2022-06-08T19:13:32.153" v="2081"/>
        <pc:sldMkLst>
          <pc:docMk/>
          <pc:sldMk cId="1883497586" sldId="745"/>
        </pc:sldMkLst>
        <pc:spChg chg="del">
          <ac:chgData name="Alona Tsirulnikov" userId="4bbafd77-0cd3-4d60-af1e-94ad4b8daf43" providerId="ADAL" clId="{88FFDF4D-4FD0-48B5-9227-F43FD478BD05}" dt="2022-06-08T17:58:35.247" v="348" actId="478"/>
          <ac:spMkLst>
            <pc:docMk/>
            <pc:sldMk cId="1883497586" sldId="745"/>
            <ac:spMk id="2" creationId="{FD12D150-8186-FF1C-C4C0-CE2ABA3B367E}"/>
          </ac:spMkLst>
        </pc:spChg>
        <pc:spChg chg="del">
          <ac:chgData name="Alona Tsirulnikov" userId="4bbafd77-0cd3-4d60-af1e-94ad4b8daf43" providerId="ADAL" clId="{88FFDF4D-4FD0-48B5-9227-F43FD478BD05}" dt="2022-06-08T17:58:35.247" v="348" actId="478"/>
          <ac:spMkLst>
            <pc:docMk/>
            <pc:sldMk cId="1883497586" sldId="745"/>
            <ac:spMk id="3" creationId="{77656E15-F9ED-D8A6-5521-542A312F9DD2}"/>
          </ac:spMkLst>
        </pc:spChg>
        <pc:spChg chg="del">
          <ac:chgData name="Alona Tsirulnikov" userId="4bbafd77-0cd3-4d60-af1e-94ad4b8daf43" providerId="ADAL" clId="{88FFDF4D-4FD0-48B5-9227-F43FD478BD05}" dt="2022-06-08T17:58:35.247" v="348" actId="478"/>
          <ac:spMkLst>
            <pc:docMk/>
            <pc:sldMk cId="1883497586" sldId="745"/>
            <ac:spMk id="4" creationId="{4FDDDB0D-92CB-C982-FE2D-932E20CB631B}"/>
          </ac:spMkLst>
        </pc:spChg>
        <pc:spChg chg="add del mod">
          <ac:chgData name="Alona Tsirulnikov" userId="4bbafd77-0cd3-4d60-af1e-94ad4b8daf43" providerId="ADAL" clId="{88FFDF4D-4FD0-48B5-9227-F43FD478BD05}" dt="2022-06-08T19:13:31.734" v="2080" actId="478"/>
          <ac:spMkLst>
            <pc:docMk/>
            <pc:sldMk cId="1883497586" sldId="745"/>
            <ac:spMk id="5" creationId="{63A1CE21-9F77-AF86-EC23-DC176FDCF80D}"/>
          </ac:spMkLst>
        </pc:spChg>
        <pc:spChg chg="add mod">
          <ac:chgData name="Alona Tsirulnikov" userId="4bbafd77-0cd3-4d60-af1e-94ad4b8daf43" providerId="ADAL" clId="{88FFDF4D-4FD0-48B5-9227-F43FD478BD05}" dt="2022-06-08T17:58:41.928" v="349"/>
          <ac:spMkLst>
            <pc:docMk/>
            <pc:sldMk cId="1883497586" sldId="745"/>
            <ac:spMk id="6" creationId="{817209CA-4AD4-61B2-C5D9-E5B697A1648A}"/>
          </ac:spMkLst>
        </pc:spChg>
        <pc:spChg chg="add mod">
          <ac:chgData name="Alona Tsirulnikov" userId="4bbafd77-0cd3-4d60-af1e-94ad4b8daf43" providerId="ADAL" clId="{88FFDF4D-4FD0-48B5-9227-F43FD478BD05}" dt="2022-06-08T17:58:41.928" v="349"/>
          <ac:spMkLst>
            <pc:docMk/>
            <pc:sldMk cId="1883497586" sldId="745"/>
            <ac:spMk id="7" creationId="{C391D6A1-BB6A-063F-08CA-99A0CF0EEB1B}"/>
          </ac:spMkLst>
        </pc:spChg>
        <pc:spChg chg="add mod">
          <ac:chgData name="Alona Tsirulnikov" userId="4bbafd77-0cd3-4d60-af1e-94ad4b8daf43" providerId="ADAL" clId="{88FFDF4D-4FD0-48B5-9227-F43FD478BD05}" dt="2022-06-08T17:58:41.928" v="349"/>
          <ac:spMkLst>
            <pc:docMk/>
            <pc:sldMk cId="1883497586" sldId="745"/>
            <ac:spMk id="8" creationId="{4221F42C-00EA-109A-B3AC-0EC0B658D66F}"/>
          </ac:spMkLst>
        </pc:spChg>
        <pc:spChg chg="add mod">
          <ac:chgData name="Alona Tsirulnikov" userId="4bbafd77-0cd3-4d60-af1e-94ad4b8daf43" providerId="ADAL" clId="{88FFDF4D-4FD0-48B5-9227-F43FD478BD05}" dt="2022-06-08T19:13:32.153" v="2081"/>
          <ac:spMkLst>
            <pc:docMk/>
            <pc:sldMk cId="1883497586" sldId="745"/>
            <ac:spMk id="9" creationId="{F269113D-48F0-7279-245F-FD536A079BAE}"/>
          </ac:spMkLst>
        </pc:spChg>
      </pc:sldChg>
      <pc:sldChg chg="addSp delSp modSp new add del mod">
        <pc:chgData name="Alona Tsirulnikov" userId="4bbafd77-0cd3-4d60-af1e-94ad4b8daf43" providerId="ADAL" clId="{88FFDF4D-4FD0-48B5-9227-F43FD478BD05}" dt="2022-06-08T19:13:47.962" v="2084" actId="403"/>
        <pc:sldMkLst>
          <pc:docMk/>
          <pc:sldMk cId="2575946214" sldId="746"/>
        </pc:sldMkLst>
        <pc:spChg chg="del">
          <ac:chgData name="Alona Tsirulnikov" userId="4bbafd77-0cd3-4d60-af1e-94ad4b8daf43" providerId="ADAL" clId="{88FFDF4D-4FD0-48B5-9227-F43FD478BD05}" dt="2022-06-08T17:58:47.242" v="352" actId="478"/>
          <ac:spMkLst>
            <pc:docMk/>
            <pc:sldMk cId="2575946214" sldId="746"/>
            <ac:spMk id="2" creationId="{4AADB6B8-10BC-3E0D-ABE8-857C12706BD6}"/>
          </ac:spMkLst>
        </pc:spChg>
        <pc:spChg chg="del">
          <ac:chgData name="Alona Tsirulnikov" userId="4bbafd77-0cd3-4d60-af1e-94ad4b8daf43" providerId="ADAL" clId="{88FFDF4D-4FD0-48B5-9227-F43FD478BD05}" dt="2022-06-08T17:58:47.242" v="352" actId="478"/>
          <ac:spMkLst>
            <pc:docMk/>
            <pc:sldMk cId="2575946214" sldId="746"/>
            <ac:spMk id="3" creationId="{5646FCF1-51BE-BBB6-C0C4-B4A5C6C972AA}"/>
          </ac:spMkLst>
        </pc:spChg>
        <pc:spChg chg="del">
          <ac:chgData name="Alona Tsirulnikov" userId="4bbafd77-0cd3-4d60-af1e-94ad4b8daf43" providerId="ADAL" clId="{88FFDF4D-4FD0-48B5-9227-F43FD478BD05}" dt="2022-06-08T17:58:47.242" v="352" actId="478"/>
          <ac:spMkLst>
            <pc:docMk/>
            <pc:sldMk cId="2575946214" sldId="746"/>
            <ac:spMk id="4" creationId="{24870D49-4258-9F35-657C-2E6CE0207A48}"/>
          </ac:spMkLst>
        </pc:spChg>
        <pc:spChg chg="add mod">
          <ac:chgData name="Alona Tsirulnikov" userId="4bbafd77-0cd3-4d60-af1e-94ad4b8daf43" providerId="ADAL" clId="{88FFDF4D-4FD0-48B5-9227-F43FD478BD05}" dt="2022-06-08T17:58:54.080" v="353"/>
          <ac:spMkLst>
            <pc:docMk/>
            <pc:sldMk cId="2575946214" sldId="746"/>
            <ac:spMk id="5" creationId="{32F662A9-8BB5-F57C-434D-0DCF7EDDC101}"/>
          </ac:spMkLst>
        </pc:spChg>
        <pc:spChg chg="add del mod">
          <ac:chgData name="Alona Tsirulnikov" userId="4bbafd77-0cd3-4d60-af1e-94ad4b8daf43" providerId="ADAL" clId="{88FFDF4D-4FD0-48B5-9227-F43FD478BD05}" dt="2022-06-08T19:13:44.628" v="2082" actId="478"/>
          <ac:spMkLst>
            <pc:docMk/>
            <pc:sldMk cId="2575946214" sldId="746"/>
            <ac:spMk id="6" creationId="{D96C7F56-0527-29FD-1C1E-F322F639961D}"/>
          </ac:spMkLst>
        </pc:spChg>
        <pc:spChg chg="add mod">
          <ac:chgData name="Alona Tsirulnikov" userId="4bbafd77-0cd3-4d60-af1e-94ad4b8daf43" providerId="ADAL" clId="{88FFDF4D-4FD0-48B5-9227-F43FD478BD05}" dt="2022-06-08T17:58:54.080" v="353"/>
          <ac:spMkLst>
            <pc:docMk/>
            <pc:sldMk cId="2575946214" sldId="746"/>
            <ac:spMk id="7" creationId="{E315ADEC-0176-2BD0-E22C-EF6017E95553}"/>
          </ac:spMkLst>
        </pc:spChg>
        <pc:spChg chg="add mod">
          <ac:chgData name="Alona Tsirulnikov" userId="4bbafd77-0cd3-4d60-af1e-94ad4b8daf43" providerId="ADAL" clId="{88FFDF4D-4FD0-48B5-9227-F43FD478BD05}" dt="2022-06-08T17:58:54.080" v="353"/>
          <ac:spMkLst>
            <pc:docMk/>
            <pc:sldMk cId="2575946214" sldId="746"/>
            <ac:spMk id="8" creationId="{DCC119D3-0B53-C5FB-2C33-3F4AA01471F3}"/>
          </ac:spMkLst>
        </pc:spChg>
        <pc:spChg chg="add mod">
          <ac:chgData name="Alona Tsirulnikov" userId="4bbafd77-0cd3-4d60-af1e-94ad4b8daf43" providerId="ADAL" clId="{88FFDF4D-4FD0-48B5-9227-F43FD478BD05}" dt="2022-06-08T19:13:47.962" v="2084" actId="403"/>
          <ac:spMkLst>
            <pc:docMk/>
            <pc:sldMk cId="2575946214" sldId="746"/>
            <ac:spMk id="9" creationId="{FECD210F-F924-AA08-50AF-D7185D18AA74}"/>
          </ac:spMkLst>
        </pc:spChg>
      </pc:sldChg>
      <pc:sldChg chg="addSp delSp modSp new add del mod">
        <pc:chgData name="Alona Tsirulnikov" userId="4bbafd77-0cd3-4d60-af1e-94ad4b8daf43" providerId="ADAL" clId="{88FFDF4D-4FD0-48B5-9227-F43FD478BD05}" dt="2022-06-08T19:14:09.724" v="2086"/>
        <pc:sldMkLst>
          <pc:docMk/>
          <pc:sldMk cId="470729903" sldId="747"/>
        </pc:sldMkLst>
        <pc:spChg chg="del">
          <ac:chgData name="Alona Tsirulnikov" userId="4bbafd77-0cd3-4d60-af1e-94ad4b8daf43" providerId="ADAL" clId="{88FFDF4D-4FD0-48B5-9227-F43FD478BD05}" dt="2022-06-08T17:59:00.197" v="356" actId="478"/>
          <ac:spMkLst>
            <pc:docMk/>
            <pc:sldMk cId="470729903" sldId="747"/>
            <ac:spMk id="2" creationId="{D2EAFF0B-A874-4480-191B-D90E7A206F92}"/>
          </ac:spMkLst>
        </pc:spChg>
        <pc:spChg chg="del">
          <ac:chgData name="Alona Tsirulnikov" userId="4bbafd77-0cd3-4d60-af1e-94ad4b8daf43" providerId="ADAL" clId="{88FFDF4D-4FD0-48B5-9227-F43FD478BD05}" dt="2022-06-08T17:59:00.197" v="356" actId="478"/>
          <ac:spMkLst>
            <pc:docMk/>
            <pc:sldMk cId="470729903" sldId="747"/>
            <ac:spMk id="3" creationId="{E5450BD7-FF64-D247-8F70-7DF5F6FA4E44}"/>
          </ac:spMkLst>
        </pc:spChg>
        <pc:spChg chg="del">
          <ac:chgData name="Alona Tsirulnikov" userId="4bbafd77-0cd3-4d60-af1e-94ad4b8daf43" providerId="ADAL" clId="{88FFDF4D-4FD0-48B5-9227-F43FD478BD05}" dt="2022-06-08T17:59:00.197" v="356" actId="478"/>
          <ac:spMkLst>
            <pc:docMk/>
            <pc:sldMk cId="470729903" sldId="747"/>
            <ac:spMk id="4" creationId="{6C5CA701-BE32-472A-A310-0E43C1897B50}"/>
          </ac:spMkLst>
        </pc:spChg>
        <pc:spChg chg="add mod">
          <ac:chgData name="Alona Tsirulnikov" userId="4bbafd77-0cd3-4d60-af1e-94ad4b8daf43" providerId="ADAL" clId="{88FFDF4D-4FD0-48B5-9227-F43FD478BD05}" dt="2022-06-08T17:59:05.314" v="357"/>
          <ac:spMkLst>
            <pc:docMk/>
            <pc:sldMk cId="470729903" sldId="747"/>
            <ac:spMk id="5" creationId="{D9A2C0C8-5E42-B88B-50EE-1E7F0D91916C}"/>
          </ac:spMkLst>
        </pc:spChg>
        <pc:spChg chg="add del mod">
          <ac:chgData name="Alona Tsirulnikov" userId="4bbafd77-0cd3-4d60-af1e-94ad4b8daf43" providerId="ADAL" clId="{88FFDF4D-4FD0-48B5-9227-F43FD478BD05}" dt="2022-06-08T19:14:09.374" v="2085" actId="478"/>
          <ac:spMkLst>
            <pc:docMk/>
            <pc:sldMk cId="470729903" sldId="747"/>
            <ac:spMk id="6" creationId="{F38AA144-F242-E01F-B942-1CB9D8DE87E3}"/>
          </ac:spMkLst>
        </pc:spChg>
        <pc:spChg chg="add mod">
          <ac:chgData name="Alona Tsirulnikov" userId="4bbafd77-0cd3-4d60-af1e-94ad4b8daf43" providerId="ADAL" clId="{88FFDF4D-4FD0-48B5-9227-F43FD478BD05}" dt="2022-06-08T17:59:05.314" v="357"/>
          <ac:spMkLst>
            <pc:docMk/>
            <pc:sldMk cId="470729903" sldId="747"/>
            <ac:spMk id="7" creationId="{B078648C-0448-F76A-96A3-9D1B8612384A}"/>
          </ac:spMkLst>
        </pc:spChg>
        <pc:spChg chg="add mod">
          <ac:chgData name="Alona Tsirulnikov" userId="4bbafd77-0cd3-4d60-af1e-94ad4b8daf43" providerId="ADAL" clId="{88FFDF4D-4FD0-48B5-9227-F43FD478BD05}" dt="2022-06-08T17:59:05.314" v="357"/>
          <ac:spMkLst>
            <pc:docMk/>
            <pc:sldMk cId="470729903" sldId="747"/>
            <ac:spMk id="8" creationId="{4FF5C13C-A6AC-3BC3-882B-E5F0E2E8B3E3}"/>
          </ac:spMkLst>
        </pc:spChg>
        <pc:spChg chg="add mod">
          <ac:chgData name="Alona Tsirulnikov" userId="4bbafd77-0cd3-4d60-af1e-94ad4b8daf43" providerId="ADAL" clId="{88FFDF4D-4FD0-48B5-9227-F43FD478BD05}" dt="2022-06-08T19:14:09.724" v="2086"/>
          <ac:spMkLst>
            <pc:docMk/>
            <pc:sldMk cId="470729903" sldId="747"/>
            <ac:spMk id="9" creationId="{18D26405-5CA0-AF28-93AB-D18A4797F7ED}"/>
          </ac:spMkLst>
        </pc:spChg>
      </pc:sldChg>
      <pc:sldChg chg="addSp delSp modSp new add del mod">
        <pc:chgData name="Alona Tsirulnikov" userId="4bbafd77-0cd3-4d60-af1e-94ad4b8daf43" providerId="ADAL" clId="{88FFDF4D-4FD0-48B5-9227-F43FD478BD05}" dt="2022-06-08T19:14:27.782" v="2088"/>
        <pc:sldMkLst>
          <pc:docMk/>
          <pc:sldMk cId="3300623853" sldId="748"/>
        </pc:sldMkLst>
        <pc:spChg chg="del">
          <ac:chgData name="Alona Tsirulnikov" userId="4bbafd77-0cd3-4d60-af1e-94ad4b8daf43" providerId="ADAL" clId="{88FFDF4D-4FD0-48B5-9227-F43FD478BD05}" dt="2022-06-08T17:59:31.808" v="362" actId="478"/>
          <ac:spMkLst>
            <pc:docMk/>
            <pc:sldMk cId="3300623853" sldId="748"/>
            <ac:spMk id="2" creationId="{360BCFB8-0C5C-20A8-1444-E838955B8F75}"/>
          </ac:spMkLst>
        </pc:spChg>
        <pc:spChg chg="del">
          <ac:chgData name="Alona Tsirulnikov" userId="4bbafd77-0cd3-4d60-af1e-94ad4b8daf43" providerId="ADAL" clId="{88FFDF4D-4FD0-48B5-9227-F43FD478BD05}" dt="2022-06-08T17:59:31.808" v="362" actId="478"/>
          <ac:spMkLst>
            <pc:docMk/>
            <pc:sldMk cId="3300623853" sldId="748"/>
            <ac:spMk id="3" creationId="{A9F16DB6-F2B9-0FB8-FECB-188FDD5E5CC0}"/>
          </ac:spMkLst>
        </pc:spChg>
        <pc:spChg chg="del">
          <ac:chgData name="Alona Tsirulnikov" userId="4bbafd77-0cd3-4d60-af1e-94ad4b8daf43" providerId="ADAL" clId="{88FFDF4D-4FD0-48B5-9227-F43FD478BD05}" dt="2022-06-08T17:59:31.808" v="362" actId="478"/>
          <ac:spMkLst>
            <pc:docMk/>
            <pc:sldMk cId="3300623853" sldId="748"/>
            <ac:spMk id="4" creationId="{6A28396A-C369-FB32-1735-306D66BACCD8}"/>
          </ac:spMkLst>
        </pc:spChg>
        <pc:spChg chg="add del mod">
          <ac:chgData name="Alona Tsirulnikov" userId="4bbafd77-0cd3-4d60-af1e-94ad4b8daf43" providerId="ADAL" clId="{88FFDF4D-4FD0-48B5-9227-F43FD478BD05}" dt="2022-06-08T19:14:27.102" v="2087" actId="478"/>
          <ac:spMkLst>
            <pc:docMk/>
            <pc:sldMk cId="3300623853" sldId="748"/>
            <ac:spMk id="5" creationId="{207920B6-A125-2159-2087-5EE1800F5B6D}"/>
          </ac:spMkLst>
        </pc:spChg>
        <pc:spChg chg="add mod">
          <ac:chgData name="Alona Tsirulnikov" userId="4bbafd77-0cd3-4d60-af1e-94ad4b8daf43" providerId="ADAL" clId="{88FFDF4D-4FD0-48B5-9227-F43FD478BD05}" dt="2022-06-08T19:14:27.782" v="2088"/>
          <ac:spMkLst>
            <pc:docMk/>
            <pc:sldMk cId="3300623853" sldId="748"/>
            <ac:spMk id="7" creationId="{C4875CA0-97DB-C401-AA2C-607D6A7380E0}"/>
          </ac:spMkLst>
        </pc:spChg>
        <pc:graphicFrameChg chg="add mod">
          <ac:chgData name="Alona Tsirulnikov" userId="4bbafd77-0cd3-4d60-af1e-94ad4b8daf43" providerId="ADAL" clId="{88FFDF4D-4FD0-48B5-9227-F43FD478BD05}" dt="2022-06-08T17:59:32.268" v="363"/>
          <ac:graphicFrameMkLst>
            <pc:docMk/>
            <pc:sldMk cId="3300623853" sldId="748"/>
            <ac:graphicFrameMk id="6" creationId="{442D2D51-A670-8938-AEE8-FA81805389AD}"/>
          </ac:graphicFrameMkLst>
        </pc:graphicFrameChg>
      </pc:sldChg>
      <pc:sldChg chg="addSp delSp modSp new add del mod addCm">
        <pc:chgData name="Alona Tsirulnikov" userId="4bbafd77-0cd3-4d60-af1e-94ad4b8daf43" providerId="ADAL" clId="{88FFDF4D-4FD0-48B5-9227-F43FD478BD05}" dt="2022-06-08T19:15:03.348" v="2115" actId="20577"/>
        <pc:sldMkLst>
          <pc:docMk/>
          <pc:sldMk cId="1355948561" sldId="749"/>
        </pc:sldMkLst>
        <pc:spChg chg="del">
          <ac:chgData name="Alona Tsirulnikov" userId="4bbafd77-0cd3-4d60-af1e-94ad4b8daf43" providerId="ADAL" clId="{88FFDF4D-4FD0-48B5-9227-F43FD478BD05}" dt="2022-06-08T17:59:38.354" v="366" actId="478"/>
          <ac:spMkLst>
            <pc:docMk/>
            <pc:sldMk cId="1355948561" sldId="749"/>
            <ac:spMk id="2" creationId="{0FCBE0B2-B3F2-1AA0-56FF-5238FCD82C4A}"/>
          </ac:spMkLst>
        </pc:spChg>
        <pc:spChg chg="del">
          <ac:chgData name="Alona Tsirulnikov" userId="4bbafd77-0cd3-4d60-af1e-94ad4b8daf43" providerId="ADAL" clId="{88FFDF4D-4FD0-48B5-9227-F43FD478BD05}" dt="2022-06-08T17:59:38.354" v="366" actId="478"/>
          <ac:spMkLst>
            <pc:docMk/>
            <pc:sldMk cId="1355948561" sldId="749"/>
            <ac:spMk id="3" creationId="{BB34078E-D87D-CEA3-1CD5-EE9DDD540D9F}"/>
          </ac:spMkLst>
        </pc:spChg>
        <pc:spChg chg="del">
          <ac:chgData name="Alona Tsirulnikov" userId="4bbafd77-0cd3-4d60-af1e-94ad4b8daf43" providerId="ADAL" clId="{88FFDF4D-4FD0-48B5-9227-F43FD478BD05}" dt="2022-06-08T17:59:38.354" v="366" actId="478"/>
          <ac:spMkLst>
            <pc:docMk/>
            <pc:sldMk cId="1355948561" sldId="749"/>
            <ac:spMk id="4" creationId="{03785FC0-FC1B-E40F-1CD9-23D5B60A8638}"/>
          </ac:spMkLst>
        </pc:spChg>
        <pc:spChg chg="add mod">
          <ac:chgData name="Alona Tsirulnikov" userId="4bbafd77-0cd3-4d60-af1e-94ad4b8daf43" providerId="ADAL" clId="{88FFDF4D-4FD0-48B5-9227-F43FD478BD05}" dt="2022-06-08T17:59:49.538" v="367"/>
          <ac:spMkLst>
            <pc:docMk/>
            <pc:sldMk cId="1355948561" sldId="749"/>
            <ac:spMk id="9" creationId="{59029131-9650-0B74-FC11-3B3D565533BF}"/>
          </ac:spMkLst>
        </pc:spChg>
        <pc:spChg chg="add del mod">
          <ac:chgData name="Alona Tsirulnikov" userId="4bbafd77-0cd3-4d60-af1e-94ad4b8daf43" providerId="ADAL" clId="{88FFDF4D-4FD0-48B5-9227-F43FD478BD05}" dt="2022-06-08T19:14:45.973" v="2090" actId="478"/>
          <ac:spMkLst>
            <pc:docMk/>
            <pc:sldMk cId="1355948561" sldId="749"/>
            <ac:spMk id="10" creationId="{F0A31C83-1570-2883-03CC-A40BD964E70A}"/>
          </ac:spMkLst>
        </pc:spChg>
        <pc:spChg chg="add mod">
          <ac:chgData name="Alona Tsirulnikov" userId="4bbafd77-0cd3-4d60-af1e-94ad4b8daf43" providerId="ADAL" clId="{88FFDF4D-4FD0-48B5-9227-F43FD478BD05}" dt="2022-06-08T17:59:49.538" v="367"/>
          <ac:spMkLst>
            <pc:docMk/>
            <pc:sldMk cId="1355948561" sldId="749"/>
            <ac:spMk id="11" creationId="{5BC8577E-5467-1988-91C6-053D9EEC375C}"/>
          </ac:spMkLst>
        </pc:spChg>
        <pc:spChg chg="add mod">
          <ac:chgData name="Alona Tsirulnikov" userId="4bbafd77-0cd3-4d60-af1e-94ad4b8daf43" providerId="ADAL" clId="{88FFDF4D-4FD0-48B5-9227-F43FD478BD05}" dt="2022-06-08T19:15:03.348" v="2115" actId="20577"/>
          <ac:spMkLst>
            <pc:docMk/>
            <pc:sldMk cId="1355948561" sldId="749"/>
            <ac:spMk id="14" creationId="{DEFA7800-315A-71E0-F8D0-7BC2148F61A1}"/>
          </ac:spMkLst>
        </pc:spChg>
        <pc:picChg chg="add mod">
          <ac:chgData name="Alona Tsirulnikov" userId="4bbafd77-0cd3-4d60-af1e-94ad4b8daf43" providerId="ADAL" clId="{88FFDF4D-4FD0-48B5-9227-F43FD478BD05}" dt="2022-06-08T17:59:49.538" v="367"/>
          <ac:picMkLst>
            <pc:docMk/>
            <pc:sldMk cId="1355948561" sldId="749"/>
            <ac:picMk id="5" creationId="{2985E717-0007-141C-3C16-752934684012}"/>
          </ac:picMkLst>
        </pc:picChg>
        <pc:picChg chg="add mod">
          <ac:chgData name="Alona Tsirulnikov" userId="4bbafd77-0cd3-4d60-af1e-94ad4b8daf43" providerId="ADAL" clId="{88FFDF4D-4FD0-48B5-9227-F43FD478BD05}" dt="2022-06-08T17:59:49.538" v="367"/>
          <ac:picMkLst>
            <pc:docMk/>
            <pc:sldMk cId="1355948561" sldId="749"/>
            <ac:picMk id="6" creationId="{A63A8225-FAA5-6A93-94D7-1146503C9F93}"/>
          </ac:picMkLst>
        </pc:picChg>
        <pc:picChg chg="add mod">
          <ac:chgData name="Alona Tsirulnikov" userId="4bbafd77-0cd3-4d60-af1e-94ad4b8daf43" providerId="ADAL" clId="{88FFDF4D-4FD0-48B5-9227-F43FD478BD05}" dt="2022-06-08T17:59:49.538" v="367"/>
          <ac:picMkLst>
            <pc:docMk/>
            <pc:sldMk cId="1355948561" sldId="749"/>
            <ac:picMk id="7" creationId="{433857AA-E10F-412F-8B23-9F87B1CBD425}"/>
          </ac:picMkLst>
        </pc:picChg>
        <pc:picChg chg="add mod">
          <ac:chgData name="Alona Tsirulnikov" userId="4bbafd77-0cd3-4d60-af1e-94ad4b8daf43" providerId="ADAL" clId="{88FFDF4D-4FD0-48B5-9227-F43FD478BD05}" dt="2022-06-08T17:59:49.538" v="367"/>
          <ac:picMkLst>
            <pc:docMk/>
            <pc:sldMk cId="1355948561" sldId="749"/>
            <ac:picMk id="8" creationId="{8397CB14-89C1-A9A9-180C-2D658AC738B0}"/>
          </ac:picMkLst>
        </pc:picChg>
        <pc:cxnChg chg="add mod">
          <ac:chgData name="Alona Tsirulnikov" userId="4bbafd77-0cd3-4d60-af1e-94ad4b8daf43" providerId="ADAL" clId="{88FFDF4D-4FD0-48B5-9227-F43FD478BD05}" dt="2022-06-08T17:59:49.538" v="367"/>
          <ac:cxnSpMkLst>
            <pc:docMk/>
            <pc:sldMk cId="1355948561" sldId="749"/>
            <ac:cxnSpMk id="12" creationId="{22AB9614-CB64-7442-A129-65A5E6B522AF}"/>
          </ac:cxnSpMkLst>
        </pc:cxnChg>
        <pc:cxnChg chg="add mod">
          <ac:chgData name="Alona Tsirulnikov" userId="4bbafd77-0cd3-4d60-af1e-94ad4b8daf43" providerId="ADAL" clId="{88FFDF4D-4FD0-48B5-9227-F43FD478BD05}" dt="2022-06-08T17:59:49.538" v="367"/>
          <ac:cxnSpMkLst>
            <pc:docMk/>
            <pc:sldMk cId="1355948561" sldId="749"/>
            <ac:cxnSpMk id="13" creationId="{DB5A5063-BF20-BAB9-FE2D-7D65879F1B39}"/>
          </ac:cxnSpMkLst>
        </pc:cxnChg>
      </pc:sldChg>
      <pc:sldChg chg="addSp delSp modSp new add del mod addCm">
        <pc:chgData name="Alona Tsirulnikov" userId="4bbafd77-0cd3-4d60-af1e-94ad4b8daf43" providerId="ADAL" clId="{88FFDF4D-4FD0-48B5-9227-F43FD478BD05}" dt="2022-06-08T19:06:13.307" v="2075"/>
        <pc:sldMkLst>
          <pc:docMk/>
          <pc:sldMk cId="4143649803" sldId="750"/>
        </pc:sldMkLst>
        <pc:spChg chg="del">
          <ac:chgData name="Alona Tsirulnikov" userId="4bbafd77-0cd3-4d60-af1e-94ad4b8daf43" providerId="ADAL" clId="{88FFDF4D-4FD0-48B5-9227-F43FD478BD05}" dt="2022-06-08T17:59:54.608" v="370" actId="478"/>
          <ac:spMkLst>
            <pc:docMk/>
            <pc:sldMk cId="4143649803" sldId="750"/>
            <ac:spMk id="2" creationId="{4C1E5AE9-5E6C-EE49-21F5-5472BE6C6E68}"/>
          </ac:spMkLst>
        </pc:spChg>
        <pc:spChg chg="del">
          <ac:chgData name="Alona Tsirulnikov" userId="4bbafd77-0cd3-4d60-af1e-94ad4b8daf43" providerId="ADAL" clId="{88FFDF4D-4FD0-48B5-9227-F43FD478BD05}" dt="2022-06-08T17:59:54.608" v="370" actId="478"/>
          <ac:spMkLst>
            <pc:docMk/>
            <pc:sldMk cId="4143649803" sldId="750"/>
            <ac:spMk id="3" creationId="{7B8E37CB-24AD-7B9B-C7F4-8C7F198FD5DE}"/>
          </ac:spMkLst>
        </pc:spChg>
        <pc:spChg chg="del">
          <ac:chgData name="Alona Tsirulnikov" userId="4bbafd77-0cd3-4d60-af1e-94ad4b8daf43" providerId="ADAL" clId="{88FFDF4D-4FD0-48B5-9227-F43FD478BD05}" dt="2022-06-08T17:59:54.608" v="370" actId="478"/>
          <ac:spMkLst>
            <pc:docMk/>
            <pc:sldMk cId="4143649803" sldId="750"/>
            <ac:spMk id="4" creationId="{0ABABE54-8EF0-0AE0-32B0-FE93EC267C12}"/>
          </ac:spMkLst>
        </pc:spChg>
        <pc:spChg chg="add del mod">
          <ac:chgData name="Alona Tsirulnikov" userId="4bbafd77-0cd3-4d60-af1e-94ad4b8daf43" providerId="ADAL" clId="{88FFDF4D-4FD0-48B5-9227-F43FD478BD05}" dt="2022-06-08T19:06:12.278" v="2074" actId="478"/>
          <ac:spMkLst>
            <pc:docMk/>
            <pc:sldMk cId="4143649803" sldId="750"/>
            <ac:spMk id="5" creationId="{312E15A8-C0F3-F1CE-C65B-2A1F79935EED}"/>
          </ac:spMkLst>
        </pc:spChg>
        <pc:spChg chg="add mod">
          <ac:chgData name="Alona Tsirulnikov" userId="4bbafd77-0cd3-4d60-af1e-94ad4b8daf43" providerId="ADAL" clId="{88FFDF4D-4FD0-48B5-9227-F43FD478BD05}" dt="2022-06-08T19:06:13.307" v="2075"/>
          <ac:spMkLst>
            <pc:docMk/>
            <pc:sldMk cId="4143649803" sldId="750"/>
            <ac:spMk id="9" creationId="{1FF21A34-889C-D2B8-EEEA-899130BE97CC}"/>
          </ac:spMkLst>
        </pc:spChg>
        <pc:graphicFrameChg chg="add del mod">
          <ac:chgData name="Alona Tsirulnikov" userId="4bbafd77-0cd3-4d60-af1e-94ad4b8daf43" providerId="ADAL" clId="{88FFDF4D-4FD0-48B5-9227-F43FD478BD05}" dt="2022-06-08T19:04:09.984" v="2046" actId="478"/>
          <ac:graphicFrameMkLst>
            <pc:docMk/>
            <pc:sldMk cId="4143649803" sldId="750"/>
            <ac:graphicFrameMk id="6" creationId="{6B6561A1-0314-B0F1-BB1B-82E53959442D}"/>
          </ac:graphicFrameMkLst>
        </pc:graphicFrameChg>
        <pc:graphicFrameChg chg="add del mod">
          <ac:chgData name="Alona Tsirulnikov" userId="4bbafd77-0cd3-4d60-af1e-94ad4b8daf43" providerId="ADAL" clId="{88FFDF4D-4FD0-48B5-9227-F43FD478BD05}" dt="2022-06-08T19:04:29.271" v="2051"/>
          <ac:graphicFrameMkLst>
            <pc:docMk/>
            <pc:sldMk cId="4143649803" sldId="750"/>
            <ac:graphicFrameMk id="7" creationId="{5DA87B27-8B7C-FEBA-99E1-2ACCDFC48778}"/>
          </ac:graphicFrameMkLst>
        </pc:graphicFrameChg>
        <pc:graphicFrameChg chg="add mod modGraphic">
          <ac:chgData name="Alona Tsirulnikov" userId="4bbafd77-0cd3-4d60-af1e-94ad4b8daf43" providerId="ADAL" clId="{88FFDF4D-4FD0-48B5-9227-F43FD478BD05}" dt="2022-06-08T19:05:52.004" v="2073" actId="122"/>
          <ac:graphicFrameMkLst>
            <pc:docMk/>
            <pc:sldMk cId="4143649803" sldId="750"/>
            <ac:graphicFrameMk id="8" creationId="{A3E0EAE8-2ABE-9F67-3ECC-12EE8C92EC0F}"/>
          </ac:graphicFrameMkLst>
        </pc:graphicFrameChg>
      </pc:sldChg>
      <pc:sldChg chg="addSp delSp modSp new add del mod">
        <pc:chgData name="Alona Tsirulnikov" userId="4bbafd77-0cd3-4d60-af1e-94ad4b8daf43" providerId="ADAL" clId="{88FFDF4D-4FD0-48B5-9227-F43FD478BD05}" dt="2022-06-08T19:23:07.941" v="2181" actId="108"/>
        <pc:sldMkLst>
          <pc:docMk/>
          <pc:sldMk cId="2742089687" sldId="751"/>
        </pc:sldMkLst>
        <pc:spChg chg="del">
          <ac:chgData name="Alona Tsirulnikov" userId="4bbafd77-0cd3-4d60-af1e-94ad4b8daf43" providerId="ADAL" clId="{88FFDF4D-4FD0-48B5-9227-F43FD478BD05}" dt="2022-06-08T18:00:08.278" v="374" actId="478"/>
          <ac:spMkLst>
            <pc:docMk/>
            <pc:sldMk cId="2742089687" sldId="751"/>
            <ac:spMk id="2" creationId="{D25C0FAB-2F2F-48E8-5CA7-ED17793A1DE6}"/>
          </ac:spMkLst>
        </pc:spChg>
        <pc:spChg chg="del">
          <ac:chgData name="Alona Tsirulnikov" userId="4bbafd77-0cd3-4d60-af1e-94ad4b8daf43" providerId="ADAL" clId="{88FFDF4D-4FD0-48B5-9227-F43FD478BD05}" dt="2022-06-08T18:00:08.278" v="374" actId="478"/>
          <ac:spMkLst>
            <pc:docMk/>
            <pc:sldMk cId="2742089687" sldId="751"/>
            <ac:spMk id="3" creationId="{05DFD31D-AE5B-C189-1639-1037C08DE5AB}"/>
          </ac:spMkLst>
        </pc:spChg>
        <pc:spChg chg="del">
          <ac:chgData name="Alona Tsirulnikov" userId="4bbafd77-0cd3-4d60-af1e-94ad4b8daf43" providerId="ADAL" clId="{88FFDF4D-4FD0-48B5-9227-F43FD478BD05}" dt="2022-06-08T18:00:08.278" v="374" actId="478"/>
          <ac:spMkLst>
            <pc:docMk/>
            <pc:sldMk cId="2742089687" sldId="751"/>
            <ac:spMk id="4" creationId="{9FBF6485-A8A3-C615-930B-0E7F259FBE44}"/>
          </ac:spMkLst>
        </pc:spChg>
        <pc:spChg chg="add del mod">
          <ac:chgData name="Alona Tsirulnikov" userId="4bbafd77-0cd3-4d60-af1e-94ad4b8daf43" providerId="ADAL" clId="{88FFDF4D-4FD0-48B5-9227-F43FD478BD05}" dt="2022-06-08T19:19:20.152" v="2138" actId="478"/>
          <ac:spMkLst>
            <pc:docMk/>
            <pc:sldMk cId="2742089687" sldId="751"/>
            <ac:spMk id="5" creationId="{7BE89CBD-EABD-D101-70F7-0D6C29875B8D}"/>
          </ac:spMkLst>
        </pc:spChg>
        <pc:spChg chg="add mod">
          <ac:chgData name="Alona Tsirulnikov" userId="4bbafd77-0cd3-4d60-af1e-94ad4b8daf43" providerId="ADAL" clId="{88FFDF4D-4FD0-48B5-9227-F43FD478BD05}" dt="2022-06-08T19:19:20.490" v="2139"/>
          <ac:spMkLst>
            <pc:docMk/>
            <pc:sldMk cId="2742089687" sldId="751"/>
            <ac:spMk id="7" creationId="{C339AE07-ABCC-6FDC-4477-18BBD4AE4F6E}"/>
          </ac:spMkLst>
        </pc:spChg>
        <pc:graphicFrameChg chg="add mod modGraphic">
          <ac:chgData name="Alona Tsirulnikov" userId="4bbafd77-0cd3-4d60-af1e-94ad4b8daf43" providerId="ADAL" clId="{88FFDF4D-4FD0-48B5-9227-F43FD478BD05}" dt="2022-06-08T19:23:07.941" v="2181" actId="108"/>
          <ac:graphicFrameMkLst>
            <pc:docMk/>
            <pc:sldMk cId="2742089687" sldId="751"/>
            <ac:graphicFrameMk id="6" creationId="{214EE7B7-2D67-F50A-ED19-16B402C7F9F7}"/>
          </ac:graphicFrameMkLst>
        </pc:graphicFrameChg>
      </pc:sldChg>
      <pc:sldChg chg="addSp delSp modSp new add del mod addCm">
        <pc:chgData name="Alona Tsirulnikov" userId="4bbafd77-0cd3-4d60-af1e-94ad4b8daf43" providerId="ADAL" clId="{88FFDF4D-4FD0-48B5-9227-F43FD478BD05}" dt="2022-06-08T19:27:30.401" v="2227"/>
        <pc:sldMkLst>
          <pc:docMk/>
          <pc:sldMk cId="3276213536" sldId="752"/>
        </pc:sldMkLst>
        <pc:spChg chg="del">
          <ac:chgData name="Alona Tsirulnikov" userId="4bbafd77-0cd3-4d60-af1e-94ad4b8daf43" providerId="ADAL" clId="{88FFDF4D-4FD0-48B5-9227-F43FD478BD05}" dt="2022-06-08T18:00:19.874" v="378" actId="478"/>
          <ac:spMkLst>
            <pc:docMk/>
            <pc:sldMk cId="3276213536" sldId="752"/>
            <ac:spMk id="2" creationId="{822941D5-3823-DC86-2C3A-B7C891F8DBD2}"/>
          </ac:spMkLst>
        </pc:spChg>
        <pc:spChg chg="del">
          <ac:chgData name="Alona Tsirulnikov" userId="4bbafd77-0cd3-4d60-af1e-94ad4b8daf43" providerId="ADAL" clId="{88FFDF4D-4FD0-48B5-9227-F43FD478BD05}" dt="2022-06-08T18:00:19.874" v="378" actId="478"/>
          <ac:spMkLst>
            <pc:docMk/>
            <pc:sldMk cId="3276213536" sldId="752"/>
            <ac:spMk id="3" creationId="{7F9EB362-BA77-6259-62C8-62F7F9D32BB0}"/>
          </ac:spMkLst>
        </pc:spChg>
        <pc:spChg chg="del">
          <ac:chgData name="Alona Tsirulnikov" userId="4bbafd77-0cd3-4d60-af1e-94ad4b8daf43" providerId="ADAL" clId="{88FFDF4D-4FD0-48B5-9227-F43FD478BD05}" dt="2022-06-08T18:00:19.874" v="378" actId="478"/>
          <ac:spMkLst>
            <pc:docMk/>
            <pc:sldMk cId="3276213536" sldId="752"/>
            <ac:spMk id="4" creationId="{E0D22B3E-9A89-79D0-0C9D-79FE49993F3D}"/>
          </ac:spMkLst>
        </pc:spChg>
        <pc:spChg chg="add del mod">
          <ac:chgData name="Alona Tsirulnikov" userId="4bbafd77-0cd3-4d60-af1e-94ad4b8daf43" providerId="ADAL" clId="{88FFDF4D-4FD0-48B5-9227-F43FD478BD05}" dt="2022-06-08T19:23:42.959" v="2182" actId="478"/>
          <ac:spMkLst>
            <pc:docMk/>
            <pc:sldMk cId="3276213536" sldId="752"/>
            <ac:spMk id="5" creationId="{8DAD6794-3754-22E2-72D0-D1402D805785}"/>
          </ac:spMkLst>
        </pc:spChg>
        <pc:spChg chg="add del mod">
          <ac:chgData name="Alona Tsirulnikov" userId="4bbafd77-0cd3-4d60-af1e-94ad4b8daf43" providerId="ADAL" clId="{88FFDF4D-4FD0-48B5-9227-F43FD478BD05}" dt="2022-06-08T19:24:33.434" v="2210" actId="478"/>
          <ac:spMkLst>
            <pc:docMk/>
            <pc:sldMk cId="3276213536" sldId="752"/>
            <ac:spMk id="7" creationId="{C1F1E18E-4353-21CF-CCC0-618CB8AA26CD}"/>
          </ac:spMkLst>
        </pc:spChg>
        <pc:spChg chg="add mod">
          <ac:chgData name="Alona Tsirulnikov" userId="4bbafd77-0cd3-4d60-af1e-94ad4b8daf43" providerId="ADAL" clId="{88FFDF4D-4FD0-48B5-9227-F43FD478BD05}" dt="2022-06-08T19:23:43.400" v="2183"/>
          <ac:spMkLst>
            <pc:docMk/>
            <pc:sldMk cId="3276213536" sldId="752"/>
            <ac:spMk id="8" creationId="{CBB90539-F00A-610A-505D-3F6B999CC097}"/>
          </ac:spMkLst>
        </pc:spChg>
        <pc:spChg chg="add mod">
          <ac:chgData name="Alona Tsirulnikov" userId="4bbafd77-0cd3-4d60-af1e-94ad4b8daf43" providerId="ADAL" clId="{88FFDF4D-4FD0-48B5-9227-F43FD478BD05}" dt="2022-06-08T19:24:28.547" v="2209" actId="20577"/>
          <ac:spMkLst>
            <pc:docMk/>
            <pc:sldMk cId="3276213536" sldId="752"/>
            <ac:spMk id="9" creationId="{0AA957AD-3037-EC5C-579D-9FCAACB90129}"/>
          </ac:spMkLst>
        </pc:spChg>
        <pc:graphicFrameChg chg="add mod modGraphic">
          <ac:chgData name="Alona Tsirulnikov" userId="4bbafd77-0cd3-4d60-af1e-94ad4b8daf43" providerId="ADAL" clId="{88FFDF4D-4FD0-48B5-9227-F43FD478BD05}" dt="2022-06-08T19:26:51.879" v="2226" actId="1076"/>
          <ac:graphicFrameMkLst>
            <pc:docMk/>
            <pc:sldMk cId="3276213536" sldId="752"/>
            <ac:graphicFrameMk id="6" creationId="{334D74ED-9209-005D-7FE0-CB675F91E7DB}"/>
          </ac:graphicFrameMkLst>
        </pc:graphicFrameChg>
      </pc:sldChg>
      <pc:sldChg chg="addSp delSp modSp new add del mod addCm">
        <pc:chgData name="Alona Tsirulnikov" userId="4bbafd77-0cd3-4d60-af1e-94ad4b8daf43" providerId="ADAL" clId="{88FFDF4D-4FD0-48B5-9227-F43FD478BD05}" dt="2022-06-08T19:28:21.763" v="2230"/>
        <pc:sldMkLst>
          <pc:docMk/>
          <pc:sldMk cId="2423928152" sldId="753"/>
        </pc:sldMkLst>
        <pc:spChg chg="del">
          <ac:chgData name="Alona Tsirulnikov" userId="4bbafd77-0cd3-4d60-af1e-94ad4b8daf43" providerId="ADAL" clId="{88FFDF4D-4FD0-48B5-9227-F43FD478BD05}" dt="2022-06-08T18:00:31.879" v="382" actId="478"/>
          <ac:spMkLst>
            <pc:docMk/>
            <pc:sldMk cId="2423928152" sldId="753"/>
            <ac:spMk id="2" creationId="{D35BBE78-05F1-E6A3-1193-DE0C7C13ADD9}"/>
          </ac:spMkLst>
        </pc:spChg>
        <pc:spChg chg="del">
          <ac:chgData name="Alona Tsirulnikov" userId="4bbafd77-0cd3-4d60-af1e-94ad4b8daf43" providerId="ADAL" clId="{88FFDF4D-4FD0-48B5-9227-F43FD478BD05}" dt="2022-06-08T18:00:31.879" v="382" actId="478"/>
          <ac:spMkLst>
            <pc:docMk/>
            <pc:sldMk cId="2423928152" sldId="753"/>
            <ac:spMk id="3" creationId="{2501B77B-1F83-DD30-5726-87EE2E596EC3}"/>
          </ac:spMkLst>
        </pc:spChg>
        <pc:spChg chg="del">
          <ac:chgData name="Alona Tsirulnikov" userId="4bbafd77-0cd3-4d60-af1e-94ad4b8daf43" providerId="ADAL" clId="{88FFDF4D-4FD0-48B5-9227-F43FD478BD05}" dt="2022-06-08T18:00:31.879" v="382" actId="478"/>
          <ac:spMkLst>
            <pc:docMk/>
            <pc:sldMk cId="2423928152" sldId="753"/>
            <ac:spMk id="4" creationId="{2DF9EA88-979B-C14F-C6DB-BD674C156EC4}"/>
          </ac:spMkLst>
        </pc:spChg>
        <pc:spChg chg="add del mod">
          <ac:chgData name="Alona Tsirulnikov" userId="4bbafd77-0cd3-4d60-af1e-94ad4b8daf43" providerId="ADAL" clId="{88FFDF4D-4FD0-48B5-9227-F43FD478BD05}" dt="2022-06-08T19:27:49.234" v="2228" actId="478"/>
          <ac:spMkLst>
            <pc:docMk/>
            <pc:sldMk cId="2423928152" sldId="753"/>
            <ac:spMk id="6" creationId="{3108F299-066C-410C-D5A3-BE046221A194}"/>
          </ac:spMkLst>
        </pc:spChg>
        <pc:spChg chg="add mod">
          <ac:chgData name="Alona Tsirulnikov" userId="4bbafd77-0cd3-4d60-af1e-94ad4b8daf43" providerId="ADAL" clId="{88FFDF4D-4FD0-48B5-9227-F43FD478BD05}" dt="2022-06-08T18:00:38.767" v="383"/>
          <ac:spMkLst>
            <pc:docMk/>
            <pc:sldMk cId="2423928152" sldId="753"/>
            <ac:spMk id="7" creationId="{B613FAC0-AB66-1E5C-9C46-0D8793E53606}"/>
          </ac:spMkLst>
        </pc:spChg>
        <pc:spChg chg="add mod">
          <ac:chgData name="Alona Tsirulnikov" userId="4bbafd77-0cd3-4d60-af1e-94ad4b8daf43" providerId="ADAL" clId="{88FFDF4D-4FD0-48B5-9227-F43FD478BD05}" dt="2022-06-08T18:00:38.767" v="383"/>
          <ac:spMkLst>
            <pc:docMk/>
            <pc:sldMk cId="2423928152" sldId="753"/>
            <ac:spMk id="8" creationId="{73CAD5E7-64CE-5834-CE4D-891524CED343}"/>
          </ac:spMkLst>
        </pc:spChg>
        <pc:spChg chg="add mod">
          <ac:chgData name="Alona Tsirulnikov" userId="4bbafd77-0cd3-4d60-af1e-94ad4b8daf43" providerId="ADAL" clId="{88FFDF4D-4FD0-48B5-9227-F43FD478BD05}" dt="2022-06-08T18:00:38.767" v="383"/>
          <ac:spMkLst>
            <pc:docMk/>
            <pc:sldMk cId="2423928152" sldId="753"/>
            <ac:spMk id="9" creationId="{B3E03F10-5C99-4466-102C-680DA71C2CB1}"/>
          </ac:spMkLst>
        </pc:spChg>
        <pc:spChg chg="add mod">
          <ac:chgData name="Alona Tsirulnikov" userId="4bbafd77-0cd3-4d60-af1e-94ad4b8daf43" providerId="ADAL" clId="{88FFDF4D-4FD0-48B5-9227-F43FD478BD05}" dt="2022-06-08T18:00:38.767" v="383"/>
          <ac:spMkLst>
            <pc:docMk/>
            <pc:sldMk cId="2423928152" sldId="753"/>
            <ac:spMk id="10" creationId="{0F389E56-B2CB-5212-476C-58ECE761AA84}"/>
          </ac:spMkLst>
        </pc:spChg>
        <pc:spChg chg="add mod">
          <ac:chgData name="Alona Tsirulnikov" userId="4bbafd77-0cd3-4d60-af1e-94ad4b8daf43" providerId="ADAL" clId="{88FFDF4D-4FD0-48B5-9227-F43FD478BD05}" dt="2022-06-08T18:00:38.767" v="383"/>
          <ac:spMkLst>
            <pc:docMk/>
            <pc:sldMk cId="2423928152" sldId="753"/>
            <ac:spMk id="13" creationId="{8B0B4245-54F2-8BCF-EDA7-FFAB1B61C918}"/>
          </ac:spMkLst>
        </pc:spChg>
        <pc:spChg chg="add mod">
          <ac:chgData name="Alona Tsirulnikov" userId="4bbafd77-0cd3-4d60-af1e-94ad4b8daf43" providerId="ADAL" clId="{88FFDF4D-4FD0-48B5-9227-F43FD478BD05}" dt="2022-06-08T18:00:38.767" v="383"/>
          <ac:spMkLst>
            <pc:docMk/>
            <pc:sldMk cId="2423928152" sldId="753"/>
            <ac:spMk id="14" creationId="{4E42599F-50AC-0850-7013-AC67AFA6B8D7}"/>
          </ac:spMkLst>
        </pc:spChg>
        <pc:spChg chg="add mod">
          <ac:chgData name="Alona Tsirulnikov" userId="4bbafd77-0cd3-4d60-af1e-94ad4b8daf43" providerId="ADAL" clId="{88FFDF4D-4FD0-48B5-9227-F43FD478BD05}" dt="2022-06-08T19:27:50.289" v="2229"/>
          <ac:spMkLst>
            <pc:docMk/>
            <pc:sldMk cId="2423928152" sldId="753"/>
            <ac:spMk id="18" creationId="{6F4A8C10-B161-8BE7-DAB8-8DCC144F74F1}"/>
          </ac:spMkLst>
        </pc:spChg>
        <pc:graphicFrameChg chg="add mod">
          <ac:chgData name="Alona Tsirulnikov" userId="4bbafd77-0cd3-4d60-af1e-94ad4b8daf43" providerId="ADAL" clId="{88FFDF4D-4FD0-48B5-9227-F43FD478BD05}" dt="2022-06-08T18:00:38.767" v="383"/>
          <ac:graphicFrameMkLst>
            <pc:docMk/>
            <pc:sldMk cId="2423928152" sldId="753"/>
            <ac:graphicFrameMk id="5" creationId="{26439F55-9E35-BAFB-C6B7-E59408B2C605}"/>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5" creationId="{F4B440C9-A6E8-3750-FD91-9A52C4A2104E}"/>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6" creationId="{DD3A56FE-8F54-D2BC-9267-9316D9CD2B94}"/>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7" creationId="{5563FCBE-22F9-DB09-7A5C-331E8E4B1200}"/>
          </ac:graphicFrameMkLst>
        </pc:graphicFrameChg>
        <pc:picChg chg="add mod">
          <ac:chgData name="Alona Tsirulnikov" userId="4bbafd77-0cd3-4d60-af1e-94ad4b8daf43" providerId="ADAL" clId="{88FFDF4D-4FD0-48B5-9227-F43FD478BD05}" dt="2022-06-08T18:00:38.767" v="383"/>
          <ac:picMkLst>
            <pc:docMk/>
            <pc:sldMk cId="2423928152" sldId="753"/>
            <ac:picMk id="11" creationId="{1F0EEE97-88A9-6F91-0296-E618DB91166F}"/>
          </ac:picMkLst>
        </pc:picChg>
        <pc:picChg chg="add mod">
          <ac:chgData name="Alona Tsirulnikov" userId="4bbafd77-0cd3-4d60-af1e-94ad4b8daf43" providerId="ADAL" clId="{88FFDF4D-4FD0-48B5-9227-F43FD478BD05}" dt="2022-06-08T18:00:38.767" v="383"/>
          <ac:picMkLst>
            <pc:docMk/>
            <pc:sldMk cId="2423928152" sldId="753"/>
            <ac:picMk id="12" creationId="{ABEA321B-B89E-FC33-1571-065890ABF357}"/>
          </ac:picMkLst>
        </pc:picChg>
      </pc:sldChg>
      <pc:sldChg chg="addSp delSp modSp new add del mod addCm">
        <pc:chgData name="Alona Tsirulnikov" userId="4bbafd77-0cd3-4d60-af1e-94ad4b8daf43" providerId="ADAL" clId="{88FFDF4D-4FD0-48B5-9227-F43FD478BD05}" dt="2022-06-08T19:29:11.505" v="2233"/>
        <pc:sldMkLst>
          <pc:docMk/>
          <pc:sldMk cId="1109270534" sldId="754"/>
        </pc:sldMkLst>
        <pc:spChg chg="del">
          <ac:chgData name="Alona Tsirulnikov" userId="4bbafd77-0cd3-4d60-af1e-94ad4b8daf43" providerId="ADAL" clId="{88FFDF4D-4FD0-48B5-9227-F43FD478BD05}" dt="2022-06-08T18:00:45.709" v="386" actId="478"/>
          <ac:spMkLst>
            <pc:docMk/>
            <pc:sldMk cId="1109270534" sldId="754"/>
            <ac:spMk id="2" creationId="{A0305663-57C9-D90F-0E26-7985AFD5EF2C}"/>
          </ac:spMkLst>
        </pc:spChg>
        <pc:spChg chg="del">
          <ac:chgData name="Alona Tsirulnikov" userId="4bbafd77-0cd3-4d60-af1e-94ad4b8daf43" providerId="ADAL" clId="{88FFDF4D-4FD0-48B5-9227-F43FD478BD05}" dt="2022-06-08T18:00:45.709" v="386" actId="478"/>
          <ac:spMkLst>
            <pc:docMk/>
            <pc:sldMk cId="1109270534" sldId="754"/>
            <ac:spMk id="3" creationId="{8A1AD4BA-21B2-33D1-E4E7-53EF5E393120}"/>
          </ac:spMkLst>
        </pc:spChg>
        <pc:spChg chg="add mod">
          <ac:chgData name="Alona Tsirulnikov" userId="4bbafd77-0cd3-4d60-af1e-94ad4b8daf43" providerId="ADAL" clId="{88FFDF4D-4FD0-48B5-9227-F43FD478BD05}" dt="2022-06-08T18:00:53.575" v="387"/>
          <ac:spMkLst>
            <pc:docMk/>
            <pc:sldMk cId="1109270534" sldId="754"/>
            <ac:spMk id="5" creationId="{1AB502B1-17DA-D98C-64FB-717B1B805814}"/>
          </ac:spMkLst>
        </pc:spChg>
        <pc:spChg chg="add del mod">
          <ac:chgData name="Alona Tsirulnikov" userId="4bbafd77-0cd3-4d60-af1e-94ad4b8daf43" providerId="ADAL" clId="{88FFDF4D-4FD0-48B5-9227-F43FD478BD05}" dt="2022-06-08T19:28:45.309" v="2231" actId="478"/>
          <ac:spMkLst>
            <pc:docMk/>
            <pc:sldMk cId="1109270534" sldId="754"/>
            <ac:spMk id="6" creationId="{E3FA9754-3B18-B403-3796-C9E41836990E}"/>
          </ac:spMkLst>
        </pc:spChg>
        <pc:spChg chg="add mod">
          <ac:chgData name="Alona Tsirulnikov" userId="4bbafd77-0cd3-4d60-af1e-94ad4b8daf43" providerId="ADAL" clId="{88FFDF4D-4FD0-48B5-9227-F43FD478BD05}" dt="2022-06-08T18:00:53.575" v="387"/>
          <ac:spMkLst>
            <pc:docMk/>
            <pc:sldMk cId="1109270534" sldId="754"/>
            <ac:spMk id="7" creationId="{CA6AD36D-C600-EBED-52F4-E260C5089FC7}"/>
          </ac:spMkLst>
        </pc:spChg>
        <pc:spChg chg="add mod">
          <ac:chgData name="Alona Tsirulnikov" userId="4bbafd77-0cd3-4d60-af1e-94ad4b8daf43" providerId="ADAL" clId="{88FFDF4D-4FD0-48B5-9227-F43FD478BD05}" dt="2022-06-08T18:00:53.575" v="387"/>
          <ac:spMkLst>
            <pc:docMk/>
            <pc:sldMk cId="1109270534" sldId="754"/>
            <ac:spMk id="8" creationId="{55CF4110-3002-01F2-B0A5-D08AF5EDA585}"/>
          </ac:spMkLst>
        </pc:spChg>
        <pc:spChg chg="add mod">
          <ac:chgData name="Alona Tsirulnikov" userId="4bbafd77-0cd3-4d60-af1e-94ad4b8daf43" providerId="ADAL" clId="{88FFDF4D-4FD0-48B5-9227-F43FD478BD05}" dt="2022-06-08T18:00:53.575" v="387"/>
          <ac:spMkLst>
            <pc:docMk/>
            <pc:sldMk cId="1109270534" sldId="754"/>
            <ac:spMk id="9" creationId="{1E5ADD5F-FC75-F4EF-DC97-D614A8EF9A2A}"/>
          </ac:spMkLst>
        </pc:spChg>
        <pc:spChg chg="add mod">
          <ac:chgData name="Alona Tsirulnikov" userId="4bbafd77-0cd3-4d60-af1e-94ad4b8daf43" providerId="ADAL" clId="{88FFDF4D-4FD0-48B5-9227-F43FD478BD05}" dt="2022-06-08T18:00:53.575" v="387"/>
          <ac:spMkLst>
            <pc:docMk/>
            <pc:sldMk cId="1109270534" sldId="754"/>
            <ac:spMk id="12" creationId="{8A1025DE-C385-D6D1-1216-CC340F3FE9AF}"/>
          </ac:spMkLst>
        </pc:spChg>
        <pc:spChg chg="add mod">
          <ac:chgData name="Alona Tsirulnikov" userId="4bbafd77-0cd3-4d60-af1e-94ad4b8daf43" providerId="ADAL" clId="{88FFDF4D-4FD0-48B5-9227-F43FD478BD05}" dt="2022-06-08T19:28:45.899" v="2232"/>
          <ac:spMkLst>
            <pc:docMk/>
            <pc:sldMk cId="1109270534" sldId="754"/>
            <ac:spMk id="15" creationId="{F0411674-00AA-ACB5-6A61-4C43EB4C3165}"/>
          </ac:spMkLst>
        </pc:spChg>
        <pc:graphicFrameChg chg="add mod">
          <ac:chgData name="Alona Tsirulnikov" userId="4bbafd77-0cd3-4d60-af1e-94ad4b8daf43" providerId="ADAL" clId="{88FFDF4D-4FD0-48B5-9227-F43FD478BD05}" dt="2022-06-08T18:00:53.575" v="387"/>
          <ac:graphicFrameMkLst>
            <pc:docMk/>
            <pc:sldMk cId="1109270534" sldId="754"/>
            <ac:graphicFrameMk id="10" creationId="{3ED3EAC4-67A7-CAC0-610F-5159243F9A36}"/>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1" creationId="{9D3F0FC0-F25D-BBC6-FE87-B9DF1CF427F9}"/>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3" creationId="{CAC210D4-9117-379D-114B-73AFF2BF28E5}"/>
          </ac:graphicFrameMkLst>
        </pc:graphicFrameChg>
        <pc:graphicFrameChg chg="add mod">
          <ac:chgData name="Alona Tsirulnikov" userId="4bbafd77-0cd3-4d60-af1e-94ad4b8daf43" providerId="ADAL" clId="{88FFDF4D-4FD0-48B5-9227-F43FD478BD05}" dt="2022-06-08T18:01:04.014" v="390"/>
          <ac:graphicFrameMkLst>
            <pc:docMk/>
            <pc:sldMk cId="1109270534" sldId="754"/>
            <ac:graphicFrameMk id="14" creationId="{77ED2911-C911-C88F-D1ED-9D14BD6BD622}"/>
          </ac:graphicFrameMkLst>
        </pc:graphicFrameChg>
      </pc:sldChg>
      <pc:sldChg chg="addSp delSp modSp new add del mod">
        <pc:chgData name="Alona Tsirulnikov" userId="4bbafd77-0cd3-4d60-af1e-94ad4b8daf43" providerId="ADAL" clId="{88FFDF4D-4FD0-48B5-9227-F43FD478BD05}" dt="2022-06-08T19:29:56.252" v="2237" actId="20577"/>
        <pc:sldMkLst>
          <pc:docMk/>
          <pc:sldMk cId="1633746713" sldId="755"/>
        </pc:sldMkLst>
        <pc:spChg chg="del">
          <ac:chgData name="Alona Tsirulnikov" userId="4bbafd77-0cd3-4d60-af1e-94ad4b8daf43" providerId="ADAL" clId="{88FFDF4D-4FD0-48B5-9227-F43FD478BD05}" dt="2022-06-08T18:01:09.643" v="393" actId="478"/>
          <ac:spMkLst>
            <pc:docMk/>
            <pc:sldMk cId="1633746713" sldId="755"/>
            <ac:spMk id="2" creationId="{48FA8B42-7CC4-7AD4-D669-3AAC4593D036}"/>
          </ac:spMkLst>
        </pc:spChg>
        <pc:spChg chg="del">
          <ac:chgData name="Alona Tsirulnikov" userId="4bbafd77-0cd3-4d60-af1e-94ad4b8daf43" providerId="ADAL" clId="{88FFDF4D-4FD0-48B5-9227-F43FD478BD05}" dt="2022-06-08T18:01:09.643" v="393" actId="478"/>
          <ac:spMkLst>
            <pc:docMk/>
            <pc:sldMk cId="1633746713" sldId="755"/>
            <ac:spMk id="3" creationId="{5C58F74B-33EC-E52C-C5C4-E0867D0E95FC}"/>
          </ac:spMkLst>
        </pc:spChg>
        <pc:spChg chg="del">
          <ac:chgData name="Alona Tsirulnikov" userId="4bbafd77-0cd3-4d60-af1e-94ad4b8daf43" providerId="ADAL" clId="{88FFDF4D-4FD0-48B5-9227-F43FD478BD05}" dt="2022-06-08T18:01:09.643" v="393" actId="478"/>
          <ac:spMkLst>
            <pc:docMk/>
            <pc:sldMk cId="1633746713" sldId="755"/>
            <ac:spMk id="4" creationId="{91E9C0C2-C626-D23B-F55F-D73CF1FD428A}"/>
          </ac:spMkLst>
        </pc:spChg>
        <pc:spChg chg="add del mod">
          <ac:chgData name="Alona Tsirulnikov" userId="4bbafd77-0cd3-4d60-af1e-94ad4b8daf43" providerId="ADAL" clId="{88FFDF4D-4FD0-48B5-9227-F43FD478BD05}" dt="2022-06-08T19:29:51.182" v="2235" actId="478"/>
          <ac:spMkLst>
            <pc:docMk/>
            <pc:sldMk cId="1633746713" sldId="755"/>
            <ac:spMk id="5" creationId="{8C65362E-893A-4B9B-EADF-592874A9FD53}"/>
          </ac:spMkLst>
        </pc:spChg>
        <pc:spChg chg="add mod">
          <ac:chgData name="Alona Tsirulnikov" userId="4bbafd77-0cd3-4d60-af1e-94ad4b8daf43" providerId="ADAL" clId="{88FFDF4D-4FD0-48B5-9227-F43FD478BD05}" dt="2022-06-08T18:01:42.158" v="398" actId="14100"/>
          <ac:spMkLst>
            <pc:docMk/>
            <pc:sldMk cId="1633746713" sldId="755"/>
            <ac:spMk id="6" creationId="{DB63998C-0104-57B4-556D-3536499165F7}"/>
          </ac:spMkLst>
        </pc:spChg>
        <pc:spChg chg="add mod">
          <ac:chgData name="Alona Tsirulnikov" userId="4bbafd77-0cd3-4d60-af1e-94ad4b8daf43" providerId="ADAL" clId="{88FFDF4D-4FD0-48B5-9227-F43FD478BD05}" dt="2022-06-08T18:01:19.108" v="394"/>
          <ac:spMkLst>
            <pc:docMk/>
            <pc:sldMk cId="1633746713" sldId="755"/>
            <ac:spMk id="7" creationId="{21015C9A-91E6-C1D3-148C-58424D2659AC}"/>
          </ac:spMkLst>
        </pc:spChg>
        <pc:spChg chg="add mod">
          <ac:chgData name="Alona Tsirulnikov" userId="4bbafd77-0cd3-4d60-af1e-94ad4b8daf43" providerId="ADAL" clId="{88FFDF4D-4FD0-48B5-9227-F43FD478BD05}" dt="2022-06-08T18:01:19.108" v="394"/>
          <ac:spMkLst>
            <pc:docMk/>
            <pc:sldMk cId="1633746713" sldId="755"/>
            <ac:spMk id="8" creationId="{D20CDA56-1782-3933-5602-88700B356C0F}"/>
          </ac:spMkLst>
        </pc:spChg>
        <pc:spChg chg="add mod">
          <ac:chgData name="Alona Tsirulnikov" userId="4bbafd77-0cd3-4d60-af1e-94ad4b8daf43" providerId="ADAL" clId="{88FFDF4D-4FD0-48B5-9227-F43FD478BD05}" dt="2022-06-08T18:01:19.108" v="394"/>
          <ac:spMkLst>
            <pc:docMk/>
            <pc:sldMk cId="1633746713" sldId="755"/>
            <ac:spMk id="9" creationId="{F720857F-3D47-5430-1E88-4AAAD2E1F8C9}"/>
          </ac:spMkLst>
        </pc:spChg>
        <pc:spChg chg="add mod">
          <ac:chgData name="Alona Tsirulnikov" userId="4bbafd77-0cd3-4d60-af1e-94ad4b8daf43" providerId="ADAL" clId="{88FFDF4D-4FD0-48B5-9227-F43FD478BD05}" dt="2022-06-08T18:01:19.108" v="394"/>
          <ac:spMkLst>
            <pc:docMk/>
            <pc:sldMk cId="1633746713" sldId="755"/>
            <ac:spMk id="10" creationId="{07C3E928-62F6-CD4A-B804-1B1A0F379E54}"/>
          </ac:spMkLst>
        </pc:spChg>
        <pc:spChg chg="add mod">
          <ac:chgData name="Alona Tsirulnikov" userId="4bbafd77-0cd3-4d60-af1e-94ad4b8daf43" providerId="ADAL" clId="{88FFDF4D-4FD0-48B5-9227-F43FD478BD05}" dt="2022-06-08T18:01:19.108" v="394"/>
          <ac:spMkLst>
            <pc:docMk/>
            <pc:sldMk cId="1633746713" sldId="755"/>
            <ac:spMk id="11" creationId="{8A0E6818-0A18-123A-4F20-4C867B9A1885}"/>
          </ac:spMkLst>
        </pc:spChg>
        <pc:spChg chg="add mod">
          <ac:chgData name="Alona Tsirulnikov" userId="4bbafd77-0cd3-4d60-af1e-94ad4b8daf43" providerId="ADAL" clId="{88FFDF4D-4FD0-48B5-9227-F43FD478BD05}" dt="2022-06-08T18:01:38.626" v="397" actId="14100"/>
          <ac:spMkLst>
            <pc:docMk/>
            <pc:sldMk cId="1633746713" sldId="755"/>
            <ac:spMk id="12" creationId="{625F2F6C-458A-71AA-18AB-0F0856CF1A4D}"/>
          </ac:spMkLst>
        </pc:spChg>
        <pc:spChg chg="add mod">
          <ac:chgData name="Alona Tsirulnikov" userId="4bbafd77-0cd3-4d60-af1e-94ad4b8daf43" providerId="ADAL" clId="{88FFDF4D-4FD0-48B5-9227-F43FD478BD05}" dt="2022-06-08T18:01:19.108" v="394"/>
          <ac:spMkLst>
            <pc:docMk/>
            <pc:sldMk cId="1633746713" sldId="755"/>
            <ac:spMk id="16" creationId="{7FB88582-BB36-F27A-27D2-2E1B4FB00340}"/>
          </ac:spMkLst>
        </pc:spChg>
        <pc:spChg chg="add mod">
          <ac:chgData name="Alona Tsirulnikov" userId="4bbafd77-0cd3-4d60-af1e-94ad4b8daf43" providerId="ADAL" clId="{88FFDF4D-4FD0-48B5-9227-F43FD478BD05}" dt="2022-06-08T18:01:19.108" v="394"/>
          <ac:spMkLst>
            <pc:docMk/>
            <pc:sldMk cId="1633746713" sldId="755"/>
            <ac:spMk id="17" creationId="{763BDD83-EF49-32BC-C713-6ACDE0124A3A}"/>
          </ac:spMkLst>
        </pc:spChg>
        <pc:spChg chg="add mod">
          <ac:chgData name="Alona Tsirulnikov" userId="4bbafd77-0cd3-4d60-af1e-94ad4b8daf43" providerId="ADAL" clId="{88FFDF4D-4FD0-48B5-9227-F43FD478BD05}" dt="2022-06-08T18:01:19.108" v="394"/>
          <ac:spMkLst>
            <pc:docMk/>
            <pc:sldMk cId="1633746713" sldId="755"/>
            <ac:spMk id="18" creationId="{7D3145BC-68B7-B98D-A87F-9A9438692153}"/>
          </ac:spMkLst>
        </pc:spChg>
        <pc:spChg chg="add mod">
          <ac:chgData name="Alona Tsirulnikov" userId="4bbafd77-0cd3-4d60-af1e-94ad4b8daf43" providerId="ADAL" clId="{88FFDF4D-4FD0-48B5-9227-F43FD478BD05}" dt="2022-06-08T18:01:19.108" v="394"/>
          <ac:spMkLst>
            <pc:docMk/>
            <pc:sldMk cId="1633746713" sldId="755"/>
            <ac:spMk id="19" creationId="{48574F55-172B-0612-E7E1-072EC1E002FC}"/>
          </ac:spMkLst>
        </pc:spChg>
        <pc:spChg chg="add del mod">
          <ac:chgData name="Alona Tsirulnikov" userId="4bbafd77-0cd3-4d60-af1e-94ad4b8daf43" providerId="ADAL" clId="{88FFDF4D-4FD0-48B5-9227-F43FD478BD05}" dt="2022-06-08T18:01:22.855" v="395" actId="478"/>
          <ac:spMkLst>
            <pc:docMk/>
            <pc:sldMk cId="1633746713" sldId="755"/>
            <ac:spMk id="20" creationId="{0501A34D-326C-C68F-3CEA-37E0950049FB}"/>
          </ac:spMkLst>
        </pc:spChg>
        <pc:spChg chg="add mod">
          <ac:chgData name="Alona Tsirulnikov" userId="4bbafd77-0cd3-4d60-af1e-94ad4b8daf43" providerId="ADAL" clId="{88FFDF4D-4FD0-48B5-9227-F43FD478BD05}" dt="2022-06-08T18:01:19.108" v="394"/>
          <ac:spMkLst>
            <pc:docMk/>
            <pc:sldMk cId="1633746713" sldId="755"/>
            <ac:spMk id="26" creationId="{09B54D96-0771-02BA-D70D-FA2269E56E1E}"/>
          </ac:spMkLst>
        </pc:spChg>
        <pc:spChg chg="add mod">
          <ac:chgData name="Alona Tsirulnikov" userId="4bbafd77-0cd3-4d60-af1e-94ad4b8daf43" providerId="ADAL" clId="{88FFDF4D-4FD0-48B5-9227-F43FD478BD05}" dt="2022-06-08T18:01:19.108" v="394"/>
          <ac:spMkLst>
            <pc:docMk/>
            <pc:sldMk cId="1633746713" sldId="755"/>
            <ac:spMk id="27" creationId="{A71FA08D-83D8-C8AD-AB0E-CD22C1B11DC1}"/>
          </ac:spMkLst>
        </pc:spChg>
        <pc:spChg chg="add mod">
          <ac:chgData name="Alona Tsirulnikov" userId="4bbafd77-0cd3-4d60-af1e-94ad4b8daf43" providerId="ADAL" clId="{88FFDF4D-4FD0-48B5-9227-F43FD478BD05}" dt="2022-06-08T18:01:19.108" v="394"/>
          <ac:spMkLst>
            <pc:docMk/>
            <pc:sldMk cId="1633746713" sldId="755"/>
            <ac:spMk id="28" creationId="{A6CD5EC9-BAC9-0426-6B2B-B1A8AF1F4F01}"/>
          </ac:spMkLst>
        </pc:spChg>
        <pc:spChg chg="mod">
          <ac:chgData name="Alona Tsirulnikov" userId="4bbafd77-0cd3-4d60-af1e-94ad4b8daf43" providerId="ADAL" clId="{88FFDF4D-4FD0-48B5-9227-F43FD478BD05}" dt="2022-06-08T18:01:19.108" v="394"/>
          <ac:spMkLst>
            <pc:docMk/>
            <pc:sldMk cId="1633746713" sldId="755"/>
            <ac:spMk id="30" creationId="{C046230C-251E-AD6F-9AD0-F6449CE80FB6}"/>
          </ac:spMkLst>
        </pc:spChg>
        <pc:spChg chg="mod">
          <ac:chgData name="Alona Tsirulnikov" userId="4bbafd77-0cd3-4d60-af1e-94ad4b8daf43" providerId="ADAL" clId="{88FFDF4D-4FD0-48B5-9227-F43FD478BD05}" dt="2022-06-08T18:01:19.108" v="394"/>
          <ac:spMkLst>
            <pc:docMk/>
            <pc:sldMk cId="1633746713" sldId="755"/>
            <ac:spMk id="31" creationId="{3C1E7E6A-EAB4-C9BC-AD2B-89B2923D1207}"/>
          </ac:spMkLst>
        </pc:spChg>
        <pc:spChg chg="mod">
          <ac:chgData name="Alona Tsirulnikov" userId="4bbafd77-0cd3-4d60-af1e-94ad4b8daf43" providerId="ADAL" clId="{88FFDF4D-4FD0-48B5-9227-F43FD478BD05}" dt="2022-06-08T18:01:19.108" v="394"/>
          <ac:spMkLst>
            <pc:docMk/>
            <pc:sldMk cId="1633746713" sldId="755"/>
            <ac:spMk id="32" creationId="{55EDA2D1-1C86-D960-AC97-BC01F9D62C71}"/>
          </ac:spMkLst>
        </pc:spChg>
        <pc:spChg chg="add mod">
          <ac:chgData name="Alona Tsirulnikov" userId="4bbafd77-0cd3-4d60-af1e-94ad4b8daf43" providerId="ADAL" clId="{88FFDF4D-4FD0-48B5-9227-F43FD478BD05}" dt="2022-06-08T18:01:19.108" v="394"/>
          <ac:spMkLst>
            <pc:docMk/>
            <pc:sldMk cId="1633746713" sldId="755"/>
            <ac:spMk id="33" creationId="{6B3D84C7-89AF-D68C-4368-F29560093333}"/>
          </ac:spMkLst>
        </pc:spChg>
        <pc:spChg chg="add mod">
          <ac:chgData name="Alona Tsirulnikov" userId="4bbafd77-0cd3-4d60-af1e-94ad4b8daf43" providerId="ADAL" clId="{88FFDF4D-4FD0-48B5-9227-F43FD478BD05}" dt="2022-06-08T18:01:19.108" v="394"/>
          <ac:spMkLst>
            <pc:docMk/>
            <pc:sldMk cId="1633746713" sldId="755"/>
            <ac:spMk id="34" creationId="{35A03438-49C0-C854-B8D5-D46DC26F78AF}"/>
          </ac:spMkLst>
        </pc:spChg>
        <pc:spChg chg="add mod">
          <ac:chgData name="Alona Tsirulnikov" userId="4bbafd77-0cd3-4d60-af1e-94ad4b8daf43" providerId="ADAL" clId="{88FFDF4D-4FD0-48B5-9227-F43FD478BD05}" dt="2022-06-08T18:01:19.108" v="394"/>
          <ac:spMkLst>
            <pc:docMk/>
            <pc:sldMk cId="1633746713" sldId="755"/>
            <ac:spMk id="35" creationId="{34F20AA0-60DB-4A22-6C8E-7D765CCAB576}"/>
          </ac:spMkLst>
        </pc:spChg>
        <pc:spChg chg="add mod">
          <ac:chgData name="Alona Tsirulnikov" userId="4bbafd77-0cd3-4d60-af1e-94ad4b8daf43" providerId="ADAL" clId="{88FFDF4D-4FD0-48B5-9227-F43FD478BD05}" dt="2022-06-08T19:29:56.252" v="2237" actId="20577"/>
          <ac:spMkLst>
            <pc:docMk/>
            <pc:sldMk cId="1633746713" sldId="755"/>
            <ac:spMk id="36" creationId="{5F5CFEDD-035F-F7A5-8A43-70E4EDDECFFE}"/>
          </ac:spMkLst>
        </pc:spChg>
        <pc:grpChg chg="add mod">
          <ac:chgData name="Alona Tsirulnikov" userId="4bbafd77-0cd3-4d60-af1e-94ad4b8daf43" providerId="ADAL" clId="{88FFDF4D-4FD0-48B5-9227-F43FD478BD05}" dt="2022-06-08T18:01:19.108" v="394"/>
          <ac:grpSpMkLst>
            <pc:docMk/>
            <pc:sldMk cId="1633746713" sldId="755"/>
            <ac:grpSpMk id="21" creationId="{D4A378B8-59A8-0A65-8832-02C731504521}"/>
          </ac:grpSpMkLst>
        </pc:grpChg>
        <pc:grpChg chg="add del mod">
          <ac:chgData name="Alona Tsirulnikov" userId="4bbafd77-0cd3-4d60-af1e-94ad4b8daf43" providerId="ADAL" clId="{88FFDF4D-4FD0-48B5-9227-F43FD478BD05}" dt="2022-06-08T18:01:22.855" v="395" actId="478"/>
          <ac:grpSpMkLst>
            <pc:docMk/>
            <pc:sldMk cId="1633746713" sldId="755"/>
            <ac:grpSpMk id="29" creationId="{3D22398D-8F22-AB58-D36B-548FE5887D42}"/>
          </ac:grpSpMkLst>
        </pc:grpChg>
        <pc:picChg chg="add mod">
          <ac:chgData name="Alona Tsirulnikov" userId="4bbafd77-0cd3-4d60-af1e-94ad4b8daf43" providerId="ADAL" clId="{88FFDF4D-4FD0-48B5-9227-F43FD478BD05}" dt="2022-06-08T18:01:19.108" v="394"/>
          <ac:picMkLst>
            <pc:docMk/>
            <pc:sldMk cId="1633746713" sldId="755"/>
            <ac:picMk id="13" creationId="{2F11EF07-EE0A-4397-28A7-8C815AAC2B2B}"/>
          </ac:picMkLst>
        </pc:picChg>
        <pc:picChg chg="add mod">
          <ac:chgData name="Alona Tsirulnikov" userId="4bbafd77-0cd3-4d60-af1e-94ad4b8daf43" providerId="ADAL" clId="{88FFDF4D-4FD0-48B5-9227-F43FD478BD05}" dt="2022-06-08T18:01:19.108" v="394"/>
          <ac:picMkLst>
            <pc:docMk/>
            <pc:sldMk cId="1633746713" sldId="755"/>
            <ac:picMk id="14" creationId="{307C9ADF-78F1-3308-B2DA-D17066DA98EA}"/>
          </ac:picMkLst>
        </pc:picChg>
        <pc:picChg chg="add mod">
          <ac:chgData name="Alona Tsirulnikov" userId="4bbafd77-0cd3-4d60-af1e-94ad4b8daf43" providerId="ADAL" clId="{88FFDF4D-4FD0-48B5-9227-F43FD478BD05}" dt="2022-06-08T18:01:19.108" v="394"/>
          <ac:picMkLst>
            <pc:docMk/>
            <pc:sldMk cId="1633746713" sldId="755"/>
            <ac:picMk id="15" creationId="{B26EEF6C-56BF-2B39-DA84-3FA7A996B962}"/>
          </ac:picMkLst>
        </pc:picChg>
        <pc:picChg chg="mod">
          <ac:chgData name="Alona Tsirulnikov" userId="4bbafd77-0cd3-4d60-af1e-94ad4b8daf43" providerId="ADAL" clId="{88FFDF4D-4FD0-48B5-9227-F43FD478BD05}" dt="2022-06-08T18:01:19.108" v="394"/>
          <ac:picMkLst>
            <pc:docMk/>
            <pc:sldMk cId="1633746713" sldId="755"/>
            <ac:picMk id="22" creationId="{8148C8CE-5B6D-4E7A-230B-0DDBE6794E20}"/>
          </ac:picMkLst>
        </pc:picChg>
        <pc:picChg chg="mod">
          <ac:chgData name="Alona Tsirulnikov" userId="4bbafd77-0cd3-4d60-af1e-94ad4b8daf43" providerId="ADAL" clId="{88FFDF4D-4FD0-48B5-9227-F43FD478BD05}" dt="2022-06-08T18:01:19.108" v="394"/>
          <ac:picMkLst>
            <pc:docMk/>
            <pc:sldMk cId="1633746713" sldId="755"/>
            <ac:picMk id="23" creationId="{846CA8D3-70F4-E329-D61B-52D537BDA87E}"/>
          </ac:picMkLst>
        </pc:picChg>
        <pc:picChg chg="mod">
          <ac:chgData name="Alona Tsirulnikov" userId="4bbafd77-0cd3-4d60-af1e-94ad4b8daf43" providerId="ADAL" clId="{88FFDF4D-4FD0-48B5-9227-F43FD478BD05}" dt="2022-06-08T18:01:19.108" v="394"/>
          <ac:picMkLst>
            <pc:docMk/>
            <pc:sldMk cId="1633746713" sldId="755"/>
            <ac:picMk id="24" creationId="{3E0E22ED-0BA3-AD0E-7308-BC4EEA2FEE1F}"/>
          </ac:picMkLst>
        </pc:picChg>
        <pc:picChg chg="mod">
          <ac:chgData name="Alona Tsirulnikov" userId="4bbafd77-0cd3-4d60-af1e-94ad4b8daf43" providerId="ADAL" clId="{88FFDF4D-4FD0-48B5-9227-F43FD478BD05}" dt="2022-06-08T18:01:19.108" v="394"/>
          <ac:picMkLst>
            <pc:docMk/>
            <pc:sldMk cId="1633746713" sldId="755"/>
            <ac:picMk id="25" creationId="{41410CBE-655B-C7E1-CF30-67DE1858DE03}"/>
          </ac:picMkLst>
        </pc:picChg>
      </pc:sldChg>
      <pc:sldChg chg="addSp delSp modSp new add del mod">
        <pc:chgData name="Alona Tsirulnikov" userId="4bbafd77-0cd3-4d60-af1e-94ad4b8daf43" providerId="ADAL" clId="{88FFDF4D-4FD0-48B5-9227-F43FD478BD05}" dt="2022-06-08T19:30:17.129" v="2239"/>
        <pc:sldMkLst>
          <pc:docMk/>
          <pc:sldMk cId="2001663640" sldId="756"/>
        </pc:sldMkLst>
        <pc:spChg chg="del">
          <ac:chgData name="Alona Tsirulnikov" userId="4bbafd77-0cd3-4d60-af1e-94ad4b8daf43" providerId="ADAL" clId="{88FFDF4D-4FD0-48B5-9227-F43FD478BD05}" dt="2022-06-08T18:01:51.131" v="401" actId="478"/>
          <ac:spMkLst>
            <pc:docMk/>
            <pc:sldMk cId="2001663640" sldId="756"/>
            <ac:spMk id="2" creationId="{F6A0A8F1-A79A-E34F-64FB-7857E3569E62}"/>
          </ac:spMkLst>
        </pc:spChg>
        <pc:spChg chg="del">
          <ac:chgData name="Alona Tsirulnikov" userId="4bbafd77-0cd3-4d60-af1e-94ad4b8daf43" providerId="ADAL" clId="{88FFDF4D-4FD0-48B5-9227-F43FD478BD05}" dt="2022-06-08T18:01:51.131" v="401" actId="478"/>
          <ac:spMkLst>
            <pc:docMk/>
            <pc:sldMk cId="2001663640" sldId="756"/>
            <ac:spMk id="3" creationId="{4498158C-22E3-1119-16CA-BD12EDE40E59}"/>
          </ac:spMkLst>
        </pc:spChg>
        <pc:spChg chg="del">
          <ac:chgData name="Alona Tsirulnikov" userId="4bbafd77-0cd3-4d60-af1e-94ad4b8daf43" providerId="ADAL" clId="{88FFDF4D-4FD0-48B5-9227-F43FD478BD05}" dt="2022-06-08T18:01:51.131" v="401" actId="478"/>
          <ac:spMkLst>
            <pc:docMk/>
            <pc:sldMk cId="2001663640" sldId="756"/>
            <ac:spMk id="4" creationId="{65ABA5B4-E621-BEB7-DFF5-F02086835FC9}"/>
          </ac:spMkLst>
        </pc:spChg>
        <pc:spChg chg="add del mod">
          <ac:chgData name="Alona Tsirulnikov" userId="4bbafd77-0cd3-4d60-af1e-94ad4b8daf43" providerId="ADAL" clId="{88FFDF4D-4FD0-48B5-9227-F43FD478BD05}" dt="2022-06-08T19:30:16.205" v="2238" actId="478"/>
          <ac:spMkLst>
            <pc:docMk/>
            <pc:sldMk cId="2001663640" sldId="756"/>
            <ac:spMk id="5" creationId="{FEEC6869-1D03-5C00-0103-1361C0046C48}"/>
          </ac:spMkLst>
        </pc:spChg>
        <pc:spChg chg="add mod">
          <ac:chgData name="Alona Tsirulnikov" userId="4bbafd77-0cd3-4d60-af1e-94ad4b8daf43" providerId="ADAL" clId="{88FFDF4D-4FD0-48B5-9227-F43FD478BD05}" dt="2022-06-08T18:01:57.793" v="402"/>
          <ac:spMkLst>
            <pc:docMk/>
            <pc:sldMk cId="2001663640" sldId="756"/>
            <ac:spMk id="6" creationId="{4596F52F-D1EC-147D-A5D2-363EAD697158}"/>
          </ac:spMkLst>
        </pc:spChg>
        <pc:spChg chg="add mod">
          <ac:chgData name="Alona Tsirulnikov" userId="4bbafd77-0cd3-4d60-af1e-94ad4b8daf43" providerId="ADAL" clId="{88FFDF4D-4FD0-48B5-9227-F43FD478BD05}" dt="2022-06-08T18:01:57.793" v="402"/>
          <ac:spMkLst>
            <pc:docMk/>
            <pc:sldMk cId="2001663640" sldId="756"/>
            <ac:spMk id="7" creationId="{D1AA547E-2C62-31AF-5158-43D5B6E5C264}"/>
          </ac:spMkLst>
        </pc:spChg>
        <pc:spChg chg="mod">
          <ac:chgData name="Alona Tsirulnikov" userId="4bbafd77-0cd3-4d60-af1e-94ad4b8daf43" providerId="ADAL" clId="{88FFDF4D-4FD0-48B5-9227-F43FD478BD05}" dt="2022-06-08T18:01:57.793" v="402"/>
          <ac:spMkLst>
            <pc:docMk/>
            <pc:sldMk cId="2001663640" sldId="756"/>
            <ac:spMk id="11" creationId="{CD82D244-43CC-DAF0-418C-6D1FB7A3272E}"/>
          </ac:spMkLst>
        </pc:spChg>
        <pc:spChg chg="mod">
          <ac:chgData name="Alona Tsirulnikov" userId="4bbafd77-0cd3-4d60-af1e-94ad4b8daf43" providerId="ADAL" clId="{88FFDF4D-4FD0-48B5-9227-F43FD478BD05}" dt="2022-06-08T18:01:57.793" v="402"/>
          <ac:spMkLst>
            <pc:docMk/>
            <pc:sldMk cId="2001663640" sldId="756"/>
            <ac:spMk id="12" creationId="{7361F825-475B-861E-F1A8-F83A66C58BF3}"/>
          </ac:spMkLst>
        </pc:spChg>
        <pc:spChg chg="mod">
          <ac:chgData name="Alona Tsirulnikov" userId="4bbafd77-0cd3-4d60-af1e-94ad4b8daf43" providerId="ADAL" clId="{88FFDF4D-4FD0-48B5-9227-F43FD478BD05}" dt="2022-06-08T18:01:57.793" v="402"/>
          <ac:spMkLst>
            <pc:docMk/>
            <pc:sldMk cId="2001663640" sldId="756"/>
            <ac:spMk id="13" creationId="{7116429F-64A6-35DE-9B48-7D2A0EB66243}"/>
          </ac:spMkLst>
        </pc:spChg>
        <pc:spChg chg="add mod">
          <ac:chgData name="Alona Tsirulnikov" userId="4bbafd77-0cd3-4d60-af1e-94ad4b8daf43" providerId="ADAL" clId="{88FFDF4D-4FD0-48B5-9227-F43FD478BD05}" dt="2022-06-08T18:01:57.793" v="402"/>
          <ac:spMkLst>
            <pc:docMk/>
            <pc:sldMk cId="2001663640" sldId="756"/>
            <ac:spMk id="21" creationId="{A5054492-A50A-3EAC-0420-674CF7251336}"/>
          </ac:spMkLst>
        </pc:spChg>
        <pc:spChg chg="add mod">
          <ac:chgData name="Alona Tsirulnikov" userId="4bbafd77-0cd3-4d60-af1e-94ad4b8daf43" providerId="ADAL" clId="{88FFDF4D-4FD0-48B5-9227-F43FD478BD05}" dt="2022-06-08T18:01:57.793" v="402"/>
          <ac:spMkLst>
            <pc:docMk/>
            <pc:sldMk cId="2001663640" sldId="756"/>
            <ac:spMk id="22" creationId="{2008EE69-D10B-B17A-5C49-0DE380FDBDCF}"/>
          </ac:spMkLst>
        </pc:spChg>
        <pc:spChg chg="add mod">
          <ac:chgData name="Alona Tsirulnikov" userId="4bbafd77-0cd3-4d60-af1e-94ad4b8daf43" providerId="ADAL" clId="{88FFDF4D-4FD0-48B5-9227-F43FD478BD05}" dt="2022-06-08T18:01:57.793" v="402"/>
          <ac:spMkLst>
            <pc:docMk/>
            <pc:sldMk cId="2001663640" sldId="756"/>
            <ac:spMk id="23" creationId="{50FAEABA-BB13-0A73-4867-8A7BA0820816}"/>
          </ac:spMkLst>
        </pc:spChg>
        <pc:spChg chg="add mod">
          <ac:chgData name="Alona Tsirulnikov" userId="4bbafd77-0cd3-4d60-af1e-94ad4b8daf43" providerId="ADAL" clId="{88FFDF4D-4FD0-48B5-9227-F43FD478BD05}" dt="2022-06-08T18:01:57.793" v="402"/>
          <ac:spMkLst>
            <pc:docMk/>
            <pc:sldMk cId="2001663640" sldId="756"/>
            <ac:spMk id="24" creationId="{D5F08408-77D9-55D4-55AD-2029624863A8}"/>
          </ac:spMkLst>
        </pc:spChg>
        <pc:spChg chg="add mod">
          <ac:chgData name="Alona Tsirulnikov" userId="4bbafd77-0cd3-4d60-af1e-94ad4b8daf43" providerId="ADAL" clId="{88FFDF4D-4FD0-48B5-9227-F43FD478BD05}" dt="2022-06-08T18:01:57.793" v="402"/>
          <ac:spMkLst>
            <pc:docMk/>
            <pc:sldMk cId="2001663640" sldId="756"/>
            <ac:spMk id="25" creationId="{D9ED589E-33FD-1E0C-B317-DF84CF0DE006}"/>
          </ac:spMkLst>
        </pc:spChg>
        <pc:spChg chg="add mod">
          <ac:chgData name="Alona Tsirulnikov" userId="4bbafd77-0cd3-4d60-af1e-94ad4b8daf43" providerId="ADAL" clId="{88FFDF4D-4FD0-48B5-9227-F43FD478BD05}" dt="2022-06-08T18:01:57.793" v="402"/>
          <ac:spMkLst>
            <pc:docMk/>
            <pc:sldMk cId="2001663640" sldId="756"/>
            <ac:spMk id="26" creationId="{8788CEDD-EE97-A8F8-858C-B9F0E7231CD6}"/>
          </ac:spMkLst>
        </pc:spChg>
        <pc:spChg chg="add mod">
          <ac:chgData name="Alona Tsirulnikov" userId="4bbafd77-0cd3-4d60-af1e-94ad4b8daf43" providerId="ADAL" clId="{88FFDF4D-4FD0-48B5-9227-F43FD478BD05}" dt="2022-06-08T19:30:17.129" v="2239"/>
          <ac:spMkLst>
            <pc:docMk/>
            <pc:sldMk cId="2001663640" sldId="756"/>
            <ac:spMk id="27" creationId="{44F4A719-BAB9-2F5E-D655-B13BE6753EE5}"/>
          </ac:spMkLst>
        </pc:spChg>
        <pc:grpChg chg="add mod">
          <ac:chgData name="Alona Tsirulnikov" userId="4bbafd77-0cd3-4d60-af1e-94ad4b8daf43" providerId="ADAL" clId="{88FFDF4D-4FD0-48B5-9227-F43FD478BD05}" dt="2022-06-08T18:01:57.793" v="402"/>
          <ac:grpSpMkLst>
            <pc:docMk/>
            <pc:sldMk cId="2001663640" sldId="756"/>
            <ac:grpSpMk id="10" creationId="{18199F24-A4DC-9A0D-F0D5-33F11B71A72D}"/>
          </ac:grpSpMkLst>
        </pc:grpChg>
        <pc:picChg chg="add mod">
          <ac:chgData name="Alona Tsirulnikov" userId="4bbafd77-0cd3-4d60-af1e-94ad4b8daf43" providerId="ADAL" clId="{88FFDF4D-4FD0-48B5-9227-F43FD478BD05}" dt="2022-06-08T18:01:57.793" v="402"/>
          <ac:picMkLst>
            <pc:docMk/>
            <pc:sldMk cId="2001663640" sldId="756"/>
            <ac:picMk id="8" creationId="{F2C4458D-D4A7-AD8C-0EF5-2AC3E567CBF1}"/>
          </ac:picMkLst>
        </pc:picChg>
        <pc:picChg chg="add mod">
          <ac:chgData name="Alona Tsirulnikov" userId="4bbafd77-0cd3-4d60-af1e-94ad4b8daf43" providerId="ADAL" clId="{88FFDF4D-4FD0-48B5-9227-F43FD478BD05}" dt="2022-06-08T18:01:57.793" v="402"/>
          <ac:picMkLst>
            <pc:docMk/>
            <pc:sldMk cId="2001663640" sldId="756"/>
            <ac:picMk id="9" creationId="{CF7D8A51-0E82-6620-FCC4-9FB866097749}"/>
          </ac:picMkLst>
        </pc:picChg>
        <pc:picChg chg="add mod">
          <ac:chgData name="Alona Tsirulnikov" userId="4bbafd77-0cd3-4d60-af1e-94ad4b8daf43" providerId="ADAL" clId="{88FFDF4D-4FD0-48B5-9227-F43FD478BD05}" dt="2022-06-08T18:01:57.793" v="402"/>
          <ac:picMkLst>
            <pc:docMk/>
            <pc:sldMk cId="2001663640" sldId="756"/>
            <ac:picMk id="14" creationId="{D96879E5-826F-E58D-6142-F324FD749857}"/>
          </ac:picMkLst>
        </pc:picChg>
        <pc:picChg chg="add mod">
          <ac:chgData name="Alona Tsirulnikov" userId="4bbafd77-0cd3-4d60-af1e-94ad4b8daf43" providerId="ADAL" clId="{88FFDF4D-4FD0-48B5-9227-F43FD478BD05}" dt="2022-06-08T18:01:57.793" v="402"/>
          <ac:picMkLst>
            <pc:docMk/>
            <pc:sldMk cId="2001663640" sldId="756"/>
            <ac:picMk id="15" creationId="{E649363F-B3BA-6B25-1AB5-4D5AD1E42A72}"/>
          </ac:picMkLst>
        </pc:picChg>
        <pc:picChg chg="add mod">
          <ac:chgData name="Alona Tsirulnikov" userId="4bbafd77-0cd3-4d60-af1e-94ad4b8daf43" providerId="ADAL" clId="{88FFDF4D-4FD0-48B5-9227-F43FD478BD05}" dt="2022-06-08T18:01:57.793" v="402"/>
          <ac:picMkLst>
            <pc:docMk/>
            <pc:sldMk cId="2001663640" sldId="756"/>
            <ac:picMk id="16" creationId="{6AC9EB05-A40F-5840-D9B0-3A6681131C52}"/>
          </ac:picMkLst>
        </pc:picChg>
        <pc:picChg chg="add mod">
          <ac:chgData name="Alona Tsirulnikov" userId="4bbafd77-0cd3-4d60-af1e-94ad4b8daf43" providerId="ADAL" clId="{88FFDF4D-4FD0-48B5-9227-F43FD478BD05}" dt="2022-06-08T18:01:57.793" v="402"/>
          <ac:picMkLst>
            <pc:docMk/>
            <pc:sldMk cId="2001663640" sldId="756"/>
            <ac:picMk id="17" creationId="{DEA2F5DA-7448-67B3-0B8D-CE4FEC3421DD}"/>
          </ac:picMkLst>
        </pc:picChg>
        <pc:picChg chg="add mod">
          <ac:chgData name="Alona Tsirulnikov" userId="4bbafd77-0cd3-4d60-af1e-94ad4b8daf43" providerId="ADAL" clId="{88FFDF4D-4FD0-48B5-9227-F43FD478BD05}" dt="2022-06-08T18:01:57.793" v="402"/>
          <ac:picMkLst>
            <pc:docMk/>
            <pc:sldMk cId="2001663640" sldId="756"/>
            <ac:picMk id="18" creationId="{F23C0842-518C-FF01-E139-27BB911A6698}"/>
          </ac:picMkLst>
        </pc:picChg>
        <pc:picChg chg="add mod">
          <ac:chgData name="Alona Tsirulnikov" userId="4bbafd77-0cd3-4d60-af1e-94ad4b8daf43" providerId="ADAL" clId="{88FFDF4D-4FD0-48B5-9227-F43FD478BD05}" dt="2022-06-08T18:01:57.793" v="402"/>
          <ac:picMkLst>
            <pc:docMk/>
            <pc:sldMk cId="2001663640" sldId="756"/>
            <ac:picMk id="19" creationId="{F0A09641-23B8-3D85-10B5-BF4161AB65FD}"/>
          </ac:picMkLst>
        </pc:picChg>
        <pc:picChg chg="add mod">
          <ac:chgData name="Alona Tsirulnikov" userId="4bbafd77-0cd3-4d60-af1e-94ad4b8daf43" providerId="ADAL" clId="{88FFDF4D-4FD0-48B5-9227-F43FD478BD05}" dt="2022-06-08T18:01:57.793" v="402"/>
          <ac:picMkLst>
            <pc:docMk/>
            <pc:sldMk cId="2001663640" sldId="756"/>
            <ac:picMk id="20" creationId="{BD398658-68BF-A78D-0127-D6A19E73ECB6}"/>
          </ac:picMkLst>
        </pc:picChg>
      </pc:sldChg>
      <pc:sldChg chg="addSp delSp modSp new add del mod">
        <pc:chgData name="Alona Tsirulnikov" userId="4bbafd77-0cd3-4d60-af1e-94ad4b8daf43" providerId="ADAL" clId="{88FFDF4D-4FD0-48B5-9227-F43FD478BD05}" dt="2022-06-08T19:30:35.758" v="2241"/>
        <pc:sldMkLst>
          <pc:docMk/>
          <pc:sldMk cId="3099960143" sldId="757"/>
        </pc:sldMkLst>
        <pc:spChg chg="del">
          <ac:chgData name="Alona Tsirulnikov" userId="4bbafd77-0cd3-4d60-af1e-94ad4b8daf43" providerId="ADAL" clId="{88FFDF4D-4FD0-48B5-9227-F43FD478BD05}" dt="2022-06-08T18:02:04.658" v="405" actId="478"/>
          <ac:spMkLst>
            <pc:docMk/>
            <pc:sldMk cId="3099960143" sldId="757"/>
            <ac:spMk id="2" creationId="{AB5AB250-7699-6BB0-2C20-F2B5687C8188}"/>
          </ac:spMkLst>
        </pc:spChg>
        <pc:spChg chg="del">
          <ac:chgData name="Alona Tsirulnikov" userId="4bbafd77-0cd3-4d60-af1e-94ad4b8daf43" providerId="ADAL" clId="{88FFDF4D-4FD0-48B5-9227-F43FD478BD05}" dt="2022-06-08T18:02:04.658" v="405" actId="478"/>
          <ac:spMkLst>
            <pc:docMk/>
            <pc:sldMk cId="3099960143" sldId="757"/>
            <ac:spMk id="3" creationId="{6A75E051-3FAE-72AB-658D-17E1B43BDF5D}"/>
          </ac:spMkLst>
        </pc:spChg>
        <pc:spChg chg="del">
          <ac:chgData name="Alona Tsirulnikov" userId="4bbafd77-0cd3-4d60-af1e-94ad4b8daf43" providerId="ADAL" clId="{88FFDF4D-4FD0-48B5-9227-F43FD478BD05}" dt="2022-06-08T18:02:04.658" v="405" actId="478"/>
          <ac:spMkLst>
            <pc:docMk/>
            <pc:sldMk cId="3099960143" sldId="757"/>
            <ac:spMk id="4" creationId="{94C56DC4-C537-161E-29FD-2D26FC60168B}"/>
          </ac:spMkLst>
        </pc:spChg>
        <pc:spChg chg="add mod">
          <ac:chgData name="Alona Tsirulnikov" userId="4bbafd77-0cd3-4d60-af1e-94ad4b8daf43" providerId="ADAL" clId="{88FFDF4D-4FD0-48B5-9227-F43FD478BD05}" dt="2022-06-08T18:02:12.309" v="406"/>
          <ac:spMkLst>
            <pc:docMk/>
            <pc:sldMk cId="3099960143" sldId="757"/>
            <ac:spMk id="5" creationId="{6C47E243-6280-B299-742E-07F99C00599C}"/>
          </ac:spMkLst>
        </pc:spChg>
        <pc:spChg chg="add mod">
          <ac:chgData name="Alona Tsirulnikov" userId="4bbafd77-0cd3-4d60-af1e-94ad4b8daf43" providerId="ADAL" clId="{88FFDF4D-4FD0-48B5-9227-F43FD478BD05}" dt="2022-06-08T18:02:12.309" v="406"/>
          <ac:spMkLst>
            <pc:docMk/>
            <pc:sldMk cId="3099960143" sldId="757"/>
            <ac:spMk id="6" creationId="{0EF3164B-B57B-6AB4-1F1B-09EEE23C959C}"/>
          </ac:spMkLst>
        </pc:spChg>
        <pc:spChg chg="add mod">
          <ac:chgData name="Alona Tsirulnikov" userId="4bbafd77-0cd3-4d60-af1e-94ad4b8daf43" providerId="ADAL" clId="{88FFDF4D-4FD0-48B5-9227-F43FD478BD05}" dt="2022-06-08T18:02:12.309" v="406"/>
          <ac:spMkLst>
            <pc:docMk/>
            <pc:sldMk cId="3099960143" sldId="757"/>
            <ac:spMk id="7" creationId="{52C45AA9-16AA-76FF-69CD-15E15D66CA61}"/>
          </ac:spMkLst>
        </pc:spChg>
        <pc:spChg chg="add mod">
          <ac:chgData name="Alona Tsirulnikov" userId="4bbafd77-0cd3-4d60-af1e-94ad4b8daf43" providerId="ADAL" clId="{88FFDF4D-4FD0-48B5-9227-F43FD478BD05}" dt="2022-06-08T18:02:12.309" v="406"/>
          <ac:spMkLst>
            <pc:docMk/>
            <pc:sldMk cId="3099960143" sldId="757"/>
            <ac:spMk id="8" creationId="{416A74DD-D131-E81C-AAE0-7FC2BBE363E9}"/>
          </ac:spMkLst>
        </pc:spChg>
        <pc:spChg chg="add mod">
          <ac:chgData name="Alona Tsirulnikov" userId="4bbafd77-0cd3-4d60-af1e-94ad4b8daf43" providerId="ADAL" clId="{88FFDF4D-4FD0-48B5-9227-F43FD478BD05}" dt="2022-06-08T18:02:12.309" v="406"/>
          <ac:spMkLst>
            <pc:docMk/>
            <pc:sldMk cId="3099960143" sldId="757"/>
            <ac:spMk id="9" creationId="{53CFD4E7-5B71-17F5-4F6F-A2191D6DAE26}"/>
          </ac:spMkLst>
        </pc:spChg>
        <pc:spChg chg="add mod">
          <ac:chgData name="Alona Tsirulnikov" userId="4bbafd77-0cd3-4d60-af1e-94ad4b8daf43" providerId="ADAL" clId="{88FFDF4D-4FD0-48B5-9227-F43FD478BD05}" dt="2022-06-08T18:02:12.309" v="406"/>
          <ac:spMkLst>
            <pc:docMk/>
            <pc:sldMk cId="3099960143" sldId="757"/>
            <ac:spMk id="11" creationId="{6C6CCFC6-FD6A-B67F-ED8B-8B0687504651}"/>
          </ac:spMkLst>
        </pc:spChg>
        <pc:spChg chg="add mod">
          <ac:chgData name="Alona Tsirulnikov" userId="4bbafd77-0cd3-4d60-af1e-94ad4b8daf43" providerId="ADAL" clId="{88FFDF4D-4FD0-48B5-9227-F43FD478BD05}" dt="2022-06-08T18:02:12.309" v="406"/>
          <ac:spMkLst>
            <pc:docMk/>
            <pc:sldMk cId="3099960143" sldId="757"/>
            <ac:spMk id="12" creationId="{D907A5B8-1172-EA81-1B6D-C5789979483F}"/>
          </ac:spMkLst>
        </pc:spChg>
        <pc:spChg chg="add mod">
          <ac:chgData name="Alona Tsirulnikov" userId="4bbafd77-0cd3-4d60-af1e-94ad4b8daf43" providerId="ADAL" clId="{88FFDF4D-4FD0-48B5-9227-F43FD478BD05}" dt="2022-06-08T18:02:12.309" v="406"/>
          <ac:spMkLst>
            <pc:docMk/>
            <pc:sldMk cId="3099960143" sldId="757"/>
            <ac:spMk id="14" creationId="{4D827CDF-ACAC-BCA7-DF81-4FA5AD1321DC}"/>
          </ac:spMkLst>
        </pc:spChg>
        <pc:spChg chg="add del mod">
          <ac:chgData name="Alona Tsirulnikov" userId="4bbafd77-0cd3-4d60-af1e-94ad4b8daf43" providerId="ADAL" clId="{88FFDF4D-4FD0-48B5-9227-F43FD478BD05}" dt="2022-06-08T19:30:34.835" v="2240" actId="478"/>
          <ac:spMkLst>
            <pc:docMk/>
            <pc:sldMk cId="3099960143" sldId="757"/>
            <ac:spMk id="15" creationId="{86A5860E-2586-5EB7-27D9-5DD226500B01}"/>
          </ac:spMkLst>
        </pc:spChg>
        <pc:spChg chg="add mod">
          <ac:chgData name="Alona Tsirulnikov" userId="4bbafd77-0cd3-4d60-af1e-94ad4b8daf43" providerId="ADAL" clId="{88FFDF4D-4FD0-48B5-9227-F43FD478BD05}" dt="2022-06-08T18:02:12.309" v="406"/>
          <ac:spMkLst>
            <pc:docMk/>
            <pc:sldMk cId="3099960143" sldId="757"/>
            <ac:spMk id="16" creationId="{F104AB70-7F8F-E4D4-54AD-3239DD0A7189}"/>
          </ac:spMkLst>
        </pc:spChg>
        <pc:spChg chg="add mod">
          <ac:chgData name="Alona Tsirulnikov" userId="4bbafd77-0cd3-4d60-af1e-94ad4b8daf43" providerId="ADAL" clId="{88FFDF4D-4FD0-48B5-9227-F43FD478BD05}" dt="2022-06-08T18:02:12.309" v="406"/>
          <ac:spMkLst>
            <pc:docMk/>
            <pc:sldMk cId="3099960143" sldId="757"/>
            <ac:spMk id="17" creationId="{7BFAD21F-A0E3-66E6-03FC-61542460B941}"/>
          </ac:spMkLst>
        </pc:spChg>
        <pc:spChg chg="add mod ord">
          <ac:chgData name="Alona Tsirulnikov" userId="4bbafd77-0cd3-4d60-af1e-94ad4b8daf43" providerId="ADAL" clId="{88FFDF4D-4FD0-48B5-9227-F43FD478BD05}" dt="2022-06-08T18:02:28.362" v="409" actId="14100"/>
          <ac:spMkLst>
            <pc:docMk/>
            <pc:sldMk cId="3099960143" sldId="757"/>
            <ac:spMk id="18" creationId="{7FEF1349-8C3A-FA9D-1A56-227A668BBB28}"/>
          </ac:spMkLst>
        </pc:spChg>
        <pc:spChg chg="add mod">
          <ac:chgData name="Alona Tsirulnikov" userId="4bbafd77-0cd3-4d60-af1e-94ad4b8daf43" providerId="ADAL" clId="{88FFDF4D-4FD0-48B5-9227-F43FD478BD05}" dt="2022-06-08T19:30:35.758" v="2241"/>
          <ac:spMkLst>
            <pc:docMk/>
            <pc:sldMk cId="3099960143" sldId="757"/>
            <ac:spMk id="19" creationId="{6196251F-C360-0A70-CB74-DEDC2E1F0CE5}"/>
          </ac:spMkLst>
        </pc:spChg>
        <pc:picChg chg="add mod">
          <ac:chgData name="Alona Tsirulnikov" userId="4bbafd77-0cd3-4d60-af1e-94ad4b8daf43" providerId="ADAL" clId="{88FFDF4D-4FD0-48B5-9227-F43FD478BD05}" dt="2022-06-08T18:02:12.309" v="406"/>
          <ac:picMkLst>
            <pc:docMk/>
            <pc:sldMk cId="3099960143" sldId="757"/>
            <ac:picMk id="10" creationId="{F68AAEDB-2556-7B3C-2533-4A6996853C59}"/>
          </ac:picMkLst>
        </pc:picChg>
        <pc:picChg chg="add mod">
          <ac:chgData name="Alona Tsirulnikov" userId="4bbafd77-0cd3-4d60-af1e-94ad4b8daf43" providerId="ADAL" clId="{88FFDF4D-4FD0-48B5-9227-F43FD478BD05}" dt="2022-06-08T18:02:12.309" v="406"/>
          <ac:picMkLst>
            <pc:docMk/>
            <pc:sldMk cId="3099960143" sldId="757"/>
            <ac:picMk id="13" creationId="{17EDFFE5-BD66-78D4-FBDD-BC4FB5640B02}"/>
          </ac:picMkLst>
        </pc:picChg>
      </pc:sldChg>
      <pc:sldChg chg="addSp delSp modSp new add del mod">
        <pc:chgData name="Alona Tsirulnikov" userId="4bbafd77-0cd3-4d60-af1e-94ad4b8daf43" providerId="ADAL" clId="{88FFDF4D-4FD0-48B5-9227-F43FD478BD05}" dt="2022-06-08T19:32:26.014" v="2280" actId="20577"/>
        <pc:sldMkLst>
          <pc:docMk/>
          <pc:sldMk cId="2230004174" sldId="758"/>
        </pc:sldMkLst>
        <pc:spChg chg="del">
          <ac:chgData name="Alona Tsirulnikov" userId="4bbafd77-0cd3-4d60-af1e-94ad4b8daf43" providerId="ADAL" clId="{88FFDF4D-4FD0-48B5-9227-F43FD478BD05}" dt="2022-06-08T18:02:37.380" v="412" actId="478"/>
          <ac:spMkLst>
            <pc:docMk/>
            <pc:sldMk cId="2230004174" sldId="758"/>
            <ac:spMk id="2" creationId="{D6EA84FB-556A-E259-8E32-C4DFF1493067}"/>
          </ac:spMkLst>
        </pc:spChg>
        <pc:spChg chg="del">
          <ac:chgData name="Alona Tsirulnikov" userId="4bbafd77-0cd3-4d60-af1e-94ad4b8daf43" providerId="ADAL" clId="{88FFDF4D-4FD0-48B5-9227-F43FD478BD05}" dt="2022-06-08T18:02:37.380" v="412" actId="478"/>
          <ac:spMkLst>
            <pc:docMk/>
            <pc:sldMk cId="2230004174" sldId="758"/>
            <ac:spMk id="3" creationId="{0512D167-8EF2-951F-DABC-BAB8899874A6}"/>
          </ac:spMkLst>
        </pc:spChg>
        <pc:spChg chg="del">
          <ac:chgData name="Alona Tsirulnikov" userId="4bbafd77-0cd3-4d60-af1e-94ad4b8daf43" providerId="ADAL" clId="{88FFDF4D-4FD0-48B5-9227-F43FD478BD05}" dt="2022-06-08T18:02:37.380" v="412" actId="478"/>
          <ac:spMkLst>
            <pc:docMk/>
            <pc:sldMk cId="2230004174" sldId="758"/>
            <ac:spMk id="4" creationId="{9CC294B5-7938-6207-5E45-2330E0500D13}"/>
          </ac:spMkLst>
        </pc:spChg>
        <pc:spChg chg="add mod">
          <ac:chgData name="Alona Tsirulnikov" userId="4bbafd77-0cd3-4d60-af1e-94ad4b8daf43" providerId="ADAL" clId="{88FFDF4D-4FD0-48B5-9227-F43FD478BD05}" dt="2022-06-08T18:02:44.067" v="413"/>
          <ac:spMkLst>
            <pc:docMk/>
            <pc:sldMk cId="2230004174" sldId="758"/>
            <ac:spMk id="5" creationId="{B8D70880-13FF-C436-3005-6C9161F8E80E}"/>
          </ac:spMkLst>
        </pc:spChg>
        <pc:spChg chg="add del mod">
          <ac:chgData name="Alona Tsirulnikov" userId="4bbafd77-0cd3-4d60-af1e-94ad4b8daf43" providerId="ADAL" clId="{88FFDF4D-4FD0-48B5-9227-F43FD478BD05}" dt="2022-06-08T19:31:21.737" v="2242" actId="478"/>
          <ac:spMkLst>
            <pc:docMk/>
            <pc:sldMk cId="2230004174" sldId="758"/>
            <ac:spMk id="6" creationId="{78F8B0AB-3647-0689-03A8-0B161BA00DF6}"/>
          </ac:spMkLst>
        </pc:spChg>
        <pc:spChg chg="add mod">
          <ac:chgData name="Alona Tsirulnikov" userId="4bbafd77-0cd3-4d60-af1e-94ad4b8daf43" providerId="ADAL" clId="{88FFDF4D-4FD0-48B5-9227-F43FD478BD05}" dt="2022-06-08T18:02:44.067" v="413"/>
          <ac:spMkLst>
            <pc:docMk/>
            <pc:sldMk cId="2230004174" sldId="758"/>
            <ac:spMk id="7" creationId="{E542CFD0-6245-7F0C-0969-7AF518BD298F}"/>
          </ac:spMkLst>
        </pc:spChg>
        <pc:spChg chg="add mod">
          <ac:chgData name="Alona Tsirulnikov" userId="4bbafd77-0cd3-4d60-af1e-94ad4b8daf43" providerId="ADAL" clId="{88FFDF4D-4FD0-48B5-9227-F43FD478BD05}" dt="2022-06-08T19:32:26.014" v="2280" actId="20577"/>
          <ac:spMkLst>
            <pc:docMk/>
            <pc:sldMk cId="2230004174" sldId="758"/>
            <ac:spMk id="9" creationId="{A1B38E46-7AFA-9399-5826-07D8F15DE3CA}"/>
          </ac:spMkLst>
        </pc:spChg>
        <pc:graphicFrameChg chg="add mod">
          <ac:chgData name="Alona Tsirulnikov" userId="4bbafd77-0cd3-4d60-af1e-94ad4b8daf43" providerId="ADAL" clId="{88FFDF4D-4FD0-48B5-9227-F43FD478BD05}" dt="2022-06-08T18:02:44.067" v="413"/>
          <ac:graphicFrameMkLst>
            <pc:docMk/>
            <pc:sldMk cId="2230004174" sldId="758"/>
            <ac:graphicFrameMk id="8" creationId="{DA499059-EB28-BB2B-989A-4626C002C43A}"/>
          </ac:graphicFrameMkLst>
        </pc:graphicFrameChg>
      </pc:sldChg>
      <pc:sldChg chg="addSp delSp modSp new add del mod">
        <pc:chgData name="Alona Tsirulnikov" userId="4bbafd77-0cd3-4d60-af1e-94ad4b8daf43" providerId="ADAL" clId="{88FFDF4D-4FD0-48B5-9227-F43FD478BD05}" dt="2022-06-08T19:32:41.677" v="2282"/>
        <pc:sldMkLst>
          <pc:docMk/>
          <pc:sldMk cId="1760689254" sldId="759"/>
        </pc:sldMkLst>
        <pc:spChg chg="del">
          <ac:chgData name="Alona Tsirulnikov" userId="4bbafd77-0cd3-4d60-af1e-94ad4b8daf43" providerId="ADAL" clId="{88FFDF4D-4FD0-48B5-9227-F43FD478BD05}" dt="2022-06-08T18:02:50.033" v="416" actId="478"/>
          <ac:spMkLst>
            <pc:docMk/>
            <pc:sldMk cId="1760689254" sldId="759"/>
            <ac:spMk id="2" creationId="{E132B3C3-49BD-9F34-4F5D-C68669602C7E}"/>
          </ac:spMkLst>
        </pc:spChg>
        <pc:spChg chg="del">
          <ac:chgData name="Alona Tsirulnikov" userId="4bbafd77-0cd3-4d60-af1e-94ad4b8daf43" providerId="ADAL" clId="{88FFDF4D-4FD0-48B5-9227-F43FD478BD05}" dt="2022-06-08T18:02:50.033" v="416" actId="478"/>
          <ac:spMkLst>
            <pc:docMk/>
            <pc:sldMk cId="1760689254" sldId="759"/>
            <ac:spMk id="3" creationId="{8CD24B77-8057-1BFC-044C-6F5F9690A2C8}"/>
          </ac:spMkLst>
        </pc:spChg>
        <pc:spChg chg="del">
          <ac:chgData name="Alona Tsirulnikov" userId="4bbafd77-0cd3-4d60-af1e-94ad4b8daf43" providerId="ADAL" clId="{88FFDF4D-4FD0-48B5-9227-F43FD478BD05}" dt="2022-06-08T18:02:50.033" v="416" actId="478"/>
          <ac:spMkLst>
            <pc:docMk/>
            <pc:sldMk cId="1760689254" sldId="759"/>
            <ac:spMk id="4" creationId="{A0F78B9B-10B2-08E5-87D6-C17D5BFFB8A7}"/>
          </ac:spMkLst>
        </pc:spChg>
        <pc:spChg chg="add mod">
          <ac:chgData name="Alona Tsirulnikov" userId="4bbafd77-0cd3-4d60-af1e-94ad4b8daf43" providerId="ADAL" clId="{88FFDF4D-4FD0-48B5-9227-F43FD478BD05}" dt="2022-06-08T18:02:56.900" v="417"/>
          <ac:spMkLst>
            <pc:docMk/>
            <pc:sldMk cId="1760689254" sldId="759"/>
            <ac:spMk id="5" creationId="{2459BC7E-F4DD-C04F-3ACB-B508DFA08B28}"/>
          </ac:spMkLst>
        </pc:spChg>
        <pc:spChg chg="add mod">
          <ac:chgData name="Alona Tsirulnikov" userId="4bbafd77-0cd3-4d60-af1e-94ad4b8daf43" providerId="ADAL" clId="{88FFDF4D-4FD0-48B5-9227-F43FD478BD05}" dt="2022-06-08T18:02:56.900" v="417"/>
          <ac:spMkLst>
            <pc:docMk/>
            <pc:sldMk cId="1760689254" sldId="759"/>
            <ac:spMk id="6" creationId="{D5CE83E6-0A09-0AEA-7682-DF7BB9CF5B34}"/>
          </ac:spMkLst>
        </pc:spChg>
        <pc:spChg chg="add mod">
          <ac:chgData name="Alona Tsirulnikov" userId="4bbafd77-0cd3-4d60-af1e-94ad4b8daf43" providerId="ADAL" clId="{88FFDF4D-4FD0-48B5-9227-F43FD478BD05}" dt="2022-06-08T18:02:56.900" v="417"/>
          <ac:spMkLst>
            <pc:docMk/>
            <pc:sldMk cId="1760689254" sldId="759"/>
            <ac:spMk id="7" creationId="{0AD00E1F-78BD-3D30-AE1C-7C23D8D46DA0}"/>
          </ac:spMkLst>
        </pc:spChg>
        <pc:spChg chg="add del mod">
          <ac:chgData name="Alona Tsirulnikov" userId="4bbafd77-0cd3-4d60-af1e-94ad4b8daf43" providerId="ADAL" clId="{88FFDF4D-4FD0-48B5-9227-F43FD478BD05}" dt="2022-06-08T19:32:41.263" v="2281" actId="478"/>
          <ac:spMkLst>
            <pc:docMk/>
            <pc:sldMk cId="1760689254" sldId="759"/>
            <ac:spMk id="8" creationId="{A0A57257-564E-B829-0C20-684B86189E73}"/>
          </ac:spMkLst>
        </pc:spChg>
        <pc:spChg chg="add mod">
          <ac:chgData name="Alona Tsirulnikov" userId="4bbafd77-0cd3-4d60-af1e-94ad4b8daf43" providerId="ADAL" clId="{88FFDF4D-4FD0-48B5-9227-F43FD478BD05}" dt="2022-06-08T18:02:56.900" v="417"/>
          <ac:spMkLst>
            <pc:docMk/>
            <pc:sldMk cId="1760689254" sldId="759"/>
            <ac:spMk id="11" creationId="{8BE5A832-72B9-CE0F-34AC-0E1CC99FFF64}"/>
          </ac:spMkLst>
        </pc:spChg>
        <pc:spChg chg="add mod">
          <ac:chgData name="Alona Tsirulnikov" userId="4bbafd77-0cd3-4d60-af1e-94ad4b8daf43" providerId="ADAL" clId="{88FFDF4D-4FD0-48B5-9227-F43FD478BD05}" dt="2022-06-08T19:32:41.677" v="2282"/>
          <ac:spMkLst>
            <pc:docMk/>
            <pc:sldMk cId="1760689254" sldId="759"/>
            <ac:spMk id="12" creationId="{B797832D-43B0-1F8A-B8F1-FB59E95A58BD}"/>
          </ac:spMkLst>
        </pc:spChg>
        <pc:graphicFrameChg chg="add mod">
          <ac:chgData name="Alona Tsirulnikov" userId="4bbafd77-0cd3-4d60-af1e-94ad4b8daf43" providerId="ADAL" clId="{88FFDF4D-4FD0-48B5-9227-F43FD478BD05}" dt="2022-06-08T18:02:56.900" v="417"/>
          <ac:graphicFrameMkLst>
            <pc:docMk/>
            <pc:sldMk cId="1760689254" sldId="759"/>
            <ac:graphicFrameMk id="9" creationId="{EC41213A-6E97-0854-53F6-C457D2840EE6}"/>
          </ac:graphicFrameMkLst>
        </pc:graphicFrameChg>
        <pc:graphicFrameChg chg="add mod">
          <ac:chgData name="Alona Tsirulnikov" userId="4bbafd77-0cd3-4d60-af1e-94ad4b8daf43" providerId="ADAL" clId="{88FFDF4D-4FD0-48B5-9227-F43FD478BD05}" dt="2022-06-08T18:02:56.900" v="417"/>
          <ac:graphicFrameMkLst>
            <pc:docMk/>
            <pc:sldMk cId="1760689254" sldId="759"/>
            <ac:graphicFrameMk id="10" creationId="{6B37C100-5C20-6DF2-79D5-D9C54EBFD07E}"/>
          </ac:graphicFrameMkLst>
        </pc:graphicFrameChg>
      </pc:sldChg>
      <pc:sldChg chg="addSp delSp modSp new add del mod">
        <pc:chgData name="Alona Tsirulnikov" userId="4bbafd77-0cd3-4d60-af1e-94ad4b8daf43" providerId="ADAL" clId="{88FFDF4D-4FD0-48B5-9227-F43FD478BD05}" dt="2022-06-08T19:33:08.006" v="2286" actId="1036"/>
        <pc:sldMkLst>
          <pc:docMk/>
          <pc:sldMk cId="1313599389" sldId="760"/>
        </pc:sldMkLst>
        <pc:spChg chg="del">
          <ac:chgData name="Alona Tsirulnikov" userId="4bbafd77-0cd3-4d60-af1e-94ad4b8daf43" providerId="ADAL" clId="{88FFDF4D-4FD0-48B5-9227-F43FD478BD05}" dt="2022-06-08T18:03:10.918" v="420" actId="478"/>
          <ac:spMkLst>
            <pc:docMk/>
            <pc:sldMk cId="1313599389" sldId="760"/>
            <ac:spMk id="2" creationId="{E809FAD1-8C78-5DEE-A558-414C1D7DAF0C}"/>
          </ac:spMkLst>
        </pc:spChg>
        <pc:spChg chg="del">
          <ac:chgData name="Alona Tsirulnikov" userId="4bbafd77-0cd3-4d60-af1e-94ad4b8daf43" providerId="ADAL" clId="{88FFDF4D-4FD0-48B5-9227-F43FD478BD05}" dt="2022-06-08T18:03:10.918" v="420" actId="478"/>
          <ac:spMkLst>
            <pc:docMk/>
            <pc:sldMk cId="1313599389" sldId="760"/>
            <ac:spMk id="3" creationId="{62F8F3E5-AC35-8279-1762-B27E0B35AFFC}"/>
          </ac:spMkLst>
        </pc:spChg>
        <pc:spChg chg="del">
          <ac:chgData name="Alona Tsirulnikov" userId="4bbafd77-0cd3-4d60-af1e-94ad4b8daf43" providerId="ADAL" clId="{88FFDF4D-4FD0-48B5-9227-F43FD478BD05}" dt="2022-06-08T18:03:10.918" v="420" actId="478"/>
          <ac:spMkLst>
            <pc:docMk/>
            <pc:sldMk cId="1313599389" sldId="760"/>
            <ac:spMk id="4" creationId="{B2C04C9C-308B-D202-26CD-8A77FDF4DF88}"/>
          </ac:spMkLst>
        </pc:spChg>
        <pc:spChg chg="add mod">
          <ac:chgData name="Alona Tsirulnikov" userId="4bbafd77-0cd3-4d60-af1e-94ad4b8daf43" providerId="ADAL" clId="{88FFDF4D-4FD0-48B5-9227-F43FD478BD05}" dt="2022-06-08T18:03:16.771" v="421"/>
          <ac:spMkLst>
            <pc:docMk/>
            <pc:sldMk cId="1313599389" sldId="760"/>
            <ac:spMk id="5" creationId="{BF07B2AA-E9FD-BF29-F8EA-A531BF8D07F6}"/>
          </ac:spMkLst>
        </pc:spChg>
        <pc:spChg chg="add mod">
          <ac:chgData name="Alona Tsirulnikov" userId="4bbafd77-0cd3-4d60-af1e-94ad4b8daf43" providerId="ADAL" clId="{88FFDF4D-4FD0-48B5-9227-F43FD478BD05}" dt="2022-06-08T18:03:16.771" v="421"/>
          <ac:spMkLst>
            <pc:docMk/>
            <pc:sldMk cId="1313599389" sldId="760"/>
            <ac:spMk id="7" creationId="{7488253C-8BA7-0C2C-AE74-0EEB1E52076B}"/>
          </ac:spMkLst>
        </pc:spChg>
        <pc:spChg chg="add mod">
          <ac:chgData name="Alona Tsirulnikov" userId="4bbafd77-0cd3-4d60-af1e-94ad4b8daf43" providerId="ADAL" clId="{88FFDF4D-4FD0-48B5-9227-F43FD478BD05}" dt="2022-06-08T18:03:16.771" v="421"/>
          <ac:spMkLst>
            <pc:docMk/>
            <pc:sldMk cId="1313599389" sldId="760"/>
            <ac:spMk id="8" creationId="{C051B2AD-358C-EAFD-C9BD-59A69369739C}"/>
          </ac:spMkLst>
        </pc:spChg>
        <pc:spChg chg="add del mod">
          <ac:chgData name="Alona Tsirulnikov" userId="4bbafd77-0cd3-4d60-af1e-94ad4b8daf43" providerId="ADAL" clId="{88FFDF4D-4FD0-48B5-9227-F43FD478BD05}" dt="2022-06-08T19:32:55.596" v="2283" actId="478"/>
          <ac:spMkLst>
            <pc:docMk/>
            <pc:sldMk cId="1313599389" sldId="760"/>
            <ac:spMk id="9" creationId="{D7969FAD-D504-B1A8-E067-1984070066C1}"/>
          </ac:spMkLst>
        </pc:spChg>
        <pc:spChg chg="add mod">
          <ac:chgData name="Alona Tsirulnikov" userId="4bbafd77-0cd3-4d60-af1e-94ad4b8daf43" providerId="ADAL" clId="{88FFDF4D-4FD0-48B5-9227-F43FD478BD05}" dt="2022-06-08T18:03:16.771" v="421"/>
          <ac:spMkLst>
            <pc:docMk/>
            <pc:sldMk cId="1313599389" sldId="760"/>
            <ac:spMk id="10" creationId="{7CFDC46D-58A2-6CB3-7409-734C44304243}"/>
          </ac:spMkLst>
        </pc:spChg>
        <pc:spChg chg="add mod">
          <ac:chgData name="Alona Tsirulnikov" userId="4bbafd77-0cd3-4d60-af1e-94ad4b8daf43" providerId="ADAL" clId="{88FFDF4D-4FD0-48B5-9227-F43FD478BD05}" dt="2022-06-08T18:03:16.771" v="421"/>
          <ac:spMkLst>
            <pc:docMk/>
            <pc:sldMk cId="1313599389" sldId="760"/>
            <ac:spMk id="11" creationId="{1963289A-84A9-A4EE-0383-E89DE012AF19}"/>
          </ac:spMkLst>
        </pc:spChg>
        <pc:spChg chg="add mod">
          <ac:chgData name="Alona Tsirulnikov" userId="4bbafd77-0cd3-4d60-af1e-94ad4b8daf43" providerId="ADAL" clId="{88FFDF4D-4FD0-48B5-9227-F43FD478BD05}" dt="2022-06-08T18:03:16.771" v="421"/>
          <ac:spMkLst>
            <pc:docMk/>
            <pc:sldMk cId="1313599389" sldId="760"/>
            <ac:spMk id="14" creationId="{BA1E4418-5421-F787-64BD-86757BF50930}"/>
          </ac:spMkLst>
        </pc:spChg>
        <pc:spChg chg="add mod">
          <ac:chgData name="Alona Tsirulnikov" userId="4bbafd77-0cd3-4d60-af1e-94ad4b8daf43" providerId="ADAL" clId="{88FFDF4D-4FD0-48B5-9227-F43FD478BD05}" dt="2022-06-08T18:03:16.771" v="421"/>
          <ac:spMkLst>
            <pc:docMk/>
            <pc:sldMk cId="1313599389" sldId="760"/>
            <ac:spMk id="15" creationId="{8DB76EE0-5BBE-2479-7E78-9F31F0854664}"/>
          </ac:spMkLst>
        </pc:spChg>
        <pc:spChg chg="add mod">
          <ac:chgData name="Alona Tsirulnikov" userId="4bbafd77-0cd3-4d60-af1e-94ad4b8daf43" providerId="ADAL" clId="{88FFDF4D-4FD0-48B5-9227-F43FD478BD05}" dt="2022-06-08T18:03:16.771" v="421"/>
          <ac:spMkLst>
            <pc:docMk/>
            <pc:sldMk cId="1313599389" sldId="760"/>
            <ac:spMk id="16" creationId="{443370A3-BDB4-0494-224B-DB0FB8E1D6CE}"/>
          </ac:spMkLst>
        </pc:spChg>
        <pc:spChg chg="add mod">
          <ac:chgData name="Alona Tsirulnikov" userId="4bbafd77-0cd3-4d60-af1e-94ad4b8daf43" providerId="ADAL" clId="{88FFDF4D-4FD0-48B5-9227-F43FD478BD05}" dt="2022-06-08T18:03:16.771" v="421"/>
          <ac:spMkLst>
            <pc:docMk/>
            <pc:sldMk cId="1313599389" sldId="760"/>
            <ac:spMk id="17" creationId="{998FA018-F81C-0E9A-6267-2EB79BA21EF0}"/>
          </ac:spMkLst>
        </pc:spChg>
        <pc:spChg chg="add mod">
          <ac:chgData name="Alona Tsirulnikov" userId="4bbafd77-0cd3-4d60-af1e-94ad4b8daf43" providerId="ADAL" clId="{88FFDF4D-4FD0-48B5-9227-F43FD478BD05}" dt="2022-06-08T18:03:16.771" v="421"/>
          <ac:spMkLst>
            <pc:docMk/>
            <pc:sldMk cId="1313599389" sldId="760"/>
            <ac:spMk id="18" creationId="{639648F9-98EB-FAAE-C450-8EEC56D6FE01}"/>
          </ac:spMkLst>
        </pc:spChg>
        <pc:spChg chg="add mod">
          <ac:chgData name="Alona Tsirulnikov" userId="4bbafd77-0cd3-4d60-af1e-94ad4b8daf43" providerId="ADAL" clId="{88FFDF4D-4FD0-48B5-9227-F43FD478BD05}" dt="2022-06-08T18:03:16.771" v="421"/>
          <ac:spMkLst>
            <pc:docMk/>
            <pc:sldMk cId="1313599389" sldId="760"/>
            <ac:spMk id="19" creationId="{C6955BFE-196D-CE42-1959-8748BDEC4908}"/>
          </ac:spMkLst>
        </pc:spChg>
        <pc:spChg chg="add mod">
          <ac:chgData name="Alona Tsirulnikov" userId="4bbafd77-0cd3-4d60-af1e-94ad4b8daf43" providerId="ADAL" clId="{88FFDF4D-4FD0-48B5-9227-F43FD478BD05}" dt="2022-06-08T18:03:16.771" v="421"/>
          <ac:spMkLst>
            <pc:docMk/>
            <pc:sldMk cId="1313599389" sldId="760"/>
            <ac:spMk id="20" creationId="{4B0D56F2-0577-5956-4C6B-112448C0709F}"/>
          </ac:spMkLst>
        </pc:spChg>
        <pc:spChg chg="add mod">
          <ac:chgData name="Alona Tsirulnikov" userId="4bbafd77-0cd3-4d60-af1e-94ad4b8daf43" providerId="ADAL" clId="{88FFDF4D-4FD0-48B5-9227-F43FD478BD05}" dt="2022-06-08T19:33:08.006" v="2286" actId="1036"/>
          <ac:spMkLst>
            <pc:docMk/>
            <pc:sldMk cId="1313599389" sldId="760"/>
            <ac:spMk id="22" creationId="{B69C7FF7-7186-D924-9D50-42A39B480281}"/>
          </ac:spMkLst>
        </pc:spChg>
        <pc:graphicFrameChg chg="add mod">
          <ac:chgData name="Alona Tsirulnikov" userId="4bbafd77-0cd3-4d60-af1e-94ad4b8daf43" providerId="ADAL" clId="{88FFDF4D-4FD0-48B5-9227-F43FD478BD05}" dt="2022-06-08T18:03:16.771" v="421"/>
          <ac:graphicFrameMkLst>
            <pc:docMk/>
            <pc:sldMk cId="1313599389" sldId="760"/>
            <ac:graphicFrameMk id="12" creationId="{3CF0668F-AA19-614A-7377-D820B0C8C79F}"/>
          </ac:graphicFrameMkLst>
        </pc:graphicFrameChg>
        <pc:graphicFrameChg chg="add mod">
          <ac:chgData name="Alona Tsirulnikov" userId="4bbafd77-0cd3-4d60-af1e-94ad4b8daf43" providerId="ADAL" clId="{88FFDF4D-4FD0-48B5-9227-F43FD478BD05}" dt="2022-06-08T18:03:16.771" v="421"/>
          <ac:graphicFrameMkLst>
            <pc:docMk/>
            <pc:sldMk cId="1313599389" sldId="760"/>
            <ac:graphicFrameMk id="13" creationId="{8DF93521-2E8E-9C65-9B91-B102D4D6CC73}"/>
          </ac:graphicFrameMkLst>
        </pc:graphicFrameChg>
        <pc:picChg chg="add mod">
          <ac:chgData name="Alona Tsirulnikov" userId="4bbafd77-0cd3-4d60-af1e-94ad4b8daf43" providerId="ADAL" clId="{88FFDF4D-4FD0-48B5-9227-F43FD478BD05}" dt="2022-06-08T18:03:16.771" v="421"/>
          <ac:picMkLst>
            <pc:docMk/>
            <pc:sldMk cId="1313599389" sldId="760"/>
            <ac:picMk id="6" creationId="{F277DE39-FBD3-6602-5E49-7AB69BAA0783}"/>
          </ac:picMkLst>
        </pc:picChg>
        <pc:picChg chg="add mod">
          <ac:chgData name="Alona Tsirulnikov" userId="4bbafd77-0cd3-4d60-af1e-94ad4b8daf43" providerId="ADAL" clId="{88FFDF4D-4FD0-48B5-9227-F43FD478BD05}" dt="2022-06-08T18:03:16.771" v="421"/>
          <ac:picMkLst>
            <pc:docMk/>
            <pc:sldMk cId="1313599389" sldId="760"/>
            <ac:picMk id="21" creationId="{81515564-62BC-3576-F392-EF56D24D41B8}"/>
          </ac:picMkLst>
        </pc:picChg>
      </pc:sldChg>
      <pc:sldChg chg="addSp delSp modSp new add del mod">
        <pc:chgData name="Alona Tsirulnikov" userId="4bbafd77-0cd3-4d60-af1e-94ad4b8daf43" providerId="ADAL" clId="{88FFDF4D-4FD0-48B5-9227-F43FD478BD05}" dt="2022-06-08T18:04:26.708" v="441" actId="47"/>
        <pc:sldMkLst>
          <pc:docMk/>
          <pc:sldMk cId="170897935" sldId="761"/>
        </pc:sldMkLst>
        <pc:spChg chg="del">
          <ac:chgData name="Alona Tsirulnikov" userId="4bbafd77-0cd3-4d60-af1e-94ad4b8daf43" providerId="ADAL" clId="{88FFDF4D-4FD0-48B5-9227-F43FD478BD05}" dt="2022-06-08T18:03:26.436" v="424" actId="478"/>
          <ac:spMkLst>
            <pc:docMk/>
            <pc:sldMk cId="170897935" sldId="761"/>
            <ac:spMk id="2" creationId="{01B12D4D-AD57-1C9F-8231-83C04BA310A2}"/>
          </ac:spMkLst>
        </pc:spChg>
        <pc:spChg chg="del">
          <ac:chgData name="Alona Tsirulnikov" userId="4bbafd77-0cd3-4d60-af1e-94ad4b8daf43" providerId="ADAL" clId="{88FFDF4D-4FD0-48B5-9227-F43FD478BD05}" dt="2022-06-08T18:03:26.436" v="424" actId="478"/>
          <ac:spMkLst>
            <pc:docMk/>
            <pc:sldMk cId="170897935" sldId="761"/>
            <ac:spMk id="3" creationId="{4F43E141-ED39-090E-629F-5241FE7841DB}"/>
          </ac:spMkLst>
        </pc:spChg>
        <pc:spChg chg="del">
          <ac:chgData name="Alona Tsirulnikov" userId="4bbafd77-0cd3-4d60-af1e-94ad4b8daf43" providerId="ADAL" clId="{88FFDF4D-4FD0-48B5-9227-F43FD478BD05}" dt="2022-06-08T18:03:26.436" v="424" actId="478"/>
          <ac:spMkLst>
            <pc:docMk/>
            <pc:sldMk cId="170897935" sldId="761"/>
            <ac:spMk id="4" creationId="{3B84F7F5-88F8-7248-F507-68F1EE1A84FB}"/>
          </ac:spMkLst>
        </pc:spChg>
        <pc:spChg chg="add mod">
          <ac:chgData name="Alona Tsirulnikov" userId="4bbafd77-0cd3-4d60-af1e-94ad4b8daf43" providerId="ADAL" clId="{88FFDF4D-4FD0-48B5-9227-F43FD478BD05}" dt="2022-06-08T18:03:35.678" v="425"/>
          <ac:spMkLst>
            <pc:docMk/>
            <pc:sldMk cId="170897935" sldId="761"/>
            <ac:spMk id="6" creationId="{2E0078E3-EED5-737C-2A1B-CC0337F3F218}"/>
          </ac:spMkLst>
        </pc:spChg>
        <pc:spChg chg="add mod">
          <ac:chgData name="Alona Tsirulnikov" userId="4bbafd77-0cd3-4d60-af1e-94ad4b8daf43" providerId="ADAL" clId="{88FFDF4D-4FD0-48B5-9227-F43FD478BD05}" dt="2022-06-08T18:03:35.678" v="425"/>
          <ac:spMkLst>
            <pc:docMk/>
            <pc:sldMk cId="170897935" sldId="761"/>
            <ac:spMk id="7" creationId="{63F39D29-28CB-1AAC-05BB-901450BAA653}"/>
          </ac:spMkLst>
        </pc:spChg>
        <pc:spChg chg="add mod">
          <ac:chgData name="Alona Tsirulnikov" userId="4bbafd77-0cd3-4d60-af1e-94ad4b8daf43" providerId="ADAL" clId="{88FFDF4D-4FD0-48B5-9227-F43FD478BD05}" dt="2022-06-08T18:03:35.678" v="425"/>
          <ac:spMkLst>
            <pc:docMk/>
            <pc:sldMk cId="170897935" sldId="761"/>
            <ac:spMk id="8" creationId="{CD7545D1-7274-D504-6373-65842E49AB61}"/>
          </ac:spMkLst>
        </pc:spChg>
        <pc:spChg chg="add mod">
          <ac:chgData name="Alona Tsirulnikov" userId="4bbafd77-0cd3-4d60-af1e-94ad4b8daf43" providerId="ADAL" clId="{88FFDF4D-4FD0-48B5-9227-F43FD478BD05}" dt="2022-06-08T18:03:35.678" v="425"/>
          <ac:spMkLst>
            <pc:docMk/>
            <pc:sldMk cId="170897935" sldId="761"/>
            <ac:spMk id="9" creationId="{7F3636F0-69E4-7AFF-467C-558AA9BEE1D7}"/>
          </ac:spMkLst>
        </pc:spChg>
        <pc:spChg chg="add mod">
          <ac:chgData name="Alona Tsirulnikov" userId="4bbafd77-0cd3-4d60-af1e-94ad4b8daf43" providerId="ADAL" clId="{88FFDF4D-4FD0-48B5-9227-F43FD478BD05}" dt="2022-06-08T18:03:35.678" v="425"/>
          <ac:spMkLst>
            <pc:docMk/>
            <pc:sldMk cId="170897935" sldId="761"/>
            <ac:spMk id="12" creationId="{A9622376-DBC8-4D44-130B-3017DB444D57}"/>
          </ac:spMkLst>
        </pc:spChg>
        <pc:picChg chg="add mod">
          <ac:chgData name="Alona Tsirulnikov" userId="4bbafd77-0cd3-4d60-af1e-94ad4b8daf43" providerId="ADAL" clId="{88FFDF4D-4FD0-48B5-9227-F43FD478BD05}" dt="2022-06-08T18:03:35.678" v="425"/>
          <ac:picMkLst>
            <pc:docMk/>
            <pc:sldMk cId="170897935" sldId="761"/>
            <ac:picMk id="5" creationId="{7905D557-1E5D-0722-E6C1-D25F4DA54C63}"/>
          </ac:picMkLst>
        </pc:picChg>
        <pc:picChg chg="add mod">
          <ac:chgData name="Alona Tsirulnikov" userId="4bbafd77-0cd3-4d60-af1e-94ad4b8daf43" providerId="ADAL" clId="{88FFDF4D-4FD0-48B5-9227-F43FD478BD05}" dt="2022-06-08T18:03:35.678" v="425"/>
          <ac:picMkLst>
            <pc:docMk/>
            <pc:sldMk cId="170897935" sldId="761"/>
            <ac:picMk id="10" creationId="{97CD6FDD-6C54-C747-93EC-A1ED85813709}"/>
          </ac:picMkLst>
        </pc:picChg>
        <pc:picChg chg="add mod">
          <ac:chgData name="Alona Tsirulnikov" userId="4bbafd77-0cd3-4d60-af1e-94ad4b8daf43" providerId="ADAL" clId="{88FFDF4D-4FD0-48B5-9227-F43FD478BD05}" dt="2022-06-08T18:03:35.678" v="425"/>
          <ac:picMkLst>
            <pc:docMk/>
            <pc:sldMk cId="170897935" sldId="761"/>
            <ac:picMk id="11" creationId="{85702650-1CDE-B978-9EA0-C0B66A49FFAC}"/>
          </ac:picMkLst>
        </pc:picChg>
      </pc:sldChg>
      <pc:sldChg chg="addSp delSp modSp new add del mod">
        <pc:chgData name="Alona Tsirulnikov" userId="4bbafd77-0cd3-4d60-af1e-94ad4b8daf43" providerId="ADAL" clId="{88FFDF4D-4FD0-48B5-9227-F43FD478BD05}" dt="2022-06-08T19:33:41.600" v="2306" actId="20577"/>
        <pc:sldMkLst>
          <pc:docMk/>
          <pc:sldMk cId="3364587106" sldId="762"/>
        </pc:sldMkLst>
        <pc:spChg chg="del">
          <ac:chgData name="Alona Tsirulnikov" userId="4bbafd77-0cd3-4d60-af1e-94ad4b8daf43" providerId="ADAL" clId="{88FFDF4D-4FD0-48B5-9227-F43FD478BD05}" dt="2022-06-08T18:03:41.471" v="428" actId="478"/>
          <ac:spMkLst>
            <pc:docMk/>
            <pc:sldMk cId="3364587106" sldId="762"/>
            <ac:spMk id="2" creationId="{557C2A70-0850-251A-5F0E-237E0C996E08}"/>
          </ac:spMkLst>
        </pc:spChg>
        <pc:spChg chg="del">
          <ac:chgData name="Alona Tsirulnikov" userId="4bbafd77-0cd3-4d60-af1e-94ad4b8daf43" providerId="ADAL" clId="{88FFDF4D-4FD0-48B5-9227-F43FD478BD05}" dt="2022-06-08T18:03:41.471" v="428" actId="478"/>
          <ac:spMkLst>
            <pc:docMk/>
            <pc:sldMk cId="3364587106" sldId="762"/>
            <ac:spMk id="3" creationId="{ED9C006C-172E-DD75-C60D-199C18135D79}"/>
          </ac:spMkLst>
        </pc:spChg>
        <pc:spChg chg="del">
          <ac:chgData name="Alona Tsirulnikov" userId="4bbafd77-0cd3-4d60-af1e-94ad4b8daf43" providerId="ADAL" clId="{88FFDF4D-4FD0-48B5-9227-F43FD478BD05}" dt="2022-06-08T18:03:41.471" v="428" actId="478"/>
          <ac:spMkLst>
            <pc:docMk/>
            <pc:sldMk cId="3364587106" sldId="762"/>
            <ac:spMk id="4" creationId="{06A28082-E91C-C858-4957-C098A890DF49}"/>
          </ac:spMkLst>
        </pc:spChg>
        <pc:spChg chg="add del mod">
          <ac:chgData name="Alona Tsirulnikov" userId="4bbafd77-0cd3-4d60-af1e-94ad4b8daf43" providerId="ADAL" clId="{88FFDF4D-4FD0-48B5-9227-F43FD478BD05}" dt="2022-06-08T19:33:33.414" v="2287" actId="478"/>
          <ac:spMkLst>
            <pc:docMk/>
            <pc:sldMk cId="3364587106" sldId="762"/>
            <ac:spMk id="5" creationId="{CE3661B7-F4AB-D50D-5380-F54D36ED8346}"/>
          </ac:spMkLst>
        </pc:spChg>
        <pc:spChg chg="add mod">
          <ac:chgData name="Alona Tsirulnikov" userId="4bbafd77-0cd3-4d60-af1e-94ad4b8daf43" providerId="ADAL" clId="{88FFDF4D-4FD0-48B5-9227-F43FD478BD05}" dt="2022-06-08T19:33:41.600" v="2306" actId="20577"/>
          <ac:spMkLst>
            <pc:docMk/>
            <pc:sldMk cId="3364587106" sldId="762"/>
            <ac:spMk id="7" creationId="{225504D9-09A5-B7EE-9150-0E35F48976A3}"/>
          </ac:spMkLst>
        </pc:spChg>
        <pc:graphicFrameChg chg="add mod">
          <ac:chgData name="Alona Tsirulnikov" userId="4bbafd77-0cd3-4d60-af1e-94ad4b8daf43" providerId="ADAL" clId="{88FFDF4D-4FD0-48B5-9227-F43FD478BD05}" dt="2022-06-08T18:03:48.508" v="429"/>
          <ac:graphicFrameMkLst>
            <pc:docMk/>
            <pc:sldMk cId="3364587106" sldId="762"/>
            <ac:graphicFrameMk id="6" creationId="{25319D80-C6E8-9842-1388-539759086EBC}"/>
          </ac:graphicFrameMkLst>
        </pc:graphicFrameChg>
      </pc:sldChg>
      <pc:sldChg chg="addSp delSp modSp new add del mod">
        <pc:chgData name="Alona Tsirulnikov" userId="4bbafd77-0cd3-4d60-af1e-94ad4b8daf43" providerId="ADAL" clId="{88FFDF4D-4FD0-48B5-9227-F43FD478BD05}" dt="2022-06-08T19:34:36.569" v="2329" actId="20577"/>
        <pc:sldMkLst>
          <pc:docMk/>
          <pc:sldMk cId="4081783242" sldId="763"/>
        </pc:sldMkLst>
        <pc:spChg chg="del">
          <ac:chgData name="Alona Tsirulnikov" userId="4bbafd77-0cd3-4d60-af1e-94ad4b8daf43" providerId="ADAL" clId="{88FFDF4D-4FD0-48B5-9227-F43FD478BD05}" dt="2022-06-08T18:03:55.181" v="432" actId="478"/>
          <ac:spMkLst>
            <pc:docMk/>
            <pc:sldMk cId="4081783242" sldId="763"/>
            <ac:spMk id="2" creationId="{D1D97D22-956A-69FD-2C91-84949F752FF3}"/>
          </ac:spMkLst>
        </pc:spChg>
        <pc:spChg chg="del">
          <ac:chgData name="Alona Tsirulnikov" userId="4bbafd77-0cd3-4d60-af1e-94ad4b8daf43" providerId="ADAL" clId="{88FFDF4D-4FD0-48B5-9227-F43FD478BD05}" dt="2022-06-08T18:03:55.181" v="432" actId="478"/>
          <ac:spMkLst>
            <pc:docMk/>
            <pc:sldMk cId="4081783242" sldId="763"/>
            <ac:spMk id="3" creationId="{1CF3F46D-BDB5-0FCD-6D8C-C1DB3A4070BF}"/>
          </ac:spMkLst>
        </pc:spChg>
        <pc:spChg chg="del">
          <ac:chgData name="Alona Tsirulnikov" userId="4bbafd77-0cd3-4d60-af1e-94ad4b8daf43" providerId="ADAL" clId="{88FFDF4D-4FD0-48B5-9227-F43FD478BD05}" dt="2022-06-08T18:03:55.181" v="432" actId="478"/>
          <ac:spMkLst>
            <pc:docMk/>
            <pc:sldMk cId="4081783242" sldId="763"/>
            <ac:spMk id="4" creationId="{627561C7-8736-5AA3-3B2E-ED9765EB8F34}"/>
          </ac:spMkLst>
        </pc:spChg>
        <pc:spChg chg="add mod">
          <ac:chgData name="Alona Tsirulnikov" userId="4bbafd77-0cd3-4d60-af1e-94ad4b8daf43" providerId="ADAL" clId="{88FFDF4D-4FD0-48B5-9227-F43FD478BD05}" dt="2022-06-08T18:04:08.902" v="433"/>
          <ac:spMkLst>
            <pc:docMk/>
            <pc:sldMk cId="4081783242" sldId="763"/>
            <ac:spMk id="5" creationId="{653C464D-CE5F-16A8-5149-8AF802F451C2}"/>
          </ac:spMkLst>
        </pc:spChg>
        <pc:spChg chg="add mod">
          <ac:chgData name="Alona Tsirulnikov" userId="4bbafd77-0cd3-4d60-af1e-94ad4b8daf43" providerId="ADAL" clId="{88FFDF4D-4FD0-48B5-9227-F43FD478BD05}" dt="2022-06-08T19:34:36.569" v="2329" actId="20577"/>
          <ac:spMkLst>
            <pc:docMk/>
            <pc:sldMk cId="4081783242" sldId="763"/>
            <ac:spMk id="6" creationId="{BE19A3EC-7C47-C23A-0E59-C92BC332F928}"/>
          </ac:spMkLst>
        </pc:spChg>
        <pc:spChg chg="add mod">
          <ac:chgData name="Alona Tsirulnikov" userId="4bbafd77-0cd3-4d60-af1e-94ad4b8daf43" providerId="ADAL" clId="{88FFDF4D-4FD0-48B5-9227-F43FD478BD05}" dt="2022-06-08T18:04:08.902" v="433"/>
          <ac:spMkLst>
            <pc:docMk/>
            <pc:sldMk cId="4081783242" sldId="763"/>
            <ac:spMk id="7" creationId="{E2A03996-1C7D-457E-E700-7828667A664E}"/>
          </ac:spMkLst>
        </pc:spChg>
        <pc:picChg chg="add mod">
          <ac:chgData name="Alona Tsirulnikov" userId="4bbafd77-0cd3-4d60-af1e-94ad4b8daf43" providerId="ADAL" clId="{88FFDF4D-4FD0-48B5-9227-F43FD478BD05}" dt="2022-06-08T18:04:08.902" v="433"/>
          <ac:picMkLst>
            <pc:docMk/>
            <pc:sldMk cId="4081783242" sldId="763"/>
            <ac:picMk id="8" creationId="{43CDE281-8B62-3669-764B-45A2E16B1BB9}"/>
          </ac:picMkLst>
        </pc:picChg>
        <pc:picChg chg="add mod">
          <ac:chgData name="Alona Tsirulnikov" userId="4bbafd77-0cd3-4d60-af1e-94ad4b8daf43" providerId="ADAL" clId="{88FFDF4D-4FD0-48B5-9227-F43FD478BD05}" dt="2022-06-08T18:04:08.902" v="433"/>
          <ac:picMkLst>
            <pc:docMk/>
            <pc:sldMk cId="4081783242" sldId="763"/>
            <ac:picMk id="9" creationId="{2D734800-FF54-43E0-D52F-531A42943FF1}"/>
          </ac:picMkLst>
        </pc:picChg>
      </pc:sldChg>
      <pc:sldChg chg="addSp delSp modSp new add del mod addCm">
        <pc:chgData name="Alona Tsirulnikov" userId="4bbafd77-0cd3-4d60-af1e-94ad4b8daf43" providerId="ADAL" clId="{88FFDF4D-4FD0-48B5-9227-F43FD478BD05}" dt="2022-06-08T19:36:55.105" v="2361"/>
        <pc:sldMkLst>
          <pc:docMk/>
          <pc:sldMk cId="130570022" sldId="764"/>
        </pc:sldMkLst>
        <pc:spChg chg="del">
          <ac:chgData name="Alona Tsirulnikov" userId="4bbafd77-0cd3-4d60-af1e-94ad4b8daf43" providerId="ADAL" clId="{88FFDF4D-4FD0-48B5-9227-F43FD478BD05}" dt="2022-06-08T18:04:13.977" v="436" actId="478"/>
          <ac:spMkLst>
            <pc:docMk/>
            <pc:sldMk cId="130570022" sldId="764"/>
            <ac:spMk id="2" creationId="{99E4C1C0-7056-B078-9559-FF08DEEA8DE3}"/>
          </ac:spMkLst>
        </pc:spChg>
        <pc:spChg chg="del">
          <ac:chgData name="Alona Tsirulnikov" userId="4bbafd77-0cd3-4d60-af1e-94ad4b8daf43" providerId="ADAL" clId="{88FFDF4D-4FD0-48B5-9227-F43FD478BD05}" dt="2022-06-08T18:04:13.977" v="436" actId="478"/>
          <ac:spMkLst>
            <pc:docMk/>
            <pc:sldMk cId="130570022" sldId="764"/>
            <ac:spMk id="3" creationId="{E10D3113-B3F9-1AC2-AECF-3F5AE70D92B3}"/>
          </ac:spMkLst>
        </pc:spChg>
        <pc:spChg chg="del">
          <ac:chgData name="Alona Tsirulnikov" userId="4bbafd77-0cd3-4d60-af1e-94ad4b8daf43" providerId="ADAL" clId="{88FFDF4D-4FD0-48B5-9227-F43FD478BD05}" dt="2022-06-08T18:04:13.977" v="436" actId="478"/>
          <ac:spMkLst>
            <pc:docMk/>
            <pc:sldMk cId="130570022" sldId="764"/>
            <ac:spMk id="4" creationId="{A788CD21-B648-9171-A94A-047867EDD3CA}"/>
          </ac:spMkLst>
        </pc:spChg>
        <pc:spChg chg="add del mod">
          <ac:chgData name="Alona Tsirulnikov" userId="4bbafd77-0cd3-4d60-af1e-94ad4b8daf43" providerId="ADAL" clId="{88FFDF4D-4FD0-48B5-9227-F43FD478BD05}" dt="2022-06-08T19:34:51.693" v="2330" actId="478"/>
          <ac:spMkLst>
            <pc:docMk/>
            <pc:sldMk cId="130570022" sldId="764"/>
            <ac:spMk id="5" creationId="{817CBFD5-848C-B0B2-B9D6-6744E962226D}"/>
          </ac:spMkLst>
        </pc:spChg>
        <pc:spChg chg="add mod">
          <ac:chgData name="Alona Tsirulnikov" userId="4bbafd77-0cd3-4d60-af1e-94ad4b8daf43" providerId="ADAL" clId="{88FFDF4D-4FD0-48B5-9227-F43FD478BD05}" dt="2022-06-08T19:36:37.658" v="2360" actId="1076"/>
          <ac:spMkLst>
            <pc:docMk/>
            <pc:sldMk cId="130570022" sldId="764"/>
            <ac:spMk id="6" creationId="{CFA06E4F-7F9E-859D-5229-F1F2C65AF657}"/>
          </ac:spMkLst>
        </pc:spChg>
        <pc:spChg chg="add mod">
          <ac:chgData name="Alona Tsirulnikov" userId="4bbafd77-0cd3-4d60-af1e-94ad4b8daf43" providerId="ADAL" clId="{88FFDF4D-4FD0-48B5-9227-F43FD478BD05}" dt="2022-06-08T19:34:52.418" v="2331"/>
          <ac:spMkLst>
            <pc:docMk/>
            <pc:sldMk cId="130570022" sldId="764"/>
            <ac:spMk id="8" creationId="{D8C5BA6B-8763-1A48-9100-DF0052718737}"/>
          </ac:spMkLst>
        </pc:spChg>
        <pc:picChg chg="add mod">
          <ac:chgData name="Alona Tsirulnikov" userId="4bbafd77-0cd3-4d60-af1e-94ad4b8daf43" providerId="ADAL" clId="{88FFDF4D-4FD0-48B5-9227-F43FD478BD05}" dt="2022-06-08T18:04:21.368" v="437"/>
          <ac:picMkLst>
            <pc:docMk/>
            <pc:sldMk cId="130570022" sldId="764"/>
            <ac:picMk id="7" creationId="{C91FEDEE-340E-546A-5628-3E569840BB42}"/>
          </ac:picMkLst>
        </pc:picChg>
      </pc:sldChg>
      <pc:sldChg chg="addSp delSp modSp new add del mod addCm">
        <pc:chgData name="Alona Tsirulnikov" userId="4bbafd77-0cd3-4d60-af1e-94ad4b8daf43" providerId="ADAL" clId="{88FFDF4D-4FD0-48B5-9227-F43FD478BD05}" dt="2022-06-08T19:37:29.630" v="2366"/>
        <pc:sldMkLst>
          <pc:docMk/>
          <pc:sldMk cId="1112294650" sldId="765"/>
        </pc:sldMkLst>
        <pc:spChg chg="del">
          <ac:chgData name="Alona Tsirulnikov" userId="4bbafd77-0cd3-4d60-af1e-94ad4b8daf43" providerId="ADAL" clId="{88FFDF4D-4FD0-48B5-9227-F43FD478BD05}" dt="2022-06-08T18:04:38.250" v="442" actId="478"/>
          <ac:spMkLst>
            <pc:docMk/>
            <pc:sldMk cId="1112294650" sldId="765"/>
            <ac:spMk id="2" creationId="{E555BE1C-0E37-AC96-4304-D3933449E9C0}"/>
          </ac:spMkLst>
        </pc:spChg>
        <pc:spChg chg="del">
          <ac:chgData name="Alona Tsirulnikov" userId="4bbafd77-0cd3-4d60-af1e-94ad4b8daf43" providerId="ADAL" clId="{88FFDF4D-4FD0-48B5-9227-F43FD478BD05}" dt="2022-06-08T18:04:38.250" v="442" actId="478"/>
          <ac:spMkLst>
            <pc:docMk/>
            <pc:sldMk cId="1112294650" sldId="765"/>
            <ac:spMk id="3" creationId="{67CEA1D6-0A32-1F1A-D435-7C79DD949860}"/>
          </ac:spMkLst>
        </pc:spChg>
        <pc:spChg chg="del">
          <ac:chgData name="Alona Tsirulnikov" userId="4bbafd77-0cd3-4d60-af1e-94ad4b8daf43" providerId="ADAL" clId="{88FFDF4D-4FD0-48B5-9227-F43FD478BD05}" dt="2022-06-08T18:04:38.250" v="442" actId="478"/>
          <ac:spMkLst>
            <pc:docMk/>
            <pc:sldMk cId="1112294650" sldId="765"/>
            <ac:spMk id="4" creationId="{B6960115-834B-FADA-28BD-B6E761C09432}"/>
          </ac:spMkLst>
        </pc:spChg>
        <pc:spChg chg="add mod">
          <ac:chgData name="Alona Tsirulnikov" userId="4bbafd77-0cd3-4d60-af1e-94ad4b8daf43" providerId="ADAL" clId="{88FFDF4D-4FD0-48B5-9227-F43FD478BD05}" dt="2022-06-08T18:04:48.016" v="445"/>
          <ac:spMkLst>
            <pc:docMk/>
            <pc:sldMk cId="1112294650" sldId="765"/>
            <ac:spMk id="5" creationId="{5DF46989-77DB-4DF3-A086-A0BE655EF8E1}"/>
          </ac:spMkLst>
        </pc:spChg>
        <pc:spChg chg="add del mod">
          <ac:chgData name="Alona Tsirulnikov" userId="4bbafd77-0cd3-4d60-af1e-94ad4b8daf43" providerId="ADAL" clId="{88FFDF4D-4FD0-48B5-9227-F43FD478BD05}" dt="2022-06-08T19:37:11.076" v="2364" actId="478"/>
          <ac:spMkLst>
            <pc:docMk/>
            <pc:sldMk cId="1112294650" sldId="765"/>
            <ac:spMk id="6" creationId="{EBEFC93E-2B05-BE6A-BA4F-F2321B6453F7}"/>
          </ac:spMkLst>
        </pc:spChg>
        <pc:spChg chg="add del mod">
          <ac:chgData name="Alona Tsirulnikov" userId="4bbafd77-0cd3-4d60-af1e-94ad4b8daf43" providerId="ADAL" clId="{88FFDF4D-4FD0-48B5-9227-F43FD478BD05}" dt="2022-06-08T19:37:09.880" v="2363"/>
          <ac:spMkLst>
            <pc:docMk/>
            <pc:sldMk cId="1112294650" sldId="765"/>
            <ac:spMk id="9" creationId="{26B10B99-B050-55A2-16D6-FB1E02C9A124}"/>
          </ac:spMkLst>
        </pc:spChg>
        <pc:spChg chg="add mod">
          <ac:chgData name="Alona Tsirulnikov" userId="4bbafd77-0cd3-4d60-af1e-94ad4b8daf43" providerId="ADAL" clId="{88FFDF4D-4FD0-48B5-9227-F43FD478BD05}" dt="2022-06-08T19:37:11.932" v="2365"/>
          <ac:spMkLst>
            <pc:docMk/>
            <pc:sldMk cId="1112294650" sldId="765"/>
            <ac:spMk id="10" creationId="{09123274-C898-C076-5208-525823C2E95F}"/>
          </ac:spMkLst>
        </pc:spChg>
        <pc:graphicFrameChg chg="add mod">
          <ac:chgData name="Alona Tsirulnikov" userId="4bbafd77-0cd3-4d60-af1e-94ad4b8daf43" providerId="ADAL" clId="{88FFDF4D-4FD0-48B5-9227-F43FD478BD05}" dt="2022-06-08T18:04:48.016" v="445"/>
          <ac:graphicFrameMkLst>
            <pc:docMk/>
            <pc:sldMk cId="1112294650" sldId="765"/>
            <ac:graphicFrameMk id="7" creationId="{F1196521-1B05-185C-555C-6CD308CDFDC1}"/>
          </ac:graphicFrameMkLst>
        </pc:graphicFrameChg>
        <pc:graphicFrameChg chg="add mod">
          <ac:chgData name="Alona Tsirulnikov" userId="4bbafd77-0cd3-4d60-af1e-94ad4b8daf43" providerId="ADAL" clId="{88FFDF4D-4FD0-48B5-9227-F43FD478BD05}" dt="2022-06-08T18:04:48.016" v="445"/>
          <ac:graphicFrameMkLst>
            <pc:docMk/>
            <pc:sldMk cId="1112294650" sldId="765"/>
            <ac:graphicFrameMk id="8" creationId="{79987B8F-C744-DBCC-096F-B87CF208DB3A}"/>
          </ac:graphicFrameMkLst>
        </pc:graphicFrameChg>
      </pc:sldChg>
      <pc:sldChg chg="addSp delSp modSp new mod">
        <pc:chgData name="Alona Tsirulnikov" userId="4bbafd77-0cd3-4d60-af1e-94ad4b8daf43" providerId="ADAL" clId="{88FFDF4D-4FD0-48B5-9227-F43FD478BD05}" dt="2022-06-08T19:38:28.846" v="2379" actId="14100"/>
        <pc:sldMkLst>
          <pc:docMk/>
          <pc:sldMk cId="231620520" sldId="766"/>
        </pc:sldMkLst>
        <pc:spChg chg="del">
          <ac:chgData name="Alona Tsirulnikov" userId="4bbafd77-0cd3-4d60-af1e-94ad4b8daf43" providerId="ADAL" clId="{88FFDF4D-4FD0-48B5-9227-F43FD478BD05}" dt="2022-06-08T18:04:53.743" v="448" actId="478"/>
          <ac:spMkLst>
            <pc:docMk/>
            <pc:sldMk cId="231620520" sldId="766"/>
            <ac:spMk id="2" creationId="{F18E4B10-2611-D785-807C-8D3276575236}"/>
          </ac:spMkLst>
        </pc:spChg>
        <pc:spChg chg="del">
          <ac:chgData name="Alona Tsirulnikov" userId="4bbafd77-0cd3-4d60-af1e-94ad4b8daf43" providerId="ADAL" clId="{88FFDF4D-4FD0-48B5-9227-F43FD478BD05}" dt="2022-06-08T18:04:53.743" v="448" actId="478"/>
          <ac:spMkLst>
            <pc:docMk/>
            <pc:sldMk cId="231620520" sldId="766"/>
            <ac:spMk id="3" creationId="{B8E45E96-6898-B20B-F2E7-D8ACAE3C9EE7}"/>
          </ac:spMkLst>
        </pc:spChg>
        <pc:spChg chg="del">
          <ac:chgData name="Alona Tsirulnikov" userId="4bbafd77-0cd3-4d60-af1e-94ad4b8daf43" providerId="ADAL" clId="{88FFDF4D-4FD0-48B5-9227-F43FD478BD05}" dt="2022-06-08T18:04:53.743" v="448" actId="478"/>
          <ac:spMkLst>
            <pc:docMk/>
            <pc:sldMk cId="231620520" sldId="766"/>
            <ac:spMk id="4" creationId="{562E779D-13E2-0022-9A68-487001CD4F8A}"/>
          </ac:spMkLst>
        </pc:spChg>
        <pc:spChg chg="add del mod">
          <ac:chgData name="Alona Tsirulnikov" userId="4bbafd77-0cd3-4d60-af1e-94ad4b8daf43" providerId="ADAL" clId="{88FFDF4D-4FD0-48B5-9227-F43FD478BD05}" dt="2022-06-08T19:37:52.265" v="2367" actId="478"/>
          <ac:spMkLst>
            <pc:docMk/>
            <pc:sldMk cId="231620520" sldId="766"/>
            <ac:spMk id="5" creationId="{09FE007A-7CD6-C926-BD64-7711B8EE2EDF}"/>
          </ac:spMkLst>
        </pc:spChg>
        <pc:spChg chg="add mod">
          <ac:chgData name="Alona Tsirulnikov" userId="4bbafd77-0cd3-4d60-af1e-94ad4b8daf43" providerId="ADAL" clId="{88FFDF4D-4FD0-48B5-9227-F43FD478BD05}" dt="2022-06-08T18:04:59.990" v="449"/>
          <ac:spMkLst>
            <pc:docMk/>
            <pc:sldMk cId="231620520" sldId="766"/>
            <ac:spMk id="6" creationId="{F8364023-BA24-FD40-175B-F39587288BFA}"/>
          </ac:spMkLst>
        </pc:spChg>
        <pc:spChg chg="add mod">
          <ac:chgData name="Alona Tsirulnikov" userId="4bbafd77-0cd3-4d60-af1e-94ad4b8daf43" providerId="ADAL" clId="{88FFDF4D-4FD0-48B5-9227-F43FD478BD05}" dt="2022-06-08T19:38:11.792" v="2376" actId="1036"/>
          <ac:spMkLst>
            <pc:docMk/>
            <pc:sldMk cId="231620520" sldId="766"/>
            <ac:spMk id="7" creationId="{49CF35A1-AE20-E7D3-06D1-815A0406C55B}"/>
          </ac:spMkLst>
        </pc:spChg>
        <pc:spChg chg="add mod">
          <ac:chgData name="Alona Tsirulnikov" userId="4bbafd77-0cd3-4d60-af1e-94ad4b8daf43" providerId="ADAL" clId="{88FFDF4D-4FD0-48B5-9227-F43FD478BD05}" dt="2022-06-08T18:04:59.990" v="449"/>
          <ac:spMkLst>
            <pc:docMk/>
            <pc:sldMk cId="231620520" sldId="766"/>
            <ac:spMk id="8" creationId="{BD55EF56-FEFC-424E-6CB1-54FC3131881A}"/>
          </ac:spMkLst>
        </pc:spChg>
        <pc:spChg chg="add mod">
          <ac:chgData name="Alona Tsirulnikov" userId="4bbafd77-0cd3-4d60-af1e-94ad4b8daf43" providerId="ADAL" clId="{88FFDF4D-4FD0-48B5-9227-F43FD478BD05}" dt="2022-06-08T19:38:28.846" v="2379" actId="14100"/>
          <ac:spMkLst>
            <pc:docMk/>
            <pc:sldMk cId="231620520" sldId="766"/>
            <ac:spMk id="9" creationId="{E6F408BB-1FCA-4FF2-D5EE-40164EB32362}"/>
          </ac:spMkLst>
        </pc:spChg>
        <pc:spChg chg="add mod">
          <ac:chgData name="Alona Tsirulnikov" userId="4bbafd77-0cd3-4d60-af1e-94ad4b8daf43" providerId="ADAL" clId="{88FFDF4D-4FD0-48B5-9227-F43FD478BD05}" dt="2022-06-08T19:37:52.656" v="2368"/>
          <ac:spMkLst>
            <pc:docMk/>
            <pc:sldMk cId="231620520" sldId="766"/>
            <ac:spMk id="11" creationId="{95882C06-D9CD-4597-FB57-ED5C2489D9D5}"/>
          </ac:spMkLst>
        </pc:spChg>
        <pc:picChg chg="add mod">
          <ac:chgData name="Alona Tsirulnikov" userId="4bbafd77-0cd3-4d60-af1e-94ad4b8daf43" providerId="ADAL" clId="{88FFDF4D-4FD0-48B5-9227-F43FD478BD05}" dt="2022-06-08T18:04:59.990" v="449"/>
          <ac:picMkLst>
            <pc:docMk/>
            <pc:sldMk cId="231620520" sldId="766"/>
            <ac:picMk id="10" creationId="{E13F5F4A-7630-E840-67D2-43BCA56FB34F}"/>
          </ac:picMkLst>
        </pc:picChg>
      </pc:sldChg>
      <pc:sldChg chg="addSp delSp modSp new mod">
        <pc:chgData name="Alona Tsirulnikov" userId="4bbafd77-0cd3-4d60-af1e-94ad4b8daf43" providerId="ADAL" clId="{88FFDF4D-4FD0-48B5-9227-F43FD478BD05}" dt="2022-06-08T19:40:03.662" v="2386"/>
        <pc:sldMkLst>
          <pc:docMk/>
          <pc:sldMk cId="3192634631" sldId="767"/>
        </pc:sldMkLst>
        <pc:spChg chg="del">
          <ac:chgData name="Alona Tsirulnikov" userId="4bbafd77-0cd3-4d60-af1e-94ad4b8daf43" providerId="ADAL" clId="{88FFDF4D-4FD0-48B5-9227-F43FD478BD05}" dt="2022-06-08T18:05:06.176" v="452" actId="478"/>
          <ac:spMkLst>
            <pc:docMk/>
            <pc:sldMk cId="3192634631" sldId="767"/>
            <ac:spMk id="2" creationId="{19A38F63-C409-0313-0F59-783F40E590ED}"/>
          </ac:spMkLst>
        </pc:spChg>
        <pc:spChg chg="del">
          <ac:chgData name="Alona Tsirulnikov" userId="4bbafd77-0cd3-4d60-af1e-94ad4b8daf43" providerId="ADAL" clId="{88FFDF4D-4FD0-48B5-9227-F43FD478BD05}" dt="2022-06-08T18:05:06.176" v="452" actId="478"/>
          <ac:spMkLst>
            <pc:docMk/>
            <pc:sldMk cId="3192634631" sldId="767"/>
            <ac:spMk id="3" creationId="{91B4213E-FC60-5AA9-5513-06B3BE0288E2}"/>
          </ac:spMkLst>
        </pc:spChg>
        <pc:spChg chg="del">
          <ac:chgData name="Alona Tsirulnikov" userId="4bbafd77-0cd3-4d60-af1e-94ad4b8daf43" providerId="ADAL" clId="{88FFDF4D-4FD0-48B5-9227-F43FD478BD05}" dt="2022-06-08T18:05:06.176" v="452" actId="478"/>
          <ac:spMkLst>
            <pc:docMk/>
            <pc:sldMk cId="3192634631" sldId="767"/>
            <ac:spMk id="4" creationId="{4FF09B63-1710-2D38-BD65-81C536DB3870}"/>
          </ac:spMkLst>
        </pc:spChg>
        <pc:spChg chg="add mod">
          <ac:chgData name="Alona Tsirulnikov" userId="4bbafd77-0cd3-4d60-af1e-94ad4b8daf43" providerId="ADAL" clId="{88FFDF4D-4FD0-48B5-9227-F43FD478BD05}" dt="2022-06-08T18:05:12.231" v="453"/>
          <ac:spMkLst>
            <pc:docMk/>
            <pc:sldMk cId="3192634631" sldId="767"/>
            <ac:spMk id="5" creationId="{91779491-03F2-FD80-6598-21988C1FE330}"/>
          </ac:spMkLst>
        </pc:spChg>
        <pc:spChg chg="add mod">
          <ac:chgData name="Alona Tsirulnikov" userId="4bbafd77-0cd3-4d60-af1e-94ad4b8daf43" providerId="ADAL" clId="{88FFDF4D-4FD0-48B5-9227-F43FD478BD05}" dt="2022-06-08T18:05:12.231" v="453"/>
          <ac:spMkLst>
            <pc:docMk/>
            <pc:sldMk cId="3192634631" sldId="767"/>
            <ac:spMk id="6" creationId="{F230DF28-634E-FBEF-4361-1D0F44CA4FDF}"/>
          </ac:spMkLst>
        </pc:spChg>
        <pc:spChg chg="add mod">
          <ac:chgData name="Alona Tsirulnikov" userId="4bbafd77-0cd3-4d60-af1e-94ad4b8daf43" providerId="ADAL" clId="{88FFDF4D-4FD0-48B5-9227-F43FD478BD05}" dt="2022-06-08T18:05:12.231" v="453"/>
          <ac:spMkLst>
            <pc:docMk/>
            <pc:sldMk cId="3192634631" sldId="767"/>
            <ac:spMk id="7" creationId="{A0493F21-4AF9-413D-45D5-16B207FE47A6}"/>
          </ac:spMkLst>
        </pc:spChg>
        <pc:spChg chg="add mod">
          <ac:chgData name="Alona Tsirulnikov" userId="4bbafd77-0cd3-4d60-af1e-94ad4b8daf43" providerId="ADAL" clId="{88FFDF4D-4FD0-48B5-9227-F43FD478BD05}" dt="2022-06-08T18:05:12.231" v="453"/>
          <ac:spMkLst>
            <pc:docMk/>
            <pc:sldMk cId="3192634631" sldId="767"/>
            <ac:spMk id="8" creationId="{73650A76-B488-569A-58EE-672994D938D4}"/>
          </ac:spMkLst>
        </pc:spChg>
        <pc:spChg chg="add mod">
          <ac:chgData name="Alona Tsirulnikov" userId="4bbafd77-0cd3-4d60-af1e-94ad4b8daf43" providerId="ADAL" clId="{88FFDF4D-4FD0-48B5-9227-F43FD478BD05}" dt="2022-06-08T18:05:12.231" v="453"/>
          <ac:spMkLst>
            <pc:docMk/>
            <pc:sldMk cId="3192634631" sldId="767"/>
            <ac:spMk id="10" creationId="{ED8F4C3F-1F1C-D4DE-911D-8211A86A4770}"/>
          </ac:spMkLst>
        </pc:spChg>
        <pc:spChg chg="add mod">
          <ac:chgData name="Alona Tsirulnikov" userId="4bbafd77-0cd3-4d60-af1e-94ad4b8daf43" providerId="ADAL" clId="{88FFDF4D-4FD0-48B5-9227-F43FD478BD05}" dt="2022-06-08T18:05:12.231" v="453"/>
          <ac:spMkLst>
            <pc:docMk/>
            <pc:sldMk cId="3192634631" sldId="767"/>
            <ac:spMk id="11" creationId="{116214D2-9AAE-0DC1-8AB5-D48EAAB9F897}"/>
          </ac:spMkLst>
        </pc:spChg>
        <pc:spChg chg="add mod">
          <ac:chgData name="Alona Tsirulnikov" userId="4bbafd77-0cd3-4d60-af1e-94ad4b8daf43" providerId="ADAL" clId="{88FFDF4D-4FD0-48B5-9227-F43FD478BD05}" dt="2022-06-08T18:05:12.231" v="453"/>
          <ac:spMkLst>
            <pc:docMk/>
            <pc:sldMk cId="3192634631" sldId="767"/>
            <ac:spMk id="12" creationId="{D83C2C7D-477B-6701-F9E9-EEA52D512195}"/>
          </ac:spMkLst>
        </pc:spChg>
        <pc:spChg chg="add mod">
          <ac:chgData name="Alona Tsirulnikov" userId="4bbafd77-0cd3-4d60-af1e-94ad4b8daf43" providerId="ADAL" clId="{88FFDF4D-4FD0-48B5-9227-F43FD478BD05}" dt="2022-06-08T19:38:52.156" v="2380"/>
          <ac:spMkLst>
            <pc:docMk/>
            <pc:sldMk cId="3192634631" sldId="767"/>
            <ac:spMk id="13" creationId="{35D054DE-7DDF-A6E4-0DD4-E9F19AC6DAFD}"/>
          </ac:spMkLst>
        </pc:spChg>
        <pc:graphicFrameChg chg="add mod modGraphic">
          <ac:chgData name="Alona Tsirulnikov" userId="4bbafd77-0cd3-4d60-af1e-94ad4b8daf43" providerId="ADAL" clId="{88FFDF4D-4FD0-48B5-9227-F43FD478BD05}" dt="2022-06-08T19:40:03.662" v="2386"/>
          <ac:graphicFrameMkLst>
            <pc:docMk/>
            <pc:sldMk cId="3192634631" sldId="767"/>
            <ac:graphicFrameMk id="9" creationId="{79EE9FF5-92D7-E8BB-C4F4-87AC507FB90E}"/>
          </ac:graphicFrameMkLst>
        </pc:graphicFrameChg>
      </pc:sldChg>
      <pc:sldChg chg="addSp delSp modSp new mod">
        <pc:chgData name="Alona Tsirulnikov" userId="4bbafd77-0cd3-4d60-af1e-94ad4b8daf43" providerId="ADAL" clId="{88FFDF4D-4FD0-48B5-9227-F43FD478BD05}" dt="2022-06-08T19:40:49.844" v="2411" actId="20577"/>
        <pc:sldMkLst>
          <pc:docMk/>
          <pc:sldMk cId="2294639703" sldId="768"/>
        </pc:sldMkLst>
        <pc:spChg chg="del">
          <ac:chgData name="Alona Tsirulnikov" userId="4bbafd77-0cd3-4d60-af1e-94ad4b8daf43" providerId="ADAL" clId="{88FFDF4D-4FD0-48B5-9227-F43FD478BD05}" dt="2022-06-08T18:05:18.582" v="456" actId="478"/>
          <ac:spMkLst>
            <pc:docMk/>
            <pc:sldMk cId="2294639703" sldId="768"/>
            <ac:spMk id="2" creationId="{A9628479-7D3F-1638-4A3F-1D67FE16DFC8}"/>
          </ac:spMkLst>
        </pc:spChg>
        <pc:spChg chg="del">
          <ac:chgData name="Alona Tsirulnikov" userId="4bbafd77-0cd3-4d60-af1e-94ad4b8daf43" providerId="ADAL" clId="{88FFDF4D-4FD0-48B5-9227-F43FD478BD05}" dt="2022-06-08T18:05:18.582" v="456" actId="478"/>
          <ac:spMkLst>
            <pc:docMk/>
            <pc:sldMk cId="2294639703" sldId="768"/>
            <ac:spMk id="3" creationId="{260CD62B-5E6C-DA03-BCBB-EAFAA6224C36}"/>
          </ac:spMkLst>
        </pc:spChg>
        <pc:spChg chg="del">
          <ac:chgData name="Alona Tsirulnikov" userId="4bbafd77-0cd3-4d60-af1e-94ad4b8daf43" providerId="ADAL" clId="{88FFDF4D-4FD0-48B5-9227-F43FD478BD05}" dt="2022-06-08T18:05:18.582" v="456" actId="478"/>
          <ac:spMkLst>
            <pc:docMk/>
            <pc:sldMk cId="2294639703" sldId="768"/>
            <ac:spMk id="4" creationId="{2867548E-8E25-B854-65F1-71BA68A2B15A}"/>
          </ac:spMkLst>
        </pc:spChg>
        <pc:spChg chg="add mod">
          <ac:chgData name="Alona Tsirulnikov" userId="4bbafd77-0cd3-4d60-af1e-94ad4b8daf43" providerId="ADAL" clId="{88FFDF4D-4FD0-48B5-9227-F43FD478BD05}" dt="2022-06-08T18:05:25.875" v="457"/>
          <ac:spMkLst>
            <pc:docMk/>
            <pc:sldMk cId="2294639703" sldId="768"/>
            <ac:spMk id="5" creationId="{821F328E-31E6-F78F-B48E-F68E1954FD3A}"/>
          </ac:spMkLst>
        </pc:spChg>
        <pc:spChg chg="add mod">
          <ac:chgData name="Alona Tsirulnikov" userId="4bbafd77-0cd3-4d60-af1e-94ad4b8daf43" providerId="ADAL" clId="{88FFDF4D-4FD0-48B5-9227-F43FD478BD05}" dt="2022-06-08T18:05:25.875" v="457"/>
          <ac:spMkLst>
            <pc:docMk/>
            <pc:sldMk cId="2294639703" sldId="768"/>
            <ac:spMk id="6" creationId="{6DA2E4FD-A981-E7F7-19CD-EB95858B9D5F}"/>
          </ac:spMkLst>
        </pc:spChg>
        <pc:spChg chg="add mod">
          <ac:chgData name="Alona Tsirulnikov" userId="4bbafd77-0cd3-4d60-af1e-94ad4b8daf43" providerId="ADAL" clId="{88FFDF4D-4FD0-48B5-9227-F43FD478BD05}" dt="2022-06-08T18:05:34.378" v="458"/>
          <ac:spMkLst>
            <pc:docMk/>
            <pc:sldMk cId="2294639703" sldId="768"/>
            <ac:spMk id="7" creationId="{DE66BE2A-DD38-91C5-7528-EE19277C7B88}"/>
          </ac:spMkLst>
        </pc:spChg>
        <pc:spChg chg="add mod">
          <ac:chgData name="Alona Tsirulnikov" userId="4bbafd77-0cd3-4d60-af1e-94ad4b8daf43" providerId="ADAL" clId="{88FFDF4D-4FD0-48B5-9227-F43FD478BD05}" dt="2022-06-08T18:05:34.378" v="458"/>
          <ac:spMkLst>
            <pc:docMk/>
            <pc:sldMk cId="2294639703" sldId="768"/>
            <ac:spMk id="8" creationId="{EA8346CF-A6DD-9FAB-C32F-8433D5F18DD8}"/>
          </ac:spMkLst>
        </pc:spChg>
        <pc:spChg chg="add mod">
          <ac:chgData name="Alona Tsirulnikov" userId="4bbafd77-0cd3-4d60-af1e-94ad4b8daf43" providerId="ADAL" clId="{88FFDF4D-4FD0-48B5-9227-F43FD478BD05}" dt="2022-06-08T19:40:49.844" v="2411" actId="20577"/>
          <ac:spMkLst>
            <pc:docMk/>
            <pc:sldMk cId="2294639703" sldId="768"/>
            <ac:spMk id="9" creationId="{F9177EBC-F002-CF75-5345-55E8364EA12D}"/>
          </ac:spMkLst>
        </pc:spChg>
      </pc:sldChg>
      <pc:sldChg chg="addSp delSp modSp new mod">
        <pc:chgData name="Alona Tsirulnikov" userId="4bbafd77-0cd3-4d60-af1e-94ad4b8daf43" providerId="ADAL" clId="{88FFDF4D-4FD0-48B5-9227-F43FD478BD05}" dt="2022-06-08T19:41:02.178" v="2438" actId="1036"/>
        <pc:sldMkLst>
          <pc:docMk/>
          <pc:sldMk cId="2622734685" sldId="769"/>
        </pc:sldMkLst>
        <pc:spChg chg="del">
          <ac:chgData name="Alona Tsirulnikov" userId="4bbafd77-0cd3-4d60-af1e-94ad4b8daf43" providerId="ADAL" clId="{88FFDF4D-4FD0-48B5-9227-F43FD478BD05}" dt="2022-06-08T18:05:40.799" v="461" actId="478"/>
          <ac:spMkLst>
            <pc:docMk/>
            <pc:sldMk cId="2622734685" sldId="769"/>
            <ac:spMk id="2" creationId="{B1FC38D1-BFB5-2F66-AFAD-71CD6269610E}"/>
          </ac:spMkLst>
        </pc:spChg>
        <pc:spChg chg="del">
          <ac:chgData name="Alona Tsirulnikov" userId="4bbafd77-0cd3-4d60-af1e-94ad4b8daf43" providerId="ADAL" clId="{88FFDF4D-4FD0-48B5-9227-F43FD478BD05}" dt="2022-06-08T18:05:40.799" v="461" actId="478"/>
          <ac:spMkLst>
            <pc:docMk/>
            <pc:sldMk cId="2622734685" sldId="769"/>
            <ac:spMk id="3" creationId="{94528779-599A-5CF3-7D5B-361593D84854}"/>
          </ac:spMkLst>
        </pc:spChg>
        <pc:spChg chg="del">
          <ac:chgData name="Alona Tsirulnikov" userId="4bbafd77-0cd3-4d60-af1e-94ad4b8daf43" providerId="ADAL" clId="{88FFDF4D-4FD0-48B5-9227-F43FD478BD05}" dt="2022-06-08T18:05:40.799" v="461" actId="478"/>
          <ac:spMkLst>
            <pc:docMk/>
            <pc:sldMk cId="2622734685" sldId="769"/>
            <ac:spMk id="4" creationId="{6317A614-3431-194E-CF95-E633E192E3FE}"/>
          </ac:spMkLst>
        </pc:spChg>
        <pc:spChg chg="add mod">
          <ac:chgData name="Alona Tsirulnikov" userId="4bbafd77-0cd3-4d60-af1e-94ad4b8daf43" providerId="ADAL" clId="{88FFDF4D-4FD0-48B5-9227-F43FD478BD05}" dt="2022-06-08T18:05:53.996" v="462"/>
          <ac:spMkLst>
            <pc:docMk/>
            <pc:sldMk cId="2622734685" sldId="769"/>
            <ac:spMk id="8" creationId="{861F4AA6-F8CD-17CC-16B6-C00A5BA794BA}"/>
          </ac:spMkLst>
        </pc:spChg>
        <pc:spChg chg="add mod">
          <ac:chgData name="Alona Tsirulnikov" userId="4bbafd77-0cd3-4d60-af1e-94ad4b8daf43" providerId="ADAL" clId="{88FFDF4D-4FD0-48B5-9227-F43FD478BD05}" dt="2022-06-08T18:05:53.996" v="462"/>
          <ac:spMkLst>
            <pc:docMk/>
            <pc:sldMk cId="2622734685" sldId="769"/>
            <ac:spMk id="9" creationId="{ECB12C3B-FB77-F0F1-28F3-F85292E8F079}"/>
          </ac:spMkLst>
        </pc:spChg>
        <pc:spChg chg="add del mod">
          <ac:chgData name="Alona Tsirulnikov" userId="4bbafd77-0cd3-4d60-af1e-94ad4b8daf43" providerId="ADAL" clId="{88FFDF4D-4FD0-48B5-9227-F43FD478BD05}" dt="2022-06-08T19:40:58.097" v="2412" actId="478"/>
          <ac:spMkLst>
            <pc:docMk/>
            <pc:sldMk cId="2622734685" sldId="769"/>
            <ac:spMk id="10" creationId="{F4F23053-4693-2B53-4DA3-1A6674DBB615}"/>
          </ac:spMkLst>
        </pc:spChg>
        <pc:spChg chg="add mod">
          <ac:chgData name="Alona Tsirulnikov" userId="4bbafd77-0cd3-4d60-af1e-94ad4b8daf43" providerId="ADAL" clId="{88FFDF4D-4FD0-48B5-9227-F43FD478BD05}" dt="2022-06-08T18:05:53.996" v="462"/>
          <ac:spMkLst>
            <pc:docMk/>
            <pc:sldMk cId="2622734685" sldId="769"/>
            <ac:spMk id="11" creationId="{B0313C94-310E-8183-C30F-0F84B152710A}"/>
          </ac:spMkLst>
        </pc:spChg>
        <pc:spChg chg="add mod">
          <ac:chgData name="Alona Tsirulnikov" userId="4bbafd77-0cd3-4d60-af1e-94ad4b8daf43" providerId="ADAL" clId="{88FFDF4D-4FD0-48B5-9227-F43FD478BD05}" dt="2022-06-08T18:05:53.996" v="462"/>
          <ac:spMkLst>
            <pc:docMk/>
            <pc:sldMk cId="2622734685" sldId="769"/>
            <ac:spMk id="12" creationId="{3A1140BA-333B-42FB-54F8-E2F98B4819F7}"/>
          </ac:spMkLst>
        </pc:spChg>
        <pc:spChg chg="add mod">
          <ac:chgData name="Alona Tsirulnikov" userId="4bbafd77-0cd3-4d60-af1e-94ad4b8daf43" providerId="ADAL" clId="{88FFDF4D-4FD0-48B5-9227-F43FD478BD05}" dt="2022-06-08T18:05:53.996" v="462"/>
          <ac:spMkLst>
            <pc:docMk/>
            <pc:sldMk cId="2622734685" sldId="769"/>
            <ac:spMk id="14" creationId="{5BCCE1E1-53DB-691C-A965-A84A2D9AC02D}"/>
          </ac:spMkLst>
        </pc:spChg>
        <pc:spChg chg="add mod">
          <ac:chgData name="Alona Tsirulnikov" userId="4bbafd77-0cd3-4d60-af1e-94ad4b8daf43" providerId="ADAL" clId="{88FFDF4D-4FD0-48B5-9227-F43FD478BD05}" dt="2022-06-08T18:05:53.996" v="462"/>
          <ac:spMkLst>
            <pc:docMk/>
            <pc:sldMk cId="2622734685" sldId="769"/>
            <ac:spMk id="15" creationId="{C542DD70-F085-863A-3861-2BEB6D18D022}"/>
          </ac:spMkLst>
        </pc:spChg>
        <pc:spChg chg="add mod">
          <ac:chgData name="Alona Tsirulnikov" userId="4bbafd77-0cd3-4d60-af1e-94ad4b8daf43" providerId="ADAL" clId="{88FFDF4D-4FD0-48B5-9227-F43FD478BD05}" dt="2022-06-08T19:41:02.178" v="2438" actId="1036"/>
          <ac:spMkLst>
            <pc:docMk/>
            <pc:sldMk cId="2622734685" sldId="769"/>
            <ac:spMk id="16" creationId="{22B0A7A6-9296-BE20-8F5E-2E961746DACA}"/>
          </ac:spMkLst>
        </pc:spChg>
        <pc:picChg chg="add mod modCrop">
          <ac:chgData name="Alona Tsirulnikov" userId="4bbafd77-0cd3-4d60-af1e-94ad4b8daf43" providerId="ADAL" clId="{88FFDF4D-4FD0-48B5-9227-F43FD478BD05}" dt="2022-06-08T18:06:30.187" v="466" actId="732"/>
          <ac:picMkLst>
            <pc:docMk/>
            <pc:sldMk cId="2622734685" sldId="769"/>
            <ac:picMk id="5" creationId="{1ECA90E8-EA73-A7A6-9616-753E5D1365F9}"/>
          </ac:picMkLst>
        </pc:picChg>
        <pc:picChg chg="add mod modCrop">
          <ac:chgData name="Alona Tsirulnikov" userId="4bbafd77-0cd3-4d60-af1e-94ad4b8daf43" providerId="ADAL" clId="{88FFDF4D-4FD0-48B5-9227-F43FD478BD05}" dt="2022-06-08T18:06:19.318" v="464" actId="732"/>
          <ac:picMkLst>
            <pc:docMk/>
            <pc:sldMk cId="2622734685" sldId="769"/>
            <ac:picMk id="6" creationId="{B0EC4DE9-BF5D-4898-46F2-A015589D5FA4}"/>
          </ac:picMkLst>
        </pc:picChg>
        <pc:picChg chg="add mod modCrop">
          <ac:chgData name="Alona Tsirulnikov" userId="4bbafd77-0cd3-4d60-af1e-94ad4b8daf43" providerId="ADAL" clId="{88FFDF4D-4FD0-48B5-9227-F43FD478BD05}" dt="2022-06-08T18:06:25.477" v="465" actId="732"/>
          <ac:picMkLst>
            <pc:docMk/>
            <pc:sldMk cId="2622734685" sldId="769"/>
            <ac:picMk id="7" creationId="{365EF0B4-B854-27CD-CB08-DA2DE8425E12}"/>
          </ac:picMkLst>
        </pc:picChg>
        <pc:picChg chg="add mod">
          <ac:chgData name="Alona Tsirulnikov" userId="4bbafd77-0cd3-4d60-af1e-94ad4b8daf43" providerId="ADAL" clId="{88FFDF4D-4FD0-48B5-9227-F43FD478BD05}" dt="2022-06-08T18:05:53.996" v="462"/>
          <ac:picMkLst>
            <pc:docMk/>
            <pc:sldMk cId="2622734685" sldId="769"/>
            <ac:picMk id="13" creationId="{0A3D7803-A511-4DAC-A963-5101710B1056}"/>
          </ac:picMkLst>
        </pc:picChg>
      </pc:sldChg>
      <pc:sldChg chg="addSp delSp modSp new mod">
        <pc:chgData name="Alona Tsirulnikov" userId="4bbafd77-0cd3-4d60-af1e-94ad4b8daf43" providerId="ADAL" clId="{88FFDF4D-4FD0-48B5-9227-F43FD478BD05}" dt="2022-06-08T19:41:40.388" v="2446" actId="1035"/>
        <pc:sldMkLst>
          <pc:docMk/>
          <pc:sldMk cId="2081604163" sldId="770"/>
        </pc:sldMkLst>
        <pc:spChg chg="del">
          <ac:chgData name="Alona Tsirulnikov" userId="4bbafd77-0cd3-4d60-af1e-94ad4b8daf43" providerId="ADAL" clId="{88FFDF4D-4FD0-48B5-9227-F43FD478BD05}" dt="2022-06-08T18:06:39.705" v="468" actId="478"/>
          <ac:spMkLst>
            <pc:docMk/>
            <pc:sldMk cId="2081604163" sldId="770"/>
            <ac:spMk id="2" creationId="{769369CF-CC6C-2F2E-823A-4A468FB3217A}"/>
          </ac:spMkLst>
        </pc:spChg>
        <pc:spChg chg="del">
          <ac:chgData name="Alona Tsirulnikov" userId="4bbafd77-0cd3-4d60-af1e-94ad4b8daf43" providerId="ADAL" clId="{88FFDF4D-4FD0-48B5-9227-F43FD478BD05}" dt="2022-06-08T18:06:39.705" v="468" actId="478"/>
          <ac:spMkLst>
            <pc:docMk/>
            <pc:sldMk cId="2081604163" sldId="770"/>
            <ac:spMk id="3" creationId="{F6060F20-1AAB-2822-6DD0-E56E9B8AA23B}"/>
          </ac:spMkLst>
        </pc:spChg>
        <pc:spChg chg="del">
          <ac:chgData name="Alona Tsirulnikov" userId="4bbafd77-0cd3-4d60-af1e-94ad4b8daf43" providerId="ADAL" clId="{88FFDF4D-4FD0-48B5-9227-F43FD478BD05}" dt="2022-06-08T18:06:39.705" v="468" actId="478"/>
          <ac:spMkLst>
            <pc:docMk/>
            <pc:sldMk cId="2081604163" sldId="770"/>
            <ac:spMk id="4" creationId="{F6367483-5F08-1D4F-8C54-D0913320F975}"/>
          </ac:spMkLst>
        </pc:spChg>
        <pc:spChg chg="add mod">
          <ac:chgData name="Alona Tsirulnikov" userId="4bbafd77-0cd3-4d60-af1e-94ad4b8daf43" providerId="ADAL" clId="{88FFDF4D-4FD0-48B5-9227-F43FD478BD05}" dt="2022-06-08T19:41:27.750" v="2443" actId="20577"/>
          <ac:spMkLst>
            <pc:docMk/>
            <pc:sldMk cId="2081604163" sldId="770"/>
            <ac:spMk id="6" creationId="{2494298D-4689-07B2-0B25-97ADE1C306DD}"/>
          </ac:spMkLst>
        </pc:spChg>
        <pc:spChg chg="add mod">
          <ac:chgData name="Alona Tsirulnikov" userId="4bbafd77-0cd3-4d60-af1e-94ad4b8daf43" providerId="ADAL" clId="{88FFDF4D-4FD0-48B5-9227-F43FD478BD05}" dt="2022-06-08T18:06:45.862" v="469"/>
          <ac:spMkLst>
            <pc:docMk/>
            <pc:sldMk cId="2081604163" sldId="770"/>
            <ac:spMk id="7" creationId="{1CB1E495-AA49-1952-A4B8-20DC97A9E3B7}"/>
          </ac:spMkLst>
        </pc:spChg>
        <pc:spChg chg="add mod">
          <ac:chgData name="Alona Tsirulnikov" userId="4bbafd77-0cd3-4d60-af1e-94ad4b8daf43" providerId="ADAL" clId="{88FFDF4D-4FD0-48B5-9227-F43FD478BD05}" dt="2022-06-08T18:06:45.862" v="469"/>
          <ac:spMkLst>
            <pc:docMk/>
            <pc:sldMk cId="2081604163" sldId="770"/>
            <ac:spMk id="8" creationId="{2B1BC3AD-78A1-82DC-D298-2B48CF4FCD3F}"/>
          </ac:spMkLst>
        </pc:spChg>
        <pc:spChg chg="add mod">
          <ac:chgData name="Alona Tsirulnikov" userId="4bbafd77-0cd3-4d60-af1e-94ad4b8daf43" providerId="ADAL" clId="{88FFDF4D-4FD0-48B5-9227-F43FD478BD05}" dt="2022-06-08T19:41:40.388" v="2446" actId="1035"/>
          <ac:spMkLst>
            <pc:docMk/>
            <pc:sldMk cId="2081604163" sldId="770"/>
            <ac:spMk id="10" creationId="{73F6A69C-C19D-C281-AF05-20D7C8331216}"/>
          </ac:spMkLst>
        </pc:spChg>
        <pc:spChg chg="add mod">
          <ac:chgData name="Alona Tsirulnikov" userId="4bbafd77-0cd3-4d60-af1e-94ad4b8daf43" providerId="ADAL" clId="{88FFDF4D-4FD0-48B5-9227-F43FD478BD05}" dt="2022-06-08T18:06:45.862" v="469"/>
          <ac:spMkLst>
            <pc:docMk/>
            <pc:sldMk cId="2081604163" sldId="770"/>
            <ac:spMk id="12" creationId="{E1A5E960-BE14-B5AD-0259-E2AEA22A11CA}"/>
          </ac:spMkLst>
        </pc:spChg>
        <pc:picChg chg="add mod">
          <ac:chgData name="Alona Tsirulnikov" userId="4bbafd77-0cd3-4d60-af1e-94ad4b8daf43" providerId="ADAL" clId="{88FFDF4D-4FD0-48B5-9227-F43FD478BD05}" dt="2022-06-08T18:06:45.862" v="469"/>
          <ac:picMkLst>
            <pc:docMk/>
            <pc:sldMk cId="2081604163" sldId="770"/>
            <ac:picMk id="5" creationId="{E6F5BCDA-C071-8F6C-6779-3490E8D5991D}"/>
          </ac:picMkLst>
        </pc:picChg>
        <pc:picChg chg="add mod">
          <ac:chgData name="Alona Tsirulnikov" userId="4bbafd77-0cd3-4d60-af1e-94ad4b8daf43" providerId="ADAL" clId="{88FFDF4D-4FD0-48B5-9227-F43FD478BD05}" dt="2022-06-08T18:06:45.862" v="469"/>
          <ac:picMkLst>
            <pc:docMk/>
            <pc:sldMk cId="2081604163" sldId="770"/>
            <ac:picMk id="9" creationId="{172195EA-6045-85A5-7FB1-2DA4C3B25ABA}"/>
          </ac:picMkLst>
        </pc:picChg>
        <pc:picChg chg="add mod">
          <ac:chgData name="Alona Tsirulnikov" userId="4bbafd77-0cd3-4d60-af1e-94ad4b8daf43" providerId="ADAL" clId="{88FFDF4D-4FD0-48B5-9227-F43FD478BD05}" dt="2022-06-08T18:06:45.862" v="469"/>
          <ac:picMkLst>
            <pc:docMk/>
            <pc:sldMk cId="2081604163" sldId="770"/>
            <ac:picMk id="11" creationId="{024141FB-C2CF-A1C4-7DC8-4A870B9D52B6}"/>
          </ac:picMkLst>
        </pc:picChg>
      </pc:sldChg>
      <pc:sldChg chg="addSp delSp modSp new mod">
        <pc:chgData name="Alona Tsirulnikov" userId="4bbafd77-0cd3-4d60-af1e-94ad4b8daf43" providerId="ADAL" clId="{88FFDF4D-4FD0-48B5-9227-F43FD478BD05}" dt="2022-06-08T18:07:08.728" v="476"/>
        <pc:sldMkLst>
          <pc:docMk/>
          <pc:sldMk cId="1968463327" sldId="771"/>
        </pc:sldMkLst>
        <pc:spChg chg="del">
          <ac:chgData name="Alona Tsirulnikov" userId="4bbafd77-0cd3-4d60-af1e-94ad4b8daf43" providerId="ADAL" clId="{88FFDF4D-4FD0-48B5-9227-F43FD478BD05}" dt="2022-06-08T18:06:51.358" v="472" actId="478"/>
          <ac:spMkLst>
            <pc:docMk/>
            <pc:sldMk cId="1968463327" sldId="771"/>
            <ac:spMk id="2" creationId="{65516997-9FCC-8F9B-1F03-16792798B1AE}"/>
          </ac:spMkLst>
        </pc:spChg>
        <pc:spChg chg="del">
          <ac:chgData name="Alona Tsirulnikov" userId="4bbafd77-0cd3-4d60-af1e-94ad4b8daf43" providerId="ADAL" clId="{88FFDF4D-4FD0-48B5-9227-F43FD478BD05}" dt="2022-06-08T18:06:51.358" v="472" actId="478"/>
          <ac:spMkLst>
            <pc:docMk/>
            <pc:sldMk cId="1968463327" sldId="771"/>
            <ac:spMk id="3" creationId="{D7ADEFFB-AACF-6693-9D91-1951D0AF013A}"/>
          </ac:spMkLst>
        </pc:spChg>
        <pc:spChg chg="del">
          <ac:chgData name="Alona Tsirulnikov" userId="4bbafd77-0cd3-4d60-af1e-94ad4b8daf43" providerId="ADAL" clId="{88FFDF4D-4FD0-48B5-9227-F43FD478BD05}" dt="2022-06-08T18:06:51.358" v="472" actId="478"/>
          <ac:spMkLst>
            <pc:docMk/>
            <pc:sldMk cId="1968463327" sldId="771"/>
            <ac:spMk id="4" creationId="{E375F4C6-023F-A46C-DF69-97066290C7B1}"/>
          </ac:spMkLst>
        </pc:spChg>
        <pc:spChg chg="add mod">
          <ac:chgData name="Alona Tsirulnikov" userId="4bbafd77-0cd3-4d60-af1e-94ad4b8daf43" providerId="ADAL" clId="{88FFDF4D-4FD0-48B5-9227-F43FD478BD05}" dt="2022-06-08T18:07:03.028" v="475"/>
          <ac:spMkLst>
            <pc:docMk/>
            <pc:sldMk cId="1968463327" sldId="771"/>
            <ac:spMk id="5" creationId="{9CE96D26-2BC4-2E64-60E0-A9B209AAC739}"/>
          </ac:spMkLst>
        </pc:spChg>
        <pc:spChg chg="add mod">
          <ac:chgData name="Alona Tsirulnikov" userId="4bbafd77-0cd3-4d60-af1e-94ad4b8daf43" providerId="ADAL" clId="{88FFDF4D-4FD0-48B5-9227-F43FD478BD05}" dt="2022-06-08T18:07:03.028" v="475"/>
          <ac:spMkLst>
            <pc:docMk/>
            <pc:sldMk cId="1968463327" sldId="771"/>
            <ac:spMk id="6" creationId="{F4DDD9D3-BDD2-80F9-583E-20F7E756FE0B}"/>
          </ac:spMkLst>
        </pc:spChg>
        <pc:spChg chg="add mod">
          <ac:chgData name="Alona Tsirulnikov" userId="4bbafd77-0cd3-4d60-af1e-94ad4b8daf43" providerId="ADAL" clId="{88FFDF4D-4FD0-48B5-9227-F43FD478BD05}" dt="2022-06-08T18:07:03.028" v="475"/>
          <ac:spMkLst>
            <pc:docMk/>
            <pc:sldMk cId="1968463327" sldId="771"/>
            <ac:spMk id="7" creationId="{5AEB7960-144D-9AD8-1F0D-DAE7C712E7DC}"/>
          </ac:spMkLst>
        </pc:spChg>
        <pc:spChg chg="add mod">
          <ac:chgData name="Alona Tsirulnikov" userId="4bbafd77-0cd3-4d60-af1e-94ad4b8daf43" providerId="ADAL" clId="{88FFDF4D-4FD0-48B5-9227-F43FD478BD05}" dt="2022-06-08T18:07:03.028" v="475"/>
          <ac:spMkLst>
            <pc:docMk/>
            <pc:sldMk cId="1968463327" sldId="771"/>
            <ac:spMk id="9" creationId="{E477AD86-E6F8-C808-C3FB-2323506D3308}"/>
          </ac:spMkLst>
        </pc:spChg>
        <pc:spChg chg="add mod">
          <ac:chgData name="Alona Tsirulnikov" userId="4bbafd77-0cd3-4d60-af1e-94ad4b8daf43" providerId="ADAL" clId="{88FFDF4D-4FD0-48B5-9227-F43FD478BD05}" dt="2022-06-08T18:07:03.028" v="475"/>
          <ac:spMkLst>
            <pc:docMk/>
            <pc:sldMk cId="1968463327" sldId="771"/>
            <ac:spMk id="10" creationId="{D42A0E5D-7171-8D9B-FA08-5A2A36CC8D9C}"/>
          </ac:spMkLst>
        </pc:spChg>
        <pc:spChg chg="add mod">
          <ac:chgData name="Alona Tsirulnikov" userId="4bbafd77-0cd3-4d60-af1e-94ad4b8daf43" providerId="ADAL" clId="{88FFDF4D-4FD0-48B5-9227-F43FD478BD05}" dt="2022-06-08T18:07:03.028" v="475"/>
          <ac:spMkLst>
            <pc:docMk/>
            <pc:sldMk cId="1968463327" sldId="771"/>
            <ac:spMk id="12" creationId="{ED29866E-8AAF-F9BC-7B37-5BF2E17F082D}"/>
          </ac:spMkLst>
        </pc:spChg>
        <pc:spChg chg="add mod">
          <ac:chgData name="Alona Tsirulnikov" userId="4bbafd77-0cd3-4d60-af1e-94ad4b8daf43" providerId="ADAL" clId="{88FFDF4D-4FD0-48B5-9227-F43FD478BD05}" dt="2022-06-08T18:07:03.028" v="475"/>
          <ac:spMkLst>
            <pc:docMk/>
            <pc:sldMk cId="1968463327" sldId="771"/>
            <ac:spMk id="13" creationId="{C251376C-C5E0-6DE8-F7C9-3661D3F02679}"/>
          </ac:spMkLst>
        </pc:spChg>
        <pc:spChg chg="add mod">
          <ac:chgData name="Alona Tsirulnikov" userId="4bbafd77-0cd3-4d60-af1e-94ad4b8daf43" providerId="ADAL" clId="{88FFDF4D-4FD0-48B5-9227-F43FD478BD05}" dt="2022-06-08T18:07:03.028" v="475"/>
          <ac:spMkLst>
            <pc:docMk/>
            <pc:sldMk cId="1968463327" sldId="771"/>
            <ac:spMk id="14" creationId="{E130B8EE-E9AB-395F-628E-A84DCEDD7A90}"/>
          </ac:spMkLst>
        </pc:spChg>
        <pc:picChg chg="add mod">
          <ac:chgData name="Alona Tsirulnikov" userId="4bbafd77-0cd3-4d60-af1e-94ad4b8daf43" providerId="ADAL" clId="{88FFDF4D-4FD0-48B5-9227-F43FD478BD05}" dt="2022-06-08T18:07:03.028" v="475"/>
          <ac:picMkLst>
            <pc:docMk/>
            <pc:sldMk cId="1968463327" sldId="771"/>
            <ac:picMk id="8" creationId="{18875989-4B40-5390-D164-10AA6BF04AC9}"/>
          </ac:picMkLst>
        </pc:picChg>
        <pc:picChg chg="add mod">
          <ac:chgData name="Alona Tsirulnikov" userId="4bbafd77-0cd3-4d60-af1e-94ad4b8daf43" providerId="ADAL" clId="{88FFDF4D-4FD0-48B5-9227-F43FD478BD05}" dt="2022-06-08T18:07:03.028" v="475"/>
          <ac:picMkLst>
            <pc:docMk/>
            <pc:sldMk cId="1968463327" sldId="771"/>
            <ac:picMk id="11" creationId="{B8EC8AC5-863B-D482-A845-0EC1E1F80E18}"/>
          </ac:picMkLst>
        </pc:picChg>
        <pc:picChg chg="add mod">
          <ac:chgData name="Alona Tsirulnikov" userId="4bbafd77-0cd3-4d60-af1e-94ad4b8daf43" providerId="ADAL" clId="{88FFDF4D-4FD0-48B5-9227-F43FD478BD05}" dt="2022-06-08T18:07:08.728" v="476"/>
          <ac:picMkLst>
            <pc:docMk/>
            <pc:sldMk cId="1968463327" sldId="771"/>
            <ac:picMk id="15" creationId="{4F31FDDE-A027-A8C7-36DA-2B7EB1DF3E89}"/>
          </ac:picMkLst>
        </pc:picChg>
      </pc:sldChg>
      <pc:sldChg chg="addSp delSp modSp new mod">
        <pc:chgData name="Alona Tsirulnikov" userId="4bbafd77-0cd3-4d60-af1e-94ad4b8daf43" providerId="ADAL" clId="{88FFDF4D-4FD0-48B5-9227-F43FD478BD05}" dt="2022-06-08T18:07:29.709" v="481"/>
        <pc:sldMkLst>
          <pc:docMk/>
          <pc:sldMk cId="2634326768" sldId="772"/>
        </pc:sldMkLst>
        <pc:spChg chg="del">
          <ac:chgData name="Alona Tsirulnikov" userId="4bbafd77-0cd3-4d60-af1e-94ad4b8daf43" providerId="ADAL" clId="{88FFDF4D-4FD0-48B5-9227-F43FD478BD05}" dt="2022-06-08T18:07:17.946" v="479" actId="478"/>
          <ac:spMkLst>
            <pc:docMk/>
            <pc:sldMk cId="2634326768" sldId="772"/>
            <ac:spMk id="2" creationId="{5AF17A13-5878-314E-E92E-F54BAD038F5A}"/>
          </ac:spMkLst>
        </pc:spChg>
        <pc:spChg chg="del">
          <ac:chgData name="Alona Tsirulnikov" userId="4bbafd77-0cd3-4d60-af1e-94ad4b8daf43" providerId="ADAL" clId="{88FFDF4D-4FD0-48B5-9227-F43FD478BD05}" dt="2022-06-08T18:07:17.946" v="479" actId="478"/>
          <ac:spMkLst>
            <pc:docMk/>
            <pc:sldMk cId="2634326768" sldId="772"/>
            <ac:spMk id="3" creationId="{7C308FEE-F1FD-3063-A1EF-198AEC806298}"/>
          </ac:spMkLst>
        </pc:spChg>
        <pc:spChg chg="del">
          <ac:chgData name="Alona Tsirulnikov" userId="4bbafd77-0cd3-4d60-af1e-94ad4b8daf43" providerId="ADAL" clId="{88FFDF4D-4FD0-48B5-9227-F43FD478BD05}" dt="2022-06-08T18:07:17.946" v="479" actId="478"/>
          <ac:spMkLst>
            <pc:docMk/>
            <pc:sldMk cId="2634326768" sldId="772"/>
            <ac:spMk id="4" creationId="{E1FF2F57-3B93-EC4F-057A-76AF49E950D6}"/>
          </ac:spMkLst>
        </pc:spChg>
        <pc:spChg chg="add mod">
          <ac:chgData name="Alona Tsirulnikov" userId="4bbafd77-0cd3-4d60-af1e-94ad4b8daf43" providerId="ADAL" clId="{88FFDF4D-4FD0-48B5-9227-F43FD478BD05}" dt="2022-06-08T18:07:25.327" v="480"/>
          <ac:spMkLst>
            <pc:docMk/>
            <pc:sldMk cId="2634326768" sldId="772"/>
            <ac:spMk id="5" creationId="{54E60E3C-C6BE-ED7D-1AEF-D6C05BD39C65}"/>
          </ac:spMkLst>
        </pc:spChg>
        <pc:spChg chg="add mod">
          <ac:chgData name="Alona Tsirulnikov" userId="4bbafd77-0cd3-4d60-af1e-94ad4b8daf43" providerId="ADAL" clId="{88FFDF4D-4FD0-48B5-9227-F43FD478BD05}" dt="2022-06-08T18:07:25.327" v="480"/>
          <ac:spMkLst>
            <pc:docMk/>
            <pc:sldMk cId="2634326768" sldId="772"/>
            <ac:spMk id="6" creationId="{0AED266F-1B70-A29D-03BE-009882D19C24}"/>
          </ac:spMkLst>
        </pc:spChg>
        <pc:spChg chg="add mod">
          <ac:chgData name="Alona Tsirulnikov" userId="4bbafd77-0cd3-4d60-af1e-94ad4b8daf43" providerId="ADAL" clId="{88FFDF4D-4FD0-48B5-9227-F43FD478BD05}" dt="2022-06-08T18:07:25.327" v="480"/>
          <ac:spMkLst>
            <pc:docMk/>
            <pc:sldMk cId="2634326768" sldId="772"/>
            <ac:spMk id="7" creationId="{15249D6A-1C8B-1200-5689-EB0114E1257B}"/>
          </ac:spMkLst>
        </pc:spChg>
        <pc:spChg chg="add mod">
          <ac:chgData name="Alona Tsirulnikov" userId="4bbafd77-0cd3-4d60-af1e-94ad4b8daf43" providerId="ADAL" clId="{88FFDF4D-4FD0-48B5-9227-F43FD478BD05}" dt="2022-06-08T18:07:25.327" v="480"/>
          <ac:spMkLst>
            <pc:docMk/>
            <pc:sldMk cId="2634326768" sldId="772"/>
            <ac:spMk id="8" creationId="{67D2A21B-3422-0C26-1FBF-80973120001A}"/>
          </ac:spMkLst>
        </pc:spChg>
        <pc:spChg chg="add mod">
          <ac:chgData name="Alona Tsirulnikov" userId="4bbafd77-0cd3-4d60-af1e-94ad4b8daf43" providerId="ADAL" clId="{88FFDF4D-4FD0-48B5-9227-F43FD478BD05}" dt="2022-06-08T18:07:25.327" v="480"/>
          <ac:spMkLst>
            <pc:docMk/>
            <pc:sldMk cId="2634326768" sldId="772"/>
            <ac:spMk id="9" creationId="{31E5448D-1645-F555-CD8F-4CFC4C782C50}"/>
          </ac:spMkLst>
        </pc:spChg>
        <pc:spChg chg="add mod">
          <ac:chgData name="Alona Tsirulnikov" userId="4bbafd77-0cd3-4d60-af1e-94ad4b8daf43" providerId="ADAL" clId="{88FFDF4D-4FD0-48B5-9227-F43FD478BD05}" dt="2022-06-08T18:07:25.327" v="480"/>
          <ac:spMkLst>
            <pc:docMk/>
            <pc:sldMk cId="2634326768" sldId="772"/>
            <ac:spMk id="10" creationId="{1C1E4BE3-D03B-442B-218B-3F9A85C957AD}"/>
          </ac:spMkLst>
        </pc:spChg>
        <pc:picChg chg="add mod">
          <ac:chgData name="Alona Tsirulnikov" userId="4bbafd77-0cd3-4d60-af1e-94ad4b8daf43" providerId="ADAL" clId="{88FFDF4D-4FD0-48B5-9227-F43FD478BD05}" dt="2022-06-08T18:07:25.327" v="480"/>
          <ac:picMkLst>
            <pc:docMk/>
            <pc:sldMk cId="2634326768" sldId="772"/>
            <ac:picMk id="11" creationId="{BDEF954E-F3DF-8EA9-13BE-2FF6CC3206A4}"/>
          </ac:picMkLst>
        </pc:picChg>
        <pc:picChg chg="add mod">
          <ac:chgData name="Alona Tsirulnikov" userId="4bbafd77-0cd3-4d60-af1e-94ad4b8daf43" providerId="ADAL" clId="{88FFDF4D-4FD0-48B5-9227-F43FD478BD05}" dt="2022-06-08T18:07:25.327" v="480"/>
          <ac:picMkLst>
            <pc:docMk/>
            <pc:sldMk cId="2634326768" sldId="772"/>
            <ac:picMk id="12" creationId="{FFDAE483-41B8-65F3-48A2-4624AA52CBAF}"/>
          </ac:picMkLst>
        </pc:picChg>
        <pc:picChg chg="add mod">
          <ac:chgData name="Alona Tsirulnikov" userId="4bbafd77-0cd3-4d60-af1e-94ad4b8daf43" providerId="ADAL" clId="{88FFDF4D-4FD0-48B5-9227-F43FD478BD05}" dt="2022-06-08T18:07:29.709" v="481"/>
          <ac:picMkLst>
            <pc:docMk/>
            <pc:sldMk cId="2634326768" sldId="772"/>
            <ac:picMk id="13" creationId="{1EC65AC3-0E50-3340-12A0-81FC2CE5475F}"/>
          </ac:picMkLst>
        </pc:picChg>
      </pc:sldChg>
      <pc:sldChg chg="addSp delSp modSp new mod">
        <pc:chgData name="Alona Tsirulnikov" userId="4bbafd77-0cd3-4d60-af1e-94ad4b8daf43" providerId="ADAL" clId="{88FFDF4D-4FD0-48B5-9227-F43FD478BD05}" dt="2022-06-08T18:07:43.637" v="485"/>
        <pc:sldMkLst>
          <pc:docMk/>
          <pc:sldMk cId="317709515" sldId="773"/>
        </pc:sldMkLst>
        <pc:spChg chg="del">
          <ac:chgData name="Alona Tsirulnikov" userId="4bbafd77-0cd3-4d60-af1e-94ad4b8daf43" providerId="ADAL" clId="{88FFDF4D-4FD0-48B5-9227-F43FD478BD05}" dt="2022-06-08T18:07:35.342" v="484" actId="478"/>
          <ac:spMkLst>
            <pc:docMk/>
            <pc:sldMk cId="317709515" sldId="773"/>
            <ac:spMk id="2" creationId="{C1199586-E0E5-D225-2633-82FB43968EE8}"/>
          </ac:spMkLst>
        </pc:spChg>
        <pc:spChg chg="del">
          <ac:chgData name="Alona Tsirulnikov" userId="4bbafd77-0cd3-4d60-af1e-94ad4b8daf43" providerId="ADAL" clId="{88FFDF4D-4FD0-48B5-9227-F43FD478BD05}" dt="2022-06-08T18:07:35.342" v="484" actId="478"/>
          <ac:spMkLst>
            <pc:docMk/>
            <pc:sldMk cId="317709515" sldId="773"/>
            <ac:spMk id="3" creationId="{ECEBC20C-504F-9BC3-99D8-34DA71AE5159}"/>
          </ac:spMkLst>
        </pc:spChg>
        <pc:spChg chg="del">
          <ac:chgData name="Alona Tsirulnikov" userId="4bbafd77-0cd3-4d60-af1e-94ad4b8daf43" providerId="ADAL" clId="{88FFDF4D-4FD0-48B5-9227-F43FD478BD05}" dt="2022-06-08T18:07:35.342" v="484" actId="478"/>
          <ac:spMkLst>
            <pc:docMk/>
            <pc:sldMk cId="317709515" sldId="773"/>
            <ac:spMk id="4" creationId="{CE82D5FA-9725-E78F-6237-C5593E00C0B5}"/>
          </ac:spMkLst>
        </pc:spChg>
        <pc:spChg chg="add mod">
          <ac:chgData name="Alona Tsirulnikov" userId="4bbafd77-0cd3-4d60-af1e-94ad4b8daf43" providerId="ADAL" clId="{88FFDF4D-4FD0-48B5-9227-F43FD478BD05}" dt="2022-06-08T18:07:43.637" v="485"/>
          <ac:spMkLst>
            <pc:docMk/>
            <pc:sldMk cId="317709515" sldId="773"/>
            <ac:spMk id="5" creationId="{99134903-EAA4-E2F7-FB5C-E067D8C30BBC}"/>
          </ac:spMkLst>
        </pc:spChg>
        <pc:spChg chg="add mod">
          <ac:chgData name="Alona Tsirulnikov" userId="4bbafd77-0cd3-4d60-af1e-94ad4b8daf43" providerId="ADAL" clId="{88FFDF4D-4FD0-48B5-9227-F43FD478BD05}" dt="2022-06-08T18:07:43.637" v="485"/>
          <ac:spMkLst>
            <pc:docMk/>
            <pc:sldMk cId="317709515" sldId="773"/>
            <ac:spMk id="6" creationId="{D060496C-7CB5-007E-440D-0C9B9EB178E1}"/>
          </ac:spMkLst>
        </pc:spChg>
        <pc:spChg chg="add mod">
          <ac:chgData name="Alona Tsirulnikov" userId="4bbafd77-0cd3-4d60-af1e-94ad4b8daf43" providerId="ADAL" clId="{88FFDF4D-4FD0-48B5-9227-F43FD478BD05}" dt="2022-06-08T18:07:43.637" v="485"/>
          <ac:spMkLst>
            <pc:docMk/>
            <pc:sldMk cId="317709515" sldId="773"/>
            <ac:spMk id="7" creationId="{FB093EDE-BC4B-173A-B83C-4BF86E01B79E}"/>
          </ac:spMkLst>
        </pc:spChg>
        <pc:spChg chg="add mod">
          <ac:chgData name="Alona Tsirulnikov" userId="4bbafd77-0cd3-4d60-af1e-94ad4b8daf43" providerId="ADAL" clId="{88FFDF4D-4FD0-48B5-9227-F43FD478BD05}" dt="2022-06-08T18:07:43.637" v="485"/>
          <ac:spMkLst>
            <pc:docMk/>
            <pc:sldMk cId="317709515" sldId="773"/>
            <ac:spMk id="8" creationId="{C17CD0A8-6989-0F68-1116-0E77A2295542}"/>
          </ac:spMkLst>
        </pc:spChg>
      </pc:sldChg>
      <pc:sldChg chg="addSp delSp modSp new mod">
        <pc:chgData name="Alona Tsirulnikov" userId="4bbafd77-0cd3-4d60-af1e-94ad4b8daf43" providerId="ADAL" clId="{88FFDF4D-4FD0-48B5-9227-F43FD478BD05}" dt="2022-06-08T19:43:20.361" v="2457"/>
        <pc:sldMkLst>
          <pc:docMk/>
          <pc:sldMk cId="2381050137" sldId="774"/>
        </pc:sldMkLst>
        <pc:spChg chg="del">
          <ac:chgData name="Alona Tsirulnikov" userId="4bbafd77-0cd3-4d60-af1e-94ad4b8daf43" providerId="ADAL" clId="{88FFDF4D-4FD0-48B5-9227-F43FD478BD05}" dt="2022-06-08T18:07:50.748" v="488" actId="478"/>
          <ac:spMkLst>
            <pc:docMk/>
            <pc:sldMk cId="2381050137" sldId="774"/>
            <ac:spMk id="2" creationId="{4B10424D-6DA3-703D-17BB-5BA9043C7B95}"/>
          </ac:spMkLst>
        </pc:spChg>
        <pc:spChg chg="del">
          <ac:chgData name="Alona Tsirulnikov" userId="4bbafd77-0cd3-4d60-af1e-94ad4b8daf43" providerId="ADAL" clId="{88FFDF4D-4FD0-48B5-9227-F43FD478BD05}" dt="2022-06-08T18:07:50.748" v="488" actId="478"/>
          <ac:spMkLst>
            <pc:docMk/>
            <pc:sldMk cId="2381050137" sldId="774"/>
            <ac:spMk id="3" creationId="{0A1CEB1C-BB97-05F1-255D-9AB75944CE4A}"/>
          </ac:spMkLst>
        </pc:spChg>
        <pc:spChg chg="del">
          <ac:chgData name="Alona Tsirulnikov" userId="4bbafd77-0cd3-4d60-af1e-94ad4b8daf43" providerId="ADAL" clId="{88FFDF4D-4FD0-48B5-9227-F43FD478BD05}" dt="2022-06-08T18:07:50.748" v="488" actId="478"/>
          <ac:spMkLst>
            <pc:docMk/>
            <pc:sldMk cId="2381050137" sldId="774"/>
            <ac:spMk id="4" creationId="{859311B6-A717-23CD-470E-032C8114F53B}"/>
          </ac:spMkLst>
        </pc:spChg>
        <pc:spChg chg="add mod">
          <ac:chgData name="Alona Tsirulnikov" userId="4bbafd77-0cd3-4d60-af1e-94ad4b8daf43" providerId="ADAL" clId="{88FFDF4D-4FD0-48B5-9227-F43FD478BD05}" dt="2022-06-08T18:08:00.997" v="491"/>
          <ac:spMkLst>
            <pc:docMk/>
            <pc:sldMk cId="2381050137" sldId="774"/>
            <ac:spMk id="5" creationId="{42A8410F-DCEE-3A73-3C02-E9288A5E1930}"/>
          </ac:spMkLst>
        </pc:spChg>
        <pc:spChg chg="add del mod">
          <ac:chgData name="Alona Tsirulnikov" userId="4bbafd77-0cd3-4d60-af1e-94ad4b8daf43" providerId="ADAL" clId="{88FFDF4D-4FD0-48B5-9227-F43FD478BD05}" dt="2022-06-08T19:42:26.320" v="2453"/>
          <ac:spMkLst>
            <pc:docMk/>
            <pc:sldMk cId="2381050137" sldId="774"/>
            <ac:spMk id="6" creationId="{57A20870-3217-F206-C0BF-1BC705BAE0E6}"/>
          </ac:spMkLst>
        </pc:spChg>
        <pc:spChg chg="add mod">
          <ac:chgData name="Alona Tsirulnikov" userId="4bbafd77-0cd3-4d60-af1e-94ad4b8daf43" providerId="ADAL" clId="{88FFDF4D-4FD0-48B5-9227-F43FD478BD05}" dt="2022-06-08T18:08:00.997" v="491"/>
          <ac:spMkLst>
            <pc:docMk/>
            <pc:sldMk cId="2381050137" sldId="774"/>
            <ac:spMk id="7" creationId="{B2D13EE5-37B2-4FA9-BE34-55D6E5D7B39E}"/>
          </ac:spMkLst>
        </pc:spChg>
        <pc:spChg chg="add del mod">
          <ac:chgData name="Alona Tsirulnikov" userId="4bbafd77-0cd3-4d60-af1e-94ad4b8daf43" providerId="ADAL" clId="{88FFDF4D-4FD0-48B5-9227-F43FD478BD05}" dt="2022-06-08T19:42:17.659" v="2448"/>
          <ac:spMkLst>
            <pc:docMk/>
            <pc:sldMk cId="2381050137" sldId="774"/>
            <ac:spMk id="8" creationId="{3DBD0679-B91B-7FF5-4497-FDFF94764029}"/>
          </ac:spMkLst>
        </pc:spChg>
        <pc:spChg chg="add mod">
          <ac:chgData name="Alona Tsirulnikov" userId="4bbafd77-0cd3-4d60-af1e-94ad4b8daf43" providerId="ADAL" clId="{88FFDF4D-4FD0-48B5-9227-F43FD478BD05}" dt="2022-06-08T19:42:24.603" v="2451" actId="1076"/>
          <ac:spMkLst>
            <pc:docMk/>
            <pc:sldMk cId="2381050137" sldId="774"/>
            <ac:spMk id="9" creationId="{E67C21CA-9DFE-2185-2FE4-15517B2F93BF}"/>
          </ac:spMkLst>
        </pc:spChg>
        <pc:picChg chg="add del mod ord">
          <ac:chgData name="Alona Tsirulnikov" userId="4bbafd77-0cd3-4d60-af1e-94ad4b8daf43" providerId="ADAL" clId="{88FFDF4D-4FD0-48B5-9227-F43FD478BD05}" dt="2022-06-08T19:43:20.361" v="2457"/>
          <ac:picMkLst>
            <pc:docMk/>
            <pc:sldMk cId="2381050137" sldId="774"/>
            <ac:picMk id="10" creationId="{AB0CD52F-C343-074B-124C-635693DE95EE}"/>
          </ac:picMkLst>
        </pc:picChg>
        <pc:picChg chg="add del mod ord">
          <ac:chgData name="Alona Tsirulnikov" userId="4bbafd77-0cd3-4d60-af1e-94ad4b8daf43" providerId="ADAL" clId="{88FFDF4D-4FD0-48B5-9227-F43FD478BD05}" dt="2022-06-08T19:43:20.361" v="2457"/>
          <ac:picMkLst>
            <pc:docMk/>
            <pc:sldMk cId="2381050137" sldId="774"/>
            <ac:picMk id="11" creationId="{76B32FED-820B-63EA-35F3-070779D70EAC}"/>
          </ac:picMkLst>
        </pc:picChg>
        <pc:picChg chg="add del mod ord">
          <ac:chgData name="Alona Tsirulnikov" userId="4bbafd77-0cd3-4d60-af1e-94ad4b8daf43" providerId="ADAL" clId="{88FFDF4D-4FD0-48B5-9227-F43FD478BD05}" dt="2022-06-08T19:43:20.361" v="2457"/>
          <ac:picMkLst>
            <pc:docMk/>
            <pc:sldMk cId="2381050137" sldId="774"/>
            <ac:picMk id="12" creationId="{CFD0C161-9087-99F7-4610-5D682DF7AC9B}"/>
          </ac:picMkLst>
        </pc:picChg>
      </pc:sldChg>
      <pc:sldChg chg="addSp delSp modSp new mod">
        <pc:chgData name="Alona Tsirulnikov" userId="4bbafd77-0cd3-4d60-af1e-94ad4b8daf43" providerId="ADAL" clId="{88FFDF4D-4FD0-48B5-9227-F43FD478BD05}" dt="2022-06-08T19:44:19.941" v="2461"/>
        <pc:sldMkLst>
          <pc:docMk/>
          <pc:sldMk cId="471253761" sldId="775"/>
        </pc:sldMkLst>
        <pc:spChg chg="del">
          <ac:chgData name="Alona Tsirulnikov" userId="4bbafd77-0cd3-4d60-af1e-94ad4b8daf43" providerId="ADAL" clId="{88FFDF4D-4FD0-48B5-9227-F43FD478BD05}" dt="2022-06-08T18:08:06.380" v="494" actId="478"/>
          <ac:spMkLst>
            <pc:docMk/>
            <pc:sldMk cId="471253761" sldId="775"/>
            <ac:spMk id="2" creationId="{9B8D00EE-3D3E-D04E-2927-ACEC8ED7A646}"/>
          </ac:spMkLst>
        </pc:spChg>
        <pc:spChg chg="del">
          <ac:chgData name="Alona Tsirulnikov" userId="4bbafd77-0cd3-4d60-af1e-94ad4b8daf43" providerId="ADAL" clId="{88FFDF4D-4FD0-48B5-9227-F43FD478BD05}" dt="2022-06-08T18:08:06.380" v="494" actId="478"/>
          <ac:spMkLst>
            <pc:docMk/>
            <pc:sldMk cId="471253761" sldId="775"/>
            <ac:spMk id="3" creationId="{C9DCDC6A-9A0C-9D60-6475-228A81A7CFD0}"/>
          </ac:spMkLst>
        </pc:spChg>
        <pc:spChg chg="del">
          <ac:chgData name="Alona Tsirulnikov" userId="4bbafd77-0cd3-4d60-af1e-94ad4b8daf43" providerId="ADAL" clId="{88FFDF4D-4FD0-48B5-9227-F43FD478BD05}" dt="2022-06-08T18:08:06.380" v="494" actId="478"/>
          <ac:spMkLst>
            <pc:docMk/>
            <pc:sldMk cId="471253761" sldId="775"/>
            <ac:spMk id="4" creationId="{2A99F4B2-C440-0759-AA94-8869B7ED4FB6}"/>
          </ac:spMkLst>
        </pc:spChg>
        <pc:spChg chg="add del mod">
          <ac:chgData name="Alona Tsirulnikov" userId="4bbafd77-0cd3-4d60-af1e-94ad4b8daf43" providerId="ADAL" clId="{88FFDF4D-4FD0-48B5-9227-F43FD478BD05}" dt="2022-06-08T19:44:02.093" v="2458" actId="478"/>
          <ac:spMkLst>
            <pc:docMk/>
            <pc:sldMk cId="471253761" sldId="775"/>
            <ac:spMk id="5" creationId="{D8E894F0-CC8D-3A44-040D-FE8569147171}"/>
          </ac:spMkLst>
        </pc:spChg>
        <pc:spChg chg="add mod">
          <ac:chgData name="Alona Tsirulnikov" userId="4bbafd77-0cd3-4d60-af1e-94ad4b8daf43" providerId="ADAL" clId="{88FFDF4D-4FD0-48B5-9227-F43FD478BD05}" dt="2022-06-08T19:44:19.941" v="2461"/>
          <ac:spMkLst>
            <pc:docMk/>
            <pc:sldMk cId="471253761" sldId="775"/>
            <ac:spMk id="6" creationId="{60F8C8F5-8899-CE5C-7904-343AE91E760F}"/>
          </ac:spMkLst>
        </pc:spChg>
        <pc:spChg chg="add mod">
          <ac:chgData name="Alona Tsirulnikov" userId="4bbafd77-0cd3-4d60-af1e-94ad4b8daf43" providerId="ADAL" clId="{88FFDF4D-4FD0-48B5-9227-F43FD478BD05}" dt="2022-06-08T19:44:02.811" v="2459"/>
          <ac:spMkLst>
            <pc:docMk/>
            <pc:sldMk cId="471253761" sldId="775"/>
            <ac:spMk id="7" creationId="{21B4743C-A96E-82F3-4D87-7ED0B812BE6F}"/>
          </ac:spMkLst>
        </pc:spChg>
      </pc:sldChg>
      <pc:sldChg chg="addSp delSp modSp new mod">
        <pc:chgData name="Alona Tsirulnikov" userId="4bbafd77-0cd3-4d60-af1e-94ad4b8daf43" providerId="ADAL" clId="{88FFDF4D-4FD0-48B5-9227-F43FD478BD05}" dt="2022-06-08T19:45:29.119" v="2463"/>
        <pc:sldMkLst>
          <pc:docMk/>
          <pc:sldMk cId="3944461638" sldId="776"/>
        </pc:sldMkLst>
        <pc:spChg chg="del">
          <ac:chgData name="Alona Tsirulnikov" userId="4bbafd77-0cd3-4d60-af1e-94ad4b8daf43" providerId="ADAL" clId="{88FFDF4D-4FD0-48B5-9227-F43FD478BD05}" dt="2022-06-08T18:08:17.916" v="498" actId="478"/>
          <ac:spMkLst>
            <pc:docMk/>
            <pc:sldMk cId="3944461638" sldId="776"/>
            <ac:spMk id="2" creationId="{71B25F6B-A210-5663-D1C7-4A6423AA3A32}"/>
          </ac:spMkLst>
        </pc:spChg>
        <pc:spChg chg="del">
          <ac:chgData name="Alona Tsirulnikov" userId="4bbafd77-0cd3-4d60-af1e-94ad4b8daf43" providerId="ADAL" clId="{88FFDF4D-4FD0-48B5-9227-F43FD478BD05}" dt="2022-06-08T18:08:17.916" v="498" actId="478"/>
          <ac:spMkLst>
            <pc:docMk/>
            <pc:sldMk cId="3944461638" sldId="776"/>
            <ac:spMk id="3" creationId="{985EB333-68FA-7157-E00C-1858F51E8FA7}"/>
          </ac:spMkLst>
        </pc:spChg>
        <pc:spChg chg="del">
          <ac:chgData name="Alona Tsirulnikov" userId="4bbafd77-0cd3-4d60-af1e-94ad4b8daf43" providerId="ADAL" clId="{88FFDF4D-4FD0-48B5-9227-F43FD478BD05}" dt="2022-06-08T18:08:17.916" v="498" actId="478"/>
          <ac:spMkLst>
            <pc:docMk/>
            <pc:sldMk cId="3944461638" sldId="776"/>
            <ac:spMk id="4" creationId="{587CE2A5-ACCD-067E-5144-46EB3F892B13}"/>
          </ac:spMkLst>
        </pc:spChg>
        <pc:spChg chg="add del mod">
          <ac:chgData name="Alona Tsirulnikov" userId="4bbafd77-0cd3-4d60-af1e-94ad4b8daf43" providerId="ADAL" clId="{88FFDF4D-4FD0-48B5-9227-F43FD478BD05}" dt="2022-06-08T19:45:28.389" v="2462" actId="478"/>
          <ac:spMkLst>
            <pc:docMk/>
            <pc:sldMk cId="3944461638" sldId="776"/>
            <ac:spMk id="5" creationId="{F60C580E-31DB-B316-3A93-6E16D742B919}"/>
          </ac:spMkLst>
        </pc:spChg>
        <pc:spChg chg="add mod">
          <ac:chgData name="Alona Tsirulnikov" userId="4bbafd77-0cd3-4d60-af1e-94ad4b8daf43" providerId="ADAL" clId="{88FFDF4D-4FD0-48B5-9227-F43FD478BD05}" dt="2022-06-08T18:08:26.933" v="501"/>
          <ac:spMkLst>
            <pc:docMk/>
            <pc:sldMk cId="3944461638" sldId="776"/>
            <ac:spMk id="6" creationId="{5001749A-DB77-1F1E-3020-DDE881AFBAF0}"/>
          </ac:spMkLst>
        </pc:spChg>
        <pc:spChg chg="add mod">
          <ac:chgData name="Alona Tsirulnikov" userId="4bbafd77-0cd3-4d60-af1e-94ad4b8daf43" providerId="ADAL" clId="{88FFDF4D-4FD0-48B5-9227-F43FD478BD05}" dt="2022-06-08T18:08:26.933" v="501"/>
          <ac:spMkLst>
            <pc:docMk/>
            <pc:sldMk cId="3944461638" sldId="776"/>
            <ac:spMk id="7" creationId="{67BFD8AA-EC3B-A597-7C1E-7C9F46C68600}"/>
          </ac:spMkLst>
        </pc:spChg>
        <pc:spChg chg="add mod">
          <ac:chgData name="Alona Tsirulnikov" userId="4bbafd77-0cd3-4d60-af1e-94ad4b8daf43" providerId="ADAL" clId="{88FFDF4D-4FD0-48B5-9227-F43FD478BD05}" dt="2022-06-08T19:45:29.119" v="2463"/>
          <ac:spMkLst>
            <pc:docMk/>
            <pc:sldMk cId="3944461638" sldId="776"/>
            <ac:spMk id="8" creationId="{1EDC0662-4090-06A0-5E68-CE860C214AAB}"/>
          </ac:spMkLst>
        </pc:spChg>
      </pc:sldChg>
      <pc:sldChg chg="addSp delSp modSp new mod">
        <pc:chgData name="Alona Tsirulnikov" userId="4bbafd77-0cd3-4d60-af1e-94ad4b8daf43" providerId="ADAL" clId="{88FFDF4D-4FD0-48B5-9227-F43FD478BD05}" dt="2022-06-08T19:49:02.636" v="2583" actId="313"/>
        <pc:sldMkLst>
          <pc:docMk/>
          <pc:sldMk cId="2118765076" sldId="777"/>
        </pc:sldMkLst>
        <pc:spChg chg="del">
          <ac:chgData name="Alona Tsirulnikov" userId="4bbafd77-0cd3-4d60-af1e-94ad4b8daf43" providerId="ADAL" clId="{88FFDF4D-4FD0-48B5-9227-F43FD478BD05}" dt="2022-06-08T18:08:32.595" v="504" actId="478"/>
          <ac:spMkLst>
            <pc:docMk/>
            <pc:sldMk cId="2118765076" sldId="777"/>
            <ac:spMk id="2" creationId="{1E648011-3EFD-5D00-AA8B-4C7CA6B544EE}"/>
          </ac:spMkLst>
        </pc:spChg>
        <pc:spChg chg="del">
          <ac:chgData name="Alona Tsirulnikov" userId="4bbafd77-0cd3-4d60-af1e-94ad4b8daf43" providerId="ADAL" clId="{88FFDF4D-4FD0-48B5-9227-F43FD478BD05}" dt="2022-06-08T18:08:32.595" v="504" actId="478"/>
          <ac:spMkLst>
            <pc:docMk/>
            <pc:sldMk cId="2118765076" sldId="777"/>
            <ac:spMk id="3" creationId="{9D23F96D-FC8F-6A37-E4E2-5FF5806D19BA}"/>
          </ac:spMkLst>
        </pc:spChg>
        <pc:spChg chg="del">
          <ac:chgData name="Alona Tsirulnikov" userId="4bbafd77-0cd3-4d60-af1e-94ad4b8daf43" providerId="ADAL" clId="{88FFDF4D-4FD0-48B5-9227-F43FD478BD05}" dt="2022-06-08T18:08:32.595" v="504" actId="478"/>
          <ac:spMkLst>
            <pc:docMk/>
            <pc:sldMk cId="2118765076" sldId="777"/>
            <ac:spMk id="4" creationId="{4FABE794-49A7-71EC-340F-F35F2ECBAF0B}"/>
          </ac:spMkLst>
        </pc:spChg>
        <pc:spChg chg="add del mod">
          <ac:chgData name="Alona Tsirulnikov" userId="4bbafd77-0cd3-4d60-af1e-94ad4b8daf43" providerId="ADAL" clId="{88FFDF4D-4FD0-48B5-9227-F43FD478BD05}" dt="2022-06-08T19:45:42.804" v="2464" actId="478"/>
          <ac:spMkLst>
            <pc:docMk/>
            <pc:sldMk cId="2118765076" sldId="777"/>
            <ac:spMk id="5" creationId="{66F042A9-F481-950E-EAA1-A186E18D37F1}"/>
          </ac:spMkLst>
        </pc:spChg>
        <pc:spChg chg="add mod">
          <ac:chgData name="Alona Tsirulnikov" userId="4bbafd77-0cd3-4d60-af1e-94ad4b8daf43" providerId="ADAL" clId="{88FFDF4D-4FD0-48B5-9227-F43FD478BD05}" dt="2022-06-08T18:08:39.589" v="505"/>
          <ac:spMkLst>
            <pc:docMk/>
            <pc:sldMk cId="2118765076" sldId="777"/>
            <ac:spMk id="6" creationId="{DAF64515-FE51-5EC2-BB67-0CA85228CB41}"/>
          </ac:spMkLst>
        </pc:spChg>
        <pc:spChg chg="add mod">
          <ac:chgData name="Alona Tsirulnikov" userId="4bbafd77-0cd3-4d60-af1e-94ad4b8daf43" providerId="ADAL" clId="{88FFDF4D-4FD0-48B5-9227-F43FD478BD05}" dt="2022-06-08T19:46:54.226" v="2518" actId="1035"/>
          <ac:spMkLst>
            <pc:docMk/>
            <pc:sldMk cId="2118765076" sldId="777"/>
            <ac:spMk id="7" creationId="{14C2BF82-F1FC-6579-BE06-0BCA3B57A979}"/>
          </ac:spMkLst>
        </pc:spChg>
        <pc:spChg chg="add mod">
          <ac:chgData name="Alona Tsirulnikov" userId="4bbafd77-0cd3-4d60-af1e-94ad4b8daf43" providerId="ADAL" clId="{88FFDF4D-4FD0-48B5-9227-F43FD478BD05}" dt="2022-06-08T19:47:27.743" v="2519"/>
          <ac:spMkLst>
            <pc:docMk/>
            <pc:sldMk cId="2118765076" sldId="777"/>
            <ac:spMk id="8" creationId="{DADE4FDA-168D-8D79-7F42-F80AB68F1C83}"/>
          </ac:spMkLst>
        </pc:spChg>
        <pc:spChg chg="add mod">
          <ac:chgData name="Alona Tsirulnikov" userId="4bbafd77-0cd3-4d60-af1e-94ad4b8daf43" providerId="ADAL" clId="{88FFDF4D-4FD0-48B5-9227-F43FD478BD05}" dt="2022-06-08T19:49:02.636" v="2583" actId="313"/>
          <ac:spMkLst>
            <pc:docMk/>
            <pc:sldMk cId="2118765076" sldId="777"/>
            <ac:spMk id="9" creationId="{F56817FE-B655-A84D-E2F4-3334EA10D0B6}"/>
          </ac:spMkLst>
        </pc:spChg>
        <pc:spChg chg="add mod">
          <ac:chgData name="Alona Tsirulnikov" userId="4bbafd77-0cd3-4d60-af1e-94ad4b8daf43" providerId="ADAL" clId="{88FFDF4D-4FD0-48B5-9227-F43FD478BD05}" dt="2022-06-08T19:45:54.944" v="2483" actId="20577"/>
          <ac:spMkLst>
            <pc:docMk/>
            <pc:sldMk cId="2118765076" sldId="777"/>
            <ac:spMk id="10" creationId="{36606D00-3934-B1CB-D6AF-F0D2D3468A5D}"/>
          </ac:spMkLst>
        </pc:spChg>
      </pc:sldChg>
      <pc:sldChg chg="addSp delSp modSp new mod">
        <pc:chgData name="Alona Tsirulnikov" userId="4bbafd77-0cd3-4d60-af1e-94ad4b8daf43" providerId="ADAL" clId="{88FFDF4D-4FD0-48B5-9227-F43FD478BD05}" dt="2022-06-08T19:53:14.746" v="2719" actId="20577"/>
        <pc:sldMkLst>
          <pc:docMk/>
          <pc:sldMk cId="143299416" sldId="778"/>
        </pc:sldMkLst>
        <pc:spChg chg="del">
          <ac:chgData name="Alona Tsirulnikov" userId="4bbafd77-0cd3-4d60-af1e-94ad4b8daf43" providerId="ADAL" clId="{88FFDF4D-4FD0-48B5-9227-F43FD478BD05}" dt="2022-06-08T18:08:44.138" v="508" actId="478"/>
          <ac:spMkLst>
            <pc:docMk/>
            <pc:sldMk cId="143299416" sldId="778"/>
            <ac:spMk id="2" creationId="{832076C9-C3B1-C9E3-57F8-DC0F97B4FF84}"/>
          </ac:spMkLst>
        </pc:spChg>
        <pc:spChg chg="del">
          <ac:chgData name="Alona Tsirulnikov" userId="4bbafd77-0cd3-4d60-af1e-94ad4b8daf43" providerId="ADAL" clId="{88FFDF4D-4FD0-48B5-9227-F43FD478BD05}" dt="2022-06-08T18:08:44.138" v="508" actId="478"/>
          <ac:spMkLst>
            <pc:docMk/>
            <pc:sldMk cId="143299416" sldId="778"/>
            <ac:spMk id="3" creationId="{7B366B99-3BF3-4CD7-DD32-ABAC1E450744}"/>
          </ac:spMkLst>
        </pc:spChg>
        <pc:spChg chg="del">
          <ac:chgData name="Alona Tsirulnikov" userId="4bbafd77-0cd3-4d60-af1e-94ad4b8daf43" providerId="ADAL" clId="{88FFDF4D-4FD0-48B5-9227-F43FD478BD05}" dt="2022-06-08T18:08:44.138" v="508" actId="478"/>
          <ac:spMkLst>
            <pc:docMk/>
            <pc:sldMk cId="143299416" sldId="778"/>
            <ac:spMk id="4" creationId="{848B2499-6C73-E8B3-815E-8379C120E6D3}"/>
          </ac:spMkLst>
        </pc:spChg>
        <pc:spChg chg="add del mod">
          <ac:chgData name="Alona Tsirulnikov" userId="4bbafd77-0cd3-4d60-af1e-94ad4b8daf43" providerId="ADAL" clId="{88FFDF4D-4FD0-48B5-9227-F43FD478BD05}" dt="2022-06-08T19:46:03.052" v="2484" actId="478"/>
          <ac:spMkLst>
            <pc:docMk/>
            <pc:sldMk cId="143299416" sldId="778"/>
            <ac:spMk id="5" creationId="{4A741271-170E-47FC-2D06-203ECB9540F8}"/>
          </ac:spMkLst>
        </pc:spChg>
        <pc:spChg chg="add mod">
          <ac:chgData name="Alona Tsirulnikov" userId="4bbafd77-0cd3-4d60-af1e-94ad4b8daf43" providerId="ADAL" clId="{88FFDF4D-4FD0-48B5-9227-F43FD478BD05}" dt="2022-06-08T18:08:54.276" v="509"/>
          <ac:spMkLst>
            <pc:docMk/>
            <pc:sldMk cId="143299416" sldId="778"/>
            <ac:spMk id="6" creationId="{F82B9131-F0E4-C5B2-9346-A26374EDA922}"/>
          </ac:spMkLst>
        </pc:spChg>
        <pc:spChg chg="add mod">
          <ac:chgData name="Alona Tsirulnikov" userId="4bbafd77-0cd3-4d60-af1e-94ad4b8daf43" providerId="ADAL" clId="{88FFDF4D-4FD0-48B5-9227-F43FD478BD05}" dt="2022-06-08T18:08:54.276" v="509"/>
          <ac:spMkLst>
            <pc:docMk/>
            <pc:sldMk cId="143299416" sldId="778"/>
            <ac:spMk id="7" creationId="{E01492BF-63B1-15FB-EE86-91C2A1668B15}"/>
          </ac:spMkLst>
        </pc:spChg>
        <pc:spChg chg="add mod">
          <ac:chgData name="Alona Tsirulnikov" userId="4bbafd77-0cd3-4d60-af1e-94ad4b8daf43" providerId="ADAL" clId="{88FFDF4D-4FD0-48B5-9227-F43FD478BD05}" dt="2022-06-08T19:52:40.087" v="2709" actId="1076"/>
          <ac:spMkLst>
            <pc:docMk/>
            <pc:sldMk cId="143299416" sldId="778"/>
            <ac:spMk id="8" creationId="{DC1F0D93-1C01-A2E2-2CFC-9783D80E8957}"/>
          </ac:spMkLst>
        </pc:spChg>
        <pc:spChg chg="add mod">
          <ac:chgData name="Alona Tsirulnikov" userId="4bbafd77-0cd3-4d60-af1e-94ad4b8daf43" providerId="ADAL" clId="{88FFDF4D-4FD0-48B5-9227-F43FD478BD05}" dt="2022-06-08T19:53:14.746" v="2719" actId="20577"/>
          <ac:spMkLst>
            <pc:docMk/>
            <pc:sldMk cId="143299416" sldId="778"/>
            <ac:spMk id="9" creationId="{A0A794F7-9B46-337D-077B-7ADDC8C8C5F8}"/>
          </ac:spMkLst>
        </pc:spChg>
        <pc:spChg chg="add mod">
          <ac:chgData name="Alona Tsirulnikov" userId="4bbafd77-0cd3-4d60-af1e-94ad4b8daf43" providerId="ADAL" clId="{88FFDF4D-4FD0-48B5-9227-F43FD478BD05}" dt="2022-06-08T19:46:03.391" v="2485"/>
          <ac:spMkLst>
            <pc:docMk/>
            <pc:sldMk cId="143299416" sldId="778"/>
            <ac:spMk id="10" creationId="{F54EABE2-E36C-AA9C-F1EA-951AFE2B36C2}"/>
          </ac:spMkLst>
        </pc:spChg>
      </pc:sldChg>
      <pc:sldChg chg="addSp delSp modSp new mod">
        <pc:chgData name="Alona Tsirulnikov" userId="4bbafd77-0cd3-4d60-af1e-94ad4b8daf43" providerId="ADAL" clId="{88FFDF4D-4FD0-48B5-9227-F43FD478BD05}" dt="2022-06-08T19:55:02.591" v="2723" actId="20577"/>
        <pc:sldMkLst>
          <pc:docMk/>
          <pc:sldMk cId="1929002724" sldId="779"/>
        </pc:sldMkLst>
        <pc:spChg chg="del">
          <ac:chgData name="Alona Tsirulnikov" userId="4bbafd77-0cd3-4d60-af1e-94ad4b8daf43" providerId="ADAL" clId="{88FFDF4D-4FD0-48B5-9227-F43FD478BD05}" dt="2022-06-08T18:09:00.148" v="512" actId="478"/>
          <ac:spMkLst>
            <pc:docMk/>
            <pc:sldMk cId="1929002724" sldId="779"/>
            <ac:spMk id="2" creationId="{45EBAD67-C5C8-680E-B1FA-3510B21D8779}"/>
          </ac:spMkLst>
        </pc:spChg>
        <pc:spChg chg="del">
          <ac:chgData name="Alona Tsirulnikov" userId="4bbafd77-0cd3-4d60-af1e-94ad4b8daf43" providerId="ADAL" clId="{88FFDF4D-4FD0-48B5-9227-F43FD478BD05}" dt="2022-06-08T18:09:00.148" v="512" actId="478"/>
          <ac:spMkLst>
            <pc:docMk/>
            <pc:sldMk cId="1929002724" sldId="779"/>
            <ac:spMk id="3" creationId="{6E84012C-4C86-A35A-724E-5B3923F6B655}"/>
          </ac:spMkLst>
        </pc:spChg>
        <pc:spChg chg="del">
          <ac:chgData name="Alona Tsirulnikov" userId="4bbafd77-0cd3-4d60-af1e-94ad4b8daf43" providerId="ADAL" clId="{88FFDF4D-4FD0-48B5-9227-F43FD478BD05}" dt="2022-06-08T18:09:00.148" v="512" actId="478"/>
          <ac:spMkLst>
            <pc:docMk/>
            <pc:sldMk cId="1929002724" sldId="779"/>
            <ac:spMk id="4" creationId="{416AC3C1-CCD0-65AB-5567-E302CAF54EF5}"/>
          </ac:spMkLst>
        </pc:spChg>
        <pc:spChg chg="add del mod">
          <ac:chgData name="Alona Tsirulnikov" userId="4bbafd77-0cd3-4d60-af1e-94ad4b8daf43" providerId="ADAL" clId="{88FFDF4D-4FD0-48B5-9227-F43FD478BD05}" dt="2022-06-08T19:46:07.268" v="2486" actId="478"/>
          <ac:spMkLst>
            <pc:docMk/>
            <pc:sldMk cId="1929002724" sldId="779"/>
            <ac:spMk id="5" creationId="{4858CE8A-C8E0-9235-7F49-693A9086DBC3}"/>
          </ac:spMkLst>
        </pc:spChg>
        <pc:spChg chg="add mod">
          <ac:chgData name="Alona Tsirulnikov" userId="4bbafd77-0cd3-4d60-af1e-94ad4b8daf43" providerId="ADAL" clId="{88FFDF4D-4FD0-48B5-9227-F43FD478BD05}" dt="2022-06-08T18:09:07.742" v="513"/>
          <ac:spMkLst>
            <pc:docMk/>
            <pc:sldMk cId="1929002724" sldId="779"/>
            <ac:spMk id="6" creationId="{5F94E68A-7BD3-0798-6044-0E10E5933371}"/>
          </ac:spMkLst>
        </pc:spChg>
        <pc:spChg chg="add mod">
          <ac:chgData name="Alona Tsirulnikov" userId="4bbafd77-0cd3-4d60-af1e-94ad4b8daf43" providerId="ADAL" clId="{88FFDF4D-4FD0-48B5-9227-F43FD478BD05}" dt="2022-06-08T19:54:32.232" v="2720" actId="20577"/>
          <ac:spMkLst>
            <pc:docMk/>
            <pc:sldMk cId="1929002724" sldId="779"/>
            <ac:spMk id="7" creationId="{9308E9A2-DA76-D7BC-D1CF-E5D101559339}"/>
          </ac:spMkLst>
        </pc:spChg>
        <pc:spChg chg="add mod">
          <ac:chgData name="Alona Tsirulnikov" userId="4bbafd77-0cd3-4d60-af1e-94ad4b8daf43" providerId="ADAL" clId="{88FFDF4D-4FD0-48B5-9227-F43FD478BD05}" dt="2022-06-08T19:55:02.591" v="2723" actId="20577"/>
          <ac:spMkLst>
            <pc:docMk/>
            <pc:sldMk cId="1929002724" sldId="779"/>
            <ac:spMk id="8" creationId="{D49E222D-1B75-1312-2C00-28A562269050}"/>
          </ac:spMkLst>
        </pc:spChg>
        <pc:spChg chg="add mod">
          <ac:chgData name="Alona Tsirulnikov" userId="4bbafd77-0cd3-4d60-af1e-94ad4b8daf43" providerId="ADAL" clId="{88FFDF4D-4FD0-48B5-9227-F43FD478BD05}" dt="2022-06-08T19:46:07.655" v="2487"/>
          <ac:spMkLst>
            <pc:docMk/>
            <pc:sldMk cId="1929002724" sldId="779"/>
            <ac:spMk id="9" creationId="{18CE8D29-6822-040A-B286-B304C5C6F288}"/>
          </ac:spMkLst>
        </pc:spChg>
      </pc:sldChg>
      <pc:sldChg chg="addSp delSp modSp new mod">
        <pc:chgData name="Alona Tsirulnikov" userId="4bbafd77-0cd3-4d60-af1e-94ad4b8daf43" providerId="ADAL" clId="{88FFDF4D-4FD0-48B5-9227-F43FD478BD05}" dt="2022-06-08T19:46:13.134" v="2489"/>
        <pc:sldMkLst>
          <pc:docMk/>
          <pc:sldMk cId="2877106154" sldId="780"/>
        </pc:sldMkLst>
        <pc:spChg chg="del">
          <ac:chgData name="Alona Tsirulnikov" userId="4bbafd77-0cd3-4d60-af1e-94ad4b8daf43" providerId="ADAL" clId="{88FFDF4D-4FD0-48B5-9227-F43FD478BD05}" dt="2022-06-08T18:09:12.916" v="516" actId="478"/>
          <ac:spMkLst>
            <pc:docMk/>
            <pc:sldMk cId="2877106154" sldId="780"/>
            <ac:spMk id="2" creationId="{713A0FA9-564E-3F54-3B52-50F0FF7BB8FC}"/>
          </ac:spMkLst>
        </pc:spChg>
        <pc:spChg chg="del">
          <ac:chgData name="Alona Tsirulnikov" userId="4bbafd77-0cd3-4d60-af1e-94ad4b8daf43" providerId="ADAL" clId="{88FFDF4D-4FD0-48B5-9227-F43FD478BD05}" dt="2022-06-08T18:09:12.916" v="516" actId="478"/>
          <ac:spMkLst>
            <pc:docMk/>
            <pc:sldMk cId="2877106154" sldId="780"/>
            <ac:spMk id="3" creationId="{6EA86BC5-8229-C89B-F99F-47786317BF2B}"/>
          </ac:spMkLst>
        </pc:spChg>
        <pc:spChg chg="del">
          <ac:chgData name="Alona Tsirulnikov" userId="4bbafd77-0cd3-4d60-af1e-94ad4b8daf43" providerId="ADAL" clId="{88FFDF4D-4FD0-48B5-9227-F43FD478BD05}" dt="2022-06-08T18:09:12.916" v="516" actId="478"/>
          <ac:spMkLst>
            <pc:docMk/>
            <pc:sldMk cId="2877106154" sldId="780"/>
            <ac:spMk id="4" creationId="{60DCC517-8C29-B61C-860C-C82C3CD54FD1}"/>
          </ac:spMkLst>
        </pc:spChg>
        <pc:spChg chg="add del mod">
          <ac:chgData name="Alona Tsirulnikov" userId="4bbafd77-0cd3-4d60-af1e-94ad4b8daf43" providerId="ADAL" clId="{88FFDF4D-4FD0-48B5-9227-F43FD478BD05}" dt="2022-06-08T19:46:12.799" v="2488" actId="478"/>
          <ac:spMkLst>
            <pc:docMk/>
            <pc:sldMk cId="2877106154" sldId="780"/>
            <ac:spMk id="5" creationId="{0A9E7086-DFA2-FD26-C5EB-CE1DD96C0E4B}"/>
          </ac:spMkLst>
        </pc:spChg>
        <pc:spChg chg="add mod">
          <ac:chgData name="Alona Tsirulnikov" userId="4bbafd77-0cd3-4d60-af1e-94ad4b8daf43" providerId="ADAL" clId="{88FFDF4D-4FD0-48B5-9227-F43FD478BD05}" dt="2022-06-08T18:09:19.074" v="517"/>
          <ac:spMkLst>
            <pc:docMk/>
            <pc:sldMk cId="2877106154" sldId="780"/>
            <ac:spMk id="6" creationId="{B6337B73-BF59-C952-51D9-7E4782379C66}"/>
          </ac:spMkLst>
        </pc:spChg>
        <pc:spChg chg="add mod">
          <ac:chgData name="Alona Tsirulnikov" userId="4bbafd77-0cd3-4d60-af1e-94ad4b8daf43" providerId="ADAL" clId="{88FFDF4D-4FD0-48B5-9227-F43FD478BD05}" dt="2022-06-08T18:09:19.074" v="517"/>
          <ac:spMkLst>
            <pc:docMk/>
            <pc:sldMk cId="2877106154" sldId="780"/>
            <ac:spMk id="7" creationId="{3456962B-9DCE-0C76-D1C1-B35735A79C9A}"/>
          </ac:spMkLst>
        </pc:spChg>
        <pc:spChg chg="add mod">
          <ac:chgData name="Alona Tsirulnikov" userId="4bbafd77-0cd3-4d60-af1e-94ad4b8daf43" providerId="ADAL" clId="{88FFDF4D-4FD0-48B5-9227-F43FD478BD05}" dt="2022-06-08T18:09:19.074" v="517"/>
          <ac:spMkLst>
            <pc:docMk/>
            <pc:sldMk cId="2877106154" sldId="780"/>
            <ac:spMk id="8" creationId="{AA0897C8-3A13-FD57-C882-ABB2D03C77E7}"/>
          </ac:spMkLst>
        </pc:spChg>
        <pc:spChg chg="add mod">
          <ac:chgData name="Alona Tsirulnikov" userId="4bbafd77-0cd3-4d60-af1e-94ad4b8daf43" providerId="ADAL" clId="{88FFDF4D-4FD0-48B5-9227-F43FD478BD05}" dt="2022-06-08T19:46:13.134" v="2489"/>
          <ac:spMkLst>
            <pc:docMk/>
            <pc:sldMk cId="2877106154" sldId="780"/>
            <ac:spMk id="9" creationId="{46CA999B-D3C1-6CED-EBBA-18EF2283DCD3}"/>
          </ac:spMkLst>
        </pc:spChg>
      </pc:sldChg>
      <pc:sldChg chg="addSp delSp modSp new mod">
        <pc:chgData name="Alona Tsirulnikov" userId="4bbafd77-0cd3-4d60-af1e-94ad4b8daf43" providerId="ADAL" clId="{88FFDF4D-4FD0-48B5-9227-F43FD478BD05}" dt="2022-06-08T19:59:53.208" v="2812" actId="14100"/>
        <pc:sldMkLst>
          <pc:docMk/>
          <pc:sldMk cId="1541511724" sldId="781"/>
        </pc:sldMkLst>
        <pc:spChg chg="del">
          <ac:chgData name="Alona Tsirulnikov" userId="4bbafd77-0cd3-4d60-af1e-94ad4b8daf43" providerId="ADAL" clId="{88FFDF4D-4FD0-48B5-9227-F43FD478BD05}" dt="2022-06-08T18:09:28.036" v="520" actId="478"/>
          <ac:spMkLst>
            <pc:docMk/>
            <pc:sldMk cId="1541511724" sldId="781"/>
            <ac:spMk id="2" creationId="{64461532-11ED-7E0F-AB95-1253F579FAF4}"/>
          </ac:spMkLst>
        </pc:spChg>
        <pc:spChg chg="del">
          <ac:chgData name="Alona Tsirulnikov" userId="4bbafd77-0cd3-4d60-af1e-94ad4b8daf43" providerId="ADAL" clId="{88FFDF4D-4FD0-48B5-9227-F43FD478BD05}" dt="2022-06-08T18:09:28.036" v="520" actId="478"/>
          <ac:spMkLst>
            <pc:docMk/>
            <pc:sldMk cId="1541511724" sldId="781"/>
            <ac:spMk id="3" creationId="{5D1971C7-10FC-450C-064C-FE41C0EC8FEC}"/>
          </ac:spMkLst>
        </pc:spChg>
        <pc:spChg chg="del">
          <ac:chgData name="Alona Tsirulnikov" userId="4bbafd77-0cd3-4d60-af1e-94ad4b8daf43" providerId="ADAL" clId="{88FFDF4D-4FD0-48B5-9227-F43FD478BD05}" dt="2022-06-08T18:09:28.036" v="520" actId="478"/>
          <ac:spMkLst>
            <pc:docMk/>
            <pc:sldMk cId="1541511724" sldId="781"/>
            <ac:spMk id="4" creationId="{E21DA028-3252-2176-332A-E48D2DFA93EA}"/>
          </ac:spMkLst>
        </pc:spChg>
        <pc:spChg chg="add del mod">
          <ac:chgData name="Alona Tsirulnikov" userId="4bbafd77-0cd3-4d60-af1e-94ad4b8daf43" providerId="ADAL" clId="{88FFDF4D-4FD0-48B5-9227-F43FD478BD05}" dt="2022-06-08T19:46:17.942" v="2490" actId="478"/>
          <ac:spMkLst>
            <pc:docMk/>
            <pc:sldMk cId="1541511724" sldId="781"/>
            <ac:spMk id="5" creationId="{538F1D14-1E0B-2168-29F5-8B6EA1C1AC1E}"/>
          </ac:spMkLst>
        </pc:spChg>
        <pc:spChg chg="add mod">
          <ac:chgData name="Alona Tsirulnikov" userId="4bbafd77-0cd3-4d60-af1e-94ad4b8daf43" providerId="ADAL" clId="{88FFDF4D-4FD0-48B5-9227-F43FD478BD05}" dt="2022-06-08T19:58:05.497" v="2766" actId="20577"/>
          <ac:spMkLst>
            <pc:docMk/>
            <pc:sldMk cId="1541511724" sldId="781"/>
            <ac:spMk id="6" creationId="{40FFD4B7-7310-7F3E-9A50-2F78A575AF91}"/>
          </ac:spMkLst>
        </pc:spChg>
        <pc:spChg chg="add mod">
          <ac:chgData name="Alona Tsirulnikov" userId="4bbafd77-0cd3-4d60-af1e-94ad4b8daf43" providerId="ADAL" clId="{88FFDF4D-4FD0-48B5-9227-F43FD478BD05}" dt="2022-06-08T19:59:12.581" v="2787" actId="1076"/>
          <ac:spMkLst>
            <pc:docMk/>
            <pc:sldMk cId="1541511724" sldId="781"/>
            <ac:spMk id="7" creationId="{4BDC712E-02EA-D85E-9E0B-0C0E2121376D}"/>
          </ac:spMkLst>
        </pc:spChg>
        <pc:spChg chg="add mod">
          <ac:chgData name="Alona Tsirulnikov" userId="4bbafd77-0cd3-4d60-af1e-94ad4b8daf43" providerId="ADAL" clId="{88FFDF4D-4FD0-48B5-9227-F43FD478BD05}" dt="2022-06-08T19:59:53.208" v="2812" actId="14100"/>
          <ac:spMkLst>
            <pc:docMk/>
            <pc:sldMk cId="1541511724" sldId="781"/>
            <ac:spMk id="8" creationId="{F7F62718-1574-B423-1306-6885C0D95F41}"/>
          </ac:spMkLst>
        </pc:spChg>
        <pc:spChg chg="add mod">
          <ac:chgData name="Alona Tsirulnikov" userId="4bbafd77-0cd3-4d60-af1e-94ad4b8daf43" providerId="ADAL" clId="{88FFDF4D-4FD0-48B5-9227-F43FD478BD05}" dt="2022-06-08T19:46:18.298" v="2491"/>
          <ac:spMkLst>
            <pc:docMk/>
            <pc:sldMk cId="1541511724" sldId="781"/>
            <ac:spMk id="9" creationId="{164EF73A-0E48-2EB8-4FA0-C1760FC5C651}"/>
          </ac:spMkLst>
        </pc:spChg>
      </pc:sldChg>
      <pc:sldChg chg="addSp delSp modSp new mod">
        <pc:chgData name="Alona Tsirulnikov" userId="4bbafd77-0cd3-4d60-af1e-94ad4b8daf43" providerId="ADAL" clId="{88FFDF4D-4FD0-48B5-9227-F43FD478BD05}" dt="2022-06-08T20:04:18.118" v="2935" actId="1076"/>
        <pc:sldMkLst>
          <pc:docMk/>
          <pc:sldMk cId="773655623" sldId="782"/>
        </pc:sldMkLst>
        <pc:spChg chg="del">
          <ac:chgData name="Alona Tsirulnikov" userId="4bbafd77-0cd3-4d60-af1e-94ad4b8daf43" providerId="ADAL" clId="{88FFDF4D-4FD0-48B5-9227-F43FD478BD05}" dt="2022-06-08T18:09:40.969" v="524" actId="478"/>
          <ac:spMkLst>
            <pc:docMk/>
            <pc:sldMk cId="773655623" sldId="782"/>
            <ac:spMk id="2" creationId="{EE09C9B6-F6E5-8453-CD42-9054A6D9B2FF}"/>
          </ac:spMkLst>
        </pc:spChg>
        <pc:spChg chg="del">
          <ac:chgData name="Alona Tsirulnikov" userId="4bbafd77-0cd3-4d60-af1e-94ad4b8daf43" providerId="ADAL" clId="{88FFDF4D-4FD0-48B5-9227-F43FD478BD05}" dt="2022-06-08T18:09:40.969" v="524" actId="478"/>
          <ac:spMkLst>
            <pc:docMk/>
            <pc:sldMk cId="773655623" sldId="782"/>
            <ac:spMk id="3" creationId="{EB2BED10-F898-E60C-B1C4-E87543A74825}"/>
          </ac:spMkLst>
        </pc:spChg>
        <pc:spChg chg="del">
          <ac:chgData name="Alona Tsirulnikov" userId="4bbafd77-0cd3-4d60-af1e-94ad4b8daf43" providerId="ADAL" clId="{88FFDF4D-4FD0-48B5-9227-F43FD478BD05}" dt="2022-06-08T18:09:40.969" v="524" actId="478"/>
          <ac:spMkLst>
            <pc:docMk/>
            <pc:sldMk cId="773655623" sldId="782"/>
            <ac:spMk id="4" creationId="{1F3BF71B-786B-13FF-C246-408899DCD80C}"/>
          </ac:spMkLst>
        </pc:spChg>
        <pc:spChg chg="add del mod">
          <ac:chgData name="Alona Tsirulnikov" userId="4bbafd77-0cd3-4d60-af1e-94ad4b8daf43" providerId="ADAL" clId="{88FFDF4D-4FD0-48B5-9227-F43FD478BD05}" dt="2022-06-08T19:46:23.033" v="2492" actId="478"/>
          <ac:spMkLst>
            <pc:docMk/>
            <pc:sldMk cId="773655623" sldId="782"/>
            <ac:spMk id="5" creationId="{139779B4-88E3-B474-BE65-B9C38CC94EEE}"/>
          </ac:spMkLst>
        </pc:spChg>
        <pc:spChg chg="add mod">
          <ac:chgData name="Alona Tsirulnikov" userId="4bbafd77-0cd3-4d60-af1e-94ad4b8daf43" providerId="ADAL" clId="{88FFDF4D-4FD0-48B5-9227-F43FD478BD05}" dt="2022-06-08T20:00:30.726" v="2814" actId="1076"/>
          <ac:spMkLst>
            <pc:docMk/>
            <pc:sldMk cId="773655623" sldId="782"/>
            <ac:spMk id="6" creationId="{35A80B35-8CB0-922D-FC0F-1F6BBAC2810F}"/>
          </ac:spMkLst>
        </pc:spChg>
        <pc:spChg chg="add del mod">
          <ac:chgData name="Alona Tsirulnikov" userId="4bbafd77-0cd3-4d60-af1e-94ad4b8daf43" providerId="ADAL" clId="{88FFDF4D-4FD0-48B5-9227-F43FD478BD05}" dt="2022-06-08T20:04:09.304" v="2933" actId="478"/>
          <ac:spMkLst>
            <pc:docMk/>
            <pc:sldMk cId="773655623" sldId="782"/>
            <ac:spMk id="7" creationId="{3C22163B-E7FE-D63B-0649-53D4DFC5AFCD}"/>
          </ac:spMkLst>
        </pc:spChg>
        <pc:spChg chg="add del mod">
          <ac:chgData name="Alona Tsirulnikov" userId="4bbafd77-0cd3-4d60-af1e-94ad4b8daf43" providerId="ADAL" clId="{88FFDF4D-4FD0-48B5-9227-F43FD478BD05}" dt="2022-06-08T20:02:40.128" v="2894" actId="478"/>
          <ac:spMkLst>
            <pc:docMk/>
            <pc:sldMk cId="773655623" sldId="782"/>
            <ac:spMk id="8" creationId="{25EB5AA8-7AE4-20D8-B2FD-A9BFEDCBA6FE}"/>
          </ac:spMkLst>
        </pc:spChg>
        <pc:spChg chg="add mod">
          <ac:chgData name="Alona Tsirulnikov" userId="4bbafd77-0cd3-4d60-af1e-94ad4b8daf43" providerId="ADAL" clId="{88FFDF4D-4FD0-48B5-9227-F43FD478BD05}" dt="2022-06-08T19:46:23.373" v="2493"/>
          <ac:spMkLst>
            <pc:docMk/>
            <pc:sldMk cId="773655623" sldId="782"/>
            <ac:spMk id="9" creationId="{85F6111E-7DF7-B6C1-4382-01312D7B7135}"/>
          </ac:spMkLst>
        </pc:spChg>
        <pc:spChg chg="add mod">
          <ac:chgData name="Alona Tsirulnikov" userId="4bbafd77-0cd3-4d60-af1e-94ad4b8daf43" providerId="ADAL" clId="{88FFDF4D-4FD0-48B5-9227-F43FD478BD05}" dt="2022-06-08T20:03:05.823" v="2896" actId="20577"/>
          <ac:spMkLst>
            <pc:docMk/>
            <pc:sldMk cId="773655623" sldId="782"/>
            <ac:spMk id="10" creationId="{77A8C7D1-40E3-51E8-270C-9D85400CA4E8}"/>
          </ac:spMkLst>
        </pc:spChg>
        <pc:spChg chg="add mod">
          <ac:chgData name="Alona Tsirulnikov" userId="4bbafd77-0cd3-4d60-af1e-94ad4b8daf43" providerId="ADAL" clId="{88FFDF4D-4FD0-48B5-9227-F43FD478BD05}" dt="2022-06-08T20:04:18.118" v="2935" actId="1076"/>
          <ac:spMkLst>
            <pc:docMk/>
            <pc:sldMk cId="773655623" sldId="782"/>
            <ac:spMk id="12" creationId="{9E39263C-C5FB-4ECD-71FB-327F69069948}"/>
          </ac:spMkLst>
        </pc:spChg>
      </pc:sldChg>
      <pc:sldChg chg="addSp delSp modSp new mod">
        <pc:chgData name="Alona Tsirulnikov" userId="4bbafd77-0cd3-4d60-af1e-94ad4b8daf43" providerId="ADAL" clId="{88FFDF4D-4FD0-48B5-9227-F43FD478BD05}" dt="2022-06-08T18:10:05.356" v="531"/>
        <pc:sldMkLst>
          <pc:docMk/>
          <pc:sldMk cId="1243082056" sldId="783"/>
        </pc:sldMkLst>
        <pc:spChg chg="del mod">
          <ac:chgData name="Alona Tsirulnikov" userId="4bbafd77-0cd3-4d60-af1e-94ad4b8daf43" providerId="ADAL" clId="{88FFDF4D-4FD0-48B5-9227-F43FD478BD05}" dt="2022-06-08T18:09:55.470" v="529" actId="478"/>
          <ac:spMkLst>
            <pc:docMk/>
            <pc:sldMk cId="1243082056" sldId="783"/>
            <ac:spMk id="2" creationId="{1095165A-4F9C-6F47-8501-81BB33D8989F}"/>
          </ac:spMkLst>
        </pc:spChg>
        <pc:spChg chg="del">
          <ac:chgData name="Alona Tsirulnikov" userId="4bbafd77-0cd3-4d60-af1e-94ad4b8daf43" providerId="ADAL" clId="{88FFDF4D-4FD0-48B5-9227-F43FD478BD05}" dt="2022-06-08T18:09:55.470" v="529" actId="478"/>
          <ac:spMkLst>
            <pc:docMk/>
            <pc:sldMk cId="1243082056" sldId="783"/>
            <ac:spMk id="3" creationId="{6FDC3124-2999-6D9B-37A2-3D26B7809224}"/>
          </ac:spMkLst>
        </pc:spChg>
        <pc:spChg chg="del">
          <ac:chgData name="Alona Tsirulnikov" userId="4bbafd77-0cd3-4d60-af1e-94ad4b8daf43" providerId="ADAL" clId="{88FFDF4D-4FD0-48B5-9227-F43FD478BD05}" dt="2022-06-08T18:09:55.470" v="529" actId="478"/>
          <ac:spMkLst>
            <pc:docMk/>
            <pc:sldMk cId="1243082056" sldId="783"/>
            <ac:spMk id="4" creationId="{7A261EEA-9C47-7459-0022-B9B3D38FD9AA}"/>
          </ac:spMkLst>
        </pc:spChg>
        <pc:spChg chg="add del mod">
          <ac:chgData name="Alona Tsirulnikov" userId="4bbafd77-0cd3-4d60-af1e-94ad4b8daf43" providerId="ADAL" clId="{88FFDF4D-4FD0-48B5-9227-F43FD478BD05}" dt="2022-06-08T18:09:59.252" v="530" actId="478"/>
          <ac:spMkLst>
            <pc:docMk/>
            <pc:sldMk cId="1243082056" sldId="783"/>
            <ac:spMk id="6" creationId="{622E5949-E1C9-1150-5B31-A2D48F6F5624}"/>
          </ac:spMkLst>
        </pc:spChg>
        <pc:spChg chg="add mod">
          <ac:chgData name="Alona Tsirulnikov" userId="4bbafd77-0cd3-4d60-af1e-94ad4b8daf43" providerId="ADAL" clId="{88FFDF4D-4FD0-48B5-9227-F43FD478BD05}" dt="2022-06-08T18:10:05.356" v="531"/>
          <ac:spMkLst>
            <pc:docMk/>
            <pc:sldMk cId="1243082056" sldId="783"/>
            <ac:spMk id="7" creationId="{23B29E54-08B8-AD2E-97A4-95B2B96B02F4}"/>
          </ac:spMkLst>
        </pc:spChg>
        <pc:spChg chg="add mod">
          <ac:chgData name="Alona Tsirulnikov" userId="4bbafd77-0cd3-4d60-af1e-94ad4b8daf43" providerId="ADAL" clId="{88FFDF4D-4FD0-48B5-9227-F43FD478BD05}" dt="2022-06-08T18:10:05.356" v="531"/>
          <ac:spMkLst>
            <pc:docMk/>
            <pc:sldMk cId="1243082056" sldId="783"/>
            <ac:spMk id="8" creationId="{FE0863B4-95DD-28E3-10C4-13281FB1B310}"/>
          </ac:spMkLst>
        </pc:spChg>
        <pc:spChg chg="add mod">
          <ac:chgData name="Alona Tsirulnikov" userId="4bbafd77-0cd3-4d60-af1e-94ad4b8daf43" providerId="ADAL" clId="{88FFDF4D-4FD0-48B5-9227-F43FD478BD05}" dt="2022-06-08T18:10:05.356" v="531"/>
          <ac:spMkLst>
            <pc:docMk/>
            <pc:sldMk cId="1243082056" sldId="783"/>
            <ac:spMk id="10" creationId="{15E04388-08F3-10DE-B298-E9D5BE882DD8}"/>
          </ac:spMkLst>
        </pc:spChg>
        <pc:spChg chg="add mod">
          <ac:chgData name="Alona Tsirulnikov" userId="4bbafd77-0cd3-4d60-af1e-94ad4b8daf43" providerId="ADAL" clId="{88FFDF4D-4FD0-48B5-9227-F43FD478BD05}" dt="2022-06-08T18:10:05.356" v="531"/>
          <ac:spMkLst>
            <pc:docMk/>
            <pc:sldMk cId="1243082056" sldId="783"/>
            <ac:spMk id="11" creationId="{2EEDC875-2D2E-A0EA-50E2-3BF207E11FAD}"/>
          </ac:spMkLst>
        </pc:spChg>
        <pc:graphicFrameChg chg="add mod">
          <ac:chgData name="Alona Tsirulnikov" userId="4bbafd77-0cd3-4d60-af1e-94ad4b8daf43" providerId="ADAL" clId="{88FFDF4D-4FD0-48B5-9227-F43FD478BD05}" dt="2022-06-08T18:10:05.356" v="531"/>
          <ac:graphicFrameMkLst>
            <pc:docMk/>
            <pc:sldMk cId="1243082056" sldId="783"/>
            <ac:graphicFrameMk id="9" creationId="{24204F44-D305-D500-A030-9560FDEE6786}"/>
          </ac:graphicFrameMkLst>
        </pc:graphicFrameChg>
      </pc:sldChg>
      <pc:sldChg chg="addSp delSp modSp new mod">
        <pc:chgData name="Alona Tsirulnikov" userId="4bbafd77-0cd3-4d60-af1e-94ad4b8daf43" providerId="ADAL" clId="{88FFDF4D-4FD0-48B5-9227-F43FD478BD05}" dt="2022-06-08T18:10:17.479" v="535"/>
        <pc:sldMkLst>
          <pc:docMk/>
          <pc:sldMk cId="3847676868" sldId="784"/>
        </pc:sldMkLst>
        <pc:spChg chg="del">
          <ac:chgData name="Alona Tsirulnikov" userId="4bbafd77-0cd3-4d60-af1e-94ad4b8daf43" providerId="ADAL" clId="{88FFDF4D-4FD0-48B5-9227-F43FD478BD05}" dt="2022-06-08T18:10:10.793" v="534" actId="478"/>
          <ac:spMkLst>
            <pc:docMk/>
            <pc:sldMk cId="3847676868" sldId="784"/>
            <ac:spMk id="2" creationId="{DD479A32-09AE-E87F-D15A-CC962A61F50E}"/>
          </ac:spMkLst>
        </pc:spChg>
        <pc:spChg chg="del">
          <ac:chgData name="Alona Tsirulnikov" userId="4bbafd77-0cd3-4d60-af1e-94ad4b8daf43" providerId="ADAL" clId="{88FFDF4D-4FD0-48B5-9227-F43FD478BD05}" dt="2022-06-08T18:10:10.793" v="534" actId="478"/>
          <ac:spMkLst>
            <pc:docMk/>
            <pc:sldMk cId="3847676868" sldId="784"/>
            <ac:spMk id="3" creationId="{0A73B57F-1220-AEF1-C1F8-01A3FEF25E62}"/>
          </ac:spMkLst>
        </pc:spChg>
        <pc:spChg chg="del">
          <ac:chgData name="Alona Tsirulnikov" userId="4bbafd77-0cd3-4d60-af1e-94ad4b8daf43" providerId="ADAL" clId="{88FFDF4D-4FD0-48B5-9227-F43FD478BD05}" dt="2022-06-08T18:10:10.793" v="534" actId="478"/>
          <ac:spMkLst>
            <pc:docMk/>
            <pc:sldMk cId="3847676868" sldId="784"/>
            <ac:spMk id="4" creationId="{8AA0048C-1B37-9E18-B45F-50274A234863}"/>
          </ac:spMkLst>
        </pc:spChg>
        <pc:spChg chg="add mod">
          <ac:chgData name="Alona Tsirulnikov" userId="4bbafd77-0cd3-4d60-af1e-94ad4b8daf43" providerId="ADAL" clId="{88FFDF4D-4FD0-48B5-9227-F43FD478BD05}" dt="2022-06-08T18:10:17.479" v="535"/>
          <ac:spMkLst>
            <pc:docMk/>
            <pc:sldMk cId="3847676868" sldId="784"/>
            <ac:spMk id="5" creationId="{E6C9E203-2B9A-5C74-BCAC-5B6B3066D1C2}"/>
          </ac:spMkLst>
        </pc:spChg>
        <pc:graphicFrameChg chg="add mod">
          <ac:chgData name="Alona Tsirulnikov" userId="4bbafd77-0cd3-4d60-af1e-94ad4b8daf43" providerId="ADAL" clId="{88FFDF4D-4FD0-48B5-9227-F43FD478BD05}" dt="2022-06-08T18:10:17.479" v="535"/>
          <ac:graphicFrameMkLst>
            <pc:docMk/>
            <pc:sldMk cId="3847676868" sldId="784"/>
            <ac:graphicFrameMk id="6" creationId="{D1B5D5E7-3D86-6F9A-B328-5279D7FDFF98}"/>
          </ac:graphicFrameMkLst>
        </pc:graphicFrameChg>
      </pc:sldChg>
      <pc:sldChg chg="addSp delSp modSp new mod">
        <pc:chgData name="Alona Tsirulnikov" userId="4bbafd77-0cd3-4d60-af1e-94ad4b8daf43" providerId="ADAL" clId="{88FFDF4D-4FD0-48B5-9227-F43FD478BD05}" dt="2022-06-08T18:10:37.119" v="539"/>
        <pc:sldMkLst>
          <pc:docMk/>
          <pc:sldMk cId="2748621996" sldId="785"/>
        </pc:sldMkLst>
        <pc:spChg chg="del">
          <ac:chgData name="Alona Tsirulnikov" userId="4bbafd77-0cd3-4d60-af1e-94ad4b8daf43" providerId="ADAL" clId="{88FFDF4D-4FD0-48B5-9227-F43FD478BD05}" dt="2022-06-08T18:10:28.963" v="538" actId="478"/>
          <ac:spMkLst>
            <pc:docMk/>
            <pc:sldMk cId="2748621996" sldId="785"/>
            <ac:spMk id="2" creationId="{BD7B7765-3F62-C12D-2E9D-A1FAE4F35F30}"/>
          </ac:spMkLst>
        </pc:spChg>
        <pc:spChg chg="del">
          <ac:chgData name="Alona Tsirulnikov" userId="4bbafd77-0cd3-4d60-af1e-94ad4b8daf43" providerId="ADAL" clId="{88FFDF4D-4FD0-48B5-9227-F43FD478BD05}" dt="2022-06-08T18:10:28.963" v="538" actId="478"/>
          <ac:spMkLst>
            <pc:docMk/>
            <pc:sldMk cId="2748621996" sldId="785"/>
            <ac:spMk id="3" creationId="{844A8A34-EA2E-7247-AD8A-588682012CB8}"/>
          </ac:spMkLst>
        </pc:spChg>
        <pc:spChg chg="del">
          <ac:chgData name="Alona Tsirulnikov" userId="4bbafd77-0cd3-4d60-af1e-94ad4b8daf43" providerId="ADAL" clId="{88FFDF4D-4FD0-48B5-9227-F43FD478BD05}" dt="2022-06-08T18:10:28.963" v="538" actId="478"/>
          <ac:spMkLst>
            <pc:docMk/>
            <pc:sldMk cId="2748621996" sldId="785"/>
            <ac:spMk id="4" creationId="{1700DFEC-70FC-5101-8E54-E7D816712073}"/>
          </ac:spMkLst>
        </pc:spChg>
        <pc:spChg chg="add mod">
          <ac:chgData name="Alona Tsirulnikov" userId="4bbafd77-0cd3-4d60-af1e-94ad4b8daf43" providerId="ADAL" clId="{88FFDF4D-4FD0-48B5-9227-F43FD478BD05}" dt="2022-06-08T18:10:37.119" v="539"/>
          <ac:spMkLst>
            <pc:docMk/>
            <pc:sldMk cId="2748621996" sldId="785"/>
            <ac:spMk id="5" creationId="{EB67C410-4912-9EC2-94E6-E40EE39C0E51}"/>
          </ac:spMkLst>
        </pc:spChg>
        <pc:graphicFrameChg chg="add mod">
          <ac:chgData name="Alona Tsirulnikov" userId="4bbafd77-0cd3-4d60-af1e-94ad4b8daf43" providerId="ADAL" clId="{88FFDF4D-4FD0-48B5-9227-F43FD478BD05}" dt="2022-06-08T18:10:37.119" v="539"/>
          <ac:graphicFrameMkLst>
            <pc:docMk/>
            <pc:sldMk cId="2748621996" sldId="785"/>
            <ac:graphicFrameMk id="6" creationId="{B99387D7-E3BB-372B-8C7D-BD55DE77DA36}"/>
          </ac:graphicFrameMkLst>
        </pc:graphicFrameChg>
        <pc:graphicFrameChg chg="add mod">
          <ac:chgData name="Alona Tsirulnikov" userId="4bbafd77-0cd3-4d60-af1e-94ad4b8daf43" providerId="ADAL" clId="{88FFDF4D-4FD0-48B5-9227-F43FD478BD05}" dt="2022-06-08T18:10:37.119" v="539"/>
          <ac:graphicFrameMkLst>
            <pc:docMk/>
            <pc:sldMk cId="2748621996" sldId="785"/>
            <ac:graphicFrameMk id="7" creationId="{0EB1E654-F784-262C-9A8B-DCA225972C0C}"/>
          </ac:graphicFrameMkLst>
        </pc:graphicFrameChg>
      </pc:sldChg>
      <pc:sldChg chg="addSp delSp modSp new mod">
        <pc:chgData name="Alona Tsirulnikov" userId="4bbafd77-0cd3-4d60-af1e-94ad4b8daf43" providerId="ADAL" clId="{88FFDF4D-4FD0-48B5-9227-F43FD478BD05}" dt="2022-06-08T18:10:50.443" v="543"/>
        <pc:sldMkLst>
          <pc:docMk/>
          <pc:sldMk cId="3464850917" sldId="786"/>
        </pc:sldMkLst>
        <pc:spChg chg="del">
          <ac:chgData name="Alona Tsirulnikov" userId="4bbafd77-0cd3-4d60-af1e-94ad4b8daf43" providerId="ADAL" clId="{88FFDF4D-4FD0-48B5-9227-F43FD478BD05}" dt="2022-06-08T18:10:42.928" v="542" actId="478"/>
          <ac:spMkLst>
            <pc:docMk/>
            <pc:sldMk cId="3464850917" sldId="786"/>
            <ac:spMk id="2" creationId="{7FCFC679-3DB6-F03D-F06B-59C0AF785CBD}"/>
          </ac:spMkLst>
        </pc:spChg>
        <pc:spChg chg="del">
          <ac:chgData name="Alona Tsirulnikov" userId="4bbafd77-0cd3-4d60-af1e-94ad4b8daf43" providerId="ADAL" clId="{88FFDF4D-4FD0-48B5-9227-F43FD478BD05}" dt="2022-06-08T18:10:42.928" v="542" actId="478"/>
          <ac:spMkLst>
            <pc:docMk/>
            <pc:sldMk cId="3464850917" sldId="786"/>
            <ac:spMk id="3" creationId="{50C28F8C-742E-479F-F428-ED6E6C288312}"/>
          </ac:spMkLst>
        </pc:spChg>
        <pc:spChg chg="del">
          <ac:chgData name="Alona Tsirulnikov" userId="4bbafd77-0cd3-4d60-af1e-94ad4b8daf43" providerId="ADAL" clId="{88FFDF4D-4FD0-48B5-9227-F43FD478BD05}" dt="2022-06-08T18:10:42.928" v="542" actId="478"/>
          <ac:spMkLst>
            <pc:docMk/>
            <pc:sldMk cId="3464850917" sldId="786"/>
            <ac:spMk id="4" creationId="{D0AA2869-EA56-60EA-BA9B-156BC6749354}"/>
          </ac:spMkLst>
        </pc:spChg>
        <pc:spChg chg="add mod">
          <ac:chgData name="Alona Tsirulnikov" userId="4bbafd77-0cd3-4d60-af1e-94ad4b8daf43" providerId="ADAL" clId="{88FFDF4D-4FD0-48B5-9227-F43FD478BD05}" dt="2022-06-08T18:10:50.443" v="543"/>
          <ac:spMkLst>
            <pc:docMk/>
            <pc:sldMk cId="3464850917" sldId="786"/>
            <ac:spMk id="5" creationId="{59B0E6AE-3198-5E2B-3E0C-2D670563B754}"/>
          </ac:spMkLst>
        </pc:spChg>
        <pc:spChg chg="add mod">
          <ac:chgData name="Alona Tsirulnikov" userId="4bbafd77-0cd3-4d60-af1e-94ad4b8daf43" providerId="ADAL" clId="{88FFDF4D-4FD0-48B5-9227-F43FD478BD05}" dt="2022-06-08T18:10:50.443" v="543"/>
          <ac:spMkLst>
            <pc:docMk/>
            <pc:sldMk cId="3464850917" sldId="786"/>
            <ac:spMk id="6" creationId="{4CBBF226-8BA9-2360-FDD9-13DF4AFCE1EF}"/>
          </ac:spMkLst>
        </pc:spChg>
        <pc:graphicFrameChg chg="add mod">
          <ac:chgData name="Alona Tsirulnikov" userId="4bbafd77-0cd3-4d60-af1e-94ad4b8daf43" providerId="ADAL" clId="{88FFDF4D-4FD0-48B5-9227-F43FD478BD05}" dt="2022-06-08T18:10:50.443" v="543"/>
          <ac:graphicFrameMkLst>
            <pc:docMk/>
            <pc:sldMk cId="3464850917" sldId="786"/>
            <ac:graphicFrameMk id="7" creationId="{E8CF8CA1-16EB-AEEE-2682-D9CA2DF338CF}"/>
          </ac:graphicFrameMkLst>
        </pc:graphicFrameChg>
      </pc:sldChg>
      <pc:sldChg chg="addSp delSp modSp new mod addCm">
        <pc:chgData name="Alona Tsirulnikov" userId="4bbafd77-0cd3-4d60-af1e-94ad4b8daf43" providerId="ADAL" clId="{88FFDF4D-4FD0-48B5-9227-F43FD478BD05}" dt="2022-06-08T18:11:56.346" v="578"/>
        <pc:sldMkLst>
          <pc:docMk/>
          <pc:sldMk cId="1841134322" sldId="787"/>
        </pc:sldMkLst>
        <pc:spChg chg="del">
          <ac:chgData name="Alona Tsirulnikov" userId="4bbafd77-0cd3-4d60-af1e-94ad4b8daf43" providerId="ADAL" clId="{88FFDF4D-4FD0-48B5-9227-F43FD478BD05}" dt="2022-06-08T18:11:01.492" v="546" actId="478"/>
          <ac:spMkLst>
            <pc:docMk/>
            <pc:sldMk cId="1841134322" sldId="787"/>
            <ac:spMk id="2" creationId="{BD40F96F-6F0C-4598-A688-A0E059C33D69}"/>
          </ac:spMkLst>
        </pc:spChg>
        <pc:spChg chg="del">
          <ac:chgData name="Alona Tsirulnikov" userId="4bbafd77-0cd3-4d60-af1e-94ad4b8daf43" providerId="ADAL" clId="{88FFDF4D-4FD0-48B5-9227-F43FD478BD05}" dt="2022-06-08T18:11:01.492" v="546" actId="478"/>
          <ac:spMkLst>
            <pc:docMk/>
            <pc:sldMk cId="1841134322" sldId="787"/>
            <ac:spMk id="3" creationId="{C8B44A87-2C93-DEDD-CB42-7306F98C6809}"/>
          </ac:spMkLst>
        </pc:spChg>
        <pc:spChg chg="del">
          <ac:chgData name="Alona Tsirulnikov" userId="4bbafd77-0cd3-4d60-af1e-94ad4b8daf43" providerId="ADAL" clId="{88FFDF4D-4FD0-48B5-9227-F43FD478BD05}" dt="2022-06-08T18:11:01.492" v="546" actId="478"/>
          <ac:spMkLst>
            <pc:docMk/>
            <pc:sldMk cId="1841134322" sldId="787"/>
            <ac:spMk id="4" creationId="{CB17B16E-A8FF-82AC-15D5-65CD41F33D1C}"/>
          </ac:spMkLst>
        </pc:spChg>
        <pc:spChg chg="add mod">
          <ac:chgData name="Alona Tsirulnikov" userId="4bbafd77-0cd3-4d60-af1e-94ad4b8daf43" providerId="ADAL" clId="{88FFDF4D-4FD0-48B5-9227-F43FD478BD05}" dt="2022-06-08T18:11:35.590" v="576" actId="1076"/>
          <ac:spMkLst>
            <pc:docMk/>
            <pc:sldMk cId="1841134322" sldId="787"/>
            <ac:spMk id="6" creationId="{31D65A84-D653-B557-1E5D-2DEC06D58248}"/>
          </ac:spMkLst>
        </pc:spChg>
        <pc:spChg chg="add mod">
          <ac:chgData name="Alona Tsirulnikov" userId="4bbafd77-0cd3-4d60-af1e-94ad4b8daf43" providerId="ADAL" clId="{88FFDF4D-4FD0-48B5-9227-F43FD478BD05}" dt="2022-06-08T18:11:37.903" v="577" actId="1076"/>
          <ac:spMkLst>
            <pc:docMk/>
            <pc:sldMk cId="1841134322" sldId="787"/>
            <ac:spMk id="7" creationId="{CBC9D7B4-ED85-8813-F4FE-4C44D588E601}"/>
          </ac:spMkLst>
        </pc:spChg>
        <pc:spChg chg="add mod">
          <ac:chgData name="Alona Tsirulnikov" userId="4bbafd77-0cd3-4d60-af1e-94ad4b8daf43" providerId="ADAL" clId="{88FFDF4D-4FD0-48B5-9227-F43FD478BD05}" dt="2022-06-08T18:11:16.742" v="549"/>
          <ac:spMkLst>
            <pc:docMk/>
            <pc:sldMk cId="1841134322" sldId="787"/>
            <ac:spMk id="8" creationId="{A06509D6-827D-BAA2-D063-7918315C99FF}"/>
          </ac:spMkLst>
        </pc:spChg>
        <pc:picChg chg="add mod">
          <ac:chgData name="Alona Tsirulnikov" userId="4bbafd77-0cd3-4d60-af1e-94ad4b8daf43" providerId="ADAL" clId="{88FFDF4D-4FD0-48B5-9227-F43FD478BD05}" dt="2022-06-08T18:11:16.742" v="549"/>
          <ac:picMkLst>
            <pc:docMk/>
            <pc:sldMk cId="1841134322" sldId="787"/>
            <ac:picMk id="5" creationId="{164A750C-4A4E-5609-4954-9AA320E56A96}"/>
          </ac:picMkLst>
        </pc:picChg>
      </pc:sldChg>
      <pc:sldChg chg="delSp new del mod">
        <pc:chgData name="Alona Tsirulnikov" userId="4bbafd77-0cd3-4d60-af1e-94ad4b8daf43" providerId="ADAL" clId="{88FFDF4D-4FD0-48B5-9227-F43FD478BD05}" dt="2022-06-08T18:26:22.004" v="1171" actId="47"/>
        <pc:sldMkLst>
          <pc:docMk/>
          <pc:sldMk cId="442474663" sldId="788"/>
        </pc:sldMkLst>
        <pc:spChg chg="del">
          <ac:chgData name="Alona Tsirulnikov" userId="4bbafd77-0cd3-4d60-af1e-94ad4b8daf43" providerId="ADAL" clId="{88FFDF4D-4FD0-48B5-9227-F43FD478BD05}" dt="2022-06-08T18:25:23.950" v="1157" actId="478"/>
          <ac:spMkLst>
            <pc:docMk/>
            <pc:sldMk cId="442474663" sldId="788"/>
            <ac:spMk id="2" creationId="{564FC657-369B-3B16-DAE4-E16F872B71EF}"/>
          </ac:spMkLst>
        </pc:spChg>
        <pc:spChg chg="del">
          <ac:chgData name="Alona Tsirulnikov" userId="4bbafd77-0cd3-4d60-af1e-94ad4b8daf43" providerId="ADAL" clId="{88FFDF4D-4FD0-48B5-9227-F43FD478BD05}" dt="2022-06-08T18:25:23.950" v="1157" actId="478"/>
          <ac:spMkLst>
            <pc:docMk/>
            <pc:sldMk cId="442474663" sldId="788"/>
            <ac:spMk id="3" creationId="{EFD670E8-9E87-13AC-71A6-82866C1138EC}"/>
          </ac:spMkLst>
        </pc:spChg>
        <pc:spChg chg="del">
          <ac:chgData name="Alona Tsirulnikov" userId="4bbafd77-0cd3-4d60-af1e-94ad4b8daf43" providerId="ADAL" clId="{88FFDF4D-4FD0-48B5-9227-F43FD478BD05}" dt="2022-06-08T18:25:23.950" v="1157" actId="478"/>
          <ac:spMkLst>
            <pc:docMk/>
            <pc:sldMk cId="442474663" sldId="788"/>
            <ac:spMk id="4" creationId="{22E06B4E-B15A-9DBF-2A98-51E29487B3CB}"/>
          </ac:spMkLst>
        </pc:spChg>
      </pc:sldChg>
      <pc:sldChg chg="new del">
        <pc:chgData name="Alona Tsirulnikov" userId="4bbafd77-0cd3-4d60-af1e-94ad4b8daf43" providerId="ADAL" clId="{88FFDF4D-4FD0-48B5-9227-F43FD478BD05}" dt="2022-06-08T18:29:45.935" v="1225" actId="47"/>
        <pc:sldMkLst>
          <pc:docMk/>
          <pc:sldMk cId="959453074" sldId="788"/>
        </pc:sldMkLst>
      </pc:sldChg>
      <pc:sldChg chg="new del">
        <pc:chgData name="Alona Tsirulnikov" userId="4bbafd77-0cd3-4d60-af1e-94ad4b8daf43" providerId="ADAL" clId="{88FFDF4D-4FD0-48B5-9227-F43FD478BD05}" dt="2022-06-08T18:39:34.133" v="1553" actId="47"/>
        <pc:sldMkLst>
          <pc:docMk/>
          <pc:sldMk cId="1129990690" sldId="788"/>
        </pc:sldMkLst>
      </pc:sldChg>
      <pc:sldChg chg="new del">
        <pc:chgData name="Alona Tsirulnikov" userId="4bbafd77-0cd3-4d60-af1e-94ad4b8daf43" providerId="ADAL" clId="{88FFDF4D-4FD0-48B5-9227-F43FD478BD05}" dt="2022-06-08T18:37:19.973" v="1455" actId="47"/>
        <pc:sldMkLst>
          <pc:docMk/>
          <pc:sldMk cId="1225984786" sldId="788"/>
        </pc:sldMkLst>
      </pc:sldChg>
      <pc:sldChg chg="new del">
        <pc:chgData name="Alona Tsirulnikov" userId="4bbafd77-0cd3-4d60-af1e-94ad4b8daf43" providerId="ADAL" clId="{88FFDF4D-4FD0-48B5-9227-F43FD478BD05}" dt="2022-06-08T18:48:44.445" v="1748" actId="680"/>
        <pc:sldMkLst>
          <pc:docMk/>
          <pc:sldMk cId="2631406059" sldId="788"/>
        </pc:sldMkLst>
      </pc:sldChg>
      <pc:sldMasterChg chg="addSp modSp modSldLayout">
        <pc:chgData name="Alona Tsirulnikov" userId="4bbafd77-0cd3-4d60-af1e-94ad4b8daf43" providerId="ADAL" clId="{88FFDF4D-4FD0-48B5-9227-F43FD478BD05}" dt="2022-06-08T17:49:33.554" v="231"/>
        <pc:sldMasterMkLst>
          <pc:docMk/>
          <pc:sldMasterMk cId="2995896150" sldId="2147483648"/>
        </pc:sldMasterMkLst>
        <pc:spChg chg="add mod">
          <ac:chgData name="Alona Tsirulnikov" userId="4bbafd77-0cd3-4d60-af1e-94ad4b8daf43" providerId="ADAL" clId="{88FFDF4D-4FD0-48B5-9227-F43FD478BD05}" dt="2022-06-08T17:49:33.554" v="231"/>
          <ac:spMkLst>
            <pc:docMk/>
            <pc:sldMasterMk cId="2995896150" sldId="2147483648"/>
            <ac:spMk id="7" creationId="{D4E30ABA-CAD3-B5B9-91A4-0A790F8DA6FE}"/>
          </ac:spMkLst>
        </pc:spChg>
        <pc:spChg chg="mod">
          <ac:chgData name="Alona Tsirulnikov" userId="4bbafd77-0cd3-4d60-af1e-94ad4b8daf43" providerId="ADAL" clId="{88FFDF4D-4FD0-48B5-9227-F43FD478BD05}" dt="2022-06-08T17:49:33.554" v="231"/>
          <ac:spMkLst>
            <pc:docMk/>
            <pc:sldMasterMk cId="2995896150" sldId="2147483648"/>
            <ac:spMk id="9" creationId="{2E5A3745-ECAE-8989-1F38-0399CFA317A2}"/>
          </ac:spMkLst>
        </pc:spChg>
        <pc:spChg chg="mod">
          <ac:chgData name="Alona Tsirulnikov" userId="4bbafd77-0cd3-4d60-af1e-94ad4b8daf43" providerId="ADAL" clId="{88FFDF4D-4FD0-48B5-9227-F43FD478BD05}" dt="2022-06-08T17:49:33.554" v="231"/>
          <ac:spMkLst>
            <pc:docMk/>
            <pc:sldMasterMk cId="2995896150" sldId="2147483648"/>
            <ac:spMk id="10" creationId="{E03F06C2-9CDF-BB56-0D26-6D8B9F6DF75C}"/>
          </ac:spMkLst>
        </pc:spChg>
        <pc:spChg chg="add mod">
          <ac:chgData name="Alona Tsirulnikov" userId="4bbafd77-0cd3-4d60-af1e-94ad4b8daf43" providerId="ADAL" clId="{88FFDF4D-4FD0-48B5-9227-F43FD478BD05}" dt="2022-06-08T17:49:33.554" v="231"/>
          <ac:spMkLst>
            <pc:docMk/>
            <pc:sldMasterMk cId="2995896150" sldId="2147483648"/>
            <ac:spMk id="11" creationId="{121A852B-BD60-D46C-4D9B-144D60D4E464}"/>
          </ac:spMkLst>
        </pc:spChg>
        <pc:grpChg chg="add mod">
          <ac:chgData name="Alona Tsirulnikov" userId="4bbafd77-0cd3-4d60-af1e-94ad4b8daf43" providerId="ADAL" clId="{88FFDF4D-4FD0-48B5-9227-F43FD478BD05}" dt="2022-06-08T17:49:33.554" v="231"/>
          <ac:grpSpMkLst>
            <pc:docMk/>
            <pc:sldMasterMk cId="2995896150" sldId="2147483648"/>
            <ac:grpSpMk id="8" creationId="{A44275D8-65EE-3E36-D0EF-AF4709E31294}"/>
          </ac:grpSpMkLst>
        </pc:grpChg>
        <pc:sldLayoutChg chg="addSp modSp">
          <pc:chgData name="Alona Tsirulnikov" userId="4bbafd77-0cd3-4d60-af1e-94ad4b8daf43" providerId="ADAL" clId="{88FFDF4D-4FD0-48B5-9227-F43FD478BD05}" dt="2022-06-08T17:47:30.136" v="228"/>
          <pc:sldLayoutMkLst>
            <pc:docMk/>
            <pc:sldMasterMk cId="2995896150" sldId="2147483648"/>
            <pc:sldLayoutMk cId="3239925428" sldId="2147483650"/>
          </pc:sldLayoutMkLst>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8" creationId="{3F8814D3-2EF8-0A62-22EC-9CAC1C3A01FC}"/>
            </ac:spMkLst>
          </pc:spChg>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9" creationId="{394D4EDA-A525-2467-0970-635E8050E312}"/>
            </ac:spMkLst>
          </pc:spChg>
          <pc:spChg chg="add mod">
            <ac:chgData name="Alona Tsirulnikov" userId="4bbafd77-0cd3-4d60-af1e-94ad4b8daf43" providerId="ADAL" clId="{88FFDF4D-4FD0-48B5-9227-F43FD478BD05}" dt="2022-06-08T17:47:30.136" v="228"/>
            <ac:spMkLst>
              <pc:docMk/>
              <pc:sldMasterMk cId="2995896150" sldId="2147483648"/>
              <pc:sldLayoutMk cId="3239925428" sldId="2147483650"/>
              <ac:spMk id="10" creationId="{DE684A37-8E30-880A-AFAB-205BA2E22A0D}"/>
            </ac:spMkLst>
          </pc:spChg>
          <pc:grpChg chg="add mod">
            <ac:chgData name="Alona Tsirulnikov" userId="4bbafd77-0cd3-4d60-af1e-94ad4b8daf43" providerId="ADAL" clId="{88FFDF4D-4FD0-48B5-9227-F43FD478BD05}" dt="2022-06-08T17:47:30.136" v="228"/>
            <ac:grpSpMkLst>
              <pc:docMk/>
              <pc:sldMasterMk cId="2995896150" sldId="2147483648"/>
              <pc:sldLayoutMk cId="3239925428" sldId="2147483650"/>
              <ac:grpSpMk id="7" creationId="{A75724DD-8F02-B5BB-3F35-B77CEE75EA59}"/>
            </ac:grpSpMkLst>
          </pc:grpChg>
        </pc:sldLayoutChg>
      </pc:sldMasterChg>
      <pc:sldMasterChg chg="new del mod addSldLayout delSldLayout">
        <pc:chgData name="Alona Tsirulnikov" userId="4bbafd77-0cd3-4d60-af1e-94ad4b8daf43" providerId="ADAL" clId="{88FFDF4D-4FD0-48B5-9227-F43FD478BD05}" dt="2022-06-08T17:49:12.543" v="230" actId="6938"/>
        <pc:sldMasterMkLst>
          <pc:docMk/>
          <pc:sldMasterMk cId="3408784230" sldId="2147483660"/>
        </pc:sldMasterMkLst>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425815757" sldId="2147483661"/>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109446799" sldId="2147483662"/>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588611252" sldId="2147483663"/>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90046940" sldId="2147483664"/>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27090654" sldId="2147483665"/>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77681068" sldId="2147483666"/>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83187793" sldId="2147483667"/>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884549863" sldId="2147483668"/>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832933870" sldId="2147483669"/>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056126537" sldId="2147483670"/>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099517882" sldId="214748367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cet365-my.sharepoint.com/personal/reouted_cet_ac_il/Documents/Desktop/&#1502;&#1502;&#1510;&#1488;&#1497;&#1501;%20&#1490;&#1493;&#1500;&#1502;&#1497;&#1497;&#1501;%20-%20&#1502;&#1513;&#1493;&#1489;&#1497;%20&#1492;&#1499;&#1513;&#1512;&#1493;&#1514;%20&#1502;&#1511;&#1510;&#1493;&#1506;&#1497;&#1493;&#1514;%20&#1489;&#1497;&#1514;%20&#1513;&#1502;&#151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4;&#1514;&#1493;&#1504;&#1497;%20&#1502;&#1513;&#1493;&#1489;&#1497;%20&#1492;&#1499;&#1513;&#1512;&#1493;&#1514;%20&#1502;&#1511;&#1510;&#1493;&#1506;&#1497;&#1493;&#1514;%20&#1489;&#1497;&#1514;%20&#1513;&#1502;&#1513;.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45182881078205"/>
          <c:y val="0.18814855530748359"/>
          <c:w val="0.66867864062401794"/>
          <c:h val="0.62692288037228561"/>
        </c:manualLayout>
      </c:layout>
      <c:doughnutChart>
        <c:varyColors val="1"/>
        <c:ser>
          <c:idx val="0"/>
          <c:order val="0"/>
          <c:dPt>
            <c:idx val="0"/>
            <c:bubble3D val="0"/>
            <c:spPr>
              <a:solidFill>
                <a:srgbClr val="C8E7A7"/>
              </a:solidFill>
              <a:ln w="19050">
                <a:solidFill>
                  <a:schemeClr val="lt1"/>
                </a:solidFill>
              </a:ln>
              <a:effectLst/>
            </c:spPr>
            <c:extLst>
              <c:ext xmlns:c16="http://schemas.microsoft.com/office/drawing/2014/chart" uri="{C3380CC4-5D6E-409C-BE32-E72D297353CC}">
                <c16:uniqueId val="{00000001-98C4-44F3-ABB2-19611FC97CD6}"/>
              </c:ext>
            </c:extLst>
          </c:dPt>
          <c:dPt>
            <c:idx val="1"/>
            <c:bubble3D val="0"/>
            <c:spPr>
              <a:solidFill>
                <a:srgbClr val="FFDC72"/>
              </a:solidFill>
              <a:ln w="19050">
                <a:solidFill>
                  <a:schemeClr val="lt1"/>
                </a:solidFill>
              </a:ln>
              <a:effectLst/>
            </c:spPr>
            <c:extLst>
              <c:ext xmlns:c16="http://schemas.microsoft.com/office/drawing/2014/chart" uri="{C3380CC4-5D6E-409C-BE32-E72D297353CC}">
                <c16:uniqueId val="{00000003-98C4-44F3-ABB2-19611FC97CD6}"/>
              </c:ext>
            </c:extLst>
          </c:dPt>
          <c:dLbls>
            <c:dLbl>
              <c:idx val="0"/>
              <c:layout>
                <c:manualLayout>
                  <c:x val="8.4291382699469217E-3"/>
                  <c:y val="-1.135770872061955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4-44F3-ABB2-19611FC97CD6}"/>
                </c:ext>
              </c:extLst>
            </c:dLbl>
            <c:dLbl>
              <c:idx val="1"/>
              <c:layout>
                <c:manualLayout>
                  <c:x val="0"/>
                  <c:y val="-5.67885436030977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C4-44F3-ABB2-19611FC97C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גרפים!$B$3:$B$4</c:f>
              <c:strCache>
                <c:ptCount val="2"/>
                <c:pt idx="0">
                  <c:v>גברים</c:v>
                </c:pt>
                <c:pt idx="1">
                  <c:v>נשים</c:v>
                </c:pt>
              </c:strCache>
            </c:strRef>
          </c:cat>
          <c:val>
            <c:numRef>
              <c:f>גרפים!$C$3:$C$4</c:f>
              <c:numCache>
                <c:formatCode>###0%</c:formatCode>
                <c:ptCount val="2"/>
                <c:pt idx="0">
                  <c:v>0.54</c:v>
                </c:pt>
                <c:pt idx="1">
                  <c:v>0.46</c:v>
                </c:pt>
              </c:numCache>
            </c:numRef>
          </c:val>
          <c:extLst>
            <c:ext xmlns:c16="http://schemas.microsoft.com/office/drawing/2014/chart" uri="{C3380CC4-5D6E-409C-BE32-E72D297353CC}">
              <c16:uniqueId val="{00000004-98C4-44F3-ABB2-19611FC97CD6}"/>
            </c:ext>
          </c:extLst>
        </c:ser>
        <c:dLbls>
          <c:showLegendKey val="0"/>
          <c:showVal val="1"/>
          <c:showCatName val="0"/>
          <c:showSerName val="0"/>
          <c:showPercent val="0"/>
          <c:showBubbleSize val="0"/>
          <c:showLeaderLines val="1"/>
        </c:dLbls>
        <c:firstSliceAng val="36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14872406789351E-2"/>
          <c:y val="0.20112420887107743"/>
          <c:w val="0.94957025518642124"/>
          <c:h val="0.44260398869953343"/>
        </c:manualLayout>
      </c:layout>
      <c:barChart>
        <c:barDir val="col"/>
        <c:grouping val="clustered"/>
        <c:varyColors val="0"/>
        <c:ser>
          <c:idx val="0"/>
          <c:order val="0"/>
          <c:spPr>
            <a:solidFill>
              <a:srgbClr val="C8E7A7"/>
            </a:solidFill>
            <a:ln>
              <a:noFill/>
            </a:ln>
            <a:effectLst/>
          </c:spPr>
          <c:invertIfNegative val="0"/>
          <c:dPt>
            <c:idx val="7"/>
            <c:invertIfNegative val="0"/>
            <c:bubble3D val="0"/>
            <c:spPr>
              <a:solidFill>
                <a:srgbClr val="FFDC72"/>
              </a:solidFill>
              <a:ln>
                <a:noFill/>
              </a:ln>
              <a:effectLst/>
            </c:spPr>
            <c:extLst>
              <c:ext xmlns:c16="http://schemas.microsoft.com/office/drawing/2014/chart" uri="{C3380CC4-5D6E-409C-BE32-E72D297353CC}">
                <c16:uniqueId val="{00000001-4159-4A5A-B7E9-4B46461AA47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'גרפים נוספים'!$E$124:$F$131</c:f>
              <c:multiLvlStrCache>
                <c:ptCount val="8"/>
                <c:lvl>
                  <c:pt idx="0">
                    <c:v>יעוץ או הדרכה לפני לידה במסגרת פרטית או קהילתית</c:v>
                  </c:pt>
                  <c:pt idx="1">
                    <c:v>יעוץ או הדרכה לפני לידה מטעם קופת חולים או טיפת חלב</c:v>
                  </c:pt>
                  <c:pt idx="2">
                    <c:v>יעוץ או הדרכה אחרי לידה מטעם קופת חולים או טיפת חלב</c:v>
                  </c:pt>
                  <c:pt idx="3">
                    <c:v>יעוץ או הדרכה אחרי לידה במסגרת פרטית או קהילתית</c:v>
                  </c:pt>
                  <c:pt idx="4">
                    <c:v>מפגשי הורים-הרצאות בנושא הורות במסגרת פרטית קהילתית</c:v>
                  </c:pt>
                  <c:pt idx="5">
                    <c:v>מפגשי הורים-הרצאות בנושא הורות מטעם העיריה ("בית ספר להורים")</c:v>
                  </c:pt>
                  <c:pt idx="7">
                    <c:v>לא השתמשתי או השתתפתי באף אחד מהשירותים הללו</c:v>
                  </c:pt>
                </c:lvl>
                <c:lvl>
                  <c:pt idx="0">
                    <c:v>לפני לידה</c:v>
                  </c:pt>
                  <c:pt idx="2">
                    <c:v>אחרי לידה</c:v>
                  </c:pt>
                  <c:pt idx="4">
                    <c:v>מפגשי הורים</c:v>
                  </c:pt>
                </c:lvl>
              </c:multiLvlStrCache>
            </c:multiLvlStrRef>
          </c:cat>
          <c:val>
            <c:numRef>
              <c:f>'גרפים נוספים'!$G$124:$G$131</c:f>
              <c:numCache>
                <c:formatCode>###0%</c:formatCode>
                <c:ptCount val="8"/>
                <c:pt idx="0">
                  <c:v>0.36774193548387096</c:v>
                </c:pt>
                <c:pt idx="1">
                  <c:v>0.26451612903225807</c:v>
                </c:pt>
                <c:pt idx="2">
                  <c:v>0.2</c:v>
                </c:pt>
                <c:pt idx="3">
                  <c:v>0.12258064516129032</c:v>
                </c:pt>
                <c:pt idx="4">
                  <c:v>0.16129032258064516</c:v>
                </c:pt>
                <c:pt idx="5">
                  <c:v>5.8064516129032261E-2</c:v>
                </c:pt>
                <c:pt idx="7">
                  <c:v>0.31612903225806449</c:v>
                </c:pt>
              </c:numCache>
            </c:numRef>
          </c:val>
          <c:extLst>
            <c:ext xmlns:c16="http://schemas.microsoft.com/office/drawing/2014/chart" uri="{C3380CC4-5D6E-409C-BE32-E72D297353CC}">
              <c16:uniqueId val="{00000002-4159-4A5A-B7E9-4B46461AA479}"/>
            </c:ext>
          </c:extLst>
        </c:ser>
        <c:dLbls>
          <c:showLegendKey val="0"/>
          <c:showVal val="0"/>
          <c:showCatName val="0"/>
          <c:showSerName val="0"/>
          <c:showPercent val="0"/>
          <c:showBubbleSize val="0"/>
        </c:dLbls>
        <c:gapWidth val="219"/>
        <c:overlap val="-27"/>
        <c:axId val="1357720912"/>
        <c:axId val="1357729648"/>
      </c:barChart>
      <c:catAx>
        <c:axId val="135772091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729648"/>
        <c:crosses val="autoZero"/>
        <c:auto val="1"/>
        <c:lblAlgn val="ctr"/>
        <c:lblOffset val="100"/>
        <c:noMultiLvlLbl val="0"/>
      </c:catAx>
      <c:valAx>
        <c:axId val="1357729648"/>
        <c:scaling>
          <c:orientation val="minMax"/>
          <c:max val="1"/>
        </c:scaling>
        <c:delete val="1"/>
        <c:axPos val="r"/>
        <c:numFmt formatCode="###0%" sourceLinked="1"/>
        <c:majorTickMark val="none"/>
        <c:minorTickMark val="none"/>
        <c:tickLblPos val="nextTo"/>
        <c:crossAx val="135772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r>
              <a:rPr lang="en-US" sz="1600" b="1" dirty="0"/>
              <a:t>Use</a:t>
            </a:r>
            <a:r>
              <a:rPr lang="en-US" sz="1600" b="1" baseline="0" dirty="0"/>
              <a:t> of Early Childhood Services</a:t>
            </a:r>
            <a:endParaRPr lang="he-IL" sz="1600" b="1" dirty="0"/>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C8E7A7"/>
            </a:solidFill>
            <a:ln>
              <a:noFill/>
            </a:ln>
            <a:effectLst/>
          </c:spPr>
          <c:invertIfNegative val="0"/>
          <c:dPt>
            <c:idx val="5"/>
            <c:invertIfNegative val="0"/>
            <c:bubble3D val="0"/>
            <c:spPr>
              <a:solidFill>
                <a:srgbClr val="FFDC72"/>
              </a:solidFill>
              <a:ln>
                <a:noFill/>
              </a:ln>
              <a:effectLst/>
            </c:spPr>
            <c:extLst>
              <c:ext xmlns:c16="http://schemas.microsoft.com/office/drawing/2014/chart" uri="{C3380CC4-5D6E-409C-BE32-E72D297353CC}">
                <c16:uniqueId val="{00000001-DA4C-4E5D-B19D-A2A3EFF472E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נוספים'!$B$107:$B$112</c:f>
              <c:strCache>
                <c:ptCount val="6"/>
                <c:pt idx="0">
                  <c:v>שירותי טיפת חלב</c:v>
                </c:pt>
                <c:pt idx="1">
                  <c:v>שירותי התפתחות הילד של קופ"ח</c:v>
                </c:pt>
                <c:pt idx="2">
                  <c:v>שירותי המרכז גיל הרך/ מתנ"ס</c:v>
                </c:pt>
                <c:pt idx="3">
                  <c:v>שירותי התפתחות הילד של מכון פרטי</c:v>
                </c:pt>
                <c:pt idx="4">
                  <c:v>מפגשי הכנה לקראת העליה לכיתה א'</c:v>
                </c:pt>
                <c:pt idx="5">
                  <c:v>ילדי לא השתתפו באף אחד מהשירותים</c:v>
                </c:pt>
              </c:strCache>
            </c:strRef>
          </c:cat>
          <c:val>
            <c:numRef>
              <c:f>'גרפים נוספים'!$C$107:$C$112</c:f>
              <c:numCache>
                <c:formatCode>###0%</c:formatCode>
                <c:ptCount val="6"/>
                <c:pt idx="0">
                  <c:v>0.90322580645161277</c:v>
                </c:pt>
                <c:pt idx="1">
                  <c:v>0.47096774193548385</c:v>
                </c:pt>
                <c:pt idx="2">
                  <c:v>0.2</c:v>
                </c:pt>
                <c:pt idx="3">
                  <c:v>0.11612903225806452</c:v>
                </c:pt>
                <c:pt idx="4">
                  <c:v>7.0967741935483872E-2</c:v>
                </c:pt>
                <c:pt idx="5">
                  <c:v>5.1612903225806452E-2</c:v>
                </c:pt>
              </c:numCache>
            </c:numRef>
          </c:val>
          <c:extLst>
            <c:ext xmlns:c16="http://schemas.microsoft.com/office/drawing/2014/chart" uri="{C3380CC4-5D6E-409C-BE32-E72D297353CC}">
              <c16:uniqueId val="{00000002-DA4C-4E5D-B19D-A2A3EFF472E7}"/>
            </c:ext>
          </c:extLst>
        </c:ser>
        <c:dLbls>
          <c:showLegendKey val="0"/>
          <c:showVal val="0"/>
          <c:showCatName val="0"/>
          <c:showSerName val="0"/>
          <c:showPercent val="0"/>
          <c:showBubbleSize val="0"/>
        </c:dLbls>
        <c:gapWidth val="219"/>
        <c:overlap val="-27"/>
        <c:axId val="1290692160"/>
        <c:axId val="1290694240"/>
      </c:barChart>
      <c:catAx>
        <c:axId val="129069216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90694240"/>
        <c:crosses val="autoZero"/>
        <c:auto val="1"/>
        <c:lblAlgn val="ctr"/>
        <c:lblOffset val="100"/>
        <c:noMultiLvlLbl val="0"/>
      </c:catAx>
      <c:valAx>
        <c:axId val="1290694240"/>
        <c:scaling>
          <c:orientation val="minMax"/>
        </c:scaling>
        <c:delete val="1"/>
        <c:axPos val="r"/>
        <c:numFmt formatCode="###0%" sourceLinked="1"/>
        <c:majorTickMark val="none"/>
        <c:minorTickMark val="none"/>
        <c:tickLblPos val="nextTo"/>
        <c:crossAx val="1290692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rPr>
              <a:t>Early Childhood Services Residents Want to Receive from the Municipality</a:t>
            </a:r>
            <a:endParaRPr lang="he-I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418278015744194E-2"/>
          <c:y val="0.25676055996704178"/>
          <c:w val="0.95134463133980407"/>
          <c:h val="0.40113001120424679"/>
        </c:manualLayout>
      </c:layout>
      <c:barChart>
        <c:barDir val="col"/>
        <c:grouping val="clustered"/>
        <c:varyColors val="0"/>
        <c:ser>
          <c:idx val="0"/>
          <c:order val="0"/>
          <c:spPr>
            <a:solidFill>
              <a:srgbClr val="C8E7A7"/>
            </a:solidFill>
            <a:ln>
              <a:noFill/>
            </a:ln>
            <a:effectLst/>
          </c:spPr>
          <c:invertIfNegative val="0"/>
          <c:dLbls>
            <c:dLbl>
              <c:idx val="0"/>
              <c:tx>
                <c:rich>
                  <a:bodyPr/>
                  <a:lstStyle/>
                  <a:p>
                    <a:fld id="{7E794F60-1BDD-4905-BC6B-D996234DC74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B87-4B5A-8D15-82C06B49DBDA}"/>
                </c:ext>
              </c:extLst>
            </c:dLbl>
            <c:dLbl>
              <c:idx val="2"/>
              <c:tx>
                <c:rich>
                  <a:bodyPr/>
                  <a:lstStyle/>
                  <a:p>
                    <a:r>
                      <a:rPr lang="en-US" dirty="0"/>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B87-4B5A-8D15-82C06B49DBDA}"/>
                </c:ext>
              </c:extLst>
            </c:dLbl>
            <c:dLbl>
              <c:idx val="4"/>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B87-4B5A-8D15-82C06B49DBDA}"/>
                </c:ext>
              </c:extLst>
            </c:dLbl>
            <c:dLbl>
              <c:idx val="6"/>
              <c:tx>
                <c:rich>
                  <a:bodyPr/>
                  <a:lstStyle/>
                  <a:p>
                    <a:fld id="{88F82C22-9AC7-4670-85F5-C8DDC8A6812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87-4B5A-8D15-82C06B49DBD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נוספים'!$B$143:$B$150</c:f>
              <c:strCache>
                <c:ptCount val="8"/>
                <c:pt idx="0">
                  <c:v>גינות ליד הבית </c:v>
                </c:pt>
                <c:pt idx="1">
                  <c:v>מתקני משחק מותאמים לגיל הרך </c:v>
                </c:pt>
                <c:pt idx="2">
                  <c:v>משחקיה </c:v>
                </c:pt>
                <c:pt idx="3">
                  <c:v>חוגי פיתוח והעשרה לילדים ולהורים </c:v>
                </c:pt>
                <c:pt idx="4">
                  <c:v>מרכז לגיל הרך </c:v>
                </c:pt>
                <c:pt idx="5">
                  <c:v>רחובות ומדרכות מותאמות ובטיחויות</c:v>
                </c:pt>
                <c:pt idx="6">
                  <c:v>ספריה </c:v>
                </c:pt>
                <c:pt idx="7">
                  <c:v>מתנ"ס </c:v>
                </c:pt>
              </c:strCache>
            </c:strRef>
          </c:cat>
          <c:val>
            <c:numRef>
              <c:f>'גרפים נוספים'!$C$143:$C$150</c:f>
              <c:numCache>
                <c:formatCode>###0%</c:formatCode>
                <c:ptCount val="8"/>
                <c:pt idx="0">
                  <c:v>0.25974025974025972</c:v>
                </c:pt>
                <c:pt idx="1">
                  <c:v>0.24025974025974026</c:v>
                </c:pt>
                <c:pt idx="2">
                  <c:v>0.2207792207792208</c:v>
                </c:pt>
                <c:pt idx="3">
                  <c:v>0.21428571428571427</c:v>
                </c:pt>
                <c:pt idx="4">
                  <c:v>0.14935064935064934</c:v>
                </c:pt>
                <c:pt idx="5">
                  <c:v>0.11688311688311687</c:v>
                </c:pt>
                <c:pt idx="6">
                  <c:v>0.10389610389610389</c:v>
                </c:pt>
                <c:pt idx="7">
                  <c:v>9.0909090909090912E-2</c:v>
                </c:pt>
              </c:numCache>
            </c:numRef>
          </c:val>
          <c:extLst>
            <c:ext xmlns:c16="http://schemas.microsoft.com/office/drawing/2014/chart" uri="{C3380CC4-5D6E-409C-BE32-E72D297353CC}">
              <c16:uniqueId val="{00000004-3B87-4B5A-8D15-82C06B49DBDA}"/>
            </c:ext>
          </c:extLst>
        </c:ser>
        <c:dLbls>
          <c:showLegendKey val="0"/>
          <c:showVal val="0"/>
          <c:showCatName val="0"/>
          <c:showSerName val="0"/>
          <c:showPercent val="0"/>
          <c:showBubbleSize val="0"/>
        </c:dLbls>
        <c:gapWidth val="50"/>
        <c:overlap val="-27"/>
        <c:axId val="1683470688"/>
        <c:axId val="1683469440"/>
      </c:barChart>
      <c:catAx>
        <c:axId val="16834706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83469440"/>
        <c:crosses val="autoZero"/>
        <c:auto val="1"/>
        <c:lblAlgn val="ctr"/>
        <c:lblOffset val="100"/>
        <c:noMultiLvlLbl val="0"/>
      </c:catAx>
      <c:valAx>
        <c:axId val="1683469440"/>
        <c:scaling>
          <c:orientation val="minMax"/>
          <c:max val="1"/>
        </c:scaling>
        <c:delete val="1"/>
        <c:axPos val="r"/>
        <c:numFmt formatCode="###0%" sourceLinked="1"/>
        <c:majorTickMark val="none"/>
        <c:minorTickMark val="none"/>
        <c:tickLblPos val="nextTo"/>
        <c:crossAx val="16834706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Enrichment Activities Content</a:t>
            </a:r>
            <a:endParaRPr lang="he-IL"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588876114160703E-2"/>
          <c:y val="0.24940646185943308"/>
          <c:w val="0.95282224777167857"/>
          <c:h val="0.53423372848105266"/>
        </c:manualLayout>
      </c:layout>
      <c:barChart>
        <c:barDir val="col"/>
        <c:grouping val="clustered"/>
        <c:varyColors val="0"/>
        <c:ser>
          <c:idx val="0"/>
          <c:order val="0"/>
          <c:spPr>
            <a:solidFill>
              <a:srgbClr val="C8E7A7"/>
            </a:solidFill>
            <a:ln>
              <a:noFill/>
            </a:ln>
            <a:effectLst/>
          </c:spPr>
          <c:invertIfNegative val="0"/>
          <c:dLbls>
            <c:dLbl>
              <c:idx val="1"/>
              <c:tx>
                <c:rich>
                  <a:bodyPr/>
                  <a:lstStyle/>
                  <a:p>
                    <a:fld id="{F6561287-1990-4A8C-A289-D48D1F86F29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57C-4E1F-B83E-FE537F01B1BD}"/>
                </c:ext>
              </c:extLst>
            </c:dLbl>
            <c:dLbl>
              <c:idx val="2"/>
              <c:tx>
                <c:rich>
                  <a:bodyPr/>
                  <a:lstStyle/>
                  <a:p>
                    <a:fld id="{1B6639D0-08D9-4D3B-837F-BC27F55CE01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7C-4E1F-B83E-FE537F01B1BD}"/>
                </c:ext>
              </c:extLst>
            </c:dLbl>
            <c:dLbl>
              <c:idx val="4"/>
              <c:tx>
                <c:rich>
                  <a:bodyPr/>
                  <a:lstStyle/>
                  <a:p>
                    <a:fld id="{69EE2D22-03C3-4344-921C-2E0D57A817B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7C-4E1F-B83E-FE537F01B1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נוספים'!$B$159:$B$163</c:f>
              <c:strCache>
                <c:ptCount val="5"/>
                <c:pt idx="0">
                  <c:v>חוגים / פעילות העשרה לילדים </c:v>
                </c:pt>
                <c:pt idx="1">
                  <c:v>פעילויות משותפות של הורים וילדים</c:v>
                </c:pt>
                <c:pt idx="2">
                  <c:v>סדנאות הדרכת הורים</c:v>
                </c:pt>
                <c:pt idx="3">
                  <c:v>פעילויות בטבע</c:v>
                </c:pt>
                <c:pt idx="4">
                  <c:v>מפגשי הכנה לכיתה א'</c:v>
                </c:pt>
              </c:strCache>
            </c:strRef>
          </c:cat>
          <c:val>
            <c:numRef>
              <c:f>'גרפים נוספים'!$C$159:$C$163</c:f>
              <c:numCache>
                <c:formatCode>###0%</c:formatCode>
                <c:ptCount val="5"/>
                <c:pt idx="0">
                  <c:v>0.64516129032258063</c:v>
                </c:pt>
                <c:pt idx="1">
                  <c:v>0.34193548387096778</c:v>
                </c:pt>
                <c:pt idx="2">
                  <c:v>0.29032258064516131</c:v>
                </c:pt>
                <c:pt idx="3">
                  <c:v>0.28387096774193549</c:v>
                </c:pt>
                <c:pt idx="4">
                  <c:v>0.18064516129032257</c:v>
                </c:pt>
              </c:numCache>
            </c:numRef>
          </c:val>
          <c:extLst>
            <c:ext xmlns:c16="http://schemas.microsoft.com/office/drawing/2014/chart" uri="{C3380CC4-5D6E-409C-BE32-E72D297353CC}">
              <c16:uniqueId val="{00000003-157C-4E1F-B83E-FE537F01B1BD}"/>
            </c:ext>
          </c:extLst>
        </c:ser>
        <c:dLbls>
          <c:showLegendKey val="0"/>
          <c:showVal val="0"/>
          <c:showCatName val="0"/>
          <c:showSerName val="0"/>
          <c:showPercent val="0"/>
          <c:showBubbleSize val="0"/>
        </c:dLbls>
        <c:gapWidth val="50"/>
        <c:overlap val="-27"/>
        <c:axId val="1675192896"/>
        <c:axId val="1675189984"/>
      </c:barChart>
      <c:catAx>
        <c:axId val="167519289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75189984"/>
        <c:crosses val="autoZero"/>
        <c:auto val="1"/>
        <c:lblAlgn val="ctr"/>
        <c:lblOffset val="100"/>
        <c:noMultiLvlLbl val="0"/>
      </c:catAx>
      <c:valAx>
        <c:axId val="1675189984"/>
        <c:scaling>
          <c:orientation val="minMax"/>
          <c:max val="1"/>
        </c:scaling>
        <c:delete val="1"/>
        <c:axPos val="r"/>
        <c:numFmt formatCode="###0%" sourceLinked="1"/>
        <c:majorTickMark val="none"/>
        <c:minorTickMark val="none"/>
        <c:tickLblPos val="nextTo"/>
        <c:crossAx val="1675192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600" b="1"/>
              <a:t>תרומת ההכשרה</a:t>
            </a:r>
          </a:p>
        </c:rich>
      </c:tx>
      <c:layout>
        <c:manualLayout>
          <c:xMode val="edge"/>
          <c:yMode val="edge"/>
          <c:x val="0.40234076700174171"/>
          <c:y val="0.1624365482233502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201139446819573E-3"/>
          <c:y val="0.16712962148766938"/>
          <c:w val="0.98857470220417321"/>
          <c:h val="0.6775776465441819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שמש'!$B$54:$B$61</c:f>
              <c:strCache>
                <c:ptCount val="8"/>
                <c:pt idx="0">
                  <c:v>קיבלתי מוטיבציה ליישום רעיונות נוספים, ברוח תוכנית Urban95</c:v>
                </c:pt>
                <c:pt idx="1">
                  <c:v>רכשתי כלים פרקטיים ליישום בעבודתי</c:v>
                </c:pt>
                <c:pt idx="2">
                  <c:v>יצרתי קשרים מקצועיים / עסקיים / חברתיים חדשים</c:v>
                </c:pt>
                <c:pt idx="3">
                  <c:v>ההכשרה עוררה בי השראה וחשבתי על רעיונות חדשים ליישום, ברוח תוכנית Urban95</c:v>
                </c:pt>
                <c:pt idx="4">
                  <c:v>קיבלתי ידע מקצועי חדש בתחומי העיסוק שלי</c:v>
                </c:pt>
                <c:pt idx="5">
                  <c:v> העמקתי את הידע שלי אודות צורכי הגיל הרך ומלוויהם</c:v>
                </c:pt>
                <c:pt idx="6">
                  <c:v>הרחבתי את ידיעותיי ביחס לתוכנית Urban95 והשפעותיה בישראל ובעולם</c:v>
                </c:pt>
                <c:pt idx="7">
                  <c:v>נפגשתי עם עמיתים למקצוע ולמדתי מהם</c:v>
                </c:pt>
              </c:strCache>
              <c:extLst/>
            </c:strRef>
          </c:cat>
          <c:val>
            <c:numRef>
              <c:f>'הכשרות בית שמש'!$C$54:$C$61</c:f>
              <c:numCache>
                <c:formatCode>###0%</c:formatCode>
                <c:ptCount val="8"/>
                <c:pt idx="0" formatCode="0%">
                  <c:v>0.21</c:v>
                </c:pt>
                <c:pt idx="1">
                  <c:v>0.21052631578947367</c:v>
                </c:pt>
                <c:pt idx="2">
                  <c:v>0.21</c:v>
                </c:pt>
                <c:pt idx="3">
                  <c:v>0.28999999999999998</c:v>
                </c:pt>
                <c:pt idx="4">
                  <c:v>0.28999999999999998</c:v>
                </c:pt>
                <c:pt idx="5">
                  <c:v>0.5</c:v>
                </c:pt>
                <c:pt idx="6">
                  <c:v>0.5</c:v>
                </c:pt>
                <c:pt idx="7">
                  <c:v>0.5</c:v>
                </c:pt>
              </c:numCache>
            </c:numRef>
          </c:val>
          <c:extLst>
            <c:ext xmlns:c16="http://schemas.microsoft.com/office/drawing/2014/chart" uri="{C3380CC4-5D6E-409C-BE32-E72D297353CC}">
              <c16:uniqueId val="{00000000-39FA-4361-B26C-3D58418CA466}"/>
            </c:ext>
          </c:extLst>
        </c:ser>
        <c:dLbls>
          <c:showLegendKey val="0"/>
          <c:showVal val="0"/>
          <c:showCatName val="0"/>
          <c:showSerName val="0"/>
          <c:showPercent val="0"/>
          <c:showBubbleSize val="0"/>
        </c:dLbls>
        <c:gapWidth val="219"/>
        <c:overlap val="-27"/>
        <c:axId val="16893968"/>
        <c:axId val="16889808"/>
      </c:barChart>
      <c:catAx>
        <c:axId val="1689396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889808"/>
        <c:crosses val="autoZero"/>
        <c:auto val="1"/>
        <c:lblAlgn val="ctr"/>
        <c:lblOffset val="100"/>
        <c:noMultiLvlLbl val="0"/>
      </c:catAx>
      <c:valAx>
        <c:axId val="16889808"/>
        <c:scaling>
          <c:orientation val="minMax"/>
          <c:max val="1"/>
        </c:scaling>
        <c:delete val="1"/>
        <c:axPos val="r"/>
        <c:numFmt formatCode="0%" sourceLinked="1"/>
        <c:majorTickMark val="none"/>
        <c:minorTickMark val="none"/>
        <c:tickLblPos val="nextTo"/>
        <c:crossAx val="1689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'הכשרות בית שמש'!$B$2</c:f>
              <c:strCache>
                <c:ptCount val="1"/>
                <c:pt idx="0">
                  <c:v>במידה בינונית</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שמש'!$B$3:$B$7</c:f>
              <c:numCache>
                <c:formatCode>0%</c:formatCode>
                <c:ptCount val="5"/>
                <c:pt idx="0">
                  <c:v>0.57099999999999995</c:v>
                </c:pt>
                <c:pt idx="1">
                  <c:v>0.42899999999999999</c:v>
                </c:pt>
                <c:pt idx="2">
                  <c:v>0.28599999999999998</c:v>
                </c:pt>
                <c:pt idx="3" formatCode="###0%">
                  <c:v>0.2857142857142857</c:v>
                </c:pt>
                <c:pt idx="4">
                  <c:v>0.42899999999999999</c:v>
                </c:pt>
              </c:numCache>
            </c:numRef>
          </c:val>
          <c:extLst>
            <c:ext xmlns:c16="http://schemas.microsoft.com/office/drawing/2014/chart" uri="{C3380CC4-5D6E-409C-BE32-E72D297353CC}">
              <c16:uniqueId val="{00000000-F10C-43AE-BDF7-8978B9D3688B}"/>
            </c:ext>
          </c:extLst>
        </c:ser>
        <c:ser>
          <c:idx val="1"/>
          <c:order val="1"/>
          <c:tx>
            <c:strRef>
              <c:f>'הכשרות בית שמש'!$C$2</c:f>
              <c:strCache>
                <c:ptCount val="1"/>
                <c:pt idx="0">
                  <c:v>במידה רבה</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שמש'!$C$3:$C$7</c:f>
              <c:numCache>
                <c:formatCode>0%</c:formatCode>
                <c:ptCount val="5"/>
                <c:pt idx="0">
                  <c:v>0.14299999999999999</c:v>
                </c:pt>
                <c:pt idx="1">
                  <c:v>0.28599999999999998</c:v>
                </c:pt>
                <c:pt idx="2">
                  <c:v>0.42899999999999999</c:v>
                </c:pt>
                <c:pt idx="3" formatCode="###0%">
                  <c:v>0.5714285714285714</c:v>
                </c:pt>
                <c:pt idx="4">
                  <c:v>0.28599999999999998</c:v>
                </c:pt>
              </c:numCache>
            </c:numRef>
          </c:val>
          <c:extLst>
            <c:ext xmlns:c16="http://schemas.microsoft.com/office/drawing/2014/chart" uri="{C3380CC4-5D6E-409C-BE32-E72D297353CC}">
              <c16:uniqueId val="{00000001-F10C-43AE-BDF7-8978B9D3688B}"/>
            </c:ext>
          </c:extLst>
        </c:ser>
        <c:ser>
          <c:idx val="2"/>
          <c:order val="2"/>
          <c:tx>
            <c:strRef>
              <c:f>'הכשרות בית שמש'!$D$2</c:f>
              <c:strCache>
                <c:ptCount val="1"/>
                <c:pt idx="0">
                  <c:v>במידה רבה מאוד</c:v>
                </c:pt>
              </c:strCache>
            </c:strRef>
          </c:tx>
          <c:spPr>
            <a:solidFill>
              <a:schemeClr val="accent1">
                <a:shade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F10C-43AE-BDF7-8978B9D3688B}"/>
                </c:ext>
              </c:extLst>
            </c:dLbl>
            <c:dLbl>
              <c:idx val="3"/>
              <c:delete val="1"/>
              <c:extLst>
                <c:ext xmlns:c15="http://schemas.microsoft.com/office/drawing/2012/chart" uri="{CE6537A1-D6FC-4f65-9D91-7224C49458BB}"/>
                <c:ext xmlns:c16="http://schemas.microsoft.com/office/drawing/2014/chart" uri="{C3380CC4-5D6E-409C-BE32-E72D297353CC}">
                  <c16:uniqueId val="{00000003-F10C-43AE-BDF7-8978B9D3688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שמש'!$D$3:$D$7</c:f>
              <c:numCache>
                <c:formatCode>0%</c:formatCode>
                <c:ptCount val="5"/>
                <c:pt idx="0">
                  <c:v>0</c:v>
                </c:pt>
                <c:pt idx="1">
                  <c:v>7.0999999999999994E-2</c:v>
                </c:pt>
                <c:pt idx="2">
                  <c:v>7.0999999999999994E-2</c:v>
                </c:pt>
                <c:pt idx="3" formatCode="###0%">
                  <c:v>0</c:v>
                </c:pt>
                <c:pt idx="4">
                  <c:v>0.14299999999999999</c:v>
                </c:pt>
              </c:numCache>
            </c:numRef>
          </c:val>
          <c:extLst>
            <c:ext xmlns:c16="http://schemas.microsoft.com/office/drawing/2014/chart" uri="{C3380CC4-5D6E-409C-BE32-E72D297353CC}">
              <c16:uniqueId val="{00000004-F10C-43AE-BDF7-8978B9D3688B}"/>
            </c:ext>
          </c:extLst>
        </c:ser>
        <c:dLbls>
          <c:showLegendKey val="0"/>
          <c:showVal val="0"/>
          <c:showCatName val="0"/>
          <c:showSerName val="0"/>
          <c:showPercent val="0"/>
          <c:showBubbleSize val="0"/>
        </c:dLbls>
        <c:gapWidth val="75"/>
        <c:overlap val="100"/>
        <c:axId val="16896048"/>
        <c:axId val="16888144"/>
      </c:barChart>
      <c:catAx>
        <c:axId val="16896048"/>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1">
              <a:defRPr sz="1200" b="0" i="0" u="none" strike="noStrike" kern="1200" baseline="0">
                <a:solidFill>
                  <a:schemeClr val="tx1">
                    <a:lumMod val="65000"/>
                    <a:lumOff val="35000"/>
                  </a:schemeClr>
                </a:solidFill>
                <a:latin typeface="+mn-lt"/>
                <a:ea typeface="+mn-ea"/>
                <a:cs typeface="+mn-cs"/>
              </a:defRPr>
            </a:pPr>
            <a:endParaRPr lang="en-US"/>
          </a:p>
        </c:txPr>
        <c:crossAx val="16888144"/>
        <c:crosses val="autoZero"/>
        <c:auto val="1"/>
        <c:lblAlgn val="ctr"/>
        <c:lblOffset val="100"/>
        <c:noMultiLvlLbl val="0"/>
      </c:catAx>
      <c:valAx>
        <c:axId val="16888144"/>
        <c:scaling>
          <c:orientation val="maxMin"/>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960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069261672251707E-2"/>
          <c:y val="0.10072251968503938"/>
          <c:w val="0.80191269601568604"/>
          <c:h val="0.84295244094488186"/>
        </c:manualLayout>
      </c:layout>
      <c:doughnutChart>
        <c:varyColors val="1"/>
        <c:ser>
          <c:idx val="0"/>
          <c:order val="0"/>
          <c:dPt>
            <c:idx val="0"/>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1-15D5-4693-8D1D-CF420BA146A3}"/>
              </c:ext>
            </c:extLst>
          </c:dPt>
          <c:dPt>
            <c:idx val="1"/>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3-15D5-4693-8D1D-CF420BA146A3}"/>
              </c:ext>
            </c:extLst>
          </c:dPt>
          <c:dPt>
            <c:idx val="2"/>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5-15D5-4693-8D1D-CF420BA146A3}"/>
              </c:ext>
            </c:extLst>
          </c:dPt>
          <c:dPt>
            <c:idx val="3"/>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7-15D5-4693-8D1D-CF420BA146A3}"/>
              </c:ext>
            </c:extLst>
          </c:dPt>
          <c:dPt>
            <c:idx val="4"/>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9-15D5-4693-8D1D-CF420BA146A3}"/>
              </c:ext>
            </c:extLst>
          </c:dPt>
          <c:dPt>
            <c:idx val="5"/>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B-15D5-4693-8D1D-CF420BA146A3}"/>
              </c:ext>
            </c:extLst>
          </c:dPt>
          <c:dLbls>
            <c:dLbl>
              <c:idx val="5"/>
              <c:layout>
                <c:manualLayout>
                  <c:x val="1.5221028510065055E-2"/>
                  <c:y val="8.000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D5-4693-8D1D-CF420BA146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גרפים!$B$8:$B$13</c:f>
              <c:strCache>
                <c:ptCount val="6"/>
                <c:pt idx="0">
                  <c:v>ילד אחד</c:v>
                </c:pt>
                <c:pt idx="1">
                  <c:v>שני ילדים</c:v>
                </c:pt>
                <c:pt idx="2">
                  <c:v>שלושה ילדים </c:v>
                </c:pt>
                <c:pt idx="3">
                  <c:v>ארבעה ילדים</c:v>
                </c:pt>
                <c:pt idx="4">
                  <c:v>חמישה ילדים</c:v>
                </c:pt>
                <c:pt idx="5">
                  <c:v>שישה ילדים או יותר</c:v>
                </c:pt>
              </c:strCache>
            </c:strRef>
          </c:cat>
          <c:val>
            <c:numRef>
              <c:f>גרפים!$C$8:$C$13</c:f>
              <c:numCache>
                <c:formatCode>###0%</c:formatCode>
                <c:ptCount val="6"/>
                <c:pt idx="0">
                  <c:v>0.05</c:v>
                </c:pt>
                <c:pt idx="1">
                  <c:v>0.19</c:v>
                </c:pt>
                <c:pt idx="2">
                  <c:v>0.2</c:v>
                </c:pt>
                <c:pt idx="3">
                  <c:v>0.16</c:v>
                </c:pt>
                <c:pt idx="4">
                  <c:v>0.12</c:v>
                </c:pt>
                <c:pt idx="5">
                  <c:v>0.28999999999999998</c:v>
                </c:pt>
              </c:numCache>
            </c:numRef>
          </c:val>
          <c:extLst>
            <c:ext xmlns:c16="http://schemas.microsoft.com/office/drawing/2014/chart" uri="{C3380CC4-5D6E-409C-BE32-E72D297353CC}">
              <c16:uniqueId val="{0000000C-15D5-4693-8D1D-CF420BA146A3}"/>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16109511105358282"/>
          <c:y val="0.33212566929133858"/>
          <c:w val="0.61469108674302186"/>
          <c:h val="0.366803464566929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r>
              <a:rPr lang="he-IL" sz="1800" b="1" kern="1200" dirty="0">
                <a:solidFill>
                  <a:srgbClr val="36636F"/>
                </a:solidFill>
                <a:latin typeface="Segoe UI" panose="020B0502040204020203" pitchFamily="34" charset="0"/>
                <a:ea typeface="+mn-ea"/>
                <a:cs typeface="Segoe UI" panose="020B0502040204020203" pitchFamily="34" charset="0"/>
              </a:rPr>
              <a:t>זרם דתי</a:t>
            </a:r>
          </a:p>
        </c:rich>
      </c:tx>
      <c:layout>
        <c:manualLayout>
          <c:xMode val="edge"/>
          <c:yMode val="edge"/>
          <c:x val="0.40115964757517336"/>
          <c:y val="0.22408451206042684"/>
        </c:manualLayout>
      </c:layout>
      <c:overlay val="0"/>
      <c:spPr>
        <a:noFill/>
        <a:ln>
          <a:noFill/>
        </a:ln>
        <a:effectLst/>
      </c:spPr>
      <c:txPr>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4858070866141732"/>
          <c:y val="6.0372353455818026E-2"/>
          <c:w val="0.51950524934383213"/>
          <c:h val="0.83120839895013143"/>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A15-4364-ADF0-4B93668F6E1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A15-4364-ADF0-4B93668F6E1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A15-4364-ADF0-4B93668F6E1C}"/>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A15-4364-ADF0-4B93668F6E1C}"/>
              </c:ext>
            </c:extLst>
          </c:dPt>
          <c:dLbls>
            <c:dLbl>
              <c:idx val="0"/>
              <c:layout>
                <c:manualLayout>
                  <c:x val="1.3831258644536652E-2"/>
                  <c:y val="4.072398190045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15-4364-ADF0-4B93668F6E1C}"/>
                </c:ext>
              </c:extLst>
            </c:dLbl>
            <c:dLbl>
              <c:idx val="2"/>
              <c:layout>
                <c:manualLayout>
                  <c:x val="-5.0714029177175074E-17"/>
                  <c:y val="1.3574660633484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15-4364-ADF0-4B93668F6E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גרפים!$B$29:$B$32</c:f>
              <c:strCache>
                <c:ptCount val="4"/>
                <c:pt idx="0">
                  <c:v>חסידי/ת</c:v>
                </c:pt>
                <c:pt idx="1">
                  <c:v>ליטאי/ת</c:v>
                </c:pt>
                <c:pt idx="2">
                  <c:v>ספרדי/ת</c:v>
                </c:pt>
                <c:pt idx="3">
                  <c:v>דתי/ה לאומי/ת</c:v>
                </c:pt>
              </c:strCache>
            </c:strRef>
          </c:cat>
          <c:val>
            <c:numRef>
              <c:f>גרפים!$C$29:$C$32</c:f>
              <c:numCache>
                <c:formatCode>###0%</c:formatCode>
                <c:ptCount val="4"/>
                <c:pt idx="0">
                  <c:v>0.40645161290322579</c:v>
                </c:pt>
                <c:pt idx="1">
                  <c:v>0.33548387096774201</c:v>
                </c:pt>
                <c:pt idx="2">
                  <c:v>0.18064516129032257</c:v>
                </c:pt>
                <c:pt idx="3">
                  <c:v>5.1612903225806452E-2</c:v>
                </c:pt>
              </c:numCache>
            </c:numRef>
          </c:val>
          <c:extLst>
            <c:ext xmlns:c16="http://schemas.microsoft.com/office/drawing/2014/chart" uri="{C3380CC4-5D6E-409C-BE32-E72D297353CC}">
              <c16:uniqueId val="{00000008-4A15-4364-ADF0-4B93668F6E1C}"/>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38901057492294788"/>
          <c:y val="0.34080058431610077"/>
          <c:w val="0.2359387576552931"/>
          <c:h val="0.360112231446182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44444444444446E-2"/>
          <c:y val="4.6296296296296294E-2"/>
          <c:w val="0.74644881889763781"/>
          <c:h val="0.89814814814814814"/>
        </c:manualLayout>
      </c:layout>
      <c:barChart>
        <c:barDir val="bar"/>
        <c:grouping val="clustered"/>
        <c:varyColors val="0"/>
        <c:ser>
          <c:idx val="0"/>
          <c:order val="0"/>
          <c:spPr>
            <a:solidFill>
              <a:srgbClr val="36636F"/>
            </a:solidFill>
            <a:ln>
              <a:noFill/>
            </a:ln>
            <a:effectLst/>
          </c:spPr>
          <c:invertIfNegative val="0"/>
          <c:dLbls>
            <c:dLbl>
              <c:idx val="0"/>
              <c:layout>
                <c:manualLayout>
                  <c:x val="-0.2333333333333333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E3-4255-90AD-2BEE6DF3C227}"/>
                </c:ext>
              </c:extLst>
            </c:dLbl>
            <c:dLbl>
              <c:idx val="1"/>
              <c:layout>
                <c:manualLayout>
                  <c:x val="-0.31944422572178477"/>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E3-4255-90AD-2BEE6DF3C227}"/>
                </c:ext>
              </c:extLst>
            </c:dLbl>
            <c:dLbl>
              <c:idx val="2"/>
              <c:layout>
                <c:manualLayout>
                  <c:x val="-0.2583331146106736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E3-4255-90AD-2BEE6DF3C22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גרפים!$B$15:$B$17</c:f>
              <c:strCache>
                <c:ptCount val="3"/>
                <c:pt idx="0">
                  <c:v>בני 0-2 שנים</c:v>
                </c:pt>
                <c:pt idx="1">
                  <c:v>בני 3-4 שנים</c:v>
                </c:pt>
                <c:pt idx="2">
                  <c:v>בני 5 ומעלה</c:v>
                </c:pt>
              </c:strCache>
            </c:strRef>
          </c:cat>
          <c:val>
            <c:numRef>
              <c:f>גרפים!$C$15:$C$17</c:f>
              <c:numCache>
                <c:formatCode>###0%</c:formatCode>
                <c:ptCount val="3"/>
                <c:pt idx="0">
                  <c:v>0.74</c:v>
                </c:pt>
                <c:pt idx="1">
                  <c:v>0.81</c:v>
                </c:pt>
                <c:pt idx="2">
                  <c:v>0.76</c:v>
                </c:pt>
              </c:numCache>
            </c:numRef>
          </c:val>
          <c:extLst>
            <c:ext xmlns:c16="http://schemas.microsoft.com/office/drawing/2014/chart" uri="{C3380CC4-5D6E-409C-BE32-E72D297353CC}">
              <c16:uniqueId val="{00000003-80E3-4255-90AD-2BEE6DF3C227}"/>
            </c:ext>
          </c:extLst>
        </c:ser>
        <c:dLbls>
          <c:showLegendKey val="0"/>
          <c:showVal val="0"/>
          <c:showCatName val="0"/>
          <c:showSerName val="0"/>
          <c:showPercent val="0"/>
          <c:showBubbleSize val="0"/>
        </c:dLbls>
        <c:gapWidth val="150"/>
        <c:axId val="1306393199"/>
        <c:axId val="1306399023"/>
      </c:barChart>
      <c:catAx>
        <c:axId val="1306393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06399023"/>
        <c:crosses val="autoZero"/>
        <c:auto val="1"/>
        <c:lblAlgn val="ctr"/>
        <c:lblOffset val="100"/>
        <c:noMultiLvlLbl val="0"/>
      </c:catAx>
      <c:valAx>
        <c:axId val="1306399023"/>
        <c:scaling>
          <c:orientation val="maxMin"/>
          <c:max val="1"/>
          <c:min val="0.30000000000000004"/>
        </c:scaling>
        <c:delete val="1"/>
        <c:axPos val="b"/>
        <c:numFmt formatCode="###0%" sourceLinked="1"/>
        <c:majorTickMark val="none"/>
        <c:minorTickMark val="none"/>
        <c:tickLblPos val="nextTo"/>
        <c:crossAx val="130639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8000352488929258"/>
          <c:y val="5.9418585075124541E-2"/>
          <c:w val="0.66596990533330536"/>
          <c:h val="0.88320432555182227"/>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B49C-425E-8726-F2C76FE8A17E}"/>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B49C-425E-8726-F2C76FE8A17E}"/>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B49C-425E-8726-F2C76FE8A17E}"/>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B49C-425E-8726-F2C76FE8A17E}"/>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B49C-425E-8726-F2C76FE8A17E}"/>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B49C-425E-8726-F2C76FE8A17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גרפים!$B$85:$B$90</c:f>
              <c:strCache>
                <c:ptCount val="6"/>
                <c:pt idx="0">
                  <c:v>שכיר/ה במשרה חלקית</c:v>
                </c:pt>
                <c:pt idx="1">
                  <c:v>עצמאי/ת</c:v>
                </c:pt>
                <c:pt idx="2">
                  <c:v>בחל"ת או מובטל/ת</c:v>
                </c:pt>
                <c:pt idx="3">
                  <c:v>אברך/ סטודנט/ית</c:v>
                </c:pt>
                <c:pt idx="4">
                  <c:v>הורה במשרה מלאה</c:v>
                </c:pt>
                <c:pt idx="5">
                  <c:v>אחר</c:v>
                </c:pt>
              </c:strCache>
            </c:strRef>
          </c:cat>
          <c:val>
            <c:numRef>
              <c:f>גרפים!$C$85:$C$90</c:f>
              <c:numCache>
                <c:formatCode>###0%</c:formatCode>
                <c:ptCount val="6"/>
                <c:pt idx="0">
                  <c:v>0.2129032258064516</c:v>
                </c:pt>
                <c:pt idx="1">
                  <c:v>0.14838709677419354</c:v>
                </c:pt>
                <c:pt idx="2">
                  <c:v>3.2258064516129031E-2</c:v>
                </c:pt>
                <c:pt idx="3">
                  <c:v>0.19354838709677419</c:v>
                </c:pt>
                <c:pt idx="4">
                  <c:v>5.1612903225806452E-2</c:v>
                </c:pt>
                <c:pt idx="5">
                  <c:v>2.5806451612903226E-2</c:v>
                </c:pt>
              </c:numCache>
            </c:numRef>
          </c:val>
          <c:extLst>
            <c:ext xmlns:c16="http://schemas.microsoft.com/office/drawing/2014/chart" uri="{C3380CC4-5D6E-409C-BE32-E72D297353CC}">
              <c16:uniqueId val="{0000000C-B49C-425E-8726-F2C76FE8A17E}"/>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30892943196285799"/>
          <c:y val="0.30507529888270751"/>
          <c:w val="0.42623573339934556"/>
          <c:h val="0.44344552384247704"/>
        </c:manualLayout>
      </c:layout>
      <c:overlay val="0"/>
      <c:spPr>
        <a:noFill/>
        <a:ln>
          <a:noFill/>
        </a:ln>
        <a:effectLst/>
      </c:spPr>
      <c:txPr>
        <a:bodyPr rot="0" spcFirstLastPara="1" vertOverflow="ellipsis" vert="horz" wrap="square" anchor="ctr" anchorCtr="1"/>
        <a:lstStyle/>
        <a:p>
          <a:pPr algn="r" rtl="0">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166666666666666"/>
          <c:y val="0"/>
          <c:w val="0.7944444444444444"/>
          <c:h val="1"/>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067F-4C19-8D34-8E5D199099A0}"/>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067F-4C19-8D34-8E5D199099A0}"/>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067F-4C19-8D34-8E5D199099A0}"/>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067F-4C19-8D34-8E5D199099A0}"/>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067F-4C19-8D34-8E5D199099A0}"/>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067F-4C19-8D34-8E5D199099A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גרפים!$B$96:$B$101</c:f>
              <c:strCache>
                <c:ptCount val="6"/>
                <c:pt idx="0">
                  <c:v>שכיר/ה במשרה חלקית</c:v>
                </c:pt>
                <c:pt idx="1">
                  <c:v>עצמאי/ת</c:v>
                </c:pt>
                <c:pt idx="2">
                  <c:v>בחל"ת או מובטל/ת</c:v>
                </c:pt>
                <c:pt idx="3">
                  <c:v>אברך/ סטודנט/ית</c:v>
                </c:pt>
                <c:pt idx="4">
                  <c:v>הורה במשרה מלאה </c:v>
                </c:pt>
                <c:pt idx="5">
                  <c:v>אחר</c:v>
                </c:pt>
              </c:strCache>
            </c:strRef>
          </c:cat>
          <c:val>
            <c:numRef>
              <c:f>גרפים!$C$96:$C$101</c:f>
              <c:numCache>
                <c:formatCode>###0%</c:formatCode>
                <c:ptCount val="6"/>
                <c:pt idx="0">
                  <c:v>0.16129032258064516</c:v>
                </c:pt>
                <c:pt idx="1">
                  <c:v>0.16129032258064516</c:v>
                </c:pt>
                <c:pt idx="2">
                  <c:v>7.0967741935483872E-2</c:v>
                </c:pt>
                <c:pt idx="3">
                  <c:v>0.21935483870967742</c:v>
                </c:pt>
                <c:pt idx="4">
                  <c:v>7.0967741935483872E-2</c:v>
                </c:pt>
                <c:pt idx="5">
                  <c:v>3.2258064516129031E-2</c:v>
                </c:pt>
              </c:numCache>
            </c:numRef>
          </c:val>
          <c:extLst>
            <c:ext xmlns:c16="http://schemas.microsoft.com/office/drawing/2014/chart" uri="{C3380CC4-5D6E-409C-BE32-E72D297353CC}">
              <c16:uniqueId val="{0000000C-067F-4C19-8D34-8E5D199099A0}"/>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r"/>
      <c:layout>
        <c:manualLayout>
          <c:xMode val="edge"/>
          <c:yMode val="edge"/>
          <c:x val="0.35181811670552576"/>
          <c:y val="0.24634778890058903"/>
          <c:w val="0.39487950545438072"/>
          <c:h val="0.50527403669798043"/>
        </c:manualLayout>
      </c:layout>
      <c:overlay val="0"/>
      <c:spPr>
        <a:noFill/>
        <a:ln>
          <a:noFill/>
        </a:ln>
        <a:effectLst/>
      </c:spPr>
      <c:txPr>
        <a:bodyPr rot="0" spcFirstLastPara="1" vertOverflow="ellipsis" vert="horz" wrap="square" anchor="ctr" anchorCtr="1"/>
        <a:lstStyle/>
        <a:p>
          <a:pPr algn="r" rtl="1">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800198888777378E-2"/>
          <c:y val="7.1599422165252599E-2"/>
          <c:w val="0.81500392035218228"/>
          <c:h val="0.89073497595746265"/>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9F5-4D41-8367-8269E949B67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9F5-4D41-8367-8269E949B67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9F5-4D41-8367-8269E949B67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9F5-4D41-8367-8269E949B67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49F5-4D41-8367-8269E949B676}"/>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49F5-4D41-8367-8269E949B676}"/>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49F5-4D41-8367-8269E949B676}"/>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49F5-4D41-8367-8269E949B676}"/>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49F5-4D41-8367-8269E949B676}"/>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49F5-4D41-8367-8269E949B676}"/>
              </c:ext>
            </c:extLst>
          </c:dPt>
          <c:dLbls>
            <c:dLbl>
              <c:idx val="1"/>
              <c:layout>
                <c:manualLayout>
                  <c:x val="3.7486187533977727E-2"/>
                  <c:y val="-7.235128554667100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7836818895829186E-2"/>
                      <c:h val="6.3841515934539184E-2"/>
                    </c:manualLayout>
                  </c15:layout>
                </c:ext>
                <c:ext xmlns:c16="http://schemas.microsoft.com/office/drawing/2014/chart" uri="{C3380CC4-5D6E-409C-BE32-E72D297353CC}">
                  <c16:uniqueId val="{00000003-49F5-4D41-8367-8269E949B676}"/>
                </c:ext>
              </c:extLst>
            </c:dLbl>
            <c:dLbl>
              <c:idx val="7"/>
              <c:layout>
                <c:manualLayout>
                  <c:x val="-4.0894022764339337E-2"/>
                  <c:y val="-6.201550387596899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F5-4D41-8367-8269E949B67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גרפים!$B$55:$B$64</c:f>
              <c:strCache>
                <c:ptCount val="9"/>
                <c:pt idx="0">
                  <c:v>הקריה החרדית</c:v>
                </c:pt>
                <c:pt idx="1">
                  <c:v>העיר העתיקה</c:v>
                </c:pt>
                <c:pt idx="2">
                  <c:v>רמת בית שמש ב</c:v>
                </c:pt>
                <c:pt idx="3">
                  <c:v>רמת בית שמש א</c:v>
                </c:pt>
                <c:pt idx="4">
                  <c:v>רמה ג 1</c:v>
                </c:pt>
                <c:pt idx="5">
                  <c:v>רמה ג 2</c:v>
                </c:pt>
                <c:pt idx="6">
                  <c:v>רמה ד</c:v>
                </c:pt>
                <c:pt idx="7">
                  <c:v>נווה שמיר</c:v>
                </c:pt>
                <c:pt idx="8">
                  <c:v>רמת אברהם</c:v>
                </c:pt>
              </c:strCache>
              <c:extLst/>
            </c:strRef>
          </c:cat>
          <c:val>
            <c:numRef>
              <c:f>גרפים!$C$55:$C$64</c:f>
              <c:numCache>
                <c:formatCode>###0%</c:formatCode>
                <c:ptCount val="10"/>
                <c:pt idx="0">
                  <c:v>3.870967741935484E-2</c:v>
                </c:pt>
                <c:pt idx="1">
                  <c:v>6.4516129032258064E-3</c:v>
                </c:pt>
                <c:pt idx="2">
                  <c:v>0.17419354838709677</c:v>
                </c:pt>
                <c:pt idx="3">
                  <c:v>0.11612903225806452</c:v>
                </c:pt>
                <c:pt idx="4">
                  <c:v>0.14193548387096774</c:v>
                </c:pt>
                <c:pt idx="5">
                  <c:v>0.15483870967741936</c:v>
                </c:pt>
                <c:pt idx="6">
                  <c:v>9.0322580645161285E-2</c:v>
                </c:pt>
                <c:pt idx="7">
                  <c:v>1.2903225806451613E-2</c:v>
                </c:pt>
                <c:pt idx="8">
                  <c:v>7.7419354838709681E-2</c:v>
                </c:pt>
              </c:numCache>
            </c:numRef>
          </c:val>
          <c:extLst>
            <c:ext xmlns:c16="http://schemas.microsoft.com/office/drawing/2014/chart" uri="{C3380CC4-5D6E-409C-BE32-E72D297353CC}">
              <c16:uniqueId val="{00000014-49F5-4D41-8367-8269E949B676}"/>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egendEntry>
        <c:idx val="9"/>
        <c:delete val="1"/>
      </c:legendEntry>
      <c:layout>
        <c:manualLayout>
          <c:xMode val="edge"/>
          <c:yMode val="edge"/>
          <c:x val="0.30323991213688445"/>
          <c:y val="0.28060821854632512"/>
          <c:w val="0.3935781357584956"/>
          <c:h val="0.511777655700014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8122128070353519"/>
          <c:y val="8.4845541807061761E-2"/>
          <c:w val="0.50507696838129901"/>
          <c:h val="0.91155845626752008"/>
        </c:manualLayout>
      </c:layout>
      <c:doughnutChart>
        <c:varyColors val="1"/>
        <c:ser>
          <c:idx val="0"/>
          <c:order val="0"/>
          <c:dPt>
            <c:idx val="0"/>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1-B6FB-4F54-AA9F-E19CB33685C7}"/>
              </c:ext>
            </c:extLst>
          </c:dPt>
          <c:dPt>
            <c:idx val="1"/>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3-B6FB-4F54-AA9F-E19CB33685C7}"/>
              </c:ext>
            </c:extLst>
          </c:dPt>
          <c:dPt>
            <c:idx val="2"/>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5-B6FB-4F54-AA9F-E19CB33685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FB-4F54-AA9F-E19CB33685C7}"/>
              </c:ext>
            </c:extLst>
          </c:dPt>
          <c:dPt>
            <c:idx val="4"/>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9-B6FB-4F54-AA9F-E19CB33685C7}"/>
              </c:ext>
            </c:extLst>
          </c:dPt>
          <c:dPt>
            <c:idx val="5"/>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B-B6FB-4F54-AA9F-E19CB33685C7}"/>
              </c:ext>
            </c:extLst>
          </c:dPt>
          <c:dPt>
            <c:idx val="6"/>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D-B6FB-4F54-AA9F-E19CB33685C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גרפים!$B$73:$B$79</c:f>
              <c:strCache>
                <c:ptCount val="7"/>
                <c:pt idx="0">
                  <c:v>יסודית</c:v>
                </c:pt>
                <c:pt idx="1">
                  <c:v>תיכונית חלקית</c:v>
                </c:pt>
                <c:pt idx="2">
                  <c:v>תיכונית מלאה</c:v>
                </c:pt>
                <c:pt idx="3">
                  <c:v>על תיכונית - לימודי תעודה</c:v>
                </c:pt>
                <c:pt idx="4">
                  <c:v>השכלה תורנית</c:v>
                </c:pt>
                <c:pt idx="5">
                  <c:v>תואר ראשון</c:v>
                </c:pt>
                <c:pt idx="6">
                  <c:v>תואר שני ומעלה</c:v>
                </c:pt>
              </c:strCache>
            </c:strRef>
          </c:cat>
          <c:val>
            <c:numRef>
              <c:f>גרפים!$C$73:$C$79</c:f>
              <c:numCache>
                <c:formatCode>###0%</c:formatCode>
                <c:ptCount val="7"/>
                <c:pt idx="0">
                  <c:v>5.8064516129032261E-2</c:v>
                </c:pt>
                <c:pt idx="1">
                  <c:v>1.935483870967742E-2</c:v>
                </c:pt>
                <c:pt idx="2">
                  <c:v>0.17419354838709677</c:v>
                </c:pt>
                <c:pt idx="3">
                  <c:v>0.28387096774193549</c:v>
                </c:pt>
                <c:pt idx="4">
                  <c:v>0.24516129032258063</c:v>
                </c:pt>
                <c:pt idx="5">
                  <c:v>0.17419354838709677</c:v>
                </c:pt>
                <c:pt idx="6">
                  <c:v>1.935483870967742E-2</c:v>
                </c:pt>
              </c:numCache>
            </c:numRef>
          </c:val>
          <c:extLst>
            <c:ext xmlns:c16="http://schemas.microsoft.com/office/drawing/2014/chart" uri="{C3380CC4-5D6E-409C-BE32-E72D297353CC}">
              <c16:uniqueId val="{0000000E-B6FB-4F54-AA9F-E19CB33685C7}"/>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29788118289025339"/>
          <c:y val="0.32528272503327016"/>
          <c:w val="0.29422977570846232"/>
          <c:h val="0.476937169068720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3663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נוספים'!$B$88:$B$96</c:f>
              <c:strCache>
                <c:ptCount val="9"/>
                <c:pt idx="0">
                  <c:v>ספריה</c:v>
                </c:pt>
                <c:pt idx="1">
                  <c:v>בג'ימבורי מחוץ לשכונת המגורים</c:v>
                </c:pt>
                <c:pt idx="2">
                  <c:v>בחוגים או פעילויות העשרה</c:v>
                </c:pt>
                <c:pt idx="3">
                  <c:v>בבית כנסת או תלמוד תורה (רק עבור בנים)</c:v>
                </c:pt>
                <c:pt idx="4">
                  <c:v>בפארק או בטבע קרוב בסביבת בית שמש</c:v>
                </c:pt>
                <c:pt idx="5">
                  <c:v>בגינה גדולה בשכונה או בשכונה אחרת</c:v>
                </c:pt>
                <c:pt idx="6">
                  <c:v>בבית של קרובי משפחה/ שכנים/חברים</c:v>
                </c:pt>
                <c:pt idx="7">
                  <c:v>בגינה קטנה קרובה לבית</c:v>
                </c:pt>
                <c:pt idx="8">
                  <c:v>בבית עם ההורים</c:v>
                </c:pt>
              </c:strCache>
            </c:strRef>
          </c:cat>
          <c:val>
            <c:numRef>
              <c:f>'גרפים נוספים'!$C$88:$C$96</c:f>
              <c:numCache>
                <c:formatCode>###0%</c:formatCode>
                <c:ptCount val="9"/>
                <c:pt idx="0">
                  <c:v>3.2258064516129031E-2</c:v>
                </c:pt>
                <c:pt idx="1">
                  <c:v>6.4516129032258063E-2</c:v>
                </c:pt>
                <c:pt idx="2">
                  <c:v>7.0967741935483872E-2</c:v>
                </c:pt>
                <c:pt idx="3">
                  <c:v>7.7419354838709681E-2</c:v>
                </c:pt>
                <c:pt idx="4">
                  <c:v>0.1032258064516129</c:v>
                </c:pt>
                <c:pt idx="5">
                  <c:v>0.28387096774193549</c:v>
                </c:pt>
                <c:pt idx="6">
                  <c:v>0.57999999999999996</c:v>
                </c:pt>
                <c:pt idx="7">
                  <c:v>0.61290322580645162</c:v>
                </c:pt>
                <c:pt idx="8">
                  <c:v>0.9419354838709677</c:v>
                </c:pt>
              </c:numCache>
            </c:numRef>
          </c:val>
          <c:extLst>
            <c:ext xmlns:c16="http://schemas.microsoft.com/office/drawing/2014/chart" uri="{C3380CC4-5D6E-409C-BE32-E72D297353CC}">
              <c16:uniqueId val="{00000000-9DDE-4FC9-9558-4764B951E8A9}"/>
            </c:ext>
          </c:extLst>
        </c:ser>
        <c:dLbls>
          <c:showLegendKey val="0"/>
          <c:showVal val="0"/>
          <c:showCatName val="0"/>
          <c:showSerName val="0"/>
          <c:showPercent val="0"/>
          <c:showBubbleSize val="0"/>
        </c:dLbls>
        <c:gapWidth val="50"/>
        <c:axId val="1179362608"/>
        <c:axId val="1179361360"/>
      </c:barChart>
      <c:catAx>
        <c:axId val="117936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179361360"/>
        <c:crosses val="autoZero"/>
        <c:auto val="1"/>
        <c:lblAlgn val="ctr"/>
        <c:lblOffset val="100"/>
        <c:noMultiLvlLbl val="0"/>
      </c:catAx>
      <c:valAx>
        <c:axId val="1179361360"/>
        <c:scaling>
          <c:orientation val="minMax"/>
        </c:scaling>
        <c:delete val="1"/>
        <c:axPos val="l"/>
        <c:numFmt formatCode="###0%" sourceLinked="1"/>
        <c:majorTickMark val="out"/>
        <c:minorTickMark val="none"/>
        <c:tickLblPos val="nextTo"/>
        <c:crossAx val="1179362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4">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2_ED006552.xml><?xml version="1.0" encoding="utf-8"?>
<p188:cmLst xmlns:a="http://schemas.openxmlformats.org/drawingml/2006/main" xmlns:r="http://schemas.openxmlformats.org/officeDocument/2006/relationships" xmlns:p188="http://schemas.microsoft.com/office/powerpoint/2018/8/main">
  <p188:cm id="{6B22FF20-0854-40CD-94E8-5A146327E2E9}" authorId="{32D145CE-3CEA-5153-9B39-BF37DB1552C8}" created="2022-06-08T18:12:04.165">
    <pc:sldMkLst xmlns:pc="http://schemas.microsoft.com/office/powerpoint/2013/main/command">
      <pc:docMk/>
      <pc:sldMk cId="3976226130" sldId="258"/>
    </pc:sldMkLst>
    <p188:replyLst>
      <p188:reply id="{285D07F5-FB8A-43B7-8764-B040F9AD4347}" authorId="{D41C9C50-2AF0-0BA3-9104-1AD8B84882A6}" created="2022-06-22T10:29:08.006">
        <p188:txBody>
          <a:bodyPr/>
          <a:lstStyle/>
          <a:p>
            <a:r>
              <a:rPr lang="en-US"/>
              <a:t>הוספתי 2 תיקונים קטנים.  
כדאי להוסיף את הנקודה בסוף המשפט בכל השקפים.</a:t>
            </a:r>
          </a:p>
        </p188:txBody>
      </p188:reply>
    </p188:replyLst>
    <p188:txBody>
      <a:bodyPr/>
      <a:lstStyle/>
      <a:p>
        <a:r>
          <a:rPr lang="en-US"/>
          <a:t>שקף לא לתרגום</a:t>
        </a:r>
      </a:p>
    </p188:txBody>
  </p188:cm>
</p188:cmLst>
</file>

<file path=ppt/comments/modernComment_1C0_14CCD59A.xml><?xml version="1.0" encoding="utf-8"?>
<p188:cmLst xmlns:a="http://schemas.openxmlformats.org/drawingml/2006/main" xmlns:r="http://schemas.openxmlformats.org/officeDocument/2006/relationships" xmlns:p188="http://schemas.microsoft.com/office/powerpoint/2018/8/main">
  <p188:cm id="{9F45FBED-9322-4B95-A3C5-BD764127D9BE}" authorId="{32D145CE-3CEA-5153-9B39-BF37DB1552C8}" created="2022-06-08T18:26:56.397">
    <pc:sldMkLst xmlns:pc="http://schemas.microsoft.com/office/powerpoint/2013/main/command">
      <pc:docMk/>
      <pc:sldMk cId="348968346" sldId="448"/>
    </pc:sldMkLst>
    <p188:replyLst>
      <p188:reply id="{7EC3D279-EF68-4F0B-B806-DC7DF3831B51}" authorId="{D41C9C50-2AF0-0BA3-9104-1AD8B84882A6}" created="2022-06-22T10:34:09.870">
        <p188:txBody>
          <a:bodyPr/>
          <a:lstStyle/>
          <a:p>
            <a:r>
              <a:rPr lang="en-US"/>
              <a:t>הצעתי תיקונים קטנים</a:t>
            </a:r>
          </a:p>
        </p188:txBody>
      </p188:reply>
    </p188:replyLst>
    <p188:txBody>
      <a:bodyPr/>
      <a:lstStyle/>
      <a:p>
        <a:r>
          <a:rPr lang="en-US"/>
          <a:t>שקף לא לתרגום</a:t>
        </a:r>
      </a:p>
    </p188:txBody>
  </p188:cm>
</p188:cmLst>
</file>

<file path=ppt/comments/modernComment_28C_FF736708.xml><?xml version="1.0" encoding="utf-8"?>
<p188:cmLst xmlns:a="http://schemas.openxmlformats.org/drawingml/2006/main" xmlns:r="http://schemas.openxmlformats.org/officeDocument/2006/relationships" xmlns:p188="http://schemas.microsoft.com/office/powerpoint/2018/8/main">
  <p188:cm id="{2A473C26-295D-42AE-843C-07AC8118CAD7}" authorId="{32D145CE-3CEA-5153-9B39-BF37DB1552C8}" created="2022-06-08T18:53:02.305">
    <pc:sldMkLst xmlns:pc="http://schemas.microsoft.com/office/powerpoint/2013/main/command">
      <pc:docMk/>
      <pc:sldMk cId="4285753096" sldId="652"/>
    </pc:sldMkLst>
    <p188:txBody>
      <a:bodyPr/>
      <a:lstStyle/>
      <a:p>
        <a:r>
          <a:rPr lang="en-US"/>
          <a:t>שקף לא לתרגום</a:t>
        </a:r>
      </a:p>
    </p188:txBody>
  </p188:cm>
</p188:cmLst>
</file>

<file path=ppt/comments/modernComment_2A3_F27AF9A9.xml><?xml version="1.0" encoding="utf-8"?>
<p188:cmLst xmlns:a="http://schemas.openxmlformats.org/drawingml/2006/main" xmlns:r="http://schemas.openxmlformats.org/officeDocument/2006/relationships" xmlns:p188="http://schemas.microsoft.com/office/powerpoint/2018/8/main">
  <p188:cm id="{7DF48837-E7AA-44E8-B560-F67815774A97}" authorId="{32D145CE-3CEA-5153-9B39-BF37DB1552C8}" created="2022-06-08T18:48:40.922">
    <pc:sldMkLst xmlns:pc="http://schemas.microsoft.com/office/powerpoint/2013/main/command">
      <pc:docMk/>
      <pc:sldMk cId="4068145577" sldId="675"/>
    </pc:sldMkLst>
    <p188:txBody>
      <a:bodyPr/>
      <a:lstStyle/>
      <a:p>
        <a:r>
          <a:rPr lang="en-US"/>
          <a:t>שקף לא לתרגום</a:t>
        </a:r>
      </a:p>
    </p188:txBody>
  </p188:cm>
</p188:cmLst>
</file>

<file path=ppt/comments/modernComment_2CE_1A6CE4C7.xml><?xml version="1.0" encoding="utf-8"?>
<p188:cmLst xmlns:a="http://schemas.openxmlformats.org/drawingml/2006/main" xmlns:r="http://schemas.openxmlformats.org/officeDocument/2006/relationships" xmlns:p188="http://schemas.microsoft.com/office/powerpoint/2018/8/main">
  <p188:cm id="{95707399-66D2-4B0F-B688-B505B65DA109}" authorId="{32D145CE-3CEA-5153-9B39-BF37DB1552C8}" created="2022-06-08T18:12:13.218">
    <pc:sldMkLst xmlns:pc="http://schemas.microsoft.com/office/powerpoint/2013/main/command">
      <pc:docMk/>
      <pc:sldMk cId="443344071" sldId="718"/>
    </pc:sldMkLst>
    <p188:txBody>
      <a:bodyPr/>
      <a:lstStyle/>
      <a:p>
        <a:r>
          <a:rPr lang="en-US"/>
          <a:t>שקף לא לתרגום</a:t>
        </a:r>
      </a:p>
    </p188:txBody>
  </p188:cm>
</p188:cmLst>
</file>

<file path=ppt/comments/modernComment_2CF_DC87A2D3.xml><?xml version="1.0" encoding="utf-8"?>
<p188:cmLst xmlns:a="http://schemas.openxmlformats.org/drawingml/2006/main" xmlns:r="http://schemas.openxmlformats.org/officeDocument/2006/relationships" xmlns:p188="http://schemas.microsoft.com/office/powerpoint/2018/8/main">
  <p188:cm id="{C8140FCD-12AE-4109-8BBF-A233EB266CEB}" authorId="{32D145CE-3CEA-5153-9B39-BF37DB1552C8}" created="2022-06-08T18:18:44.273">
    <ac:deMkLst xmlns:ac="http://schemas.microsoft.com/office/drawing/2013/main/command">
      <pc:docMk xmlns:pc="http://schemas.microsoft.com/office/powerpoint/2013/main/command"/>
      <pc:sldMk xmlns:pc="http://schemas.microsoft.com/office/powerpoint/2013/main/command" cId="3699876563" sldId="719"/>
      <ac:spMk id="6" creationId="{183863B7-AF03-886A-A862-55BFBEFF6DB7}"/>
    </ac:deMkLst>
    <p188:txBody>
      <a:bodyPr/>
      <a:lstStyle/>
      <a:p>
        <a:r>
          <a:rPr lang="en-US"/>
          <a:t>שקף לא לתרגום</a:t>
        </a:r>
      </a:p>
    </p188:txBody>
  </p188:cm>
</p188:cmLst>
</file>

<file path=ppt/comments/modernComment_2D1_A9954019.xml><?xml version="1.0" encoding="utf-8"?>
<p188:cmLst xmlns:a="http://schemas.openxmlformats.org/drawingml/2006/main" xmlns:r="http://schemas.openxmlformats.org/officeDocument/2006/relationships" xmlns:p188="http://schemas.microsoft.com/office/powerpoint/2018/8/main">
  <p188:cm id="{DF6CEE48-E85F-414E-9919-30206A979015}" authorId="{D41C9C50-2AF0-0BA3-9104-1AD8B84882A6}" created="2022-06-22T10:40:49.483">
    <ac:txMkLst xmlns:ac="http://schemas.microsoft.com/office/drawing/2013/main/command">
      <pc:docMk xmlns:pc="http://schemas.microsoft.com/office/powerpoint/2013/main/command"/>
      <pc:sldMk xmlns:pc="http://schemas.microsoft.com/office/powerpoint/2013/main/command" cId="2845130777" sldId="721"/>
      <ac:spMk id="6" creationId="{20DF48BF-E162-6F4C-6A27-AA868F75FD71}"/>
      <ac:txMk cp="0" len="36">
        <ac:context len="37" hash="1527547275"/>
      </ac:txMk>
    </ac:txMkLst>
    <p188:pos x="5874127" y="264268"/>
    <p188:txBody>
      <a:bodyPr/>
      <a:lstStyle/>
      <a:p>
        <a:r>
          <a:rPr lang="en-US"/>
          <a:t>לאחר התרגום מומלץ לשנות את עיצוב את השקפים ולחליף את מיקום המרכיבים השונים בהתאם לשינוי בכיוון הטקסט. </a:t>
        </a:r>
      </a:p>
    </p188:txBody>
  </p188:cm>
  <p188:cm id="{441B7F2C-0DF8-4C86-B1FE-1B8B5AB40766}" authorId="{D41C9C50-2AF0-0BA3-9104-1AD8B84882A6}" created="2022-06-22T13:33:09.264">
    <ac:txMkLst xmlns:ac="http://schemas.microsoft.com/office/drawing/2013/main/command">
      <pc:docMk xmlns:pc="http://schemas.microsoft.com/office/powerpoint/2013/main/command"/>
      <pc:sldMk xmlns:pc="http://schemas.microsoft.com/office/powerpoint/2013/main/command" cId="2845130777" sldId="721"/>
      <ac:spMk id="7" creationId="{ED1E8635-8E83-F27A-4709-896A55B5AA86}"/>
      <ac:txMk cp="754" len="5">
        <ac:context len="1105" hash="1985916535"/>
      </ac:txMk>
    </ac:txMkLst>
    <p188:pos x="782564" y="3150522"/>
    <p188:txBody>
      <a:bodyPr/>
      <a:lstStyle/>
      <a:p>
        <a:r>
          <a:rPr lang="en-US"/>
          <a:t>צפת מופיעה ב-2 קטגוריות - באיזה נכון?</a:t>
        </a:r>
      </a:p>
    </p188:txBody>
  </p188:cm>
</p188:cmLst>
</file>

<file path=ppt/comments/modernComment_2D2_7753CD7.xml><?xml version="1.0" encoding="utf-8"?>
<p188:cmLst xmlns:a="http://schemas.openxmlformats.org/drawingml/2006/main" xmlns:r="http://schemas.openxmlformats.org/officeDocument/2006/relationships" xmlns:p188="http://schemas.microsoft.com/office/powerpoint/2018/8/main">
  <p188:cm id="{F04F2606-8317-4B73-B735-CE56041AA108}" authorId="{D41C9C50-2AF0-0BA3-9104-1AD8B84882A6}" created="2022-06-22T13:48:27.092">
    <ac:txMkLst xmlns:ac="http://schemas.microsoft.com/office/drawing/2013/main/command">
      <pc:docMk xmlns:pc="http://schemas.microsoft.com/office/powerpoint/2013/main/command"/>
      <pc:sldMk xmlns:pc="http://schemas.microsoft.com/office/powerpoint/2013/main/command" cId="125123799" sldId="722"/>
      <ac:graphicFrameMk id="17" creationId="{2FCA2B94-C90C-F642-BAA3-12B95E564D7E}"/>
      <ac:tblMk/>
      <ac:tcMk rowId="3518641791" colId="1966756516"/>
      <ac:txMk cp="0" len="13">
        <ac:context len="14" hash="339109117"/>
      </ac:txMk>
    </ac:txMkLst>
    <p188:pos x="3045473" y="150383"/>
    <p188:txBody>
      <a:bodyPr/>
      <a:lstStyle/>
      <a:p>
        <a:r>
          <a:rPr lang="en-US"/>
          <a:t>האם מדובר בחרדים ולא-חרדיים כמו שבד"כ מדדים האלה מבחינים, או דתיים ולא-דתיים כמו שמופיע עכשיו?? ההבדל (דתיים לא-חרדים) משמעותי. אני מניח שהכוונה לחרדים ולא-חרדים ולשנות באנגלית בטבלה זו ובגרף למטה ל:
Haredi Jews; Non-Haredi Jews
או
Ultraorthodox Jews; Non-Ultraorthodox Jews.</a:t>
        </a:r>
      </a:p>
    </p188:txBody>
  </p188:cm>
  <p188:cm id="{03EC5C83-285D-43FB-8787-E13D3D2D0018}" authorId="{D41C9C50-2AF0-0BA3-9104-1AD8B84882A6}" created="2022-06-22T14:37:20.611">
    <ac:txMkLst xmlns:ac="http://schemas.microsoft.com/office/drawing/2013/main/command">
      <pc:docMk xmlns:pc="http://schemas.microsoft.com/office/powerpoint/2013/main/command"/>
      <pc:sldMk xmlns:pc="http://schemas.microsoft.com/office/powerpoint/2013/main/command" cId="125123799" sldId="722"/>
      <ac:spMk id="12" creationId="{45EEE8F7-3954-E97C-570B-7386A0AE5129}"/>
      <ac:txMk cp="148" len="105">
        <ac:context len="256" hash="1866132493"/>
      </ac:txMk>
    </ac:txMkLst>
    <p188:pos x="5169831" y="1247135"/>
    <p188:txBody>
      <a:bodyPr/>
      <a:lstStyle/>
      <a:p>
        <a:r>
          <a:rPr lang="en-US"/>
          <a:t>בעברית, המשפט הזה מתחיל ב"עם זאת" שמסמן שמדובר בהנגדה למשפט הקודם, אבל המשמעות של המשפט הזה זהה למשפט הקודם. למעשה, הוא אומר את אותם דברים במילים שונות ומיותר בעיני.</a:t>
        </a:r>
      </a:p>
    </p188:txBody>
  </p188:cm>
  <p188:cm id="{8F666911-CF02-45CC-A9F3-F7F17317548B}" authorId="{D41C9C50-2AF0-0BA3-9104-1AD8B84882A6}" created="2022-06-22T14:38:32.189">
    <ac:txMkLst xmlns:ac="http://schemas.microsoft.com/office/drawing/2013/main/command">
      <pc:docMk xmlns:pc="http://schemas.microsoft.com/office/powerpoint/2013/main/command"/>
      <pc:sldMk xmlns:pc="http://schemas.microsoft.com/office/powerpoint/2013/main/command" cId="125123799" sldId="722"/>
      <ac:spMk id="18" creationId="{5F3F3E5D-CD42-5BE7-8D6A-69B253BB71E4}"/>
      <ac:txMk cp="60" len="4">
        <ac:context len="144" hash="2115304603"/>
      </ac:txMk>
    </ac:txMkLst>
    <p188:pos x="3594828" y="279626"/>
    <p188:txBody>
      <a:bodyPr/>
      <a:lstStyle/>
      <a:p>
        <a:r>
          <a:rPr lang="en-US"/>
          <a:t>רק לוודא: הנתונים הם עבור שנת 2017, אבל המקור הוא המדד שיצא לאור ב-2019, נכון?</a:t>
        </a:r>
      </a:p>
    </p188:txBody>
  </p188:cm>
</p188:cmLst>
</file>

<file path=ppt/comments/modernComment_2D3_925AC542.xml><?xml version="1.0" encoding="utf-8"?>
<p188:cmLst xmlns:a="http://schemas.openxmlformats.org/drawingml/2006/main" xmlns:r="http://schemas.openxmlformats.org/officeDocument/2006/relationships" xmlns:p188="http://schemas.microsoft.com/office/powerpoint/2018/8/main">
  <p188:cm id="{04B1D235-FF62-47C6-8C2E-4D5D7EDE4C85}" authorId="{D41C9C50-2AF0-0BA3-9104-1AD8B84882A6}" created="2022-06-23T10:20:42.963">
    <ac:tx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tblMk/>
      <ac:tcMk rowId="168670318" colId="3809574783"/>
      <ac:txMk cp="0" len="45">
        <ac:context len="46" hash="3164669717"/>
      </ac:txMk>
    </ac:txMkLst>
    <p188:pos x="1644617" y="1121889"/>
    <p188:txBody>
      <a:bodyPr/>
      <a:lstStyle/>
      <a:p>
        <a:r>
          <a:rPr lang="en-US"/>
          <a:t>שתי הצעות תיקון כאן. באנגלית יותר נהוג להגיד
 degree 
בהקשר הזה.
 diploma 
מתייחס רק לתעודה הפיזית ו-
degree
לתואר האקדמי.</a:t>
        </a:r>
      </a:p>
    </p188:txBody>
  </p188:cm>
  <p188:cm id="{D19CC4DD-22C4-493A-B1B5-4A197731D6D0}" authorId="{D41C9C50-2AF0-0BA3-9104-1AD8B84882A6}" created="2022-06-23T10:27:44.759">
    <ac:de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deMkLst>
    <p188:txBody>
      <a:bodyPr/>
      <a:lstStyle/>
      <a:p>
        <a:r>
          <a:rPr lang="en-US"/>
          <a:t>כמו בשקף הקודם, צריך לתקן כאן ובגרף למטה ל-
Haredi
 או
 Ultraorthodox.
 הביטוי
 Orthodox
 כולל דתיים לאומיים בניגוד להגדרת המדד.</a:t>
        </a:r>
      </a:p>
    </p188:txBody>
  </p188:cm>
</p188:cmLst>
</file>

<file path=ppt/comments/modernComment_2D5_8A612EAB.xml><?xml version="1.0" encoding="utf-8"?>
<p188:cmLst xmlns:a="http://schemas.openxmlformats.org/drawingml/2006/main" xmlns:r="http://schemas.openxmlformats.org/officeDocument/2006/relationships" xmlns:p188="http://schemas.microsoft.com/office/powerpoint/2018/8/main">
  <p188:cm id="{B8EDC1A3-216F-473C-B88E-BE0AF62A5183}" authorId="{D41C9C50-2AF0-0BA3-9104-1AD8B84882A6}" created="2022-06-23T14:05:24.280">
    <ac:deMkLst xmlns:ac="http://schemas.microsoft.com/office/drawing/2013/main/command">
      <pc:docMk xmlns:pc="http://schemas.microsoft.com/office/powerpoint/2013/main/command"/>
      <pc:sldMk xmlns:pc="http://schemas.microsoft.com/office/powerpoint/2013/main/command" cId="2321624747" sldId="725"/>
      <ac:picMk id="11" creationId="{1DEFC817-E8AB-9322-2942-9DE1DF96A578}"/>
    </ac:deMkLst>
    <p188:txBody>
      <a:bodyPr/>
      <a:lstStyle/>
      <a:p>
        <a:r>
          <a:rPr lang="en-US"/>
          <a:t>לא תרגמתי את הטבלה כי היא מופיעה כתמונה בלתי-עריכה.</a:t>
        </a:r>
      </a:p>
    </p188:txBody>
  </p188:cm>
  <p188:cm id="{6E5C59D9-244C-49D1-885C-040150C5B2DD}" authorId="{D41C9C50-2AF0-0BA3-9104-1AD8B84882A6}" created="2022-06-23T14:06:36.207">
    <ac:txMkLst xmlns:ac="http://schemas.microsoft.com/office/drawing/2013/main/command">
      <pc:docMk xmlns:pc="http://schemas.microsoft.com/office/powerpoint/2013/main/command"/>
      <pc:sldMk xmlns:pc="http://schemas.microsoft.com/office/powerpoint/2013/main/command" cId="2321624747" sldId="725"/>
      <ac:spMk id="17" creationId="{C99752B8-CA1C-28F4-5A64-92E8AAD63A6D}"/>
      <ac:txMk cp="0" len="8">
        <ac:context len="14" hash="339109117"/>
      </ac:txMk>
    </ac:txMkLst>
    <p188:pos x="585082" y="270842"/>
    <p188:txBody>
      <a:bodyPr/>
      <a:lstStyle/>
      <a:p>
        <a:r>
          <a:rPr lang="en-US"/>
          <a:t>כנ"ל, המינוח
Orthodox, Non-Orthodox
לא נכון וצריך לשנות.
בהמשך המסמך אסמן את התיקון הזה בצהוב ללא הערה.</a:t>
        </a:r>
      </a:p>
    </p188:txBody>
  </p188:cm>
</p188:cmLst>
</file>

<file path=ppt/comments/modernComment_2D6_BDAEA235.xml><?xml version="1.0" encoding="utf-8"?>
<p188:cmLst xmlns:a="http://schemas.openxmlformats.org/drawingml/2006/main" xmlns:r="http://schemas.openxmlformats.org/officeDocument/2006/relationships" xmlns:p188="http://schemas.microsoft.com/office/powerpoint/2018/8/main">
  <p188:cm id="{D5050421-3EEE-4F13-A8AC-67E50A168221}" authorId="{D41C9C50-2AF0-0BA3-9104-1AD8B84882A6}" created="2022-06-23T14:13:18.511">
    <ac:deMkLst xmlns:ac="http://schemas.microsoft.com/office/drawing/2013/main/command">
      <pc:docMk xmlns:pc="http://schemas.microsoft.com/office/powerpoint/2013/main/command"/>
      <pc:sldMk xmlns:pc="http://schemas.microsoft.com/office/powerpoint/2013/main/command" cId="3182338613" sldId="726"/>
      <ac:picMk id="11" creationId="{5B614E8D-6887-CC20-BBDD-87005AC93147}"/>
    </ac:deMkLst>
    <p188:txBody>
      <a:bodyPr/>
      <a:lstStyle/>
      <a:p>
        <a:r>
          <a:rPr lang="en-US"/>
          <a:t>לא תרגמתי את הטבלה כי היא מופיעה כתמונה בלתי-עריכה.</a:t>
        </a:r>
      </a:p>
    </p188:txBody>
  </p188:cm>
</p188:cmLst>
</file>

<file path=ppt/comments/modernComment_2D9_5EF04A46.xml><?xml version="1.0" encoding="utf-8"?>
<p188:cmLst xmlns:a="http://schemas.openxmlformats.org/drawingml/2006/main" xmlns:r="http://schemas.openxmlformats.org/officeDocument/2006/relationships" xmlns:p188="http://schemas.microsoft.com/office/powerpoint/2018/8/main">
  <p188:cm id="{61D635FF-D72D-4938-917D-2BC4185AC176}" authorId="{D41C9C50-2AF0-0BA3-9104-1AD8B84882A6}" created="2022-06-23T22:11:36.343">
    <ac:txMkLst xmlns:ac="http://schemas.microsoft.com/office/drawing/2013/main/command">
      <pc:docMk xmlns:pc="http://schemas.microsoft.com/office/powerpoint/2013/main/command"/>
      <pc:sldMk xmlns:pc="http://schemas.microsoft.com/office/powerpoint/2013/main/command" cId="1592805958" sldId="729"/>
      <ac:spMk id="6" creationId="{F054B17A-12B5-0DA8-BEDA-46FDBBBFF090}"/>
      <ac:txMk cp="380" len="16">
        <ac:context len="533" hash="2801865006"/>
      </ac:txMk>
    </ac:txMkLst>
    <p188:pos x="1578846" y="2212072"/>
    <p188:txBody>
      <a:bodyPr/>
      <a:lstStyle/>
      <a:p>
        <a:r>
          <a:rPr lang="en-US"/>
          <a:t>אם זה נמדד ב-2014 למה כתוב בטבלה שאלה מדדים עבור 2017?</a:t>
        </a:r>
      </a:p>
    </p188:txBody>
  </p188:cm>
  <p188:cm id="{C988B47D-751F-4050-966E-04066AD2E96B}" authorId="{D41C9C50-2AF0-0BA3-9104-1AD8B84882A6}" created="2022-06-23T22:26:01.644">
    <ac:txMkLst xmlns:ac="http://schemas.microsoft.com/office/drawing/2013/main/command">
      <pc:docMk xmlns:pc="http://schemas.microsoft.com/office/powerpoint/2013/main/command"/>
      <pc:sldMk xmlns:pc="http://schemas.microsoft.com/office/powerpoint/2013/main/command" cId="1592805958" sldId="729"/>
      <ac:spMk id="6" creationId="{F054B17A-12B5-0DA8-BEDA-46FDBBBFF090}"/>
      <ac:txMk cp="526" len="5">
        <ac:context len="533" hash="2801865006"/>
      </ac:txMk>
    </ac:txMkLst>
    <p188:pos x="5146159" y="2212072"/>
    <p188:txBody>
      <a:bodyPr/>
      <a:lstStyle/>
      <a:p>
        <a:r>
          <a:rPr lang="en-US"/>
          <a:t>Or: "among the general population."</a:t>
        </a:r>
      </a:p>
    </p188:txBody>
  </p188:cm>
</p188:cmLst>
</file>

<file path=ppt/comments/modernComment_2E4_92D4B6BC.xml><?xml version="1.0" encoding="utf-8"?>
<p188:cmLst xmlns:a="http://schemas.openxmlformats.org/drawingml/2006/main" xmlns:r="http://schemas.openxmlformats.org/officeDocument/2006/relationships" xmlns:p188="http://schemas.microsoft.com/office/powerpoint/2018/8/main">
  <p188:cm id="{C033627A-AEBE-41CC-869B-B386BA358C17}" authorId="{32D145CE-3CEA-5153-9B39-BF37DB1552C8}" created="2022-06-08T19:00:24.386">
    <ac:deMkLst xmlns:ac="http://schemas.microsoft.com/office/drawing/2013/main/command">
      <pc:docMk xmlns:pc="http://schemas.microsoft.com/office/powerpoint/2013/main/command"/>
      <pc:sldMk xmlns:pc="http://schemas.microsoft.com/office/powerpoint/2013/main/command" cId="2463413948" sldId="740"/>
      <ac:spMk id="11" creationId="{53120004-7D04-5E37-7193-E623558F8666}"/>
    </ac:deMkLst>
    <p188:txBody>
      <a:bodyPr/>
      <a:lstStyle/>
      <a:p>
        <a:r>
          <a:rPr lang="en-US"/>
          <a:t>שקף לא לתרגום</a:t>
        </a:r>
      </a:p>
    </p188:txBody>
  </p188:cm>
</p188:cmLst>
</file>

<file path=ppt/comments/modernComment_2E5_6977D7B9.xml><?xml version="1.0" encoding="utf-8"?>
<p188:cmLst xmlns:a="http://schemas.openxmlformats.org/drawingml/2006/main" xmlns:r="http://schemas.openxmlformats.org/officeDocument/2006/relationships" xmlns:p188="http://schemas.microsoft.com/office/powerpoint/2018/8/main">
  <p188:cm id="{15BC9E18-4848-4730-9A08-24FC5D629280}" authorId="{32D145CE-3CEA-5153-9B39-BF37DB1552C8}" created="2022-06-08T19:03:51.349">
    <ac:deMkLst xmlns:ac="http://schemas.microsoft.com/office/drawing/2013/main/command">
      <pc:docMk xmlns:pc="http://schemas.microsoft.com/office/powerpoint/2013/main/command"/>
      <pc:sldMk xmlns:pc="http://schemas.microsoft.com/office/powerpoint/2013/main/command" cId="1769461689" sldId="741"/>
      <ac:graphicFrameMk id="9" creationId="{35ACEF5B-4508-F27A-D9C1-C6E6FF4E33B0}"/>
    </ac:deMkLst>
    <p188:txBody>
      <a:bodyPr/>
      <a:lstStyle/>
      <a:p>
        <a:r>
          <a:rPr lang="en-US"/>
          <a:t>שקף לא לתרגום</a:t>
        </a:r>
      </a:p>
    </p188:txBody>
  </p188:cm>
</p188:cmLst>
</file>

<file path=ppt/comments/modernComment_2E6_F8818A36.xml><?xml version="1.0" encoding="utf-8"?>
<p188:cmLst xmlns:a="http://schemas.openxmlformats.org/drawingml/2006/main" xmlns:r="http://schemas.openxmlformats.org/officeDocument/2006/relationships" xmlns:p188="http://schemas.microsoft.com/office/powerpoint/2018/8/main">
  <p188:cm id="{BF175798-A226-4931-BCFC-034C1EE80B65}" authorId="{32D145CE-3CEA-5153-9B39-BF37DB1552C8}" created="2022-06-08T19:18:33.832">
    <pc:sldMkLst xmlns:pc="http://schemas.microsoft.com/office/powerpoint/2013/main/command">
      <pc:docMk/>
      <pc:sldMk cId="4169239094" sldId="742"/>
    </pc:sldMkLst>
    <p188:txBody>
      <a:bodyPr/>
      <a:lstStyle/>
      <a:p>
        <a:r>
          <a:rPr lang="en-US"/>
          <a:t>שקף לא לתרגום</a:t>
        </a:r>
      </a:p>
    </p188:txBody>
  </p188:cm>
</p188:cmLst>
</file>

<file path=ppt/comments/modernComment_2ED_50D22211.xml><?xml version="1.0" encoding="utf-8"?>
<p188:cmLst xmlns:a="http://schemas.openxmlformats.org/drawingml/2006/main" xmlns:r="http://schemas.openxmlformats.org/officeDocument/2006/relationships" xmlns:p188="http://schemas.microsoft.com/office/powerpoint/2018/8/main">
  <p188:cm id="{9CC05A73-159B-402F-929D-E667400AC656}" authorId="{32D145CE-3CEA-5153-9B39-BF37DB1552C8}" created="2022-06-08T19:04:04.968">
    <pc:sldMkLst xmlns:pc="http://schemas.microsoft.com/office/powerpoint/2013/main/command">
      <pc:docMk/>
      <pc:sldMk cId="1355948561" sldId="749"/>
    </pc:sldMkLst>
    <p188:txBody>
      <a:bodyPr/>
      <a:lstStyle/>
      <a:p>
        <a:r>
          <a:rPr lang="en-US"/>
          <a:t>שקף לא לתרגום</a:t>
        </a:r>
      </a:p>
    </p188:txBody>
  </p188:cm>
</p188:cmLst>
</file>

<file path=ppt/comments/modernComment_2EE_F6FB140B.xml><?xml version="1.0" encoding="utf-8"?>
<p188:cmLst xmlns:a="http://schemas.openxmlformats.org/drawingml/2006/main" xmlns:r="http://schemas.openxmlformats.org/officeDocument/2006/relationships" xmlns:p188="http://schemas.microsoft.com/office/powerpoint/2018/8/main">
  <p188:cm id="{9F2AB194-305F-4D3F-8FA0-2C7F3EBA907E}" authorId="{32D145CE-3CEA-5153-9B39-BF37DB1552C8}" created="2022-06-08T19:04:19.687">
    <pc:sldMkLst xmlns:pc="http://schemas.microsoft.com/office/powerpoint/2013/main/command">
      <pc:docMk/>
      <pc:sldMk cId="4143649803" sldId="750"/>
    </pc:sldMkLst>
    <p188:txBody>
      <a:bodyPr/>
      <a:lstStyle/>
      <a:p>
        <a:r>
          <a:rPr lang="en-US"/>
          <a:t>שקף לא לתרגום</a:t>
        </a:r>
      </a:p>
    </p188:txBody>
  </p188:cm>
</p188:cmLst>
</file>

<file path=ppt/comments/modernComment_2EF_A370F7D7.xml><?xml version="1.0" encoding="utf-8"?>
<p188:cmLst xmlns:a="http://schemas.openxmlformats.org/drawingml/2006/main" xmlns:r="http://schemas.openxmlformats.org/officeDocument/2006/relationships" xmlns:p188="http://schemas.microsoft.com/office/powerpoint/2018/8/main">
  <p188:cm id="{29D492F6-AEE0-427C-B2C2-1BFA618E8819}" authorId="{D41C9C50-2AF0-0BA3-9104-1AD8B84882A6}" created="2022-06-26T00:13:49.184">
    <ac:txMkLst xmlns:ac="http://schemas.microsoft.com/office/drawing/2013/main/command">
      <pc:docMk xmlns:pc="http://schemas.microsoft.com/office/powerpoint/2013/main/command"/>
      <pc:sldMk xmlns:pc="http://schemas.microsoft.com/office/powerpoint/2013/main/command" cId="2742089687" sldId="751"/>
      <ac:graphicFrameMk id="6" creationId="{214EE7B7-2D67-F50A-ED19-16B402C7F9F7}"/>
      <ac:tblMk/>
      <ac:tcMk rowId="1697264759" colId="2468084921"/>
      <ac:txMk cp="29" len="1">
        <ac:context len="118" hash="649122013"/>
      </ac:txMk>
    </ac:txMkLst>
    <p188:pos x="2037111" y="699544"/>
    <p188:txBody>
      <a:bodyPr/>
      <a:lstStyle/>
      <a:p>
        <a:r>
          <a:rPr lang="en-US"/>
          <a:t>צורת הרבים של 
infrastructure
זה
infrastructure</a:t>
        </a:r>
      </a:p>
    </p188:txBody>
  </p188:cm>
</p188:cmLst>
</file>

<file path=ppt/comments/modernComment_2F0_C3470D20.xml><?xml version="1.0" encoding="utf-8"?>
<p188:cmLst xmlns:a="http://schemas.openxmlformats.org/drawingml/2006/main" xmlns:r="http://schemas.openxmlformats.org/officeDocument/2006/relationships" xmlns:p188="http://schemas.microsoft.com/office/powerpoint/2018/8/main">
  <p188:cm id="{BA43986D-A150-4409-B2D1-56CC735AACEA}" authorId="{32D145CE-3CEA-5153-9B39-BF37DB1552C8}" created="2022-06-08T19:27:30.236">
    <pc:sldMkLst xmlns:pc="http://schemas.microsoft.com/office/powerpoint/2013/main/command">
      <pc:docMk/>
      <pc:sldMk cId="3276213536" sldId="752"/>
    </pc:sldMkLst>
    <p188:txBody>
      <a:bodyPr/>
      <a:lstStyle/>
      <a:p>
        <a:r>
          <a:rPr lang="en-US"/>
          <a:t>שקף לא לתרגום</a:t>
        </a:r>
      </a:p>
    </p188:txBody>
  </p188:cm>
</p188:cmLst>
</file>

<file path=ppt/comments/modernComment_2F1_907A3558.xml><?xml version="1.0" encoding="utf-8"?>
<p188:cmLst xmlns:a="http://schemas.openxmlformats.org/drawingml/2006/main" xmlns:r="http://schemas.openxmlformats.org/officeDocument/2006/relationships" xmlns:p188="http://schemas.microsoft.com/office/powerpoint/2018/8/main">
  <p188:cm id="{68400399-980A-4CD0-9EA5-1E2589632D03}" authorId="{32D145CE-3CEA-5153-9B39-BF37DB1552C8}" created="2022-06-08T19:28:21.627">
    <ac:deMkLst xmlns:ac="http://schemas.microsoft.com/office/drawing/2013/main/command">
      <pc:docMk xmlns:pc="http://schemas.microsoft.com/office/powerpoint/2013/main/command"/>
      <pc:sldMk xmlns:pc="http://schemas.microsoft.com/office/powerpoint/2013/main/command" cId="2423928152" sldId="753"/>
      <ac:spMk id="18" creationId="{6F4A8C10-B161-8BE7-DAB8-8DCC144F74F1}"/>
    </ac:deMkLst>
    <p188:txBody>
      <a:bodyPr/>
      <a:lstStyle/>
      <a:p>
        <a:r>
          <a:rPr lang="en-US"/>
          <a:t>שקף לא לתרגום</a:t>
        </a:r>
      </a:p>
    </p188:txBody>
  </p188:cm>
</p188:cmLst>
</file>

<file path=ppt/comments/modernComment_2F2_421E2006.xml><?xml version="1.0" encoding="utf-8"?>
<p188:cmLst xmlns:a="http://schemas.openxmlformats.org/drawingml/2006/main" xmlns:r="http://schemas.openxmlformats.org/officeDocument/2006/relationships" xmlns:p188="http://schemas.microsoft.com/office/powerpoint/2018/8/main">
  <p188:cm id="{7A553A86-FA80-462C-A253-05CA4EC72399}" authorId="{32D145CE-3CEA-5153-9B39-BF37DB1552C8}" created="2022-06-08T19:29:11.225">
    <ac:deMkLst xmlns:ac="http://schemas.microsoft.com/office/drawing/2013/main/command">
      <pc:docMk xmlns:pc="http://schemas.microsoft.com/office/powerpoint/2013/main/command"/>
      <pc:sldMk xmlns:pc="http://schemas.microsoft.com/office/powerpoint/2013/main/command" cId="1109270534" sldId="754"/>
      <ac:spMk id="15" creationId="{F0411674-00AA-ACB5-6A61-4C43EB4C3165}"/>
    </ac:deMkLst>
    <p188:txBody>
      <a:bodyPr/>
      <a:lstStyle/>
      <a:p>
        <a:r>
          <a:rPr lang="en-US"/>
          <a:t>שקף לא לתרגום</a:t>
        </a:r>
      </a:p>
    </p188:txBody>
  </p188:cm>
</p188:cmLst>
</file>

<file path=ppt/comments/modernComment_2F6_84EB29CE.xml><?xml version="1.0" encoding="utf-8"?>
<p188:cmLst xmlns:a="http://schemas.openxmlformats.org/drawingml/2006/main" xmlns:r="http://schemas.openxmlformats.org/officeDocument/2006/relationships" xmlns:p188="http://schemas.microsoft.com/office/powerpoint/2018/8/main">
  <p188:cm id="{2555E1D6-5BCD-405D-972E-9F79BDB7D387}" authorId="{D41C9C50-2AF0-0BA3-9104-1AD8B84882A6}" created="2022-06-26T09:53:30.565">
    <ac:deMkLst xmlns:ac="http://schemas.microsoft.com/office/drawing/2013/main/command">
      <pc:docMk xmlns:pc="http://schemas.microsoft.com/office/powerpoint/2013/main/command"/>
      <pc:sldMk xmlns:pc="http://schemas.microsoft.com/office/powerpoint/2013/main/command" cId="2230004174" sldId="758"/>
      <ac:graphicFrameMk id="8" creationId="{DA499059-EB28-BB2B-989A-4626C002C43A}"/>
    </ac:deMkLst>
    <p188:txBody>
      <a:bodyPr/>
      <a:lstStyle/>
      <a:p>
        <a:r>
          <a:rPr lang="en-US"/>
          <a:t>כל הגרפים קשורים לנתונים בקובץ אחר ולכן לא ניתן לתרגם אותו בפנים.</a:t>
        </a:r>
      </a:p>
    </p188:txBody>
  </p188:cm>
</p188:cmLst>
</file>

<file path=ppt/comments/modernComment_2F7_68F1FC66.xml><?xml version="1.0" encoding="utf-8"?>
<p188:cmLst xmlns:a="http://schemas.openxmlformats.org/drawingml/2006/main" xmlns:r="http://schemas.openxmlformats.org/officeDocument/2006/relationships" xmlns:p188="http://schemas.microsoft.com/office/powerpoint/2018/8/main">
  <p188:cm id="{FAC514CF-D186-4C2B-A9D7-94CFED994543}" authorId="{D41C9C50-2AF0-0BA3-9104-1AD8B84882A6}" created="2022-06-26T09:55:13.816">
    <ac:txMkLst xmlns:ac="http://schemas.microsoft.com/office/drawing/2013/main/command">
      <pc:docMk xmlns:pc="http://schemas.microsoft.com/office/powerpoint/2013/main/command"/>
      <pc:sldMk xmlns:pc="http://schemas.microsoft.com/office/powerpoint/2013/main/command" cId="1760689254" sldId="759"/>
      <ac:spMk id="12" creationId="{B797832D-43B0-1F8A-B8F1-FB59E95A58BD}"/>
      <ac:txMk cp="22" len="12">
        <ac:context len="82" hash="2827079733"/>
      </ac:txMk>
    </ac:txMkLst>
    <p188:pos x="6438901" y="267286"/>
    <p188:txBody>
      <a:bodyPr/>
      <a:lstStyle/>
      <a:p>
        <a:r>
          <a:rPr lang="en-US"/>
          <a:t>המילה 
accompanying
.פחות מתאימה להקשר הזה</a:t>
        </a:r>
      </a:p>
    </p188:txBody>
  </p188:cm>
</p188:cmLst>
</file>

<file path=ppt/comments/modernComment_2FC_7C85726.xml><?xml version="1.0" encoding="utf-8"?>
<p188:cmLst xmlns:a="http://schemas.openxmlformats.org/drawingml/2006/main" xmlns:r="http://schemas.openxmlformats.org/officeDocument/2006/relationships" xmlns:p188="http://schemas.microsoft.com/office/powerpoint/2018/8/main">
  <p188:cm id="{47D4B4F7-D1EC-4EB0-A2A0-101D8D1BBF9A}" authorId="{32D145CE-3CEA-5153-9B39-BF37DB1552C8}" created="2022-06-08T19:36:55.011">
    <pc:sldMkLst xmlns:pc="http://schemas.microsoft.com/office/powerpoint/2013/main/command">
      <pc:docMk/>
      <pc:sldMk cId="130570022" sldId="764"/>
    </pc:sldMkLst>
    <p188:txBody>
      <a:bodyPr/>
      <a:lstStyle/>
      <a:p>
        <a:r>
          <a:rPr lang="en-US"/>
          <a:t>שקף לא לתרגום</a:t>
        </a:r>
      </a:p>
    </p188:txBody>
  </p188:cm>
</p188:cmLst>
</file>

<file path=ppt/comments/modernComment_2FD_424C44FA.xml><?xml version="1.0" encoding="utf-8"?>
<p188:cmLst xmlns:a="http://schemas.openxmlformats.org/drawingml/2006/main" xmlns:r="http://schemas.openxmlformats.org/officeDocument/2006/relationships" xmlns:p188="http://schemas.microsoft.com/office/powerpoint/2018/8/main">
  <p188:cm id="{603F417F-E6DA-459D-8ACD-8C3B644091F0}" authorId="{32D145CE-3CEA-5153-9B39-BF37DB1552C8}" created="2022-06-08T19:37:29.389">
    <pc:sldMkLst xmlns:pc="http://schemas.microsoft.com/office/powerpoint/2013/main/command">
      <pc:docMk/>
      <pc:sldMk cId="1112294650" sldId="765"/>
    </pc:sldMkLst>
    <p188:txBody>
      <a:bodyPr/>
      <a:lstStyle/>
      <a:p>
        <a:r>
          <a:rPr lang="en-US"/>
          <a:t>גרפים לא לתרגום</a:t>
        </a:r>
      </a:p>
    </p188:txBody>
  </p188:cm>
</p188:cmLst>
</file>

<file path=ppt/comments/modernComment_2FE_DCE3FA8.xml><?xml version="1.0" encoding="utf-8"?>
<p188:cmLst xmlns:a="http://schemas.openxmlformats.org/drawingml/2006/main" xmlns:r="http://schemas.openxmlformats.org/officeDocument/2006/relationships" xmlns:p188="http://schemas.microsoft.com/office/powerpoint/2018/8/main">
  <p188:cm id="{B3399428-BEAC-42FB-A5D6-A3E87F04FB43}" authorId="{D41C9C50-2AF0-0BA3-9104-1AD8B84882A6}" created="2022-06-26T13:22:02.133">
    <ac:txMkLst xmlns:ac="http://schemas.microsoft.com/office/drawing/2013/main/command">
      <pc:docMk xmlns:pc="http://schemas.microsoft.com/office/powerpoint/2013/main/command"/>
      <pc:sldMk xmlns:pc="http://schemas.microsoft.com/office/powerpoint/2013/main/command" cId="231620520" sldId="766"/>
      <ac:spMk id="7" creationId="{49CF35A1-AE20-E7D3-06D1-815A0406C55B}"/>
      <ac:txMk cp="47" len="18">
        <ac:context len="67" hash="2340592938"/>
      </ac:txMk>
    </ac:txMkLst>
    <p188:pos x="8097297" y="263478"/>
    <p188:txBody>
      <a:bodyPr/>
      <a:lstStyle/>
      <a:p>
        <a:r>
          <a:rPr lang="en-US"/>
          <a:t>training
זו לא שם עצם מקובל בהקשר כזה. צריך להגיד
training program.</a:t>
        </a:r>
      </a:p>
    </p188:txBody>
  </p188:cm>
</p188:cmLst>
</file>

<file path=ppt/comments/modernComment_302_7C12C243.xml><?xml version="1.0" encoding="utf-8"?>
<p188:cmLst xmlns:a="http://schemas.openxmlformats.org/drawingml/2006/main" xmlns:r="http://schemas.openxmlformats.org/officeDocument/2006/relationships" xmlns:p188="http://schemas.microsoft.com/office/powerpoint/2018/8/main">
  <p188:cm id="{94BD3D15-A151-4258-B376-6234E5B0F86A}" authorId="{D41C9C50-2AF0-0BA3-9104-1AD8B84882A6}" created="2022-06-28T00:12:59.118">
    <ac:txMkLst xmlns:ac="http://schemas.microsoft.com/office/drawing/2013/main/command">
      <pc:docMk xmlns:pc="http://schemas.microsoft.com/office/powerpoint/2013/main/command"/>
      <pc:sldMk xmlns:pc="http://schemas.microsoft.com/office/powerpoint/2013/main/command" cId="2081604163" sldId="770"/>
      <ac:spMk id="8" creationId="{2B1BC3AD-78A1-82DC-D298-2B48CF4FCD3F}"/>
      <ac:txMk cp="57" len="9">
        <ac:context len="394" hash="3368161689"/>
      </ac:txMk>
    </ac:txMkLst>
    <p188:pos x="1501385" y="745523"/>
    <p188:txBody>
      <a:bodyPr/>
      <a:lstStyle/>
      <a:p>
        <a:r>
          <a:rPr lang="en-US"/>
          <a:t>Here and on slide 69, the Hebrew is
התאווררות,
literally "getting fresh air." It could also be figuratively translated as refreshment / a change of pace.</a:t>
        </a:r>
      </a:p>
    </p188:txBody>
  </p188:cm>
</p188:cmLst>
</file>

<file path=ppt/comments/modernComment_309_7E49CA14.xml><?xml version="1.0" encoding="utf-8"?>
<p188:cmLst xmlns:a="http://schemas.openxmlformats.org/drawingml/2006/main" xmlns:r="http://schemas.openxmlformats.org/officeDocument/2006/relationships" xmlns:p188="http://schemas.microsoft.com/office/powerpoint/2018/8/main">
  <p188:cm id="{A10E3DD4-DF24-48A5-919D-7CE55448C213}" authorId="{D41C9C50-2AF0-0BA3-9104-1AD8B84882A6}" created="2022-06-26T19:22:42.267">
    <ac:txMkLst xmlns:ac="http://schemas.microsoft.com/office/drawing/2013/main/command">
      <pc:docMk xmlns:pc="http://schemas.microsoft.com/office/powerpoint/2013/main/command"/>
      <pc:sldMk xmlns:pc="http://schemas.microsoft.com/office/powerpoint/2013/main/command" cId="2118765076" sldId="777"/>
      <ac:spMk id="8" creationId="{DADE4FDA-168D-8D79-7F42-F80AB68F1C83}"/>
      <ac:txMk cp="155" len="9">
        <ac:context len="491" hash="1424150074"/>
      </ac:txMk>
    </ac:txMkLst>
    <p188:pos x="2368012" y="2260777"/>
    <p188:txBody>
      <a:bodyPr/>
      <a:lstStyle/>
      <a:p>
        <a:r>
          <a:rPr lang="en-US"/>
          <a:t>Not my favorite word for this but I think the best option.</a:t>
        </a:r>
      </a:p>
    </p188:txBody>
  </p188:cm>
</p188:cmLst>
</file>

<file path=ppt/comments/modernComment_30B_72FA3EE4.xml><?xml version="1.0" encoding="utf-8"?>
<p188:cmLst xmlns:a="http://schemas.openxmlformats.org/drawingml/2006/main" xmlns:r="http://schemas.openxmlformats.org/officeDocument/2006/relationships" xmlns:p188="http://schemas.microsoft.com/office/powerpoint/2018/8/main">
  <p188:cm id="{8C316901-A116-4A05-AD05-328D9D4BE3B6}" authorId="{D41C9C50-2AF0-0BA3-9104-1AD8B84882A6}" created="2022-06-27T12:27:54.930">
    <ac:txMkLst xmlns:ac="http://schemas.microsoft.com/office/drawing/2013/main/command">
      <pc:docMk xmlns:pc="http://schemas.microsoft.com/office/powerpoint/2013/main/command"/>
      <pc:sldMk xmlns:pc="http://schemas.microsoft.com/office/powerpoint/2013/main/command" cId="1929002724" sldId="779"/>
      <ac:spMk id="7" creationId="{9308E9A2-DA76-D7BC-D1CF-E5D101559339}"/>
      <ac:txMk cp="84" len="12">
        <ac:context len="904" hash="4011254519"/>
      </ac:txMk>
    </ac:txMkLst>
    <p188:pos x="1927736" y="623225"/>
    <p188:txBody>
      <a:bodyPr/>
      <a:lstStyle/>
      <a:p>
        <a:r>
          <a:rPr lang="en-US"/>
          <a:t>In questions 16 and 17 the Hebrew has
מהעירייה/מהרשות .
Is there a difference between the two? Both seem to mean the municipality.</a:t>
        </a:r>
      </a:p>
    </p188:txBody>
  </p188:cm>
</p188:cmLst>
</file>

<file path=ppt/comments/modernComment_30C_AB7D27EA.xml><?xml version="1.0" encoding="utf-8"?>
<p188:cmLst xmlns:a="http://schemas.openxmlformats.org/drawingml/2006/main" xmlns:r="http://schemas.openxmlformats.org/officeDocument/2006/relationships" xmlns:p188="http://schemas.microsoft.com/office/powerpoint/2018/8/main">
  <p188:cm id="{AD35DD2F-6E34-457C-9203-2E9BF28C65DE}" authorId="{D41C9C50-2AF0-0BA3-9104-1AD8B84882A6}" created="2022-06-27T18:33:59.848">
    <pc:sldMkLst xmlns:pc="http://schemas.microsoft.com/office/powerpoint/2013/main/command">
      <pc:docMk/>
      <pc:sldMk cId="2877106154" sldId="780"/>
    </pc:sldMkLst>
    <p188:txBody>
      <a:bodyPr/>
      <a:lstStyle/>
      <a:p>
        <a:r>
          <a:rPr lang="en-US"/>
          <a:t>Here and in all the other "Certainly" instances, the Hebrew is בהחלט which would literally be translated as "certainly," but given the context, it might be better to use "Extremely," or "Completely" or "Absolutely" as the English original in the next slide.</a:t>
        </a:r>
      </a:p>
    </p188:txBody>
  </p188:cm>
</p188:cmLst>
</file>

<file path=ppt/comments/modernComment_30E_2E1D0C47.xml><?xml version="1.0" encoding="utf-8"?>
<p188:cmLst xmlns:a="http://schemas.openxmlformats.org/drawingml/2006/main" xmlns:r="http://schemas.openxmlformats.org/officeDocument/2006/relationships" xmlns:p188="http://schemas.microsoft.com/office/powerpoint/2018/8/main">
  <p188:cm id="{B52D8F9E-8814-413D-98B8-147A34209AC2}" authorId="{D41C9C50-2AF0-0BA3-9104-1AD8B84882A6}" created="2022-06-27T18:49:42.803">
    <ac:txMkLst xmlns:ac="http://schemas.microsoft.com/office/drawing/2013/main/command">
      <pc:docMk xmlns:pc="http://schemas.microsoft.com/office/powerpoint/2013/main/command"/>
      <pc:sldMk xmlns:pc="http://schemas.microsoft.com/office/powerpoint/2013/main/command" cId="773655623" sldId="782"/>
      <ac:spMk id="12" creationId="{9E39263C-C5FB-4ECD-71FB-327F69069948}"/>
      <ac:txMk cp="141" len="29">
        <ac:context len="240" hash="1549550639"/>
      </ac:txMk>
    </ac:txMkLst>
    <p188:pos x="2359800" y="1284323"/>
    <p188:txBody>
      <a:bodyPr/>
      <a:lstStyle/>
      <a:p>
        <a:r>
          <a:rPr lang="en-US"/>
          <a:t>Unclear what this means. I assume it's a translation of
לימודי תעודה.
This means a certificate of completion of a professional training program without an academic degree.
"Diploma studies" is confusing in English. I would suggest "Professional certification" or "Professional training certificate."</a:t>
        </a:r>
      </a:p>
    </p188:txBody>
  </p188:cm>
</p188:cmLst>
</file>

<file path=ppt/comments/modernComment_313_6DBD7AF2.xml><?xml version="1.0" encoding="utf-8"?>
<p188:cmLst xmlns:a="http://schemas.openxmlformats.org/drawingml/2006/main" xmlns:r="http://schemas.openxmlformats.org/officeDocument/2006/relationships" xmlns:p188="http://schemas.microsoft.com/office/powerpoint/2018/8/main">
  <p188:cm id="{E665F850-BC89-4B62-BC0E-3AAB30F8D1EA}" authorId="{32D145CE-3CEA-5153-9B39-BF37DB1552C8}" created="2022-06-08T18:11:56.294">
    <ac:deMkLst xmlns:ac="http://schemas.microsoft.com/office/drawing/2013/main/command">
      <pc:docMk xmlns:pc="http://schemas.microsoft.com/office/powerpoint/2013/main/command"/>
      <pc:sldMk xmlns:pc="http://schemas.microsoft.com/office/powerpoint/2013/main/command" cId="1841134322" sldId="787"/>
      <ac:spMk id="7" creationId="{CBC9D7B4-ED85-8813-F4FE-4C44D588E601}"/>
    </ac:deMkLst>
    <p188:txBody>
      <a:bodyPr/>
      <a:lstStyle/>
      <a:p>
        <a:r>
          <a:rPr lang="en-US"/>
          <a:t>שקף לא לתרגום</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DE943F-4AA5-4D49-9022-969DD2AB3F9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a:extLst>
              <a:ext uri="{FF2B5EF4-FFF2-40B4-BE49-F238E27FC236}">
                <a16:creationId xmlns:a16="http://schemas.microsoft.com/office/drawing/2014/main" id="{7F8FDBF6-6A27-4B37-86B2-6AD92517156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l">
              <a:defRPr sz="1200"/>
            </a:lvl1pPr>
          </a:lstStyle>
          <a:p>
            <a:fld id="{A41E4979-9028-4A0F-B383-38083DBC9900}" type="datetimeFigureOut">
              <a:rPr lang="he-IL" smtClean="0"/>
              <a:t>כ"ח/סיון/תשפ"ב</a:t>
            </a:fld>
            <a:endParaRPr lang="he-IL"/>
          </a:p>
        </p:txBody>
      </p:sp>
      <p:sp>
        <p:nvSpPr>
          <p:cNvPr id="4" name="Footer Placeholder 3">
            <a:extLst>
              <a:ext uri="{FF2B5EF4-FFF2-40B4-BE49-F238E27FC236}">
                <a16:creationId xmlns:a16="http://schemas.microsoft.com/office/drawing/2014/main" id="{1BB4E224-C798-480E-9644-C3A3E19E297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5" name="Slide Number Placeholder 4">
            <a:extLst>
              <a:ext uri="{FF2B5EF4-FFF2-40B4-BE49-F238E27FC236}">
                <a16:creationId xmlns:a16="http://schemas.microsoft.com/office/drawing/2014/main" id="{BC664178-CEDA-46F4-B5A8-675DA206E68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l">
              <a:defRPr sz="1200"/>
            </a:lvl1pPr>
          </a:lstStyle>
          <a:p>
            <a:fld id="{FCF7DE61-DF8B-4BF3-A0D9-04CA72390EDD}" type="slidenum">
              <a:rPr lang="he-IL" smtClean="0"/>
              <a:t>‹#›</a:t>
            </a:fld>
            <a:endParaRPr lang="he-IL"/>
          </a:p>
        </p:txBody>
      </p:sp>
    </p:spTree>
    <p:extLst>
      <p:ext uri="{BB962C8B-B14F-4D97-AF65-F5344CB8AC3E}">
        <p14:creationId xmlns:p14="http://schemas.microsoft.com/office/powerpoint/2010/main" val="3083749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l">
              <a:defRPr sz="1200"/>
            </a:lvl1pPr>
          </a:lstStyle>
          <a:p>
            <a:fld id="{8FCB7351-3695-4B34-BD16-7CEA73C1ACEA}" type="datetimeFigureOut">
              <a:rPr lang="he-IL" smtClean="0"/>
              <a:t>כ"ח/סיון/תשפ"ב</a:t>
            </a:fld>
            <a:endParaRPr lang="he-I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he-I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l">
              <a:defRPr sz="1200"/>
            </a:lvl1pPr>
          </a:lstStyle>
          <a:p>
            <a:fld id="{280EF0F0-FBE1-4FA8-80B3-11666AFBA521}" type="slidenum">
              <a:rPr lang="he-IL" smtClean="0"/>
              <a:t>‹#›</a:t>
            </a:fld>
            <a:endParaRPr lang="he-IL"/>
          </a:p>
        </p:txBody>
      </p:sp>
    </p:spTree>
    <p:extLst>
      <p:ext uri="{BB962C8B-B14F-4D97-AF65-F5344CB8AC3E}">
        <p14:creationId xmlns:p14="http://schemas.microsoft.com/office/powerpoint/2010/main" val="4062827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a:p>
        </p:txBody>
      </p:sp>
      <p:sp>
        <p:nvSpPr>
          <p:cNvPr id="4" name="מציין מיקום של כותרת עליונה 3"/>
          <p:cNvSpPr>
            <a:spLocks noGrp="1"/>
          </p:cNvSpPr>
          <p:nvPr>
            <p:ph type="hdr" sz="quarter"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1</a:t>
            </a:fld>
            <a:endParaRPr lang="he-IL"/>
          </a:p>
        </p:txBody>
      </p:sp>
    </p:spTree>
    <p:extLst>
      <p:ext uri="{BB962C8B-B14F-4D97-AF65-F5344CB8AC3E}">
        <p14:creationId xmlns:p14="http://schemas.microsoft.com/office/powerpoint/2010/main" val="53020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13</a:t>
            </a:fld>
            <a:endParaRPr lang="he-IL"/>
          </a:p>
        </p:txBody>
      </p:sp>
    </p:spTree>
    <p:extLst>
      <p:ext uri="{BB962C8B-B14F-4D97-AF65-F5344CB8AC3E}">
        <p14:creationId xmlns:p14="http://schemas.microsoft.com/office/powerpoint/2010/main" val="1339812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14</a:t>
            </a:fld>
            <a:endParaRPr lang="he-IL"/>
          </a:p>
        </p:txBody>
      </p:sp>
    </p:spTree>
    <p:extLst>
      <p:ext uri="{BB962C8B-B14F-4D97-AF65-F5344CB8AC3E}">
        <p14:creationId xmlns:p14="http://schemas.microsoft.com/office/powerpoint/2010/main" val="353123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15</a:t>
            </a:fld>
            <a:endParaRPr lang="he-IL"/>
          </a:p>
        </p:txBody>
      </p:sp>
    </p:spTree>
    <p:extLst>
      <p:ext uri="{BB962C8B-B14F-4D97-AF65-F5344CB8AC3E}">
        <p14:creationId xmlns:p14="http://schemas.microsoft.com/office/powerpoint/2010/main" val="337086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4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16</a:t>
            </a:fld>
            <a:endParaRPr lang="he-IL"/>
          </a:p>
        </p:txBody>
      </p:sp>
    </p:spTree>
    <p:extLst>
      <p:ext uri="{BB962C8B-B14F-4D97-AF65-F5344CB8AC3E}">
        <p14:creationId xmlns:p14="http://schemas.microsoft.com/office/powerpoint/2010/main" val="13580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17</a:t>
            </a:fld>
            <a:endParaRPr lang="he-IL"/>
          </a:p>
        </p:txBody>
      </p:sp>
    </p:spTree>
    <p:extLst>
      <p:ext uri="{BB962C8B-B14F-4D97-AF65-F5344CB8AC3E}">
        <p14:creationId xmlns:p14="http://schemas.microsoft.com/office/powerpoint/2010/main" val="15566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altLang="he-IL" sz="1200" dirty="0">
              <a:latin typeface="Segoe UI" panose="020B0502040204020203" pitchFamily="34" charset="0"/>
              <a:ea typeface="Calibri" panose="020F050202020403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18</a:t>
            </a:fld>
            <a:endParaRPr lang="he-IL"/>
          </a:p>
        </p:txBody>
      </p:sp>
    </p:spTree>
    <p:extLst>
      <p:ext uri="{BB962C8B-B14F-4D97-AF65-F5344CB8AC3E}">
        <p14:creationId xmlns:p14="http://schemas.microsoft.com/office/powerpoint/2010/main" val="303731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80EF0F0-FBE1-4FA8-80B3-11666AFBA521}" type="slidenum">
              <a:rPr lang="he-IL" smtClean="0"/>
              <a:t>19</a:t>
            </a:fld>
            <a:endParaRPr lang="he-IL"/>
          </a:p>
        </p:txBody>
      </p:sp>
    </p:spTree>
    <p:extLst>
      <p:ext uri="{BB962C8B-B14F-4D97-AF65-F5344CB8AC3E}">
        <p14:creationId xmlns:p14="http://schemas.microsoft.com/office/powerpoint/2010/main" val="381567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20</a:t>
            </a:fld>
            <a:endParaRPr lang="he-IL" dirty="0"/>
          </a:p>
        </p:txBody>
      </p:sp>
    </p:spTree>
    <p:extLst>
      <p:ext uri="{BB962C8B-B14F-4D97-AF65-F5344CB8AC3E}">
        <p14:creationId xmlns:p14="http://schemas.microsoft.com/office/powerpoint/2010/main" val="3947225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dirty="0"/>
          </a:p>
        </p:txBody>
      </p:sp>
    </p:spTree>
    <p:extLst>
      <p:ext uri="{BB962C8B-B14F-4D97-AF65-F5344CB8AC3E}">
        <p14:creationId xmlns:p14="http://schemas.microsoft.com/office/powerpoint/2010/main" val="3325793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22</a:t>
            </a:fld>
            <a:endParaRPr lang="he-IL"/>
          </a:p>
        </p:txBody>
      </p:sp>
    </p:spTree>
    <p:extLst>
      <p:ext uri="{BB962C8B-B14F-4D97-AF65-F5344CB8AC3E}">
        <p14:creationId xmlns:p14="http://schemas.microsoft.com/office/powerpoint/2010/main" val="123355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31774" rtl="1" fontAlgn="base">
              <a:defRPr/>
            </a:pP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fld id="{978BCAE1-5F72-474F-B970-09885B17872C}" type="slidenum">
              <a:rPr lang="he-IL" smtClean="0"/>
              <a:pPr/>
              <a:t>4</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Header Placeholder 5"/>
          <p:cNvSpPr>
            <a:spLocks noGrp="1"/>
          </p:cNvSpPr>
          <p:nvPr>
            <p:ph type="hdr" sz="quarter" idx="12"/>
          </p:nvPr>
        </p:nvSpPr>
        <p:spPr/>
        <p:txBody>
          <a:bodyPr/>
          <a:lstStyle/>
          <a:p>
            <a:endParaRPr lang="he-IL" dirty="0"/>
          </a:p>
        </p:txBody>
      </p:sp>
    </p:spTree>
    <p:extLst>
      <p:ext uri="{BB962C8B-B14F-4D97-AF65-F5344CB8AC3E}">
        <p14:creationId xmlns:p14="http://schemas.microsoft.com/office/powerpoint/2010/main" val="159447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26</a:t>
            </a:fld>
            <a:endParaRPr lang="he-IL"/>
          </a:p>
        </p:txBody>
      </p:sp>
    </p:spTree>
    <p:extLst>
      <p:ext uri="{BB962C8B-B14F-4D97-AF65-F5344CB8AC3E}">
        <p14:creationId xmlns:p14="http://schemas.microsoft.com/office/powerpoint/2010/main" val="1230706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27</a:t>
            </a:fld>
            <a:endParaRPr lang="he-IL"/>
          </a:p>
        </p:txBody>
      </p:sp>
    </p:spTree>
    <p:extLst>
      <p:ext uri="{BB962C8B-B14F-4D97-AF65-F5344CB8AC3E}">
        <p14:creationId xmlns:p14="http://schemas.microsoft.com/office/powerpoint/2010/main" val="126149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28</a:t>
            </a:fld>
            <a:endParaRPr lang="he-IL"/>
          </a:p>
        </p:txBody>
      </p:sp>
    </p:spTree>
    <p:extLst>
      <p:ext uri="{BB962C8B-B14F-4D97-AF65-F5344CB8AC3E}">
        <p14:creationId xmlns:p14="http://schemas.microsoft.com/office/powerpoint/2010/main" val="200512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29</a:t>
            </a:fld>
            <a:endParaRPr lang="he-IL"/>
          </a:p>
        </p:txBody>
      </p:sp>
    </p:spTree>
    <p:extLst>
      <p:ext uri="{BB962C8B-B14F-4D97-AF65-F5344CB8AC3E}">
        <p14:creationId xmlns:p14="http://schemas.microsoft.com/office/powerpoint/2010/main" val="212779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30</a:t>
            </a:fld>
            <a:endParaRPr lang="he-IL"/>
          </a:p>
        </p:txBody>
      </p:sp>
    </p:spTree>
    <p:extLst>
      <p:ext uri="{BB962C8B-B14F-4D97-AF65-F5344CB8AC3E}">
        <p14:creationId xmlns:p14="http://schemas.microsoft.com/office/powerpoint/2010/main" val="176298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31</a:t>
            </a:fld>
            <a:endParaRPr lang="he-IL"/>
          </a:p>
        </p:txBody>
      </p:sp>
    </p:spTree>
    <p:extLst>
      <p:ext uri="{BB962C8B-B14F-4D97-AF65-F5344CB8AC3E}">
        <p14:creationId xmlns:p14="http://schemas.microsoft.com/office/powerpoint/2010/main" val="116722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34</a:t>
            </a:fld>
            <a:endParaRPr lang="he-IL"/>
          </a:p>
        </p:txBody>
      </p:sp>
    </p:spTree>
    <p:extLst>
      <p:ext uri="{BB962C8B-B14F-4D97-AF65-F5344CB8AC3E}">
        <p14:creationId xmlns:p14="http://schemas.microsoft.com/office/powerpoint/2010/main" val="2651578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38</a:t>
            </a:fld>
            <a:endParaRPr lang="he-IL"/>
          </a:p>
        </p:txBody>
      </p:sp>
    </p:spTree>
    <p:extLst>
      <p:ext uri="{BB962C8B-B14F-4D97-AF65-F5344CB8AC3E}">
        <p14:creationId xmlns:p14="http://schemas.microsoft.com/office/powerpoint/2010/main" val="3214320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39</a:t>
            </a:fld>
            <a:endParaRPr lang="he-IL"/>
          </a:p>
        </p:txBody>
      </p:sp>
    </p:spTree>
    <p:extLst>
      <p:ext uri="{BB962C8B-B14F-4D97-AF65-F5344CB8AC3E}">
        <p14:creationId xmlns:p14="http://schemas.microsoft.com/office/powerpoint/2010/main" val="3812276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40</a:t>
            </a:fld>
            <a:endParaRPr lang="he-IL"/>
          </a:p>
        </p:txBody>
      </p:sp>
    </p:spTree>
    <p:extLst>
      <p:ext uri="{BB962C8B-B14F-4D97-AF65-F5344CB8AC3E}">
        <p14:creationId xmlns:p14="http://schemas.microsoft.com/office/powerpoint/2010/main" val="263039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6</a:t>
            </a:fld>
            <a:endParaRPr lang="he-IL"/>
          </a:p>
        </p:txBody>
      </p:sp>
    </p:spTree>
    <p:extLst>
      <p:ext uri="{BB962C8B-B14F-4D97-AF65-F5344CB8AC3E}">
        <p14:creationId xmlns:p14="http://schemas.microsoft.com/office/powerpoint/2010/main" val="4052703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a:p>
        </p:txBody>
      </p:sp>
      <p:sp>
        <p:nvSpPr>
          <p:cNvPr id="4" name="Slide Number Placeholder 3"/>
          <p:cNvSpPr>
            <a:spLocks noGrp="1"/>
          </p:cNvSpPr>
          <p:nvPr>
            <p:ph type="sldNum" sz="quarter" idx="5"/>
          </p:nvPr>
        </p:nvSpPr>
        <p:spPr/>
        <p:txBody>
          <a:bodyPr/>
          <a:lstStyle/>
          <a:p>
            <a:fld id="{280EF0F0-FBE1-4FA8-80B3-11666AFBA521}" type="slidenum">
              <a:rPr lang="he-IL" smtClean="0"/>
              <a:t>41</a:t>
            </a:fld>
            <a:endParaRPr lang="he-IL"/>
          </a:p>
        </p:txBody>
      </p:sp>
    </p:spTree>
    <p:extLst>
      <p:ext uri="{BB962C8B-B14F-4D97-AF65-F5344CB8AC3E}">
        <p14:creationId xmlns:p14="http://schemas.microsoft.com/office/powerpoint/2010/main" val="2584627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42</a:t>
            </a:fld>
            <a:endParaRPr lang="he-IL"/>
          </a:p>
        </p:txBody>
      </p:sp>
    </p:spTree>
    <p:extLst>
      <p:ext uri="{BB962C8B-B14F-4D97-AF65-F5344CB8AC3E}">
        <p14:creationId xmlns:p14="http://schemas.microsoft.com/office/powerpoint/2010/main" val="709925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43</a:t>
            </a:fld>
            <a:endParaRPr lang="he-IL"/>
          </a:p>
        </p:txBody>
      </p:sp>
    </p:spTree>
    <p:extLst>
      <p:ext uri="{BB962C8B-B14F-4D97-AF65-F5344CB8AC3E}">
        <p14:creationId xmlns:p14="http://schemas.microsoft.com/office/powerpoint/2010/main" val="3502713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44</a:t>
            </a:fld>
            <a:endParaRPr lang="he-IL"/>
          </a:p>
        </p:txBody>
      </p:sp>
    </p:spTree>
    <p:extLst>
      <p:ext uri="{BB962C8B-B14F-4D97-AF65-F5344CB8AC3E}">
        <p14:creationId xmlns:p14="http://schemas.microsoft.com/office/powerpoint/2010/main" val="208124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45</a:t>
            </a:fld>
            <a:endParaRPr lang="he-IL"/>
          </a:p>
        </p:txBody>
      </p:sp>
    </p:spTree>
    <p:extLst>
      <p:ext uri="{BB962C8B-B14F-4D97-AF65-F5344CB8AC3E}">
        <p14:creationId xmlns:p14="http://schemas.microsoft.com/office/powerpoint/2010/main" val="1045906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48</a:t>
            </a:fld>
            <a:endParaRPr lang="he-IL"/>
          </a:p>
        </p:txBody>
      </p:sp>
    </p:spTree>
    <p:extLst>
      <p:ext uri="{BB962C8B-B14F-4D97-AF65-F5344CB8AC3E}">
        <p14:creationId xmlns:p14="http://schemas.microsoft.com/office/powerpoint/2010/main" val="4031546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49</a:t>
            </a:fld>
            <a:endParaRPr lang="he-IL"/>
          </a:p>
        </p:txBody>
      </p:sp>
    </p:spTree>
    <p:extLst>
      <p:ext uri="{BB962C8B-B14F-4D97-AF65-F5344CB8AC3E}">
        <p14:creationId xmlns:p14="http://schemas.microsoft.com/office/powerpoint/2010/main" val="503301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50</a:t>
            </a:fld>
            <a:endParaRPr lang="he-IL"/>
          </a:p>
        </p:txBody>
      </p:sp>
    </p:spTree>
    <p:extLst>
      <p:ext uri="{BB962C8B-B14F-4D97-AF65-F5344CB8AC3E}">
        <p14:creationId xmlns:p14="http://schemas.microsoft.com/office/powerpoint/2010/main" val="2934840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51</a:t>
            </a:fld>
            <a:endParaRPr lang="he-IL"/>
          </a:p>
        </p:txBody>
      </p:sp>
    </p:spTree>
    <p:extLst>
      <p:ext uri="{BB962C8B-B14F-4D97-AF65-F5344CB8AC3E}">
        <p14:creationId xmlns:p14="http://schemas.microsoft.com/office/powerpoint/2010/main" val="1833176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52</a:t>
            </a:fld>
            <a:endParaRPr lang="he-IL"/>
          </a:p>
        </p:txBody>
      </p:sp>
    </p:spTree>
    <p:extLst>
      <p:ext uri="{BB962C8B-B14F-4D97-AF65-F5344CB8AC3E}">
        <p14:creationId xmlns:p14="http://schemas.microsoft.com/office/powerpoint/2010/main" val="185804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7</a:t>
            </a:fld>
            <a:endParaRPr lang="he-IL"/>
          </a:p>
        </p:txBody>
      </p:sp>
    </p:spTree>
    <p:extLst>
      <p:ext uri="{BB962C8B-B14F-4D97-AF65-F5344CB8AC3E}">
        <p14:creationId xmlns:p14="http://schemas.microsoft.com/office/powerpoint/2010/main" val="3666538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53</a:t>
            </a:fld>
            <a:endParaRPr lang="he-IL"/>
          </a:p>
        </p:txBody>
      </p:sp>
    </p:spTree>
    <p:extLst>
      <p:ext uri="{BB962C8B-B14F-4D97-AF65-F5344CB8AC3E}">
        <p14:creationId xmlns:p14="http://schemas.microsoft.com/office/powerpoint/2010/main" val="1221803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280EF0F0-FBE1-4FA8-80B3-11666AFBA521}" type="slidenum">
              <a:rPr lang="he-IL" smtClean="0"/>
              <a:t>54</a:t>
            </a:fld>
            <a:endParaRPr lang="he-IL"/>
          </a:p>
        </p:txBody>
      </p:sp>
    </p:spTree>
    <p:extLst>
      <p:ext uri="{BB962C8B-B14F-4D97-AF65-F5344CB8AC3E}">
        <p14:creationId xmlns:p14="http://schemas.microsoft.com/office/powerpoint/2010/main" val="3894445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55</a:t>
            </a:fld>
            <a:endParaRPr lang="he-IL"/>
          </a:p>
        </p:txBody>
      </p:sp>
    </p:spTree>
    <p:extLst>
      <p:ext uri="{BB962C8B-B14F-4D97-AF65-F5344CB8AC3E}">
        <p14:creationId xmlns:p14="http://schemas.microsoft.com/office/powerpoint/2010/main" val="2887884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56</a:t>
            </a:fld>
            <a:endParaRPr lang="he-IL"/>
          </a:p>
        </p:txBody>
      </p:sp>
    </p:spTree>
    <p:extLst>
      <p:ext uri="{BB962C8B-B14F-4D97-AF65-F5344CB8AC3E}">
        <p14:creationId xmlns:p14="http://schemas.microsoft.com/office/powerpoint/2010/main" val="3158240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58</a:t>
            </a:fld>
            <a:endParaRPr lang="he-IL"/>
          </a:p>
        </p:txBody>
      </p:sp>
    </p:spTree>
    <p:extLst>
      <p:ext uri="{BB962C8B-B14F-4D97-AF65-F5344CB8AC3E}">
        <p14:creationId xmlns:p14="http://schemas.microsoft.com/office/powerpoint/2010/main" val="2968374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59</a:t>
            </a:fld>
            <a:endParaRPr lang="he-IL"/>
          </a:p>
        </p:txBody>
      </p:sp>
    </p:spTree>
    <p:extLst>
      <p:ext uri="{BB962C8B-B14F-4D97-AF65-F5344CB8AC3E}">
        <p14:creationId xmlns:p14="http://schemas.microsoft.com/office/powerpoint/2010/main" val="2767244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60</a:t>
            </a:fld>
            <a:endParaRPr lang="he-IL"/>
          </a:p>
        </p:txBody>
      </p:sp>
    </p:spTree>
    <p:extLst>
      <p:ext uri="{BB962C8B-B14F-4D97-AF65-F5344CB8AC3E}">
        <p14:creationId xmlns:p14="http://schemas.microsoft.com/office/powerpoint/2010/main" val="3610299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cs"/>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61</a:t>
            </a:fld>
            <a:endParaRPr lang="he-IL"/>
          </a:p>
        </p:txBody>
      </p:sp>
    </p:spTree>
    <p:extLst>
      <p:ext uri="{BB962C8B-B14F-4D97-AF65-F5344CB8AC3E}">
        <p14:creationId xmlns:p14="http://schemas.microsoft.com/office/powerpoint/2010/main" val="2105781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62</a:t>
            </a:fld>
            <a:endParaRPr lang="he-IL"/>
          </a:p>
        </p:txBody>
      </p:sp>
    </p:spTree>
    <p:extLst>
      <p:ext uri="{BB962C8B-B14F-4D97-AF65-F5344CB8AC3E}">
        <p14:creationId xmlns:p14="http://schemas.microsoft.com/office/powerpoint/2010/main" val="3146580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Segoe UI" panose="020B0502040204020203" pitchFamily="34" charset="0"/>
              <a:ea typeface="Tahoma" panose="020B060403050404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63</a:t>
            </a:fld>
            <a:endParaRPr lang="he-IL"/>
          </a:p>
        </p:txBody>
      </p:sp>
    </p:spTree>
    <p:extLst>
      <p:ext uri="{BB962C8B-B14F-4D97-AF65-F5344CB8AC3E}">
        <p14:creationId xmlns:p14="http://schemas.microsoft.com/office/powerpoint/2010/main" val="197083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8</a:t>
            </a:fld>
            <a:endParaRPr lang="he-IL"/>
          </a:p>
        </p:txBody>
      </p:sp>
    </p:spTree>
    <p:extLst>
      <p:ext uri="{BB962C8B-B14F-4D97-AF65-F5344CB8AC3E}">
        <p14:creationId xmlns:p14="http://schemas.microsoft.com/office/powerpoint/2010/main" val="3076674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Segoe UI" panose="020B0502040204020203" pitchFamily="34" charset="0"/>
              <a:ea typeface="Tahoma" panose="020B060403050404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64</a:t>
            </a:fld>
            <a:endParaRPr lang="he-IL"/>
          </a:p>
        </p:txBody>
      </p:sp>
    </p:spTree>
    <p:extLst>
      <p:ext uri="{BB962C8B-B14F-4D97-AF65-F5344CB8AC3E}">
        <p14:creationId xmlns:p14="http://schemas.microsoft.com/office/powerpoint/2010/main" val="2791576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65</a:t>
            </a:fld>
            <a:endParaRPr lang="he-IL"/>
          </a:p>
        </p:txBody>
      </p:sp>
    </p:spTree>
    <p:extLst>
      <p:ext uri="{BB962C8B-B14F-4D97-AF65-F5344CB8AC3E}">
        <p14:creationId xmlns:p14="http://schemas.microsoft.com/office/powerpoint/2010/main" val="3469622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66</a:t>
            </a:fld>
            <a:endParaRPr lang="he-IL"/>
          </a:p>
        </p:txBody>
      </p:sp>
    </p:spTree>
    <p:extLst>
      <p:ext uri="{BB962C8B-B14F-4D97-AF65-F5344CB8AC3E}">
        <p14:creationId xmlns:p14="http://schemas.microsoft.com/office/powerpoint/2010/main" val="3799662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67</a:t>
            </a:fld>
            <a:endParaRPr lang="he-IL"/>
          </a:p>
        </p:txBody>
      </p:sp>
    </p:spTree>
    <p:extLst>
      <p:ext uri="{BB962C8B-B14F-4D97-AF65-F5344CB8AC3E}">
        <p14:creationId xmlns:p14="http://schemas.microsoft.com/office/powerpoint/2010/main" val="1852859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69</a:t>
            </a:fld>
            <a:endParaRPr lang="he-IL"/>
          </a:p>
        </p:txBody>
      </p:sp>
    </p:spTree>
    <p:extLst>
      <p:ext uri="{BB962C8B-B14F-4D97-AF65-F5344CB8AC3E}">
        <p14:creationId xmlns:p14="http://schemas.microsoft.com/office/powerpoint/2010/main" val="207273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9</a:t>
            </a:fld>
            <a:endParaRPr lang="he-IL"/>
          </a:p>
        </p:txBody>
      </p:sp>
    </p:spTree>
    <p:extLst>
      <p:ext uri="{BB962C8B-B14F-4D97-AF65-F5344CB8AC3E}">
        <p14:creationId xmlns:p14="http://schemas.microsoft.com/office/powerpoint/2010/main" val="81742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10</a:t>
            </a:fld>
            <a:endParaRPr lang="he-IL"/>
          </a:p>
        </p:txBody>
      </p:sp>
    </p:spTree>
    <p:extLst>
      <p:ext uri="{BB962C8B-B14F-4D97-AF65-F5344CB8AC3E}">
        <p14:creationId xmlns:p14="http://schemas.microsoft.com/office/powerpoint/2010/main" val="22798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11</a:t>
            </a:fld>
            <a:endParaRPr lang="he-IL"/>
          </a:p>
        </p:txBody>
      </p:sp>
    </p:spTree>
    <p:extLst>
      <p:ext uri="{BB962C8B-B14F-4D97-AF65-F5344CB8AC3E}">
        <p14:creationId xmlns:p14="http://schemas.microsoft.com/office/powerpoint/2010/main" val="103308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12</a:t>
            </a:fld>
            <a:endParaRPr lang="he-IL"/>
          </a:p>
        </p:txBody>
      </p:sp>
    </p:spTree>
    <p:extLst>
      <p:ext uri="{BB962C8B-B14F-4D97-AF65-F5344CB8AC3E}">
        <p14:creationId xmlns:p14="http://schemas.microsoft.com/office/powerpoint/2010/main" val="118944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A3BA864-CBF3-4BA7-A5FF-AF8C8FB6476C}" type="datetime8">
              <a:rPr lang="he-IL" smtClean="0"/>
              <a:t>27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B4598CFB-5F6B-46C5-B0E9-8606F42A9C63}" type="datetime8">
              <a:rPr lang="he-IL" smtClean="0"/>
              <a:t>27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4215C41-AF7C-4533-BF80-9B91E6F9AA61}" type="datetime8">
              <a:rPr lang="he-IL" smtClean="0"/>
              <a:t>27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048DDC1-D380-45B0-BCA0-963052317ACC}" type="datetime8">
              <a:rPr lang="he-IL" smtClean="0"/>
              <a:t>27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grpSp>
        <p:nvGrpSpPr>
          <p:cNvPr id="7" name="Group 6">
            <a:extLst>
              <a:ext uri="{FF2B5EF4-FFF2-40B4-BE49-F238E27FC236}">
                <a16:creationId xmlns:a16="http://schemas.microsoft.com/office/drawing/2014/main" id="{A75724DD-8F02-B5BB-3F35-B77CEE75EA59}"/>
              </a:ext>
            </a:extLst>
          </p:cNvPr>
          <p:cNvGrpSpPr/>
          <p:nvPr userDrawn="1"/>
        </p:nvGrpSpPr>
        <p:grpSpPr>
          <a:xfrm>
            <a:off x="-116958" y="6457504"/>
            <a:ext cx="10324214" cy="594107"/>
            <a:chOff x="-116958" y="6457504"/>
            <a:chExt cx="10324214" cy="594107"/>
          </a:xfrm>
        </p:grpSpPr>
        <p:sp>
          <p:nvSpPr>
            <p:cNvPr id="8" name="Rectangle: Rounded Corners 7">
              <a:extLst>
                <a:ext uri="{FF2B5EF4-FFF2-40B4-BE49-F238E27FC236}">
                  <a16:creationId xmlns:a16="http://schemas.microsoft.com/office/drawing/2014/main" id="{3F8814D3-2EF8-0A62-22EC-9CAC1C3A01F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8">
              <a:extLst>
                <a:ext uri="{FF2B5EF4-FFF2-40B4-BE49-F238E27FC236}">
                  <a16:creationId xmlns:a16="http://schemas.microsoft.com/office/drawing/2014/main" id="{394D4EDA-A525-2467-0970-635E8050E31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TextBox 9">
            <a:extLst>
              <a:ext uri="{FF2B5EF4-FFF2-40B4-BE49-F238E27FC236}">
                <a16:creationId xmlns:a16="http://schemas.microsoft.com/office/drawing/2014/main" id="{DE684A37-8E30-880A-AFAB-205BA2E22A0D}"/>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32B81D0-5BA0-4EE9-8462-DFAEA3C3364A}" type="datetime8">
              <a:rPr lang="he-IL" smtClean="0"/>
              <a:t>27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355AE30E-6A74-4B44-ACCE-93389B19577C}" type="datetime8">
              <a:rPr lang="he-IL" smtClean="0"/>
              <a:t>27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8828D37-3BC3-49E2-9B6E-AA3E49152A08}" type="datetime8">
              <a:rPr lang="he-IL" smtClean="0"/>
              <a:t>27 יוני 22</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AB7D7F2-C66C-4BCE-9CD0-AE4065EEA5D4}" type="datetime8">
              <a:rPr lang="he-IL" smtClean="0"/>
              <a:t>27 יוני 22</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1A8606E6-71FD-43C0-ABC7-30E7BCD8069F}" type="datetime8">
              <a:rPr lang="he-IL" smtClean="0"/>
              <a:t>27 יוני 22</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CEBAEB-9DD4-48E0-B1DD-F2DCF6C107C2}" type="datetime8">
              <a:rPr lang="he-IL" smtClean="0"/>
              <a:t>27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496306-4841-4BBA-9748-02233F45205C}" type="datetime8">
              <a:rPr lang="he-IL" smtClean="0"/>
              <a:t>27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3D32661-FF80-4BE4-BD26-2BB349EF55FF}" type="datetime8">
              <a:rPr lang="he-IL" smtClean="0"/>
              <a:t>27 יוני 22</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
        <p:nvSpPr>
          <p:cNvPr id="7" name="מציין מיקום של מספר שקופית 5">
            <a:extLst>
              <a:ext uri="{FF2B5EF4-FFF2-40B4-BE49-F238E27FC236}">
                <a16:creationId xmlns:a16="http://schemas.microsoft.com/office/drawing/2014/main" id="{D4E30ABA-CAD3-B5B9-91A4-0A790F8DA6FE}"/>
              </a:ext>
            </a:extLst>
          </p:cNvPr>
          <p:cNvSpPr txBox="1">
            <a:spLocks/>
          </p:cNvSpPr>
          <p:nvPr userDrawn="1"/>
        </p:nvSpPr>
        <p:spPr>
          <a:xfrm>
            <a:off x="838200" y="6356350"/>
            <a:ext cx="27432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pPr/>
              <a:t>‹#›</a:t>
            </a:fld>
            <a:endParaRPr lang="he-IL"/>
          </a:p>
        </p:txBody>
      </p:sp>
      <p:grpSp>
        <p:nvGrpSpPr>
          <p:cNvPr id="8" name="Group 7">
            <a:extLst>
              <a:ext uri="{FF2B5EF4-FFF2-40B4-BE49-F238E27FC236}">
                <a16:creationId xmlns:a16="http://schemas.microsoft.com/office/drawing/2014/main" id="{A44275D8-65EE-3E36-D0EF-AF4709E31294}"/>
              </a:ext>
            </a:extLst>
          </p:cNvPr>
          <p:cNvGrpSpPr/>
          <p:nvPr userDrawn="1"/>
        </p:nvGrpSpPr>
        <p:grpSpPr>
          <a:xfrm>
            <a:off x="-116958" y="6457504"/>
            <a:ext cx="10324214" cy="594107"/>
            <a:chOff x="-116958" y="6457504"/>
            <a:chExt cx="10324214" cy="594107"/>
          </a:xfrm>
        </p:grpSpPr>
        <p:sp>
          <p:nvSpPr>
            <p:cNvPr id="9" name="Rectangle: Rounded Corners 8">
              <a:extLst>
                <a:ext uri="{FF2B5EF4-FFF2-40B4-BE49-F238E27FC236}">
                  <a16:creationId xmlns:a16="http://schemas.microsoft.com/office/drawing/2014/main" id="{2E5A3745-ECAE-8989-1F38-0399CFA317A2}"/>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9">
              <a:extLst>
                <a:ext uri="{FF2B5EF4-FFF2-40B4-BE49-F238E27FC236}">
                  <a16:creationId xmlns:a16="http://schemas.microsoft.com/office/drawing/2014/main" id="{E03F06C2-9CDF-BB56-0D26-6D8B9F6DF75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Box 10">
            <a:extLst>
              <a:ext uri="{FF2B5EF4-FFF2-40B4-BE49-F238E27FC236}">
                <a16:creationId xmlns:a16="http://schemas.microsoft.com/office/drawing/2014/main" id="{121A852B-BD60-D46C-4D9B-144D60D4E464}"/>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18/10/relationships/comments" Target="../comments/modernComment_102_ED006552.xm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2D9_5EF04A4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microsoft.com/office/2018/10/relationships/comments" Target="../comments/modernComment_2CE_1A6CE4C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18/10/relationships/comments" Target="../comments/modernComment_2A3_F27AF9A9.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28C_FF736708.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2E4_92D4B6BC.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microsoft.com/office/2018/10/relationships/comments" Target="../comments/modernComment_2E5_6977D7B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2E6_F8818A3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2CF_DC87A2D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2ED_50D222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microsoft.com/office/2018/10/relationships/comments" Target="../comments/modernComment_2EE_F6FB140B.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2EF_A370F7D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2F0_C3470D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5.svg"/><Relationship Id="rId2" Type="http://schemas.microsoft.com/office/2018/10/relationships/comments" Target="../comments/modernComment_2F1_907A355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chart" Target="../charts/chart4.xml"/><Relationship Id="rId4" Type="http://schemas.openxmlformats.org/officeDocument/2006/relationships/image" Target="../media/image42.png"/><Relationship Id="rId9"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microsoft.com/office/2018/10/relationships/comments" Target="../comments/modernComment_2F2_421E2006.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microsoft.com/office/2007/relationships/hdphoto" Target="../media/hdphoto3.wdp"/><Relationship Id="rId9" Type="http://schemas.openxmlformats.org/officeDocument/2006/relationships/image" Target="../media/image50.png"/><Relationship Id="rId14" Type="http://schemas.openxmlformats.org/officeDocument/2006/relationships/image" Target="../media/image55.svg"/></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png"/><Relationship Id="rId5" Type="http://schemas.microsoft.com/office/2007/relationships/hdphoto" Target="../media/hdphoto5.wdp"/><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C0_14CCD59A.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microsoft.com/office/2018/10/relationships/comments" Target="../comments/modernComment_2F6_84EB29CE.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2F7_68F1FC66.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microsoft.com/office/2018/10/relationships/comments" Target="../comments/modernComment_2FC_7C857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2FD_424C44FA.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2FE_DCE3FA8.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2D1_A9954019.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302_7C12C243.xml"/><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D2_7753CD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microsoft.com/office/2018/10/relationships/comments" Target="../comments/modernComment_309_7E49CA14.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30B_72FA3EE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30C_AB7D27EA.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30E_2E1D0C47.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D3_925AC54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313_6DBD7AF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D5_8A612EAB.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2D6_BDAEA23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DD2AF3A-19AF-42E3-9CA5-642E4943E6FB}"/>
              </a:ext>
            </a:extLst>
          </p:cNvPr>
          <p:cNvPicPr>
            <a:picLocks noChangeAspect="1"/>
          </p:cNvPicPr>
          <p:nvPr/>
        </p:nvPicPr>
        <p:blipFill rotWithShape="1">
          <a:blip r:embed="rId4">
            <a:grayscl/>
          </a:blip>
          <a:srcRect l="20294" b="8009"/>
          <a:stretch/>
        </p:blipFill>
        <p:spPr>
          <a:xfrm>
            <a:off x="4118" y="-290518"/>
            <a:ext cx="3791259" cy="3280682"/>
          </a:xfrm>
          <a:prstGeom prst="rect">
            <a:avLst/>
          </a:prstGeom>
        </p:spPr>
      </p:pic>
      <p:pic>
        <p:nvPicPr>
          <p:cNvPr id="15" name="תמונה 14">
            <a:extLst>
              <a:ext uri="{FF2B5EF4-FFF2-40B4-BE49-F238E27FC236}">
                <a16:creationId xmlns:a16="http://schemas.microsoft.com/office/drawing/2014/main" id="{2F88A24D-EAD7-4236-B930-64E053BB048B}"/>
              </a:ext>
            </a:extLst>
          </p:cNvPr>
          <p:cNvPicPr>
            <a:picLocks noChangeAspect="1"/>
          </p:cNvPicPr>
          <p:nvPr/>
        </p:nvPicPr>
        <p:blipFill>
          <a:blip r:embed="rId5">
            <a:grayscl/>
          </a:blip>
          <a:stretch>
            <a:fillRect/>
          </a:stretch>
        </p:blipFill>
        <p:spPr>
          <a:xfrm>
            <a:off x="3077268" y="-535081"/>
            <a:ext cx="4701409" cy="3531311"/>
          </a:xfrm>
          <a:prstGeom prst="rect">
            <a:avLst/>
          </a:prstGeom>
        </p:spPr>
      </p:pic>
      <p:pic>
        <p:nvPicPr>
          <p:cNvPr id="14" name="תמונה 13">
            <a:extLst>
              <a:ext uri="{FF2B5EF4-FFF2-40B4-BE49-F238E27FC236}">
                <a16:creationId xmlns:a16="http://schemas.microsoft.com/office/drawing/2014/main" id="{D6D8A30A-85C4-48BF-A260-0853DC5C95A8}"/>
              </a:ext>
            </a:extLst>
          </p:cNvPr>
          <p:cNvPicPr>
            <a:picLocks noChangeAspect="1"/>
          </p:cNvPicPr>
          <p:nvPr/>
        </p:nvPicPr>
        <p:blipFill>
          <a:blip r:embed="rId6">
            <a:grayscl/>
          </a:blip>
          <a:stretch>
            <a:fillRect/>
          </a:stretch>
        </p:blipFill>
        <p:spPr>
          <a:xfrm>
            <a:off x="2239" y="2990164"/>
            <a:ext cx="7265671" cy="3531310"/>
          </a:xfrm>
          <a:prstGeom prst="rect">
            <a:avLst/>
          </a:prstGeom>
        </p:spPr>
      </p:pic>
      <p:sp>
        <p:nvSpPr>
          <p:cNvPr id="11" name="מלבן מעוגל 10"/>
          <p:cNvSpPr/>
          <p:nvPr/>
        </p:nvSpPr>
        <p:spPr>
          <a:xfrm rot="4329447">
            <a:off x="6503205" y="328209"/>
            <a:ext cx="5891601" cy="5891601"/>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מעוגל 1"/>
          <p:cNvSpPr/>
          <p:nvPr/>
        </p:nvSpPr>
        <p:spPr>
          <a:xfrm rot="4329447">
            <a:off x="6566525" y="53857"/>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rot="4329447">
            <a:off x="6848692" y="147757"/>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Isosceles Triangle 17">
            <a:extLst>
              <a:ext uri="{FF2B5EF4-FFF2-40B4-BE49-F238E27FC236}">
                <a16:creationId xmlns:a16="http://schemas.microsoft.com/office/drawing/2014/main" id="{4940C447-EBE6-4FB8-A771-C550AF502871}"/>
              </a:ext>
            </a:extLst>
          </p:cNvPr>
          <p:cNvSpPr/>
          <p:nvPr/>
        </p:nvSpPr>
        <p:spPr>
          <a:xfrm>
            <a:off x="0" y="3335532"/>
            <a:ext cx="2464749" cy="37160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Group 18">
            <a:extLst>
              <a:ext uri="{FF2B5EF4-FFF2-40B4-BE49-F238E27FC236}">
                <a16:creationId xmlns:a16="http://schemas.microsoft.com/office/drawing/2014/main" id="{5E70D595-E801-4803-B18D-D834B842C9DA}"/>
              </a:ext>
            </a:extLst>
          </p:cNvPr>
          <p:cNvGrpSpPr/>
          <p:nvPr/>
        </p:nvGrpSpPr>
        <p:grpSpPr>
          <a:xfrm>
            <a:off x="0" y="4649750"/>
            <a:ext cx="1444009" cy="2170315"/>
            <a:chOff x="-72619" y="4590175"/>
            <a:chExt cx="1444009" cy="2170315"/>
          </a:xfrm>
        </p:grpSpPr>
        <p:sp>
          <p:nvSpPr>
            <p:cNvPr id="21" name="TextBox 20">
              <a:extLst>
                <a:ext uri="{FF2B5EF4-FFF2-40B4-BE49-F238E27FC236}">
                  <a16:creationId xmlns:a16="http://schemas.microsoft.com/office/drawing/2014/main" id="{66D1B4D4-AB9A-4A06-B049-EAFCD7F63F85}"/>
                </a:ext>
              </a:extLst>
            </p:cNvPr>
            <p:cNvSpPr txBox="1"/>
            <p:nvPr/>
          </p:nvSpPr>
          <p:spPr>
            <a:xfrm>
              <a:off x="98611" y="6506578"/>
              <a:ext cx="803425" cy="215444"/>
            </a:xfrm>
            <a:prstGeom prst="rect">
              <a:avLst/>
            </a:prstGeom>
            <a:noFill/>
          </p:spPr>
          <p:txBody>
            <a:bodyPr wrap="none" rtlCol="1">
              <a:spAutoFit/>
            </a:bodyPr>
            <a:lstStyle/>
            <a:p>
              <a:r>
                <a:rPr lang="he-IL" sz="800">
                  <a:solidFill>
                    <a:schemeClr val="bg1"/>
                  </a:solidFill>
                  <a:latin typeface="Tahoma" panose="020B0604030504040204" pitchFamily="34" charset="0"/>
                  <a:ea typeface="Tahoma" panose="020B0604030504040204" pitchFamily="34" charset="0"/>
                  <a:cs typeface="Tahoma" panose="020B0604030504040204" pitchFamily="34" charset="0"/>
                </a:rPr>
                <a:t>צילום: "מסע"</a:t>
              </a:r>
            </a:p>
          </p:txBody>
        </p:sp>
        <p:pic>
          <p:nvPicPr>
            <p:cNvPr id="22" name="Picture 21">
              <a:extLst>
                <a:ext uri="{FF2B5EF4-FFF2-40B4-BE49-F238E27FC236}">
                  <a16:creationId xmlns:a16="http://schemas.microsoft.com/office/drawing/2014/main" id="{3D49642C-36AE-4FA2-BEE2-1BF6DE66A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061" y="6454980"/>
              <a:ext cx="996329" cy="305510"/>
            </a:xfrm>
            <a:prstGeom prst="rect">
              <a:avLst/>
            </a:prstGeom>
          </p:spPr>
        </p:pic>
        <p:pic>
          <p:nvPicPr>
            <p:cNvPr id="23" name="Picture 4" descr="https://westeurope1-mediap.svc.ms/transform/thumbnail?provider=spo&amp;inputFormat=png&amp;cs=fFNQTw&amp;docid=https%3A%2F%2Fcet365.sharepoint.com%3A443%2F_api%2Fv2.0%2Fdrives%2Fb!2wHxPgjkP0ysVFtsv2YxNyW-o0uqA8JFuQ_YwlUQfrcd6ZYw1-vlTLKzVtdDkLVX%2Fitems%2F01GQLBMVY2TSVRJLQYBRHZYZ6G6RQST3WC%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6&amp;height=297&amp;action=Access">
              <a:extLst>
                <a:ext uri="{FF2B5EF4-FFF2-40B4-BE49-F238E27FC236}">
                  <a16:creationId xmlns:a16="http://schemas.microsoft.com/office/drawing/2014/main" id="{4DFA9EBE-D88D-41A6-BA43-81C2409006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39" t="16728" r="36226" b="19001"/>
            <a:stretch/>
          </p:blipFill>
          <p:spPr bwMode="auto">
            <a:xfrm>
              <a:off x="-72619" y="4590175"/>
              <a:ext cx="889591" cy="8793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westeurope1-mediap.svc.ms/transform/thumbnail?provider=spo&amp;inputFormat=png&amp;cs=fFNQTw&amp;docid=https%3A%2F%2Fcet365.sharepoint.com%3A443%2F_api%2Fv2.0%2Fdrives%2Fb!2wHxPgjkP0ysVFtsv2YxNyW-o0uqA8JFuQ_YwlUQfrcd6ZYw1-vlTLKzVtdDkLVX%2Fitems%2F01GQLBMV4Y45AL73IKCBAJKNHWMEYT2TW5%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8&amp;height=228&amp;action=Access">
              <a:extLst>
                <a:ext uri="{FF2B5EF4-FFF2-40B4-BE49-F238E27FC236}">
                  <a16:creationId xmlns:a16="http://schemas.microsoft.com/office/drawing/2014/main" id="{1DBAE475-63F4-4C1C-A304-319DEFEC7F0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526" t="30056" r="22199" b="43315"/>
            <a:stretch/>
          </p:blipFill>
          <p:spPr bwMode="auto">
            <a:xfrm>
              <a:off x="60994" y="5510295"/>
              <a:ext cx="1086258" cy="2092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10E769-95BF-4BF6-BA3D-46193B534248}"/>
                </a:ext>
              </a:extLst>
            </p:cNvPr>
            <p:cNvPicPr>
              <a:picLocks noChangeAspect="1"/>
            </p:cNvPicPr>
            <p:nvPr/>
          </p:nvPicPr>
          <p:blipFill>
            <a:blip r:embed="rId10"/>
            <a:stretch>
              <a:fillRect/>
            </a:stretch>
          </p:blipFill>
          <p:spPr>
            <a:xfrm>
              <a:off x="-9005" y="5860556"/>
              <a:ext cx="1081950" cy="425149"/>
            </a:xfrm>
            <a:prstGeom prst="rect">
              <a:avLst/>
            </a:prstGeom>
          </p:spPr>
        </p:pic>
      </p:grpSp>
      <p:pic>
        <p:nvPicPr>
          <p:cNvPr id="1026" name="Picture 2" descr="נווה שמיר - לגור בטבע. לחיות בעיר.">
            <a:extLst>
              <a:ext uri="{FF2B5EF4-FFF2-40B4-BE49-F238E27FC236}">
                <a16:creationId xmlns:a16="http://schemas.microsoft.com/office/drawing/2014/main" id="{41A9F566-39C1-A077-0841-7A4D54B850C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939" r="20074"/>
          <a:stretch/>
        </p:blipFill>
        <p:spPr bwMode="auto">
          <a:xfrm>
            <a:off x="1040825" y="5892509"/>
            <a:ext cx="443394" cy="523220"/>
          </a:xfrm>
          <a:prstGeom prst="rect">
            <a:avLst/>
          </a:prstGeom>
          <a:noFill/>
          <a:extLst>
            <a:ext uri="{909E8E84-426E-40DD-AFC4-6F175D3DCCD1}">
              <a14:hiddenFill xmlns:a14="http://schemas.microsoft.com/office/drawing/2010/main">
                <a:solidFill>
                  <a:srgbClr val="FFFFFF"/>
                </a:solidFill>
              </a14:hiddenFill>
            </a:ext>
          </a:extLst>
        </p:spPr>
      </p:pic>
      <p:sp>
        <p:nvSpPr>
          <p:cNvPr id="26" name="מלבן 7">
            <a:extLst>
              <a:ext uri="{FF2B5EF4-FFF2-40B4-BE49-F238E27FC236}">
                <a16:creationId xmlns:a16="http://schemas.microsoft.com/office/drawing/2014/main" id="{37B36262-A99C-AD42-044C-6D73E15B3608}"/>
              </a:ext>
            </a:extLst>
          </p:cNvPr>
          <p:cNvSpPr/>
          <p:nvPr/>
        </p:nvSpPr>
        <p:spPr>
          <a:xfrm>
            <a:off x="6477956" y="628218"/>
            <a:ext cx="5814237" cy="5180905"/>
          </a:xfrm>
          <a:prstGeom prst="rect">
            <a:avLst/>
          </a:prstGeom>
        </p:spPr>
        <p:txBody>
          <a:bodyPr wrap="square" lIns="91440" tIns="45720" rIns="91440" bIns="45720" anchor="t">
            <a:spAutoFit/>
          </a:bodyPr>
          <a:lstStyle/>
          <a:p>
            <a:pPr algn="ctr" rtl="0">
              <a:spcBef>
                <a:spcPts val="1000"/>
              </a:spcBef>
            </a:pP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Baseline Report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for the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Urban95 Program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in B</a:t>
            </a:r>
            <a:r>
              <a:rPr lang="en-US" sz="4400" b="1" dirty="0" err="1">
                <a:solidFill>
                  <a:schemeClr val="bg1"/>
                </a:solidFill>
                <a:latin typeface="Segoe UI" panose="020B0502040204020203" pitchFamily="34" charset="0"/>
                <a:ea typeface="Tahoma" panose="020B0604030504040204" pitchFamily="34" charset="0"/>
                <a:cs typeface="Segoe UI" panose="020B0502040204020203" pitchFamily="34" charset="0"/>
              </a:rPr>
              <a:t>eit</a:t>
            </a: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Shemesh</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sz="4000" dirty="0">
                <a:solidFill>
                  <a:schemeClr val="bg1"/>
                </a:solidFill>
                <a:latin typeface="Segoe UI"/>
                <a:ea typeface="Tahoma"/>
                <a:cs typeface="Segoe UI"/>
              </a:rPr>
              <a:t>Status Report Prior to </a:t>
            </a:r>
            <a:r>
              <a:rPr lang="en-US" sz="4000" dirty="0">
                <a:solidFill>
                  <a:schemeClr val="bg1"/>
                </a:solidFill>
                <a:latin typeface="Segoe UI"/>
                <a:ea typeface="Tahoma"/>
                <a:cs typeface="Segoe UI"/>
              </a:rPr>
              <a:t>Intervention Implementation</a:t>
            </a:r>
            <a:endParaRPr lang="he-IL" sz="4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dirty="0">
                <a:solidFill>
                  <a:schemeClr val="bg1"/>
                </a:solidFill>
                <a:latin typeface="Segoe UI"/>
                <a:ea typeface="Tahoma"/>
                <a:cs typeface="Segoe UI"/>
              </a:rPr>
              <a:t>May</a:t>
            </a:r>
            <a:r>
              <a:rPr lang="en-GB" dirty="0">
                <a:solidFill>
                  <a:schemeClr val="bg1"/>
                </a:solidFill>
                <a:highlight>
                  <a:srgbClr val="FFFF00"/>
                </a:highlight>
                <a:latin typeface="Segoe UI"/>
                <a:ea typeface="Tahoma"/>
                <a:cs typeface="Segoe UI"/>
              </a:rPr>
              <a:t> </a:t>
            </a:r>
            <a:r>
              <a:rPr lang="en-GB" dirty="0">
                <a:solidFill>
                  <a:schemeClr val="bg1"/>
                </a:solidFill>
                <a:latin typeface="Segoe UI"/>
                <a:ea typeface="Tahoma"/>
                <a:cs typeface="Segoe UI"/>
              </a:rPr>
              <a:t>2022</a:t>
            </a:r>
            <a:endParaRPr lang="he-IL" dirty="0">
              <a:solidFill>
                <a:schemeClr val="bg1"/>
              </a:solidFill>
              <a:latin typeface="Segoe UI"/>
              <a:ea typeface="Tahoma"/>
              <a:cs typeface="Segoe UI"/>
            </a:endParaRPr>
          </a:p>
        </p:txBody>
      </p:sp>
      <p:grpSp>
        <p:nvGrpSpPr>
          <p:cNvPr id="27" name="Group 26">
            <a:extLst>
              <a:ext uri="{FF2B5EF4-FFF2-40B4-BE49-F238E27FC236}">
                <a16:creationId xmlns:a16="http://schemas.microsoft.com/office/drawing/2014/main" id="{84D03AFD-BA4B-47BD-9358-C1102574F075}"/>
              </a:ext>
            </a:extLst>
          </p:cNvPr>
          <p:cNvGrpSpPr/>
          <p:nvPr/>
        </p:nvGrpSpPr>
        <p:grpSpPr>
          <a:xfrm>
            <a:off x="1879114" y="6267935"/>
            <a:ext cx="10363115" cy="594107"/>
            <a:chOff x="-116958" y="6457504"/>
            <a:chExt cx="10363115" cy="594107"/>
          </a:xfrm>
        </p:grpSpPr>
        <p:sp>
          <p:nvSpPr>
            <p:cNvPr id="28" name="Rectangle: Rounded Corners 27">
              <a:extLst>
                <a:ext uri="{FF2B5EF4-FFF2-40B4-BE49-F238E27FC236}">
                  <a16:creationId xmlns:a16="http://schemas.microsoft.com/office/drawing/2014/main" id="{E1DF3481-E3F9-40B5-B1E5-F5E4C63AC59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ectangle: Rounded Corners 28">
              <a:extLst>
                <a:ext uri="{FF2B5EF4-FFF2-40B4-BE49-F238E27FC236}">
                  <a16:creationId xmlns:a16="http://schemas.microsoft.com/office/drawing/2014/main" id="{38E446F3-211A-4960-BDF8-EF79A4AF880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TextBox 29">
              <a:extLst>
                <a:ext uri="{FF2B5EF4-FFF2-40B4-BE49-F238E27FC236}">
                  <a16:creationId xmlns:a16="http://schemas.microsoft.com/office/drawing/2014/main" id="{0E2574B9-F5CA-4ACF-9D63-BA9C1916B8C6}"/>
                </a:ext>
              </a:extLst>
            </p:cNvPr>
            <p:cNvSpPr txBox="1"/>
            <p:nvPr/>
          </p:nvSpPr>
          <p:spPr>
            <a:xfrm>
              <a:off x="-78057" y="656028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r>
                <a:rPr lang="en-US" sz="1400" dirty="0">
                  <a:solidFill>
                    <a:schemeClr val="bg1">
                      <a:lumMod val="50000"/>
                    </a:schemeClr>
                  </a:solidFill>
                  <a:highlight>
                    <a:srgbClr val="FFFF00"/>
                  </a:highlight>
                  <a:latin typeface="Calibri" panose="020F0502020204030204" pitchFamily="34" charset="0"/>
                  <a:cs typeface="Calibri" panose="020F0502020204030204" pitchFamily="34" charset="0"/>
                </a:rPr>
                <a:t>.</a:t>
              </a:r>
              <a:endParaRPr lang="he-IL" sz="1400" dirty="0">
                <a:solidFill>
                  <a:schemeClr val="bg1">
                    <a:lumMod val="50000"/>
                  </a:schemeClr>
                </a:solidFill>
                <a:highlight>
                  <a:srgbClr val="FFFF00"/>
                </a:highligh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7622613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88184-EE9E-8324-C62D-78313AD980E3}"/>
              </a:ext>
            </a:extLst>
          </p:cNvPr>
          <p:cNvSpPr/>
          <p:nvPr/>
        </p:nvSpPr>
        <p:spPr>
          <a:xfrm>
            <a:off x="6203589" y="1026966"/>
            <a:ext cx="5397159" cy="1991186"/>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About two-thirds of Haredi Israelis are pleased with the functioning of their municipality, and about half are pleased with the level of cleanliness in their area of residence. These are lower proportions than those of NHJIs. The proportion of Haredi Israelis who reported noise disturbances and air pollution was like that of NHJIs.</a:t>
            </a:r>
            <a:endParaRPr lang="he-IL" sz="1400"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E4323DF7-C8A8-34AC-E047-E0869F326CC7}"/>
              </a:ext>
            </a:extLst>
          </p:cNvPr>
          <p:cNvSpPr/>
          <p:nvPr/>
        </p:nvSpPr>
        <p:spPr>
          <a:xfrm>
            <a:off x="504834" y="4551474"/>
            <a:ext cx="5631118"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It is evident that over the years Haredi Israelis have experienced a gradual decrease in municipality &amp; environment indexes.</a:t>
            </a:r>
            <a:endParaRPr lang="he-IL" sz="14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9EF20E36-82F6-2F42-22FB-B299AA7AD997}"/>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C64AA1FE-5D2E-1D8A-A579-73857E7F5E28}"/>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Ultra-Orthodox Population in Israel – </a:t>
            </a:r>
            <a:r>
              <a:rPr lang="en-US" b="1" dirty="0">
                <a:solidFill>
                  <a:schemeClr val="bg1"/>
                </a:solidFill>
                <a:latin typeface="Tahoma" pitchFamily="34" charset="0"/>
                <a:ea typeface="Tahoma" pitchFamily="34" charset="0"/>
                <a:cs typeface="Tahoma" pitchFamily="34" charset="0"/>
              </a:rPr>
              <a:t>Municipality and the Environment*</a:t>
            </a:r>
            <a:endParaRPr lang="he-IL" b="1" dirty="0">
              <a:solidFill>
                <a:schemeClr val="bg1"/>
              </a:solidFill>
              <a:latin typeface="Tahoma" pitchFamily="34" charset="0"/>
              <a:ea typeface="Tahoma" pitchFamily="34" charset="0"/>
              <a:cs typeface="Tahoma" pitchFamily="34" charset="0"/>
            </a:endParaRPr>
          </a:p>
        </p:txBody>
      </p:sp>
      <p:pic>
        <p:nvPicPr>
          <p:cNvPr id="16" name="תמונה 10">
            <a:extLst>
              <a:ext uri="{FF2B5EF4-FFF2-40B4-BE49-F238E27FC236}">
                <a16:creationId xmlns:a16="http://schemas.microsoft.com/office/drawing/2014/main" id="{A92F8471-B01B-B254-131D-4CCA272D56AA}"/>
              </a:ext>
            </a:extLst>
          </p:cNvPr>
          <p:cNvPicPr>
            <a:picLocks noChangeAspect="1"/>
          </p:cNvPicPr>
          <p:nvPr/>
        </p:nvPicPr>
        <p:blipFill rotWithShape="1">
          <a:blip r:embed="rId3"/>
          <a:srcRect t="2383" b="-1"/>
          <a:stretch/>
        </p:blipFill>
        <p:spPr>
          <a:xfrm>
            <a:off x="6857286" y="3613283"/>
            <a:ext cx="4673840" cy="2423811"/>
          </a:xfrm>
          <a:prstGeom prst="rect">
            <a:avLst/>
          </a:prstGeom>
        </p:spPr>
      </p:pic>
      <p:sp>
        <p:nvSpPr>
          <p:cNvPr id="17" name="Rectangle 8">
            <a:extLst>
              <a:ext uri="{FF2B5EF4-FFF2-40B4-BE49-F238E27FC236}">
                <a16:creationId xmlns:a16="http://schemas.microsoft.com/office/drawing/2014/main" id="{9EE165A0-6764-D13E-50C2-6C4E8822F254}"/>
              </a:ext>
            </a:extLst>
          </p:cNvPr>
          <p:cNvSpPr/>
          <p:nvPr/>
        </p:nvSpPr>
        <p:spPr>
          <a:xfrm>
            <a:off x="6406040" y="3247454"/>
            <a:ext cx="5604661"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Municipality &amp; Environment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Rectangle 8">
            <a:extLst>
              <a:ext uri="{FF2B5EF4-FFF2-40B4-BE49-F238E27FC236}">
                <a16:creationId xmlns:a16="http://schemas.microsoft.com/office/drawing/2014/main" id="{00472475-C95D-60F3-E650-F33CF6E24735}"/>
              </a:ext>
            </a:extLst>
          </p:cNvPr>
          <p:cNvSpPr/>
          <p:nvPr/>
        </p:nvSpPr>
        <p:spPr>
          <a:xfrm>
            <a:off x="1325787" y="370974"/>
            <a:ext cx="5644040" cy="611899"/>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Municipality and the Environment Indexes</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id="{E17D2672-29BC-1F38-9F56-B5E8417CDF33}"/>
              </a:ext>
            </a:extLst>
          </p:cNvPr>
          <p:cNvGraphicFramePr>
            <a:graphicFrameLocks noGrp="1"/>
          </p:cNvGraphicFramePr>
          <p:nvPr>
            <p:extLst>
              <p:ext uri="{D42A27DB-BD31-4B8C-83A1-F6EECF244321}">
                <p14:modId xmlns:p14="http://schemas.microsoft.com/office/powerpoint/2010/main" val="1755802187"/>
              </p:ext>
            </p:extLst>
          </p:nvPr>
        </p:nvGraphicFramePr>
        <p:xfrm>
          <a:off x="488668" y="785076"/>
          <a:ext cx="5049605" cy="3170848"/>
        </p:xfrm>
        <a:graphic>
          <a:graphicData uri="http://schemas.openxmlformats.org/drawingml/2006/table">
            <a:tbl>
              <a:tblPr firstRow="1" firstCol="1" bandRow="1"/>
              <a:tblGrid>
                <a:gridCol w="1550621">
                  <a:extLst>
                    <a:ext uri="{9D8B030D-6E8A-4147-A177-3AD203B41FA5}">
                      <a16:colId xmlns:a16="http://schemas.microsoft.com/office/drawing/2014/main" val="3809574783"/>
                    </a:ext>
                  </a:extLst>
                </a:gridCol>
                <a:gridCol w="1269315">
                  <a:extLst>
                    <a:ext uri="{9D8B030D-6E8A-4147-A177-3AD203B41FA5}">
                      <a16:colId xmlns:a16="http://schemas.microsoft.com/office/drawing/2014/main" val="1966756516"/>
                    </a:ext>
                  </a:extLst>
                </a:gridCol>
                <a:gridCol w="1633310">
                  <a:extLst>
                    <a:ext uri="{9D8B030D-6E8A-4147-A177-3AD203B41FA5}">
                      <a16:colId xmlns:a16="http://schemas.microsoft.com/office/drawing/2014/main" val="673055784"/>
                    </a:ext>
                  </a:extLst>
                </a:gridCol>
                <a:gridCol w="596359">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mn-ea"/>
                          <a:cs typeface="Segoe UI" panose="020B0502040204020203" pitchFamily="34" charset="0"/>
                        </a:rPr>
                        <a:t>Orthodox</a:t>
                      </a:r>
                      <a:r>
                        <a:rPr lang="en-US" sz="1000" b="1" cap="all" dirty="0">
                          <a:effectLst/>
                          <a:highlight>
                            <a:srgbClr val="FFFF00"/>
                          </a:highlight>
                          <a:latin typeface="Segoe UI" panose="020B0502040204020203" pitchFamily="34" charset="0"/>
                          <a:ea typeface="+mn-ea"/>
                          <a:cs typeface="Segoe UI" panose="020B0502040204020203" pitchFamily="34" charset="0"/>
                        </a:rPr>
                        <a:t> Jews</a:t>
                      </a:r>
                      <a:endParaRPr lang="en-US" sz="1100" dirty="0">
                        <a:effectLst/>
                        <a:highlight>
                          <a:srgbClr val="FFFF00"/>
                        </a:highlight>
                        <a:latin typeface="Segoe UI" panose="020B0502040204020203" pitchFamily="34" charset="0"/>
                        <a:ea typeface="+mn-ea"/>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a:t>
                      </a:r>
                      <a:r>
                        <a:rPr lang="en-US" sz="1000" b="1"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 Jews</a:t>
                      </a:r>
                      <a:endParaRPr lang="en-US" sz="110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functioning of their municipality* (2015)</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66.7</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70.7</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level of cleanliness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49.0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57.8</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39.4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public transportation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58.0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57.6</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49.2</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outside noise in their apartments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34.1</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33.0</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33.1</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air pollution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36.5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33.3</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36.4</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algn="l" rtl="0">
                        <a:lnSpc>
                          <a:spcPct val="100000"/>
                        </a:lnSpc>
                        <a:spcBef>
                          <a:spcPts val="0"/>
                        </a:spcBef>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Municipality, Public Transport &amp; Environment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mn-ea"/>
                          <a:cs typeface="Segoe UI" panose="020B0502040204020203" pitchFamily="34" charset="0"/>
                        </a:rPr>
                        <a:t>0.48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20" name="TextBox 19">
            <a:extLst>
              <a:ext uri="{FF2B5EF4-FFF2-40B4-BE49-F238E27FC236}">
                <a16:creationId xmlns:a16="http://schemas.microsoft.com/office/drawing/2014/main" id="{A69C5E56-46B5-E164-B649-C061BC5BDA4C}"/>
              </a:ext>
            </a:extLst>
          </p:cNvPr>
          <p:cNvSpPr txBox="1"/>
          <p:nvPr/>
        </p:nvSpPr>
        <p:spPr>
          <a:xfrm>
            <a:off x="7145929" y="5741647"/>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1" name="TextBox 20">
            <a:extLst>
              <a:ext uri="{FF2B5EF4-FFF2-40B4-BE49-F238E27FC236}">
                <a16:creationId xmlns:a16="http://schemas.microsoft.com/office/drawing/2014/main" id="{41A73B66-78E4-246D-F31A-16DAAC7CFC2E}"/>
              </a:ext>
            </a:extLst>
          </p:cNvPr>
          <p:cNvSpPr txBox="1"/>
          <p:nvPr/>
        </p:nvSpPr>
        <p:spPr>
          <a:xfrm>
            <a:off x="7970877" y="5740020"/>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22" name="TextBox 21">
            <a:extLst>
              <a:ext uri="{FF2B5EF4-FFF2-40B4-BE49-F238E27FC236}">
                <a16:creationId xmlns:a16="http://schemas.microsoft.com/office/drawing/2014/main" id="{9AFA928D-DA08-8173-BB62-3F49A030F5F1}"/>
              </a:ext>
            </a:extLst>
          </p:cNvPr>
          <p:cNvSpPr txBox="1"/>
          <p:nvPr/>
        </p:nvSpPr>
        <p:spPr>
          <a:xfrm>
            <a:off x="9190905" y="579373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91322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5D577E-2900-FF8F-9DC5-6AB9F58AD07A}"/>
              </a:ext>
            </a:extLst>
          </p:cNvPr>
          <p:cNvSpPr/>
          <p:nvPr/>
        </p:nvSpPr>
        <p:spPr>
          <a:xfrm>
            <a:off x="5391150" y="523383"/>
            <a:ext cx="6800850"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personal welfare and family life indexes were highest for Haredi Israelis compared to NHJIs and Arab Israelis. The proportion of those satisfied with life was higher among Haredi Israelis than among NHJIs. A high proportion of Haredi Israelis expect their economic situation to improve (61%). The rate of those managing to cope with their problems among Haredi Israelis is 79%, higher than among NHJIs. Additionally, the rate of those experiencing a sense of loneliness among Haredi Israelis is lower than among NHJIs. However, 37% of Haredi Israelis reported experiencing religious discrimination, much higher than among NHJIs (5%).</a:t>
            </a:r>
            <a:endParaRPr lang="he-IL" sz="1400" dirty="0">
              <a:latin typeface="Segoe UI" panose="020B0502040204020203" pitchFamily="34" charset="0"/>
              <a:cs typeface="Segoe UI" panose="020B0502040204020203" pitchFamily="34" charset="0"/>
            </a:endParaRPr>
          </a:p>
          <a:p>
            <a:pPr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AC825148-4206-D46B-E784-DB418C843E03}"/>
              </a:ext>
            </a:extLst>
          </p:cNvPr>
          <p:cNvSpPr/>
          <p:nvPr/>
        </p:nvSpPr>
        <p:spPr>
          <a:xfrm>
            <a:off x="784140" y="4574999"/>
            <a:ext cx="5342354"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index of change in personal welfare and family life indicates a continuing improvement over time.</a:t>
            </a:r>
            <a:endParaRPr lang="he-IL" sz="1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641E820E-3507-CCDB-5FBD-E617EF7A3762}"/>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98CD6E13-23C6-E772-0EFE-51C826B3A153}"/>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Personal Welfare and Family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15FA44D7-EADF-AC21-2EFC-F9015A92D68D}"/>
              </a:ext>
            </a:extLst>
          </p:cNvPr>
          <p:cNvSpPr/>
          <p:nvPr/>
        </p:nvSpPr>
        <p:spPr>
          <a:xfrm>
            <a:off x="979867" y="675955"/>
            <a:ext cx="4350450"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Personal Welfare and Family Life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pic>
        <p:nvPicPr>
          <p:cNvPr id="16" name="תמונה 16">
            <a:extLst>
              <a:ext uri="{FF2B5EF4-FFF2-40B4-BE49-F238E27FC236}">
                <a16:creationId xmlns:a16="http://schemas.microsoft.com/office/drawing/2014/main" id="{CEDA32AE-57A4-5956-A7B4-475FBDA8BDF0}"/>
              </a:ext>
            </a:extLst>
          </p:cNvPr>
          <p:cNvPicPr>
            <a:picLocks noChangeAspect="1"/>
          </p:cNvPicPr>
          <p:nvPr/>
        </p:nvPicPr>
        <p:blipFill>
          <a:blip r:embed="rId3"/>
          <a:stretch>
            <a:fillRect/>
          </a:stretch>
        </p:blipFill>
        <p:spPr>
          <a:xfrm>
            <a:off x="6899785" y="3570599"/>
            <a:ext cx="4789897" cy="2316614"/>
          </a:xfrm>
          <a:prstGeom prst="rect">
            <a:avLst/>
          </a:prstGeom>
        </p:spPr>
      </p:pic>
      <p:sp>
        <p:nvSpPr>
          <p:cNvPr id="17" name="Rectangle 8">
            <a:extLst>
              <a:ext uri="{FF2B5EF4-FFF2-40B4-BE49-F238E27FC236}">
                <a16:creationId xmlns:a16="http://schemas.microsoft.com/office/drawing/2014/main" id="{D0186A4B-0761-7D57-81B7-57B0D4723AFF}"/>
              </a:ext>
            </a:extLst>
          </p:cNvPr>
          <p:cNvSpPr/>
          <p:nvPr/>
        </p:nvSpPr>
        <p:spPr>
          <a:xfrm>
            <a:off x="6968025" y="3220864"/>
            <a:ext cx="502966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Personal Welfare and Family Life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96D8B719-44F8-8E8F-4BD6-2841B2461AB1}"/>
              </a:ext>
            </a:extLst>
          </p:cNvPr>
          <p:cNvSpPr txBox="1"/>
          <p:nvPr/>
        </p:nvSpPr>
        <p:spPr>
          <a:xfrm>
            <a:off x="7232060" y="5702118"/>
            <a:ext cx="655548" cy="369332"/>
          </a:xfrm>
          <a:prstGeom prst="rect">
            <a:avLst/>
          </a:prstGeom>
          <a:solidFill>
            <a:schemeClr val="bg1"/>
          </a:solidFill>
        </p:spPr>
        <p:txBody>
          <a:bodyPr wrap="square" rtlCol="1">
            <a:spAutoFit/>
          </a:bodyPr>
          <a:lstStyle/>
          <a:p>
            <a:pPr algn="l" rtl="0"/>
            <a:r>
              <a:rPr lang="en-US" sz="900" b="1" dirty="0">
                <a:highlight>
                  <a:srgbClr val="FFFF00"/>
                </a:highlight>
              </a:rPr>
              <a:t>Orthodox</a:t>
            </a:r>
            <a:r>
              <a:rPr lang="en-US" sz="900" b="1" dirty="0"/>
              <a:t> Jews</a:t>
            </a:r>
            <a:endParaRPr lang="he-IL" sz="900" b="1" dirty="0"/>
          </a:p>
        </p:txBody>
      </p:sp>
      <p:sp>
        <p:nvSpPr>
          <p:cNvPr id="19" name="TextBox 18">
            <a:extLst>
              <a:ext uri="{FF2B5EF4-FFF2-40B4-BE49-F238E27FC236}">
                <a16:creationId xmlns:a16="http://schemas.microsoft.com/office/drawing/2014/main" id="{6C3B3750-AE2B-1477-0C1E-BDD5D990B6BC}"/>
              </a:ext>
            </a:extLst>
          </p:cNvPr>
          <p:cNvSpPr txBox="1"/>
          <p:nvPr/>
        </p:nvSpPr>
        <p:spPr>
          <a:xfrm>
            <a:off x="8040008" y="5700166"/>
            <a:ext cx="907282" cy="369332"/>
          </a:xfrm>
          <a:prstGeom prst="rect">
            <a:avLst/>
          </a:prstGeom>
          <a:solidFill>
            <a:schemeClr val="bg1"/>
          </a:solidFill>
        </p:spPr>
        <p:txBody>
          <a:bodyPr wrap="square" rtlCol="1">
            <a:spAutoFit/>
          </a:bodyPr>
          <a:lstStyle/>
          <a:p>
            <a:pPr algn="l" rtl="0"/>
            <a:r>
              <a:rPr lang="en-US" sz="900" b="1" dirty="0">
                <a:highlight>
                  <a:srgbClr val="FFFF00"/>
                </a:highlight>
              </a:rPr>
              <a:t>Non-Orthodox</a:t>
            </a:r>
            <a:r>
              <a:rPr lang="en-US" sz="900" b="1" dirty="0"/>
              <a:t> Jews</a:t>
            </a:r>
            <a:endParaRPr lang="he-IL" sz="900" b="1" dirty="0"/>
          </a:p>
        </p:txBody>
      </p:sp>
      <p:sp>
        <p:nvSpPr>
          <p:cNvPr id="20" name="TextBox 19">
            <a:extLst>
              <a:ext uri="{FF2B5EF4-FFF2-40B4-BE49-F238E27FC236}">
                <a16:creationId xmlns:a16="http://schemas.microsoft.com/office/drawing/2014/main" id="{1704EE00-2670-B48B-78E2-6ADF7156C93B}"/>
              </a:ext>
            </a:extLst>
          </p:cNvPr>
          <p:cNvSpPr txBox="1"/>
          <p:nvPr/>
        </p:nvSpPr>
        <p:spPr>
          <a:xfrm>
            <a:off x="9258930" y="5760885"/>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F34DABB9-9992-7888-5AD7-6F2646ADB4A3}"/>
              </a:ext>
            </a:extLst>
          </p:cNvPr>
          <p:cNvGraphicFramePr>
            <a:graphicFrameLocks noGrp="1"/>
          </p:cNvGraphicFramePr>
          <p:nvPr>
            <p:extLst>
              <p:ext uri="{D42A27DB-BD31-4B8C-83A1-F6EECF244321}">
                <p14:modId xmlns:p14="http://schemas.microsoft.com/office/powerpoint/2010/main" val="559635293"/>
              </p:ext>
            </p:extLst>
          </p:nvPr>
        </p:nvGraphicFramePr>
        <p:xfrm>
          <a:off x="367779" y="1120299"/>
          <a:ext cx="4962538" cy="2051315"/>
        </p:xfrm>
        <a:graphic>
          <a:graphicData uri="http://schemas.openxmlformats.org/drawingml/2006/table">
            <a:tbl>
              <a:tblPr firstRow="1" firstCol="1" bandRow="1"/>
              <a:tblGrid>
                <a:gridCol w="1550994">
                  <a:extLst>
                    <a:ext uri="{9D8B030D-6E8A-4147-A177-3AD203B41FA5}">
                      <a16:colId xmlns:a16="http://schemas.microsoft.com/office/drawing/2014/main" val="3809574783"/>
                    </a:ext>
                  </a:extLst>
                </a:gridCol>
                <a:gridCol w="1222111">
                  <a:extLst>
                    <a:ext uri="{9D8B030D-6E8A-4147-A177-3AD203B41FA5}">
                      <a16:colId xmlns:a16="http://schemas.microsoft.com/office/drawing/2014/main" val="1966756516"/>
                    </a:ext>
                  </a:extLst>
                </a:gridCol>
                <a:gridCol w="1578559">
                  <a:extLst>
                    <a:ext uri="{9D8B030D-6E8A-4147-A177-3AD203B41FA5}">
                      <a16:colId xmlns:a16="http://schemas.microsoft.com/office/drawing/2014/main" val="673055784"/>
                    </a:ext>
                  </a:extLst>
                </a:gridCol>
                <a:gridCol w="610874">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 Rate of those…</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satisfied with life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75.5</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expecting their economic situation to improve in the future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60.5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45.1</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managing to cope with their problems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79.3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69.7</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55.7</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a sense of loneliness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10.3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22.2</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23.5</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religious discrimination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36.6</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lvl="0" indent="0" algn="l" defTabSz="914400" rtl="0" eaLnBrk="1" fontAlgn="auto" latinLnBrk="0" hangingPunct="1">
                        <a:lnSpc>
                          <a:spcPts val="1300"/>
                        </a:lnSpc>
                        <a:spcBef>
                          <a:spcPts val="0"/>
                        </a:spcBef>
                        <a:spcAft>
                          <a:spcPts val="1200"/>
                        </a:spcAft>
                        <a:buClrTx/>
                        <a:buSzTx/>
                        <a:buFontTx/>
                        <a:buNone/>
                        <a:tabLst/>
                        <a:defRPr/>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Welfare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0.53</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390494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54B17A-12B5-0DA8-BEDA-46FDBBBFF090}"/>
              </a:ext>
            </a:extLst>
          </p:cNvPr>
          <p:cNvSpPr/>
          <p:nvPr/>
        </p:nvSpPr>
        <p:spPr>
          <a:xfrm>
            <a:off x="5741581" y="711881"/>
            <a:ext cx="6230679" cy="231435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the community and social life indexes, Haredi Israelis had a higher score than the other groups (NHJIs and Arab Israelis). The proportion of Haredi Israelis pleased with their place of residence and their relationships with their neighbors is high (92%, 93%). Similarly, 90% of Haredi Israelis believe people of different backgrounds get along well in their area of residence (measured in 2014).</a:t>
            </a:r>
            <a:r>
              <a:rPr lang="he-IL" sz="1400"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Finally, both the rates of volunteers and of contributing households are significantly higher among Haredi Israelis than among NHJIs.</a:t>
            </a:r>
            <a:endParaRPr lang="he-IL" sz="14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5AE3DE4A-4BF4-5C98-3485-181DD6246C91}"/>
              </a:ext>
            </a:extLst>
          </p:cNvPr>
          <p:cNvSpPr/>
          <p:nvPr/>
        </p:nvSpPr>
        <p:spPr>
          <a:xfrm>
            <a:off x="1564848" y="4475221"/>
            <a:ext cx="4687669"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index of change in community and social life indexes among Haredi Israelis has been increasing since 2016.</a:t>
            </a:r>
          </a:p>
        </p:txBody>
      </p:sp>
      <p:sp>
        <p:nvSpPr>
          <p:cNvPr id="13" name="Rectangle 12">
            <a:extLst>
              <a:ext uri="{FF2B5EF4-FFF2-40B4-BE49-F238E27FC236}">
                <a16:creationId xmlns:a16="http://schemas.microsoft.com/office/drawing/2014/main" id="{D0B1B8C6-4341-B366-D1F1-E028B78BEEE6}"/>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2F5ABC9-F49A-4D85-8C8C-EC245C935A75}"/>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Community and Social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41C12F02-0A33-4543-F9F3-13BE9DD428B4}"/>
              </a:ext>
            </a:extLst>
          </p:cNvPr>
          <p:cNvSpPr/>
          <p:nvPr/>
        </p:nvSpPr>
        <p:spPr>
          <a:xfrm>
            <a:off x="1136007" y="477057"/>
            <a:ext cx="4136625"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Community Life Indexes</a:t>
            </a:r>
            <a:r>
              <a:rPr lang="en-US" sz="1200" dirty="0">
                <a:latin typeface="Segoe UI" panose="020B0502040204020203" pitchFamily="34" charset="0"/>
                <a:cs typeface="Segoe UI" panose="020B0502040204020203" pitchFamily="34" charset="0"/>
              </a:rPr>
              <a:t> for 2017</a:t>
            </a:r>
            <a:endParaRPr lang="he-IL" sz="1200" dirty="0">
              <a:latin typeface="Segoe UI" panose="020B0502040204020203" pitchFamily="34" charset="0"/>
              <a:cs typeface="Segoe UI" panose="020B0502040204020203" pitchFamily="34" charset="0"/>
            </a:endParaRPr>
          </a:p>
        </p:txBody>
      </p:sp>
      <p:pic>
        <p:nvPicPr>
          <p:cNvPr id="16" name="תמונה 5">
            <a:extLst>
              <a:ext uri="{FF2B5EF4-FFF2-40B4-BE49-F238E27FC236}">
                <a16:creationId xmlns:a16="http://schemas.microsoft.com/office/drawing/2014/main" id="{683DF7F3-E708-29FF-3EF8-93364E0A68D6}"/>
              </a:ext>
            </a:extLst>
          </p:cNvPr>
          <p:cNvPicPr>
            <a:picLocks noChangeAspect="1"/>
          </p:cNvPicPr>
          <p:nvPr/>
        </p:nvPicPr>
        <p:blipFill>
          <a:blip r:embed="rId4"/>
          <a:stretch>
            <a:fillRect/>
          </a:stretch>
        </p:blipFill>
        <p:spPr>
          <a:xfrm>
            <a:off x="6943255" y="3660757"/>
            <a:ext cx="4781841" cy="2161844"/>
          </a:xfrm>
          <a:prstGeom prst="rect">
            <a:avLst/>
          </a:prstGeom>
        </p:spPr>
      </p:pic>
      <p:sp>
        <p:nvSpPr>
          <p:cNvPr id="17" name="Rectangle 8">
            <a:extLst>
              <a:ext uri="{FF2B5EF4-FFF2-40B4-BE49-F238E27FC236}">
                <a16:creationId xmlns:a16="http://schemas.microsoft.com/office/drawing/2014/main" id="{888F5E8C-540E-0090-C567-BF8F6E6B2241}"/>
              </a:ext>
            </a:extLst>
          </p:cNvPr>
          <p:cNvSpPr/>
          <p:nvPr/>
        </p:nvSpPr>
        <p:spPr>
          <a:xfrm>
            <a:off x="7588471" y="3351189"/>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Community Life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6E20EEF-6CC0-51EF-5D69-3A882D662732}"/>
              </a:ext>
            </a:extLst>
          </p:cNvPr>
          <p:cNvSpPr txBox="1"/>
          <p:nvPr/>
        </p:nvSpPr>
        <p:spPr>
          <a:xfrm>
            <a:off x="7302099" y="557659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9" name="TextBox 18">
            <a:extLst>
              <a:ext uri="{FF2B5EF4-FFF2-40B4-BE49-F238E27FC236}">
                <a16:creationId xmlns:a16="http://schemas.microsoft.com/office/drawing/2014/main" id="{9B76E69A-E6FF-379F-7046-5EB4A71F09FF}"/>
              </a:ext>
            </a:extLst>
          </p:cNvPr>
          <p:cNvSpPr txBox="1"/>
          <p:nvPr/>
        </p:nvSpPr>
        <p:spPr>
          <a:xfrm>
            <a:off x="8091941" y="557464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a:t>
            </a:r>
            <a:r>
              <a:rPr lang="en-US" sz="900" b="1" dirty="0"/>
              <a:t> Jews</a:t>
            </a:r>
            <a:endParaRPr lang="he-IL" sz="900" b="1" dirty="0"/>
          </a:p>
        </p:txBody>
      </p:sp>
      <p:sp>
        <p:nvSpPr>
          <p:cNvPr id="20" name="TextBox 19">
            <a:extLst>
              <a:ext uri="{FF2B5EF4-FFF2-40B4-BE49-F238E27FC236}">
                <a16:creationId xmlns:a16="http://schemas.microsoft.com/office/drawing/2014/main" id="{5ED12C2B-7B7E-ECB3-223E-CF8180C9EEF2}"/>
              </a:ext>
            </a:extLst>
          </p:cNvPr>
          <p:cNvSpPr txBox="1"/>
          <p:nvPr/>
        </p:nvSpPr>
        <p:spPr>
          <a:xfrm>
            <a:off x="9328969" y="562869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A8C24D18-B459-6D6E-AAF3-FCDD5A252DC3}"/>
              </a:ext>
            </a:extLst>
          </p:cNvPr>
          <p:cNvGraphicFramePr>
            <a:graphicFrameLocks noGrp="1"/>
          </p:cNvGraphicFramePr>
          <p:nvPr>
            <p:extLst>
              <p:ext uri="{D42A27DB-BD31-4B8C-83A1-F6EECF244321}">
                <p14:modId xmlns:p14="http://schemas.microsoft.com/office/powerpoint/2010/main" val="2028898591"/>
              </p:ext>
            </p:extLst>
          </p:nvPr>
        </p:nvGraphicFramePr>
        <p:xfrm>
          <a:off x="336890" y="811957"/>
          <a:ext cx="4935742" cy="2378368"/>
        </p:xfrm>
        <a:graphic>
          <a:graphicData uri="http://schemas.openxmlformats.org/drawingml/2006/table">
            <a:tbl>
              <a:tblPr firstRow="1" firstCol="1" bandRow="1"/>
              <a:tblGrid>
                <a:gridCol w="1540693">
                  <a:extLst>
                    <a:ext uri="{9D8B030D-6E8A-4147-A177-3AD203B41FA5}">
                      <a16:colId xmlns:a16="http://schemas.microsoft.com/office/drawing/2014/main" val="3809574783"/>
                    </a:ext>
                  </a:extLst>
                </a:gridCol>
                <a:gridCol w="1231271">
                  <a:extLst>
                    <a:ext uri="{9D8B030D-6E8A-4147-A177-3AD203B41FA5}">
                      <a16:colId xmlns:a16="http://schemas.microsoft.com/office/drawing/2014/main" val="1966756516"/>
                    </a:ext>
                  </a:extLst>
                </a:gridCol>
                <a:gridCol w="1584356">
                  <a:extLst>
                    <a:ext uri="{9D8B030D-6E8A-4147-A177-3AD203B41FA5}">
                      <a16:colId xmlns:a16="http://schemas.microsoft.com/office/drawing/2014/main" val="673055784"/>
                    </a:ext>
                  </a:extLst>
                </a:gridCol>
                <a:gridCol w="579422">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Orthodox Jews</a:t>
                      </a:r>
                      <a:endParaRPr lang="en-US" sz="1100" strike="sngStrike"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 Jews</a:t>
                      </a:r>
                      <a:endParaRPr lang="en-US" sz="1100" strike="sngStrike"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a:t>
                      </a: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with their place of residence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92.2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87.1</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their relationships with their neighbors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93.0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86.4</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88.0</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believe people of different backgrounds get along well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90.2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91.5</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61.6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volunteer</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38.3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22.5</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contributing households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27.0</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Community and Social Life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159280595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3E06D-3D64-BC2B-9AF2-AEBA18546A18}"/>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dirty="0">
                <a:solidFill>
                  <a:schemeClr val="bg1"/>
                </a:solidFill>
                <a:latin typeface="Tahoma" pitchFamily="34" charset="0"/>
                <a:ea typeface="Tahoma" pitchFamily="34" charset="0"/>
                <a:cs typeface="Tahoma" pitchFamily="34" charset="0"/>
              </a:rPr>
              <a:t>The Quality-of-Life Index of the Ultra-Orthodox Population in Israel – </a:t>
            </a:r>
            <a:r>
              <a:rPr lang="en-US" sz="2400" b="1" dirty="0">
                <a:solidFill>
                  <a:schemeClr val="bg1"/>
                </a:solidFill>
                <a:latin typeface="Tahoma" pitchFamily="34" charset="0"/>
                <a:ea typeface="Tahoma" pitchFamily="34" charset="0"/>
                <a:cs typeface="Tahoma" pitchFamily="34" charset="0"/>
              </a:rPr>
              <a:t>Health*</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B903D5A8-D64D-D64F-1C01-316063927219}"/>
              </a:ext>
            </a:extLst>
          </p:cNvPr>
          <p:cNvSpPr/>
          <p:nvPr/>
        </p:nvSpPr>
        <p:spPr>
          <a:xfrm>
            <a:off x="6096000" y="1021381"/>
            <a:ext cx="5471115" cy="231435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2017, 94% of Haredi Israelis evaluated their health as good, a higher proportion than that of NHJIs. Haredi Israelis were similarly better off than NHJIs regarding the proportion of people with BMI over 25, of households with supplemental or private health insurance, and of people who have foregone medical care due to financial difficulties. Moreover, it is evident that the rate of Haredi Israelis who smoke is 50% lower than that of NHJIs.</a:t>
            </a:r>
            <a:endParaRPr lang="he-IL" sz="1400" dirty="0">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6BD2635E-1BCD-4647-E579-20669253BF0D}"/>
              </a:ext>
            </a:extLst>
          </p:cNvPr>
          <p:cNvSpPr/>
          <p:nvPr/>
        </p:nvSpPr>
        <p:spPr>
          <a:xfrm>
            <a:off x="6526084" y="337407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Health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65A51D83-2DBC-FB7D-72E1-35C28687AF15}"/>
              </a:ext>
            </a:extLst>
          </p:cNvPr>
          <p:cNvSpPr/>
          <p:nvPr/>
        </p:nvSpPr>
        <p:spPr>
          <a:xfrm>
            <a:off x="500947" y="63136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Health Indexes (Relative Index)</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9D65CB6-5C07-CEA2-99AE-6C091147AC41}"/>
              </a:ext>
            </a:extLst>
          </p:cNvPr>
          <p:cNvSpPr/>
          <p:nvPr/>
        </p:nvSpPr>
        <p:spPr>
          <a:xfrm>
            <a:off x="1093680" y="4460103"/>
            <a:ext cx="4572238" cy="698525"/>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There has been no significant change in the health indexes among Haredi Israelis in recent years.</a:t>
            </a:r>
          </a:p>
        </p:txBody>
      </p:sp>
      <p:pic>
        <p:nvPicPr>
          <p:cNvPr id="11" name="תמונה 4" descr="תמונה שמכילה שולחן&#10;&#10;התיאור נוצר באופן אוטומטי">
            <a:extLst>
              <a:ext uri="{FF2B5EF4-FFF2-40B4-BE49-F238E27FC236}">
                <a16:creationId xmlns:a16="http://schemas.microsoft.com/office/drawing/2014/main" id="{8126B7D4-C599-9D42-B609-3F52E1F39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6" y="966265"/>
            <a:ext cx="5307452" cy="2256512"/>
          </a:xfrm>
          <a:prstGeom prst="rect">
            <a:avLst/>
          </a:prstGeom>
        </p:spPr>
      </p:pic>
      <p:pic>
        <p:nvPicPr>
          <p:cNvPr id="12" name="תמונה 6">
            <a:extLst>
              <a:ext uri="{FF2B5EF4-FFF2-40B4-BE49-F238E27FC236}">
                <a16:creationId xmlns:a16="http://schemas.microsoft.com/office/drawing/2014/main" id="{5CDA2783-2743-456E-3AD6-E5D06ADB0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843" y="3724178"/>
            <a:ext cx="4428744" cy="2200268"/>
          </a:xfrm>
          <a:prstGeom prst="rect">
            <a:avLst/>
          </a:prstGeom>
        </p:spPr>
      </p:pic>
      <p:sp>
        <p:nvSpPr>
          <p:cNvPr id="13" name="Rectangle 12">
            <a:extLst>
              <a:ext uri="{FF2B5EF4-FFF2-40B4-BE49-F238E27FC236}">
                <a16:creationId xmlns:a16="http://schemas.microsoft.com/office/drawing/2014/main" id="{67162CC9-3E11-90A9-BC15-A5B5BFF61195}"/>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57306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9CA922-F727-A328-B81B-6960927C8624}"/>
              </a:ext>
            </a:extLst>
          </p:cNvPr>
          <p:cNvSpPr txBox="1"/>
          <p:nvPr/>
        </p:nvSpPr>
        <p:spPr>
          <a:xfrm>
            <a:off x="2692" y="-29730"/>
            <a:ext cx="12192000" cy="461665"/>
          </a:xfrm>
          <a:prstGeom prst="rect">
            <a:avLst/>
          </a:prstGeom>
          <a:solidFill>
            <a:srgbClr val="36636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Safety in Public Space and the Home Among Haredi Israeli Children</a:t>
            </a:r>
            <a:endParaRPr kumimoji="0" lang="he-IL"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6" name="Rectangle 8">
            <a:extLst>
              <a:ext uri="{FF2B5EF4-FFF2-40B4-BE49-F238E27FC236}">
                <a16:creationId xmlns:a16="http://schemas.microsoft.com/office/drawing/2014/main" id="{497EBE61-2AC9-DE20-5B7B-F80C104AB240}"/>
              </a:ext>
            </a:extLst>
          </p:cNvPr>
          <p:cNvSpPr/>
          <p:nvPr/>
        </p:nvSpPr>
        <p:spPr>
          <a:xfrm>
            <a:off x="-1" y="795346"/>
            <a:ext cx="8810625" cy="334900"/>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Distribution of </a:t>
            </a:r>
            <a:r>
              <a:rPr lang="en-US" sz="1200" b="1" dirty="0">
                <a:solidFill>
                  <a:prstClr val="black"/>
                </a:solidFill>
                <a:latin typeface="Segoe UI" panose="020B0502040204020203" pitchFamily="34" charset="0"/>
                <a:cs typeface="Segoe UI" panose="020B0502040204020203" pitchFamily="34" charset="0"/>
              </a:rPr>
              <a:t>Child Mortality Cases from Unintentional Injuries, by Sector among Jewish Israelis, </a:t>
            </a:r>
            <a:r>
              <a:rPr lang="en-US" sz="1200" dirty="0">
                <a:solidFill>
                  <a:prstClr val="black"/>
                </a:solidFill>
                <a:latin typeface="Segoe UI" panose="020B0502040204020203" pitchFamily="34" charset="0"/>
                <a:cs typeface="Segoe UI" panose="020B0502040204020203" pitchFamily="34" charset="0"/>
              </a:rPr>
              <a:t>2017-2021</a:t>
            </a:r>
            <a:endPar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Rectangle 8">
            <a:extLst>
              <a:ext uri="{FF2B5EF4-FFF2-40B4-BE49-F238E27FC236}">
                <a16:creationId xmlns:a16="http://schemas.microsoft.com/office/drawing/2014/main" id="{D91A006D-63C0-14ED-CA16-26BFEFE19F13}"/>
              </a:ext>
            </a:extLst>
          </p:cNvPr>
          <p:cNvSpPr/>
          <p:nvPr/>
        </p:nvSpPr>
        <p:spPr>
          <a:xfrm>
            <a:off x="246859" y="3406192"/>
            <a:ext cx="6694132" cy="611899"/>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en-US" sz="1200" b="1" dirty="0">
                <a:solidFill>
                  <a:prstClr val="black"/>
                </a:solidFill>
                <a:latin typeface="Segoe UI" panose="020B0502040204020203" pitchFamily="34" charset="0"/>
                <a:cs typeface="Segoe UI" panose="020B0502040204020203" pitchFamily="34" charset="0"/>
              </a:rPr>
              <a:t>Distribution of Child Mortality Cases from Unintentional Injuries, by Injury Location and Sector among Jewish Israelis, </a:t>
            </a:r>
            <a:r>
              <a:rPr lang="en-US" sz="1200" dirty="0">
                <a:solidFill>
                  <a:prstClr val="black"/>
                </a:solidFill>
                <a:latin typeface="Segoe UI" panose="020B0502040204020203" pitchFamily="34" charset="0"/>
                <a:cs typeface="Segoe UI" panose="020B0502040204020203" pitchFamily="34" charset="0"/>
              </a:rPr>
              <a:t>2017-2021</a:t>
            </a:r>
            <a:endParaRPr lang="he-IL" sz="1200" dirty="0">
              <a:solidFill>
                <a:prstClr val="black"/>
              </a:solidFill>
              <a:latin typeface="Segoe UI" panose="020B0502040204020203" pitchFamily="34" charset="0"/>
              <a:cs typeface="Segoe UI" panose="020B0502040204020203" pitchFamily="34" charset="0"/>
            </a:endParaRPr>
          </a:p>
        </p:txBody>
      </p:sp>
      <p:pic>
        <p:nvPicPr>
          <p:cNvPr id="8" name="תמונה 6">
            <a:extLst>
              <a:ext uri="{FF2B5EF4-FFF2-40B4-BE49-F238E27FC236}">
                <a16:creationId xmlns:a16="http://schemas.microsoft.com/office/drawing/2014/main" id="{6B458DAF-B8B9-38E6-BBB2-3CE121F1E434}"/>
              </a:ext>
            </a:extLst>
          </p:cNvPr>
          <p:cNvPicPr>
            <a:picLocks noChangeAspect="1"/>
          </p:cNvPicPr>
          <p:nvPr/>
        </p:nvPicPr>
        <p:blipFill>
          <a:blip r:embed="rId3"/>
          <a:stretch>
            <a:fillRect/>
          </a:stretch>
        </p:blipFill>
        <p:spPr>
          <a:xfrm>
            <a:off x="637734" y="1178441"/>
            <a:ext cx="5827802" cy="2000353"/>
          </a:xfrm>
          <a:prstGeom prst="rect">
            <a:avLst/>
          </a:prstGeom>
        </p:spPr>
      </p:pic>
      <p:sp>
        <p:nvSpPr>
          <p:cNvPr id="9" name="Rectangle 16">
            <a:extLst>
              <a:ext uri="{FF2B5EF4-FFF2-40B4-BE49-F238E27FC236}">
                <a16:creationId xmlns:a16="http://schemas.microsoft.com/office/drawing/2014/main" id="{FBCB753E-4089-BE3A-94FA-3558D5AF712B}"/>
              </a:ext>
            </a:extLst>
          </p:cNvPr>
          <p:cNvSpPr>
            <a:spLocks noChangeArrowheads="1"/>
          </p:cNvSpPr>
          <p:nvPr/>
        </p:nvSpPr>
        <p:spPr bwMode="auto">
          <a:xfrm>
            <a:off x="0" y="6211283"/>
            <a:ext cx="63769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a:t>
            </a:r>
            <a:r>
              <a:rPr lang="en-US" altLang="he-IL" sz="1000" dirty="0" err="1">
                <a:latin typeface="Segoe UI" panose="020B0502040204020203" pitchFamily="34" charset="0"/>
                <a:ea typeface="Calibri" panose="020F0502020204030204" pitchFamily="34" charset="0"/>
                <a:cs typeface="Segoe UI" panose="020B0502040204020203" pitchFamily="34" charset="0"/>
              </a:rPr>
              <a:t>Beterem</a:t>
            </a:r>
            <a:r>
              <a:rPr lang="en-US" altLang="he-IL" sz="1000" dirty="0">
                <a:latin typeface="Segoe UI" panose="020B0502040204020203" pitchFamily="34" charset="0"/>
                <a:ea typeface="Calibri" panose="020F0502020204030204" pitchFamily="34" charset="0"/>
                <a:cs typeface="Segoe UI" panose="020B0502040204020203" pitchFamily="34" charset="0"/>
              </a:rPr>
              <a:t> – Report on Child Mortality from Unintentional Injury for 2021. January 2022</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0" name="תמונה 9">
            <a:extLst>
              <a:ext uri="{FF2B5EF4-FFF2-40B4-BE49-F238E27FC236}">
                <a16:creationId xmlns:a16="http://schemas.microsoft.com/office/drawing/2014/main" id="{70B64E6B-6401-4AD5-9317-FF5D78C6DAB4}"/>
              </a:ext>
            </a:extLst>
          </p:cNvPr>
          <p:cNvPicPr>
            <a:picLocks noChangeAspect="1"/>
          </p:cNvPicPr>
          <p:nvPr/>
        </p:nvPicPr>
        <p:blipFill>
          <a:blip r:embed="rId4"/>
          <a:stretch>
            <a:fillRect/>
          </a:stretch>
        </p:blipFill>
        <p:spPr>
          <a:xfrm>
            <a:off x="553890" y="4043639"/>
            <a:ext cx="5911646" cy="1949299"/>
          </a:xfrm>
          <a:prstGeom prst="rect">
            <a:avLst/>
          </a:prstGeom>
        </p:spPr>
      </p:pic>
      <p:sp>
        <p:nvSpPr>
          <p:cNvPr id="11" name="Rectangle 10">
            <a:extLst>
              <a:ext uri="{FF2B5EF4-FFF2-40B4-BE49-F238E27FC236}">
                <a16:creationId xmlns:a16="http://schemas.microsoft.com/office/drawing/2014/main" id="{A7C741D5-F993-E0AA-CE59-F2422CE58546}"/>
              </a:ext>
            </a:extLst>
          </p:cNvPr>
          <p:cNvSpPr/>
          <p:nvPr/>
        </p:nvSpPr>
        <p:spPr>
          <a:xfrm>
            <a:off x="6544971" y="1379967"/>
            <a:ext cx="5093139" cy="4253344"/>
          </a:xfrm>
          <a:prstGeom prst="rect">
            <a:avLst/>
          </a:prstGeom>
        </p:spPr>
        <p:txBody>
          <a:bodyPr wrap="square">
            <a:spAutoFit/>
          </a:bodyPr>
          <a:lstStyle/>
          <a:p>
            <a:pPr marR="0" lvl="0" algn="l" defTabSz="914400" rtl="0" eaLnBrk="0" fontAlgn="base" latinLnBrk="0" hangingPunct="0">
              <a:lnSpc>
                <a:spcPct val="150000"/>
              </a:lnSpc>
              <a:spcBef>
                <a:spcPct val="0"/>
              </a:spcBef>
              <a:spcAft>
                <a:spcPct val="0"/>
              </a:spcAft>
              <a:buClrTx/>
              <a:buSzTx/>
              <a:tabLst/>
            </a:pPr>
            <a:r>
              <a:rPr lang="en-US" sz="1400" dirty="0">
                <a:latin typeface="Segoe UI" panose="020B0502040204020203" pitchFamily="34" charset="0"/>
                <a:cs typeface="Segoe UI" panose="020B0502040204020203" pitchFamily="34" charset="0"/>
              </a:rPr>
              <a:t>During the past five years, the rate of child mortality from unintentional </a:t>
            </a:r>
            <a:r>
              <a:rPr lang="en-US" sz="1400" dirty="0" err="1">
                <a:latin typeface="Segoe UI" panose="020B0502040204020203" pitchFamily="34" charset="0"/>
                <a:cs typeface="Segoe UI" panose="020B0502040204020203" pitchFamily="34" charset="0"/>
              </a:rPr>
              <a:t>injories</a:t>
            </a:r>
            <a:r>
              <a:rPr lang="en-US" sz="1400" dirty="0">
                <a:latin typeface="Segoe UI" panose="020B0502040204020203" pitchFamily="34" charset="0"/>
                <a:cs typeface="Segoe UI" panose="020B0502040204020203" pitchFamily="34" charset="0"/>
              </a:rPr>
              <a:t> is 1.4 times higher among Haredi children than among NHJI children: 3.6 cases per 100,000, compared to 2.5 cases per 100,000, accordingly.</a:t>
            </a: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R="0" lvl="0" defTabSz="914400" eaLnBrk="0" fontAlgn="base" latinLnBrk="0" hangingPunct="0">
              <a:lnSpc>
                <a:spcPct val="150000"/>
              </a:lnSpc>
              <a:spcBef>
                <a:spcPct val="0"/>
              </a:spcBef>
              <a:spcAft>
                <a:spcPct val="0"/>
              </a:spcAft>
              <a:buClrTx/>
              <a:buSzTx/>
              <a:tabLst/>
            </a:pPr>
            <a:endParaRPr lang="he-IL" sz="1400" dirty="0">
              <a:latin typeface="Segoe UI" panose="020B0502040204020203" pitchFamily="34" charset="0"/>
              <a:cs typeface="Segoe UI" panose="020B0502040204020203" pitchFamily="34" charset="0"/>
            </a:endParaRPr>
          </a:p>
          <a:p>
            <a:pPr marR="0" lvl="0" algn="l" defTabSz="914400" rtl="0" eaLnBrk="0" fontAlgn="base" latinLnBrk="0" hangingPunct="0">
              <a:lnSpc>
                <a:spcPct val="150000"/>
              </a:lnSpc>
              <a:spcBef>
                <a:spcPct val="0"/>
              </a:spcBef>
              <a:spcAft>
                <a:spcPct val="0"/>
              </a:spcAft>
              <a:buClrTx/>
              <a:buSzTx/>
              <a:tabLst/>
            </a:pPr>
            <a:r>
              <a:rPr lang="en-US" sz="1400" dirty="0">
                <a:latin typeface="Segoe UI" panose="020B0502040204020203" pitchFamily="34" charset="0"/>
                <a:cs typeface="Segoe UI" panose="020B0502040204020203" pitchFamily="34" charset="0"/>
              </a:rPr>
              <a:t>The relative weight of road accidents is lower among Haredi children (25%) than NHJI children (49%).</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However, </a:t>
            </a:r>
            <a:r>
              <a:rPr lang="en-US" sz="1400" b="1" dirty="0">
                <a:latin typeface="Segoe UI" panose="020B0502040204020203" pitchFamily="34" charset="0"/>
                <a:cs typeface="Segoe UI" panose="020B0502040204020203" pitchFamily="34" charset="0"/>
              </a:rPr>
              <a:t>30% of Haredi child mortality cases occur in the home and public space</a:t>
            </a:r>
            <a:r>
              <a:rPr lang="en-US" sz="1400" dirty="0">
                <a:latin typeface="Segoe UI" panose="020B0502040204020203" pitchFamily="34" charset="0"/>
                <a:cs typeface="Segoe UI" panose="020B0502040204020203" pitchFamily="34" charset="0"/>
              </a:rPr>
              <a:t>, which is higher than among NHJI children (22%).</a:t>
            </a:r>
            <a:endParaRPr lang="he-IL" altLang="he-IL"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219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C48D1D32-6BAD-C548-1031-D456D9299C4D}"/>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15</a:t>
            </a:fld>
            <a:endParaRPr/>
          </a:p>
        </p:txBody>
      </p:sp>
      <p:sp>
        <p:nvSpPr>
          <p:cNvPr id="6" name="TextBox 5">
            <a:extLst>
              <a:ext uri="{FF2B5EF4-FFF2-40B4-BE49-F238E27FC236}">
                <a16:creationId xmlns:a16="http://schemas.microsoft.com/office/drawing/2014/main" id="{2FD951A4-9331-58DF-3C44-B5FBE77D93BF}"/>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Programs to Promote Early Childhood among Haredi Israelis</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1C581CAD-2AA0-5453-1E23-140B0FE2A602}"/>
              </a:ext>
            </a:extLst>
          </p:cNvPr>
          <p:cNvSpPr/>
          <p:nvPr/>
        </p:nvSpPr>
        <p:spPr>
          <a:xfrm>
            <a:off x="3892550" y="583236"/>
            <a:ext cx="8299450" cy="4766882"/>
          </a:xfrm>
          <a:prstGeom prst="rect">
            <a:avLst/>
          </a:prstGeom>
        </p:spPr>
        <p:txBody>
          <a:bodyPr wrap="square">
            <a:spAutoFit/>
          </a:bodyPr>
          <a:lstStyle/>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Interventions to promote child development necessitate adaptation of programs to the social and cultural context in which the operate. Therefore, it is necessary to understand the social and cultural characteristics of Haredi society. The groups that make up Haredi society have shared characteristics: reliance on rabbis in all fields of life, including children’s education; life in closed communities; developed community mechanisms, including mechanisms of mutual assistance and support for the poor; significant use of Yiddish, and of internal dialects and linguistic codes; division within Haredi society into subgroups with their own separate educational institutions; gender-based dress codes and behavioral norms; and segregation between men and women in various fields of life.</a:t>
            </a:r>
            <a:endParaRPr lang="he-IL" sz="1200" dirty="0">
              <a:latin typeface="Segoe UI" panose="020B0502040204020203" pitchFamily="34" charset="0"/>
              <a:cs typeface="Segoe UI" panose="020B0502040204020203" pitchFamily="34" charset="0"/>
            </a:endParaRP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Examples of interventions in the Haredi education system:</a:t>
            </a:r>
            <a:endParaRPr lang="he-IL" sz="1600" dirty="0">
              <a:latin typeface="Calibri" panose="020F0502020204030204" pitchFamily="34" charset="0"/>
              <a:ea typeface="Calibri" panose="020F0502020204030204" pitchFamily="34" charset="0"/>
              <a:cs typeface="David" panose="020E0502060401010101" pitchFamily="34" charset="-79"/>
            </a:endParaRPr>
          </a:p>
          <a:p>
            <a:pPr marL="285750" indent="-285750" algn="l" rtl="0" eaLnBrk="0" fontAlgn="base" hangingPunct="0">
              <a:lnSpc>
                <a:spcPct val="150000"/>
              </a:lnSpc>
              <a:spcBef>
                <a:spcPct val="0"/>
              </a:spcBef>
              <a:spcAft>
                <a:spcPct val="0"/>
              </a:spcAft>
              <a:buFont typeface="Wingdings" panose="05000000000000000000" pitchFamily="2" charset="2"/>
              <a:buChar char="ü"/>
            </a:pPr>
            <a:r>
              <a:rPr lang="en-US" sz="1200" dirty="0">
                <a:latin typeface="Segoe UI" panose="020B0502040204020203" pitchFamily="34" charset="0"/>
                <a:cs typeface="Segoe UI" panose="020B0502040204020203" pitchFamily="34" charset="0"/>
              </a:rPr>
              <a:t>The “active courtyard” intervention operated as part of the </a:t>
            </a:r>
            <a:r>
              <a:rPr lang="en-US" sz="1200" b="1" dirty="0">
                <a:latin typeface="Segoe UI" panose="020B0502040204020203" pitchFamily="34" charset="0"/>
                <a:cs typeface="Segoe UI" panose="020B0502040204020203" pitchFamily="34" charset="0"/>
              </a:rPr>
              <a:t>National Program for At-Risk Children and Youth</a:t>
            </a:r>
            <a:r>
              <a:rPr lang="en-US" sz="1200" dirty="0">
                <a:latin typeface="Segoe UI" panose="020B0502040204020203" pitchFamily="34" charset="0"/>
                <a:cs typeface="Segoe UI" panose="020B0502040204020203" pitchFamily="34" charset="0"/>
              </a:rPr>
              <a:t>. It aimed to enable early intervention among children suffering from developmental challenges. The program included training for preschool teachers and other teachers to increase their awareness and ability to identify children expressing developmental challenges and refer them to further treatment.</a:t>
            </a:r>
          </a:p>
          <a:p>
            <a:pPr marL="285750" indent="-285750" algn="l" rtl="0" eaLnBrk="0" fontAlgn="base" hangingPunct="0">
              <a:lnSpc>
                <a:spcPct val="150000"/>
              </a:lnSpc>
              <a:spcBef>
                <a:spcPct val="0"/>
              </a:spcBef>
              <a:spcAft>
                <a:spcPct val="0"/>
              </a:spcAft>
              <a:buFont typeface="Wingdings" panose="05000000000000000000" pitchFamily="2" charset="2"/>
              <a:buChar char="ü"/>
            </a:pPr>
            <a:r>
              <a:rPr lang="en-US" sz="1200" dirty="0">
                <a:latin typeface="Segoe UI" panose="020B0502040204020203" pitchFamily="34" charset="0"/>
                <a:cs typeface="Segoe UI" panose="020B0502040204020203" pitchFamily="34" charset="0"/>
              </a:rPr>
              <a:t>As part of the </a:t>
            </a:r>
            <a:r>
              <a:rPr lang="en-US" sz="1200" b="1" dirty="0">
                <a:latin typeface="Segoe UI" panose="020B0502040204020203" pitchFamily="34" charset="0"/>
                <a:cs typeface="Segoe UI" panose="020B0502040204020203" pitchFamily="34" charset="0"/>
              </a:rPr>
              <a:t>Program for Developing Language Skills Among Preschoolers,</a:t>
            </a:r>
            <a:r>
              <a:rPr lang="en-US" sz="1200" dirty="0">
                <a:latin typeface="Segoe UI" panose="020B0502040204020203" pitchFamily="34" charset="0"/>
                <a:cs typeface="Segoe UI" panose="020B0502040204020203" pitchFamily="34" charset="0"/>
              </a:rPr>
              <a:t> an intervention operated aimed at influencing the linguistic environment in the classroom to promote an atmosphere of discussion, to create opportunities for broader discussions, and to build vocabulary through mediated instruction. The intervention included training for teachers and preschool teachers with a special emphasis on cultural and linguistic adaptation for the target population in Haredi society.</a:t>
            </a:r>
            <a:endParaRPr lang="he-IL" sz="12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8AA02DFC-C162-268E-A05C-DC5513FC922F}"/>
              </a:ext>
            </a:extLst>
          </p:cNvPr>
          <p:cNvSpPr>
            <a:spLocks noChangeArrowheads="1"/>
          </p:cNvSpPr>
          <p:nvPr/>
        </p:nvSpPr>
        <p:spPr bwMode="auto">
          <a:xfrm>
            <a:off x="3664005" y="6098895"/>
            <a:ext cx="64511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Evaluation of Programs Aimed at Promoting Early Childhood Education: Literature Review, Center for Educational Technology, April 2016</a:t>
            </a:r>
            <a:endParaRPr lang="he-IL" altLang="he-IL" sz="1000" dirty="0">
              <a:latin typeface="Segoe UI" panose="020B0502040204020203" pitchFamily="34" charset="0"/>
              <a:cs typeface="Segoe UI" panose="020B0502040204020203" pitchFamily="34" charset="0"/>
            </a:endParaRPr>
          </a:p>
        </p:txBody>
      </p:sp>
      <p:pic>
        <p:nvPicPr>
          <p:cNvPr id="9" name="Picture 2" descr="פרזנטציה בריבוע | המרגישונים - פרזנטציה בריבוע">
            <a:extLst>
              <a:ext uri="{FF2B5EF4-FFF2-40B4-BE49-F238E27FC236}">
                <a16:creationId xmlns:a16="http://schemas.microsoft.com/office/drawing/2014/main" id="{612BE9AA-607C-7685-473D-E790146B0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00" y="3412727"/>
            <a:ext cx="3517416" cy="2311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החברה החרדית">
            <a:extLst>
              <a:ext uri="{FF2B5EF4-FFF2-40B4-BE49-F238E27FC236}">
                <a16:creationId xmlns:a16="http://schemas.microsoft.com/office/drawing/2014/main" id="{3380D1BB-BF8A-6578-8A07-A004F1EF7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00" y="700030"/>
            <a:ext cx="3517415" cy="2383597"/>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
            <a:extLst>
              <a:ext uri="{FF2B5EF4-FFF2-40B4-BE49-F238E27FC236}">
                <a16:creationId xmlns:a16="http://schemas.microsoft.com/office/drawing/2014/main" id="{6126BA0A-DDDB-E671-E0E3-9970F49A4A3A}"/>
              </a:ext>
            </a:extLst>
          </p:cNvPr>
          <p:cNvSpPr txBox="1"/>
          <p:nvPr/>
        </p:nvSpPr>
        <p:spPr>
          <a:xfrm>
            <a:off x="909861" y="3029172"/>
            <a:ext cx="2861954" cy="246221"/>
          </a:xfrm>
          <a:prstGeom prst="rect">
            <a:avLst/>
          </a:prstGeom>
          <a:noFill/>
        </p:spPr>
        <p:txBody>
          <a:bodyPr wrap="square" rtlCol="1">
            <a:spAutoFit/>
          </a:bodyPr>
          <a:lstStyle/>
          <a:p>
            <a:pPr algn="l" rtl="0"/>
            <a:r>
              <a:rPr lang="en-US" altLang="he-IL" sz="1000" dirty="0">
                <a:latin typeface="Segoe UI" panose="020B0502040204020203" pitchFamily="34" charset="0"/>
                <a:ea typeface="Calibri" panose="020F0502020204030204" pitchFamily="34" charset="0"/>
                <a:cs typeface="Segoe UI" panose="020B0502040204020203" pitchFamily="34" charset="0"/>
              </a:rPr>
              <a:t>The Haredi Institute for Public Affairs </a:t>
            </a:r>
            <a:endParaRPr lang="he-IL" altLang="he-IL" sz="1000" dirty="0">
              <a:latin typeface="Segoe UI" panose="020B0502040204020203" pitchFamily="34" charset="0"/>
              <a:cs typeface="Segoe UI" panose="020B0502040204020203" pitchFamily="34" charset="0"/>
            </a:endParaRPr>
          </a:p>
        </p:txBody>
      </p:sp>
      <p:sp>
        <p:nvSpPr>
          <p:cNvPr id="12" name="תיבת טקסט 13">
            <a:extLst>
              <a:ext uri="{FF2B5EF4-FFF2-40B4-BE49-F238E27FC236}">
                <a16:creationId xmlns:a16="http://schemas.microsoft.com/office/drawing/2014/main" id="{D168B007-CE65-092F-9C57-940227DC310D}"/>
              </a:ext>
            </a:extLst>
          </p:cNvPr>
          <p:cNvSpPr txBox="1"/>
          <p:nvPr/>
        </p:nvSpPr>
        <p:spPr>
          <a:xfrm>
            <a:off x="909862" y="5731303"/>
            <a:ext cx="2861954" cy="338554"/>
          </a:xfrm>
          <a:prstGeom prst="rect">
            <a:avLst/>
          </a:prstGeom>
          <a:noFill/>
        </p:spPr>
        <p:txBody>
          <a:bodyPr wrap="square" rtlCol="1">
            <a:spAutoFit/>
          </a:bodyPr>
          <a:lstStyle/>
          <a:p>
            <a:pPr algn="l" rtl="0"/>
            <a:r>
              <a:rPr lang="en-US" sz="800" dirty="0"/>
              <a:t>CET – The Center for Educational Technology</a:t>
            </a:r>
            <a:br>
              <a:rPr lang="en-US" sz="800" dirty="0"/>
            </a:br>
            <a:r>
              <a:rPr lang="en-US" sz="800" dirty="0"/>
              <a:t>The Israel Teachers’ Union Fund for Professional Advancement</a:t>
            </a:r>
          </a:p>
        </p:txBody>
      </p:sp>
    </p:spTree>
    <p:extLst>
      <p:ext uri="{BB962C8B-B14F-4D97-AF65-F5344CB8AC3E}">
        <p14:creationId xmlns:p14="http://schemas.microsoft.com/office/powerpoint/2010/main" val="400474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6AB2B1-45A6-6025-DFCF-9A8824C493DE}"/>
              </a:ext>
            </a:extLst>
          </p:cNvPr>
          <p:cNvSpPr txBox="1"/>
          <p:nvPr/>
        </p:nvSpPr>
        <p:spPr>
          <a:xfrm>
            <a:off x="0" y="-5646"/>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Socioeconomic Status</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D40639D3-1F98-DFBE-9F77-687DB86A95AC}"/>
              </a:ext>
            </a:extLst>
          </p:cNvPr>
          <p:cNvSpPr>
            <a:spLocks noChangeArrowheads="1"/>
          </p:cNvSpPr>
          <p:nvPr/>
        </p:nvSpPr>
        <p:spPr bwMode="auto">
          <a:xfrm>
            <a:off x="5201418" y="5783914"/>
            <a:ext cx="63672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Mapping of Human Capital in Beit Shemesh. Eitan Regev, </a:t>
            </a:r>
            <a:r>
              <a:rPr lang="en-US" altLang="he-IL" sz="1000" dirty="0" err="1">
                <a:latin typeface="Segoe UI" panose="020B0502040204020203" pitchFamily="34" charset="0"/>
                <a:ea typeface="Calibri" panose="020F0502020204030204" pitchFamily="34" charset="0"/>
                <a:cs typeface="Segoe UI" panose="020B0502040204020203" pitchFamily="34" charset="0"/>
              </a:rPr>
              <a:t>Itzik</a:t>
            </a:r>
            <a:r>
              <a:rPr lang="en-US" altLang="he-IL" sz="1000" dirty="0">
                <a:latin typeface="Segoe UI" panose="020B0502040204020203" pitchFamily="34" charset="0"/>
                <a:ea typeface="Calibri" panose="020F0502020204030204" pitchFamily="34" charset="0"/>
                <a:cs typeface="Segoe UI" panose="020B0502040204020203" pitchFamily="34" charset="0"/>
              </a:rPr>
              <a:t> Crombie, and Shani </a:t>
            </a:r>
            <a:r>
              <a:rPr lang="en-US" altLang="he-IL" sz="1000" dirty="0" err="1">
                <a:latin typeface="Segoe UI" panose="020B0502040204020203" pitchFamily="34" charset="0"/>
                <a:ea typeface="Calibri" panose="020F0502020204030204" pitchFamily="34" charset="0"/>
                <a:cs typeface="Segoe UI" panose="020B0502040204020203" pitchFamily="34" charset="0"/>
              </a:rPr>
              <a:t>Zusman</a:t>
            </a:r>
            <a:r>
              <a:rPr lang="en-US" altLang="he-IL" sz="1000" dirty="0">
                <a:latin typeface="Segoe UI" panose="020B0502040204020203" pitchFamily="34" charset="0"/>
                <a:ea typeface="Calibri" panose="020F0502020204030204" pitchFamily="34" charset="0"/>
                <a:cs typeface="Segoe UI" panose="020B0502040204020203" pitchFamily="34" charset="0"/>
              </a:rPr>
              <a:t>-Efrati. The Haredi Institute for Public Affairs and Beit Shemesh Municipality. October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7" name="Table 6">
            <a:extLst>
              <a:ext uri="{FF2B5EF4-FFF2-40B4-BE49-F238E27FC236}">
                <a16:creationId xmlns:a16="http://schemas.microsoft.com/office/drawing/2014/main" id="{CEF7C880-CB02-6A82-700E-888D6D42CAB7}"/>
              </a:ext>
            </a:extLst>
          </p:cNvPr>
          <p:cNvGraphicFramePr>
            <a:graphicFrameLocks noGrp="1"/>
          </p:cNvGraphicFramePr>
          <p:nvPr>
            <p:extLst>
              <p:ext uri="{D42A27DB-BD31-4B8C-83A1-F6EECF244321}">
                <p14:modId xmlns:p14="http://schemas.microsoft.com/office/powerpoint/2010/main" val="477306611"/>
              </p:ext>
            </p:extLst>
          </p:nvPr>
        </p:nvGraphicFramePr>
        <p:xfrm>
          <a:off x="4933950" y="1045151"/>
          <a:ext cx="7162799" cy="4031847"/>
        </p:xfrm>
        <a:graphic>
          <a:graphicData uri="http://schemas.openxmlformats.org/drawingml/2006/table">
            <a:tbl>
              <a:tblPr rtl="1" firstRow="1" bandRow="1">
                <a:tableStyleId>{5940675A-B579-460E-94D1-54222C63F5DA}</a:tableStyleId>
              </a:tblPr>
              <a:tblGrid>
                <a:gridCol w="2799488">
                  <a:extLst>
                    <a:ext uri="{9D8B030D-6E8A-4147-A177-3AD203B41FA5}">
                      <a16:colId xmlns:a16="http://schemas.microsoft.com/office/drawing/2014/main" val="3675287082"/>
                    </a:ext>
                  </a:extLst>
                </a:gridCol>
                <a:gridCol w="1767826">
                  <a:extLst>
                    <a:ext uri="{9D8B030D-6E8A-4147-A177-3AD203B41FA5}">
                      <a16:colId xmlns:a16="http://schemas.microsoft.com/office/drawing/2014/main" val="3709993030"/>
                    </a:ext>
                  </a:extLst>
                </a:gridCol>
                <a:gridCol w="2595485">
                  <a:extLst>
                    <a:ext uri="{9D8B030D-6E8A-4147-A177-3AD203B41FA5}">
                      <a16:colId xmlns:a16="http://schemas.microsoft.com/office/drawing/2014/main" val="2535749957"/>
                    </a:ext>
                  </a:extLst>
                </a:gridCol>
              </a:tblGrid>
              <a:tr h="1164011">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600" kern="1200" noProof="0" dirty="0">
                          <a:solidFill>
                            <a:srgbClr val="36636F"/>
                          </a:solidFill>
                          <a:latin typeface="Segoe UI" panose="020B0502040204020203" pitchFamily="34" charset="0"/>
                          <a:ea typeface="+mn-ea"/>
                          <a:cs typeface="Segoe UI" panose="020B0502040204020203" pitchFamily="34" charset="0"/>
                        </a:rPr>
                        <a:t>Municipal jurisdiction</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he-IL" altLang="he-IL" sz="1600" b="1" kern="1200" noProof="0" dirty="0">
                          <a:solidFill>
                            <a:srgbClr val="36636F"/>
                          </a:solidFill>
                          <a:latin typeface="Segoe UI" panose="020B0502040204020203" pitchFamily="34" charset="0"/>
                          <a:ea typeface="+mn-ea"/>
                          <a:cs typeface="Segoe UI" panose="020B0502040204020203" pitchFamily="34" charset="0"/>
                        </a:rPr>
                        <a:t>38,670</a:t>
                      </a:r>
                      <a:r>
                        <a:rPr lang="en-US" altLang="he-IL" sz="1600" b="1" kern="1200" noProof="0" dirty="0">
                          <a:solidFill>
                            <a:srgbClr val="36636F"/>
                          </a:solidFill>
                          <a:latin typeface="Segoe UI" panose="020B0502040204020203" pitchFamily="34" charset="0"/>
                          <a:ea typeface="+mn-ea"/>
                          <a:cs typeface="Segoe UI" panose="020B0502040204020203" pitchFamily="34" charset="0"/>
                        </a:rPr>
                        <a:t> dunam (9555.5651 acres)</a:t>
                      </a:r>
                      <a:endParaRPr lang="en-US" altLang="he-IL" sz="1600" kern="1200" noProof="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800" b="1" kern="1200" noProof="0" dirty="0">
                          <a:solidFill>
                            <a:srgbClr val="36636F"/>
                          </a:solidFill>
                          <a:latin typeface="Segoe UI" panose="020B0502040204020203" pitchFamily="34" charset="0"/>
                          <a:ea typeface="+mn-ea"/>
                          <a:cs typeface="Segoe UI" panose="020B0502040204020203" pitchFamily="34" charset="0"/>
                        </a:rPr>
                        <a:t>132,544</a:t>
                      </a:r>
                      <a:br>
                        <a:rPr lang="en-US" altLang="he-IL" sz="1800" b="1" kern="1200" noProof="0" dirty="0">
                          <a:solidFill>
                            <a:srgbClr val="36636F"/>
                          </a:solidFill>
                          <a:latin typeface="Segoe UI" panose="020B0502040204020203" pitchFamily="34" charset="0"/>
                          <a:ea typeface="+mn-ea"/>
                          <a:cs typeface="Segoe UI" panose="020B0502040204020203" pitchFamily="34" charset="0"/>
                        </a:rPr>
                      </a:br>
                      <a:r>
                        <a:rPr lang="en-US" altLang="he-IL" sz="1800" b="0" kern="1200" noProof="0" dirty="0">
                          <a:solidFill>
                            <a:srgbClr val="36636F"/>
                          </a:solidFill>
                          <a:latin typeface="Segoe UI" panose="020B0502040204020203" pitchFamily="34" charset="0"/>
                          <a:ea typeface="+mn-ea"/>
                          <a:cs typeface="Segoe UI" panose="020B0502040204020203" pitchFamily="34" charset="0"/>
                        </a:rPr>
                        <a:t>residents (as of 2020)</a:t>
                      </a:r>
                      <a:endParaRPr lang="en-US" altLang="he-IL" sz="1800" b="1" kern="1200" noProof="0" dirty="0">
                        <a:solidFill>
                          <a:srgbClr val="36636F"/>
                        </a:solidFill>
                        <a:latin typeface="Segoe UI" panose="020B0502040204020203" pitchFamily="34" charset="0"/>
                        <a:ea typeface="+mn-ea"/>
                        <a:cs typeface="Segoe UI" panose="020B0502040204020203" pitchFamily="34" charset="0"/>
                      </a:endParaRPr>
                    </a:p>
                    <a:p>
                      <a:pPr marL="0" marR="0" lvl="0" indent="0" algn="r" defTabSz="914400" rtl="1" eaLnBrk="0" fontAlgn="base" latinLnBrk="0" hangingPunct="0">
                        <a:lnSpc>
                          <a:spcPct val="100000"/>
                        </a:lnSpc>
                        <a:spcBef>
                          <a:spcPts val="0"/>
                        </a:spcBef>
                        <a:spcAft>
                          <a:spcPct val="0"/>
                        </a:spcAft>
                        <a:buClrTx/>
                        <a:buSzTx/>
                        <a:buFont typeface="Arial" panose="020B0604020202020204" pitchFamily="34" charset="0"/>
                        <a:buNone/>
                        <a:tabLst/>
                        <a:defRPr/>
                      </a:pPr>
                      <a:endParaRPr lang="he-IL"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6636F"/>
                          </a:solidFill>
                          <a:latin typeface="Segoe UI" panose="020B0502040204020203" pitchFamily="34" charset="0"/>
                          <a:ea typeface="+mn-ea"/>
                          <a:cs typeface="Segoe UI" panose="020B0502040204020203" pitchFamily="34" charset="0"/>
                        </a:rPr>
                        <a:t>23,061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36636F"/>
                          </a:solidFill>
                          <a:latin typeface="Segoe UI" panose="020B0502040204020203" pitchFamily="34" charset="0"/>
                          <a:ea typeface="+mn-ea"/>
                          <a:cs typeface="Segoe UI" panose="020B0502040204020203" pitchFamily="34" charset="0"/>
                        </a:rPr>
                        <a:t>children aged 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6636F"/>
                          </a:solidFill>
                          <a:latin typeface="Segoe UI" panose="020B0502040204020203" pitchFamily="34" charset="0"/>
                          <a:ea typeface="+mn-ea"/>
                          <a:cs typeface="Segoe UI" panose="020B0502040204020203" pitchFamily="34" charset="0"/>
                        </a:rPr>
                        <a:t>52%</a:t>
                      </a:r>
                      <a:r>
                        <a:rPr lang="en-US" sz="1800" b="0" kern="1200" dirty="0">
                          <a:solidFill>
                            <a:srgbClr val="36636F"/>
                          </a:solidFill>
                          <a:latin typeface="Segoe UI" panose="020B0502040204020203" pitchFamily="34" charset="0"/>
                          <a:ea typeface="+mn-ea"/>
                          <a:cs typeface="Segoe UI" panose="020B0502040204020203" pitchFamily="34" charset="0"/>
                        </a:rPr>
                        <a:t> of the population are children aged 0-12</a:t>
                      </a:r>
                      <a:endParaRPr lang="en-US" sz="1800" b="1" kern="120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55945531"/>
                  </a:ext>
                </a:extLst>
              </a:tr>
              <a:tr h="1105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Beit Shemesh is in</a:t>
                      </a:r>
                      <a:br>
                        <a:rPr lang="en-US" altLang="he-IL" sz="1600" dirty="0">
                          <a:solidFill>
                            <a:srgbClr val="36636F"/>
                          </a:solidFill>
                          <a:latin typeface="Segoe UI" panose="020B0502040204020203" pitchFamily="34" charset="0"/>
                          <a:cs typeface="Segoe UI" panose="020B0502040204020203" pitchFamily="34" charset="0"/>
                        </a:rPr>
                      </a:br>
                      <a:r>
                        <a:rPr lang="en-US" altLang="he-IL" sz="1600" b="1" dirty="0">
                          <a:solidFill>
                            <a:srgbClr val="36636F"/>
                          </a:solidFill>
                          <a:latin typeface="Segoe UI" panose="020B0502040204020203" pitchFamily="34" charset="0"/>
                          <a:cs typeface="Segoe UI" panose="020B0502040204020203" pitchFamily="34" charset="0"/>
                        </a:rPr>
                        <a:t>Socioeconomic Cluster 2 </a:t>
                      </a:r>
                      <a:r>
                        <a:rPr lang="en-US" altLang="he-IL" sz="1600" b="0" dirty="0">
                          <a:solidFill>
                            <a:srgbClr val="36636F"/>
                          </a:solidFill>
                          <a:latin typeface="Segoe UI" panose="020B0502040204020203" pitchFamily="34" charset="0"/>
                          <a:cs typeface="Segoe UI" panose="020B0502040204020203" pitchFamily="34" charset="0"/>
                        </a:rPr>
                        <a:t>(2017)</a:t>
                      </a:r>
                      <a:endParaRPr lang="en-US"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Average # of persons per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rgbClr val="36636F"/>
                          </a:solidFill>
                          <a:latin typeface="Segoe UI" panose="020B0502040204020203" pitchFamily="34" charset="0"/>
                          <a:cs typeface="Segoe UI" panose="020B0502040204020203" pitchFamily="34" charset="0"/>
                        </a:rPr>
                        <a:t>5.04</a:t>
                      </a:r>
                      <a:r>
                        <a:rPr lang="en-US" altLang="he-IL" sz="1600" b="0" dirty="0">
                          <a:solidFill>
                            <a:srgbClr val="36636F"/>
                          </a:solidFill>
                          <a:latin typeface="Segoe UI" panose="020B0502040204020203" pitchFamily="34" charset="0"/>
                          <a:cs typeface="Segoe UI" panose="020B0502040204020203" pitchFamily="34" charset="0"/>
                        </a:rPr>
                        <a:t> (2019)</a:t>
                      </a:r>
                      <a:endParaRPr lang="en-US" altLang="he-IL" sz="1600" b="1"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Annual population growth rate: </a:t>
                      </a:r>
                      <a:r>
                        <a:rPr lang="en-US" altLang="he-IL" sz="1600" b="1" dirty="0">
                          <a:solidFill>
                            <a:srgbClr val="36636F"/>
                          </a:solidFill>
                          <a:latin typeface="Segoe UI" panose="020B0502040204020203" pitchFamily="34" charset="0"/>
                          <a:cs typeface="Segoe UI" panose="020B0502040204020203" pitchFamily="34" charset="0"/>
                        </a:rPr>
                        <a:t>7.1%</a:t>
                      </a:r>
                      <a:endParaRPr lang="en-US"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3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0" kern="1200" dirty="0">
                          <a:solidFill>
                            <a:srgbClr val="36636F"/>
                          </a:solidFill>
                          <a:latin typeface="Segoe UI" panose="020B0502040204020203" pitchFamily="34" charset="0"/>
                          <a:ea typeface="+mn-ea"/>
                          <a:cs typeface="Segoe UI" panose="020B0502040204020203" pitchFamily="34" charset="0"/>
                        </a:rPr>
                        <a:t>The employment rate is </a:t>
                      </a:r>
                      <a:r>
                        <a:rPr lang="en-US" altLang="he-IL" sz="1800" b="1" kern="1200" dirty="0">
                          <a:solidFill>
                            <a:srgbClr val="36636F"/>
                          </a:solidFill>
                          <a:latin typeface="Segoe UI" panose="020B0502040204020203" pitchFamily="34" charset="0"/>
                          <a:ea typeface="+mn-ea"/>
                          <a:cs typeface="Segoe UI" panose="020B0502040204020203" pitchFamily="34" charset="0"/>
                        </a:rPr>
                        <a:t>57%</a:t>
                      </a:r>
                      <a:r>
                        <a:rPr lang="en-US" altLang="he-IL" sz="1800" b="0" kern="1200" dirty="0">
                          <a:solidFill>
                            <a:srgbClr val="36636F"/>
                          </a:solidFill>
                          <a:latin typeface="Segoe UI" panose="020B0502040204020203" pitchFamily="34" charset="0"/>
                          <a:ea typeface="+mn-ea"/>
                          <a:cs typeface="Segoe UI" panose="020B0502040204020203" pitchFamily="34" charset="0"/>
                        </a:rPr>
                        <a:t> in Beit Shemesh, lower than the Haredi population nationally (62%) and the national average (85%)</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The average monthly salary among the Haredi population in Beit Shemesh is </a:t>
                      </a:r>
                      <a:r>
                        <a:rPr lang="en-US" altLang="he-IL" sz="1600" b="1" dirty="0">
                          <a:solidFill>
                            <a:srgbClr val="36636F"/>
                          </a:solidFill>
                          <a:latin typeface="Segoe UI" panose="020B0502040204020203" pitchFamily="34" charset="0"/>
                          <a:cs typeface="Segoe UI" panose="020B0502040204020203" pitchFamily="34" charset="0"/>
                        </a:rPr>
                        <a:t>NIS 6,926 </a:t>
                      </a:r>
                      <a:r>
                        <a:rPr lang="en-US" altLang="he-IL" sz="1600" b="0" dirty="0">
                          <a:solidFill>
                            <a:srgbClr val="36636F"/>
                          </a:solidFill>
                          <a:latin typeface="Segoe UI" panose="020B0502040204020203" pitchFamily="34" charset="0"/>
                          <a:cs typeface="Segoe UI" panose="020B0502040204020203" pitchFamily="34" charset="0"/>
                        </a:rPr>
                        <a:t>(compared to NIS 7,892 among Haredi Israelis nationally and NIS 13,382 among NHJIs [non-Haredi Jewish Israelis]).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altLang="he-IL"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84670190"/>
                  </a:ext>
                </a:extLst>
              </a:tr>
            </a:tbl>
          </a:graphicData>
        </a:graphic>
      </p:graphicFrame>
      <p:sp>
        <p:nvSpPr>
          <p:cNvPr id="8" name="Rectangle 16">
            <a:extLst>
              <a:ext uri="{FF2B5EF4-FFF2-40B4-BE49-F238E27FC236}">
                <a16:creationId xmlns:a16="http://schemas.microsoft.com/office/drawing/2014/main" id="{6F7F6C24-E0B4-87E1-5183-6C3E734F355C}"/>
              </a:ext>
            </a:extLst>
          </p:cNvPr>
          <p:cNvSpPr>
            <a:spLocks noChangeArrowheads="1"/>
          </p:cNvSpPr>
          <p:nvPr/>
        </p:nvSpPr>
        <p:spPr bwMode="auto">
          <a:xfrm>
            <a:off x="5195253" y="5605104"/>
            <a:ext cx="6373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9" name="תמונה 3">
            <a:extLst>
              <a:ext uri="{FF2B5EF4-FFF2-40B4-BE49-F238E27FC236}">
                <a16:creationId xmlns:a16="http://schemas.microsoft.com/office/drawing/2014/main" id="{FB4FD11F-016E-987E-893B-2DC73792E658}"/>
              </a:ext>
            </a:extLst>
          </p:cNvPr>
          <p:cNvPicPr>
            <a:picLocks noChangeAspect="1"/>
          </p:cNvPicPr>
          <p:nvPr/>
        </p:nvPicPr>
        <p:blipFill>
          <a:blip r:embed="rId3"/>
          <a:stretch>
            <a:fillRect/>
          </a:stretch>
        </p:blipFill>
        <p:spPr>
          <a:xfrm>
            <a:off x="623379" y="1111806"/>
            <a:ext cx="4090962" cy="5268479"/>
          </a:xfrm>
          <a:prstGeom prst="rect">
            <a:avLst/>
          </a:prstGeom>
        </p:spPr>
      </p:pic>
      <p:sp>
        <p:nvSpPr>
          <p:cNvPr id="10" name="Rectangle 16">
            <a:extLst>
              <a:ext uri="{FF2B5EF4-FFF2-40B4-BE49-F238E27FC236}">
                <a16:creationId xmlns:a16="http://schemas.microsoft.com/office/drawing/2014/main" id="{03695BEE-A808-5907-47DA-8547D58ECC06}"/>
              </a:ext>
            </a:extLst>
          </p:cNvPr>
          <p:cNvSpPr>
            <a:spLocks noChangeArrowheads="1"/>
          </p:cNvSpPr>
          <p:nvPr/>
        </p:nvSpPr>
        <p:spPr bwMode="auto">
          <a:xfrm>
            <a:off x="5195253" y="5221422"/>
            <a:ext cx="6373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Central Bureau of Statistics (CBS). General Data – 2020.</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1" name="תיבת טקסט 14">
            <a:extLst>
              <a:ext uri="{FF2B5EF4-FFF2-40B4-BE49-F238E27FC236}">
                <a16:creationId xmlns:a16="http://schemas.microsoft.com/office/drawing/2014/main" id="{362F04E5-2434-D2A6-B573-19D239E39AC0}"/>
              </a:ext>
            </a:extLst>
          </p:cNvPr>
          <p:cNvSpPr txBox="1"/>
          <p:nvPr/>
        </p:nvSpPr>
        <p:spPr>
          <a:xfrm>
            <a:off x="5201418" y="5418412"/>
            <a:ext cx="6373368" cy="246221"/>
          </a:xfrm>
          <a:prstGeom prst="rect">
            <a:avLst/>
          </a:prstGeom>
          <a:noFill/>
        </p:spPr>
        <p:txBody>
          <a:bodyPr wrap="square">
            <a:spAutoFit/>
          </a:bodyPr>
          <a:lstStyle/>
          <a:p>
            <a:pPr algn="l" rtl="0"/>
            <a:r>
              <a:rPr lang="en-US" sz="1000" dirty="0">
                <a:latin typeface="Segoe UI" panose="020B0502040204020203" pitchFamily="34" charset="0"/>
                <a:cs typeface="Segoe UI" panose="020B0502040204020203" pitchFamily="34" charset="0"/>
              </a:rPr>
              <a:t>* Source: CBS, Families in Israel – Data in Honor of Family Day, 2021</a:t>
            </a:r>
            <a:endParaRPr lang="he-IL" sz="1000" dirty="0">
              <a:latin typeface="Segoe UI" panose="020B0502040204020203" pitchFamily="34" charset="0"/>
              <a:cs typeface="Segoe UI" panose="020B0502040204020203" pitchFamily="34" charset="0"/>
            </a:endParaRPr>
          </a:p>
        </p:txBody>
      </p:sp>
      <p:sp>
        <p:nvSpPr>
          <p:cNvPr id="12" name="תיבת טקסט 1">
            <a:extLst>
              <a:ext uri="{FF2B5EF4-FFF2-40B4-BE49-F238E27FC236}">
                <a16:creationId xmlns:a16="http://schemas.microsoft.com/office/drawing/2014/main" id="{6237D1A6-503B-70F9-F641-D0365A72ACB8}"/>
              </a:ext>
            </a:extLst>
          </p:cNvPr>
          <p:cNvSpPr txBox="1"/>
          <p:nvPr/>
        </p:nvSpPr>
        <p:spPr>
          <a:xfrm>
            <a:off x="623380" y="633236"/>
            <a:ext cx="4090962" cy="523220"/>
          </a:xfrm>
          <a:prstGeom prst="rect">
            <a:avLst/>
          </a:prstGeom>
          <a:noFill/>
        </p:spPr>
        <p:txBody>
          <a:bodyPr wrap="square" rtlCol="1">
            <a:spAutoFit/>
          </a:bodyPr>
          <a:lstStyle/>
          <a:p>
            <a:pPr algn="ctr" rtl="0"/>
            <a:r>
              <a:rPr lang="en-US" sz="1400" b="1" dirty="0">
                <a:latin typeface="Segoe UI" panose="020B0502040204020203" pitchFamily="34" charset="0"/>
                <a:cs typeface="Segoe UI" panose="020B0502040204020203" pitchFamily="34" charset="0"/>
              </a:rPr>
              <a:t>Concentration of Haredi Population in Beit Shemesh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a:t>
            </a:r>
            <a:endParaRPr lang="he-IL"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4191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58E93C-FCE0-09F3-4158-D1B2C1BE6F18}"/>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General Data*</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E3BE1DC7-3DDE-07F6-74D4-C2DBF8F69CC3}"/>
              </a:ext>
            </a:extLst>
          </p:cNvPr>
          <p:cNvSpPr/>
          <p:nvPr/>
        </p:nvSpPr>
        <p:spPr>
          <a:xfrm>
            <a:off x="5045149" y="799699"/>
            <a:ext cx="7146851" cy="4000006"/>
          </a:xfrm>
          <a:prstGeom prst="rect">
            <a:avLst/>
          </a:prstGeom>
        </p:spPr>
        <p:txBody>
          <a:bodyPr wrap="square">
            <a:spAutoFit/>
          </a:bodyPr>
          <a:lstStyle/>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Beit Shemesh is a </a:t>
            </a:r>
            <a:r>
              <a:rPr lang="en-US" sz="1200" b="1" dirty="0">
                <a:latin typeface="Segoe UI" panose="020B0502040204020203" pitchFamily="34" charset="0"/>
                <a:cs typeface="Segoe UI" panose="020B0502040204020203" pitchFamily="34" charset="0"/>
              </a:rPr>
              <a:t>focal point</a:t>
            </a:r>
            <a:r>
              <a:rPr lang="en-US" sz="1200" dirty="0">
                <a:latin typeface="Segoe UI" panose="020B0502040204020203" pitchFamily="34" charset="0"/>
                <a:cs typeface="Segoe UI" panose="020B0502040204020203" pitchFamily="34" charset="0"/>
              </a:rPr>
              <a:t> that connects the Jerusalem area to the </a:t>
            </a:r>
            <a:r>
              <a:rPr lang="en-US" sz="1200" dirty="0" err="1">
                <a:latin typeface="Segoe UI" panose="020B0502040204020203" pitchFamily="34" charset="0"/>
                <a:cs typeface="Segoe UI" panose="020B0502040204020203" pitchFamily="34" charset="0"/>
              </a:rPr>
              <a:t>Bnei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Brak</a:t>
            </a:r>
            <a:r>
              <a:rPr lang="en-US" sz="1200" dirty="0">
                <a:latin typeface="Segoe UI" panose="020B0502040204020203" pitchFamily="34" charset="0"/>
                <a:cs typeface="Segoe UI" panose="020B0502040204020203" pitchFamily="34" charset="0"/>
              </a:rPr>
              <a:t> area and central Israel.</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Veteran Beit Shemesh is in the northern part of the city, around which additional neighborhoods grew. The city expanded south, and there is currently a </a:t>
            </a:r>
            <a:r>
              <a:rPr lang="en-US" sz="1200" b="1" dirty="0">
                <a:latin typeface="Segoe UI" panose="020B0502040204020203" pitchFamily="34" charset="0"/>
                <a:cs typeface="Segoe UI" panose="020B0502040204020203" pitchFamily="34" charset="0"/>
              </a:rPr>
              <a:t>huge building trend</a:t>
            </a:r>
            <a:r>
              <a:rPr lang="en-US" sz="1200" dirty="0">
                <a:latin typeface="Segoe UI" panose="020B0502040204020203" pitchFamily="34" charset="0"/>
                <a:cs typeface="Segoe UI" panose="020B0502040204020203" pitchFamily="34" charset="0"/>
              </a:rPr>
              <a:t> that will transform Beit Shemesh from a city of 150,000 to a city of 250,000 residents in three years.</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Beit Shemesh is divided into ten main areas which were settled several waves.</a:t>
            </a:r>
            <a:endParaRPr lang="he-IL" sz="1200" dirty="0">
              <a:latin typeface="Segoe UI" panose="020B0502040204020203" pitchFamily="34" charset="0"/>
              <a:cs typeface="Segoe UI" panose="020B0502040204020203" pitchFamily="34" charset="0"/>
            </a:endParaRP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The city has a diverse social-cultural fabric (Haredi-majority neighborhoods and mixed neighborhoods), a result of the city’s having developed and been populated over time.</a:t>
            </a:r>
            <a:br>
              <a:rPr lang="en-US" sz="1200" dirty="0">
                <a:latin typeface="Segoe UI" panose="020B0502040204020203" pitchFamily="34" charset="0"/>
                <a:cs typeface="Segoe UI" panose="020B0502040204020203" pitchFamily="34" charset="0"/>
              </a:rPr>
            </a:br>
            <a:r>
              <a:rPr lang="en-US" sz="1200" dirty="0">
                <a:latin typeface="Segoe UI" panose="020B0502040204020203" pitchFamily="34" charset="0"/>
                <a:cs typeface="Segoe UI" panose="020B0502040204020203" pitchFamily="34" charset="0"/>
              </a:rPr>
              <a:t>Today </a:t>
            </a:r>
            <a:r>
              <a:rPr lang="en-US" sz="1200" b="1" dirty="0">
                <a:latin typeface="Segoe UI" panose="020B0502040204020203" pitchFamily="34" charset="0"/>
                <a:cs typeface="Segoe UI" panose="020B0502040204020203" pitchFamily="34" charset="0"/>
              </a:rPr>
              <a:t>over half the city’s residents are Haredi</a:t>
            </a:r>
            <a:r>
              <a:rPr lang="en-US" sz="1200" dirty="0">
                <a:latin typeface="Segoe UI" panose="020B0502040204020203" pitchFamily="34" charset="0"/>
                <a:cs typeface="Segoe UI" panose="020B0502040204020203" pitchFamily="34" charset="0"/>
              </a:rPr>
              <a:t> and belong to various Haredi streams.</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Haredi residents live in communities, surrounding public buildings, specifically synagogues. There are several streams: Hassidic/Lithuanian/Sephardic, and there are several sects in each stream – each sect has external distinguishing markers and different public needs.</a:t>
            </a:r>
            <a:endParaRPr lang="he-IL" sz="1200" dirty="0">
              <a:latin typeface="Segoe UI" panose="020B0502040204020203" pitchFamily="34" charset="0"/>
              <a:cs typeface="Segoe UI" panose="020B0502040204020203" pitchFamily="34" charset="0"/>
            </a:endParaRP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The variety of religious and Haredi streams in the city and the very high proportion of children necessitate tools that appropriately address the lack of public space and public buildings.</a:t>
            </a:r>
            <a:endParaRPr lang="he-IL" sz="1200" dirty="0">
              <a:latin typeface="Segoe UI" panose="020B0502040204020203" pitchFamily="34" charset="0"/>
              <a:cs typeface="Segoe UI" panose="020B0502040204020203" pitchFamily="34" charset="0"/>
            </a:endParaRPr>
          </a:p>
        </p:txBody>
      </p:sp>
      <p:sp>
        <p:nvSpPr>
          <p:cNvPr id="7" name="Rectangle 16">
            <a:extLst>
              <a:ext uri="{FF2B5EF4-FFF2-40B4-BE49-F238E27FC236}">
                <a16:creationId xmlns:a16="http://schemas.microsoft.com/office/drawing/2014/main" id="{5BE7451A-BAF9-BFD6-43C5-44994F95DF0D}"/>
              </a:ext>
            </a:extLst>
          </p:cNvPr>
          <p:cNvSpPr>
            <a:spLocks noChangeArrowheads="1"/>
          </p:cNvSpPr>
          <p:nvPr/>
        </p:nvSpPr>
        <p:spPr bwMode="auto">
          <a:xfrm>
            <a:off x="151000" y="5359987"/>
            <a:ext cx="68682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Beit Shemesh Overall Master Plan, Planning Division, Construction and Housing Ministry, Armon Architects and Kaiser, December 2020.</a:t>
            </a:r>
            <a:endParaRPr lang="he-IL" altLang="he-IL" sz="1000" dirty="0">
              <a:latin typeface="Segoe UI" panose="020B0502040204020203" pitchFamily="34" charset="0"/>
              <a:cs typeface="Segoe UI" panose="020B0502040204020203" pitchFamily="34" charset="0"/>
            </a:endParaRPr>
          </a:p>
        </p:txBody>
      </p:sp>
      <p:sp>
        <p:nvSpPr>
          <p:cNvPr id="8" name="Rectangle 16">
            <a:extLst>
              <a:ext uri="{FF2B5EF4-FFF2-40B4-BE49-F238E27FC236}">
                <a16:creationId xmlns:a16="http://schemas.microsoft.com/office/drawing/2014/main" id="{A3A0446F-9B82-51E3-8277-53F39E976DDA}"/>
              </a:ext>
            </a:extLst>
          </p:cNvPr>
          <p:cNvSpPr>
            <a:spLocks noChangeArrowheads="1"/>
          </p:cNvSpPr>
          <p:nvPr/>
        </p:nvSpPr>
        <p:spPr bwMode="auto">
          <a:xfrm>
            <a:off x="150999" y="6070904"/>
            <a:ext cx="53544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16">
            <a:extLst>
              <a:ext uri="{FF2B5EF4-FFF2-40B4-BE49-F238E27FC236}">
                <a16:creationId xmlns:a16="http://schemas.microsoft.com/office/drawing/2014/main" id="{C8B7C69C-245F-1558-9063-8499386CAFB4}"/>
              </a:ext>
            </a:extLst>
          </p:cNvPr>
          <p:cNvSpPr>
            <a:spLocks noChangeArrowheads="1"/>
          </p:cNvSpPr>
          <p:nvPr/>
        </p:nvSpPr>
        <p:spPr bwMode="auto">
          <a:xfrm>
            <a:off x="151000" y="5753727"/>
            <a:ext cx="6592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Summary of Beit Shemesh Steering Committee, Apr. 28,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0" name="תמונה 2">
            <a:extLst>
              <a:ext uri="{FF2B5EF4-FFF2-40B4-BE49-F238E27FC236}">
                <a16:creationId xmlns:a16="http://schemas.microsoft.com/office/drawing/2014/main" id="{3EDE55F3-36E7-C57F-EFFD-D4FC26262C3C}"/>
              </a:ext>
            </a:extLst>
          </p:cNvPr>
          <p:cNvPicPr>
            <a:picLocks noChangeAspect="1"/>
          </p:cNvPicPr>
          <p:nvPr/>
        </p:nvPicPr>
        <p:blipFill>
          <a:blip r:embed="rId3"/>
          <a:stretch>
            <a:fillRect/>
          </a:stretch>
        </p:blipFill>
        <p:spPr>
          <a:xfrm>
            <a:off x="151000" y="1760091"/>
            <a:ext cx="4894149" cy="2909300"/>
          </a:xfrm>
          <a:prstGeom prst="rect">
            <a:avLst/>
          </a:prstGeom>
        </p:spPr>
      </p:pic>
    </p:spTree>
    <p:extLst>
      <p:ext uri="{BB962C8B-B14F-4D97-AF65-F5344CB8AC3E}">
        <p14:creationId xmlns:p14="http://schemas.microsoft.com/office/powerpoint/2010/main" val="257145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B08B23-0206-081A-B0B2-C461C37D369A}"/>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Public Buildings, Transit, and Mobility*</a:t>
            </a:r>
            <a:endParaRPr lang="he-IL" sz="2400" b="1" dirty="0">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AA283053-18D1-D07A-E156-EC3E13108E8E}"/>
              </a:ext>
            </a:extLst>
          </p:cNvPr>
          <p:cNvGraphicFramePr>
            <a:graphicFrameLocks noGrp="1"/>
          </p:cNvGraphicFramePr>
          <p:nvPr>
            <p:extLst>
              <p:ext uri="{D42A27DB-BD31-4B8C-83A1-F6EECF244321}">
                <p14:modId xmlns:p14="http://schemas.microsoft.com/office/powerpoint/2010/main" val="605995781"/>
              </p:ext>
            </p:extLst>
          </p:nvPr>
        </p:nvGraphicFramePr>
        <p:xfrm>
          <a:off x="5788642" y="879238"/>
          <a:ext cx="6303548" cy="4605420"/>
        </p:xfrm>
        <a:graphic>
          <a:graphicData uri="http://schemas.openxmlformats.org/drawingml/2006/table">
            <a:tbl>
              <a:tblPr rtl="1" firstRow="1" bandRow="1">
                <a:tableStyleId>{5940675A-B579-460E-94D1-54222C63F5DA}</a:tableStyleId>
              </a:tblPr>
              <a:tblGrid>
                <a:gridCol w="6303548">
                  <a:extLst>
                    <a:ext uri="{9D8B030D-6E8A-4147-A177-3AD203B41FA5}">
                      <a16:colId xmlns:a16="http://schemas.microsoft.com/office/drawing/2014/main" val="3675287082"/>
                    </a:ext>
                  </a:extLst>
                </a:gridCol>
              </a:tblGrid>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Given the city’s rapid growth, public buildings are lacking in some neighborhoods</a:t>
                      </a:r>
                      <a:r>
                        <a:rPr lang="en-US" altLang="he-IL" sz="1400" b="0" dirty="0">
                          <a:solidFill>
                            <a:srgbClr val="36636F"/>
                          </a:solidFill>
                          <a:latin typeface="Segoe UI" panose="020B0502040204020203" pitchFamily="34" charset="0"/>
                          <a:cs typeface="Segoe UI" panose="020B0502040204020203" pitchFamily="34" charset="0"/>
                        </a:rPr>
                        <a:t> (specifically family health centers and sports &amp; leisure buildings).</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650059573"/>
                  </a:ext>
                </a:extLst>
              </a:tr>
              <a:tr h="520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There are 4 community centers in the veteran neighborhoods, and 3 centers are currently being built </a:t>
                      </a:r>
                      <a:r>
                        <a:rPr lang="en-US" altLang="he-IL" sz="1400" b="0" dirty="0">
                          <a:solidFill>
                            <a:srgbClr val="36636F"/>
                          </a:solidFill>
                          <a:latin typeface="Segoe UI" panose="020B0502040204020203" pitchFamily="34" charset="0"/>
                          <a:cs typeface="Segoe UI" panose="020B0502040204020203" pitchFamily="34" charset="0"/>
                        </a:rPr>
                        <a:t>(between C1 and C2, in </a:t>
                      </a:r>
                      <a:r>
                        <a:rPr lang="en-US" altLang="he-IL" sz="1400" b="0" dirty="0" err="1">
                          <a:solidFill>
                            <a:srgbClr val="36636F"/>
                          </a:solidFill>
                          <a:latin typeface="Segoe UI" panose="020B0502040204020203" pitchFamily="34" charset="0"/>
                          <a:cs typeface="Segoe UI" panose="020B0502040204020203" pitchFamily="34" charset="0"/>
                        </a:rPr>
                        <a:t>Naveh</a:t>
                      </a:r>
                      <a:r>
                        <a:rPr lang="en-US" altLang="he-IL" sz="1400" b="0" dirty="0">
                          <a:solidFill>
                            <a:srgbClr val="36636F"/>
                          </a:solidFill>
                          <a:latin typeface="Segoe UI" panose="020B0502040204020203" pitchFamily="34" charset="0"/>
                          <a:cs typeface="Segoe UI" panose="020B0502040204020203" pitchFamily="34" charset="0"/>
                        </a:rPr>
                        <a:t> Shamir, and in Ramah D).</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173894394"/>
                  </a:ext>
                </a:extLst>
              </a:tr>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Also, given the rapid growth, there are many temporary and portable public buildings </a:t>
                      </a:r>
                      <a:r>
                        <a:rPr lang="en-US" altLang="he-IL" sz="1400" b="0" dirty="0">
                          <a:solidFill>
                            <a:srgbClr val="36636F"/>
                          </a:solidFill>
                          <a:latin typeface="Segoe UI" panose="020B0502040204020203" pitchFamily="34" charset="0"/>
                          <a:cs typeface="Segoe UI" panose="020B0502040204020203" pitchFamily="34" charset="0"/>
                        </a:rPr>
                        <a:t>(used as synagogues, preschools, and schools)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992144056"/>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There is a disparity between the city’s educational needs and the facilities in place (a lack of approx. 1,000 classrooms)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1379712500"/>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lack of parking spaces adjacent to the preschools creates an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unsafe environment—</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frequent movement of cars during drop-off and pick-up times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209232502"/>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city lacks about 15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bus stops</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and needs additional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inter-city bus lines.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2530091240"/>
                  </a:ext>
                </a:extLst>
              </a:tr>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Most residents travel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by bus (80-90%)</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—Beit Shemesh has 143 cars per 1,000 residents (nat’l avg. – 335)</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747857914"/>
                  </a:ext>
                </a:extLst>
              </a:tr>
            </a:tbl>
          </a:graphicData>
        </a:graphic>
      </p:graphicFrame>
      <p:sp>
        <p:nvSpPr>
          <p:cNvPr id="7" name="Rectangle 16">
            <a:extLst>
              <a:ext uri="{FF2B5EF4-FFF2-40B4-BE49-F238E27FC236}">
                <a16:creationId xmlns:a16="http://schemas.microsoft.com/office/drawing/2014/main" id="{7F76D4E8-44BD-E6FC-AB72-6CE00B38966A}"/>
              </a:ext>
            </a:extLst>
          </p:cNvPr>
          <p:cNvSpPr>
            <a:spLocks noChangeArrowheads="1"/>
          </p:cNvSpPr>
          <p:nvPr/>
        </p:nvSpPr>
        <p:spPr bwMode="auto">
          <a:xfrm>
            <a:off x="5618589" y="6009028"/>
            <a:ext cx="42680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#4 Summary, Aug. 9, 2021</a:t>
            </a:r>
          </a:p>
        </p:txBody>
      </p:sp>
      <p:sp>
        <p:nvSpPr>
          <p:cNvPr id="8" name="Rectangle 16">
            <a:extLst>
              <a:ext uri="{FF2B5EF4-FFF2-40B4-BE49-F238E27FC236}">
                <a16:creationId xmlns:a16="http://schemas.microsoft.com/office/drawing/2014/main" id="{5B816EB2-1874-61BB-ADC0-782D777F792D}"/>
              </a:ext>
            </a:extLst>
          </p:cNvPr>
          <p:cNvSpPr>
            <a:spLocks noChangeArrowheads="1"/>
          </p:cNvSpPr>
          <p:nvPr/>
        </p:nvSpPr>
        <p:spPr bwMode="auto">
          <a:xfrm>
            <a:off x="0" y="5946356"/>
            <a:ext cx="5461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70893A2A-FBF0-5087-0026-B9B6C2E3F6AF}"/>
              </a:ext>
            </a:extLst>
          </p:cNvPr>
          <p:cNvGraphicFramePr>
            <a:graphicFrameLocks noGrp="1"/>
          </p:cNvGraphicFramePr>
          <p:nvPr>
            <p:extLst>
              <p:ext uri="{D42A27DB-BD31-4B8C-83A1-F6EECF244321}">
                <p14:modId xmlns:p14="http://schemas.microsoft.com/office/powerpoint/2010/main" val="1986027033"/>
              </p:ext>
            </p:extLst>
          </p:nvPr>
        </p:nvGraphicFramePr>
        <p:xfrm>
          <a:off x="764408" y="1344673"/>
          <a:ext cx="3983305" cy="4621537"/>
        </p:xfrm>
        <a:graphic>
          <a:graphicData uri="http://schemas.openxmlformats.org/drawingml/2006/table">
            <a:tbl>
              <a:tblPr rtl="1" firstRow="1" bandRow="1">
                <a:tableStyleId>{5940675A-B579-460E-94D1-54222C63F5DA}</a:tableStyleId>
              </a:tblPr>
              <a:tblGrid>
                <a:gridCol w="3983305">
                  <a:extLst>
                    <a:ext uri="{9D8B030D-6E8A-4147-A177-3AD203B41FA5}">
                      <a16:colId xmlns:a16="http://schemas.microsoft.com/office/drawing/2014/main" val="3675287082"/>
                    </a:ext>
                  </a:extLst>
                </a:gridCol>
              </a:tblGrid>
              <a:tr h="1055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city has a new master plan and an approved urban building scheme (which will add 8,000 housing units).</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Part of the </a:t>
                      </a: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master plan’s</a:t>
                      </a: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goal is to create pedestrian contiguity, addressing the </a:t>
                      </a: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hilly terrain</a:t>
                      </a: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which challenges travel by foot.</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1377563724"/>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As part of the umbrella agreement, the construction of family health centers in the new neighborhoods was defined as a condition in the urban building scheme.</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796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Health clinic buildings and courtyards have potential as space for children’s activities.</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bl>
          </a:graphicData>
        </a:graphic>
      </p:graphicFrame>
      <p:pic>
        <p:nvPicPr>
          <p:cNvPr id="10" name="Graphic 9" descr="Deciduous tree">
            <a:extLst>
              <a:ext uri="{FF2B5EF4-FFF2-40B4-BE49-F238E27FC236}">
                <a16:creationId xmlns:a16="http://schemas.microsoft.com/office/drawing/2014/main" id="{61DA4AC6-740A-43A7-D673-3497C41C6C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5055" y="1769947"/>
            <a:ext cx="914400" cy="914400"/>
          </a:xfrm>
          <a:prstGeom prst="rect">
            <a:avLst/>
          </a:prstGeom>
        </p:spPr>
      </p:pic>
      <p:pic>
        <p:nvPicPr>
          <p:cNvPr id="11" name="Graphic 10" descr="Deciduous tree">
            <a:extLst>
              <a:ext uri="{FF2B5EF4-FFF2-40B4-BE49-F238E27FC236}">
                <a16:creationId xmlns:a16="http://schemas.microsoft.com/office/drawing/2014/main" id="{D6393409-7E46-70D9-5B3B-793213E7A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6900" y="4179641"/>
            <a:ext cx="790333" cy="790333"/>
          </a:xfrm>
          <a:prstGeom prst="rect">
            <a:avLst/>
          </a:prstGeom>
        </p:spPr>
      </p:pic>
      <p:sp>
        <p:nvSpPr>
          <p:cNvPr id="12" name="Rectangle 16">
            <a:extLst>
              <a:ext uri="{FF2B5EF4-FFF2-40B4-BE49-F238E27FC236}">
                <a16:creationId xmlns:a16="http://schemas.microsoft.com/office/drawing/2014/main" id="{61E3F5A6-2040-160A-CE80-2B48D72564E6}"/>
              </a:ext>
            </a:extLst>
          </p:cNvPr>
          <p:cNvSpPr>
            <a:spLocks noChangeArrowheads="1"/>
          </p:cNvSpPr>
          <p:nvPr/>
        </p:nvSpPr>
        <p:spPr bwMode="auto">
          <a:xfrm>
            <a:off x="348770" y="6100807"/>
            <a:ext cx="32662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in Beit Shemesh Summary, Apr. 28, 2021</a:t>
            </a:r>
          </a:p>
        </p:txBody>
      </p:sp>
      <p:sp>
        <p:nvSpPr>
          <p:cNvPr id="13" name="Rectangle 16">
            <a:extLst>
              <a:ext uri="{FF2B5EF4-FFF2-40B4-BE49-F238E27FC236}">
                <a16:creationId xmlns:a16="http://schemas.microsoft.com/office/drawing/2014/main" id="{8AA79885-44D5-0DE8-8A73-16B5AA522EDF}"/>
              </a:ext>
            </a:extLst>
          </p:cNvPr>
          <p:cNvSpPr>
            <a:spLocks noChangeArrowheads="1"/>
          </p:cNvSpPr>
          <p:nvPr/>
        </p:nvSpPr>
        <p:spPr bwMode="auto">
          <a:xfrm>
            <a:off x="3615068" y="6192577"/>
            <a:ext cx="82281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Beit Shemesh Overall Master Plan, Planning Division, Construction and Housing Ministry, Armon Architects and Kaiser, December 2020</a:t>
            </a:r>
          </a:p>
        </p:txBody>
      </p:sp>
    </p:spTree>
    <p:extLst>
      <p:ext uri="{BB962C8B-B14F-4D97-AF65-F5344CB8AC3E}">
        <p14:creationId xmlns:p14="http://schemas.microsoft.com/office/powerpoint/2010/main" val="379448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A25C0-8EFB-6B0C-353D-C90D180A92F7}"/>
              </a:ext>
            </a:extLst>
          </p:cNvPr>
          <p:cNvSpPr txBox="1"/>
          <p:nvPr/>
        </p:nvSpPr>
        <p:spPr>
          <a:xfrm>
            <a:off x="0" y="-5646"/>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Public Space – Ramat Avraham and Ramat Beit Shemesh C1*</a:t>
            </a:r>
          </a:p>
        </p:txBody>
      </p:sp>
      <p:graphicFrame>
        <p:nvGraphicFramePr>
          <p:cNvPr id="6" name="Table 5">
            <a:extLst>
              <a:ext uri="{FF2B5EF4-FFF2-40B4-BE49-F238E27FC236}">
                <a16:creationId xmlns:a16="http://schemas.microsoft.com/office/drawing/2014/main" id="{925521CD-AC66-21B9-A40D-40C33B40AF34}"/>
              </a:ext>
            </a:extLst>
          </p:cNvPr>
          <p:cNvGraphicFramePr>
            <a:graphicFrameLocks noGrp="1"/>
          </p:cNvGraphicFramePr>
          <p:nvPr>
            <p:extLst>
              <p:ext uri="{D42A27DB-BD31-4B8C-83A1-F6EECF244321}">
                <p14:modId xmlns:p14="http://schemas.microsoft.com/office/powerpoint/2010/main" val="1929110354"/>
              </p:ext>
            </p:extLst>
          </p:nvPr>
        </p:nvGraphicFramePr>
        <p:xfrm>
          <a:off x="6692696" y="928337"/>
          <a:ext cx="4849079" cy="5278351"/>
        </p:xfrm>
        <a:graphic>
          <a:graphicData uri="http://schemas.openxmlformats.org/drawingml/2006/table">
            <a:tbl>
              <a:tblPr rtl="1" firstRow="1" bandRow="1">
                <a:tableStyleId>{5940675A-B579-460E-94D1-54222C63F5DA}</a:tableStyleId>
              </a:tblPr>
              <a:tblGrid>
                <a:gridCol w="4849079">
                  <a:extLst>
                    <a:ext uri="{9D8B030D-6E8A-4147-A177-3AD203B41FA5}">
                      <a16:colId xmlns:a16="http://schemas.microsoft.com/office/drawing/2014/main" val="3675287082"/>
                    </a:ext>
                  </a:extLst>
                </a:gridCol>
              </a:tblGrid>
              <a:tr h="6831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 master plan includes the construction of 20-30–story residential buildings – there is opposition among residents.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514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a:ln>
                            <a:noFill/>
                          </a:ln>
                          <a:solidFill>
                            <a:schemeClr val="bg1"/>
                          </a:solidFill>
                          <a:effectLst/>
                          <a:latin typeface="Segoe UI" panose="020B0502040204020203" pitchFamily="34" charset="0"/>
                          <a:ea typeface="+mn-ea"/>
                          <a:cs typeface="Segoe UI" panose="020B0502040204020203" pitchFamily="34" charset="0"/>
                        </a:rPr>
                        <a:t>There is a lack of public space, shade, and trees alongside the sidewalks (primarily in new neighborhoods).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173894394"/>
                  </a:ext>
                </a:extLst>
              </a:tr>
              <a:tr h="6150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There is a lack of pocket gardens (primarily in new neighborhoods).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992144056"/>
                  </a:ext>
                </a:extLst>
              </a:tr>
              <a:tr h="570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 existing public parks are not appropriate to the population types and to various ages.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2583581284"/>
                  </a:ext>
                </a:extLst>
              </a:tr>
              <a:tr h="5484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altLang="he-IL" sz="1600" b="1" i="0" u="none" strike="noStrike" kern="1200" cap="none" normalizeH="0" baseline="0" dirty="0">
                        <a:ln>
                          <a:noFill/>
                        </a:ln>
                        <a:solidFill>
                          <a:schemeClr val="bg1"/>
                        </a:solidFill>
                        <a:effectLst/>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41357164"/>
                  </a:ext>
                </a:extLst>
              </a:tr>
              <a:tr h="90846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he-IL" sz="1600" b="1" dirty="0">
                          <a:solidFill>
                            <a:srgbClr val="36636F"/>
                          </a:solidFill>
                          <a:latin typeface="Segoe UI" panose="020B0502040204020203" pitchFamily="34" charset="0"/>
                          <a:cs typeface="Segoe UI" panose="020B0502040204020203" pitchFamily="34" charset="0"/>
                        </a:rPr>
                        <a:t>Encouraging culturally adapted mixed-use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600" b="0" dirty="0">
                          <a:solidFill>
                            <a:srgbClr val="36636F"/>
                          </a:solidFill>
                          <a:latin typeface="Segoe UI" panose="020B0502040204020203" pitchFamily="34" charset="0"/>
                          <a:cs typeface="Segoe UI" panose="020B0502040204020203" pitchFamily="34" charset="0"/>
                        </a:rPr>
                        <a:t>(e.g., dedicating public buildings for double use – synagogue/school(/</a:t>
                      </a:r>
                      <a:r>
                        <a:rPr lang="en-US" altLang="he-IL" sz="1600" b="0" dirty="0">
                          <a:solidFill>
                            <a:srgbClr val="36636F"/>
                          </a:solidFill>
                          <a:highlight>
                            <a:srgbClr val="FFFF00"/>
                          </a:highlight>
                          <a:latin typeface="Segoe UI" panose="020B0502040204020203" pitchFamily="34" charset="0"/>
                          <a:cs typeface="Segoe UI" panose="020B0502040204020203" pitchFamily="34" charset="0"/>
                        </a:rPr>
                        <a:t>seminary</a:t>
                      </a:r>
                      <a:r>
                        <a:rPr lang="en-US" altLang="he-IL" sz="1600" b="0" dirty="0">
                          <a:solidFill>
                            <a:srgbClr val="36636F"/>
                          </a:solidFill>
                          <a:latin typeface="Segoe UI" panose="020B0502040204020203" pitchFamily="34" charset="0"/>
                          <a:cs typeface="Segoe UI" panose="020B0502040204020203" pitchFamily="34" charset="0"/>
                        </a:rPr>
                        <a:t>), mikveh / family health center)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45478384"/>
                  </a:ext>
                </a:extLst>
              </a:tr>
              <a:tr h="6988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Ensuring public space is culturally-adapted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(e.g., locating street benches not facing buildings, locating playgrounds not near mikvehs)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4075506331"/>
                  </a:ext>
                </a:extLst>
              </a:tr>
            </a:tbl>
          </a:graphicData>
        </a:graphic>
      </p:graphicFrame>
      <p:sp>
        <p:nvSpPr>
          <p:cNvPr id="7" name="Rectangle 16">
            <a:extLst>
              <a:ext uri="{FF2B5EF4-FFF2-40B4-BE49-F238E27FC236}">
                <a16:creationId xmlns:a16="http://schemas.microsoft.com/office/drawing/2014/main" id="{9727D2AB-C7EB-C117-6355-69C1A3FED6A4}"/>
              </a:ext>
            </a:extLst>
          </p:cNvPr>
          <p:cNvSpPr>
            <a:spLocks noChangeArrowheads="1"/>
          </p:cNvSpPr>
          <p:nvPr/>
        </p:nvSpPr>
        <p:spPr bwMode="auto">
          <a:xfrm>
            <a:off x="12532" y="5955181"/>
            <a:ext cx="62168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p>
        </p:txBody>
      </p:sp>
      <p:sp>
        <p:nvSpPr>
          <p:cNvPr id="8" name="Rectangle 16">
            <a:extLst>
              <a:ext uri="{FF2B5EF4-FFF2-40B4-BE49-F238E27FC236}">
                <a16:creationId xmlns:a16="http://schemas.microsoft.com/office/drawing/2014/main" id="{6FA082DA-398F-8AEE-55E7-E05CBE5FF123}"/>
              </a:ext>
            </a:extLst>
          </p:cNvPr>
          <p:cNvSpPr>
            <a:spLocks noChangeArrowheads="1"/>
          </p:cNvSpPr>
          <p:nvPr/>
        </p:nvSpPr>
        <p:spPr bwMode="auto">
          <a:xfrm>
            <a:off x="12532" y="6201402"/>
            <a:ext cx="539131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in Beit Shemesh Summary, Apr. 28, 2021</a:t>
            </a:r>
          </a:p>
        </p:txBody>
      </p:sp>
      <p:pic>
        <p:nvPicPr>
          <p:cNvPr id="9" name="תמונה 2">
            <a:extLst>
              <a:ext uri="{FF2B5EF4-FFF2-40B4-BE49-F238E27FC236}">
                <a16:creationId xmlns:a16="http://schemas.microsoft.com/office/drawing/2014/main" id="{99A99771-FF32-634C-6D0E-EBCAF047D074}"/>
              </a:ext>
            </a:extLst>
          </p:cNvPr>
          <p:cNvPicPr>
            <a:picLocks noChangeAspect="1"/>
          </p:cNvPicPr>
          <p:nvPr/>
        </p:nvPicPr>
        <p:blipFill>
          <a:blip r:embed="rId3"/>
          <a:stretch>
            <a:fillRect/>
          </a:stretch>
        </p:blipFill>
        <p:spPr>
          <a:xfrm>
            <a:off x="650225" y="1169117"/>
            <a:ext cx="5657595" cy="4241870"/>
          </a:xfrm>
          <a:prstGeom prst="rect">
            <a:avLst/>
          </a:prstGeom>
        </p:spPr>
      </p:pic>
    </p:spTree>
    <p:extLst>
      <p:ext uri="{BB962C8B-B14F-4D97-AF65-F5344CB8AC3E}">
        <p14:creationId xmlns:p14="http://schemas.microsoft.com/office/powerpoint/2010/main" val="2450667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F5789-3BC7-0BB8-BF1B-629C3DAF73BA}"/>
              </a:ext>
            </a:extLst>
          </p:cNvPr>
          <p:cNvSpPr>
            <a:spLocks noGrp="1"/>
          </p:cNvSpPr>
          <p:nvPr>
            <p:ph type="sldNum" sz="quarter" idx="12"/>
          </p:nvPr>
        </p:nvSpPr>
        <p:spPr/>
        <p:txBody>
          <a:bodyPr/>
          <a:lstStyle/>
          <a:p>
            <a:fld id="{199E282D-D310-42D8-B8FF-78ED45A44D81}" type="slidenum">
              <a:rPr lang="he-IL" smtClean="0"/>
              <a:t>2</a:t>
            </a:fld>
            <a:endParaRPr lang="he-IL"/>
          </a:p>
        </p:txBody>
      </p:sp>
      <p:sp>
        <p:nvSpPr>
          <p:cNvPr id="10" name="TextBox 9">
            <a:extLst>
              <a:ext uri="{FF2B5EF4-FFF2-40B4-BE49-F238E27FC236}">
                <a16:creationId xmlns:a16="http://schemas.microsoft.com/office/drawing/2014/main" id="{CEDE24A8-272D-9C44-6EC2-3F17E6AE19C0}"/>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Team</a:t>
            </a:r>
            <a:endParaRPr lang="he-IL" sz="2400" b="1" dirty="0">
              <a:solidFill>
                <a:schemeClr val="bg1"/>
              </a:solidFill>
              <a:latin typeface="Tahoma" pitchFamily="34" charset="0"/>
              <a:ea typeface="Tahoma" pitchFamily="34" charset="0"/>
              <a:cs typeface="Tahoma" pitchFamily="34" charset="0"/>
            </a:endParaRPr>
          </a:p>
        </p:txBody>
      </p:sp>
      <p:pic>
        <p:nvPicPr>
          <p:cNvPr id="11" name="Picture 2">
            <a:extLst>
              <a:ext uri="{FF2B5EF4-FFF2-40B4-BE49-F238E27FC236}">
                <a16:creationId xmlns:a16="http://schemas.microsoft.com/office/drawing/2014/main" id="{18A01AA4-2034-8C16-3836-62EA1BD0B3F4}"/>
              </a:ext>
            </a:extLst>
          </p:cNvPr>
          <p:cNvPicPr>
            <a:picLocks noChangeAspect="1"/>
          </p:cNvPicPr>
          <p:nvPr/>
        </p:nvPicPr>
        <p:blipFill rotWithShape="1">
          <a:blip r:embed="rId3"/>
          <a:srcRect b="33430"/>
          <a:stretch/>
        </p:blipFill>
        <p:spPr>
          <a:xfrm>
            <a:off x="1443191" y="1161283"/>
            <a:ext cx="1720200" cy="1398209"/>
          </a:xfrm>
          <a:prstGeom prst="ellipse">
            <a:avLst/>
          </a:prstGeom>
          <a:ln>
            <a:noFill/>
          </a:ln>
          <a:effectLst>
            <a:outerShdw blurRad="50800" dist="50800" dir="5400000" algn="ctr" rotWithShape="0">
              <a:schemeClr val="bg1"/>
            </a:outerShdw>
            <a:softEdge rad="112500"/>
          </a:effectLst>
        </p:spPr>
      </p:pic>
      <p:pic>
        <p:nvPicPr>
          <p:cNvPr id="13" name="Picture 2">
            <a:extLst>
              <a:ext uri="{FF2B5EF4-FFF2-40B4-BE49-F238E27FC236}">
                <a16:creationId xmlns:a16="http://schemas.microsoft.com/office/drawing/2014/main" id="{E3F56686-7AC4-C28C-79BE-1F2B61B19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72" y="2727472"/>
            <a:ext cx="1283834" cy="12838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33CEC9-A8A2-F4C1-6BDB-A1989DC53491}"/>
              </a:ext>
            </a:extLst>
          </p:cNvPr>
          <p:cNvSpPr txBox="1"/>
          <p:nvPr/>
        </p:nvSpPr>
        <p:spPr>
          <a:xfrm>
            <a:off x="8143325" y="1487800"/>
            <a:ext cx="1970283"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Alona </a:t>
            </a:r>
            <a:r>
              <a:rPr lang="en-US" sz="1400" b="1" dirty="0" err="1">
                <a:solidFill>
                  <a:schemeClr val="tx1">
                    <a:lumMod val="75000"/>
                    <a:lumOff val="25000"/>
                  </a:schemeClr>
                </a:solidFill>
                <a:latin typeface="Segoe UI" panose="020B0502040204020203" pitchFamily="34" charset="0"/>
                <a:ea typeface="Tahoma"/>
                <a:cs typeface="Segoe UI" panose="020B0502040204020203" pitchFamily="34" charset="0"/>
              </a:rPr>
              <a:t>Tsirulnikov</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4" name="Picture 5">
            <a:extLst>
              <a:ext uri="{FF2B5EF4-FFF2-40B4-BE49-F238E27FC236}">
                <a16:creationId xmlns:a16="http://schemas.microsoft.com/office/drawing/2014/main" id="{A80C37E2-BA2B-5E74-A69E-8C5827B84166}"/>
              </a:ext>
            </a:extLst>
          </p:cNvPr>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774427" y="1158768"/>
            <a:ext cx="1283834" cy="1283834"/>
          </a:xfrm>
          <a:prstGeom prst="ellipse">
            <a:avLst/>
          </a:prstGeom>
          <a:ln>
            <a:noFill/>
          </a:ln>
          <a:effectLst>
            <a:outerShdw blurRad="50800" dist="50800" dir="5400000" algn="ctr" rotWithShape="0">
              <a:schemeClr val="bg1"/>
            </a:outerShdw>
            <a:softEdge rad="112500"/>
          </a:effectLst>
        </p:spPr>
      </p:pic>
      <p:pic>
        <p:nvPicPr>
          <p:cNvPr id="26" name="Picture 5">
            <a:extLst>
              <a:ext uri="{FF2B5EF4-FFF2-40B4-BE49-F238E27FC236}">
                <a16:creationId xmlns:a16="http://schemas.microsoft.com/office/drawing/2014/main" id="{5D511F77-EC6D-0516-B688-2E000CDE8EDD}"/>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63134" y="4242159"/>
            <a:ext cx="1283835" cy="1398208"/>
          </a:xfrm>
          <a:prstGeom prst="ellipse">
            <a:avLst/>
          </a:prstGeom>
          <a:ln>
            <a:noFill/>
          </a:ln>
          <a:effectLst>
            <a:outerShdw blurRad="50800" dist="50800" dir="5400000" algn="ctr" rotWithShape="0">
              <a:schemeClr val="bg1"/>
            </a:outerShdw>
            <a:softEdge rad="112500"/>
          </a:effectLst>
        </p:spPr>
      </p:pic>
      <p:sp>
        <p:nvSpPr>
          <p:cNvPr id="27" name="Rectangle 26">
            <a:extLst>
              <a:ext uri="{FF2B5EF4-FFF2-40B4-BE49-F238E27FC236}">
                <a16:creationId xmlns:a16="http://schemas.microsoft.com/office/drawing/2014/main" id="{0F303D8A-2274-6645-6E72-16DA70907CD3}"/>
              </a:ext>
            </a:extLst>
          </p:cNvPr>
          <p:cNvSpPr/>
          <p:nvPr/>
        </p:nvSpPr>
        <p:spPr>
          <a:xfrm>
            <a:off x="3277575" y="4492806"/>
            <a:ext cx="2301399" cy="738664"/>
          </a:xfrm>
          <a:prstGeom prst="rect">
            <a:avLst/>
          </a:prstGeom>
        </p:spPr>
        <p:txBody>
          <a:bodyPr wrap="none">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Tal Mishaan Spiegel, PhD</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Director of the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Evaluation Unit</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28" name="TextBox 35">
            <a:extLst>
              <a:ext uri="{FF2B5EF4-FFF2-40B4-BE49-F238E27FC236}">
                <a16:creationId xmlns:a16="http://schemas.microsoft.com/office/drawing/2014/main" id="{E275DE00-1229-104F-9FBA-30EE0C3846B3}"/>
              </a:ext>
            </a:extLst>
          </p:cNvPr>
          <p:cNvSpPr txBox="1"/>
          <p:nvPr/>
        </p:nvSpPr>
        <p:spPr>
          <a:xfrm>
            <a:off x="8143325" y="3098025"/>
            <a:ext cx="1912703" cy="523220"/>
          </a:xfrm>
          <a:prstGeom prst="rect">
            <a:avLst/>
          </a:prstGeom>
          <a:noFill/>
        </p:spPr>
        <p:txBody>
          <a:bodyPr wrap="none" lIns="91440" tIns="45720" rIns="91440" bIns="45720" rtlCol="1" anchor="t">
            <a:spAutoFit/>
          </a:bodyPr>
          <a:lstStyle/>
          <a:p>
            <a:pPr algn="l" rtl="0"/>
            <a:r>
              <a:rPr lang="en-US" sz="1400" b="1" dirty="0">
                <a:solidFill>
                  <a:schemeClr val="tx1">
                    <a:lumMod val="75000"/>
                    <a:lumOff val="25000"/>
                  </a:schemeClr>
                </a:solidFill>
                <a:latin typeface="Segoe UI"/>
                <a:ea typeface="Tahoma"/>
                <a:cs typeface="Segoe UI"/>
              </a:rPr>
              <a:t>Noit Kadosh </a:t>
            </a:r>
            <a:r>
              <a:rPr lang="en-US" sz="1400" b="1" dirty="0" err="1">
                <a:solidFill>
                  <a:schemeClr val="tx1">
                    <a:lumMod val="75000"/>
                    <a:lumOff val="25000"/>
                  </a:schemeClr>
                </a:solidFill>
                <a:latin typeface="Segoe UI"/>
                <a:ea typeface="Tahoma"/>
                <a:cs typeface="Segoe UI"/>
              </a:rPr>
              <a:t>Maman</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 Coordinator</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9" name="תמונה 5">
            <a:extLst>
              <a:ext uri="{FF2B5EF4-FFF2-40B4-BE49-F238E27FC236}">
                <a16:creationId xmlns:a16="http://schemas.microsoft.com/office/drawing/2014/main" id="{4449F7D8-A97C-9B7C-A291-52D71AB96C4F}"/>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579603" y="2708581"/>
            <a:ext cx="1283835" cy="1283835"/>
          </a:xfrm>
          <a:prstGeom prst="ellipse">
            <a:avLst/>
          </a:prstGeom>
          <a:ln>
            <a:noFill/>
          </a:ln>
          <a:effectLst>
            <a:outerShdw blurRad="50800" dist="50800" dir="5400000" algn="ctr" rotWithShape="0">
              <a:schemeClr val="bg1"/>
            </a:outerShdw>
            <a:softEdge rad="112500"/>
          </a:effectLst>
        </p:spPr>
      </p:pic>
      <p:sp>
        <p:nvSpPr>
          <p:cNvPr id="30" name="TextBox 29">
            <a:extLst>
              <a:ext uri="{FF2B5EF4-FFF2-40B4-BE49-F238E27FC236}">
                <a16:creationId xmlns:a16="http://schemas.microsoft.com/office/drawing/2014/main" id="{65FE689E-758F-803A-E0D9-CF04C47E387C}"/>
              </a:ext>
            </a:extLst>
          </p:cNvPr>
          <p:cNvSpPr txBox="1"/>
          <p:nvPr/>
        </p:nvSpPr>
        <p:spPr>
          <a:xfrm>
            <a:off x="3277575" y="1529164"/>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Reoute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Diamend</a:t>
            </a:r>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1" name="TextBox 30">
            <a:extLst>
              <a:ext uri="{FF2B5EF4-FFF2-40B4-BE49-F238E27FC236}">
                <a16:creationId xmlns:a16="http://schemas.microsoft.com/office/drawing/2014/main" id="{96450052-4FB5-E5D5-B3D6-406FEE0E4A88}"/>
              </a:ext>
            </a:extLst>
          </p:cNvPr>
          <p:cNvSpPr txBox="1"/>
          <p:nvPr/>
        </p:nvSpPr>
        <p:spPr>
          <a:xfrm>
            <a:off x="8143325" y="4492806"/>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Hava Newman,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Head of Measurement &amp; Evaluation Administration</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32" name="Picture 31">
            <a:extLst>
              <a:ext uri="{FF2B5EF4-FFF2-40B4-BE49-F238E27FC236}">
                <a16:creationId xmlns:a16="http://schemas.microsoft.com/office/drawing/2014/main" id="{91D58A5E-0499-E8DC-8721-113E9C5DED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405" y="4106487"/>
            <a:ext cx="1831489" cy="1552759"/>
          </a:xfrm>
          <a:prstGeom prst="ellipse">
            <a:avLst/>
          </a:prstGeom>
          <a:ln>
            <a:noFill/>
          </a:ln>
          <a:effectLst>
            <a:outerShdw blurRad="50800" dist="50800" dir="5400000" algn="ctr" rotWithShape="0">
              <a:schemeClr val="bg1"/>
            </a:outerShdw>
            <a:softEdge rad="112500"/>
          </a:effectLst>
        </p:spPr>
      </p:pic>
      <p:sp>
        <p:nvSpPr>
          <p:cNvPr id="33" name="TextBox 32">
            <a:extLst>
              <a:ext uri="{FF2B5EF4-FFF2-40B4-BE49-F238E27FC236}">
                <a16:creationId xmlns:a16="http://schemas.microsoft.com/office/drawing/2014/main" id="{29584E9A-426E-A915-DE21-5420840B9573}"/>
              </a:ext>
            </a:extLst>
          </p:cNvPr>
          <p:cNvSpPr txBox="1"/>
          <p:nvPr/>
        </p:nvSpPr>
        <p:spPr>
          <a:xfrm>
            <a:off x="3277575" y="2936132"/>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David Ben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Shitrit</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Tree>
    <p:extLst>
      <p:ext uri="{BB962C8B-B14F-4D97-AF65-F5344CB8AC3E}">
        <p14:creationId xmlns:p14="http://schemas.microsoft.com/office/powerpoint/2010/main" val="44334407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p:nvPr/>
        </p:nvSpPr>
        <p:spPr>
          <a:xfrm rot="4329447">
            <a:off x="6553814" y="425222"/>
            <a:ext cx="486344" cy="571968"/>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מלבן מעוגל 1"/>
          <p:cNvSpPr/>
          <p:nvPr/>
        </p:nvSpPr>
        <p:spPr>
          <a:xfrm rot="4329447">
            <a:off x="209946" y="352760"/>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209946" y="50724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מלבן 7"/>
          <p:cNvSpPr/>
          <p:nvPr/>
        </p:nvSpPr>
        <p:spPr>
          <a:xfrm>
            <a:off x="-124585" y="1383991"/>
            <a:ext cx="5818255" cy="3606115"/>
          </a:xfrm>
          <a:prstGeom prst="rect">
            <a:avLst/>
          </a:prstGeom>
        </p:spPr>
        <p:txBody>
          <a:bodyPr wrap="square" lIns="91440" tIns="45720" rIns="91440" bIns="45720" anchor="t">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Evaluation Research Goals</a:t>
            </a:r>
          </a:p>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for the Urban95 Program in Beit Shemesh</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מלבן מעוגל 10">
            <a:extLst>
              <a:ext uri="{FF2B5EF4-FFF2-40B4-BE49-F238E27FC236}">
                <a16:creationId xmlns:a16="http://schemas.microsoft.com/office/drawing/2014/main" id="{61BAFF39-2973-4BA8-BFB9-9FC1935AF2C9}"/>
              </a:ext>
            </a:extLst>
          </p:cNvPr>
          <p:cNvSpPr/>
          <p:nvPr/>
        </p:nvSpPr>
        <p:spPr>
          <a:xfrm rot="4329447">
            <a:off x="6555482" y="2823293"/>
            <a:ext cx="488364" cy="56568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3" name="מלבן מעוגל 10">
            <a:extLst>
              <a:ext uri="{FF2B5EF4-FFF2-40B4-BE49-F238E27FC236}">
                <a16:creationId xmlns:a16="http://schemas.microsoft.com/office/drawing/2014/main" id="{CC05D165-7BFD-4AD4-B8C3-13F93CD0D070}"/>
              </a:ext>
            </a:extLst>
          </p:cNvPr>
          <p:cNvSpPr/>
          <p:nvPr/>
        </p:nvSpPr>
        <p:spPr>
          <a:xfrm rot="4329447">
            <a:off x="6624496" y="3897495"/>
            <a:ext cx="487651" cy="56790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25">
            <a:extLst>
              <a:ext uri="{FF2B5EF4-FFF2-40B4-BE49-F238E27FC236}">
                <a16:creationId xmlns:a16="http://schemas.microsoft.com/office/drawing/2014/main" id="{0A8ADD37-10A5-4F62-996D-D3D080783177}"/>
              </a:ext>
            </a:extLst>
          </p:cNvPr>
          <p:cNvSpPr/>
          <p:nvPr/>
        </p:nvSpPr>
        <p:spPr>
          <a:xfrm>
            <a:off x="7143722" y="336509"/>
            <a:ext cx="4647785" cy="5842946"/>
          </a:xfrm>
          <a:prstGeom prst="rect">
            <a:avLst/>
          </a:prstGeom>
        </p:spPr>
        <p:txBody>
          <a:bodyPr wrap="square">
            <a:spAutoFit/>
          </a:bodyPr>
          <a:lstStyle/>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Outlining the evaluation research for the Urban95 program in Beit Shemesh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including developing a primary logic model for the program and a separate one for Beit Shemesh, including mapping and formulating evaluation indicators aligned with BvLF indicators.</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Accompanying evaluation research: </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Research to map needs, in order to examine possible interventions for Beit Shemesh.</a:t>
            </a: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Formative evaluation research: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Conducting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pre-intervention measurements as part of a range of pilot programs in Beit Shemesh, in order to refine intervention processes and solutions based on the needs of the target audience and examine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effect post-intervention. </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8" name="Google Shape;105;p1">
            <a:extLst>
              <a:ext uri="{FF2B5EF4-FFF2-40B4-BE49-F238E27FC236}">
                <a16:creationId xmlns:a16="http://schemas.microsoft.com/office/drawing/2014/main" id="{617C84F7-D7F1-7D48-90A1-2FF573691242}"/>
              </a:ext>
            </a:extLst>
          </p:cNvPr>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17</a:t>
            </a:r>
            <a:endParaRPr dirty="0"/>
          </a:p>
        </p:txBody>
      </p:sp>
    </p:spTree>
    <p:extLst>
      <p:ext uri="{BB962C8B-B14F-4D97-AF65-F5344CB8AC3E}">
        <p14:creationId xmlns:p14="http://schemas.microsoft.com/office/powerpoint/2010/main" val="406814557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18</a:t>
            </a:r>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a:t>
            </a:r>
            <a:endParaRPr lang="he-IL" sz="2400" b="1" dirty="0">
              <a:solidFill>
                <a:schemeClr val="bg1"/>
              </a:solidFill>
              <a:latin typeface="Tahoma" pitchFamily="34" charset="0"/>
              <a:ea typeface="Tahoma" pitchFamily="34" charset="0"/>
              <a:cs typeface="Tahoma" pitchFamily="34" charset="0"/>
            </a:endParaRPr>
          </a:p>
        </p:txBody>
      </p:sp>
      <p:sp>
        <p:nvSpPr>
          <p:cNvPr id="14" name="TextBox 13">
            <a:extLst>
              <a:ext uri="{FF2B5EF4-FFF2-40B4-BE49-F238E27FC236}">
                <a16:creationId xmlns:a16="http://schemas.microsoft.com/office/drawing/2014/main" id="{84C81FE9-86AE-4DDA-B2D2-8F9BD8AD4E95}"/>
              </a:ext>
            </a:extLst>
          </p:cNvPr>
          <p:cNvSpPr txBox="1"/>
          <p:nvPr/>
        </p:nvSpPr>
        <p:spPr>
          <a:xfrm>
            <a:off x="2680075" y="1613655"/>
            <a:ext cx="2835941"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Baseline Evaluation </a:t>
            </a:r>
            <a:r>
              <a:rPr lang="en-US" sz="1900" dirty="0">
                <a:solidFill>
                  <a:srgbClr val="36636F"/>
                </a:solidFill>
                <a:latin typeface="Segoe UI" panose="020B0502040204020203" pitchFamily="34" charset="0"/>
                <a:cs typeface="Segoe UI" panose="020B0502040204020203" pitchFamily="34" charset="0"/>
              </a:rPr>
              <a:t>Municipal Stakeholders</a:t>
            </a:r>
          </a:p>
        </p:txBody>
      </p:sp>
      <p:sp>
        <p:nvSpPr>
          <p:cNvPr id="15" name="TextBox 14">
            <a:extLst>
              <a:ext uri="{FF2B5EF4-FFF2-40B4-BE49-F238E27FC236}">
                <a16:creationId xmlns:a16="http://schemas.microsoft.com/office/drawing/2014/main" id="{A9BBA472-69FF-4F51-A4AD-FC834678198A}"/>
              </a:ext>
            </a:extLst>
          </p:cNvPr>
          <p:cNvSpPr txBox="1"/>
          <p:nvPr/>
        </p:nvSpPr>
        <p:spPr>
          <a:xfrm>
            <a:off x="9982628" y="1609649"/>
            <a:ext cx="2079246" cy="969496"/>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Pilot Programs - Formative Evaluation </a:t>
            </a:r>
            <a:endParaRPr lang="en-US" sz="1900" b="1" dirty="0">
              <a:solidFill>
                <a:srgbClr val="36636F"/>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14379B0F-CEA9-450A-9EBC-6EB3D963B17F}"/>
              </a:ext>
            </a:extLst>
          </p:cNvPr>
          <p:cNvSpPr txBox="1"/>
          <p:nvPr/>
        </p:nvSpPr>
        <p:spPr>
          <a:xfrm>
            <a:off x="8245073" y="1628248"/>
            <a:ext cx="1436983"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T</a:t>
            </a:r>
            <a:r>
              <a:rPr lang="en-GB" sz="1900" b="1" dirty="0">
                <a:solidFill>
                  <a:srgbClr val="36636F"/>
                </a:solidFill>
                <a:latin typeface="Segoe UI" panose="020B0502040204020203" pitchFamily="34" charset="0"/>
                <a:cs typeface="Segoe UI" panose="020B0502040204020203" pitchFamily="34" charset="0"/>
              </a:rPr>
              <a:t>raining Evaluation</a:t>
            </a:r>
            <a:endParaRPr lang="en-US" sz="1900" b="1" dirty="0">
              <a:solidFill>
                <a:srgbClr val="36636F"/>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4BE279-2399-4446-A9B5-37436E94C76F}"/>
              </a:ext>
            </a:extLst>
          </p:cNvPr>
          <p:cNvSpPr txBox="1"/>
          <p:nvPr/>
        </p:nvSpPr>
        <p:spPr>
          <a:xfrm>
            <a:off x="406125" y="1625585"/>
            <a:ext cx="1710712"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Learning and Planning</a:t>
            </a:r>
          </a:p>
        </p:txBody>
      </p:sp>
      <p:sp>
        <p:nvSpPr>
          <p:cNvPr id="24" name="Rectangle: Rounded Corners 23">
            <a:extLst>
              <a:ext uri="{FF2B5EF4-FFF2-40B4-BE49-F238E27FC236}">
                <a16:creationId xmlns:a16="http://schemas.microsoft.com/office/drawing/2014/main" id="{0DE3E50A-BC70-4F47-9853-077B74E195DD}"/>
              </a:ext>
            </a:extLst>
          </p:cNvPr>
          <p:cNvSpPr/>
          <p:nvPr/>
        </p:nvSpPr>
        <p:spPr>
          <a:xfrm>
            <a:off x="103796" y="2743154"/>
            <a:ext cx="2575611" cy="2137190"/>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8 learning interviews to identify needs &amp; align expectations with Key stakeholders in Beit Shemesh municipality. </a:t>
            </a:r>
            <a:endParaRPr lang="he-IL" sz="1600" dirty="0">
              <a:solidFill>
                <a:schemeClr val="tx1"/>
              </a:solidFill>
              <a:latin typeface="Segoe UI" panose="020B0502040204020203" pitchFamily="34" charset="0"/>
              <a:cs typeface="Segoe UI" panose="020B0502040204020203" pitchFamily="34" charset="0"/>
            </a:endParaRPr>
          </a:p>
        </p:txBody>
      </p:sp>
      <p:sp>
        <p:nvSpPr>
          <p:cNvPr id="25" name="Rectangle: Rounded Corners 24">
            <a:extLst>
              <a:ext uri="{FF2B5EF4-FFF2-40B4-BE49-F238E27FC236}">
                <a16:creationId xmlns:a16="http://schemas.microsoft.com/office/drawing/2014/main" id="{B7A369F8-0526-44B1-BA90-5A91BA7E78C5}"/>
              </a:ext>
            </a:extLst>
          </p:cNvPr>
          <p:cNvSpPr/>
          <p:nvPr/>
        </p:nvSpPr>
        <p:spPr>
          <a:xfrm>
            <a:off x="5777670" y="2739537"/>
            <a:ext cx="2170101" cy="1608906"/>
          </a:xfrm>
          <a:prstGeom prst="roundRect">
            <a:avLst/>
          </a:prstGeom>
          <a:solidFill>
            <a:srgbClr val="36636F">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3 focus groups with residents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Residents’ survey</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endParaRPr lang="en-US" sz="1600" dirty="0">
              <a:solidFill>
                <a:schemeClr val="tx1"/>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336E546A-62AF-441C-A2EC-CB196BC6CAFB}"/>
              </a:ext>
            </a:extLst>
          </p:cNvPr>
          <p:cNvSpPr/>
          <p:nvPr/>
        </p:nvSpPr>
        <p:spPr>
          <a:xfrm>
            <a:off x="8001261" y="2652209"/>
            <a:ext cx="1801958" cy="2854962"/>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Feedback survey to assess team training sessions</a:t>
            </a:r>
            <a:endParaRPr lang="he-IL" sz="1600" dirty="0">
              <a:solidFill>
                <a:schemeClr val="tx1"/>
              </a:solidFill>
              <a:latin typeface="Segoe UI"/>
              <a:cs typeface="Segoe UI"/>
            </a:endParaRPr>
          </a:p>
          <a:p>
            <a:pPr marL="285750" indent="-285750" algn="l" rtl="0">
              <a:buFont typeface="Courier New" panose="02070309020205020404" pitchFamily="49" charset="0"/>
              <a:buChar char="o"/>
            </a:pPr>
            <a:r>
              <a:rPr lang="en-GB" sz="1600" dirty="0">
                <a:solidFill>
                  <a:schemeClr val="tx1"/>
                </a:solidFill>
                <a:latin typeface="Segoe UI"/>
                <a:cs typeface="Segoe UI"/>
              </a:rPr>
              <a:t>Focus group with the leading municipal team</a:t>
            </a:r>
            <a:endParaRPr lang="he-IL" sz="1600" dirty="0">
              <a:solidFill>
                <a:schemeClr val="tx1"/>
              </a:solidFill>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030F2AC4-BC4C-4E68-A942-4344EA775CE5}"/>
              </a:ext>
            </a:extLst>
          </p:cNvPr>
          <p:cNvSpPr/>
          <p:nvPr/>
        </p:nvSpPr>
        <p:spPr>
          <a:xfrm>
            <a:off x="9856710" y="2652209"/>
            <a:ext cx="2226856" cy="2472684"/>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7 observations on the ground pre-intervention:</a:t>
            </a:r>
          </a:p>
          <a:p>
            <a:pPr marL="285750" indent="-285750" algn="l" rtl="0">
              <a:buFont typeface="Wingdings" panose="05000000000000000000" pitchFamily="2" charset="2"/>
              <a:buChar char="§"/>
            </a:pPr>
            <a:r>
              <a:rPr lang="en-GB" sz="1400" dirty="0">
                <a:solidFill>
                  <a:schemeClr val="tx1"/>
                </a:solidFill>
                <a:latin typeface="Segoe UI"/>
                <a:cs typeface="Segoe UI"/>
              </a:rPr>
              <a:t>4 activity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2 Xplore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1 Fathers &amp; children tour observation</a:t>
            </a:r>
            <a:endParaRPr lang="he-IL" sz="1200" dirty="0">
              <a:solidFill>
                <a:schemeClr val="tx1"/>
              </a:solidFill>
              <a:latin typeface="Segoe UI"/>
              <a:cs typeface="Segoe UI"/>
            </a:endParaRPr>
          </a:p>
        </p:txBody>
      </p:sp>
      <p:sp>
        <p:nvSpPr>
          <p:cNvPr id="28" name="Rectangle: Rounded Corners 27">
            <a:extLst>
              <a:ext uri="{FF2B5EF4-FFF2-40B4-BE49-F238E27FC236}">
                <a16:creationId xmlns:a16="http://schemas.microsoft.com/office/drawing/2014/main" id="{E382AF5E-C31D-44CF-B8B1-3E623186D0A8}"/>
              </a:ext>
            </a:extLst>
          </p:cNvPr>
          <p:cNvSpPr/>
          <p:nvPr/>
        </p:nvSpPr>
        <p:spPr>
          <a:xfrm>
            <a:off x="2763153" y="2742676"/>
            <a:ext cx="2931440" cy="3107921"/>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Logic model workshop on October 17</a:t>
            </a:r>
            <a:r>
              <a:rPr lang="en-US" sz="1600" baseline="30000" dirty="0">
                <a:solidFill>
                  <a:schemeClr val="tx1"/>
                </a:solidFill>
                <a:latin typeface="Segoe UI" panose="020B0502040204020203" pitchFamily="34" charset="0"/>
                <a:cs typeface="Segoe UI" panose="020B0502040204020203" pitchFamily="34" charset="0"/>
              </a:rPr>
              <a:t>th</a:t>
            </a:r>
            <a:r>
              <a:rPr lang="en-US" sz="1600" dirty="0">
                <a:solidFill>
                  <a:schemeClr val="tx1"/>
                </a:solidFill>
                <a:latin typeface="Segoe UI" panose="020B0502040204020203" pitchFamily="34" charset="0"/>
                <a:cs typeface="Segoe UI" panose="020B0502040204020203" pitchFamily="34" charset="0"/>
              </a:rPr>
              <a:t> 2021 with key participants: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BvLF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ILGBC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solidFill>
                <a:latin typeface="Segoe UI" panose="020B0502040204020203" pitchFamily="34" charset="0"/>
                <a:cs typeface="Segoe UI" panose="020B0502040204020203" pitchFamily="34" charset="0"/>
              </a:rPr>
              <a:t>Various key officials from Beit Shemesh municipality. </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Evaluation indicators were defined.</a:t>
            </a:r>
            <a:endParaRPr lang="en-US" sz="1600" dirty="0">
              <a:solidFill>
                <a:schemeClr val="tx1"/>
              </a:solidFill>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975ED30-A321-413D-91ED-6CA208E1AF5F}"/>
              </a:ext>
            </a:extLst>
          </p:cNvPr>
          <p:cNvSpPr txBox="1"/>
          <p:nvPr/>
        </p:nvSpPr>
        <p:spPr>
          <a:xfrm>
            <a:off x="5619900" y="1615029"/>
            <a:ext cx="2521290" cy="677108"/>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Baseline Evaluation</a:t>
            </a:r>
          </a:p>
          <a:p>
            <a:pPr algn="ctr" rtl="0"/>
            <a:r>
              <a:rPr lang="en-GB" sz="1900" dirty="0">
                <a:solidFill>
                  <a:srgbClr val="36636F"/>
                </a:solidFill>
                <a:latin typeface="Segoe UI" panose="020B0502040204020203" pitchFamily="34" charset="0"/>
                <a:cs typeface="Segoe UI" panose="020B0502040204020203" pitchFamily="34" charset="0"/>
              </a:rPr>
              <a:t>Residents</a:t>
            </a:r>
            <a:endParaRPr lang="en-US" sz="1900" dirty="0">
              <a:solidFill>
                <a:srgbClr val="36636F"/>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33BEAE9F-90F0-4D00-8393-343DAE7DB8A5}"/>
              </a:ext>
            </a:extLst>
          </p:cNvPr>
          <p:cNvSpPr/>
          <p:nvPr/>
        </p:nvSpPr>
        <p:spPr>
          <a:xfrm>
            <a:off x="476250" y="713489"/>
            <a:ext cx="11193780" cy="451406"/>
          </a:xfrm>
          <a:prstGeom prst="rect">
            <a:avLst/>
          </a:prstGeom>
        </p:spPr>
        <p:txBody>
          <a:bodyPr wrap="square" lIns="91440" tIns="45720" rIns="91440" bIns="45720" anchor="t">
            <a:spAutoFit/>
          </a:bodyPr>
          <a:lstStyle/>
          <a:p>
            <a:pPr algn="l" rtl="0">
              <a:lnSpc>
                <a:spcPct val="150000"/>
              </a:lnSpc>
              <a:spcAft>
                <a:spcPts val="600"/>
              </a:spcAft>
            </a:pPr>
            <a:r>
              <a:rPr lang="en-US" b="1" dirty="0">
                <a:solidFill>
                  <a:srgbClr val="36636F"/>
                </a:solidFill>
                <a:latin typeface="Tahoma"/>
                <a:ea typeface="Tahoma"/>
                <a:cs typeface="Tahoma"/>
              </a:rPr>
              <a:t>Evaluation Period – Stage 1 of the Urban95 Program in Beit Shemesh, June 2021-May 2022</a:t>
            </a:r>
            <a:endParaRPr lang="he-IL" b="1" dirty="0">
              <a:solidFill>
                <a:srgbClr val="36636F"/>
              </a:solidFill>
              <a:latin typeface="Tahoma"/>
              <a:ea typeface="Tahoma"/>
              <a:cs typeface="Tahoma"/>
            </a:endParaRPr>
          </a:p>
        </p:txBody>
      </p:sp>
      <p:grpSp>
        <p:nvGrpSpPr>
          <p:cNvPr id="21" name="Group 20">
            <a:extLst>
              <a:ext uri="{FF2B5EF4-FFF2-40B4-BE49-F238E27FC236}">
                <a16:creationId xmlns:a16="http://schemas.microsoft.com/office/drawing/2014/main" id="{7FF56C70-4CBB-4732-82C7-5E37A6E05F81}"/>
              </a:ext>
            </a:extLst>
          </p:cNvPr>
          <p:cNvGrpSpPr/>
          <p:nvPr/>
        </p:nvGrpSpPr>
        <p:grpSpPr>
          <a:xfrm>
            <a:off x="-6434" y="6434416"/>
            <a:ext cx="10441173" cy="594107"/>
            <a:chOff x="-116958" y="6457504"/>
            <a:chExt cx="10441173" cy="594107"/>
          </a:xfrm>
        </p:grpSpPr>
        <p:sp>
          <p:nvSpPr>
            <p:cNvPr id="22" name="Rectangle: Rounded Corners 21">
              <a:extLst>
                <a:ext uri="{FF2B5EF4-FFF2-40B4-BE49-F238E27FC236}">
                  <a16:creationId xmlns:a16="http://schemas.microsoft.com/office/drawing/2014/main" id="{1B25053C-810D-4B73-8C8F-E35886B553B1}"/>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Rectangle: Rounded Corners 30">
              <a:extLst>
                <a:ext uri="{FF2B5EF4-FFF2-40B4-BE49-F238E27FC236}">
                  <a16:creationId xmlns:a16="http://schemas.microsoft.com/office/drawing/2014/main" id="{4D72F468-25EC-4D79-91D7-DED9B13A347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2" name="TextBox 31">
              <a:extLst>
                <a:ext uri="{FF2B5EF4-FFF2-40B4-BE49-F238E27FC236}">
                  <a16:creationId xmlns:a16="http://schemas.microsoft.com/office/drawing/2014/main" id="{435B6EE3-32F6-443A-8565-1BF5B0EC2170}"/>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857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p:bldP spid="24" grpId="0" animBg="1"/>
      <p:bldP spid="25" grpId="0" animBg="1"/>
      <p:bldP spid="26" grpId="0" animBg="1"/>
      <p:bldP spid="27" grpId="0" animBg="1"/>
      <p:bldP spid="28" grpId="0" animBg="1"/>
      <p:bldP spid="29"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56D64AA-95D5-FAE4-1043-A171D5FBD956}"/>
              </a:ext>
            </a:extLst>
          </p:cNvPr>
          <p:cNvGraphicFramePr>
            <a:graphicFrameLocks noGrp="1"/>
          </p:cNvGraphicFramePr>
          <p:nvPr>
            <p:extLst>
              <p:ext uri="{D42A27DB-BD31-4B8C-83A1-F6EECF244321}">
                <p14:modId xmlns:p14="http://schemas.microsoft.com/office/powerpoint/2010/main" val="1031457906"/>
              </p:ext>
            </p:extLst>
          </p:nvPr>
        </p:nvGraphicFramePr>
        <p:xfrm>
          <a:off x="509047" y="806937"/>
          <a:ext cx="11097650" cy="5534216"/>
        </p:xfrm>
        <a:graphic>
          <a:graphicData uri="http://schemas.openxmlformats.org/drawingml/2006/table">
            <a:tbl>
              <a:tblPr rtl="1" firstRow="1" bandRow="1">
                <a:tableStyleId>{F5AB1C69-6EDB-4FF4-983F-18BD219EF322}</a:tableStyleId>
              </a:tblPr>
              <a:tblGrid>
                <a:gridCol w="7826663">
                  <a:extLst>
                    <a:ext uri="{9D8B030D-6E8A-4147-A177-3AD203B41FA5}">
                      <a16:colId xmlns:a16="http://schemas.microsoft.com/office/drawing/2014/main" val="3206700243"/>
                    </a:ext>
                  </a:extLst>
                </a:gridCol>
                <a:gridCol w="3270987">
                  <a:extLst>
                    <a:ext uri="{9D8B030D-6E8A-4147-A177-3AD203B41FA5}">
                      <a16:colId xmlns:a16="http://schemas.microsoft.com/office/drawing/2014/main" val="2478209956"/>
                    </a:ext>
                  </a:extLst>
                </a:gridCol>
              </a:tblGrid>
              <a:tr h="152746">
                <a:tc>
                  <a:txBody>
                    <a:bodyPr/>
                    <a:lstStyle/>
                    <a:p>
                      <a:pPr marL="0" marR="0" algn="ctr" rtl="0">
                        <a:lnSpc>
                          <a:spcPct val="100000"/>
                        </a:lnSpc>
                        <a:spcBef>
                          <a:spcPts val="0"/>
                        </a:spcBef>
                        <a:spcAft>
                          <a:spcPts val="0"/>
                        </a:spcAft>
                      </a:pPr>
                      <a:r>
                        <a:rPr lang="en-US" sz="1400" b="1" dirty="0">
                          <a:effectLst/>
                          <a:latin typeface="Segoe UI" panose="020B0502040204020203" pitchFamily="34" charset="0"/>
                          <a:ea typeface="Calibri" panose="020F0502020204030204" pitchFamily="34" charset="0"/>
                          <a:cs typeface="Segoe UI" panose="020B0502040204020203" pitchFamily="34" charset="0"/>
                        </a:rPr>
                        <a:t>Outputs and Results at the End of the 2021 Activity Year</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a:solidFill>
                      <a:schemeClr val="bg1">
                        <a:lumMod val="50000"/>
                      </a:schemeClr>
                    </a:solidFill>
                  </a:tcPr>
                </a:tc>
                <a:tc>
                  <a:txBody>
                    <a:bodyPr/>
                    <a:lstStyle/>
                    <a:p>
                      <a:pPr marL="0" marR="0" algn="l" rtl="0">
                        <a:lnSpc>
                          <a:spcPct val="150000"/>
                        </a:lnSpc>
                        <a:spcBef>
                          <a:spcPts val="0"/>
                        </a:spcBef>
                        <a:spcAft>
                          <a:spcPts val="0"/>
                        </a:spcAft>
                      </a:pPr>
                      <a:r>
                        <a:rPr lang="en-US" sz="1400" b="1" kern="1200" dirty="0">
                          <a:solidFill>
                            <a:schemeClr val="lt1"/>
                          </a:solidFill>
                          <a:effectLst/>
                          <a:latin typeface="Segoe UI" panose="020B0502040204020203" pitchFamily="34" charset="0"/>
                          <a:ea typeface="Calibri" panose="020F0502020204030204" pitchFamily="34" charset="0"/>
                          <a:cs typeface="Segoe UI" panose="020B0502040204020203" pitchFamily="34" charset="0"/>
                        </a:rPr>
                        <a:t>Goals and Inputs</a:t>
                      </a:r>
                    </a:p>
                  </a:txBody>
                  <a:tcPr marL="68580" marR="68580" marT="0" marB="0">
                    <a:solidFill>
                      <a:schemeClr val="bg1">
                        <a:lumMod val="50000"/>
                      </a:schemeClr>
                    </a:solidFill>
                  </a:tcPr>
                </a:tc>
                <a:extLst>
                  <a:ext uri="{0D108BD9-81ED-4DB2-BD59-A6C34878D82A}">
                    <a16:rowId xmlns:a16="http://schemas.microsoft.com/office/drawing/2014/main" val="390141773"/>
                  </a:ext>
                </a:extLst>
              </a:tr>
              <a:tr h="510694">
                <a:tc>
                  <a:txBody>
                    <a:bodyPr/>
                    <a:lstStyle/>
                    <a:p>
                      <a:pPr marL="285750" indent="-285750" algn="l" rtl="0">
                        <a:buFont typeface="Arial" panose="020B0604020202020204" pitchFamily="34" charset="0"/>
                        <a:buChar char="•"/>
                      </a:pPr>
                      <a:r>
                        <a:rPr lang="en-US" sz="1200" kern="1200" baseline="0" dirty="0">
                          <a:solidFill>
                            <a:schemeClr val="tx1"/>
                          </a:solidFill>
                          <a:latin typeface="Segoe UI"/>
                          <a:ea typeface="Tahoma"/>
                          <a:cs typeface="Segoe UI"/>
                        </a:rPr>
                        <a:t>Training program for city staff: Study day in Holon on early childhood development and study day in Tel Aviv-Yafo on playgrounds and public space.</a:t>
                      </a:r>
                    </a:p>
                    <a:p>
                      <a:pPr marL="285750" indent="-285750" algn="l" rtl="0">
                        <a:buFont typeface="Arial" panose="020B0604020202020204" pitchFamily="34" charset="0"/>
                        <a:buChar char="•"/>
                      </a:pPr>
                      <a:r>
                        <a:rPr lang="en-US" sz="1200" kern="1200" baseline="0" dirty="0">
                          <a:solidFill>
                            <a:schemeClr val="tx1"/>
                          </a:solidFill>
                          <a:latin typeface="Segoe UI"/>
                          <a:ea typeface="Tahoma"/>
                          <a:cs typeface="Segoe UI"/>
                        </a:rPr>
                        <a:t>High satisfaction among participants in the training sessions.</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Training and seminars for acquiring knowledge and tools to raise awareness of the importance of addressing early childhood needs in all areas of life</a:t>
                      </a:r>
                    </a:p>
                  </a:txBody>
                  <a:tcPr marL="68580" marR="68580" marT="0" marB="0"/>
                </a:tc>
                <a:extLst>
                  <a:ext uri="{0D108BD9-81ED-4DB2-BD59-A6C34878D82A}">
                    <a16:rowId xmlns:a16="http://schemas.microsoft.com/office/drawing/2014/main" val="3577188547"/>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Learning interviews were held to identify needs and adjust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The activities, goals, impact, and target audience of the program in Beit Shemesh were defined through the logical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Focus groups were held with residents and a survey was distributed among residents.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 feedback survey was distributed regarding the training sessions for the professional staff.</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Mapping needs and identifying opportunities for creating accessible content for young children and their caregivers, to support interventions in the municipality’s urban environment</a:t>
                      </a:r>
                    </a:p>
                  </a:txBody>
                  <a:tcPr marL="68580" marR="68580" marT="0" marB="0"/>
                </a:tc>
                <a:extLst>
                  <a:ext uri="{0D108BD9-81ED-4DB2-BD59-A6C34878D82A}">
                    <a16:rowId xmlns:a16="http://schemas.microsoft.com/office/drawing/2014/main" val="1281333324"/>
                  </a:ext>
                </a:extLst>
              </a:tr>
              <a:tr h="5508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Segoe UI"/>
                          <a:ea typeface="Tahoma"/>
                          <a:cs typeface="Segoe UI"/>
                        </a:rPr>
                        <a:t>A meeting with the city staff and mothers who are Beit Shemesh residents + a tour.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Segoe UI"/>
                          <a:ea typeface="Tahoma"/>
                          <a:cs typeface="Segoe UI"/>
                        </a:rPr>
                        <a:t>2 meetings of the mayor, the program director, and influential women from various neighborhoods and sectors in the city.</a:t>
                      </a:r>
                    </a:p>
                  </a:txBody>
                  <a:tcPr/>
                </a:tc>
                <a:tc>
                  <a:txBody>
                    <a:bodyPr/>
                    <a:lstStyle/>
                    <a:p>
                      <a:pPr marL="0" marR="0" algn="l" rtl="0">
                        <a:lnSpc>
                          <a:spcPct val="150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Engaging various municipality officials with the Urban95 vision, with a focus on senior officials</a:t>
                      </a:r>
                    </a:p>
                  </a:txBody>
                  <a:tcPr marL="68580" marR="68580" marT="0" marB="0"/>
                </a:tc>
                <a:extLst>
                  <a:ext uri="{0D108BD9-81ED-4DB2-BD59-A6C34878D82A}">
                    <a16:rowId xmlns:a16="http://schemas.microsoft.com/office/drawing/2014/main" val="3512843570"/>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Zaira activities—A set of 3 programs for young children (early childhood) and their mothers in public space close to the home, which were held in 2 rounds, in 2 neighborhoods in the city (Ramat Avraham and Ramat Beit Shemesh C1).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2 guided tours were held for fathers and their children in nature near the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The program’s directors took part in forming a group of Haredi activists, encouraged them to submit initiatives to the urban hackathon, and assisted them during it. Since then, efforts have continued to advance the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 contact list was created of activist mothers in Ramat Avraham and Ramat Beit Shemesh C1.</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Initiating pilot programs that include an array of accompanying content in the municipality’s physical environment</a:t>
                      </a:r>
                    </a:p>
                  </a:txBody>
                  <a:tcPr marL="68580" marR="68580" marT="0" marB="0"/>
                </a:tc>
                <a:extLst>
                  <a:ext uri="{0D108BD9-81ED-4DB2-BD59-A6C34878D82A}">
                    <a16:rowId xmlns:a16="http://schemas.microsoft.com/office/drawing/2014/main" val="1911541314"/>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An inter-departmental municipal work team was created and holds regular meetings to promote initiatives as part of the program (regular monthly meetings and additional meetings and additional meetings between the program’s directors with municipality officials as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Connections were made between municipality officials and activist residents of Ramat Avraham to encourage creating intimate public space in private open space (in unused parking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Collaboration was initiated between the municipality, on the one hand, and Haredi early childhood entrepreneurs and experts who are Beit Shemesh residents, on the other hand. </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Building a work team in the municipality and forming collaborations inside and outside the municipality</a:t>
                      </a:r>
                    </a:p>
                  </a:txBody>
                  <a:tcPr marL="68580" marR="68580" marT="0" marB="0"/>
                </a:tc>
                <a:extLst>
                  <a:ext uri="{0D108BD9-81ED-4DB2-BD59-A6C34878D82A}">
                    <a16:rowId xmlns:a16="http://schemas.microsoft.com/office/drawing/2014/main" val="2425931641"/>
                  </a:ext>
                </a:extLst>
              </a:tr>
            </a:tbl>
          </a:graphicData>
        </a:graphic>
      </p:graphicFrame>
      <p:sp>
        <p:nvSpPr>
          <p:cNvPr id="7" name="TextBox 6">
            <a:extLst>
              <a:ext uri="{FF2B5EF4-FFF2-40B4-BE49-F238E27FC236}">
                <a16:creationId xmlns:a16="http://schemas.microsoft.com/office/drawing/2014/main" id="{D19EE599-3300-D896-E067-971E582BD297}"/>
              </a:ext>
            </a:extLst>
          </p:cNvPr>
          <p:cNvSpPr txBox="1"/>
          <p:nvPr/>
        </p:nvSpPr>
        <p:spPr>
          <a:xfrm>
            <a:off x="1918"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Inputs &amp; Outputs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05318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949C743-377F-1331-C3E3-EC58D4FA3704}"/>
              </a:ext>
            </a:extLst>
          </p:cNvPr>
          <p:cNvSpPr/>
          <p:nvPr/>
        </p:nvSpPr>
        <p:spPr>
          <a:xfrm rot="4329447">
            <a:off x="6290631"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Google Shape;105;p1">
            <a:extLst>
              <a:ext uri="{FF2B5EF4-FFF2-40B4-BE49-F238E27FC236}">
                <a16:creationId xmlns:a16="http://schemas.microsoft.com/office/drawing/2014/main" id="{57CBF518-02CC-B2BB-6A49-DFCC11402229}"/>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23</a:t>
            </a:fld>
            <a:endParaRPr/>
          </a:p>
        </p:txBody>
      </p:sp>
      <p:sp>
        <p:nvSpPr>
          <p:cNvPr id="8" name="מלבן מעוגל 8">
            <a:extLst>
              <a:ext uri="{FF2B5EF4-FFF2-40B4-BE49-F238E27FC236}">
                <a16:creationId xmlns:a16="http://schemas.microsoft.com/office/drawing/2014/main" id="{0B18A670-944B-CAEC-180E-7E3E4C49A1A9}"/>
              </a:ext>
            </a:extLst>
          </p:cNvPr>
          <p:cNvSpPr/>
          <p:nvPr/>
        </p:nvSpPr>
        <p:spPr>
          <a:xfrm rot="4329447">
            <a:off x="6572798"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2">
            <a:extLst>
              <a:ext uri="{FF2B5EF4-FFF2-40B4-BE49-F238E27FC236}">
                <a16:creationId xmlns:a16="http://schemas.microsoft.com/office/drawing/2014/main" id="{87D634ED-149D-2392-2C88-D14936D3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47" y="166121"/>
            <a:ext cx="5344817" cy="2720997"/>
          </a:xfrm>
          <a:prstGeom prst="rect">
            <a:avLst/>
          </a:prstGeom>
        </p:spPr>
      </p:pic>
      <p:pic>
        <p:nvPicPr>
          <p:cNvPr id="10" name="תמונה 4">
            <a:extLst>
              <a:ext uri="{FF2B5EF4-FFF2-40B4-BE49-F238E27FC236}">
                <a16:creationId xmlns:a16="http://schemas.microsoft.com/office/drawing/2014/main" id="{7F68C0A9-1DD5-3C3C-3F9C-43B1E8030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40" y="2943772"/>
            <a:ext cx="5344818" cy="3438499"/>
          </a:xfrm>
          <a:prstGeom prst="rect">
            <a:avLst/>
          </a:prstGeom>
        </p:spPr>
      </p:pic>
      <p:sp>
        <p:nvSpPr>
          <p:cNvPr id="11" name="מלבן 7">
            <a:extLst>
              <a:ext uri="{FF2B5EF4-FFF2-40B4-BE49-F238E27FC236}">
                <a16:creationId xmlns:a16="http://schemas.microsoft.com/office/drawing/2014/main" id="{53120004-7D04-5E37-7193-E623558F8666}"/>
              </a:ext>
            </a:extLst>
          </p:cNvPr>
          <p:cNvSpPr/>
          <p:nvPr/>
        </p:nvSpPr>
        <p:spPr>
          <a:xfrm>
            <a:off x="6485789" y="771382"/>
            <a:ext cx="5374645" cy="4344779"/>
          </a:xfrm>
          <a:prstGeom prst="rect">
            <a:avLst/>
          </a:prstGeom>
        </p:spPr>
        <p:txBody>
          <a:bodyPr wrap="square">
            <a:spAutoFit/>
          </a:bodyPr>
          <a:lstStyle/>
          <a:p>
            <a:pPr algn="ctr" rtl="0">
              <a:spcBef>
                <a:spcPts val="1000"/>
              </a:spcBef>
            </a:pP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A</a:t>
            </a:r>
            <a:endPar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4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 Officials and Decision Makers in Beit Shemesh Municipality</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463413948"/>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7B7206-6C69-3966-0A29-789EE84F378F}"/>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graphicFrame>
        <p:nvGraphicFramePr>
          <p:cNvPr id="9" name="Table 8">
            <a:extLst>
              <a:ext uri="{FF2B5EF4-FFF2-40B4-BE49-F238E27FC236}">
                <a16:creationId xmlns:a16="http://schemas.microsoft.com/office/drawing/2014/main" id="{35ACEF5B-4508-F27A-D9C1-C6E6FF4E33B0}"/>
              </a:ext>
            </a:extLst>
          </p:cNvPr>
          <p:cNvGraphicFramePr>
            <a:graphicFrameLocks noGrp="1"/>
          </p:cNvGraphicFramePr>
          <p:nvPr>
            <p:extLst>
              <p:ext uri="{D42A27DB-BD31-4B8C-83A1-F6EECF244321}">
                <p14:modId xmlns:p14="http://schemas.microsoft.com/office/powerpoint/2010/main" val="381862789"/>
              </p:ext>
            </p:extLst>
          </p:nvPr>
        </p:nvGraphicFramePr>
        <p:xfrm>
          <a:off x="605144" y="598453"/>
          <a:ext cx="11005831" cy="5712206"/>
        </p:xfrm>
        <a:graphic>
          <a:graphicData uri="http://schemas.openxmlformats.org/drawingml/2006/table">
            <a:tbl>
              <a:tblPr firstRow="1" bandRow="1"/>
              <a:tblGrid>
                <a:gridCol w="957507">
                  <a:extLst>
                    <a:ext uri="{9D8B030D-6E8A-4147-A177-3AD203B41FA5}">
                      <a16:colId xmlns:a16="http://schemas.microsoft.com/office/drawing/2014/main" val="1893885690"/>
                    </a:ext>
                  </a:extLst>
                </a:gridCol>
                <a:gridCol w="898074">
                  <a:extLst>
                    <a:ext uri="{9D8B030D-6E8A-4147-A177-3AD203B41FA5}">
                      <a16:colId xmlns:a16="http://schemas.microsoft.com/office/drawing/2014/main" val="3533259415"/>
                    </a:ext>
                  </a:extLst>
                </a:gridCol>
                <a:gridCol w="2377261">
                  <a:extLst>
                    <a:ext uri="{9D8B030D-6E8A-4147-A177-3AD203B41FA5}">
                      <a16:colId xmlns:a16="http://schemas.microsoft.com/office/drawing/2014/main" val="3794661334"/>
                    </a:ext>
                  </a:extLst>
                </a:gridCol>
                <a:gridCol w="2119723">
                  <a:extLst>
                    <a:ext uri="{9D8B030D-6E8A-4147-A177-3AD203B41FA5}">
                      <a16:colId xmlns:a16="http://schemas.microsoft.com/office/drawing/2014/main" val="3279598799"/>
                    </a:ext>
                  </a:extLst>
                </a:gridCol>
                <a:gridCol w="2055890">
                  <a:extLst>
                    <a:ext uri="{9D8B030D-6E8A-4147-A177-3AD203B41FA5}">
                      <a16:colId xmlns:a16="http://schemas.microsoft.com/office/drawing/2014/main" val="2890831349"/>
                    </a:ext>
                  </a:extLst>
                </a:gridCol>
                <a:gridCol w="1670686">
                  <a:extLst>
                    <a:ext uri="{9D8B030D-6E8A-4147-A177-3AD203B41FA5}">
                      <a16:colId xmlns:a16="http://schemas.microsoft.com/office/drawing/2014/main" val="2748191987"/>
                    </a:ext>
                  </a:extLst>
                </a:gridCol>
                <a:gridCol w="926690">
                  <a:extLst>
                    <a:ext uri="{9D8B030D-6E8A-4147-A177-3AD203B41FA5}">
                      <a16:colId xmlns:a16="http://schemas.microsoft.com/office/drawing/2014/main" val="1045297153"/>
                    </a:ext>
                  </a:extLst>
                </a:gridCol>
              </a:tblGrid>
              <a:tr h="275761">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490778271"/>
                  </a:ext>
                </a:extLst>
              </a:tr>
              <a:tr h="4075577">
                <a:tc>
                  <a:txBody>
                    <a:bodyPr/>
                    <a:lstStyle/>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a:solidFill>
                            <a:srgbClr val="000000"/>
                          </a:solidFill>
                          <a:effectLst/>
                          <a:latin typeface="Tahoma" panose="020B0604030504040204" pitchFamily="34" charset="0"/>
                          <a:ea typeface="Calibri" panose="020F0502020204030204" pitchFamily="34" charset="0"/>
                          <a:cs typeface="Arial" panose="020B0604020202020204" pitchFamily="34" charset="0"/>
                        </a:rPr>
                        <a:t>Officials &amp; municipal decision makers, and professionals in the field</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and</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outside of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meetings and committees</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promote early childhood development</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(ECD)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trainings &amp; seminars to acquire knowledge and tools and to raise awareness for ECD importance in all aspects of life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of potential interventions</a:t>
                      </a:r>
                      <a:r>
                        <a:rPr lang="en-US" sz="1000" dirty="0">
                          <a:solidFill>
                            <a:srgbClr val="000000"/>
                          </a:solidFill>
                          <a:effectLst/>
                          <a:latin typeface="Tahoma" panose="020B0604030504040204" pitchFamily="34" charset="0"/>
                          <a:ea typeface="Calibri" panose="020F0502020204030204" pitchFamily="34" charset="0"/>
                          <a:cs typeface="Arial" panose="020B0604020202020204" pitchFamily="34" charset="0"/>
                        </a:rPr>
                        <a:t>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public space and mobility domains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needs and identifying opportunities to provide relevant contents for young children and their caregivers, supporting the interventions in the urban environment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municipal stakeholders in pilots’ implementation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Connecting with external partners for resources’ utilization and expending opportunities for additional collaborations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in the urban environment, including providing accompanying contents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municipal program manager will support interventions’ implementation and accompany municipal stakeholders in assimilating inter-administrative collaborative work models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 permanent seat for program leaders at the anchor municipality’s decision-making table, to examine possible touching points between the early childhood domain and the municipality’s ongoing work-plans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municipal officials who have participated in seminars for acquiring local and international knowledge and tools regarding early childhood</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Satisfaction of trainings’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new partners’ engagement and inter-department collaborations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 of well-defined and differentiated intervention locations, to implement pilots in the domains of public space and mobility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implementation while defining inter-departmental division of labor and engaging relevant officials from in and outside of the anchor 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data-based work: using knowledge and experience accumulated from the program’s partners network, the program’s website, and peer learning</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childhood is permanently present on the municipal agenda</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knowledgeable and understanding of early childhood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using work mechanisms and new management practices, along with inter-department collaborations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Collaborations between municipal officials and external partners, while utilizing resources dedicated to promoting early childhood Beit Shemesh</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Pilots’ implementation in the mobility and public space domains: adjusting them for young children and their caregivers’ use, and providing contents for young children and caregivers to support these interventions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Promotion of municipal investment in adjusting the urban environment for safe and accessible stay, use and mobility of multiple young children and their 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constitutes a source for peer learning to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implementing acquired knowledge &amp; understanding of ECD needs for decision making and for promoting solutions for young children and their caregivers’ benefit</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 &amp; caregivers’ P</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V is considered when planning public spaces suitable for multiple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public spaces and infrastructures renovated and adjusted for the use of caregivers and their children, by the Urban95 principles &amp; standards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municipality is utilizing external resources and acts independently to promote ECD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anchor municipal urban planning, that is based on Urban95 principles, is recognized as a “success story” and echoes in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 policy for promoting an urban environment that is adjusted for optimal development of early childhood is properly and sustainably embedded in all of Beit-Shemesh’s municipal administrations, that are acting in full coordination and collaboration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130311909"/>
                  </a:ext>
                </a:extLst>
              </a:tr>
            </a:tbl>
          </a:graphicData>
        </a:graphic>
      </p:graphicFrame>
    </p:spTree>
    <p:extLst>
      <p:ext uri="{BB962C8B-B14F-4D97-AF65-F5344CB8AC3E}">
        <p14:creationId xmlns:p14="http://schemas.microsoft.com/office/powerpoint/2010/main" val="1769461689"/>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D1BBD02D-3D58-76CA-712A-F50952A40E35}"/>
              </a:ext>
            </a:extLst>
          </p:cNvPr>
          <p:cNvGraphicFramePr>
            <a:graphicFrameLocks noGrp="1"/>
          </p:cNvGraphicFramePr>
          <p:nvPr>
            <p:extLst>
              <p:ext uri="{D42A27DB-BD31-4B8C-83A1-F6EECF244321}">
                <p14:modId xmlns:p14="http://schemas.microsoft.com/office/powerpoint/2010/main" val="2801295429"/>
              </p:ext>
            </p:extLst>
          </p:nvPr>
        </p:nvGraphicFramePr>
        <p:xfrm>
          <a:off x="1160115" y="1193792"/>
          <a:ext cx="9383176" cy="4470416"/>
        </p:xfrm>
        <a:graphic>
          <a:graphicData uri="http://schemas.openxmlformats.org/drawingml/2006/table">
            <a:tbl>
              <a:tblPr firstRow="1" bandRow="1">
                <a:tableStyleId>{F5AB1C69-6EDB-4FF4-983F-18BD219EF322}</a:tableStyleId>
              </a:tblPr>
              <a:tblGrid>
                <a:gridCol w="5731497">
                  <a:extLst>
                    <a:ext uri="{9D8B030D-6E8A-4147-A177-3AD203B41FA5}">
                      <a16:colId xmlns:a16="http://schemas.microsoft.com/office/drawing/2014/main" val="2468084921"/>
                    </a:ext>
                  </a:extLst>
                </a:gridCol>
                <a:gridCol w="961534">
                  <a:extLst>
                    <a:ext uri="{9D8B030D-6E8A-4147-A177-3AD203B41FA5}">
                      <a16:colId xmlns:a16="http://schemas.microsoft.com/office/drawing/2014/main" val="825580163"/>
                    </a:ext>
                  </a:extLst>
                </a:gridCol>
                <a:gridCol w="923827">
                  <a:extLst>
                    <a:ext uri="{9D8B030D-6E8A-4147-A177-3AD203B41FA5}">
                      <a16:colId xmlns:a16="http://schemas.microsoft.com/office/drawing/2014/main" val="4024818684"/>
                    </a:ext>
                  </a:extLst>
                </a:gridCol>
                <a:gridCol w="737618">
                  <a:extLst>
                    <a:ext uri="{9D8B030D-6E8A-4147-A177-3AD203B41FA5}">
                      <a16:colId xmlns:a16="http://schemas.microsoft.com/office/drawing/2014/main" val="3847747870"/>
                    </a:ext>
                  </a:extLst>
                </a:gridCol>
                <a:gridCol w="1028700">
                  <a:extLst>
                    <a:ext uri="{9D8B030D-6E8A-4147-A177-3AD203B41FA5}">
                      <a16:colId xmlns:a16="http://schemas.microsoft.com/office/drawing/2014/main" val="3305612486"/>
                    </a:ext>
                  </a:extLst>
                </a:gridCol>
              </a:tblGrid>
              <a:tr h="910278">
                <a:tc>
                  <a:txBody>
                    <a:bodyPr/>
                    <a:lstStyle/>
                    <a:p>
                      <a:pPr algn="ctr" rtl="1">
                        <a:lnSpc>
                          <a:spcPct val="115000"/>
                        </a:lnSpc>
                        <a:spcAft>
                          <a:spcPts val="1000"/>
                        </a:spcAft>
                      </a:pPr>
                      <a:r>
                        <a:rPr lang="he-IL" sz="1400" dirty="0">
                          <a:effectLst/>
                          <a:latin typeface="Segoe UI" panose="020B0502040204020203" pitchFamily="34" charset="0"/>
                          <a:cs typeface="Segoe UI" panose="020B0502040204020203" pitchFamily="34" charset="0"/>
                        </a:rPr>
                        <a:t> </a:t>
                      </a:r>
                      <a:endParaRPr lang="en-US" sz="1400" dirty="0">
                        <a:effectLst/>
                        <a:latin typeface="Segoe UI" panose="020B0502040204020203" pitchFamily="34" charset="0"/>
                        <a:cs typeface="Segoe UI" panose="020B0502040204020203" pitchFamily="34" charset="0"/>
                      </a:endParaRPr>
                    </a:p>
                    <a:p>
                      <a:pPr marL="0" marR="0" algn="ctr" rtl="1">
                        <a:lnSpc>
                          <a:spcPct val="115000"/>
                        </a:lnSpc>
                        <a:spcBef>
                          <a:spcPts val="0"/>
                        </a:spcBef>
                        <a:spcAft>
                          <a:spcPts val="0"/>
                        </a:spcAft>
                      </a:pPr>
                      <a:r>
                        <a:rPr lang="en-US" sz="1400" dirty="0">
                          <a:effectLst/>
                        </a:rPr>
                        <a:t>Indicator / Tool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1918" marR="61918"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Data</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Review &amp;</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Analysis </a:t>
                      </a:r>
                    </a:p>
                  </a:txBody>
                  <a:tcPr marL="68580" marR="68580" marT="0" marB="0"/>
                </a:tc>
                <a:tc>
                  <a:txBody>
                    <a:bodyPr/>
                    <a:lstStyle/>
                    <a:p>
                      <a:pPr marL="0" marR="0" algn="ctr" rtl="0">
                        <a:lnSpc>
                          <a:spcPct val="115000"/>
                        </a:lnSpc>
                        <a:spcBef>
                          <a:spcPts val="0"/>
                        </a:spcBef>
                        <a:spcAft>
                          <a:spcPts val="0"/>
                        </a:spcAft>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Groups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Trainings’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Participants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Feedback</a:t>
                      </a:r>
                    </a:p>
                  </a:txBody>
                  <a:tcPr marL="68580" marR="68580" marT="0" marB="0"/>
                </a:tc>
                <a:extLst>
                  <a:ext uri="{0D108BD9-81ED-4DB2-BD59-A6C34878D82A}">
                    <a16:rowId xmlns:a16="http://schemas.microsoft.com/office/drawing/2014/main" val="485848201"/>
                  </a:ext>
                </a:extLst>
              </a:tr>
              <a:tr h="261654">
                <a:tc>
                  <a:txBody>
                    <a:bodyPr/>
                    <a:lstStyle/>
                    <a:p>
                      <a:pPr marL="0" marR="0" algn="l" rtl="0">
                        <a:lnSpc>
                          <a:spcPct val="115000"/>
                        </a:lnSpc>
                        <a:spcBef>
                          <a:spcPts val="0"/>
                        </a:spcBef>
                        <a:spcAft>
                          <a:spcPts val="0"/>
                        </a:spcAft>
                      </a:pPr>
                      <a:r>
                        <a:rPr lang="en-US" sz="1000" kern="1200">
                          <a:solidFill>
                            <a:srgbClr val="000000"/>
                          </a:solidFill>
                          <a:effectLst/>
                          <a:latin typeface="Segoe UI" panose="020B0502040204020203" pitchFamily="34" charset="0"/>
                          <a:ea typeface="Calibri" panose="020F0502020204030204" pitchFamily="34" charset="0"/>
                          <a:cs typeface="Segoe UI" panose="020B0502040204020203" pitchFamily="34" charset="0"/>
                        </a:rPr>
                        <a:t>ECD is on the municipal agenda</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000"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Officials poses knowledge in and understanding of ECD needs</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Using inter-administrative practices and collaboration mechanisms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Initiating collaborations with external partners, including resource utalization for ECD</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Public space &amp; mobility pilots’ initiation close to home, including accompanying contents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Allocating positions b &amp; budgets to promote physical space adjustments for ECD needs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as peer-learning source to other municipalities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Data driven decision making, to promote solutions for young children and their caregivers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Considering young children &amp; caregivers’ P.O.V in planning suitable, close to home, public spaces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571756617"/>
                  </a:ext>
                </a:extLst>
              </a:tr>
              <a:tr h="27419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Implementing projects to adjust public spaces by Urban95 principles, on a municipal scale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1406199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municipality independently promotes urban initiatives to advance ECD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536696117"/>
                  </a:ext>
                </a:extLst>
              </a:tr>
              <a:tr h="392438">
                <a:tc>
                  <a:txBody>
                    <a:bodyPr/>
                    <a:lstStyle/>
                    <a:p>
                      <a:pPr marL="0" marR="0" algn="l" rtl="0">
                        <a:lnSpc>
                          <a:spcPct val="115000"/>
                        </a:lnSpc>
                        <a:spcBef>
                          <a:spcPts val="0"/>
                        </a:spcBef>
                        <a:spcAft>
                          <a:spcPts val="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Urban95 program in Beit Shemesh is recognized as a “success story”, which echoes in other municipalities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549526421"/>
                  </a:ext>
                </a:extLst>
              </a:tr>
            </a:tbl>
          </a:graphicData>
        </a:graphic>
      </p:graphicFrame>
      <p:sp>
        <p:nvSpPr>
          <p:cNvPr id="7" name="TextBox 6">
            <a:extLst>
              <a:ext uri="{FF2B5EF4-FFF2-40B4-BE49-F238E27FC236}">
                <a16:creationId xmlns:a16="http://schemas.microsoft.com/office/drawing/2014/main" id="{B17A684B-D018-540F-2738-C40AC8451460}"/>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923909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03C8A6-C86D-384D-781E-43ECE046FB2D}"/>
              </a:ext>
            </a:extLst>
          </p:cNvPr>
          <p:cNvSpPr/>
          <p:nvPr/>
        </p:nvSpPr>
        <p:spPr>
          <a:xfrm>
            <a:off x="6930638" y="1140643"/>
            <a:ext cx="4683185" cy="4661951"/>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2C147D14-7848-0D81-83F3-2A9E3D119E2C}"/>
              </a:ext>
            </a:extLst>
          </p:cNvPr>
          <p:cNvSpPr txBox="1"/>
          <p:nvPr/>
        </p:nvSpPr>
        <p:spPr>
          <a:xfrm>
            <a:off x="747132" y="1687566"/>
            <a:ext cx="5882595" cy="4832092"/>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“There is a statement the mayor is promoting. She puts early childhood in our focus and therefore we have a department that gives services for early childhood.”</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“We also have the early childhood forum that is present and starting to be active. There are responses for young parents, even for adolescents, support groups for women after birth.”</a:t>
            </a:r>
            <a:br>
              <a:rPr lang="en-US" sz="1400" dirty="0">
                <a:latin typeface="Segoe UI" panose="020B0502040204020203" pitchFamily="34" charset="0"/>
                <a:ea typeface="Tahoma" panose="020B0604030504040204" pitchFamily="34" charset="0"/>
                <a:cs typeface="Segoe UI" panose="020B0502040204020203" pitchFamily="34" charset="0"/>
              </a:rPr>
            </a:br>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“Early childhood is always in discussions but…it is not so much part of the public space. Rather, more in ensuring that buildings are built in advance of the construction of new neighborhoods, and it means taking them into account numerically.”</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“Most responses were given up to now to the veteran part of Beit Shemesh. There are many new neighborhoods that were built and they barely have responses and services. They barely have family health centers, there are no community centers, and even basic things like preschools.”</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was happy about Urban95 that it will enable us to stop putting out fires and think deeper. It is a bonus because we are so busy with the basics and construction.”</a:t>
            </a:r>
          </a:p>
        </p:txBody>
      </p:sp>
      <p:sp>
        <p:nvSpPr>
          <p:cNvPr id="8" name="Rectangle 7">
            <a:extLst>
              <a:ext uri="{FF2B5EF4-FFF2-40B4-BE49-F238E27FC236}">
                <a16:creationId xmlns:a16="http://schemas.microsoft.com/office/drawing/2014/main" id="{1AFAEEB0-3AA1-58DA-DF25-80179E09E70B}"/>
              </a:ext>
            </a:extLst>
          </p:cNvPr>
          <p:cNvSpPr/>
          <p:nvPr/>
        </p:nvSpPr>
        <p:spPr>
          <a:xfrm>
            <a:off x="7093313" y="1389939"/>
            <a:ext cx="4116792" cy="4109138"/>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Municipal officers dealt with issues pertaining to early childhood before Urban95 entered Beit Shemesh. The city has an early childhood department and an early childhood forum.</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However, before Urban95 entered the city, the topic of early childhood was insufficiently considered in planning public space (including preschools and playgrounds), primarily in the new neighborhoods.</a:t>
            </a:r>
          </a:p>
        </p:txBody>
      </p:sp>
      <p:sp>
        <p:nvSpPr>
          <p:cNvPr id="9" name="TextBox 8">
            <a:extLst>
              <a:ext uri="{FF2B5EF4-FFF2-40B4-BE49-F238E27FC236}">
                <a16:creationId xmlns:a16="http://schemas.microsoft.com/office/drawing/2014/main" id="{FE576FB6-5D98-4F27-FACF-D5D2C406FA8A}"/>
              </a:ext>
            </a:extLst>
          </p:cNvPr>
          <p:cNvSpPr txBox="1"/>
          <p:nvPr/>
        </p:nvSpPr>
        <p:spPr>
          <a:xfrm>
            <a:off x="0" y="390"/>
            <a:ext cx="12192000" cy="584775"/>
          </a:xfrm>
          <a:prstGeom prst="rect">
            <a:avLst/>
          </a:prstGeom>
          <a:solidFill>
            <a:srgbClr val="36636F"/>
          </a:solidFill>
        </p:spPr>
        <p:txBody>
          <a:bodyPr wrap="square" rtlCol="0">
            <a:spAutoFit/>
          </a:bodyPr>
          <a:lstStyle/>
          <a:p>
            <a:pPr algn="l" defTabSz="937443" rtl="0"/>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Extent to which Early Childhood is on the Municipality’s Agenda and Integration of the Child and Caregiver’s Point of View in Planning Appropriate Public Spaces</a:t>
            </a:r>
            <a:endParaRPr lang="he-IL" sz="16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5474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48AC1B-07EE-5854-28A7-E3E9417FC7CB}"/>
              </a:ext>
            </a:extLst>
          </p:cNvPr>
          <p:cNvSpPr/>
          <p:nvPr/>
        </p:nvSpPr>
        <p:spPr>
          <a:xfrm>
            <a:off x="7292996" y="3763854"/>
            <a:ext cx="4294045" cy="231989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TextBox 6">
            <a:extLst>
              <a:ext uri="{FF2B5EF4-FFF2-40B4-BE49-F238E27FC236}">
                <a16:creationId xmlns:a16="http://schemas.microsoft.com/office/drawing/2014/main" id="{333A2AA9-5F39-960D-6E32-43E8EE90D6FF}"/>
              </a:ext>
            </a:extLst>
          </p:cNvPr>
          <p:cNvSpPr txBox="1"/>
          <p:nvPr/>
        </p:nvSpPr>
        <p:spPr>
          <a:xfrm>
            <a:off x="479502" y="739372"/>
            <a:ext cx="6555931" cy="3046988"/>
          </a:xfrm>
          <a:prstGeom prst="rect">
            <a:avLst/>
          </a:prstGeom>
          <a:noFill/>
        </p:spPr>
        <p:txBody>
          <a:bodyPr wrap="square" rtlCol="1">
            <a:spAutoFit/>
          </a:bodyPr>
          <a:lstStyle/>
          <a:p>
            <a:pPr algn="l" rtl="0"/>
            <a:r>
              <a:rPr lang="en-US" sz="1200" dirty="0">
                <a:latin typeface="Segoe UI" panose="020B0502040204020203" pitchFamily="34" charset="0"/>
                <a:ea typeface="Tahoma" panose="020B0604030504040204" pitchFamily="34" charset="0"/>
                <a:cs typeface="Segoe UI" panose="020B0502040204020203" pitchFamily="34" charset="0"/>
              </a:rPr>
              <a:t> “Regarding public space and young children [early childhood], the challenges are the lack of space, preschools, parks, and places to spend time. There are very large parks, but one must travel to them.”</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“Today many mothers don’t come for treatment because they cannot leave all their children at home and travel with one child to the veteran part of Beit Shemesh, while they live in a different neighborhood with services.”</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“In the playgrounds in the city there is no attention given to the fact that a mother needs to sit and be able to see all the children, or that the facilities are for older children and there are not enough facilities for early childhood.”</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“Street infrastructure with garbage cans on sidewalks…in some places, parents walk on the street with strollers because the sidewalk is impassable.”</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“There are issues of road safety. Several times children were hit by cars in recent years.”</a:t>
            </a:r>
          </a:p>
        </p:txBody>
      </p:sp>
      <p:sp>
        <p:nvSpPr>
          <p:cNvPr id="8" name="Rectangle: Rounded Corners 7">
            <a:extLst>
              <a:ext uri="{FF2B5EF4-FFF2-40B4-BE49-F238E27FC236}">
                <a16:creationId xmlns:a16="http://schemas.microsoft.com/office/drawing/2014/main" id="{5BC35C22-9DA5-8F8B-AF21-21C124A9E499}"/>
              </a:ext>
            </a:extLst>
          </p:cNvPr>
          <p:cNvSpPr/>
          <p:nvPr/>
        </p:nvSpPr>
        <p:spPr>
          <a:xfrm>
            <a:off x="7323746" y="709191"/>
            <a:ext cx="4294045" cy="2843166"/>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55DE1270-0B68-32BB-A38C-ED6D0B084EA6}"/>
              </a:ext>
            </a:extLst>
          </p:cNvPr>
          <p:cNvSpPr/>
          <p:nvPr/>
        </p:nvSpPr>
        <p:spPr>
          <a:xfrm>
            <a:off x="7475453" y="3821860"/>
            <a:ext cx="3854025" cy="2262479"/>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Officials express commitment to the program and promoting early childhood needs in that they make sure to participate in Urban95’s professional training sessions despite their regular workload:</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5B9E73D7-B7C6-9FC1-2AF8-34894B4259AD}"/>
              </a:ext>
            </a:extLst>
          </p:cNvPr>
          <p:cNvSpPr/>
          <p:nvPr/>
        </p:nvSpPr>
        <p:spPr>
          <a:xfrm>
            <a:off x="7612057" y="843515"/>
            <a:ext cx="3717421" cy="2631811"/>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Officials recognize the needs of early childhood and are aware of the disparities in the field, such as the lack of public buildings and services for early childhood and their caregivers near the home, and the issue of road safety and adapting public space:</a:t>
            </a:r>
          </a:p>
        </p:txBody>
      </p:sp>
      <p:sp>
        <p:nvSpPr>
          <p:cNvPr id="11" name="תיבת טקסט 12">
            <a:extLst>
              <a:ext uri="{FF2B5EF4-FFF2-40B4-BE49-F238E27FC236}">
                <a16:creationId xmlns:a16="http://schemas.microsoft.com/office/drawing/2014/main" id="{36BFA4F2-AB2F-2E3E-F901-6868B57ACC86}"/>
              </a:ext>
            </a:extLst>
          </p:cNvPr>
          <p:cNvSpPr txBox="1"/>
          <p:nvPr/>
        </p:nvSpPr>
        <p:spPr>
          <a:xfrm>
            <a:off x="604960" y="4082902"/>
            <a:ext cx="6348264" cy="954107"/>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On a tour, I saw a different city and learned what can be improved in my city and I received inspiration. In Tel Aviv we saw a place that has sand and whatever, which is something that really enters my heart, and already entered my task list.”</a:t>
            </a:r>
          </a:p>
        </p:txBody>
      </p:sp>
      <p:sp>
        <p:nvSpPr>
          <p:cNvPr id="12" name="תיבת טקסט 13">
            <a:extLst>
              <a:ext uri="{FF2B5EF4-FFF2-40B4-BE49-F238E27FC236}">
                <a16:creationId xmlns:a16="http://schemas.microsoft.com/office/drawing/2014/main" id="{EF891201-EC30-61B3-F258-30F454D6774F}"/>
              </a:ext>
            </a:extLst>
          </p:cNvPr>
          <p:cNvSpPr txBox="1"/>
          <p:nvPr/>
        </p:nvSpPr>
        <p:spPr>
          <a:xfrm>
            <a:off x="604959" y="5004594"/>
            <a:ext cx="6348265" cy="738664"/>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“We are very busy, and you will need to lessen and not add to our load, but rather the more you can simplify so that all the relevant entities stay in the picture.</a:t>
            </a:r>
          </a:p>
        </p:txBody>
      </p:sp>
      <p:sp>
        <p:nvSpPr>
          <p:cNvPr id="13" name="TextBox 12">
            <a:extLst>
              <a:ext uri="{FF2B5EF4-FFF2-40B4-BE49-F238E27FC236}">
                <a16:creationId xmlns:a16="http://schemas.microsoft.com/office/drawing/2014/main" id="{6C209A66-2477-056F-4D0D-7EB24D7B83DE}"/>
              </a:ext>
            </a:extLst>
          </p:cNvPr>
          <p:cNvSpPr txBox="1"/>
          <p:nvPr/>
        </p:nvSpPr>
        <p:spPr>
          <a:xfrm>
            <a:off x="0" y="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Municipal Officials Are Knowledgeable and Have an Understanding of Early Childhood Needs </a:t>
            </a:r>
          </a:p>
        </p:txBody>
      </p:sp>
    </p:spTree>
    <p:extLst>
      <p:ext uri="{BB962C8B-B14F-4D97-AF65-F5344CB8AC3E}">
        <p14:creationId xmlns:p14="http://schemas.microsoft.com/office/powerpoint/2010/main" val="102725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7209CA-4AD4-61B2-C5D9-E5B697A1648A}"/>
              </a:ext>
            </a:extLst>
          </p:cNvPr>
          <p:cNvSpPr txBox="1"/>
          <p:nvPr/>
        </p:nvSpPr>
        <p:spPr>
          <a:xfrm>
            <a:off x="563058" y="1958406"/>
            <a:ext cx="5772254" cy="3970318"/>
          </a:xfrm>
          <a:prstGeom prst="rect">
            <a:avLst/>
          </a:prstGeom>
          <a:noFill/>
        </p:spPr>
        <p:txBody>
          <a:bodyPr wrap="square" lIns="91440" tIns="45720" rIns="91440" bIns="45720" rtlCol="1" anchor="t">
            <a:spAutoFit/>
          </a:bodyPr>
          <a:lstStyle/>
          <a:p>
            <a:pPr algn="l" rtl="0"/>
            <a:r>
              <a:rPr lang="en-US" sz="1400" dirty="0">
                <a:latin typeface="Segoe UI"/>
                <a:ea typeface="Tahoma"/>
                <a:cs typeface="Segoe UI"/>
              </a:rPr>
              <a:t>“The school for parenting in the community opened last January at the request of the mayor. Most of the departments are significant partners in this process. For example, the education, youth, and community administration in all the departments, 360, the psychological service, the early childhood department, the young people department, and the welfare wing.”</a:t>
            </a:r>
            <a:br>
              <a:rPr lang="en-US" sz="1400" dirty="0">
                <a:latin typeface="Segoe UI"/>
                <a:ea typeface="Tahoma"/>
                <a:cs typeface="Segoe UI"/>
              </a:rPr>
            </a:br>
            <a:endParaRPr lang="en-US" sz="1400" dirty="0">
              <a:latin typeface="Segoe UI"/>
              <a:ea typeface="Tahoma"/>
              <a:cs typeface="Segoe UI"/>
            </a:endParaRPr>
          </a:p>
          <a:p>
            <a:pPr algn="l" rtl="0"/>
            <a:r>
              <a:rPr lang="en-US" sz="1400" dirty="0">
                <a:latin typeface="Segoe UI"/>
                <a:ea typeface="Tahoma"/>
                <a:cs typeface="Segoe UI"/>
              </a:rPr>
              <a:t>“We have a welfare wing that is less engaged with the community niche and even if it pertains to community, it is referred for specific welfare-focused families. We in the education administration have the community and youth wing, and work in amazing collaboration.”</a:t>
            </a:r>
          </a:p>
          <a:p>
            <a:pPr algn="l" rtl="0"/>
            <a:endParaRPr lang="en-US" sz="1400" dirty="0">
              <a:latin typeface="Segoe UI"/>
              <a:ea typeface="Tahoma"/>
              <a:cs typeface="Segoe UI"/>
            </a:endParaRPr>
          </a:p>
          <a:p>
            <a:pPr algn="l" rtl="0"/>
            <a:r>
              <a:rPr lang="en-US" sz="1400" dirty="0">
                <a:latin typeface="Segoe UI"/>
                <a:ea typeface="Tahoma"/>
                <a:cs typeface="Segoe UI"/>
              </a:rPr>
              <a:t>“It will be difficult to recruit them because of availability, but when we succeed it will be a double benefit. In terms of collaboration everyone wants it, but also when I send an email to the city beautification department, I add a WhatsApp message along with the email because it receives dozens of emails a day and will not be received otherwise, and everyone does this.</a:t>
            </a:r>
          </a:p>
        </p:txBody>
      </p:sp>
      <p:sp>
        <p:nvSpPr>
          <p:cNvPr id="7" name="Rectangle: Rounded Corners 6">
            <a:extLst>
              <a:ext uri="{FF2B5EF4-FFF2-40B4-BE49-F238E27FC236}">
                <a16:creationId xmlns:a16="http://schemas.microsoft.com/office/drawing/2014/main" id="{C391D6A1-BB6A-063F-08CA-99A0CF0EEB1B}"/>
              </a:ext>
            </a:extLst>
          </p:cNvPr>
          <p:cNvSpPr/>
          <p:nvPr/>
        </p:nvSpPr>
        <p:spPr>
          <a:xfrm>
            <a:off x="6770984" y="1439346"/>
            <a:ext cx="4857958" cy="393121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a:extLst>
              <a:ext uri="{FF2B5EF4-FFF2-40B4-BE49-F238E27FC236}">
                <a16:creationId xmlns:a16="http://schemas.microsoft.com/office/drawing/2014/main" id="{4221F42C-00EA-109A-B3AC-0EC0B658D66F}"/>
              </a:ext>
            </a:extLst>
          </p:cNvPr>
          <p:cNvSpPr/>
          <p:nvPr/>
        </p:nvSpPr>
        <p:spPr>
          <a:xfrm>
            <a:off x="7026578" y="1732068"/>
            <a:ext cx="4346770" cy="337047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There are several collaborations in Beit Shemesh between departments on behalf of joint projects (such as a school for parenting).</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the learning interviews, officials expressed understanding of the importance of the collaborative work (despite the workload and intensiveness of their work), and spoke of potential collaborations that can advance the Urban95 project in the city:</a:t>
            </a:r>
          </a:p>
        </p:txBody>
      </p:sp>
      <p:sp>
        <p:nvSpPr>
          <p:cNvPr id="9" name="TextBox 8">
            <a:extLst>
              <a:ext uri="{FF2B5EF4-FFF2-40B4-BE49-F238E27FC236}">
                <a16:creationId xmlns:a16="http://schemas.microsoft.com/office/drawing/2014/main" id="{F269113D-48F0-7279-245F-FD536A079BAE}"/>
              </a:ext>
            </a:extLst>
          </p:cNvPr>
          <p:cNvSpPr txBox="1"/>
          <p:nvPr/>
        </p:nvSpPr>
        <p:spPr>
          <a:xfrm>
            <a:off x="0" y="390"/>
            <a:ext cx="12192000" cy="378693"/>
          </a:xfrm>
          <a:prstGeom prst="rect">
            <a:avLst/>
          </a:prstGeom>
          <a:solidFill>
            <a:srgbClr val="36636F"/>
          </a:solidFill>
        </p:spPr>
        <p:txBody>
          <a:bodyPr wrap="square" rtlCol="0">
            <a:spAutoFit/>
          </a:bodyPr>
          <a:lstStyle/>
          <a:p>
            <a:pPr algn="l" rtl="0">
              <a:lnSpc>
                <a:spcPct val="115000"/>
              </a:lnSpc>
              <a:spcAft>
                <a:spcPts val="1000"/>
              </a:spcAft>
            </a:pPr>
            <a:r>
              <a:rPr lang="en-US"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Officials Make Use of Inter-Administration Collaboration Practices and Mechanisms</a:t>
            </a:r>
            <a:endParaRPr lang="he-IL"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349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F662A9-8BB5-F57C-434D-0DCF7EDDC101}"/>
              </a:ext>
            </a:extLst>
          </p:cNvPr>
          <p:cNvSpPr/>
          <p:nvPr/>
        </p:nvSpPr>
        <p:spPr>
          <a:xfrm>
            <a:off x="7410174" y="1722862"/>
            <a:ext cx="4162542" cy="3647053"/>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E315ADEC-0176-2BD0-E22C-EF6017E95553}"/>
              </a:ext>
            </a:extLst>
          </p:cNvPr>
          <p:cNvSpPr txBox="1"/>
          <p:nvPr/>
        </p:nvSpPr>
        <p:spPr>
          <a:xfrm>
            <a:off x="619284" y="1810908"/>
            <a:ext cx="6496473" cy="4401205"/>
          </a:xfrm>
          <a:prstGeom prst="rect">
            <a:avLst/>
          </a:prstGeom>
          <a:noFill/>
        </p:spPr>
        <p:txBody>
          <a:bodyPr wrap="square" lIns="91440" tIns="45720" rIns="91440" bIns="45720" rtlCol="1" anchor="t">
            <a:spAutoFit/>
          </a:bodyPr>
          <a:lstStyle/>
          <a:p>
            <a:pPr algn="l" rtl="0"/>
            <a:r>
              <a:rPr lang="en-US" sz="1400" dirty="0">
                <a:latin typeface="Segoe UI"/>
                <a:ea typeface="Tahoma"/>
                <a:cs typeface="Segoe UI"/>
              </a:rPr>
              <a:t>“The 360 program is a collaboration of 5 government ministries. The early childhood department (education administration) and I work very closely together. The programs that operate here currently are programs the municipality chose. In early childhood we also have the Developmental Unit, Locating and Sorting, Play as a Tool at the family health centers, the Or program in preschools which works on language, there is also Paths to Parenthood, there is Open Door which provides consulting for parents of preschool-age children, and now we are starting an enrichment center for preschool children.”</a:t>
            </a:r>
          </a:p>
          <a:p>
            <a:pPr algn="l" rtl="0"/>
            <a:endParaRPr lang="en-US" sz="1400" dirty="0">
              <a:latin typeface="Segoe UI"/>
              <a:ea typeface="Tahoma"/>
              <a:cs typeface="Segoe UI"/>
            </a:endParaRPr>
          </a:p>
          <a:p>
            <a:pPr algn="l" rtl="0"/>
            <a:r>
              <a:rPr lang="en-US" sz="1400" dirty="0">
                <a:latin typeface="Segoe UI"/>
                <a:ea typeface="Tahoma"/>
                <a:cs typeface="Segoe UI"/>
              </a:rPr>
              <a:t>“In the world of city beautification and operations, there is at least twice a year an urban cleaning day when we connect the residents to education and responsibility—going out with us to deal with public and private space. We see a trend through the scale of participants in the cleaning days, both in the amount and in the sectors.”</a:t>
            </a:r>
          </a:p>
          <a:p>
            <a:pPr algn="l" rtl="0"/>
            <a:endParaRPr lang="en-US" sz="1400" dirty="0">
              <a:latin typeface="Segoe UI"/>
              <a:ea typeface="Tahoma"/>
              <a:cs typeface="Segoe UI"/>
            </a:endParaRPr>
          </a:p>
          <a:p>
            <a:pPr algn="l" rtl="0"/>
            <a:r>
              <a:rPr lang="en-US" sz="1400" dirty="0">
                <a:latin typeface="Segoe UI"/>
                <a:ea typeface="Tahoma"/>
                <a:cs typeface="Segoe UI"/>
              </a:rPr>
              <a:t>“In the hackathon that was held to involve residents in initiatives (led by the education administration), there were almost 100 teams that proposed initiatives to influence public space from various disciplines. 3-4 initiatives were chosen, and the city is investing resources in them. This also serves as a database to understand where the painful problems are.”</a:t>
            </a:r>
          </a:p>
        </p:txBody>
      </p:sp>
      <p:sp>
        <p:nvSpPr>
          <p:cNvPr id="8" name="Rectangle 7">
            <a:extLst>
              <a:ext uri="{FF2B5EF4-FFF2-40B4-BE49-F238E27FC236}">
                <a16:creationId xmlns:a16="http://schemas.microsoft.com/office/drawing/2014/main" id="{DCC119D3-0B53-C5FB-2C33-3F4AA01471F3}"/>
              </a:ext>
            </a:extLst>
          </p:cNvPr>
          <p:cNvSpPr/>
          <p:nvPr/>
        </p:nvSpPr>
        <p:spPr>
          <a:xfrm>
            <a:off x="7561943" y="1810908"/>
            <a:ext cx="4010773" cy="337047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addition to the early childhood forum and the role of early childhood coordinator in the education administration, there are several collaborations in the city with external entities (such as the 360 program). It is evident that the city involves residents with the various initiatives (hackathon, urban cleaning day).</a:t>
            </a:r>
          </a:p>
        </p:txBody>
      </p:sp>
      <p:sp>
        <p:nvSpPr>
          <p:cNvPr id="9" name="TextBox 8">
            <a:extLst>
              <a:ext uri="{FF2B5EF4-FFF2-40B4-BE49-F238E27FC236}">
                <a16:creationId xmlns:a16="http://schemas.microsoft.com/office/drawing/2014/main" id="{FECD210F-F924-AA08-50AF-D7185D18AA74}"/>
              </a:ext>
            </a:extLst>
          </p:cNvPr>
          <p:cNvSpPr txBox="1"/>
          <p:nvPr/>
        </p:nvSpPr>
        <p:spPr>
          <a:xfrm>
            <a:off x="0" y="390"/>
            <a:ext cx="12192000" cy="913135"/>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Collaborations Initiated with External Entities, Including for Pooling Dedicated Resources to Promoting Young Children and Allocating Positions and Budgets to Promote Adaptation of the Urban Environment to Meet Early Childhood Needs</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94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3C14C5-7F96-5860-FA04-F5DA1FB4CCC6}"/>
              </a:ext>
            </a:extLst>
          </p:cNvPr>
          <p:cNvSpPr>
            <a:spLocks noGrp="1"/>
          </p:cNvSpPr>
          <p:nvPr>
            <p:ph type="sldNum" sz="quarter" idx="12"/>
          </p:nvPr>
        </p:nvSpPr>
        <p:spPr/>
        <p:txBody>
          <a:bodyPr/>
          <a:lstStyle/>
          <a:p>
            <a:fld id="{199E282D-D310-42D8-B8FF-78ED45A44D81}" type="slidenum">
              <a:rPr lang="he-IL" smtClean="0"/>
              <a:t>3</a:t>
            </a:fld>
            <a:endParaRPr lang="he-IL"/>
          </a:p>
        </p:txBody>
      </p:sp>
      <p:sp>
        <p:nvSpPr>
          <p:cNvPr id="7" name="TextBox 6">
            <a:extLst>
              <a:ext uri="{FF2B5EF4-FFF2-40B4-BE49-F238E27FC236}">
                <a16:creationId xmlns:a16="http://schemas.microsoft.com/office/drawing/2014/main" id="{EB40D546-5C4A-B70B-4CE3-BFC94FC3FCB6}"/>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Table of Contents</a:t>
            </a:r>
            <a:endParaRPr lang="he-IL" sz="24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C273EAB8-4DCD-395C-5994-855FFD8B7913}"/>
              </a:ext>
            </a:extLst>
          </p:cNvPr>
          <p:cNvSpPr/>
          <p:nvPr/>
        </p:nvSpPr>
        <p:spPr>
          <a:xfrm>
            <a:off x="1538783" y="641323"/>
            <a:ext cx="9141054" cy="5597879"/>
          </a:xfrm>
          <a:prstGeom prst="rect">
            <a:avLst/>
          </a:prstGeom>
        </p:spPr>
        <p:txBody>
          <a:bodyPr wrap="square" lIns="91440" tIns="45720" rIns="91440" bIns="45720" anchor="t">
            <a:spAutoFit/>
          </a:bodyPr>
          <a:lstStyle/>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Background…</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4-19</a:t>
            </a:r>
            <a:endParaRPr lang="he-IL" dirty="0"/>
          </a:p>
          <a:p>
            <a:pPr marL="565150" lvl="1" algn="l" rtl="0">
              <a:lnSpc>
                <a:spcPct val="150000"/>
              </a:lnSpc>
            </a:pPr>
            <a:r>
              <a:rPr lang="en-US" sz="1200" dirty="0">
                <a:latin typeface="Segoe UI"/>
                <a:ea typeface="Tahoma"/>
                <a:cs typeface="Segoe UI"/>
              </a:rPr>
              <a:t>Young Children and Their Caregivers in Ultra-Orthodox Society in Israel………..……………………………………………….…….….</a:t>
            </a:r>
            <a:r>
              <a:rPr lang="he-IL" sz="1200" dirty="0">
                <a:latin typeface="Segoe UI"/>
                <a:ea typeface="Tahoma"/>
                <a:cs typeface="Segoe UI"/>
              </a:rPr>
              <a:t>4-14</a:t>
            </a:r>
            <a:endParaRPr lang="he-IL" sz="1200"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Data from Beit Shemesh Pertaining to Young Children and Their Caregivers…………………………………………...…………..…..</a:t>
            </a:r>
            <a:r>
              <a:rPr lang="he-IL" sz="1200" dirty="0">
                <a:latin typeface="Segoe UI" panose="020B0502040204020203" pitchFamily="34" charset="0"/>
                <a:ea typeface="Tahoma" pitchFamily="34" charset="0"/>
                <a:cs typeface="Segoe UI" panose="020B0502040204020203" pitchFamily="34" charset="0"/>
              </a:rPr>
              <a:t>15-19</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Goals…..……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20</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Design……</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21</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Inputs and Outputs……………………………………………………………………………………………………………………………..</a:t>
            </a:r>
            <a:r>
              <a:rPr lang="he-IL" sz="1200" b="1" dirty="0">
                <a:latin typeface="Segoe UI" panose="020B0502040204020203" pitchFamily="34" charset="0"/>
                <a:ea typeface="Tahoma" pitchFamily="34" charset="0"/>
                <a:cs typeface="Segoe UI" panose="020B0502040204020203" pitchFamily="34" charset="0"/>
              </a:rPr>
              <a:t>22</a:t>
            </a:r>
            <a:endParaRPr lang="en-US" sz="1200" b="1"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A: Target Audience – Officials and Decision Makers in Beit Shemesh’s Municipality………………………….….</a:t>
            </a:r>
            <a:r>
              <a:rPr lang="he-IL" sz="1200" b="1" dirty="0">
                <a:latin typeface="Segoe UI" panose="020B0502040204020203" pitchFamily="34" charset="0"/>
                <a:ea typeface="Tahoma" pitchFamily="34" charset="0"/>
                <a:cs typeface="Segoe UI" panose="020B0502040204020203" pitchFamily="34" charset="0"/>
              </a:rPr>
              <a:t>23-31</a:t>
            </a:r>
          </a:p>
          <a:p>
            <a:pPr marL="565150" lvl="1" algn="l" rtl="0">
              <a:lnSpc>
                <a:spcPct val="150000"/>
              </a:lnSpc>
            </a:pPr>
            <a:r>
              <a:rPr lang="en-US" sz="1200" dirty="0">
                <a:latin typeface="Segoe UI"/>
                <a:ea typeface="Tahoma"/>
                <a:cs typeface="Segoe UI"/>
              </a:rPr>
              <a:t>Perceptions and Expectations (Based on Learning Interviews, Steering Committees and Workshops)………….…….……</a:t>
            </a:r>
            <a:r>
              <a:rPr lang="he-IL" sz="1200" dirty="0">
                <a:latin typeface="Segoe UI"/>
                <a:ea typeface="Tahoma"/>
                <a:cs typeface="Segoe UI"/>
              </a:rPr>
              <a:t>23-30</a:t>
            </a: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31</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B: Target Audience – Beit Shemesh Residents: Parents and Their 0–6-Year-Old Children……………..………...</a:t>
            </a:r>
            <a:r>
              <a:rPr lang="he-IL" sz="1200" b="1" dirty="0">
                <a:latin typeface="Segoe UI" panose="020B0502040204020203" pitchFamily="34" charset="0"/>
                <a:ea typeface="Tahoma" pitchFamily="34" charset="0"/>
                <a:cs typeface="Segoe UI" panose="020B0502040204020203" pitchFamily="34" charset="0"/>
              </a:rPr>
              <a:t>32-45</a:t>
            </a:r>
            <a:endParaRPr lang="en-US" sz="1200" b="1"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a:ea typeface="Tahoma"/>
                <a:cs typeface="Segoe UI"/>
              </a:rPr>
              <a:t>Needs and Obstacles (Based on Focus Groups, a Resident Survey and Field Observations)………………………….………….</a:t>
            </a:r>
            <a:r>
              <a:rPr lang="he-IL" sz="1200" dirty="0">
                <a:latin typeface="Segoe UI"/>
                <a:ea typeface="Tahoma"/>
                <a:cs typeface="Segoe UI"/>
              </a:rPr>
              <a:t>32-44</a:t>
            </a:r>
            <a:endParaRPr lang="en-US" sz="1200" dirty="0">
              <a:latin typeface="Segoe UI"/>
              <a:ea typeface="Tahoma"/>
              <a:cs typeface="Segoe UI"/>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45</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C: Hinds of Change in Beit Shemesh…………</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46-56</a:t>
            </a: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The Perceptual Shift among Municipal Officials</a:t>
            </a:r>
            <a:r>
              <a:rPr lang="he-IL" sz="1200" dirty="0">
                <a:latin typeface="Segoe UI" panose="020B0502040204020203" pitchFamily="34" charset="0"/>
                <a:ea typeface="Tahoma" pitchFamily="34" charset="0"/>
                <a:cs typeface="Segoe UI" panose="020B0502040204020203" pitchFamily="34" charset="0"/>
              </a:rPr>
              <a:t> </a:t>
            </a:r>
            <a:r>
              <a:rPr lang="en-US" sz="1200" dirty="0">
                <a:latin typeface="Segoe UI" panose="020B0502040204020203" pitchFamily="34" charset="0"/>
                <a:ea typeface="Tahoma" pitchFamily="34" charset="0"/>
                <a:cs typeface="Segoe UI" panose="020B0502040204020203" pitchFamily="34" charset="0"/>
              </a:rPr>
              <a:t>.....………………..</a:t>
            </a:r>
            <a:r>
              <a:rPr lang="he-IL" sz="1200" dirty="0">
                <a:latin typeface="Segoe UI" panose="020B0502040204020203" pitchFamily="34" charset="0"/>
                <a:ea typeface="Tahoma" pitchFamily="34" charset="0"/>
                <a:cs typeface="Segoe UI" panose="020B0502040204020203" pitchFamily="34" charset="0"/>
              </a:rPr>
              <a:t>.............................................................................................................</a:t>
            </a:r>
            <a:r>
              <a:rPr lang="en-US" sz="1200" dirty="0">
                <a:latin typeface="Segoe UI" panose="020B0502040204020203" pitchFamily="34" charset="0"/>
                <a:ea typeface="Tahoma" pitchFamily="34" charset="0"/>
                <a:cs typeface="Segoe UI" panose="020B0502040204020203" pitchFamily="34" charset="0"/>
              </a:rPr>
              <a:t>47-50</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Case Study – Zaira Parents’ &amp; Children Activities in the Public Space………………………..…………………………………………..........51-56</a:t>
            </a:r>
            <a:endParaRPr lang="he-IL" sz="1200" dirty="0">
              <a:latin typeface="Segoe UI" panose="020B0502040204020203" pitchFamily="34" charset="0"/>
              <a:ea typeface="Tahoma" pitchFamily="34" charset="0"/>
              <a:cs typeface="Segoe UI" panose="020B0502040204020203" pitchFamily="34" charset="0"/>
            </a:endParaRPr>
          </a:p>
          <a:p>
            <a:pPr marL="107950" algn="just" rtl="0">
              <a:lnSpc>
                <a:spcPct val="150000"/>
              </a:lnSpc>
            </a:pPr>
            <a:r>
              <a:rPr lang="en-US" sz="1200" b="1" dirty="0">
                <a:latin typeface="Segoe UI" panose="020B0502040204020203" pitchFamily="34" charset="0"/>
                <a:ea typeface="Tahoma" pitchFamily="34" charset="0"/>
                <a:cs typeface="Segoe UI" panose="020B0502040204020203" pitchFamily="34" charset="0"/>
              </a:rPr>
              <a:t>Appendixes.……………………………………………………………………………………………………..............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.................57-70</a:t>
            </a:r>
            <a:endParaRPr lang="he-IL" sz="1200" b="1"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Bibliography – List of References and Documents…………………………………………………………………………………...……………………58</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List of Interviewees …………………………………...……………………………………………………………………………………………………….………….59</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Need Mapping Survey Questionnaire among Beit Shemesh Residents – Parents of Young Children ……………………...….60-65</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Example of a Activity Observation Layout …………………………………………………………………………………………….………………..……66-69</a:t>
            </a:r>
            <a:endParaRPr lang="he-IL" sz="1200"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69987656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9A2C0C8-5E42-B88B-50EE-1E7F0D91916C}"/>
              </a:ext>
            </a:extLst>
          </p:cNvPr>
          <p:cNvSpPr/>
          <p:nvPr/>
        </p:nvSpPr>
        <p:spPr>
          <a:xfrm>
            <a:off x="6281520" y="780585"/>
            <a:ext cx="5331856" cy="5374055"/>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B078648C-0448-F76A-96A3-9D1B8612384A}"/>
              </a:ext>
            </a:extLst>
          </p:cNvPr>
          <p:cNvSpPr txBox="1"/>
          <p:nvPr/>
        </p:nvSpPr>
        <p:spPr>
          <a:xfrm>
            <a:off x="578624" y="1480808"/>
            <a:ext cx="5415702" cy="5047536"/>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“If something can be done to connect mothers, something that creates bonding with them in the form of a joint and enjoyable game such that not only the child goes alone, but rather partnerships are created through enjoyment rather than obligation.”</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“Regarding playground facilities, the playgrounds need to be dedicated to different populations. For example, the height of the water fountain.”</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playground can be a place that provides information…think about how through the playground facilities and through some explanation at the playground…signs with information such as “at age 3 a child should know how to climb ladders”…”Something that enables making information accessible through the playgrounds.”</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“Create a board with information or facilities that encourage thinking about babies’ development.”</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“Maybe a new mothers and nursing mothers path should be made, to make the physical space accessible. Assume that I want to go out for two hours with a baby, or want to exercise on the path with a stroller, there are no nursing corners.”</a:t>
            </a:r>
          </a:p>
        </p:txBody>
      </p:sp>
      <p:sp>
        <p:nvSpPr>
          <p:cNvPr id="8" name="Rectangle 7">
            <a:extLst>
              <a:ext uri="{FF2B5EF4-FFF2-40B4-BE49-F238E27FC236}">
                <a16:creationId xmlns:a16="http://schemas.microsoft.com/office/drawing/2014/main" id="{4FF5C13C-A6AC-3BC3-882B-E5F0E2E8B3E3}"/>
              </a:ext>
            </a:extLst>
          </p:cNvPr>
          <p:cNvSpPr/>
          <p:nvPr/>
        </p:nvSpPr>
        <p:spPr>
          <a:xfrm>
            <a:off x="6345043" y="952619"/>
            <a:ext cx="5268333" cy="4253344"/>
          </a:xfrm>
          <a:prstGeom prst="rect">
            <a:avLst/>
          </a:prstGeom>
        </p:spPr>
        <p:txBody>
          <a:bodyPr wrap="square">
            <a:spAutoFit/>
          </a:bodyPr>
          <a:lstStyle/>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learning interviews held with municipal officials, various pilot programs were proposed that match Urban95’s principles, such as:</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supportive content to promote parental welfare</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 it was proposed to promote community strength and the parent-child connection by connecting among women through joint play with their children.</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public space, </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ideas were raised to promote playgrounds such as adapting facilities to various ages, and placing signs as a source of developmental information.</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mobility,</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 it was proposed to create a new mothers and nursing mothers path that enables safe and pleasant passage for parents with strollers.</a:t>
            </a:r>
          </a:p>
        </p:txBody>
      </p:sp>
      <p:sp>
        <p:nvSpPr>
          <p:cNvPr id="9" name="TextBox 8">
            <a:extLst>
              <a:ext uri="{FF2B5EF4-FFF2-40B4-BE49-F238E27FC236}">
                <a16:creationId xmlns:a16="http://schemas.microsoft.com/office/drawing/2014/main" id="{18D26405-5CA0-AF28-93AB-D18A4797F7ED}"/>
              </a:ext>
            </a:extLst>
          </p:cNvPr>
          <p:cNvSpPr txBox="1"/>
          <p:nvPr/>
        </p:nvSpPr>
        <p:spPr>
          <a:xfrm>
            <a:off x="0" y="39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GB"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Pilot Programs Initiation in the Fields of Mobility and Public Spaces, Including Accompanying Content</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072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42D2D51-A670-8938-AEE8-FA81805389AD}"/>
              </a:ext>
            </a:extLst>
          </p:cNvPr>
          <p:cNvGraphicFramePr>
            <a:graphicFrameLocks noGrp="1"/>
          </p:cNvGraphicFramePr>
          <p:nvPr>
            <p:extLst>
              <p:ext uri="{D42A27DB-BD31-4B8C-83A1-F6EECF244321}">
                <p14:modId xmlns:p14="http://schemas.microsoft.com/office/powerpoint/2010/main" val="3600521815"/>
              </p:ext>
            </p:extLst>
          </p:nvPr>
        </p:nvGraphicFramePr>
        <p:xfrm>
          <a:off x="202572" y="964797"/>
          <a:ext cx="11786856" cy="5599049"/>
        </p:xfrm>
        <a:graphic>
          <a:graphicData uri="http://schemas.openxmlformats.org/drawingml/2006/table">
            <a:tbl>
              <a:tblPr rtl="1" firstRow="1" bandRow="1">
                <a:tableStyleId>{5940675A-B579-460E-94D1-54222C63F5DA}</a:tableStyleId>
              </a:tblPr>
              <a:tblGrid>
                <a:gridCol w="2946714">
                  <a:extLst>
                    <a:ext uri="{9D8B030D-6E8A-4147-A177-3AD203B41FA5}">
                      <a16:colId xmlns:a16="http://schemas.microsoft.com/office/drawing/2014/main" val="900124159"/>
                    </a:ext>
                  </a:extLst>
                </a:gridCol>
                <a:gridCol w="3150961">
                  <a:extLst>
                    <a:ext uri="{9D8B030D-6E8A-4147-A177-3AD203B41FA5}">
                      <a16:colId xmlns:a16="http://schemas.microsoft.com/office/drawing/2014/main" val="2232404127"/>
                    </a:ext>
                  </a:extLst>
                </a:gridCol>
                <a:gridCol w="2436284">
                  <a:extLst>
                    <a:ext uri="{9D8B030D-6E8A-4147-A177-3AD203B41FA5}">
                      <a16:colId xmlns:a16="http://schemas.microsoft.com/office/drawing/2014/main" val="2101772589"/>
                    </a:ext>
                  </a:extLst>
                </a:gridCol>
                <a:gridCol w="3252897">
                  <a:extLst>
                    <a:ext uri="{9D8B030D-6E8A-4147-A177-3AD203B41FA5}">
                      <a16:colId xmlns:a16="http://schemas.microsoft.com/office/drawing/2014/main" val="3675287082"/>
                    </a:ext>
                  </a:extLst>
                </a:gridCol>
              </a:tblGrid>
              <a:tr h="1528073">
                <a:tc>
                  <a:txBody>
                    <a:bodyPr/>
                    <a:lstStyle/>
                    <a:p>
                      <a:pPr marL="91440" algn="l" rtl="0">
                        <a:lnSpc>
                          <a:spcPct val="150000"/>
                        </a:lnSpc>
                      </a:pPr>
                      <a:r>
                        <a:rPr lang="en-US" sz="1400" b="1" kern="1200" dirty="0">
                          <a:solidFill>
                            <a:schemeClr val="bg1"/>
                          </a:solidFill>
                          <a:latin typeface="Segoe UI" panose="020B0502040204020203" pitchFamily="34" charset="0"/>
                          <a:ea typeface="+mn-ea"/>
                          <a:cs typeface="Segoe UI" panose="020B0502040204020203" pitchFamily="34" charset="0"/>
                        </a:rPr>
                        <a:t>Municipal officials dealt with issues pertaining to early childhood before Urban95’s entry. It is evident that the point of view of early childhood has not yet been inculcated in the public space planning context.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sz="1400" b="1" kern="1200" dirty="0">
                          <a:solidFill>
                            <a:schemeClr val="bg1"/>
                          </a:solidFill>
                          <a:latin typeface="Segoe UI" panose="020B0502040204020203" pitchFamily="34" charset="0"/>
                          <a:ea typeface="+mn-ea"/>
                          <a:cs typeface="Segoe UI" panose="020B0502040204020203" pitchFamily="34" charset="0"/>
                        </a:rPr>
                        <a:t>Municipal officials recognize early childhood needs and are aware of the disparities between what the municipality currently provides and residents’ needs, in making services accessible, institutions, and space.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There are currently several collaborations among the various departments in the municipality, but they are limited.</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There is a positive potential of collaboration with various external entities such as the 360 program.</a:t>
                      </a:r>
                    </a:p>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Additionally, it is important to ensure continued practices of involving the public to engage residents, build trust, and develop community.</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1093055">
                <a:tc>
                  <a:txBody>
                    <a:bodyPr/>
                    <a:lstStyle/>
                    <a:p>
                      <a:pPr marL="429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Accordingly, it is desirable that some of the content in the context of the professional training sessions deal with tools and practices of integrating early childhood needs in planning and engineering, so they are relevant to the officials in their work.</a:t>
                      </a:r>
                    </a:p>
                    <a:p>
                      <a:pPr marL="27432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it is recommended to continue and strengthen the fellows learning channel in dealing with similar challenges (influential from other urban area in Israel and worldwide).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a:spcBef>
                          <a:spcPts val="600"/>
                        </a:spcBef>
                        <a:buFont typeface="Wingdings" panose="05000000000000000000" pitchFamily="2" charset="2"/>
                        <a:buChar char="§"/>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promote discourse about ways of providing quick responses to various needs (urban tactical) to raise the sense of self-efficacy among officials to act to narrow disparities.</a:t>
                      </a:r>
                    </a:p>
                    <a:p>
                      <a:pPr marL="285750" indent="-285750" algn="l" rtl="0">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it is desirable to leverage the sense of commitment by officials to act to implement the solutions through emphasizing their contribution to changes already occurring in the field and their public echoes.</a:t>
                      </a:r>
                    </a:p>
                    <a:p>
                      <a:pPr marL="0" indent="0" algn="r">
                        <a:spcBef>
                          <a:spcPts val="600"/>
                        </a:spcBef>
                        <a:buFont typeface="Wingdings" panose="05000000000000000000" pitchFamily="2" charset="2"/>
                        <a:buNone/>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worthwhile to emphasize the success of the limited collaborations in order to develop practices and mechanisms of collaboration among administrations as part of the routine of municipal work.</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defTabSz="914400" rtl="1" eaLnBrk="1" latinLnBrk="0" hangingPunct="1">
                        <a:spcBef>
                          <a:spcPts val="600"/>
                        </a:spcBef>
                        <a:buFont typeface="Wingdings" panose="05000000000000000000" pitchFamily="2" charset="2"/>
                        <a:buChar char="§"/>
                      </a:pPr>
                      <a:endParaRPr lang="he-IL" sz="1200" kern="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marL="285750" indent="-285750" algn="l" defTabSz="914400" rtl="0" eaLnBrk="1" latinLnBrk="0" hangingPunct="1">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promote initiatives to harness partners in places there is a joint interest and potential among external entities.</a:t>
                      </a:r>
                    </a:p>
                    <a:p>
                      <a:pPr marL="285750" indent="-285750" algn="l" defTabSz="914400" rtl="0" eaLnBrk="1" latinLnBrk="0" hangingPunct="1">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activity should be continued to harness residents, which contributes to building trust with municipal officials and establishing an active and entrepreneurial residents community.</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C4875CA0-97DB-C401-AA2C-607D6A7380E0}"/>
              </a:ext>
            </a:extLst>
          </p:cNvPr>
          <p:cNvSpPr txBox="1"/>
          <p:nvPr/>
        </p:nvSpPr>
        <p:spPr>
          <a:xfrm>
            <a:off x="0" y="390"/>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A - Target Audience: Municipal Officials</a:t>
            </a:r>
            <a:endParaRPr lang="he-IL"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062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2">
            <a:extLst>
              <a:ext uri="{FF2B5EF4-FFF2-40B4-BE49-F238E27FC236}">
                <a16:creationId xmlns:a16="http://schemas.microsoft.com/office/drawing/2014/main" id="{2985E717-0007-141C-3C16-752934684012}"/>
              </a:ext>
            </a:extLst>
          </p:cNvPr>
          <p:cNvPicPr>
            <a:picLocks noChangeAspect="1"/>
          </p:cNvPicPr>
          <p:nvPr/>
        </p:nvPicPr>
        <p:blipFill>
          <a:blip r:embed="rId3"/>
          <a:stretch>
            <a:fillRect/>
          </a:stretch>
        </p:blipFill>
        <p:spPr>
          <a:xfrm>
            <a:off x="4280333" y="3167313"/>
            <a:ext cx="2675061" cy="3265542"/>
          </a:xfrm>
          <a:prstGeom prst="rect">
            <a:avLst/>
          </a:prstGeom>
        </p:spPr>
      </p:pic>
      <p:pic>
        <p:nvPicPr>
          <p:cNvPr id="6" name="תמונה 1">
            <a:extLst>
              <a:ext uri="{FF2B5EF4-FFF2-40B4-BE49-F238E27FC236}">
                <a16:creationId xmlns:a16="http://schemas.microsoft.com/office/drawing/2014/main" id="{A63A8225-FAA5-6A93-94D7-1146503C9F93}"/>
              </a:ext>
            </a:extLst>
          </p:cNvPr>
          <p:cNvPicPr>
            <a:picLocks noChangeAspect="1"/>
          </p:cNvPicPr>
          <p:nvPr/>
        </p:nvPicPr>
        <p:blipFill>
          <a:blip r:embed="rId4"/>
          <a:stretch>
            <a:fillRect/>
          </a:stretch>
        </p:blipFill>
        <p:spPr>
          <a:xfrm>
            <a:off x="0" y="0"/>
            <a:ext cx="4283964" cy="3345244"/>
          </a:xfrm>
          <a:prstGeom prst="rect">
            <a:avLst/>
          </a:prstGeom>
        </p:spPr>
      </p:pic>
      <p:pic>
        <p:nvPicPr>
          <p:cNvPr id="7" name="תמונה 6">
            <a:extLst>
              <a:ext uri="{FF2B5EF4-FFF2-40B4-BE49-F238E27FC236}">
                <a16:creationId xmlns:a16="http://schemas.microsoft.com/office/drawing/2014/main" id="{433857AA-E10F-412F-8B23-9F87B1CBD425}"/>
              </a:ext>
            </a:extLst>
          </p:cNvPr>
          <p:cNvPicPr>
            <a:picLocks noChangeAspect="1"/>
          </p:cNvPicPr>
          <p:nvPr/>
        </p:nvPicPr>
        <p:blipFill>
          <a:blip r:embed="rId5"/>
          <a:stretch>
            <a:fillRect/>
          </a:stretch>
        </p:blipFill>
        <p:spPr>
          <a:xfrm>
            <a:off x="0" y="3311023"/>
            <a:ext cx="4358391" cy="3130265"/>
          </a:xfrm>
          <a:prstGeom prst="rect">
            <a:avLst/>
          </a:prstGeom>
        </p:spPr>
      </p:pic>
      <p:pic>
        <p:nvPicPr>
          <p:cNvPr id="8" name="תמונה 10">
            <a:extLst>
              <a:ext uri="{FF2B5EF4-FFF2-40B4-BE49-F238E27FC236}">
                <a16:creationId xmlns:a16="http://schemas.microsoft.com/office/drawing/2014/main" id="{8397CB14-89C1-A9A9-180C-2D658AC738B0}"/>
              </a:ext>
            </a:extLst>
          </p:cNvPr>
          <p:cNvPicPr>
            <a:picLocks noChangeAspect="1"/>
          </p:cNvPicPr>
          <p:nvPr/>
        </p:nvPicPr>
        <p:blipFill>
          <a:blip r:embed="rId6"/>
          <a:stretch>
            <a:fillRect/>
          </a:stretch>
        </p:blipFill>
        <p:spPr>
          <a:xfrm>
            <a:off x="4283964" y="0"/>
            <a:ext cx="2742003" cy="3345244"/>
          </a:xfrm>
          <a:prstGeom prst="rect">
            <a:avLst/>
          </a:prstGeom>
        </p:spPr>
      </p:pic>
      <p:sp>
        <p:nvSpPr>
          <p:cNvPr id="9" name="מלבן מעוגל 1">
            <a:extLst>
              <a:ext uri="{FF2B5EF4-FFF2-40B4-BE49-F238E27FC236}">
                <a16:creationId xmlns:a16="http://schemas.microsoft.com/office/drawing/2014/main" id="{59029131-9650-0B74-FC11-3B3D565533BF}"/>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8">
            <a:extLst>
              <a:ext uri="{FF2B5EF4-FFF2-40B4-BE49-F238E27FC236}">
                <a16:creationId xmlns:a16="http://schemas.microsoft.com/office/drawing/2014/main" id="{5BC8577E-5467-1988-91C6-053D9EEC375C}"/>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Straight Connector 11">
            <a:extLst>
              <a:ext uri="{FF2B5EF4-FFF2-40B4-BE49-F238E27FC236}">
                <a16:creationId xmlns:a16="http://schemas.microsoft.com/office/drawing/2014/main" id="{22AB9614-CB64-7442-A129-65A5E6B522AF}"/>
              </a:ext>
            </a:extLst>
          </p:cNvPr>
          <p:cNvCxnSpPr/>
          <p:nvPr/>
        </p:nvCxnSpPr>
        <p:spPr>
          <a:xfrm>
            <a:off x="0" y="3345244"/>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B5A5063-BF20-BAB9-FE2D-7D65879F1B39}"/>
              </a:ext>
            </a:extLst>
          </p:cNvPr>
          <p:cNvCxnSpPr>
            <a:cxnSpLocks/>
          </p:cNvCxnSpPr>
          <p:nvPr/>
        </p:nvCxnSpPr>
        <p:spPr>
          <a:xfrm rot="5400000">
            <a:off x="975744" y="3150531"/>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sp>
        <p:nvSpPr>
          <p:cNvPr id="14" name="מלבן 7">
            <a:extLst>
              <a:ext uri="{FF2B5EF4-FFF2-40B4-BE49-F238E27FC236}">
                <a16:creationId xmlns:a16="http://schemas.microsoft.com/office/drawing/2014/main" id="{DEFA7800-315A-71E0-F8D0-7BC2148F61A1}"/>
              </a:ext>
            </a:extLst>
          </p:cNvPr>
          <p:cNvSpPr/>
          <p:nvPr/>
        </p:nvSpPr>
        <p:spPr>
          <a:xfrm>
            <a:off x="7033451" y="1015431"/>
            <a:ext cx="5374645" cy="4103688"/>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B</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a:t>
            </a: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Beit Shemesh Residents: Parents &amp; their 0-6-Year-Old Children</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5594856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3E0EAE8-2ABE-9F67-3ECC-12EE8C92EC0F}"/>
              </a:ext>
            </a:extLst>
          </p:cNvPr>
          <p:cNvGraphicFramePr>
            <a:graphicFrameLocks noGrp="1"/>
          </p:cNvGraphicFramePr>
          <p:nvPr>
            <p:extLst>
              <p:ext uri="{D42A27DB-BD31-4B8C-83A1-F6EECF244321}">
                <p14:modId xmlns:p14="http://schemas.microsoft.com/office/powerpoint/2010/main" val="4186569840"/>
              </p:ext>
            </p:extLst>
          </p:nvPr>
        </p:nvGraphicFramePr>
        <p:xfrm>
          <a:off x="259882" y="474829"/>
          <a:ext cx="11569565" cy="5940822"/>
        </p:xfrm>
        <a:graphic>
          <a:graphicData uri="http://schemas.openxmlformats.org/drawingml/2006/table">
            <a:tbl>
              <a:tblPr firstRow="1" bandRow="1"/>
              <a:tblGrid>
                <a:gridCol w="842264">
                  <a:extLst>
                    <a:ext uri="{9D8B030D-6E8A-4147-A177-3AD203B41FA5}">
                      <a16:colId xmlns:a16="http://schemas.microsoft.com/office/drawing/2014/main" val="1673393512"/>
                    </a:ext>
                  </a:extLst>
                </a:gridCol>
                <a:gridCol w="983413">
                  <a:extLst>
                    <a:ext uri="{9D8B030D-6E8A-4147-A177-3AD203B41FA5}">
                      <a16:colId xmlns:a16="http://schemas.microsoft.com/office/drawing/2014/main" val="2410019771"/>
                    </a:ext>
                  </a:extLst>
                </a:gridCol>
                <a:gridCol w="3065934">
                  <a:extLst>
                    <a:ext uri="{9D8B030D-6E8A-4147-A177-3AD203B41FA5}">
                      <a16:colId xmlns:a16="http://schemas.microsoft.com/office/drawing/2014/main" val="2669473647"/>
                    </a:ext>
                  </a:extLst>
                </a:gridCol>
                <a:gridCol w="1326309">
                  <a:extLst>
                    <a:ext uri="{9D8B030D-6E8A-4147-A177-3AD203B41FA5}">
                      <a16:colId xmlns:a16="http://schemas.microsoft.com/office/drawing/2014/main" val="4056154871"/>
                    </a:ext>
                  </a:extLst>
                </a:gridCol>
                <a:gridCol w="2829827">
                  <a:extLst>
                    <a:ext uri="{9D8B030D-6E8A-4147-A177-3AD203B41FA5}">
                      <a16:colId xmlns:a16="http://schemas.microsoft.com/office/drawing/2014/main" val="3413438199"/>
                    </a:ext>
                  </a:extLst>
                </a:gridCol>
                <a:gridCol w="1597794">
                  <a:extLst>
                    <a:ext uri="{9D8B030D-6E8A-4147-A177-3AD203B41FA5}">
                      <a16:colId xmlns:a16="http://schemas.microsoft.com/office/drawing/2014/main" val="753845373"/>
                    </a:ext>
                  </a:extLst>
                </a:gridCol>
                <a:gridCol w="924024">
                  <a:extLst>
                    <a:ext uri="{9D8B030D-6E8A-4147-A177-3AD203B41FA5}">
                      <a16:colId xmlns:a16="http://schemas.microsoft.com/office/drawing/2014/main" val="1952526030"/>
                    </a:ext>
                  </a:extLst>
                </a:gridCol>
              </a:tblGrid>
              <a:tr h="237219">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376020779"/>
                  </a:ext>
                </a:extLst>
              </a:tr>
              <a:tr h="4114119">
                <a:tc>
                  <a:txBody>
                    <a:bodyPr/>
                    <a:lstStyle/>
                    <a:p>
                      <a:pPr marL="0" marR="0" algn="l" rtl="0">
                        <a:lnSpc>
                          <a:spcPct val="115000"/>
                        </a:lnSpc>
                        <a:spcBef>
                          <a:spcPts val="0"/>
                        </a:spcBef>
                        <a:spcAft>
                          <a:spcPts val="1000"/>
                        </a:spcAft>
                      </a:pPr>
                      <a: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t>Beit -Shemesh’s</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residents -</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children</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from birth</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to the age</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of 6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their parents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 (inside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outside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needs and barriers among city residents of all sectors, regarding</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adjustment of the build environment in their neighborhoods for suitable and accessible use.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the needs of city residents of all sectors, and their young children, to develop accompanying contents, promoting a</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partners to pilots’ implementation (inter-municipality and cross-sectional), including partners among city residents.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public space pilots (including accompanying contents), to promote accessible knowledge appropriate to all sectors, especially in weakened neighborhoods (topics of security, safety from harm, parental coaching, etc.).</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establishment of playgrounds or play areas close to home, based on Urban95 principles, across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Development of accompanying contents for municipal services and urban space interventions, to strengthen parental welfare and parental capabilities, and promote community ties, while characterizing and adjusting services and contents to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processes of public participation as part of pilots’ ’implementation.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mobility and accessibility pilots, to promote walking and bicycling, including the promotion of security and safety issues as part of the interventions (safe driving for residents and professional workers, etc.).</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implemented interventions, adapted for various communities, and specifically for the ultra-orthodox sector.</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parental coaching activities, suitable for the ultra-orthodox sector, and accessible for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activities and events for young children and their caregivers, taking place in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residents, parents of young children, are aware of and familiar with the program, and its actions and activities.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residents, parents to young children, who are involved in public participation processes.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post-intervention public spaces are suitable for safe use and stay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contents and services consumption (provided as part of the program’s interventions) by caregivers of young children (dealing with parental coaching, promoting parent-child relation and ECD), across the city and especially by weakened neighborhoods.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High satisfaction of caregivers and their young children, from the contents and services consumption (provided as part of the program’s interventions).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parents and young children staying in post-intervention playgrounds or public space play areas.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children’s caregivers report more joint play and encouraging independent play (exploration and discovery), when using and staying at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older siblings, and young children safely getting around by foot or by bicycles, maintaining awareness of road safety rules, around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participating in activities in tactic intervention areas (place making) on city streets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sense of community belonging among city residents of different sectors, parents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City residents of different sectors are satisfied with the living-life experience, in terms of use, stay and safe mobility in public spaces suitable for young children’s needs.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and their young children frequently spend time in public spaces, which were adjusted to their needs and designed by the Urban95 principles.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strong sense of safety among young children and their caregivers when staying in and mobilizing through post-intervention urban space.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Strengthening sense of community and belonging to the city, and extended social interactions among city residents of different sectors, parents and their young children (including between children)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 improved among city residents, parents of young children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solidFill>
                            <a:srgbClr val="000000"/>
                          </a:solidFill>
                          <a:effectLst/>
                          <a:latin typeface="Tahoma" panose="020B0604030504040204" pitchFamily="34" charset="0"/>
                          <a:ea typeface="Times New Roman" panose="02020603050405020304" pitchFamily="18" charset="0"/>
                          <a:cs typeface="Arial" panose="020B0604020202020204" pitchFamily="34" charset="0"/>
                        </a:rPr>
                        <a:t>An urban environment with equality, that optimally promotes early childhood development and parental welfare in the city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931841279"/>
                  </a:ext>
                </a:extLst>
              </a:tr>
            </a:tbl>
          </a:graphicData>
        </a:graphic>
      </p:graphicFrame>
      <p:sp>
        <p:nvSpPr>
          <p:cNvPr id="9" name="TextBox 8">
            <a:extLst>
              <a:ext uri="{FF2B5EF4-FFF2-40B4-BE49-F238E27FC236}">
                <a16:creationId xmlns:a16="http://schemas.microsoft.com/office/drawing/2014/main" id="{1FF21A34-889C-D2B8-EEEA-899130BE97CC}"/>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43649803"/>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214EE7B7-2D67-F50A-ED19-16B402C7F9F7}"/>
              </a:ext>
            </a:extLst>
          </p:cNvPr>
          <p:cNvGraphicFramePr>
            <a:graphicFrameLocks noGrp="1"/>
          </p:cNvGraphicFramePr>
          <p:nvPr>
            <p:extLst>
              <p:ext uri="{D42A27DB-BD31-4B8C-83A1-F6EECF244321}">
                <p14:modId xmlns:p14="http://schemas.microsoft.com/office/powerpoint/2010/main" val="4151902780"/>
              </p:ext>
            </p:extLst>
          </p:nvPr>
        </p:nvGraphicFramePr>
        <p:xfrm>
          <a:off x="617189" y="1618206"/>
          <a:ext cx="10231786" cy="3880572"/>
        </p:xfrm>
        <a:graphic>
          <a:graphicData uri="http://schemas.openxmlformats.org/drawingml/2006/table">
            <a:tbl>
              <a:tblPr firstRow="1" bandRow="1">
                <a:tableStyleId>{F5AB1C69-6EDB-4FF4-983F-18BD219EF322}</a:tableStyleId>
              </a:tblPr>
              <a:tblGrid>
                <a:gridCol w="6384729">
                  <a:extLst>
                    <a:ext uri="{9D8B030D-6E8A-4147-A177-3AD203B41FA5}">
                      <a16:colId xmlns:a16="http://schemas.microsoft.com/office/drawing/2014/main" val="2468084921"/>
                    </a:ext>
                  </a:extLst>
                </a:gridCol>
                <a:gridCol w="951457">
                  <a:extLst>
                    <a:ext uri="{9D8B030D-6E8A-4147-A177-3AD203B41FA5}">
                      <a16:colId xmlns:a16="http://schemas.microsoft.com/office/drawing/2014/main" val="4024818684"/>
                    </a:ext>
                  </a:extLst>
                </a:gridCol>
                <a:gridCol w="1162050">
                  <a:extLst>
                    <a:ext uri="{9D8B030D-6E8A-4147-A177-3AD203B41FA5}">
                      <a16:colId xmlns:a16="http://schemas.microsoft.com/office/drawing/2014/main" val="4066204134"/>
                    </a:ext>
                  </a:extLst>
                </a:gridCol>
                <a:gridCol w="762000">
                  <a:extLst>
                    <a:ext uri="{9D8B030D-6E8A-4147-A177-3AD203B41FA5}">
                      <a16:colId xmlns:a16="http://schemas.microsoft.com/office/drawing/2014/main" val="3847747870"/>
                    </a:ext>
                  </a:extLst>
                </a:gridCol>
                <a:gridCol w="971550">
                  <a:extLst>
                    <a:ext uri="{9D8B030D-6E8A-4147-A177-3AD203B41FA5}">
                      <a16:colId xmlns:a16="http://schemas.microsoft.com/office/drawing/2014/main" val="582560906"/>
                    </a:ext>
                  </a:extLst>
                </a:gridCol>
              </a:tblGrid>
              <a:tr h="544355">
                <a:tc>
                  <a:txBody>
                    <a:bodyPr/>
                    <a:lstStyle/>
                    <a:p>
                      <a:pPr marL="0" marR="0" algn="ctr" rtl="1">
                        <a:lnSpc>
                          <a:spcPct val="115000"/>
                        </a:lnSpc>
                        <a:spcBef>
                          <a:spcPts val="0"/>
                        </a:spcBef>
                        <a:spcAft>
                          <a:spcPts val="0"/>
                        </a:spcAft>
                      </a:pP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Indicator / Tool</a:t>
                      </a:r>
                    </a:p>
                  </a:txBody>
                  <a:tcPr marL="61918" marR="61918" marT="0" marB="0"/>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Field Observations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 Groups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Caregivers’ Surveys</a:t>
                      </a:r>
                    </a:p>
                  </a:txBody>
                  <a:tcPr marL="65664" marR="65664" marT="0" marB="0"/>
                </a:tc>
                <a:extLst>
                  <a:ext uri="{0D108BD9-81ED-4DB2-BD59-A6C34878D82A}">
                    <a16:rowId xmlns:a16="http://schemas.microsoft.com/office/drawing/2014/main" val="485848201"/>
                  </a:ext>
                </a:extLst>
              </a:tr>
              <a:tr h="369916">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Using suitable infrastructure</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s</a:t>
                      </a:r>
                      <a:r>
                        <a:rPr lang="en-US" sz="1200" kern="1200" dirty="0">
                          <a:solidFill>
                            <a:schemeClr val="dk1"/>
                          </a:solidFill>
                          <a:effectLst/>
                          <a:latin typeface="Segoe UI" panose="020B0502040204020203" pitchFamily="34" charset="0"/>
                          <a:ea typeface="+mn-ea"/>
                          <a:cs typeface="Segoe UI" panose="020B0502040204020203" pitchFamily="34" charset="0"/>
                        </a:rPr>
                        <a:t> and staying at an urban space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adjusted </a:t>
                      </a:r>
                      <a:r>
                        <a:rPr lang="en-US" sz="1200" strike="no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adapted</a:t>
                      </a:r>
                      <a:r>
                        <a:rPr lang="en-US" sz="1200" kern="1200" dirty="0">
                          <a:solidFill>
                            <a:schemeClr val="dk1"/>
                          </a:solidFill>
                          <a:effectLst/>
                          <a:latin typeface="Segoe UI" panose="020B0502040204020203" pitchFamily="34" charset="0"/>
                          <a:ea typeface="+mn-ea"/>
                          <a:cs typeface="Segoe UI" panose="020B0502040204020203" pitchFamily="34" charset="0"/>
                        </a:rPr>
                        <a:t> for young children and their caregivers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Consuming services provided as part of the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accompanying contents</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supportive content</a:t>
                      </a:r>
                      <a:r>
                        <a:rPr lang="en-US" sz="1200" kern="1200" dirty="0">
                          <a:solidFill>
                            <a:schemeClr val="dk1"/>
                          </a:solidFill>
                          <a:effectLst/>
                          <a:latin typeface="Segoe UI" panose="020B0502040204020203" pitchFamily="34" charset="0"/>
                          <a:ea typeface="+mn-ea"/>
                          <a:cs typeface="Segoe UI" panose="020B0502040204020203" pitchFamily="34" charset="0"/>
                        </a:rPr>
                        <a:t>’ (including satisfaction)</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and frequency of parent-child joint play, independent exploration &amp; discovery games,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of</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among</a:t>
                      </a:r>
                      <a:r>
                        <a:rPr lang="en-US" sz="1200" kern="1200" dirty="0">
                          <a:solidFill>
                            <a:schemeClr val="dk1"/>
                          </a:solidFill>
                          <a:effectLst/>
                          <a:latin typeface="Segoe UI" panose="020B0502040204020203" pitchFamily="34" charset="0"/>
                          <a:ea typeface="+mn-ea"/>
                          <a:cs typeface="Segoe UI" panose="020B0502040204020203" pitchFamily="34" charset="0"/>
                        </a:rPr>
                        <a:t> young children in post-intervention public spaces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and frequency of using, staying at, and being satisfied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from</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with</a:t>
                      </a:r>
                      <a:r>
                        <a:rPr lang="en-US" sz="1200" kern="1200" dirty="0">
                          <a:solidFill>
                            <a:schemeClr val="dk1"/>
                          </a:solidFill>
                          <a:effectLst/>
                          <a:latin typeface="Segoe UI" panose="020B0502040204020203" pitchFamily="34" charset="0"/>
                          <a:ea typeface="+mn-ea"/>
                          <a:cs typeface="Segoe UI" panose="020B0502040204020203" pitchFamily="34" charset="0"/>
                        </a:rPr>
                        <a:t> playground equipment and play areas in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the</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of participation in Urban95 activities in tactic</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al</a:t>
                      </a:r>
                      <a:r>
                        <a:rPr lang="en-US" sz="1200" kern="1200" dirty="0">
                          <a:solidFill>
                            <a:schemeClr val="dk1"/>
                          </a:solidFill>
                          <a:effectLst/>
                          <a:latin typeface="Segoe UI" panose="020B0502040204020203" pitchFamily="34" charset="0"/>
                          <a:ea typeface="+mn-ea"/>
                          <a:cs typeface="Segoe UI" panose="020B0502040204020203" pitchFamily="34" charset="0"/>
                        </a:rPr>
                        <a:t> intervention areas (including satisfaction) </a:t>
                      </a:r>
                    </a:p>
                  </a:txBody>
                  <a:tcPr marL="68580" marR="6858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Mobilization</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Mobility </a:t>
                      </a:r>
                      <a:r>
                        <a:rPr lang="en-US" sz="1200" kern="1200" dirty="0">
                          <a:solidFill>
                            <a:schemeClr val="dk1"/>
                          </a:solidFill>
                          <a:effectLst/>
                          <a:latin typeface="Segoe UI" panose="020B0502040204020203" pitchFamily="34" charset="0"/>
                          <a:ea typeface="+mn-ea"/>
                          <a:cs typeface="Segoe UI" panose="020B0502040204020203" pitchFamily="34" charset="0"/>
                        </a:rPr>
                        <a:t>by foot and by bicycles through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an</a:t>
                      </a:r>
                      <a:r>
                        <a:rPr lang="en-US" sz="1200" kern="1200" dirty="0">
                          <a:solidFill>
                            <a:schemeClr val="dk1"/>
                          </a:solidFill>
                          <a:effectLst/>
                          <a:latin typeface="Segoe UI" panose="020B0502040204020203" pitchFamily="34" charset="0"/>
                          <a:ea typeface="+mn-ea"/>
                          <a:cs typeface="Segoe UI" panose="020B0502040204020203" pitchFamily="34" charset="0"/>
                        </a:rPr>
                        <a:t>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adjusted </a:t>
                      </a:r>
                      <a:r>
                        <a:rPr lang="en-US" sz="1200" strike="no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adapted</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High sense of security in </a:t>
                      </a:r>
                      <a:r>
                        <a:rPr lang="en-US" sz="1200" kern="1200" dirty="0">
                          <a:solidFill>
                            <a:schemeClr val="dk1"/>
                          </a:solidFill>
                          <a:effectLst>
                            <a:outerShdw blurRad="38100" dist="38100" dir="2700000" algn="tl">
                              <a:srgbClr val="000000">
                                <a:alpha val="43137"/>
                              </a:srgbClr>
                            </a:outerShdw>
                          </a:effectLst>
                          <a:highlight>
                            <a:srgbClr val="FFFF00"/>
                          </a:highlight>
                          <a:latin typeface="Segoe UI" panose="020B0502040204020203" pitchFamily="34" charset="0"/>
                          <a:ea typeface="+mn-ea"/>
                          <a:cs typeface="Segoe UI" panose="020B0502040204020203" pitchFamily="34" charset="0"/>
                        </a:rPr>
                        <a:t>the</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A sense of community among parents, social interaction, and a sense of belonging to the city of Beit Shemesh </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Improvement in parental welfare and city life experience</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2571756617"/>
                  </a:ext>
                </a:extLst>
              </a:tr>
            </a:tbl>
          </a:graphicData>
        </a:graphic>
      </p:graphicFrame>
      <p:sp>
        <p:nvSpPr>
          <p:cNvPr id="7" name="TextBox 6">
            <a:extLst>
              <a:ext uri="{FF2B5EF4-FFF2-40B4-BE49-F238E27FC236}">
                <a16:creationId xmlns:a16="http://schemas.microsoft.com/office/drawing/2014/main" id="{C339AE07-ABCC-6FDC-4477-18BBD4AE4F6E}"/>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42089687"/>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4">
            <a:extLst>
              <a:ext uri="{FF2B5EF4-FFF2-40B4-BE49-F238E27FC236}">
                <a16:creationId xmlns:a16="http://schemas.microsoft.com/office/drawing/2014/main" id="{334D74ED-9209-005D-7FE0-CB675F91E7DB}"/>
              </a:ext>
            </a:extLst>
          </p:cNvPr>
          <p:cNvGraphicFramePr>
            <a:graphicFrameLocks noGrp="1"/>
          </p:cNvGraphicFramePr>
          <p:nvPr>
            <p:extLst>
              <p:ext uri="{D42A27DB-BD31-4B8C-83A1-F6EECF244321}">
                <p14:modId xmlns:p14="http://schemas.microsoft.com/office/powerpoint/2010/main" val="3560521441"/>
              </p:ext>
            </p:extLst>
          </p:nvPr>
        </p:nvGraphicFramePr>
        <p:xfrm>
          <a:off x="170985" y="1143497"/>
          <a:ext cx="11850030" cy="5077537"/>
        </p:xfrm>
        <a:graphic>
          <a:graphicData uri="http://schemas.openxmlformats.org/drawingml/2006/table">
            <a:tbl>
              <a:tblPr firstRow="1">
                <a:tableStyleId>{5C22544A-7EE6-4342-B048-85BDC9FD1C3A}</a:tableStyleId>
              </a:tblPr>
              <a:tblGrid>
                <a:gridCol w="2051824">
                  <a:extLst>
                    <a:ext uri="{9D8B030D-6E8A-4147-A177-3AD203B41FA5}">
                      <a16:colId xmlns:a16="http://schemas.microsoft.com/office/drawing/2014/main" val="2769490323"/>
                    </a:ext>
                  </a:extLst>
                </a:gridCol>
                <a:gridCol w="2596995">
                  <a:extLst>
                    <a:ext uri="{9D8B030D-6E8A-4147-A177-3AD203B41FA5}">
                      <a16:colId xmlns:a16="http://schemas.microsoft.com/office/drawing/2014/main" val="3463623537"/>
                    </a:ext>
                  </a:extLst>
                </a:gridCol>
                <a:gridCol w="1820659">
                  <a:extLst>
                    <a:ext uri="{9D8B030D-6E8A-4147-A177-3AD203B41FA5}">
                      <a16:colId xmlns:a16="http://schemas.microsoft.com/office/drawing/2014/main" val="449200645"/>
                    </a:ext>
                  </a:extLst>
                </a:gridCol>
                <a:gridCol w="728264">
                  <a:extLst>
                    <a:ext uri="{9D8B030D-6E8A-4147-A177-3AD203B41FA5}">
                      <a16:colId xmlns:a16="http://schemas.microsoft.com/office/drawing/2014/main" val="870145940"/>
                    </a:ext>
                  </a:extLst>
                </a:gridCol>
                <a:gridCol w="1061067">
                  <a:extLst>
                    <a:ext uri="{9D8B030D-6E8A-4147-A177-3AD203B41FA5}">
                      <a16:colId xmlns:a16="http://schemas.microsoft.com/office/drawing/2014/main" val="3458080991"/>
                    </a:ext>
                  </a:extLst>
                </a:gridCol>
                <a:gridCol w="2040330">
                  <a:extLst>
                    <a:ext uri="{9D8B030D-6E8A-4147-A177-3AD203B41FA5}">
                      <a16:colId xmlns:a16="http://schemas.microsoft.com/office/drawing/2014/main" val="2484569437"/>
                    </a:ext>
                  </a:extLst>
                </a:gridCol>
                <a:gridCol w="1550891">
                  <a:extLst>
                    <a:ext uri="{9D8B030D-6E8A-4147-A177-3AD203B41FA5}">
                      <a16:colId xmlns:a16="http://schemas.microsoft.com/office/drawing/2014/main" val="3861126820"/>
                    </a:ext>
                  </a:extLst>
                </a:gridCol>
              </a:tblGrid>
              <a:tr h="525804">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Research Tool</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Quantity</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No. of Participants/ Respondents</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Gender</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Age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Area</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Data Collection Date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extLst>
                  <a:ext uri="{0D108BD9-81ED-4DB2-BD59-A6C34878D82A}">
                    <a16:rowId xmlns:a16="http://schemas.microsoft.com/office/drawing/2014/main" val="382680078"/>
                  </a:ext>
                </a:extLst>
              </a:tr>
              <a:tr h="885720">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Activity observations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E1E1E1"/>
                    </a:solidFill>
                  </a:tcPr>
                </a:tc>
                <a:tc>
                  <a:txBody>
                    <a:bodyPr/>
                    <a:lstStyle/>
                    <a:p>
                      <a:pPr marL="0" indent="0" algn="r" rtl="1" fontAlgn="t">
                        <a:buFontTx/>
                        <a:buNone/>
                      </a:pPr>
                      <a:r>
                        <a:rPr lang="he-IL" sz="1200" b="1" u="none" strike="noStrike" dirty="0">
                          <a:effectLst/>
                          <a:latin typeface="Segoe UI" panose="020B0502040204020203" pitchFamily="34" charset="0"/>
                          <a:cs typeface="Segoe UI" panose="020B0502040204020203" pitchFamily="34" charset="0"/>
                        </a:rPr>
                        <a:t>7  תצפיות לפני ובמהלך ההתערבות</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4 תצפיות ביום במסגרת פעילות זעירא</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2 תצפיות אקספלור </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1 תצפית סיור אבות ובנים </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הורים לילדי הגיל הרך</a:t>
                      </a:r>
                    </a:p>
                    <a:p>
                      <a:pPr algn="r" rtl="1" fontAlgn="t"/>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רמה ג'1</a:t>
                      </a:r>
                    </a:p>
                    <a:p>
                      <a:pPr algn="r" rtl="1" fontAlgn="t"/>
                      <a:r>
                        <a:rPr lang="he-IL" sz="1200" u="none" strike="noStrike">
                          <a:effectLst/>
                          <a:latin typeface="Segoe UI" panose="020B0502040204020203" pitchFamily="34" charset="0"/>
                          <a:cs typeface="Segoe UI" panose="020B0502040204020203" pitchFamily="34" charset="0"/>
                        </a:rPr>
                        <a:t>שכונת רמת אברהם</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rowSpan="2">
                  <a:txBody>
                    <a:bodyPr/>
                    <a:lstStyle/>
                    <a:p>
                      <a:pPr algn="r" rtl="1" fontAlgn="t"/>
                      <a:r>
                        <a:rPr lang="he-IL" sz="1200" u="none" strike="noStrike">
                          <a:effectLst/>
                          <a:latin typeface="Segoe UI" panose="020B0502040204020203" pitchFamily="34" charset="0"/>
                          <a:cs typeface="Segoe UI" panose="020B0502040204020203" pitchFamily="34" charset="0"/>
                        </a:rPr>
                        <a:t>ינואר- מאי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369637225"/>
                  </a:ext>
                </a:extLst>
              </a:tr>
              <a:tr h="477597">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Interviews with activity participants (as part of the observations)</a:t>
                      </a:r>
                    </a:p>
                  </a:txBody>
                  <a:tcPr marL="68580" marR="68580" marT="0"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22 ראיונות עם תושבים</a:t>
                      </a:r>
                    </a:p>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8 ראיונות עם אנשי צוות</a:t>
                      </a:r>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כ-30 מרואיינים</a:t>
                      </a:r>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rtl="1"/>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רמה ג'1</a:t>
                      </a:r>
                    </a:p>
                    <a:p>
                      <a:pPr algn="r" rtl="1" fontAlgn="t"/>
                      <a:r>
                        <a:rPr lang="he-IL" sz="1200" u="none" strike="noStrike" dirty="0">
                          <a:effectLst/>
                          <a:latin typeface="Segoe UI" panose="020B0502040204020203" pitchFamily="34" charset="0"/>
                          <a:cs typeface="Segoe UI" panose="020B0502040204020203" pitchFamily="34" charset="0"/>
                        </a:rPr>
                        <a:t>שכונת רמת אברהם</a:t>
                      </a:r>
                    </a:p>
                  </a:txBody>
                  <a:tcPr marL="4459" marR="4459" marT="4459" marB="0">
                    <a:solidFill>
                      <a:srgbClr val="E1E1E1"/>
                    </a:solidFill>
                  </a:tcPr>
                </a:tc>
                <a:tc vMerge="1">
                  <a:txBody>
                    <a:bodyPr/>
                    <a:lstStyle/>
                    <a:p>
                      <a:pPr rtl="1"/>
                      <a:endParaRPr lang="he-IL"/>
                    </a:p>
                  </a:txBody>
                  <a:tcPr/>
                </a:tc>
                <a:extLst>
                  <a:ext uri="{0D108BD9-81ED-4DB2-BD59-A6C34878D82A}">
                    <a16:rowId xmlns:a16="http://schemas.microsoft.com/office/drawing/2014/main" val="4253836944"/>
                  </a:ext>
                </a:extLst>
              </a:tr>
              <a:tr h="506528">
                <a:tc rowSpan="3">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Discussion groups</a:t>
                      </a:r>
                    </a:p>
                  </a:txBody>
                  <a:tcPr marL="68580" marR="68580" marT="0" marB="0">
                    <a:solidFill>
                      <a:srgbClr val="F0F0F0"/>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אבות</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6 אבות</a:t>
                      </a:r>
                    </a:p>
                  </a:txBody>
                  <a:tcPr marL="4459" marR="4459" marT="4459" marB="0">
                    <a:solidFill>
                      <a:srgbClr val="F0F0F0"/>
                    </a:solidFill>
                  </a:tcPr>
                </a:tc>
                <a:tc>
                  <a:txBody>
                    <a:bodyPr/>
                    <a:lstStyle/>
                    <a:p>
                      <a:pPr algn="r" rtl="1" fontAlgn="t"/>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גברים</a:t>
                      </a:r>
                    </a:p>
                  </a:txBody>
                  <a:tcPr marL="4459" marR="4459" marT="4459" marB="0">
                    <a:solidFill>
                      <a:srgbClr val="F0F0F0"/>
                    </a:solidFill>
                  </a:tcPr>
                </a:tc>
                <a:tc rowSpan="3">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הורים לילדי הגיל הרך</a:t>
                      </a:r>
                    </a:p>
                  </a:txBody>
                  <a:tcPr marL="4459" marR="4459" marT="4459" marB="0">
                    <a:solidFill>
                      <a:srgbClr val="F0F0F0"/>
                    </a:solidFill>
                  </a:tcPr>
                </a:tc>
                <a:tc>
                  <a:txBody>
                    <a:bodyPr/>
                    <a:lstStyle/>
                    <a:p>
                      <a:pPr algn="r" rtl="1" fontAlgn="t"/>
                      <a:r>
                        <a:rPr lang="he-IL" sz="1100" b="0" i="0" u="none" strike="noStrike" dirty="0">
                          <a:solidFill>
                            <a:srgbClr val="000000"/>
                          </a:solidFill>
                          <a:effectLst/>
                          <a:latin typeface="Segoe UI" panose="020B0502040204020203" pitchFamily="34" charset="0"/>
                          <a:cs typeface="Segoe UI" panose="020B0502040204020203" pitchFamily="34" charset="0"/>
                        </a:rPr>
                        <a:t>רמת אברהם                   </a:t>
                      </a:r>
                      <a:br>
                        <a:rPr lang="en-US" sz="1100" b="0" i="0" u="none" strike="noStrike" dirty="0">
                          <a:solidFill>
                            <a:srgbClr val="000000"/>
                          </a:solidFill>
                          <a:effectLst/>
                          <a:latin typeface="Segoe UI" panose="020B0502040204020203" pitchFamily="34" charset="0"/>
                          <a:cs typeface="Segoe UI" panose="020B0502040204020203" pitchFamily="34" charset="0"/>
                        </a:rPr>
                      </a:br>
                      <a:r>
                        <a:rPr lang="he-IL" sz="1100" b="0" i="0" u="none" strike="noStrike" dirty="0">
                          <a:solidFill>
                            <a:srgbClr val="000000"/>
                          </a:solidFill>
                          <a:effectLst/>
                          <a:latin typeface="Segoe UI" panose="020B0502040204020203" pitchFamily="34" charset="0"/>
                          <a:cs typeface="Segoe UI" panose="020B0502040204020203" pitchFamily="34" charset="0"/>
                        </a:rPr>
                        <a:t>ורמת בית שמש ג'1</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23.12.2021</a:t>
                      </a:r>
                    </a:p>
                  </a:txBody>
                  <a:tcPr marL="4459" marR="4459" marT="4459" marB="0">
                    <a:solidFill>
                      <a:srgbClr val="F0F0F0"/>
                    </a:solidFill>
                  </a:tcPr>
                </a:tc>
                <a:extLst>
                  <a:ext uri="{0D108BD9-81ED-4DB2-BD59-A6C34878D82A}">
                    <a16:rowId xmlns:a16="http://schemas.microsoft.com/office/drawing/2014/main" val="1895245552"/>
                  </a:ext>
                </a:extLst>
              </a:tr>
              <a:tr h="538315">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גבוה</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8 נשים</a:t>
                      </a:r>
                    </a:p>
                  </a:txBody>
                  <a:tcPr marL="4459" marR="4459" marT="4459" marB="0">
                    <a:solidFill>
                      <a:srgbClr val="F0F0F0"/>
                    </a:solidFill>
                  </a:tcPr>
                </a:tc>
                <a:tc>
                  <a:txBody>
                    <a:bodyPr/>
                    <a:lstStyle/>
                    <a:p>
                      <a:pPr algn="r" rtl="1"/>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רמת אברהם</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14.11.2021</a:t>
                      </a:r>
                    </a:p>
                  </a:txBody>
                  <a:tcPr marL="4459" marR="4459" marT="4459" marB="0">
                    <a:solidFill>
                      <a:srgbClr val="F0F0F0"/>
                    </a:solidFill>
                  </a:tcPr>
                </a:tc>
                <a:extLst>
                  <a:ext uri="{0D108BD9-81ED-4DB2-BD59-A6C34878D82A}">
                    <a16:rowId xmlns:a16="http://schemas.microsoft.com/office/drawing/2014/main" val="1934535104"/>
                  </a:ext>
                </a:extLst>
              </a:tr>
              <a:tr h="431172">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נמוך</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6 נשים</a:t>
                      </a:r>
                    </a:p>
                  </a:txBody>
                  <a:tcPr marL="4459" marR="4459" marT="4459" marB="0">
                    <a:solidFill>
                      <a:srgbClr val="F0F0F0"/>
                    </a:solidFill>
                  </a:tcPr>
                </a:tc>
                <a:tc>
                  <a:txBody>
                    <a:bodyPr/>
                    <a:lstStyle/>
                    <a:p>
                      <a:pPr algn="r" rtl="1"/>
                      <a:r>
                        <a:rPr lang="he-IL" sz="1200" b="0" i="0" u="none" strike="noStrike" kern="1200" dirty="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100" b="0" i="0" u="none" strike="noStrike">
                          <a:solidFill>
                            <a:srgbClr val="000000"/>
                          </a:solidFill>
                          <a:effectLst/>
                          <a:latin typeface="Segoe UI" panose="020B0502040204020203" pitchFamily="34" charset="0"/>
                          <a:cs typeface="Segoe UI" panose="020B0502040204020203" pitchFamily="34" charset="0"/>
                        </a:rPr>
                        <a:t>רמת בית שמש ג'1</a:t>
                      </a:r>
                      <a:endPar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24.11.2021</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extLst>
                  <a:ext uri="{0D108BD9-81ED-4DB2-BD59-A6C34878D82A}">
                    <a16:rowId xmlns:a16="http://schemas.microsoft.com/office/drawing/2014/main" val="4270247955"/>
                  </a:ext>
                </a:extLst>
              </a:tr>
              <a:tr h="430843">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Parent survey among Tira residents</a:t>
                      </a:r>
                    </a:p>
                  </a:txBody>
                  <a:tcPr marL="68580" marR="68580" marT="0" marB="0">
                    <a:solidFill>
                      <a:srgbClr val="E1E1E1"/>
                    </a:solidFill>
                  </a:tcPr>
                </a:tc>
                <a:tc>
                  <a:txBody>
                    <a:bodyPr/>
                    <a:lstStyle/>
                    <a:p>
                      <a:pPr marL="0" algn="r" defTabSz="914400" rtl="1" eaLnBrk="1" fontAlgn="t" latinLnBrk="0" hangingPunct="1"/>
                      <a:r>
                        <a:rPr lang="he-IL" sz="1200" b="1" u="none" strike="noStrike" kern="1200">
                          <a:solidFill>
                            <a:schemeClr val="dk1"/>
                          </a:solidFill>
                          <a:effectLst/>
                          <a:latin typeface="Segoe UI" panose="020B0502040204020203" pitchFamily="34" charset="0"/>
                          <a:ea typeface="+mn-ea"/>
                          <a:cs typeface="Segoe UI" panose="020B0502040204020203" pitchFamily="34" charset="0"/>
                        </a:rPr>
                        <a:t> </a:t>
                      </a: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155 משיבים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en-US" sz="1200" u="none" strike="noStrike">
                          <a:effectLst/>
                          <a:latin typeface="Segoe UI" panose="020B0502040204020203" pitchFamily="34" charset="0"/>
                          <a:cs typeface="Segoe UI" panose="020B0502040204020203" pitchFamily="34" charset="0"/>
                        </a:rPr>
                        <a:t>71</a:t>
                      </a:r>
                      <a:r>
                        <a:rPr lang="he-IL" sz="1200" u="none" strike="noStrike">
                          <a:effectLst/>
                          <a:latin typeface="Segoe UI" panose="020B0502040204020203" pitchFamily="34" charset="0"/>
                          <a:cs typeface="Segoe UI" panose="020B0502040204020203" pitchFamily="34" charset="0"/>
                        </a:rPr>
                        <a:t> נשים</a:t>
                      </a:r>
                      <a:br>
                        <a:rPr lang="he-IL" sz="1200" u="none" strike="noStrike">
                          <a:effectLst/>
                          <a:latin typeface="Segoe UI" panose="020B0502040204020203" pitchFamily="34" charset="0"/>
                          <a:cs typeface="Segoe UI" panose="020B0502040204020203" pitchFamily="34" charset="0"/>
                        </a:rPr>
                      </a:br>
                      <a:r>
                        <a:rPr lang="he-IL" sz="1200" u="none" strike="noStrike">
                          <a:effectLst/>
                          <a:latin typeface="Segoe UI" panose="020B0502040204020203" pitchFamily="34" charset="0"/>
                          <a:cs typeface="Segoe UI" panose="020B0502040204020203" pitchFamily="34" charset="0"/>
                        </a:rPr>
                        <a:t>84 גברים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 </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אפריל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597124721"/>
                  </a:ext>
                </a:extLst>
              </a:tr>
              <a:tr h="636998">
                <a:tc>
                  <a:txBody>
                    <a:bodyPr/>
                    <a:lstStyle/>
                    <a:p>
                      <a:pPr marL="0" marR="0" lvl="0" indent="0" algn="l" defTabSz="914400" rtl="0" eaLnBrk="1" fontAlgn="t" latinLnBrk="0" hangingPunct="1">
                        <a:lnSpc>
                          <a:spcPct val="150000"/>
                        </a:lnSpc>
                        <a:spcBef>
                          <a:spcPts val="0"/>
                        </a:spcBef>
                        <a:spcAft>
                          <a:spcPts val="0"/>
                        </a:spcAft>
                        <a:buClrTx/>
                        <a:buSzTx/>
                        <a:buFontTx/>
                        <a:buNone/>
                        <a:tabLst/>
                        <a:defRPr/>
                      </a:pPr>
                      <a:r>
                        <a:rPr lang="en-US" sz="1000" b="1" kern="1200" dirty="0">
                          <a:solidFill>
                            <a:schemeClr val="dk1"/>
                          </a:solidFill>
                          <a:effectLst/>
                          <a:latin typeface="Segoe UI" panose="020B0502040204020203" pitchFamily="34" charset="0"/>
                          <a:ea typeface="+mn-ea"/>
                          <a:cs typeface="Segoe UI" panose="020B0502040204020203" pitchFamily="34" charset="0"/>
                        </a:rPr>
                        <a:t>Trainings’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Participants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Feedback</a:t>
                      </a:r>
                    </a:p>
                    <a:p>
                      <a:pPr marL="0" algn="l" defTabSz="914400" rtl="0" eaLnBrk="1" fontAlgn="t" latinLnBrk="0" hangingPunct="1"/>
                      <a:endParaRPr lang="he-IL" sz="1000" b="1" kern="1200" dirty="0">
                        <a:solidFill>
                          <a:schemeClr val="dk1"/>
                        </a:solidFill>
                        <a:effectLst/>
                        <a:latin typeface="Segoe UI" panose="020B0502040204020203" pitchFamily="34" charset="0"/>
                        <a:ea typeface="+mn-ea"/>
                        <a:cs typeface="Segoe UI" panose="020B0502040204020203" pitchFamily="34" charset="0"/>
                      </a:endParaRPr>
                    </a:p>
                  </a:txBody>
                  <a:tcPr marL="4459" marR="4459" marT="4459" marB="0">
                    <a:solidFill>
                      <a:srgbClr val="E1E1E1"/>
                    </a:solidFill>
                  </a:tcPr>
                </a:tc>
                <a:tc>
                  <a:txBody>
                    <a:bodyPr/>
                    <a:lstStyle/>
                    <a:p>
                      <a:pPr marL="0" algn="r" defTabSz="914400" rtl="1" eaLnBrk="1" fontAlgn="t" latinLnBrk="0" hangingPunct="1"/>
                      <a:r>
                        <a:rPr lang="he-IL" sz="1200" u="none" strike="noStrike" kern="1200" dirty="0">
                          <a:solidFill>
                            <a:schemeClr val="dk1"/>
                          </a:solidFill>
                          <a:effectLst/>
                          <a:latin typeface="Segoe UI" panose="020B0502040204020203" pitchFamily="34" charset="0"/>
                          <a:ea typeface="+mn-ea"/>
                          <a:cs typeface="Segoe UI" panose="020B0502040204020203" pitchFamily="34" charset="0"/>
                        </a:rPr>
                        <a:t>2 הכשרות</a:t>
                      </a: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14 משיבים</a:t>
                      </a: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9 נשים</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5 גברים</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עיון בחולון בנושא </a:t>
                      </a:r>
                      <a:r>
                        <a:rPr lang="he-IL" sz="1200" kern="1200" baseline="0">
                          <a:solidFill>
                            <a:schemeClr val="tx1"/>
                          </a:solidFill>
                          <a:latin typeface="Segoe UI"/>
                          <a:ea typeface="Tahoma"/>
                          <a:cs typeface="Segoe UI"/>
                        </a:rPr>
                        <a:t>התפתחות ילדים בגיל הרך</a:t>
                      </a:r>
                    </a:p>
                    <a:p>
                      <a:pPr algn="r" rtl="1" fontAlgn="t"/>
                      <a:r>
                        <a:rPr lang="he-IL" sz="1200" kern="1200" baseline="0">
                          <a:solidFill>
                            <a:schemeClr val="tx1"/>
                          </a:solidFill>
                          <a:latin typeface="Segoe UI"/>
                          <a:ea typeface="Tahoma"/>
                          <a:cs typeface="Segoe UI"/>
                        </a:rPr>
                        <a:t> </a:t>
                      </a:r>
                      <a:r>
                        <a:rPr lang="he-IL" sz="1200" b="0" i="0" u="none" strike="noStrike">
                          <a:solidFill>
                            <a:srgbClr val="000000"/>
                          </a:solidFill>
                          <a:effectLst/>
                          <a:latin typeface="Segoe UI" panose="020B0502040204020203" pitchFamily="34" charset="0"/>
                          <a:cs typeface="Segoe UI" panose="020B0502040204020203" pitchFamily="34" charset="0"/>
                        </a:rPr>
                        <a:t> </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סיור בתל אביב-יפו</a:t>
                      </a:r>
                    </a:p>
                    <a:p>
                      <a:pPr algn="r" rtl="1" fontAlgn="t"/>
                      <a:r>
                        <a:rPr lang="he-IL" sz="1200" kern="1200" baseline="0">
                          <a:solidFill>
                            <a:schemeClr val="tx1"/>
                          </a:solidFill>
                          <a:latin typeface="Segoe UI"/>
                          <a:ea typeface="Tahoma"/>
                          <a:cs typeface="Segoe UI"/>
                        </a:rPr>
                        <a:t>בנושא גני משחקים והמרחב הציבורי</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מאי 2022</a:t>
                      </a:r>
                    </a:p>
                  </a:txBody>
                  <a:tcPr marL="4459" marR="4459" marT="4459" marB="0">
                    <a:solidFill>
                      <a:srgbClr val="E1E1E1"/>
                    </a:solidFill>
                  </a:tcPr>
                </a:tc>
                <a:extLst>
                  <a:ext uri="{0D108BD9-81ED-4DB2-BD59-A6C34878D82A}">
                    <a16:rowId xmlns:a16="http://schemas.microsoft.com/office/drawing/2014/main" val="1895468077"/>
                  </a:ext>
                </a:extLst>
              </a:tr>
            </a:tbl>
          </a:graphicData>
        </a:graphic>
      </p:graphicFrame>
      <p:sp>
        <p:nvSpPr>
          <p:cNvPr id="8" name="TextBox 7">
            <a:extLst>
              <a:ext uri="{FF2B5EF4-FFF2-40B4-BE49-F238E27FC236}">
                <a16:creationId xmlns:a16="http://schemas.microsoft.com/office/drawing/2014/main" id="{CBB90539-F00A-610A-505D-3F6B999CC09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 Evaluation Actions</a:t>
            </a:r>
            <a:endParaRPr lang="he-IL" sz="24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0AA957AD-3037-EC5C-579D-9FCAACB90129}"/>
              </a:ext>
            </a:extLst>
          </p:cNvPr>
          <p:cNvSpPr/>
          <p:nvPr/>
        </p:nvSpPr>
        <p:spPr>
          <a:xfrm>
            <a:off x="616174" y="585183"/>
            <a:ext cx="7589128" cy="345159"/>
          </a:xfrm>
          <a:prstGeom prst="rect">
            <a:avLst/>
          </a:prstGeom>
        </p:spPr>
        <p:txBody>
          <a:bodyPr wrap="square" anchor="t">
            <a:spAutoFit/>
          </a:bodyPr>
          <a:lstStyle/>
          <a:p>
            <a:pPr algn="l" rtl="0">
              <a:lnSpc>
                <a:spcPts val="2300"/>
              </a:lnSpc>
              <a:spcAft>
                <a:spcPts val="1000"/>
              </a:spcAft>
            </a:pPr>
            <a:r>
              <a:rPr lang="en-US" sz="1200" b="1" dirty="0">
                <a:latin typeface="Segoe UI" panose="020B0502040204020203" pitchFamily="34" charset="0"/>
                <a:ea typeface="Tahoma" pitchFamily="34" charset="0"/>
                <a:cs typeface="Segoe UI" panose="020B0502040204020203" pitchFamily="34" charset="0"/>
              </a:rPr>
              <a:t>The research actions took place between November 2021 to May 2022:</a:t>
            </a:r>
            <a:endParaRPr lang="he-IL" sz="1200" b="1"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276213536"/>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תרשים 41">
            <a:extLst>
              <a:ext uri="{FF2B5EF4-FFF2-40B4-BE49-F238E27FC236}">
                <a16:creationId xmlns:a16="http://schemas.microsoft.com/office/drawing/2014/main" id="{26439F55-9E35-BAFB-C6B7-E59408B2C605}"/>
              </a:ext>
            </a:extLst>
          </p:cNvPr>
          <p:cNvGraphicFramePr>
            <a:graphicFrameLocks/>
          </p:cNvGraphicFramePr>
          <p:nvPr>
            <p:extLst>
              <p:ext uri="{D42A27DB-BD31-4B8C-83A1-F6EECF244321}">
                <p14:modId xmlns:p14="http://schemas.microsoft.com/office/powerpoint/2010/main" val="3181634829"/>
              </p:ext>
            </p:extLst>
          </p:nvPr>
        </p:nvGraphicFramePr>
        <p:xfrm>
          <a:off x="8296573" y="1247473"/>
          <a:ext cx="4032452" cy="3765216"/>
        </p:xfrm>
        <a:graphic>
          <a:graphicData uri="http://schemas.openxmlformats.org/drawingml/2006/chart">
            <c:chart xmlns:c="http://schemas.openxmlformats.org/drawingml/2006/chart" xmlns:r="http://schemas.openxmlformats.org/officeDocument/2006/relationships" r:id="rId3"/>
          </a:graphicData>
        </a:graphic>
      </p:graphicFrame>
      <p:sp>
        <p:nvSpPr>
          <p:cNvPr id="7" name="מלבן 3">
            <a:extLst>
              <a:ext uri="{FF2B5EF4-FFF2-40B4-BE49-F238E27FC236}">
                <a16:creationId xmlns:a16="http://schemas.microsoft.com/office/drawing/2014/main" id="{B613FAC0-AB66-1E5C-9C46-0D8793E53606}"/>
              </a:ext>
            </a:extLst>
          </p:cNvPr>
          <p:cNvSpPr/>
          <p:nvPr/>
        </p:nvSpPr>
        <p:spPr>
          <a:xfrm>
            <a:off x="6709144" y="633958"/>
            <a:ext cx="5279810" cy="88670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3600" b="1">
                <a:solidFill>
                  <a:srgbClr val="36636F"/>
                </a:solidFill>
                <a:latin typeface="Segoe UI" panose="020B0502040204020203" pitchFamily="34" charset="0"/>
                <a:cs typeface="Segoe UI" panose="020B0502040204020203" pitchFamily="34" charset="0"/>
              </a:rPr>
              <a:t>155</a:t>
            </a:r>
            <a:r>
              <a:rPr lang="he-IL" sz="2400">
                <a:solidFill>
                  <a:srgbClr val="36636F"/>
                </a:solidFill>
                <a:latin typeface="Segoe UI" panose="020B0502040204020203" pitchFamily="34" charset="0"/>
                <a:cs typeface="Segoe UI" panose="020B0502040204020203" pitchFamily="34" charset="0"/>
              </a:rPr>
              <a:t>הורים לילדים בגילי לידה עד 6 תושבי בית שמש </a:t>
            </a:r>
            <a:endParaRPr lang="he-IL" sz="2400" b="1">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73CAD5E7-64CE-5834-CE4D-891524CED343}"/>
              </a:ext>
            </a:extLst>
          </p:cNvPr>
          <p:cNvSpPr/>
          <p:nvPr/>
        </p:nvSpPr>
        <p:spPr>
          <a:xfrm>
            <a:off x="9694414" y="2936322"/>
            <a:ext cx="841383" cy="304823"/>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מגדר</a:t>
            </a:r>
            <a:endParaRPr lang="he-IL" sz="12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B3E03F10-5C99-4466-102C-680DA71C2CB1}"/>
              </a:ext>
            </a:extLst>
          </p:cNvPr>
          <p:cNvSpPr/>
          <p:nvPr/>
        </p:nvSpPr>
        <p:spPr>
          <a:xfrm>
            <a:off x="4485141" y="1680908"/>
            <a:ext cx="1176757" cy="529477"/>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גילי הילדים</a:t>
            </a:r>
            <a:endParaRPr lang="he-IL" sz="1200" b="1" dirty="0">
              <a:solidFill>
                <a:srgbClr val="36636F"/>
              </a:solidFill>
              <a:latin typeface="Segoe UI" panose="020B0502040204020203" pitchFamily="34" charset="0"/>
              <a:cs typeface="Segoe UI" panose="020B0502040204020203" pitchFamily="34" charset="0"/>
            </a:endParaRPr>
          </a:p>
        </p:txBody>
      </p:sp>
      <p:sp>
        <p:nvSpPr>
          <p:cNvPr id="10" name="מלבן 3">
            <a:extLst>
              <a:ext uri="{FF2B5EF4-FFF2-40B4-BE49-F238E27FC236}">
                <a16:creationId xmlns:a16="http://schemas.microsoft.com/office/drawing/2014/main" id="{0F389E56-B2CB-5212-476C-58ECE761AA84}"/>
              </a:ext>
            </a:extLst>
          </p:cNvPr>
          <p:cNvSpPr/>
          <p:nvPr/>
        </p:nvSpPr>
        <p:spPr>
          <a:xfrm>
            <a:off x="3741049" y="4322379"/>
            <a:ext cx="1332471" cy="92759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מספר ילדים במשפחה</a:t>
            </a:r>
          </a:p>
        </p:txBody>
      </p:sp>
      <p:pic>
        <p:nvPicPr>
          <p:cNvPr id="11" name="Graphic 10" descr="Woman">
            <a:extLst>
              <a:ext uri="{FF2B5EF4-FFF2-40B4-BE49-F238E27FC236}">
                <a16:creationId xmlns:a16="http://schemas.microsoft.com/office/drawing/2014/main" id="{1F0EEE97-88A9-6F91-0296-E618DB911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7199" y="2167344"/>
            <a:ext cx="629665" cy="629665"/>
          </a:xfrm>
          <a:prstGeom prst="rect">
            <a:avLst/>
          </a:prstGeom>
        </p:spPr>
      </p:pic>
      <p:pic>
        <p:nvPicPr>
          <p:cNvPr id="12" name="Graphic 11" descr="Man">
            <a:extLst>
              <a:ext uri="{FF2B5EF4-FFF2-40B4-BE49-F238E27FC236}">
                <a16:creationId xmlns:a16="http://schemas.microsoft.com/office/drawing/2014/main" id="{ABEA321B-B89E-FC33-1571-065890ABF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9880" y="3429000"/>
            <a:ext cx="629665" cy="629665"/>
          </a:xfrm>
          <a:prstGeom prst="rect">
            <a:avLst/>
          </a:prstGeom>
        </p:spPr>
      </p:pic>
      <p:sp>
        <p:nvSpPr>
          <p:cNvPr id="13" name="מלבן 3">
            <a:extLst>
              <a:ext uri="{FF2B5EF4-FFF2-40B4-BE49-F238E27FC236}">
                <a16:creationId xmlns:a16="http://schemas.microsoft.com/office/drawing/2014/main" id="{8B0B4245-54F2-8BCF-EDA7-FFAB1B61C918}"/>
              </a:ext>
            </a:extLst>
          </p:cNvPr>
          <p:cNvSpPr/>
          <p:nvPr/>
        </p:nvSpPr>
        <p:spPr>
          <a:xfrm>
            <a:off x="4483897" y="2745036"/>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3-4</a:t>
            </a:r>
            <a:endParaRPr lang="he-IL" sz="1100" b="1">
              <a:solidFill>
                <a:schemeClr val="bg1"/>
              </a:solidFill>
              <a:latin typeface="Segoe UI" panose="020B0502040204020203" pitchFamily="34" charset="0"/>
              <a:cs typeface="Segoe UI" panose="020B0502040204020203" pitchFamily="34" charset="0"/>
            </a:endParaRPr>
          </a:p>
        </p:txBody>
      </p:sp>
      <p:sp>
        <p:nvSpPr>
          <p:cNvPr id="14" name="מלבן 3">
            <a:extLst>
              <a:ext uri="{FF2B5EF4-FFF2-40B4-BE49-F238E27FC236}">
                <a16:creationId xmlns:a16="http://schemas.microsoft.com/office/drawing/2014/main" id="{4E42599F-50AC-0850-7013-AC67AFA6B8D7}"/>
              </a:ext>
            </a:extLst>
          </p:cNvPr>
          <p:cNvSpPr/>
          <p:nvPr/>
        </p:nvSpPr>
        <p:spPr>
          <a:xfrm>
            <a:off x="4125905" y="1368230"/>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5+</a:t>
            </a:r>
            <a:endParaRPr lang="he-IL" sz="1100" b="1">
              <a:solidFill>
                <a:schemeClr val="bg1"/>
              </a:solidFill>
              <a:latin typeface="Segoe UI" panose="020B0502040204020203" pitchFamily="34" charset="0"/>
              <a:cs typeface="Segoe UI" panose="020B0502040204020203" pitchFamily="34" charset="0"/>
            </a:endParaRPr>
          </a:p>
        </p:txBody>
      </p:sp>
      <p:graphicFrame>
        <p:nvGraphicFramePr>
          <p:cNvPr id="15" name="תרשים 39">
            <a:extLst>
              <a:ext uri="{FF2B5EF4-FFF2-40B4-BE49-F238E27FC236}">
                <a16:creationId xmlns:a16="http://schemas.microsoft.com/office/drawing/2014/main" id="{F4B440C9-A6E8-3750-FD91-9A52C4A2104E}"/>
              </a:ext>
            </a:extLst>
          </p:cNvPr>
          <p:cNvGraphicFramePr>
            <a:graphicFrameLocks/>
          </p:cNvGraphicFramePr>
          <p:nvPr>
            <p:extLst>
              <p:ext uri="{D42A27DB-BD31-4B8C-83A1-F6EECF244321}">
                <p14:modId xmlns:p14="http://schemas.microsoft.com/office/powerpoint/2010/main" val="167312683"/>
              </p:ext>
            </p:extLst>
          </p:nvPr>
        </p:nvGraphicFramePr>
        <p:xfrm>
          <a:off x="963902" y="3098955"/>
          <a:ext cx="3337488" cy="3175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תרשים 44">
            <a:extLst>
              <a:ext uri="{FF2B5EF4-FFF2-40B4-BE49-F238E27FC236}">
                <a16:creationId xmlns:a16="http://schemas.microsoft.com/office/drawing/2014/main" id="{DD3A56FE-8F54-D2BC-9267-9316D9CD2B94}"/>
              </a:ext>
            </a:extLst>
          </p:cNvPr>
          <p:cNvGraphicFramePr>
            <a:graphicFrameLocks/>
          </p:cNvGraphicFramePr>
          <p:nvPr>
            <p:extLst>
              <p:ext uri="{D42A27DB-BD31-4B8C-83A1-F6EECF244321}">
                <p14:modId xmlns:p14="http://schemas.microsoft.com/office/powerpoint/2010/main" val="3452451001"/>
              </p:ext>
            </p:extLst>
          </p:nvPr>
        </p:nvGraphicFramePr>
        <p:xfrm>
          <a:off x="5073520" y="3416863"/>
          <a:ext cx="4591050" cy="28067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תרשים 47">
            <a:extLst>
              <a:ext uri="{FF2B5EF4-FFF2-40B4-BE49-F238E27FC236}">
                <a16:creationId xmlns:a16="http://schemas.microsoft.com/office/drawing/2014/main" id="{5563FCBE-22F9-DB09-7A5C-331E8E4B1200}"/>
              </a:ext>
            </a:extLst>
          </p:cNvPr>
          <p:cNvGraphicFramePr>
            <a:graphicFrameLocks/>
          </p:cNvGraphicFramePr>
          <p:nvPr>
            <p:extLst>
              <p:ext uri="{D42A27DB-BD31-4B8C-83A1-F6EECF244321}">
                <p14:modId xmlns:p14="http://schemas.microsoft.com/office/powerpoint/2010/main" val="3449592698"/>
              </p:ext>
            </p:extLst>
          </p:nvPr>
        </p:nvGraphicFramePr>
        <p:xfrm>
          <a:off x="-74264" y="863209"/>
          <a:ext cx="4572000" cy="2235746"/>
        </p:xfrm>
        <a:graphic>
          <a:graphicData uri="http://schemas.openxmlformats.org/drawingml/2006/chart">
            <c:chart xmlns:c="http://schemas.openxmlformats.org/drawingml/2006/chart" xmlns:r="http://schemas.openxmlformats.org/officeDocument/2006/relationships" r:id="rId10"/>
          </a:graphicData>
        </a:graphic>
      </p:graphicFrame>
      <p:sp>
        <p:nvSpPr>
          <p:cNvPr id="18" name="TextBox 17">
            <a:extLst>
              <a:ext uri="{FF2B5EF4-FFF2-40B4-BE49-F238E27FC236}">
                <a16:creationId xmlns:a16="http://schemas.microsoft.com/office/drawing/2014/main" id="{6F4A8C10-B161-8BE7-DAB8-8DCC144F74F1}"/>
              </a:ext>
            </a:extLst>
          </p:cNvPr>
          <p:cNvSpPr txBox="1"/>
          <p:nvPr/>
        </p:nvSpPr>
        <p:spPr>
          <a:xfrm>
            <a:off x="0" y="390"/>
            <a:ext cx="12192000" cy="517065"/>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Demographic Profile of Survey Respondents</a:t>
            </a:r>
            <a:endParaRPr lang="he-IL"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3928152"/>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E08F3-A471-B6A2-B890-02AE331C3C94}"/>
              </a:ext>
            </a:extLst>
          </p:cNvPr>
          <p:cNvSpPr>
            <a:spLocks noGrp="1"/>
          </p:cNvSpPr>
          <p:nvPr>
            <p:ph type="sldNum" sz="quarter" idx="12"/>
          </p:nvPr>
        </p:nvSpPr>
        <p:spPr/>
        <p:txBody>
          <a:bodyPr/>
          <a:lstStyle/>
          <a:p>
            <a:fld id="{199E282D-D310-42D8-B8FF-78ED45A44D81}" type="slidenum">
              <a:rPr lang="he-IL" smtClean="0"/>
              <a:t>37</a:t>
            </a:fld>
            <a:endParaRPr lang="he-IL"/>
          </a:p>
        </p:txBody>
      </p:sp>
      <p:sp>
        <p:nvSpPr>
          <p:cNvPr id="5" name="Slide Number Placeholder 1">
            <a:extLst>
              <a:ext uri="{FF2B5EF4-FFF2-40B4-BE49-F238E27FC236}">
                <a16:creationId xmlns:a16="http://schemas.microsoft.com/office/drawing/2014/main" id="{1AB502B1-17DA-D98C-64FB-717B1B805814}"/>
              </a:ext>
            </a:extLst>
          </p:cNvPr>
          <p:cNvSpPr txBox="1">
            <a:spLocks/>
          </p:cNvSpPr>
          <p:nvPr/>
        </p:nvSpPr>
        <p:spPr>
          <a:xfrm>
            <a:off x="11298730" y="6267302"/>
            <a:ext cx="638122"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F2736200-3204-44C4-A5EC-985817706BA3}" type="slidenum">
              <a:rPr lang="en-US" sz="1400" smtClean="0"/>
              <a:pPr/>
              <a:t>37</a:t>
            </a:fld>
            <a:endParaRPr lang="en-US" sz="1400"/>
          </a:p>
        </p:txBody>
      </p:sp>
      <p:sp>
        <p:nvSpPr>
          <p:cNvPr id="7" name="מלבן 3">
            <a:extLst>
              <a:ext uri="{FF2B5EF4-FFF2-40B4-BE49-F238E27FC236}">
                <a16:creationId xmlns:a16="http://schemas.microsoft.com/office/drawing/2014/main" id="{CA6AD36D-C600-EBED-52F4-E260C5089FC7}"/>
              </a:ext>
            </a:extLst>
          </p:cNvPr>
          <p:cNvSpPr/>
          <p:nvPr/>
        </p:nvSpPr>
        <p:spPr>
          <a:xfrm>
            <a:off x="9080071" y="1198318"/>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השכלה</a:t>
            </a:r>
            <a:endParaRPr lang="he-IL" sz="1200" b="1" dirty="0">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55CF4110-3002-01F2-B0A5-D08AF5EDA585}"/>
              </a:ext>
            </a:extLst>
          </p:cNvPr>
          <p:cNvSpPr/>
          <p:nvPr/>
        </p:nvSpPr>
        <p:spPr>
          <a:xfrm>
            <a:off x="977126" y="240555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תעסוקת בן/בת זוג</a:t>
            </a:r>
            <a:endParaRPr lang="he-IL" sz="14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1E5ADD5F-FC75-F4EF-DC97-D614A8EF9A2A}"/>
              </a:ext>
            </a:extLst>
          </p:cNvPr>
          <p:cNvSpPr/>
          <p:nvPr/>
        </p:nvSpPr>
        <p:spPr>
          <a:xfrm>
            <a:off x="3698662" y="115579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a:solidFill>
                  <a:srgbClr val="36636F"/>
                </a:solidFill>
                <a:latin typeface="Segoe UI" panose="020B0502040204020203" pitchFamily="34" charset="0"/>
                <a:cs typeface="Segoe UI" panose="020B0502040204020203" pitchFamily="34" charset="0"/>
              </a:rPr>
              <a:t>תעסוקה</a:t>
            </a:r>
            <a:endParaRPr lang="he-IL" sz="1200" b="1">
              <a:solidFill>
                <a:srgbClr val="36636F"/>
              </a:solidFill>
              <a:latin typeface="Segoe UI" panose="020B0502040204020203" pitchFamily="34" charset="0"/>
              <a:cs typeface="Segoe UI" panose="020B0502040204020203" pitchFamily="34" charset="0"/>
            </a:endParaRPr>
          </a:p>
        </p:txBody>
      </p:sp>
      <p:graphicFrame>
        <p:nvGraphicFramePr>
          <p:cNvPr id="10" name="תרשים 20">
            <a:extLst>
              <a:ext uri="{FF2B5EF4-FFF2-40B4-BE49-F238E27FC236}">
                <a16:creationId xmlns:a16="http://schemas.microsoft.com/office/drawing/2014/main" id="{3ED3EAC4-67A7-CAC0-610F-5159243F9A36}"/>
              </a:ext>
            </a:extLst>
          </p:cNvPr>
          <p:cNvGraphicFramePr>
            <a:graphicFrameLocks/>
          </p:cNvGraphicFramePr>
          <p:nvPr>
            <p:extLst>
              <p:ext uri="{D42A27DB-BD31-4B8C-83A1-F6EECF244321}">
                <p14:modId xmlns:p14="http://schemas.microsoft.com/office/powerpoint/2010/main" val="175776944"/>
              </p:ext>
            </p:extLst>
          </p:nvPr>
        </p:nvGraphicFramePr>
        <p:xfrm>
          <a:off x="2378271" y="439255"/>
          <a:ext cx="4395143" cy="3531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תרשים 21">
            <a:extLst>
              <a:ext uri="{FF2B5EF4-FFF2-40B4-BE49-F238E27FC236}">
                <a16:creationId xmlns:a16="http://schemas.microsoft.com/office/drawing/2014/main" id="{9D3F0FC0-F25D-BBC6-FE87-B9DF1CF427F9}"/>
              </a:ext>
            </a:extLst>
          </p:cNvPr>
          <p:cNvGraphicFramePr>
            <a:graphicFrameLocks/>
          </p:cNvGraphicFramePr>
          <p:nvPr>
            <p:extLst>
              <p:ext uri="{D42A27DB-BD31-4B8C-83A1-F6EECF244321}">
                <p14:modId xmlns:p14="http://schemas.microsoft.com/office/powerpoint/2010/main" val="2543379812"/>
              </p:ext>
            </p:extLst>
          </p:nvPr>
        </p:nvGraphicFramePr>
        <p:xfrm>
          <a:off x="-314119" y="3215046"/>
          <a:ext cx="4244392" cy="3044594"/>
        </p:xfrm>
        <a:graphic>
          <a:graphicData uri="http://schemas.openxmlformats.org/drawingml/2006/chart">
            <c:chart xmlns:c="http://schemas.openxmlformats.org/drawingml/2006/chart" xmlns:r="http://schemas.openxmlformats.org/officeDocument/2006/relationships" r:id="rId4"/>
          </a:graphicData>
        </a:graphic>
      </p:graphicFrame>
      <p:sp>
        <p:nvSpPr>
          <p:cNvPr id="12" name="מלבן 3">
            <a:extLst>
              <a:ext uri="{FF2B5EF4-FFF2-40B4-BE49-F238E27FC236}">
                <a16:creationId xmlns:a16="http://schemas.microsoft.com/office/drawing/2014/main" id="{8A1025DE-C385-D6D1-1216-CC340F3FE9AF}"/>
              </a:ext>
            </a:extLst>
          </p:cNvPr>
          <p:cNvSpPr/>
          <p:nvPr/>
        </p:nvSpPr>
        <p:spPr>
          <a:xfrm>
            <a:off x="6519347" y="2355962"/>
            <a:ext cx="1278553" cy="668806"/>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שכונת המגורים</a:t>
            </a:r>
            <a:endParaRPr lang="he-IL" sz="1400" b="1" dirty="0">
              <a:solidFill>
                <a:srgbClr val="36636F"/>
              </a:solidFill>
              <a:latin typeface="Segoe UI" panose="020B0502040204020203" pitchFamily="34" charset="0"/>
              <a:cs typeface="Segoe UI" panose="020B0502040204020203" pitchFamily="34" charset="0"/>
            </a:endParaRPr>
          </a:p>
        </p:txBody>
      </p:sp>
      <p:graphicFrame>
        <p:nvGraphicFramePr>
          <p:cNvPr id="13" name="תרשים 46">
            <a:extLst>
              <a:ext uri="{FF2B5EF4-FFF2-40B4-BE49-F238E27FC236}">
                <a16:creationId xmlns:a16="http://schemas.microsoft.com/office/drawing/2014/main" id="{CAC210D4-9117-379D-114B-73AFF2BF28E5}"/>
              </a:ext>
            </a:extLst>
          </p:cNvPr>
          <p:cNvGraphicFramePr>
            <a:graphicFrameLocks/>
          </p:cNvGraphicFramePr>
          <p:nvPr>
            <p:extLst>
              <p:ext uri="{D42A27DB-BD31-4B8C-83A1-F6EECF244321}">
                <p14:modId xmlns:p14="http://schemas.microsoft.com/office/powerpoint/2010/main" val="2859120939"/>
              </p:ext>
            </p:extLst>
          </p:nvPr>
        </p:nvGraphicFramePr>
        <p:xfrm>
          <a:off x="5353365" y="2851755"/>
          <a:ext cx="3726706" cy="36861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תרשים 15">
            <a:extLst>
              <a:ext uri="{FF2B5EF4-FFF2-40B4-BE49-F238E27FC236}">
                <a16:creationId xmlns:a16="http://schemas.microsoft.com/office/drawing/2014/main" id="{77ED2911-C911-C88F-D1ED-9D14BD6BD622}"/>
              </a:ext>
            </a:extLst>
          </p:cNvPr>
          <p:cNvGraphicFramePr>
            <a:graphicFrameLocks/>
          </p:cNvGraphicFramePr>
          <p:nvPr>
            <p:extLst>
              <p:ext uri="{D42A27DB-BD31-4B8C-83A1-F6EECF244321}">
                <p14:modId xmlns:p14="http://schemas.microsoft.com/office/powerpoint/2010/main" val="2042905585"/>
              </p:ext>
            </p:extLst>
          </p:nvPr>
        </p:nvGraphicFramePr>
        <p:xfrm>
          <a:off x="7305571" y="404080"/>
          <a:ext cx="6373981" cy="35317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F0411674-00AA-ACB5-6A61-4C43EB4C3165}"/>
              </a:ext>
            </a:extLst>
          </p:cNvPr>
          <p:cNvSpPr txBox="1"/>
          <p:nvPr/>
        </p:nvSpPr>
        <p:spPr>
          <a:xfrm>
            <a:off x="0" y="390"/>
            <a:ext cx="12192000" cy="474041"/>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Socio-economic Profile of Survey Respondents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927053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3998C-0104-57B4-556D-3536499165F7}"/>
              </a:ext>
            </a:extLst>
          </p:cNvPr>
          <p:cNvSpPr/>
          <p:nvPr/>
        </p:nvSpPr>
        <p:spPr>
          <a:xfrm>
            <a:off x="1" y="1367200"/>
            <a:ext cx="5868027" cy="5019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1015C9A-91E6-C1D3-148C-58424D2659AC}"/>
              </a:ext>
            </a:extLst>
          </p:cNvPr>
          <p:cNvSpPr txBox="1"/>
          <p:nvPr/>
        </p:nvSpPr>
        <p:spPr>
          <a:xfrm>
            <a:off x="1" y="471719"/>
            <a:ext cx="12193214" cy="1384995"/>
          </a:xfrm>
          <a:prstGeom prst="rect">
            <a:avLst/>
          </a:prstGeom>
          <a:solidFill>
            <a:srgbClr val="FFDC72"/>
          </a:solidFill>
        </p:spPr>
        <p:txBody>
          <a:bodyPr wrap="square" rtlCol="0">
            <a:spAutoFit/>
          </a:bodyPr>
          <a:lstStyle/>
          <a:p>
            <a:pPr marL="182880" algn="l" rtl="0"/>
            <a:r>
              <a:rPr lang="en-US" sz="1600" b="1" dirty="0">
                <a:solidFill>
                  <a:srgbClr val="36636F"/>
                </a:solidFill>
                <a:latin typeface="Segoe UI" panose="020B0502040204020203" pitchFamily="34" charset="0"/>
                <a:cs typeface="Segoe UI" panose="020B0502040204020203" pitchFamily="34" charset="0"/>
              </a:rPr>
              <a:t>Most Beit Shemesh residents travel with their children on foot throughout the day. The findings of the baseline study point at the following reasons for this:</a:t>
            </a:r>
          </a:p>
          <a:p>
            <a:pPr marL="742950" lvl="1" indent="-285750" algn="l" rtl="0">
              <a:spcBef>
                <a:spcPts val="1200"/>
              </a:spcBef>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Cultural reasons</a:t>
            </a:r>
            <a:endParaRPr lang="he-IL" sz="1400" b="1" dirty="0">
              <a:solidFill>
                <a:srgbClr val="36636F"/>
              </a:solidFill>
              <a:latin typeface="Segoe UI" panose="020B0502040204020203" pitchFamily="34" charset="0"/>
              <a:cs typeface="Segoe UI" panose="020B0502040204020203" pitchFamily="34" charset="0"/>
            </a:endParaRPr>
          </a:p>
          <a:p>
            <a:pPr marL="742950" lvl="1" indent="-285750" algn="l" rtl="0">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Lack of safety in public space</a:t>
            </a:r>
          </a:p>
          <a:p>
            <a:pPr marL="742950" lvl="1" indent="-285750" algn="l" rtl="0">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Mobility difficulties (long distances and the city’s topography)</a:t>
            </a:r>
            <a:endParaRPr lang="he-IL" sz="1400" b="1" dirty="0">
              <a:solidFill>
                <a:srgbClr val="36636F"/>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D20CDA56-1782-3933-5602-88700B356C0F}"/>
              </a:ext>
            </a:extLst>
          </p:cNvPr>
          <p:cNvSpPr txBox="1"/>
          <p:nvPr/>
        </p:nvSpPr>
        <p:spPr>
          <a:xfrm>
            <a:off x="6620983" y="2934445"/>
            <a:ext cx="5564775" cy="1107996"/>
          </a:xfrm>
          <a:prstGeom prst="rect">
            <a:avLst/>
          </a:prstGeom>
          <a:noFill/>
        </p:spPr>
        <p:txBody>
          <a:bodyPr wrap="square">
            <a:spAutoFit/>
          </a:bodyPr>
          <a:lstStyle/>
          <a:p>
            <a:pPr algn="l" rtl="0"/>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travel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by foot </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with children on the way to or from school</a:t>
            </a:r>
          </a:p>
          <a:p>
            <a:pPr algn="l" rtl="0"/>
            <a:endPar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pPr algn="l" rtl="0"/>
            <a:endPar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pPr algn="l" rtl="0"/>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travel in the afternoon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by foot </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80%</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women and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63%</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men,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91%</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Ramat Beit Shemesh C1 residents) and </a:t>
            </a:r>
            <a:r>
              <a:rPr lang="en-US" sz="16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52%</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by bus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(18%</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C1 residents)</a:t>
            </a:r>
          </a:p>
        </p:txBody>
      </p:sp>
      <p:sp>
        <p:nvSpPr>
          <p:cNvPr id="9" name="TextBox 8">
            <a:extLst>
              <a:ext uri="{FF2B5EF4-FFF2-40B4-BE49-F238E27FC236}">
                <a16:creationId xmlns:a16="http://schemas.microsoft.com/office/drawing/2014/main" id="{F720857F-3D47-5430-1E88-4AAAD2E1F8C9}"/>
              </a:ext>
            </a:extLst>
          </p:cNvPr>
          <p:cNvSpPr txBox="1"/>
          <p:nvPr/>
        </p:nvSpPr>
        <p:spPr>
          <a:xfrm>
            <a:off x="138355" y="4405123"/>
            <a:ext cx="5563175" cy="1938992"/>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(Focus group, fathers)</a:t>
            </a:r>
          </a:p>
          <a:p>
            <a:pPr algn="l" rtl="0"/>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need a place the children can go out to outside the building, and there’s nothing in the building. There is no space for the children to be outside the building.”</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“Because there is no park in the neighborhood, we use the car. If not for me, they don’t go to the park.”</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live on a one-way street in C and there is a roundabout [where children play] and several children have already been hit by cars there. We asked to put a speed bump…”</a:t>
            </a:r>
          </a:p>
        </p:txBody>
      </p:sp>
      <p:sp>
        <p:nvSpPr>
          <p:cNvPr id="10" name="TextBox 9">
            <a:extLst>
              <a:ext uri="{FF2B5EF4-FFF2-40B4-BE49-F238E27FC236}">
                <a16:creationId xmlns:a16="http://schemas.microsoft.com/office/drawing/2014/main" id="{07C3E928-62F6-CD4A-B804-1B1A0F379E54}"/>
              </a:ext>
            </a:extLst>
          </p:cNvPr>
          <p:cNvSpPr txBox="1"/>
          <p:nvPr/>
        </p:nvSpPr>
        <p:spPr>
          <a:xfrm>
            <a:off x="6622126" y="1781365"/>
            <a:ext cx="4464974" cy="646331"/>
          </a:xfrm>
          <a:prstGeom prst="rect">
            <a:avLst/>
          </a:prstGeom>
          <a:noFill/>
        </p:spPr>
        <p:txBody>
          <a:bodyPr wrap="square">
            <a:spAutoFit/>
          </a:bodyPr>
          <a:lstStyle/>
          <a:p>
            <a:pPr algn="l" rtl="0"/>
            <a:r>
              <a:rPr lang="en-US" sz="1200" dirty="0">
                <a:solidFill>
                  <a:srgbClr val="404040"/>
                </a:solidFill>
                <a:latin typeface="Segoe UI" panose="020B0502040204020203" pitchFamily="34" charset="0"/>
                <a:cs typeface="Segoe UI" panose="020B0502040204020203" pitchFamily="34" charset="0"/>
              </a:rPr>
              <a:t>think the neighborhood streets and public spaces are </a:t>
            </a:r>
            <a:r>
              <a:rPr lang="en-US" sz="1200" b="1" dirty="0">
                <a:solidFill>
                  <a:srgbClr val="404040"/>
                </a:solidFill>
                <a:latin typeface="Segoe UI" panose="020B0502040204020203" pitchFamily="34" charset="0"/>
                <a:cs typeface="Segoe UI" panose="020B0502040204020203" pitchFamily="34" charset="0"/>
              </a:rPr>
              <a:t>unsafe</a:t>
            </a:r>
            <a:r>
              <a:rPr lang="en-US" sz="1200" dirty="0">
                <a:solidFill>
                  <a:srgbClr val="404040"/>
                </a:solidFill>
                <a:latin typeface="Segoe UI" panose="020B0502040204020203" pitchFamily="34" charset="0"/>
                <a:cs typeface="Segoe UI" panose="020B0502040204020203" pitchFamily="34" charset="0"/>
              </a:rPr>
              <a:t> for young children (early childhood) (</a:t>
            </a:r>
            <a:r>
              <a:rPr lang="en-US" sz="1200" b="1" dirty="0">
                <a:solidFill>
                  <a:srgbClr val="404040"/>
                </a:solidFill>
                <a:latin typeface="Segoe UI" panose="020B0502040204020203" pitchFamily="34" charset="0"/>
                <a:cs typeface="Segoe UI" panose="020B0502040204020203" pitchFamily="34" charset="0"/>
              </a:rPr>
              <a:t>50%</a:t>
            </a:r>
            <a:r>
              <a:rPr lang="en-US" sz="1200" dirty="0">
                <a:solidFill>
                  <a:srgbClr val="404040"/>
                </a:solidFill>
                <a:latin typeface="Segoe UI" panose="020B0502040204020203" pitchFamily="34" charset="0"/>
                <a:cs typeface="Segoe UI" panose="020B0502040204020203" pitchFamily="34" charset="0"/>
              </a:rPr>
              <a:t> among parents to children aged 0-3)</a:t>
            </a:r>
          </a:p>
        </p:txBody>
      </p:sp>
      <p:sp>
        <p:nvSpPr>
          <p:cNvPr id="11" name="TextBox 10">
            <a:extLst>
              <a:ext uri="{FF2B5EF4-FFF2-40B4-BE49-F238E27FC236}">
                <a16:creationId xmlns:a16="http://schemas.microsoft.com/office/drawing/2014/main" id="{8A0E6818-0A18-123A-4F20-4C867B9A1885}"/>
              </a:ext>
            </a:extLst>
          </p:cNvPr>
          <p:cNvSpPr txBox="1"/>
          <p:nvPr/>
        </p:nvSpPr>
        <p:spPr>
          <a:xfrm>
            <a:off x="5883470" y="1758922"/>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42%</a:t>
            </a:r>
            <a:endParaRPr lang="he-IL" sz="2400" b="1"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25F2F6C-458A-71AA-18AB-0F0856CF1A4D}"/>
              </a:ext>
            </a:extLst>
          </p:cNvPr>
          <p:cNvSpPr/>
          <p:nvPr/>
        </p:nvSpPr>
        <p:spPr>
          <a:xfrm>
            <a:off x="5868029" y="4633528"/>
            <a:ext cx="6335822" cy="1752753"/>
          </a:xfrm>
          <a:prstGeom prst="rect">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6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Picture 2" descr="Business team staff icon Royalty Free Vector Image">
            <a:extLst>
              <a:ext uri="{FF2B5EF4-FFF2-40B4-BE49-F238E27FC236}">
                <a16:creationId xmlns:a16="http://schemas.microsoft.com/office/drawing/2014/main" id="{2F11EF07-EE0A-4397-28A7-8C815AAC2B2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894548" y="1702674"/>
            <a:ext cx="700567" cy="5462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usiness team staff icon Royalty Free Vector Image">
            <a:extLst>
              <a:ext uri="{FF2B5EF4-FFF2-40B4-BE49-F238E27FC236}">
                <a16:creationId xmlns:a16="http://schemas.microsoft.com/office/drawing/2014/main" id="{307C9ADF-78F1-3308-B2DA-D17066DA98E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840755" y="4312941"/>
            <a:ext cx="814211" cy="546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6EEF6C-56BF-2B39-DA84-3FA7A996B96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234" r="90541">
                        <a14:foregroundMark x1="46622" y1="62609" x2="46622" y2="62609"/>
                        <a14:foregroundMark x1="77477" y1="64783" x2="77477" y2="64783"/>
                        <a14:foregroundMark x1="90541" y1="55652" x2="90541" y2="55652"/>
                        <a14:foregroundMark x1="19369" y1="66957" x2="19369" y2="66957"/>
                        <a14:foregroundMark x1="9234" y1="39130" x2="9234" y2="39130"/>
                        <a14:foregroundMark x1="27928" y1="17391" x2="27928" y2="17391"/>
                        <a14:foregroundMark x1="50901" y1="18261" x2="50901" y2="18261"/>
                      </a14:backgroundRemoval>
                    </a14:imgEffect>
                  </a14:imgLayer>
                </a14:imgProps>
              </a:ext>
            </a:extLst>
          </a:blip>
          <a:stretch>
            <a:fillRect/>
          </a:stretch>
        </p:blipFill>
        <p:spPr>
          <a:xfrm>
            <a:off x="11174661" y="3659235"/>
            <a:ext cx="971965" cy="503495"/>
          </a:xfrm>
          <a:prstGeom prst="rect">
            <a:avLst/>
          </a:prstGeom>
        </p:spPr>
      </p:pic>
      <p:sp>
        <p:nvSpPr>
          <p:cNvPr id="16" name="TextBox 15">
            <a:extLst>
              <a:ext uri="{FF2B5EF4-FFF2-40B4-BE49-F238E27FC236}">
                <a16:creationId xmlns:a16="http://schemas.microsoft.com/office/drawing/2014/main" id="{7FB88582-BB36-F27A-27D2-2E1B4FB00340}"/>
              </a:ext>
            </a:extLst>
          </p:cNvPr>
          <p:cNvSpPr txBox="1"/>
          <p:nvPr/>
        </p:nvSpPr>
        <p:spPr>
          <a:xfrm>
            <a:off x="6617438" y="4060766"/>
            <a:ext cx="4471842" cy="461665"/>
          </a:xfrm>
          <a:prstGeom prst="rect">
            <a:avLst/>
          </a:prstGeom>
          <a:noFill/>
        </p:spPr>
        <p:txBody>
          <a:bodyPr wrap="square">
            <a:spAutoFit/>
          </a:bodyPr>
          <a:lstStyle/>
          <a:p>
            <a:pPr algn="l" rtl="0"/>
            <a:r>
              <a:rPr lang="en-US"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rPr>
              <a:t>of residents are interested in using subsidized transportation services to and from school for their children.</a:t>
            </a:r>
          </a:p>
        </p:txBody>
      </p:sp>
      <p:sp>
        <p:nvSpPr>
          <p:cNvPr id="17" name="TextBox 16">
            <a:extLst>
              <a:ext uri="{FF2B5EF4-FFF2-40B4-BE49-F238E27FC236}">
                <a16:creationId xmlns:a16="http://schemas.microsoft.com/office/drawing/2014/main" id="{763BDD83-EF49-32BC-C713-6ACDE0124A3A}"/>
              </a:ext>
            </a:extLst>
          </p:cNvPr>
          <p:cNvSpPr txBox="1"/>
          <p:nvPr/>
        </p:nvSpPr>
        <p:spPr>
          <a:xfrm>
            <a:off x="9189508" y="4795852"/>
            <a:ext cx="2575294" cy="1815882"/>
          </a:xfrm>
          <a:prstGeom prst="rect">
            <a:avLst/>
          </a:prstGeom>
          <a:noFill/>
        </p:spPr>
        <p:txBody>
          <a:bodyPr wrap="square" rtlCol="1">
            <a:spAutoFit/>
          </a:bodyPr>
          <a:lstStyle/>
          <a:p>
            <a:endParaRPr lang="he-IL"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“If it’s close to home then by foot, and if far then by car. With three children, biking is inappropriate.”</a:t>
            </a:r>
          </a:p>
          <a:p>
            <a:pPr algn="l" rtl="0"/>
            <a:endParaRPr lang="he-IL" sz="2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“For far places it is hard to walk with the children, there are mountains and hills in the neighborhood.”</a:t>
            </a:r>
            <a:endParaRPr lang="he-IL" sz="5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endParaRPr lang="he-IL" sz="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7D3145BC-68B7-B98D-A87F-9A9438692153}"/>
              </a:ext>
            </a:extLst>
          </p:cNvPr>
          <p:cNvSpPr txBox="1"/>
          <p:nvPr/>
        </p:nvSpPr>
        <p:spPr>
          <a:xfrm>
            <a:off x="5886284" y="5036791"/>
            <a:ext cx="3280794" cy="1246495"/>
          </a:xfrm>
          <a:prstGeom prst="rect">
            <a:avLst/>
          </a:prstGeom>
          <a:noFill/>
        </p:spPr>
        <p:txBody>
          <a:bodyPr wrap="square">
            <a:spAutoFit/>
          </a:bodyPr>
          <a:lstStyle/>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“Also for religious reasons”</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“It is close to the road and unsafe. There are no safe places to bike ride.”</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“We don’t have a bike.”</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“The girls are still too young to bike.”</a:t>
            </a:r>
          </a:p>
        </p:txBody>
      </p:sp>
      <p:sp>
        <p:nvSpPr>
          <p:cNvPr id="19" name="TextBox 18">
            <a:extLst>
              <a:ext uri="{FF2B5EF4-FFF2-40B4-BE49-F238E27FC236}">
                <a16:creationId xmlns:a16="http://schemas.microsoft.com/office/drawing/2014/main" id="{48574F55-172B-0612-E7E1-072EC1E002FC}"/>
              </a:ext>
            </a:extLst>
          </p:cNvPr>
          <p:cNvSpPr txBox="1"/>
          <p:nvPr/>
        </p:nvSpPr>
        <p:spPr>
          <a:xfrm>
            <a:off x="6455587" y="4702633"/>
            <a:ext cx="5377549" cy="307777"/>
          </a:xfrm>
          <a:prstGeom prst="rect">
            <a:avLst/>
          </a:prstGeom>
          <a:noFill/>
        </p:spPr>
        <p:txBody>
          <a:bodyPr wrap="square">
            <a:spAutoFit/>
          </a:bodyPr>
          <a:lstStyle/>
          <a:p>
            <a:pPr algn="l" rtl="0"/>
            <a:r>
              <a:rPr lang="en-US" sz="1400" b="1" dirty="0">
                <a:solidFill>
                  <a:schemeClr val="bg1"/>
                </a:solidFill>
                <a:latin typeface="Segoe UI" panose="020B0502040204020203" pitchFamily="34" charset="0"/>
                <a:ea typeface="Tahoma" panose="020B0604030504040204" pitchFamily="34" charset="0"/>
                <a:cs typeface="Segoe UI" panose="020B0502040204020203" pitchFamily="34" charset="0"/>
              </a:rPr>
              <a:t>Why don’t you travel by foot or bicycle? </a:t>
            </a:r>
            <a:r>
              <a:rPr lang="en-US" sz="1200" dirty="0">
                <a:solidFill>
                  <a:schemeClr val="bg1"/>
                </a:solidFill>
                <a:latin typeface="Segoe UI" panose="020B0502040204020203" pitchFamily="34" charset="0"/>
                <a:ea typeface="Tahoma" panose="020B0604030504040204" pitchFamily="34" charset="0"/>
                <a:cs typeface="Segoe UI" panose="020B0502040204020203" pitchFamily="34" charset="0"/>
              </a:rPr>
              <a:t>(Survey of Residents)</a:t>
            </a:r>
          </a:p>
        </p:txBody>
      </p:sp>
      <p:grpSp>
        <p:nvGrpSpPr>
          <p:cNvPr id="21" name="Group 20">
            <a:extLst>
              <a:ext uri="{FF2B5EF4-FFF2-40B4-BE49-F238E27FC236}">
                <a16:creationId xmlns:a16="http://schemas.microsoft.com/office/drawing/2014/main" id="{D4A378B8-59A8-0A65-8832-02C731504521}"/>
              </a:ext>
            </a:extLst>
          </p:cNvPr>
          <p:cNvGrpSpPr/>
          <p:nvPr/>
        </p:nvGrpSpPr>
        <p:grpSpPr>
          <a:xfrm>
            <a:off x="11106472" y="1681379"/>
            <a:ext cx="1040154" cy="782268"/>
            <a:chOff x="6370670" y="1483003"/>
            <a:chExt cx="1408637" cy="960549"/>
          </a:xfrm>
        </p:grpSpPr>
        <p:pic>
          <p:nvPicPr>
            <p:cNvPr id="22" name="Picture 21">
              <a:extLst>
                <a:ext uri="{FF2B5EF4-FFF2-40B4-BE49-F238E27FC236}">
                  <a16:creationId xmlns:a16="http://schemas.microsoft.com/office/drawing/2014/main" id="{8148C8CE-5B6D-4E7A-230B-0DDBE6794E20}"/>
                </a:ext>
              </a:extLst>
            </p:cNvPr>
            <p:cNvPicPr>
              <a:picLocks noChangeAspect="1"/>
            </p:cNvPicPr>
            <p:nvPr/>
          </p:nvPicPr>
          <p:blipFill>
            <a:blip r:embed="rId8"/>
            <a:stretch>
              <a:fillRect/>
            </a:stretch>
          </p:blipFill>
          <p:spPr>
            <a:xfrm>
              <a:off x="6888048" y="1483003"/>
              <a:ext cx="461665" cy="461665"/>
            </a:xfrm>
            <a:prstGeom prst="rect">
              <a:avLst/>
            </a:prstGeom>
          </p:spPr>
        </p:pic>
        <p:pic>
          <p:nvPicPr>
            <p:cNvPr id="23" name="Graphic 22" descr="Woman with stroller">
              <a:extLst>
                <a:ext uri="{FF2B5EF4-FFF2-40B4-BE49-F238E27FC236}">
                  <a16:creationId xmlns:a16="http://schemas.microsoft.com/office/drawing/2014/main" id="{846CA8D3-70F4-E329-D61B-52D537BDA8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0670" y="1716652"/>
              <a:ext cx="663643" cy="663643"/>
            </a:xfrm>
            <a:prstGeom prst="rect">
              <a:avLst/>
            </a:prstGeom>
          </p:spPr>
        </p:pic>
        <p:pic>
          <p:nvPicPr>
            <p:cNvPr id="24" name="Graphic 23" descr="Cycling">
              <a:extLst>
                <a:ext uri="{FF2B5EF4-FFF2-40B4-BE49-F238E27FC236}">
                  <a16:creationId xmlns:a16="http://schemas.microsoft.com/office/drawing/2014/main" id="{3E0E22ED-0BA3-AD0E-7308-BC4EEA2FE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15663" y="1779908"/>
              <a:ext cx="663644" cy="663644"/>
            </a:xfrm>
            <a:prstGeom prst="rect">
              <a:avLst/>
            </a:prstGeom>
          </p:spPr>
        </p:pic>
        <p:pic>
          <p:nvPicPr>
            <p:cNvPr id="25" name="Graphic 24" descr="Close with solid fill">
              <a:extLst>
                <a:ext uri="{FF2B5EF4-FFF2-40B4-BE49-F238E27FC236}">
                  <a16:creationId xmlns:a16="http://schemas.microsoft.com/office/drawing/2014/main" id="{41410CBE-655B-C7E1-CF30-67DE1858DE0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8014" y="1677431"/>
              <a:ext cx="677513" cy="677513"/>
            </a:xfrm>
            <a:prstGeom prst="rect">
              <a:avLst/>
            </a:prstGeom>
          </p:spPr>
        </p:pic>
      </p:grpSp>
      <p:sp>
        <p:nvSpPr>
          <p:cNvPr id="26" name="Rectangle 25">
            <a:extLst>
              <a:ext uri="{FF2B5EF4-FFF2-40B4-BE49-F238E27FC236}">
                <a16:creationId xmlns:a16="http://schemas.microsoft.com/office/drawing/2014/main" id="{09B54D96-0771-02BA-D70D-FA2269E56E1E}"/>
              </a:ext>
            </a:extLst>
          </p:cNvPr>
          <p:cNvSpPr/>
          <p:nvPr/>
        </p:nvSpPr>
        <p:spPr>
          <a:xfrm>
            <a:off x="5997166" y="2827378"/>
            <a:ext cx="805029"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57%</a:t>
            </a:r>
            <a:endParaRPr lang="he-IL" sz="2400" b="1" dirty="0"/>
          </a:p>
        </p:txBody>
      </p:sp>
      <p:sp>
        <p:nvSpPr>
          <p:cNvPr id="27" name="Rectangle 26">
            <a:extLst>
              <a:ext uri="{FF2B5EF4-FFF2-40B4-BE49-F238E27FC236}">
                <a16:creationId xmlns:a16="http://schemas.microsoft.com/office/drawing/2014/main" id="{A71FA08D-83D8-C8AD-AB0E-CD22C1B11DC1}"/>
              </a:ext>
            </a:extLst>
          </p:cNvPr>
          <p:cNvSpPr/>
          <p:nvPr/>
        </p:nvSpPr>
        <p:spPr>
          <a:xfrm>
            <a:off x="5997165" y="3426671"/>
            <a:ext cx="805029" cy="461665"/>
          </a:xfrm>
          <a:prstGeom prst="rect">
            <a:avLst/>
          </a:prstGeom>
        </p:spPr>
        <p:txBody>
          <a:bodyPr wrap="none">
            <a:spAutoFit/>
          </a:bodyPr>
          <a:lstStyle/>
          <a:p>
            <a:r>
              <a:rPr lang="he-IL" sz="24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71%</a:t>
            </a:r>
            <a:endParaRPr lang="he-IL" sz="2400" b="1" dirty="0"/>
          </a:p>
        </p:txBody>
      </p:sp>
      <p:sp>
        <p:nvSpPr>
          <p:cNvPr id="28" name="Rectangle 27">
            <a:extLst>
              <a:ext uri="{FF2B5EF4-FFF2-40B4-BE49-F238E27FC236}">
                <a16:creationId xmlns:a16="http://schemas.microsoft.com/office/drawing/2014/main" id="{A6CD5EC9-BAC9-0426-6B2B-B1A8AF1F4F01}"/>
              </a:ext>
            </a:extLst>
          </p:cNvPr>
          <p:cNvSpPr/>
          <p:nvPr/>
        </p:nvSpPr>
        <p:spPr>
          <a:xfrm>
            <a:off x="6041437" y="4023433"/>
            <a:ext cx="628698"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8%</a:t>
            </a:r>
            <a:endParaRPr lang="he-IL" sz="2400" b="1" dirty="0"/>
          </a:p>
        </p:txBody>
      </p:sp>
      <p:sp>
        <p:nvSpPr>
          <p:cNvPr id="33" name="TextBox 14">
            <a:extLst>
              <a:ext uri="{FF2B5EF4-FFF2-40B4-BE49-F238E27FC236}">
                <a16:creationId xmlns:a16="http://schemas.microsoft.com/office/drawing/2014/main" id="{6B3D84C7-89AF-D68C-4368-F29560093333}"/>
              </a:ext>
            </a:extLst>
          </p:cNvPr>
          <p:cNvSpPr txBox="1"/>
          <p:nvPr/>
        </p:nvSpPr>
        <p:spPr>
          <a:xfrm>
            <a:off x="6633785" y="2362693"/>
            <a:ext cx="4777273" cy="646331"/>
          </a:xfrm>
          <a:prstGeom prst="rect">
            <a:avLst/>
          </a:prstGeom>
          <a:noFill/>
        </p:spPr>
        <p:txBody>
          <a:bodyPr wrap="square">
            <a:spAutoFit/>
          </a:bodyPr>
          <a:lstStyle/>
          <a:p>
            <a:pPr algn="l" rtl="0"/>
            <a:r>
              <a:rPr lang="en-US" sz="1200" dirty="0">
                <a:solidFill>
                  <a:srgbClr val="404040"/>
                </a:solidFill>
                <a:latin typeface="Segoe UI" panose="020B0502040204020203" pitchFamily="34" charset="0"/>
                <a:cs typeface="Segoe UI" panose="020B0502040204020203" pitchFamily="34" charset="0"/>
              </a:rPr>
              <a:t>think the neighborhood streets and public spaces are </a:t>
            </a:r>
            <a:r>
              <a:rPr lang="en-US" sz="1200" b="1" dirty="0">
                <a:solidFill>
                  <a:srgbClr val="404040"/>
                </a:solidFill>
                <a:latin typeface="Segoe UI" panose="020B0502040204020203" pitchFamily="34" charset="0"/>
                <a:cs typeface="Segoe UI" panose="020B0502040204020203" pitchFamily="34" charset="0"/>
              </a:rPr>
              <a:t>not fit for hanging out </a:t>
            </a:r>
            <a:r>
              <a:rPr lang="en-US" sz="1200" dirty="0">
                <a:solidFill>
                  <a:srgbClr val="404040"/>
                </a:solidFill>
                <a:latin typeface="Segoe UI" panose="020B0502040204020203" pitchFamily="34" charset="0"/>
                <a:cs typeface="Segoe UI" panose="020B0502040204020203" pitchFamily="34" charset="0"/>
              </a:rPr>
              <a:t>for young children (</a:t>
            </a:r>
            <a:r>
              <a:rPr lang="en-US" sz="1200" b="1" dirty="0">
                <a:solidFill>
                  <a:srgbClr val="404040"/>
                </a:solidFill>
                <a:latin typeface="Segoe UI" panose="020B0502040204020203" pitchFamily="34" charset="0"/>
                <a:cs typeface="Segoe UI" panose="020B0502040204020203" pitchFamily="34" charset="0"/>
              </a:rPr>
              <a:t>41% among </a:t>
            </a:r>
            <a:r>
              <a:rPr lang="en-US" sz="1200" dirty="0">
                <a:solidFill>
                  <a:srgbClr val="404040"/>
                </a:solidFill>
                <a:latin typeface="Segoe UI" panose="020B0502040204020203" pitchFamily="34" charset="0"/>
                <a:cs typeface="Segoe UI" panose="020B0502040204020203" pitchFamily="34" charset="0"/>
              </a:rPr>
              <a:t>parents to children aged 0-3)</a:t>
            </a:r>
          </a:p>
        </p:txBody>
      </p:sp>
      <p:sp>
        <p:nvSpPr>
          <p:cNvPr id="34" name="TextBox 33">
            <a:extLst>
              <a:ext uri="{FF2B5EF4-FFF2-40B4-BE49-F238E27FC236}">
                <a16:creationId xmlns:a16="http://schemas.microsoft.com/office/drawing/2014/main" id="{35A03438-49C0-C854-B8D5-D46DC26F78AF}"/>
              </a:ext>
            </a:extLst>
          </p:cNvPr>
          <p:cNvSpPr txBox="1"/>
          <p:nvPr/>
        </p:nvSpPr>
        <p:spPr>
          <a:xfrm>
            <a:off x="5883469" y="2308546"/>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36%</a:t>
            </a:r>
            <a:endParaRPr lang="he-IL" sz="2400" b="1" dirty="0">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34F20AA0-60DB-4A22-6C8E-7D765CCAB576}"/>
              </a:ext>
            </a:extLst>
          </p:cNvPr>
          <p:cNvSpPr txBox="1"/>
          <p:nvPr/>
        </p:nvSpPr>
        <p:spPr>
          <a:xfrm>
            <a:off x="138355" y="1821068"/>
            <a:ext cx="5645297" cy="2308324"/>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(Focus groups, women)</a:t>
            </a:r>
          </a:p>
          <a:p>
            <a:pPr algn="l" rtl="0"/>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children don’t go out alone. In general, this needs to be dealt with more, maybe to introduce it to the schools and preschools. Four-year-</a:t>
            </a:r>
            <a:r>
              <a:rPr lang="en-US" sz="1200" dirty="0" err="1">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olds</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cross the street and don’t understand the dangers.” (Ramat Beit Shemesh C1)</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children are young, but I am not in favor of sending children alone on public transit, partly because of safety concerns at crosswalks. There is also an issue of keeping them safe from strangers. This scares me personally.” (C1)</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“It bothers me greatly in terms of accessibility that on the path between streets they only made steps. I go with my babies to the grocery store and must go all the way around to get there. And also, there is no way for a disabled child to live in the neighborhood and enjoy the playgrounds.” (Ramat Avraham)</a:t>
            </a:r>
          </a:p>
        </p:txBody>
      </p:sp>
      <p:sp>
        <p:nvSpPr>
          <p:cNvPr id="36" name="TextBox 35">
            <a:extLst>
              <a:ext uri="{FF2B5EF4-FFF2-40B4-BE49-F238E27FC236}">
                <a16:creationId xmlns:a16="http://schemas.microsoft.com/office/drawing/2014/main" id="{5F5CFEDD-035F-F7A5-8A43-70E4EDDECFFE}"/>
              </a:ext>
            </a:extLst>
          </p:cNvPr>
          <p:cNvSpPr txBox="1"/>
          <p:nvPr/>
        </p:nvSpPr>
        <p:spPr>
          <a:xfrm>
            <a:off x="-2529" y="-586"/>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to Ensure Safe Mobility</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3746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96F52F-D1EC-147D-A5D2-363EAD697158}"/>
              </a:ext>
            </a:extLst>
          </p:cNvPr>
          <p:cNvSpPr/>
          <p:nvPr/>
        </p:nvSpPr>
        <p:spPr>
          <a:xfrm>
            <a:off x="4402272" y="458781"/>
            <a:ext cx="7809894" cy="2515817"/>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1AA547E-2C62-31AF-5158-43D5B6E5C264}"/>
              </a:ext>
            </a:extLst>
          </p:cNvPr>
          <p:cNvSpPr txBox="1"/>
          <p:nvPr/>
        </p:nvSpPr>
        <p:spPr>
          <a:xfrm>
            <a:off x="8798139" y="1029675"/>
            <a:ext cx="3291685" cy="2031325"/>
          </a:xfrm>
          <a:prstGeom prst="rect">
            <a:avLst/>
          </a:prstGeom>
          <a:noFill/>
        </p:spPr>
        <p:txBody>
          <a:bodyPr wrap="square" rtlCol="1">
            <a:spAutoFit/>
          </a:bodyPr>
          <a:lstStyle/>
          <a:p>
            <a:pPr algn="l" rtl="0"/>
            <a:r>
              <a:rPr lang="en-US"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Ramat Avraham:</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safe places to spend time with young children</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The neighborhood’s spaces primarily serve for moving between points.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interesting sites, places to sit, and shade</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Obstacles to mobility (construction sites, non-fenced land)</a:t>
            </a:r>
          </a:p>
        </p:txBody>
      </p:sp>
      <p:pic>
        <p:nvPicPr>
          <p:cNvPr id="8" name="Picture 6" descr="Search Icon - Download Search Icon 176556 | Noun Project">
            <a:extLst>
              <a:ext uri="{FF2B5EF4-FFF2-40B4-BE49-F238E27FC236}">
                <a16:creationId xmlns:a16="http://schemas.microsoft.com/office/drawing/2014/main" id="{F2C4458D-D4A7-AD8C-0EF5-2AC3E567CBF1}"/>
              </a:ext>
            </a:extLst>
          </p:cNvPr>
          <p:cNvPicPr>
            <a:picLocks noChangeAspect="1" noChangeArrowheads="1"/>
          </p:cNvPicPr>
          <p:nvPr/>
        </p:nvPicPr>
        <p:blipFill>
          <a:blip r:embed="rId3" cstate="print">
            <a:duotone>
              <a:prstClr val="black"/>
              <a:srgbClr val="36636F">
                <a:tint val="45000"/>
                <a:satMod val="400000"/>
              </a:srgbClr>
            </a:duotone>
            <a:extLst>
              <a:ext uri="{28A0092B-C50C-407E-A947-70E740481C1C}">
                <a14:useLocalDpi xmlns:a14="http://schemas.microsoft.com/office/drawing/2010/main" val="0"/>
              </a:ext>
            </a:extLst>
          </a:blip>
          <a:srcRect/>
          <a:stretch>
            <a:fillRect/>
          </a:stretch>
        </p:blipFill>
        <p:spPr bwMode="auto">
          <a:xfrm>
            <a:off x="4447969" y="436415"/>
            <a:ext cx="704881" cy="70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7D8A51-0E82-6620-FCC4-9FB8660977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574" b="83500" l="69760" r="91840">
                        <a14:foregroundMark x1="78600" y1="69630" x2="78600" y2="69630"/>
                        <a14:foregroundMark x1="75800" y1="77778" x2="75800" y2="77778"/>
                        <a14:foregroundMark x1="73000" y1="77037" x2="73000" y2="77037"/>
                      </a14:backgroundRemoval>
                    </a14:imgEffect>
                  </a14:imgLayer>
                </a14:imgProps>
              </a:ext>
            </a:extLst>
          </a:blip>
          <a:srcRect l="67000" t="63333" r="5400" b="14259"/>
          <a:stretch/>
        </p:blipFill>
        <p:spPr>
          <a:xfrm>
            <a:off x="4402273" y="2971116"/>
            <a:ext cx="942726" cy="826593"/>
          </a:xfrm>
          <a:prstGeom prst="rect">
            <a:avLst/>
          </a:prstGeom>
        </p:spPr>
      </p:pic>
      <p:grpSp>
        <p:nvGrpSpPr>
          <p:cNvPr id="10" name="Group 9">
            <a:extLst>
              <a:ext uri="{FF2B5EF4-FFF2-40B4-BE49-F238E27FC236}">
                <a16:creationId xmlns:a16="http://schemas.microsoft.com/office/drawing/2014/main" id="{18199F24-A4DC-9A0D-F0D5-33F11B71A72D}"/>
              </a:ext>
            </a:extLst>
          </p:cNvPr>
          <p:cNvGrpSpPr/>
          <p:nvPr/>
        </p:nvGrpSpPr>
        <p:grpSpPr>
          <a:xfrm>
            <a:off x="-6775" y="458781"/>
            <a:ext cx="4415824" cy="4273915"/>
            <a:chOff x="59111" y="524938"/>
            <a:chExt cx="4415824" cy="4273915"/>
          </a:xfrm>
        </p:grpSpPr>
        <p:sp>
          <p:nvSpPr>
            <p:cNvPr id="11" name="TextBox 10">
              <a:extLst>
                <a:ext uri="{FF2B5EF4-FFF2-40B4-BE49-F238E27FC236}">
                  <a16:creationId xmlns:a16="http://schemas.microsoft.com/office/drawing/2014/main" id="{CD82D244-43CC-DAF0-418C-6D1FB7A3272E}"/>
                </a:ext>
              </a:extLst>
            </p:cNvPr>
            <p:cNvSpPr txBox="1"/>
            <p:nvPr/>
          </p:nvSpPr>
          <p:spPr>
            <a:xfrm>
              <a:off x="65451" y="524938"/>
              <a:ext cx="4409484" cy="338554"/>
            </a:xfrm>
            <a:prstGeom prst="rect">
              <a:avLst/>
            </a:prstGeom>
            <a:solidFill>
              <a:schemeClr val="bg1">
                <a:lumMod val="65000"/>
              </a:schemeClr>
            </a:solidFill>
            <a:ln>
              <a:noFill/>
            </a:ln>
          </p:spPr>
          <p:txBody>
            <a:bodyPr wrap="square" rtlCol="1">
              <a:spAutoFit/>
            </a:bodyPr>
            <a:lstStyle/>
            <a:p>
              <a:pPr algn="ct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Ramat Avraham—The Green Roundabout</a:t>
              </a:r>
            </a:p>
          </p:txBody>
        </p:sp>
        <p:sp>
          <p:nvSpPr>
            <p:cNvPr id="12" name="TextBox 11">
              <a:extLst>
                <a:ext uri="{FF2B5EF4-FFF2-40B4-BE49-F238E27FC236}">
                  <a16:creationId xmlns:a16="http://schemas.microsoft.com/office/drawing/2014/main" id="{7361F825-475B-861E-F1A8-F83A66C58BF3}"/>
                </a:ext>
              </a:extLst>
            </p:cNvPr>
            <p:cNvSpPr txBox="1"/>
            <p:nvPr/>
          </p:nvSpPr>
          <p:spPr>
            <a:xfrm>
              <a:off x="59111" y="4460299"/>
              <a:ext cx="4409485" cy="338554"/>
            </a:xfrm>
            <a:prstGeom prst="rect">
              <a:avLst/>
            </a:prstGeom>
            <a:solidFill>
              <a:schemeClr val="bg1">
                <a:lumMod val="65000"/>
              </a:schemeClr>
            </a:solidFill>
            <a:ln>
              <a:noFill/>
            </a:ln>
          </p:spPr>
          <p:txBody>
            <a:bodyPr wrap="square" rtlCol="1">
              <a:spAutoFit/>
            </a:bodyPr>
            <a:lstStyle/>
            <a:p>
              <a:pPr algn="ctr" rtl="0"/>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C1—The Letters Park &amp; </a:t>
              </a:r>
              <a:r>
                <a:rPr lang="en-US" sz="1600" b="1" dirty="0" err="1">
                  <a:solidFill>
                    <a:schemeClr val="bg1"/>
                  </a:solidFill>
                  <a:latin typeface="Segoe UI" panose="020B0502040204020203" pitchFamily="34" charset="0"/>
                  <a:ea typeface="Tahoma" panose="020B0604030504040204" pitchFamily="34" charset="0"/>
                  <a:cs typeface="Segoe UI" panose="020B0502040204020203" pitchFamily="34" charset="0"/>
                </a:rPr>
                <a:t>Ahiya</a:t>
              </a: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en-US" sz="1600" b="1" dirty="0" err="1">
                  <a:solidFill>
                    <a:schemeClr val="bg1"/>
                  </a:solidFill>
                  <a:latin typeface="Segoe UI" panose="020B0502040204020203" pitchFamily="34" charset="0"/>
                  <a:ea typeface="Tahoma" panose="020B0604030504040204" pitchFamily="34" charset="0"/>
                  <a:cs typeface="Segoe UI" panose="020B0502040204020203" pitchFamily="34" charset="0"/>
                </a:rPr>
                <a:t>HaShiloni</a:t>
              </a: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 St.</a:t>
              </a:r>
            </a:p>
          </p:txBody>
        </p:sp>
        <p:sp>
          <p:nvSpPr>
            <p:cNvPr id="13" name="TextBox 20">
              <a:extLst>
                <a:ext uri="{FF2B5EF4-FFF2-40B4-BE49-F238E27FC236}">
                  <a16:creationId xmlns:a16="http://schemas.microsoft.com/office/drawing/2014/main" id="{7116429F-64A6-35DE-9B48-7D2A0EB66243}"/>
                </a:ext>
              </a:extLst>
            </p:cNvPr>
            <p:cNvSpPr txBox="1"/>
            <p:nvPr/>
          </p:nvSpPr>
          <p:spPr>
            <a:xfrm>
              <a:off x="59112" y="2350725"/>
              <a:ext cx="4415823" cy="338554"/>
            </a:xfrm>
            <a:prstGeom prst="rect">
              <a:avLst/>
            </a:prstGeom>
            <a:solidFill>
              <a:schemeClr val="bg1">
                <a:lumMod val="65000"/>
              </a:schemeClr>
            </a:solidFill>
            <a:ln>
              <a:noFill/>
            </a:ln>
          </p:spPr>
          <p:txBody>
            <a:bodyPr wrap="square" rtlCol="1">
              <a:spAutoFit/>
            </a:bodyPr>
            <a:lstStyle/>
            <a:p>
              <a:pPr algn="ctr" rtl="0"/>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Ramat Avraham—Grossman Street</a:t>
              </a:r>
            </a:p>
          </p:txBody>
        </p:sp>
      </p:grpSp>
      <p:pic>
        <p:nvPicPr>
          <p:cNvPr id="14" name="Picture 2">
            <a:extLst>
              <a:ext uri="{FF2B5EF4-FFF2-40B4-BE49-F238E27FC236}">
                <a16:creationId xmlns:a16="http://schemas.microsoft.com/office/drawing/2014/main" id="{D96879E5-826F-E58D-6142-F324FD7498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30" y="777014"/>
            <a:ext cx="3112921" cy="1517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E649363F-B3BA-6B25-1AB5-4D5AD1E42A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b="37053"/>
          <a:stretch>
            <a:fillRect/>
          </a:stretch>
        </p:blipFill>
        <p:spPr bwMode="auto">
          <a:xfrm>
            <a:off x="3533" y="2606530"/>
            <a:ext cx="1533707" cy="1787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AC9EB05-A40F-5840-D9B0-3A6681131C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84" b="39807"/>
          <a:stretch>
            <a:fillRect/>
          </a:stretch>
        </p:blipFill>
        <p:spPr bwMode="auto">
          <a:xfrm>
            <a:off x="1537239" y="2622322"/>
            <a:ext cx="1574831"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id="{DEA2F5DA-7448-67B3-0B8D-CE4FEC3421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b="-324"/>
          <a:stretch/>
        </p:blipFill>
        <p:spPr bwMode="auto">
          <a:xfrm>
            <a:off x="2315228" y="776472"/>
            <a:ext cx="2099535" cy="1517101"/>
          </a:xfrm>
          <a:prstGeom prst="rect">
            <a:avLst/>
          </a:prstGeom>
          <a:noFill/>
          <a:ln>
            <a:noFill/>
          </a:ln>
          <a:extLst>
            <a:ext uri="{53640926-AAD7-44D8-BBD7-CCE9431645EC}">
              <a14:shadowObscured xmlns:a14="http://schemas.microsoft.com/office/drawing/2010/main"/>
            </a:ext>
          </a:extLst>
        </p:spPr>
      </p:pic>
      <p:pic>
        <p:nvPicPr>
          <p:cNvPr id="18" name="Picture 2">
            <a:extLst>
              <a:ext uri="{FF2B5EF4-FFF2-40B4-BE49-F238E27FC236}">
                <a16:creationId xmlns:a16="http://schemas.microsoft.com/office/drawing/2014/main" id="{F23C0842-518C-FF01-E139-27BB911A66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3068" y="2619260"/>
            <a:ext cx="1289204"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3">
            <a:extLst>
              <a:ext uri="{FF2B5EF4-FFF2-40B4-BE49-F238E27FC236}">
                <a16:creationId xmlns:a16="http://schemas.microsoft.com/office/drawing/2014/main" id="{F0A09641-23B8-3D85-10B5-BF4161AB65FD}"/>
              </a:ext>
            </a:extLst>
          </p:cNvPr>
          <p:cNvPicPr>
            <a:picLocks noChangeAspect="1"/>
          </p:cNvPicPr>
          <p:nvPr/>
        </p:nvPicPr>
        <p:blipFill>
          <a:blip r:embed="rId11"/>
          <a:stretch>
            <a:fillRect/>
          </a:stretch>
        </p:blipFill>
        <p:spPr>
          <a:xfrm>
            <a:off x="0" y="4730979"/>
            <a:ext cx="1999441" cy="1708881"/>
          </a:xfrm>
          <a:prstGeom prst="rect">
            <a:avLst/>
          </a:prstGeom>
        </p:spPr>
      </p:pic>
      <p:pic>
        <p:nvPicPr>
          <p:cNvPr id="20" name="Picture 36">
            <a:extLst>
              <a:ext uri="{FF2B5EF4-FFF2-40B4-BE49-F238E27FC236}">
                <a16:creationId xmlns:a16="http://schemas.microsoft.com/office/drawing/2014/main" id="{BD398658-68BF-A78D-0127-D6A19E73ECB6}"/>
              </a:ext>
            </a:extLst>
          </p:cNvPr>
          <p:cNvPicPr>
            <a:picLocks noChangeAspect="1"/>
          </p:cNvPicPr>
          <p:nvPr/>
        </p:nvPicPr>
        <p:blipFill rotWithShape="1">
          <a:blip r:embed="rId12">
            <a:extLst>
              <a:ext uri="{28A0092B-C50C-407E-A947-70E740481C1C}">
                <a14:useLocalDpi xmlns:a14="http://schemas.microsoft.com/office/drawing/2010/main" val="0"/>
              </a:ext>
            </a:extLst>
          </a:blip>
          <a:srcRect t="22439" r="37391" b="35476"/>
          <a:stretch/>
        </p:blipFill>
        <p:spPr bwMode="auto">
          <a:xfrm>
            <a:off x="1997228" y="4736329"/>
            <a:ext cx="2395616" cy="1702503"/>
          </a:xfrm>
          <a:prstGeom prst="rect">
            <a:avLst/>
          </a:prstGeom>
          <a:noFill/>
          <a:ln>
            <a:noFill/>
          </a:ln>
          <a:extLst>
            <a:ext uri="{53640926-AAD7-44D8-BBD7-CCE9431645EC}">
              <a14:shadowObscured xmlns:a14="http://schemas.microsoft.com/office/drawing/2010/main"/>
            </a:ext>
          </a:extLst>
        </p:spPr>
      </p:pic>
      <p:sp>
        <p:nvSpPr>
          <p:cNvPr id="21" name="תיבת טקסט 2">
            <a:extLst>
              <a:ext uri="{FF2B5EF4-FFF2-40B4-BE49-F238E27FC236}">
                <a16:creationId xmlns:a16="http://schemas.microsoft.com/office/drawing/2014/main" id="{A5054492-A50A-3EAC-0420-674CF7251336}"/>
              </a:ext>
            </a:extLst>
          </p:cNvPr>
          <p:cNvSpPr txBox="1"/>
          <p:nvPr/>
        </p:nvSpPr>
        <p:spPr>
          <a:xfrm>
            <a:off x="5217584" y="567314"/>
            <a:ext cx="6872240" cy="584775"/>
          </a:xfrm>
          <a:prstGeom prst="rect">
            <a:avLst/>
          </a:prstGeom>
          <a:noFill/>
        </p:spPr>
        <p:txBody>
          <a:bodyPr wrap="square" rtlCol="1">
            <a:spAutoFit/>
          </a:bodyPr>
          <a:lstStyle/>
          <a:p>
            <a:pPr algn="l" rtl="0"/>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The XPLORE observations revealed differences between the Ramat Avraham and C1 neighborhoods</a:t>
            </a:r>
          </a:p>
        </p:txBody>
      </p:sp>
      <p:sp>
        <p:nvSpPr>
          <p:cNvPr id="22" name="תיבת טקסט 4">
            <a:extLst>
              <a:ext uri="{FF2B5EF4-FFF2-40B4-BE49-F238E27FC236}">
                <a16:creationId xmlns:a16="http://schemas.microsoft.com/office/drawing/2014/main" id="{2008EE69-D10B-B17A-5C49-0DE380FDBDCF}"/>
              </a:ext>
            </a:extLst>
          </p:cNvPr>
          <p:cNvSpPr txBox="1"/>
          <p:nvPr/>
        </p:nvSpPr>
        <p:spPr>
          <a:xfrm>
            <a:off x="4467006" y="1007309"/>
            <a:ext cx="4331133" cy="2031325"/>
          </a:xfrm>
          <a:prstGeom prst="rect">
            <a:avLst/>
          </a:prstGeom>
          <a:noFill/>
        </p:spPr>
        <p:txBody>
          <a:bodyPr wrap="square" rtlCol="1">
            <a:spAutoFit/>
          </a:bodyPr>
          <a:lstStyle/>
          <a:p>
            <a:pPr algn="l" rtl="0"/>
            <a:r>
              <a:rPr lang="en-US"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C1:</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Has safe places to spend time with young children</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Has many play areas, permanent public buildings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Clean public space, well-maintained, and almost no obstacles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Mobility is mostly by foot despite the topography; few residents own cars and buses are infrequent.</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activities for parents and children (who generally spend afternoons at home)</a:t>
            </a:r>
          </a:p>
        </p:txBody>
      </p:sp>
      <p:sp>
        <p:nvSpPr>
          <p:cNvPr id="23" name="TextBox 22">
            <a:extLst>
              <a:ext uri="{FF2B5EF4-FFF2-40B4-BE49-F238E27FC236}">
                <a16:creationId xmlns:a16="http://schemas.microsoft.com/office/drawing/2014/main" id="{50FAEABA-BB13-0A73-4867-8A7BA0820816}"/>
              </a:ext>
            </a:extLst>
          </p:cNvPr>
          <p:cNvSpPr txBox="1"/>
          <p:nvPr/>
        </p:nvSpPr>
        <p:spPr>
          <a:xfrm>
            <a:off x="9747705" y="2930479"/>
            <a:ext cx="2440761" cy="1638910"/>
          </a:xfrm>
          <a:prstGeom prst="rect">
            <a:avLst/>
          </a:prstGeom>
          <a:noFill/>
        </p:spPr>
        <p:txBody>
          <a:bodyPr wrap="square">
            <a:spAutoFit/>
          </a:bodyPr>
          <a:lstStyle/>
          <a:p>
            <a:pPr algn="l" rtl="0">
              <a:lnSpc>
                <a:spcPct val="150000"/>
              </a:lnSpc>
            </a:pPr>
            <a:r>
              <a:rPr lang="en-US" sz="1400" b="1" dirty="0">
                <a:solidFill>
                  <a:srgbClr val="000000"/>
                </a:solidFill>
                <a:effectLst/>
                <a:latin typeface="Segoe UI" panose="020B0502040204020203" pitchFamily="34" charset="0"/>
                <a:cs typeface="Segoe UI" panose="020B0502040204020203" pitchFamily="34" charset="0"/>
              </a:rPr>
              <a:t>Mobility</a:t>
            </a:r>
          </a:p>
          <a:p>
            <a:pPr algn="l" rtl="0">
              <a:lnSpc>
                <a:spcPct val="150000"/>
              </a:lnSpc>
            </a:pPr>
            <a:endParaRPr lang="en-US" sz="1200" u="sng" dirty="0">
              <a:solidFill>
                <a:srgbClr val="000000"/>
              </a:solidFill>
              <a:effectLst/>
              <a:latin typeface="Segoe UI" panose="020B0502040204020203" pitchFamily="34" charset="0"/>
              <a:cs typeface="Segoe UI" panose="020B0502040204020203" pitchFamily="34" charset="0"/>
            </a:endParaRPr>
          </a:p>
          <a:p>
            <a:pPr algn="l" rtl="0">
              <a:lnSpc>
                <a:spcPct val="150000"/>
              </a:lnSpc>
            </a:pPr>
            <a:r>
              <a:rPr lang="en-US" sz="1200" u="sng" dirty="0">
                <a:solidFill>
                  <a:srgbClr val="000000"/>
                </a:solidFill>
                <a:effectLst/>
                <a:latin typeface="Segoe UI" panose="020B0502040204020203" pitchFamily="34" charset="0"/>
                <a:cs typeface="Segoe UI" panose="020B0502040204020203" pitchFamily="34" charset="0"/>
              </a:rPr>
              <a:t>Ramat Avraham</a:t>
            </a:r>
          </a:p>
          <a:p>
            <a:pPr algn="l" rtl="0">
              <a:lnSpc>
                <a:spcPct val="150000"/>
              </a:lnSpc>
            </a:pPr>
            <a:endParaRPr lang="he-IL" sz="500" u="sng" dirty="0">
              <a:solidFill>
                <a:srgbClr val="000000"/>
              </a:solidFill>
              <a:latin typeface="Segoe UI" panose="020B0502040204020203" pitchFamily="34" charset="0"/>
              <a:cs typeface="Segoe UI" panose="020B0502040204020203" pitchFamily="34" charset="0"/>
            </a:endParaRPr>
          </a:p>
          <a:p>
            <a:pPr algn="l" rtl="0"/>
            <a:r>
              <a:rPr lang="en-US" sz="1200" b="0" dirty="0">
                <a:solidFill>
                  <a:srgbClr val="000000"/>
                </a:solidFill>
                <a:effectLst/>
                <a:latin typeface="Segoe UI" panose="020B0502040204020203" pitchFamily="34" charset="0"/>
                <a:cs typeface="Segoe UI" panose="020B0502040204020203" pitchFamily="34" charset="0"/>
              </a:rPr>
              <a:t>“[People] generally don’t spend time in the public space because of the lack of safety.”</a:t>
            </a:r>
          </a:p>
        </p:txBody>
      </p:sp>
      <p:sp>
        <p:nvSpPr>
          <p:cNvPr id="24" name="TextBox 23">
            <a:extLst>
              <a:ext uri="{FF2B5EF4-FFF2-40B4-BE49-F238E27FC236}">
                <a16:creationId xmlns:a16="http://schemas.microsoft.com/office/drawing/2014/main" id="{D5F08408-77D9-55D4-55AD-2029624863A8}"/>
              </a:ext>
            </a:extLst>
          </p:cNvPr>
          <p:cNvSpPr txBox="1"/>
          <p:nvPr/>
        </p:nvSpPr>
        <p:spPr>
          <a:xfrm>
            <a:off x="5122605" y="3262111"/>
            <a:ext cx="4409484" cy="1277273"/>
          </a:xfrm>
          <a:prstGeom prst="rect">
            <a:avLst/>
          </a:prstGeom>
          <a:noFill/>
        </p:spPr>
        <p:txBody>
          <a:bodyPr wrap="square">
            <a:spAutoFit/>
          </a:bodyPr>
          <a:lstStyle/>
          <a:p>
            <a:pPr algn="l" rtl="0"/>
            <a:r>
              <a:rPr lang="en-US" sz="1200" u="sng" dirty="0">
                <a:solidFill>
                  <a:srgbClr val="000000"/>
                </a:solidFill>
                <a:latin typeface="Segoe UI" panose="020B0502040204020203" pitchFamily="34" charset="0"/>
                <a:cs typeface="Segoe UI" panose="020B0502040204020203" pitchFamily="34" charset="0"/>
              </a:rPr>
              <a:t>C1</a:t>
            </a:r>
            <a:endParaRPr lang="he-IL" sz="1200" u="sng" dirty="0">
              <a:solidFill>
                <a:srgbClr val="000000"/>
              </a:solidFill>
              <a:latin typeface="Segoe UI" panose="020B0502040204020203" pitchFamily="34" charset="0"/>
              <a:cs typeface="Segoe UI" panose="020B0502040204020203" pitchFamily="34" charset="0"/>
            </a:endParaRPr>
          </a:p>
          <a:p>
            <a:endParaRPr lang="he-IL" sz="1200" u="sng" dirty="0">
              <a:solidFill>
                <a:srgbClr val="000000"/>
              </a:solidFill>
              <a:latin typeface="Segoe UI" panose="020B0502040204020203" pitchFamily="34" charset="0"/>
              <a:cs typeface="Segoe UI" panose="020B0502040204020203" pitchFamily="34" charset="0"/>
            </a:endParaRP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“There are many crosswalks and safety guardrails; we feel safe to walk on the street and in the public parks.”</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“It is easy to move around by foot in the neighborhood; there is access to everything; bike riders keep to the bike paths.”</a:t>
            </a:r>
          </a:p>
        </p:txBody>
      </p:sp>
      <p:sp>
        <p:nvSpPr>
          <p:cNvPr id="25" name="TextBox 24">
            <a:extLst>
              <a:ext uri="{FF2B5EF4-FFF2-40B4-BE49-F238E27FC236}">
                <a16:creationId xmlns:a16="http://schemas.microsoft.com/office/drawing/2014/main" id="{D9ED589E-33FD-1E0C-B317-DF84CF0DE006}"/>
              </a:ext>
            </a:extLst>
          </p:cNvPr>
          <p:cNvSpPr txBox="1"/>
          <p:nvPr/>
        </p:nvSpPr>
        <p:spPr>
          <a:xfrm>
            <a:off x="8216676" y="4437208"/>
            <a:ext cx="3971790" cy="1877437"/>
          </a:xfrm>
          <a:prstGeom prst="rect">
            <a:avLst/>
          </a:prstGeom>
          <a:noFill/>
        </p:spPr>
        <p:txBody>
          <a:bodyPr wrap="square">
            <a:spAutoFit/>
          </a:bodyPr>
          <a:lstStyle/>
          <a:p>
            <a:pPr algn="l" rtl="0">
              <a:lnSpc>
                <a:spcPct val="150000"/>
              </a:lnSpc>
            </a:pPr>
            <a:r>
              <a:rPr lang="en-US" sz="1400" b="1" dirty="0">
                <a:solidFill>
                  <a:srgbClr val="000000"/>
                </a:solidFill>
                <a:effectLst/>
                <a:latin typeface="Segoe UI" panose="020B0502040204020203" pitchFamily="34" charset="0"/>
                <a:cs typeface="Segoe UI" panose="020B0502040204020203" pitchFamily="34" charset="0"/>
              </a:rPr>
              <a:t>Unmet needs/requests</a:t>
            </a:r>
          </a:p>
          <a:p>
            <a:pPr algn="l" rtl="0">
              <a:lnSpc>
                <a:spcPct val="150000"/>
              </a:lnSpc>
            </a:pPr>
            <a:r>
              <a:rPr lang="en-US" sz="1200" u="sng" dirty="0">
                <a:solidFill>
                  <a:srgbClr val="000000"/>
                </a:solidFill>
                <a:effectLst/>
                <a:latin typeface="Segoe UI" panose="020B0502040204020203" pitchFamily="34" charset="0"/>
                <a:cs typeface="Segoe UI" panose="020B0502040204020203" pitchFamily="34" charset="0"/>
              </a:rPr>
              <a:t>Ramat Avraham</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“Build a safe space for bikes and scooters. Facilities where kids can ‘get out their energy.’”</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“Primarily, improve safety pertaining to parking spots and cars. Add exercise equipment, places to play basketball or soccer. Build shopping centers. Increase the frequency of public transit lines.”</a:t>
            </a:r>
          </a:p>
        </p:txBody>
      </p:sp>
      <p:sp>
        <p:nvSpPr>
          <p:cNvPr id="26" name="TextBox 25">
            <a:extLst>
              <a:ext uri="{FF2B5EF4-FFF2-40B4-BE49-F238E27FC236}">
                <a16:creationId xmlns:a16="http://schemas.microsoft.com/office/drawing/2014/main" id="{8788CEDD-EE97-A8F8-858C-B9F0E7231CD6}"/>
              </a:ext>
            </a:extLst>
          </p:cNvPr>
          <p:cNvSpPr txBox="1"/>
          <p:nvPr/>
        </p:nvSpPr>
        <p:spPr>
          <a:xfrm>
            <a:off x="4494027" y="4826896"/>
            <a:ext cx="3722649" cy="1461939"/>
          </a:xfrm>
          <a:prstGeom prst="rect">
            <a:avLst/>
          </a:prstGeom>
          <a:noFill/>
        </p:spPr>
        <p:txBody>
          <a:bodyPr wrap="square">
            <a:spAutoFit/>
          </a:bodyPr>
          <a:lstStyle/>
          <a:p>
            <a:pPr algn="l" rtl="0"/>
            <a:r>
              <a:rPr lang="en-US" sz="1200" u="sng" dirty="0">
                <a:solidFill>
                  <a:srgbClr val="000000"/>
                </a:solidFill>
                <a:latin typeface="Segoe UI" panose="020B0502040204020203" pitchFamily="34" charset="0"/>
                <a:cs typeface="Segoe UI" panose="020B0502040204020203" pitchFamily="34" charset="0"/>
              </a:rPr>
              <a:t>C1</a:t>
            </a:r>
            <a:endParaRPr lang="he-IL" sz="1200" u="sng" dirty="0">
              <a:solidFill>
                <a:srgbClr val="000000"/>
              </a:solidFill>
              <a:latin typeface="Segoe UI" panose="020B0502040204020203" pitchFamily="34" charset="0"/>
              <a:cs typeface="Segoe UI" panose="020B0502040204020203" pitchFamily="34" charset="0"/>
            </a:endParaRP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“There are no activities for children / parents and children in the neighborhood, there is no gym—for everything one must travel outside the neighborhood, but public transit is infrequent and there are traffic jams at the neighborhood’s exit.”</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“We would want there to be more activities here.”</a:t>
            </a:r>
          </a:p>
        </p:txBody>
      </p:sp>
      <p:sp>
        <p:nvSpPr>
          <p:cNvPr id="27" name="TextBox 26">
            <a:extLst>
              <a:ext uri="{FF2B5EF4-FFF2-40B4-BE49-F238E27FC236}">
                <a16:creationId xmlns:a16="http://schemas.microsoft.com/office/drawing/2014/main" id="{44F4A719-BAB9-2F5E-D655-B13BE6753EE5}"/>
              </a:ext>
            </a:extLst>
          </p:cNvPr>
          <p:cNvSpPr txBox="1"/>
          <p:nvPr/>
        </p:nvSpPr>
        <p:spPr>
          <a:xfrm>
            <a:off x="1" y="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Observations &amp; Pictures from the Ground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for Safe Mobility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166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C27200-63FC-4C08-9E0E-7EC101E39F11}"/>
              </a:ext>
            </a:extLst>
          </p:cNvPr>
          <p:cNvSpPr/>
          <p:nvPr/>
        </p:nvSpPr>
        <p:spPr>
          <a:xfrm>
            <a:off x="690466" y="1204417"/>
            <a:ext cx="5996084" cy="3283848"/>
          </a:xfrm>
          <a:prstGeom prst="rect">
            <a:avLst/>
          </a:prstGeom>
        </p:spPr>
        <p:txBody>
          <a:bodyPr wrap="square">
            <a:spAutoFit/>
          </a:bodyPr>
          <a:lstStyle/>
          <a:p>
            <a:pPr marL="0" lvl="1" algn="l" rtl="0">
              <a:lnSpc>
                <a:spcPct val="150000"/>
              </a:lnSpc>
              <a:spcBef>
                <a:spcPts val="1000"/>
              </a:spcBef>
            </a:pP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The Urban95 program </a:t>
            </a:r>
            <a:r>
              <a:rPr lang="en-US" sz="1400" dirty="0">
                <a:latin typeface="Segoe UI" panose="020B0502040204020203" pitchFamily="34" charset="0"/>
                <a:ea typeface="Segoe UI Black" panose="020B0A02040204020203" pitchFamily="34" charset="0"/>
                <a:cs typeface="Segoe UI" panose="020B0502040204020203" pitchFamily="34" charset="0"/>
              </a:rPr>
              <a:t>in the social and geographic periphery of Israel is a joint initiative funded by the Bernard Van Leer Foundation (BvLF) and operated by the Israeli Green Building </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Council (ILGBC). In the first stage, the program operates in the two “anchor” municipalities of Tira and Beit Shemesh. In the second stage it will operate in a third municipality located in the social and geographic periphery of Israel. The program’s activity in the three municipalities will serve as a model for other cities for promoting early childhood needs. In the third stage of the program interventions </a:t>
            </a:r>
            <a:r>
              <a:rPr lang="en-US" sz="1400" dirty="0">
                <a:solidFill>
                  <a:schemeClr val="tx1">
                    <a:lumMod val="75000"/>
                    <a:lumOff val="25000"/>
                  </a:schemeClr>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of</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 a more limited scope are intended to be implemented in 9-12 additional satellite municipal councils. </a:t>
            </a:r>
            <a:endParaRPr lang="he-IL"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2BFB2428-598D-49AA-97DC-771A9DDE7F67}"/>
              </a:ext>
            </a:extLst>
          </p:cNvPr>
          <p:cNvSpPr/>
          <p:nvPr/>
        </p:nvSpPr>
        <p:spPr>
          <a:xfrm>
            <a:off x="434064" y="4892512"/>
            <a:ext cx="11323872" cy="1287212"/>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following report focuses on the findings of the evaluation conducted at the start of the program’s activity in the Beit Shemesh municipality and describ</a:t>
            </a:r>
            <a:r>
              <a:rPr lang="en-US" b="1"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es</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state of the city prior to </a:t>
            </a:r>
            <a:r>
              <a:rPr lang="en-US" b="1" strike="sngStrike"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implementing</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interventions on the ground. </a:t>
            </a:r>
          </a:p>
        </p:txBody>
      </p:sp>
      <p:sp>
        <p:nvSpPr>
          <p:cNvPr id="19" name="TextBox 18">
            <a:extLst>
              <a:ext uri="{FF2B5EF4-FFF2-40B4-BE49-F238E27FC236}">
                <a16:creationId xmlns:a16="http://schemas.microsoft.com/office/drawing/2014/main" id="{F6895AE6-6D54-43A4-8DD6-464E9131A33A}"/>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Background – Urban95 in the Social &amp; Geographic Periphery of Israel</a:t>
            </a:r>
            <a:endParaRPr lang="he-IL" sz="2400" b="1" dirty="0">
              <a:solidFill>
                <a:schemeClr val="bg1"/>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6417CE16-95C8-4362-883D-96BE42289BDD}"/>
              </a:ext>
            </a:extLst>
          </p:cNvPr>
          <p:cNvSpPr>
            <a:spLocks noGrp="1"/>
          </p:cNvSpPr>
          <p:nvPr>
            <p:ph type="sldNum" sz="quarter" idx="12"/>
          </p:nvPr>
        </p:nvSpPr>
        <p:spPr>
          <a:xfrm>
            <a:off x="9445945" y="6503439"/>
            <a:ext cx="2743200" cy="365125"/>
          </a:xfrm>
        </p:spPr>
        <p:txBody>
          <a:bodyPr/>
          <a:lstStyle/>
          <a:p>
            <a:pPr algn="r" rtl="0"/>
            <a:fld id="{199E282D-D310-42D8-B8FF-78ED45A44D81}" type="slidenum">
              <a:rPr lang="he-IL" smtClean="0"/>
              <a:pPr algn="r" rtl="0"/>
              <a:t>4</a:t>
            </a:fld>
            <a:endParaRPr lang="he-IL" dirty="0"/>
          </a:p>
        </p:txBody>
      </p:sp>
      <p:grpSp>
        <p:nvGrpSpPr>
          <p:cNvPr id="12" name="Group 11">
            <a:extLst>
              <a:ext uri="{FF2B5EF4-FFF2-40B4-BE49-F238E27FC236}">
                <a16:creationId xmlns:a16="http://schemas.microsoft.com/office/drawing/2014/main" id="{089B0E2C-4520-4563-BB58-2A24360BD8A6}"/>
              </a:ext>
            </a:extLst>
          </p:cNvPr>
          <p:cNvGrpSpPr/>
          <p:nvPr/>
        </p:nvGrpSpPr>
        <p:grpSpPr>
          <a:xfrm>
            <a:off x="-6434" y="6434416"/>
            <a:ext cx="10441173" cy="594107"/>
            <a:chOff x="-116958" y="6457504"/>
            <a:chExt cx="10441173" cy="594107"/>
          </a:xfrm>
        </p:grpSpPr>
        <p:sp>
          <p:nvSpPr>
            <p:cNvPr id="13" name="Rectangle: Rounded Corners 12">
              <a:extLst>
                <a:ext uri="{FF2B5EF4-FFF2-40B4-BE49-F238E27FC236}">
                  <a16:creationId xmlns:a16="http://schemas.microsoft.com/office/drawing/2014/main" id="{0C17494B-FC4A-4531-A423-AA55C770B8C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4" name="Rectangle: Rounded Corners 13">
              <a:extLst>
                <a:ext uri="{FF2B5EF4-FFF2-40B4-BE49-F238E27FC236}">
                  <a16:creationId xmlns:a16="http://schemas.microsoft.com/office/drawing/2014/main" id="{2816709E-F860-4849-BCE8-AE67099335A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5" name="TextBox 14">
              <a:extLst>
                <a:ext uri="{FF2B5EF4-FFF2-40B4-BE49-F238E27FC236}">
                  <a16:creationId xmlns:a16="http://schemas.microsoft.com/office/drawing/2014/main" id="{5BBFA874-D1A9-4A7D-BDF0-DA61AA60F5C8}"/>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Rectangle: Rounded Corners 15">
            <a:extLst>
              <a:ext uri="{FF2B5EF4-FFF2-40B4-BE49-F238E27FC236}">
                <a16:creationId xmlns:a16="http://schemas.microsoft.com/office/drawing/2014/main" id="{A8EFD40B-CDD3-6B0B-9D3C-BE0B1744481D}"/>
              </a:ext>
            </a:extLst>
          </p:cNvPr>
          <p:cNvSpPr/>
          <p:nvPr/>
        </p:nvSpPr>
        <p:spPr>
          <a:xfrm>
            <a:off x="6871296" y="1270158"/>
            <a:ext cx="4806398" cy="2813860"/>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7" name="Rectangle 16">
            <a:extLst>
              <a:ext uri="{FF2B5EF4-FFF2-40B4-BE49-F238E27FC236}">
                <a16:creationId xmlns:a16="http://schemas.microsoft.com/office/drawing/2014/main" id="{70F28F50-C7DF-59EC-24F5-EAF5A67D0112}"/>
              </a:ext>
            </a:extLst>
          </p:cNvPr>
          <p:cNvSpPr/>
          <p:nvPr/>
        </p:nvSpPr>
        <p:spPr>
          <a:xfrm>
            <a:off x="7072783" y="1460815"/>
            <a:ext cx="4557204" cy="2585323"/>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goal of the Urban95 program</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is to promote the development of a supportive urban-communal environment that provides equal opportunity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raising and nurturing young children and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welfare of their caregivers.</a:t>
            </a:r>
            <a:endParaRPr lang="he-IL" b="1"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4896834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EF1349-8C3A-FA9D-1A56-227A668BBB28}"/>
              </a:ext>
            </a:extLst>
          </p:cNvPr>
          <p:cNvSpPr/>
          <p:nvPr/>
        </p:nvSpPr>
        <p:spPr>
          <a:xfrm>
            <a:off x="-15707" y="759846"/>
            <a:ext cx="5221358" cy="570318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2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6C47E243-6280-B299-742E-07F99C00599C}"/>
              </a:ext>
            </a:extLst>
          </p:cNvPr>
          <p:cNvSpPr txBox="1"/>
          <p:nvPr/>
        </p:nvSpPr>
        <p:spPr>
          <a:xfrm>
            <a:off x="88107" y="3026493"/>
            <a:ext cx="4059068" cy="1015663"/>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the park there is a safety issue, that I must make sure she doesn’t go [towards], are there is also the baby who is crawling…it’s reasonable but it means that we go home very quickly because they are cold and uncomfortable.” (Ramat Beit Shemesh C)</a:t>
            </a:r>
          </a:p>
        </p:txBody>
      </p:sp>
      <p:sp>
        <p:nvSpPr>
          <p:cNvPr id="6" name="TextBox 5">
            <a:extLst>
              <a:ext uri="{FF2B5EF4-FFF2-40B4-BE49-F238E27FC236}">
                <a16:creationId xmlns:a16="http://schemas.microsoft.com/office/drawing/2014/main" id="{0EF3164B-B57B-6AB4-1F1B-09EEE23C959C}"/>
              </a:ext>
            </a:extLst>
          </p:cNvPr>
          <p:cNvSpPr txBox="1"/>
          <p:nvPr/>
        </p:nvSpPr>
        <p:spPr>
          <a:xfrm>
            <a:off x="-1" y="466936"/>
            <a:ext cx="12192000" cy="617733"/>
          </a:xfrm>
          <a:prstGeom prst="rect">
            <a:avLst/>
          </a:prstGeom>
          <a:solidFill>
            <a:srgbClr val="C8E7A7"/>
          </a:solidFill>
        </p:spPr>
        <p:txBody>
          <a:bodyPr wrap="square" rtlCol="0">
            <a:spAutoFit/>
          </a:bodyPr>
          <a:lstStyle/>
          <a:p>
            <a:pPr algn="l" rtl="0">
              <a:lnSpc>
                <a:spcPct val="150000"/>
              </a:lnSpc>
            </a:pPr>
            <a:r>
              <a:rPr lang="en-US" sz="1200" b="1" dirty="0">
                <a:solidFill>
                  <a:srgbClr val="36636F"/>
                </a:solidFill>
                <a:cs typeface="Tahoma" panose="020B0604030504040204" pitchFamily="34" charset="0"/>
              </a:rPr>
              <a:t>Most residents do not spend time in the city’s public space / playgrounds because of a lack of parks in residential neighborhoods, of facilities for spending time and for play that are appropriate for children of various ages, lack of safety, and cultural reasons (discomfort by men because children are mostly accompanied by women).</a:t>
            </a:r>
          </a:p>
        </p:txBody>
      </p:sp>
      <p:sp>
        <p:nvSpPr>
          <p:cNvPr id="7" name="TextBox 6">
            <a:extLst>
              <a:ext uri="{FF2B5EF4-FFF2-40B4-BE49-F238E27FC236}">
                <a16:creationId xmlns:a16="http://schemas.microsoft.com/office/drawing/2014/main" id="{52C45AA9-16AA-76FF-69CD-15E15D66CA61}"/>
              </a:ext>
            </a:extLst>
          </p:cNvPr>
          <p:cNvSpPr txBox="1"/>
          <p:nvPr/>
        </p:nvSpPr>
        <p:spPr>
          <a:xfrm>
            <a:off x="5216696" y="1807748"/>
            <a:ext cx="6784770" cy="1046440"/>
          </a:xfrm>
          <a:prstGeom prst="rect">
            <a:avLst/>
          </a:prstGeom>
          <a:noFill/>
        </p:spPr>
        <p:txBody>
          <a:bodyPr wrap="square">
            <a:spAutoFit/>
          </a:bodyPr>
          <a:lstStyle/>
          <a:p>
            <a:pPr algn="l" rtl="0"/>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Only </a:t>
            </a:r>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think the city’s nature areas are adapted for young children, primarily because they are insufficiently safe and lack facilities for spending time (benches, picnic tables)</a:t>
            </a:r>
          </a:p>
          <a:p>
            <a:pPr algn="l" rtl="0"/>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a:t>
            </a:r>
            <a:r>
              <a:rPr lang="en-US"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among parents of children aged 0-3)</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16A74DD-D131-E81C-AAE0-7FC2BBE363E9}"/>
              </a:ext>
            </a:extLst>
          </p:cNvPr>
          <p:cNvSpPr txBox="1"/>
          <p:nvPr/>
        </p:nvSpPr>
        <p:spPr>
          <a:xfrm>
            <a:off x="375386" y="1498916"/>
            <a:ext cx="3751238" cy="461665"/>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“About 2-3 times a week we search for parks in other neighborhoods, like beggars.”</a:t>
            </a:r>
          </a:p>
        </p:txBody>
      </p:sp>
      <p:sp>
        <p:nvSpPr>
          <p:cNvPr id="9" name="TextBox 8">
            <a:extLst>
              <a:ext uri="{FF2B5EF4-FFF2-40B4-BE49-F238E27FC236}">
                <a16:creationId xmlns:a16="http://schemas.microsoft.com/office/drawing/2014/main" id="{53CFD4E7-5B71-17F5-4F6F-A2191D6DAE26}"/>
              </a:ext>
            </a:extLst>
          </p:cNvPr>
          <p:cNvSpPr txBox="1"/>
          <p:nvPr/>
        </p:nvSpPr>
        <p:spPr>
          <a:xfrm>
            <a:off x="5373928" y="1130382"/>
            <a:ext cx="6627538" cy="865750"/>
          </a:xfrm>
          <a:prstGeom prst="rect">
            <a:avLst/>
          </a:prstGeom>
          <a:noFill/>
        </p:spPr>
        <p:txBody>
          <a:bodyPr wrap="square">
            <a:spAutoFit/>
          </a:bodyPr>
          <a:lstStyle/>
          <a:p>
            <a:pPr lvl="0" algn="l" rtl="0">
              <a:lnSpc>
                <a:spcPct val="107000"/>
              </a:lnSpc>
            </a:pPr>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43%</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reported that they spend time with their children in public space / playgrounds outside of school/preschool hours.</a:t>
            </a:r>
          </a:p>
          <a:p>
            <a:pPr lvl="0" algn="l" rtl="0">
              <a:lnSpc>
                <a:spcPct val="107000"/>
              </a:lnSpc>
            </a:pP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0" name="Picture 4" descr="Business team staff icon Royalty Free Vector Image">
            <a:extLst>
              <a:ext uri="{FF2B5EF4-FFF2-40B4-BE49-F238E27FC236}">
                <a16:creationId xmlns:a16="http://schemas.microsoft.com/office/drawing/2014/main" id="{F68AAEDB-2556-7B3C-2533-4A6996853C5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193130" y="1315689"/>
            <a:ext cx="1023566" cy="6867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6CCFC6-FD6A-B67F-ED8B-8B0687504651}"/>
              </a:ext>
            </a:extLst>
          </p:cNvPr>
          <p:cNvSpPr txBox="1"/>
          <p:nvPr/>
        </p:nvSpPr>
        <p:spPr>
          <a:xfrm>
            <a:off x="144378" y="2084747"/>
            <a:ext cx="4975231" cy="646331"/>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“Even in a big park, when I go out with the kids, I feel like an outlier. I [barely] see fathers going out with their kids. It’s 80% mothers and 20% fathers.”</a:t>
            </a:r>
          </a:p>
        </p:txBody>
      </p:sp>
      <p:sp>
        <p:nvSpPr>
          <p:cNvPr id="12" name="TextBox 11">
            <a:extLst>
              <a:ext uri="{FF2B5EF4-FFF2-40B4-BE49-F238E27FC236}">
                <a16:creationId xmlns:a16="http://schemas.microsoft.com/office/drawing/2014/main" id="{D907A5B8-1172-EA81-1B6D-C5789979483F}"/>
              </a:ext>
            </a:extLst>
          </p:cNvPr>
          <p:cNvSpPr txBox="1"/>
          <p:nvPr/>
        </p:nvSpPr>
        <p:spPr>
          <a:xfrm>
            <a:off x="125129" y="3982320"/>
            <a:ext cx="4975230" cy="1263487"/>
          </a:xfrm>
          <a:prstGeom prst="rect">
            <a:avLst/>
          </a:prstGeom>
          <a:noFill/>
        </p:spPr>
        <p:txBody>
          <a:bodyPr wrap="square">
            <a:spAutoFit/>
          </a:bodyPr>
          <a:lstStyle/>
          <a:p>
            <a:pPr lvl="0" algn="l" rtl="0">
              <a:lnSpc>
                <a:spcPct val="107000"/>
              </a:lnSpc>
              <a:spcAft>
                <a:spcPts val="8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thought about building ourselves a park. My child is 3; we went to a park recently and he doesn’t know how to climb up to a high slide. He was simply not in a park because of COVID; we barely left home. He wasn’t in a park for half a year, so the kid isn’t ‘in shape.’ It took us a long time to get him used to climbing; he really didn’t know how to do it.” (Ramat Avraham)</a:t>
            </a:r>
          </a:p>
        </p:txBody>
      </p:sp>
      <p:pic>
        <p:nvPicPr>
          <p:cNvPr id="13" name="Picture 2" descr="Business team staff icon Royalty Free Vector Image">
            <a:extLst>
              <a:ext uri="{FF2B5EF4-FFF2-40B4-BE49-F238E27FC236}">
                <a16:creationId xmlns:a16="http://schemas.microsoft.com/office/drawing/2014/main" id="{17EDFFE5-BD66-78D4-FBDD-BC4FB5640B0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147174" y="3016743"/>
            <a:ext cx="953185" cy="7432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D827CDF-ACAC-BCA7-DF81-4FA5AD1321DC}"/>
              </a:ext>
            </a:extLst>
          </p:cNvPr>
          <p:cNvSpPr txBox="1"/>
          <p:nvPr/>
        </p:nvSpPr>
        <p:spPr>
          <a:xfrm>
            <a:off x="5216697" y="4884199"/>
            <a:ext cx="6978926" cy="1572995"/>
          </a:xfrm>
          <a:prstGeom prst="rect">
            <a:avLst/>
          </a:prstGeom>
          <a:solidFill>
            <a:srgbClr val="9AB1B7"/>
          </a:solidFill>
        </p:spPr>
        <p:txBody>
          <a:bodyPr wrap="square" rtlCol="1">
            <a:spAutoFit/>
          </a:bodyPr>
          <a:lstStyle/>
          <a:p>
            <a:pPr algn="l" rtl="0">
              <a:lnSpc>
                <a:spcPts val="2000"/>
              </a:lnSpc>
            </a:pPr>
            <a:r>
              <a:rPr lang="en-US" sz="1100" dirty="0">
                <a:latin typeface="Segoe UI" panose="020B0502040204020203" pitchFamily="34" charset="0"/>
                <a:cs typeface="Segoe UI" panose="020B0502040204020203" pitchFamily="34" charset="0"/>
              </a:rPr>
              <a:t>An observation conducted in the </a:t>
            </a:r>
            <a:r>
              <a:rPr lang="en-US" sz="1100" b="1" dirty="0">
                <a:latin typeface="Segoe UI" panose="020B0502040204020203" pitchFamily="34" charset="0"/>
                <a:cs typeface="Segoe UI" panose="020B0502040204020203" pitchFamily="34" charset="0"/>
              </a:rPr>
              <a:t>Ramat Avraham</a:t>
            </a:r>
            <a:r>
              <a:rPr lang="en-US" sz="1100" dirty="0">
                <a:latin typeface="Segoe UI" panose="020B0502040204020203" pitchFamily="34" charset="0"/>
                <a:cs typeface="Segoe UI" panose="020B0502040204020203" pitchFamily="34" charset="0"/>
              </a:rPr>
              <a:t> </a:t>
            </a:r>
            <a:r>
              <a:rPr lang="en-US" sz="1100" b="1" dirty="0">
                <a:latin typeface="Segoe UI" panose="020B0502040204020203" pitchFamily="34" charset="0"/>
                <a:cs typeface="Segoe UI" panose="020B0502040204020203" pitchFamily="34" charset="0"/>
              </a:rPr>
              <a:t>neighborhood </a:t>
            </a:r>
            <a:r>
              <a:rPr lang="en-US" sz="1100" dirty="0">
                <a:latin typeface="Segoe UI" panose="020B0502040204020203" pitchFamily="34" charset="0"/>
                <a:cs typeface="Segoe UI" panose="020B0502040204020203" pitchFamily="34" charset="0"/>
              </a:rPr>
              <a:t>revealed there are several public spaces in the neighborhood, in addition to the Letters Park and the courtyard of the commercial center, that may have </a:t>
            </a:r>
            <a:r>
              <a:rPr lang="en-US" sz="1100" u="sng" dirty="0">
                <a:latin typeface="Segoe UI" panose="020B0502040204020203" pitchFamily="34" charset="0"/>
                <a:cs typeface="Segoe UI" panose="020B0502040204020203" pitchFamily="34" charset="0"/>
              </a:rPr>
              <a:t>potential for intervention </a:t>
            </a:r>
            <a:r>
              <a:rPr lang="en-US" sz="1100" dirty="0">
                <a:latin typeface="Segoe UI" panose="020B0502040204020203" pitchFamily="34" charset="0"/>
                <a:cs typeface="Segoe UI" panose="020B0502040204020203" pitchFamily="34" charset="0"/>
              </a:rPr>
              <a:t>/ can serve as temporary spaces for play and spending time:</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back road between the </a:t>
            </a:r>
            <a:r>
              <a:rPr lang="en-US" sz="1100" dirty="0" err="1">
                <a:latin typeface="Segoe UI" panose="020B0502040204020203" pitchFamily="34" charset="0"/>
                <a:cs typeface="Segoe UI" panose="020B0502040204020203" pitchFamily="34" charset="0"/>
              </a:rPr>
              <a:t>Nof</a:t>
            </a:r>
            <a:r>
              <a:rPr lang="en-US" sz="1100" dirty="0">
                <a:latin typeface="Segoe UI" panose="020B0502040204020203" pitchFamily="34" charset="0"/>
                <a:cs typeface="Segoe UI" panose="020B0502040204020203" pitchFamily="34" charset="0"/>
              </a:rPr>
              <a:t> </a:t>
            </a:r>
            <a:r>
              <a:rPr lang="en-US" sz="1100" dirty="0" err="1">
                <a:latin typeface="Segoe UI" panose="020B0502040204020203" pitchFamily="34" charset="0"/>
                <a:cs typeface="Segoe UI" panose="020B0502040204020203" pitchFamily="34" charset="0"/>
              </a:rPr>
              <a:t>Tzurim</a:t>
            </a:r>
            <a:r>
              <a:rPr lang="en-US" sz="1100" dirty="0">
                <a:latin typeface="Segoe UI" panose="020B0502040204020203" pitchFamily="34" charset="0"/>
                <a:cs typeface="Segoe UI" panose="020B0502040204020203" pitchFamily="34" charset="0"/>
              </a:rPr>
              <a:t> and the Ramat Hasidim buildings, which is adjacent to nature that is close to home (outdoor activities or guided nature walks).</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paths with seating adjacent to the stairway between Grossman and Edelstein streets.</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archaeological site on a Tel at the neighborhood’s entrance.</a:t>
            </a:r>
          </a:p>
        </p:txBody>
      </p:sp>
      <p:sp>
        <p:nvSpPr>
          <p:cNvPr id="16" name="תיבת טקסט 38">
            <a:extLst>
              <a:ext uri="{FF2B5EF4-FFF2-40B4-BE49-F238E27FC236}">
                <a16:creationId xmlns:a16="http://schemas.microsoft.com/office/drawing/2014/main" id="{F104AB70-7F8F-E4D4-54AD-3239DD0A7189}"/>
              </a:ext>
            </a:extLst>
          </p:cNvPr>
          <p:cNvSpPr txBox="1"/>
          <p:nvPr/>
        </p:nvSpPr>
        <p:spPr>
          <a:xfrm>
            <a:off x="88106" y="5120319"/>
            <a:ext cx="4975231" cy="1065869"/>
          </a:xfrm>
          <a:prstGeom prst="rect">
            <a:avLst/>
          </a:prstGeom>
          <a:noFill/>
        </p:spPr>
        <p:txBody>
          <a:bodyPr wrap="square">
            <a:spAutoFit/>
          </a:bodyPr>
          <a:lstStyle/>
          <a:p>
            <a:pPr lvl="0" algn="l" rtl="0">
              <a:lnSpc>
                <a:spcPct val="107000"/>
              </a:lnSpc>
              <a:spcAft>
                <a:spcPts val="8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“They talk about how 2 parks are now being built; we live at least a 15 minute walk away from the two planned parks. It’s irrelevant; if I need to walk with my kids half an hour, it simply won’t happen. It means driving by car again, and if we are already driving by car we will go to a [larger] park.” (Ramat Avraham)</a:t>
            </a:r>
          </a:p>
        </p:txBody>
      </p:sp>
      <p:sp>
        <p:nvSpPr>
          <p:cNvPr id="17" name="TextBox 39">
            <a:extLst>
              <a:ext uri="{FF2B5EF4-FFF2-40B4-BE49-F238E27FC236}">
                <a16:creationId xmlns:a16="http://schemas.microsoft.com/office/drawing/2014/main" id="{7BFAD21F-A0E3-66E6-03FC-61542460B941}"/>
              </a:ext>
            </a:extLst>
          </p:cNvPr>
          <p:cNvSpPr txBox="1"/>
          <p:nvPr/>
        </p:nvSpPr>
        <p:spPr>
          <a:xfrm>
            <a:off x="5215276" y="2790771"/>
            <a:ext cx="6978243" cy="1935273"/>
          </a:xfrm>
          <a:prstGeom prst="rect">
            <a:avLst/>
          </a:prstGeom>
          <a:solidFill>
            <a:srgbClr val="9AB1B7"/>
          </a:solidFill>
        </p:spPr>
        <p:txBody>
          <a:bodyPr wrap="square" rtlCol="1">
            <a:spAutoFit/>
          </a:bodyPr>
          <a:lstStyle/>
          <a:p>
            <a:pPr algn="l" rtl="0">
              <a:lnSpc>
                <a:spcPts val="2000"/>
              </a:lnSpc>
            </a:pPr>
            <a:r>
              <a:rPr lang="en-US" sz="1100" dirty="0">
                <a:latin typeface="Segoe UI" panose="020B0502040204020203" pitchFamily="34" charset="0"/>
                <a:cs typeface="Segoe UI" panose="020B0502040204020203" pitchFamily="34" charset="0"/>
              </a:rPr>
              <a:t>An observation conducted in the </a:t>
            </a:r>
            <a:r>
              <a:rPr lang="en-US" sz="1100" b="1" dirty="0">
                <a:latin typeface="Segoe UI" panose="020B0502040204020203" pitchFamily="34" charset="0"/>
                <a:cs typeface="Segoe UI" panose="020B0502040204020203" pitchFamily="34" charset="0"/>
              </a:rPr>
              <a:t>C1 neighborhood </a:t>
            </a:r>
            <a:r>
              <a:rPr lang="en-US" sz="1100" dirty="0">
                <a:latin typeface="Segoe UI" panose="020B0502040204020203" pitchFamily="34" charset="0"/>
                <a:cs typeface="Segoe UI" panose="020B0502040204020203" pitchFamily="34" charset="0"/>
              </a:rPr>
              <a:t>revealed there are several public spaces in the neighborhood, in addition to the Letters Park and the courtyard of the commercial center, that may have </a:t>
            </a:r>
            <a:r>
              <a:rPr lang="en-US" sz="1100" u="sng" dirty="0">
                <a:latin typeface="Segoe UI" panose="020B0502040204020203" pitchFamily="34" charset="0"/>
                <a:cs typeface="Segoe UI" panose="020B0502040204020203" pitchFamily="34" charset="0"/>
              </a:rPr>
              <a:t>potential for intervention</a:t>
            </a:r>
            <a:r>
              <a:rPr lang="en-US" sz="1100" dirty="0">
                <a:latin typeface="Segoe UI" panose="020B0502040204020203" pitchFamily="34" charset="0"/>
                <a:cs typeface="Segoe UI" panose="020B0502040204020203" pitchFamily="34" charset="0"/>
              </a:rPr>
              <a:t> / can serve as temporary spaces for play and spending time:</a:t>
            </a:r>
            <a:endParaRPr lang="he-IL" sz="1100" dirty="0">
              <a:latin typeface="Segoe UI" panose="020B0502040204020203" pitchFamily="34" charset="0"/>
              <a:cs typeface="Segoe UI" panose="020B0502040204020203" pitchFamily="34" charset="0"/>
            </a:endParaRP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At the lower level of the pocket garden adjacent to </a:t>
            </a:r>
            <a:r>
              <a:rPr lang="en-US" sz="1100" dirty="0" err="1">
                <a:latin typeface="Segoe UI" panose="020B0502040204020203" pitchFamily="34" charset="0"/>
                <a:cs typeface="Segoe UI" panose="020B0502040204020203" pitchFamily="34" charset="0"/>
              </a:rPr>
              <a:t>Ahiya</a:t>
            </a:r>
            <a:r>
              <a:rPr lang="en-US" sz="1100" dirty="0">
                <a:latin typeface="Segoe UI" panose="020B0502040204020203" pitchFamily="34" charset="0"/>
                <a:cs typeface="Segoe UI" panose="020B0502040204020203" pitchFamily="34" charset="0"/>
              </a:rPr>
              <a:t> </a:t>
            </a:r>
            <a:r>
              <a:rPr lang="en-US" sz="1100" dirty="0" err="1">
                <a:latin typeface="Segoe UI" panose="020B0502040204020203" pitchFamily="34" charset="0"/>
                <a:cs typeface="Segoe UI" panose="020B0502040204020203" pitchFamily="34" charset="0"/>
              </a:rPr>
              <a:t>HaShiloni</a:t>
            </a:r>
            <a:r>
              <a:rPr lang="en-US" sz="1100" dirty="0">
                <a:latin typeface="Segoe UI" panose="020B0502040204020203" pitchFamily="34" charset="0"/>
                <a:cs typeface="Segoe UI" panose="020B0502040204020203" pitchFamily="34" charset="0"/>
              </a:rPr>
              <a:t> 16, there is a pleasant, fenced grass area with several benches and picnic tables.</a:t>
            </a: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At the lower level of the playground on Elisha St, and in the alley facing Volunteer House—a dead end alley, the buildings’ parking lot, paved with integrated pavestones and well shaded and lit.</a:t>
            </a: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Moshe </a:t>
            </a:r>
            <a:r>
              <a:rPr lang="en-US" sz="1100" dirty="0" err="1">
                <a:latin typeface="Segoe UI" panose="020B0502040204020203" pitchFamily="34" charset="0"/>
                <a:cs typeface="Segoe UI" panose="020B0502040204020203" pitchFamily="34" charset="0"/>
              </a:rPr>
              <a:t>Rabeinu</a:t>
            </a:r>
            <a:r>
              <a:rPr lang="en-US" sz="1100" dirty="0">
                <a:latin typeface="Segoe UI" panose="020B0502040204020203" pitchFamily="34" charset="0"/>
                <a:cs typeface="Segoe UI" panose="020B0502040204020203" pitchFamily="34" charset="0"/>
              </a:rPr>
              <a:t> St.—a dead end street leading to a medium-size playground. Because it is a dead end street, the children also play on the street and sidewalk adjacent to the park.</a:t>
            </a:r>
          </a:p>
        </p:txBody>
      </p:sp>
      <p:sp>
        <p:nvSpPr>
          <p:cNvPr id="19" name="TextBox 18">
            <a:extLst>
              <a:ext uri="{FF2B5EF4-FFF2-40B4-BE49-F238E27FC236}">
                <a16:creationId xmlns:a16="http://schemas.microsoft.com/office/drawing/2014/main" id="{6196251F-C360-0A70-CB74-DEDC2E1F0CE5}"/>
              </a:ext>
            </a:extLst>
          </p:cNvPr>
          <p:cNvSpPr txBox="1"/>
          <p:nvPr/>
        </p:nvSpPr>
        <p:spPr>
          <a:xfrm>
            <a:off x="-1" y="-586"/>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9960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70880-13FF-C436-3005-6C9161F8E80E}"/>
              </a:ext>
            </a:extLst>
          </p:cNvPr>
          <p:cNvSpPr txBox="1"/>
          <p:nvPr/>
        </p:nvSpPr>
        <p:spPr>
          <a:xfrm>
            <a:off x="358219" y="349790"/>
            <a:ext cx="11272757" cy="2816477"/>
          </a:xfrm>
          <a:prstGeom prst="rect">
            <a:avLst/>
          </a:prstGeom>
          <a:noFill/>
          <a:ln>
            <a:noFill/>
          </a:ln>
        </p:spPr>
        <p:txBody>
          <a:bodyPr wrap="square" rtlCol="0">
            <a:spAutoFit/>
          </a:bodyPr>
          <a:lstStyle>
            <a:defPPr>
              <a:defRPr lang="he-IL"/>
            </a:defPPr>
            <a:lvl1pPr>
              <a:lnSpc>
                <a:spcPct val="150000"/>
              </a:lnSpc>
              <a:defRPr b="1">
                <a:solidFill>
                  <a:srgbClr val="36636F"/>
                </a:solidFill>
                <a:latin typeface="Segoe UI" panose="020B0502040204020203" pitchFamily="34" charset="0"/>
                <a:cs typeface="Segoe UI" panose="020B0502040204020203" pitchFamily="34" charset="0"/>
              </a:defRPr>
            </a:lvl1pPr>
          </a:lstStyle>
          <a:p>
            <a:pPr algn="l" rtl="0"/>
            <a:r>
              <a:rPr lang="he-IL" sz="2400" dirty="0">
                <a:solidFill>
                  <a:schemeClr val="tx1"/>
                </a:solidFill>
              </a:rPr>
              <a:t>95%</a:t>
            </a:r>
            <a:r>
              <a:rPr lang="he-IL" sz="2000" b="0" dirty="0">
                <a:solidFill>
                  <a:schemeClr val="tx1"/>
                </a:solidFill>
              </a:rPr>
              <a:t> </a:t>
            </a:r>
            <a:r>
              <a:rPr lang="en-US" sz="2000" b="0" dirty="0">
                <a:solidFill>
                  <a:schemeClr val="tx1"/>
                </a:solidFill>
              </a:rPr>
              <a:t> of children spend afternoons with their mothers</a:t>
            </a:r>
          </a:p>
          <a:p>
            <a:pPr algn="l" rtl="0"/>
            <a:r>
              <a:rPr lang="en-US" sz="1600" b="0" dirty="0">
                <a:solidFill>
                  <a:schemeClr val="tx1"/>
                </a:solidFill>
                <a:latin typeface="Segoe UI" panose="020B0502040204020203" pitchFamily="34" charset="0"/>
                <a:cs typeface="Segoe UI" panose="020B0502040204020203" pitchFamily="34" charset="0"/>
              </a:rPr>
              <a:t>Among parents who reported that their children spend afternoons only at home (n=28), the most prominent reason was the children’s young age and convenience.</a:t>
            </a:r>
          </a:p>
          <a:p>
            <a:pPr algn="l" rtl="0"/>
            <a:r>
              <a:rPr lang="en-US" sz="1600" dirty="0">
                <a:solidFill>
                  <a:schemeClr val="tx1"/>
                </a:solidFill>
              </a:rPr>
              <a:t>About half </a:t>
            </a:r>
            <a:r>
              <a:rPr lang="en-US" sz="1600" b="0" dirty="0">
                <a:solidFill>
                  <a:schemeClr val="tx1"/>
                </a:solidFill>
              </a:rPr>
              <a:t>of children spend time in some public space (park / street / construction site / parking space), while </a:t>
            </a:r>
            <a:r>
              <a:rPr lang="en-US" sz="1600" b="0" u="sng" dirty="0">
                <a:solidFill>
                  <a:schemeClr val="tx1"/>
                </a:solidFill>
              </a:rPr>
              <a:t>twice</a:t>
            </a:r>
            <a:r>
              <a:rPr lang="en-US" sz="1600" b="0" dirty="0">
                <a:solidFill>
                  <a:schemeClr val="tx1"/>
                </a:solidFill>
              </a:rPr>
              <a:t> as many children spend time in small parks close to home compared to children who spend time in large parks (61% vs. 28%).</a:t>
            </a:r>
          </a:p>
          <a:p>
            <a:pPr algn="l" rtl="0"/>
            <a:r>
              <a:rPr lang="en-US" sz="1600" dirty="0">
                <a:solidFill>
                  <a:schemeClr val="tx1"/>
                </a:solidFill>
              </a:rPr>
              <a:t>Only </a:t>
            </a:r>
            <a:r>
              <a:rPr lang="he-IL" sz="1600" dirty="0">
                <a:solidFill>
                  <a:schemeClr val="tx1"/>
                </a:solidFill>
              </a:rPr>
              <a:t>7%</a:t>
            </a:r>
            <a:r>
              <a:rPr lang="en-US" sz="1600" dirty="0">
                <a:solidFill>
                  <a:schemeClr val="tx1"/>
                </a:solidFill>
              </a:rPr>
              <a:t> </a:t>
            </a:r>
            <a:r>
              <a:rPr lang="en-US" sz="1600" b="0" dirty="0">
                <a:solidFill>
                  <a:schemeClr val="tx1"/>
                </a:solidFill>
              </a:rPr>
              <a:t>spend time in enrichment activities / afterschool programs, 39% of whom do so through private arrangements in the neighborhood.</a:t>
            </a:r>
          </a:p>
        </p:txBody>
      </p:sp>
      <p:sp>
        <p:nvSpPr>
          <p:cNvPr id="7" name="תיבת טקסט 2">
            <a:extLst>
              <a:ext uri="{FF2B5EF4-FFF2-40B4-BE49-F238E27FC236}">
                <a16:creationId xmlns:a16="http://schemas.microsoft.com/office/drawing/2014/main" id="{E542CFD0-6245-7F0C-0969-7AF518BD298F}"/>
              </a:ext>
            </a:extLst>
          </p:cNvPr>
          <p:cNvSpPr txBox="1"/>
          <p:nvPr/>
        </p:nvSpPr>
        <p:spPr>
          <a:xfrm>
            <a:off x="3091088" y="3047052"/>
            <a:ext cx="4992615" cy="369332"/>
          </a:xfrm>
          <a:prstGeom prst="rect">
            <a:avLst/>
          </a:prstGeom>
          <a:noFill/>
        </p:spPr>
        <p:txBody>
          <a:bodyPr wrap="square" rtlCol="1">
            <a:spAutoFit/>
          </a:bodyPr>
          <a:lstStyle/>
          <a:p>
            <a:r>
              <a:rPr lang="he-IL" b="1">
                <a:solidFill>
                  <a:schemeClr val="bg1">
                    <a:lumMod val="50000"/>
                  </a:schemeClr>
                </a:solidFill>
                <a:latin typeface="Segoe UI" panose="020B0502040204020203" pitchFamily="34" charset="0"/>
                <a:cs typeface="Segoe UI" panose="020B0502040204020203" pitchFamily="34" charset="0"/>
              </a:rPr>
              <a:t>מקומות בהם הילדים מבלים מחוץ למסגרות</a:t>
            </a:r>
          </a:p>
        </p:txBody>
      </p:sp>
      <p:graphicFrame>
        <p:nvGraphicFramePr>
          <p:cNvPr id="8" name="תרשים 18">
            <a:extLst>
              <a:ext uri="{FF2B5EF4-FFF2-40B4-BE49-F238E27FC236}">
                <a16:creationId xmlns:a16="http://schemas.microsoft.com/office/drawing/2014/main" id="{DA499059-EB28-BB2B-989A-4626C002C43A}"/>
              </a:ext>
            </a:extLst>
          </p:cNvPr>
          <p:cNvGraphicFramePr>
            <a:graphicFrameLocks/>
          </p:cNvGraphicFramePr>
          <p:nvPr>
            <p:extLst>
              <p:ext uri="{D42A27DB-BD31-4B8C-83A1-F6EECF244321}">
                <p14:modId xmlns:p14="http://schemas.microsoft.com/office/powerpoint/2010/main" val="3777610058"/>
              </p:ext>
            </p:extLst>
          </p:nvPr>
        </p:nvGraphicFramePr>
        <p:xfrm>
          <a:off x="-49617" y="3199635"/>
          <a:ext cx="11638434" cy="317582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1B38E46-7AFA-9399-5826-07D8F15DE3CA}"/>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0004174"/>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59BC7E-F4DD-C04F-3ACB-B508DFA08B28}"/>
              </a:ext>
            </a:extLst>
          </p:cNvPr>
          <p:cNvSpPr txBox="1"/>
          <p:nvPr/>
        </p:nvSpPr>
        <p:spPr>
          <a:xfrm>
            <a:off x="-1" y="473351"/>
            <a:ext cx="12192000" cy="888898"/>
          </a:xfrm>
          <a:prstGeom prst="rect">
            <a:avLst/>
          </a:prstGeom>
          <a:solidFill>
            <a:srgbClr val="9AB1B7"/>
          </a:solidFill>
          <a:ln>
            <a:noFill/>
          </a:ln>
        </p:spPr>
        <p:txBody>
          <a:bodyPr wrap="square" rtlCol="0">
            <a:spAutoFit/>
          </a:bodyPr>
          <a:lstStyle/>
          <a:p>
            <a:pPr algn="l" rtl="0">
              <a:lnSpc>
                <a:spcPct val="150000"/>
              </a:lnSpc>
            </a:pPr>
            <a:r>
              <a:rPr lang="en-US" sz="1200" b="1" dirty="0">
                <a:solidFill>
                  <a:schemeClr val="bg1"/>
                </a:solidFill>
                <a:latin typeface="Segoe UI" panose="020B0502040204020203" pitchFamily="34" charset="0"/>
                <a:cs typeface="Segoe UI" panose="020B0502040204020203" pitchFamily="34" charset="0"/>
              </a:rPr>
              <a:t>According to parents, there is a lack of dedicated services for young children in the residential neighborhoods (activity groups, swimming pool, public library). Additionally, parents report difficulties in reaching family health centers due to their sparse distribution in the city, limited opening hours, and overloads in appointments, which even lead to delays in providing routine vaccinations for their children.</a:t>
            </a:r>
          </a:p>
        </p:txBody>
      </p:sp>
      <p:sp>
        <p:nvSpPr>
          <p:cNvPr id="6" name="Speech Bubble: Oval 5">
            <a:extLst>
              <a:ext uri="{FF2B5EF4-FFF2-40B4-BE49-F238E27FC236}">
                <a16:creationId xmlns:a16="http://schemas.microsoft.com/office/drawing/2014/main" id="{D5CE83E6-0A09-0AEA-7682-DF7BB9CF5B34}"/>
              </a:ext>
            </a:extLst>
          </p:cNvPr>
          <p:cNvSpPr/>
          <p:nvPr/>
        </p:nvSpPr>
        <p:spPr>
          <a:xfrm>
            <a:off x="134557" y="1486201"/>
            <a:ext cx="1818083" cy="1538604"/>
          </a:xfrm>
          <a:prstGeom prst="wedgeEllipseCallout">
            <a:avLst>
              <a:gd name="adj1" fmla="val 28129"/>
              <a:gd name="adj2" fmla="val -55808"/>
            </a:avLst>
          </a:prstGeom>
          <a:solidFill>
            <a:srgbClr val="D9D9D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D00E1F-78BD-3D30-AE1C-7C23D8D46DA0}"/>
              </a:ext>
            </a:extLst>
          </p:cNvPr>
          <p:cNvSpPr txBox="1"/>
          <p:nvPr/>
        </p:nvSpPr>
        <p:spPr>
          <a:xfrm>
            <a:off x="5528529" y="1412716"/>
            <a:ext cx="6408323" cy="4556312"/>
          </a:xfrm>
          <a:prstGeom prst="rect">
            <a:avLst/>
          </a:prstGeom>
          <a:noFill/>
        </p:spPr>
        <p:txBody>
          <a:bodyPr wrap="square">
            <a:spAutoFit/>
          </a:bodyPr>
          <a:lstStyle/>
          <a:p>
            <a:pPr algn="l" rtl="0">
              <a:lnSpc>
                <a:spcPct val="150000"/>
              </a:lnSpc>
            </a:pP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19%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children are in Economy Ministry supervised daycare centers. About half of respondents reported that the daycare centers are not walking distance from their homes.</a:t>
            </a:r>
            <a:endParaRPr lang="he-IL"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90%</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parents used family health center services in in the city, and almost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half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used child development services; only </a:t>
            </a: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a:t>
            </a:r>
            <a:r>
              <a:rPr lang="he-IL"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children did not participate in any service (because the parents were unaware of the services / did not need them).</a:t>
            </a:r>
            <a:b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en-US" sz="1300" dirty="0">
                <a:latin typeface="Segoe UI" panose="020B0502040204020203" pitchFamily="34" charset="0"/>
                <a:ea typeface="Tahoma" panose="020B0604030504040204" pitchFamily="34" charset="0"/>
                <a:cs typeface="Segoe UI" panose="020B0502040204020203" pitchFamily="34" charset="0"/>
              </a:rPr>
              <a:t>Note that </a:t>
            </a:r>
            <a:r>
              <a:rPr lang="he-IL" sz="1300" b="1" dirty="0">
                <a:latin typeface="Segoe UI" panose="020B0502040204020203" pitchFamily="34" charset="0"/>
                <a:ea typeface="Tahoma" panose="020B0604030504040204" pitchFamily="34" charset="0"/>
                <a:cs typeface="Segoe UI" panose="020B0502040204020203" pitchFamily="34" charset="0"/>
              </a:rPr>
              <a:t>13% </a:t>
            </a:r>
            <a:r>
              <a:rPr lang="en-US" sz="1300" dirty="0">
                <a:latin typeface="Segoe UI" panose="020B0502040204020203" pitchFamily="34" charset="0"/>
                <a:ea typeface="Tahoma" panose="020B0604030504040204" pitchFamily="34" charset="0"/>
                <a:cs typeface="Segoe UI" panose="020B0502040204020203" pitchFamily="34" charset="0"/>
              </a:rPr>
              <a:t>of Ramat Beit Shemesh C2 residents did not use any of these services.</a:t>
            </a:r>
            <a:endParaRPr lang="he-IL" sz="1300" dirty="0">
              <a:solidFill>
                <a:schemeClr val="accent5">
                  <a:lumMod val="50000"/>
                </a:schemeClr>
              </a:solidFill>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More of the parents use consultation/guidance services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before birth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private or communal frameworks (compared to those using HMO or family health center services).</a:t>
            </a:r>
            <a:b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After birth,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more parents use consultation/guidance services from HMOs or family health centers (than private/communal services).</a:t>
            </a:r>
          </a:p>
          <a:p>
            <a:pPr algn="l" rtl="0">
              <a:lnSpc>
                <a:spcPct val="150000"/>
              </a:lnSpc>
            </a:pP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parents did not use any of these services. This is primarily because they thought there was no need for them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59%</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or they did not know these services existed in Beit Shemesh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p>
        </p:txBody>
      </p:sp>
      <p:graphicFrame>
        <p:nvGraphicFramePr>
          <p:cNvPr id="9" name="תרשים 9">
            <a:extLst>
              <a:ext uri="{FF2B5EF4-FFF2-40B4-BE49-F238E27FC236}">
                <a16:creationId xmlns:a16="http://schemas.microsoft.com/office/drawing/2014/main" id="{EC41213A-6E97-0854-53F6-C457D2840EE6}"/>
              </a:ext>
            </a:extLst>
          </p:cNvPr>
          <p:cNvGraphicFramePr>
            <a:graphicFrameLocks/>
          </p:cNvGraphicFramePr>
          <p:nvPr>
            <p:extLst>
              <p:ext uri="{D42A27DB-BD31-4B8C-83A1-F6EECF244321}">
                <p14:modId xmlns:p14="http://schemas.microsoft.com/office/powerpoint/2010/main" val="3739302242"/>
              </p:ext>
            </p:extLst>
          </p:nvPr>
        </p:nvGraphicFramePr>
        <p:xfrm>
          <a:off x="14488" y="3285232"/>
          <a:ext cx="5540381" cy="2998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תרשים 10">
            <a:extLst>
              <a:ext uri="{FF2B5EF4-FFF2-40B4-BE49-F238E27FC236}">
                <a16:creationId xmlns:a16="http://schemas.microsoft.com/office/drawing/2014/main" id="{6B37C100-5C20-6DF2-79D5-D9C54EBFD07E}"/>
              </a:ext>
            </a:extLst>
          </p:cNvPr>
          <p:cNvGraphicFramePr>
            <a:graphicFrameLocks/>
          </p:cNvGraphicFramePr>
          <p:nvPr>
            <p:extLst>
              <p:ext uri="{D42A27DB-BD31-4B8C-83A1-F6EECF244321}">
                <p14:modId xmlns:p14="http://schemas.microsoft.com/office/powerpoint/2010/main" val="2871479221"/>
              </p:ext>
            </p:extLst>
          </p:nvPr>
        </p:nvGraphicFramePr>
        <p:xfrm>
          <a:off x="567557" y="1412716"/>
          <a:ext cx="4987312" cy="2745132"/>
        </p:xfrm>
        <a:graphic>
          <a:graphicData uri="http://schemas.openxmlformats.org/drawingml/2006/chart">
            <c:chart xmlns:c="http://schemas.openxmlformats.org/drawingml/2006/chart" xmlns:r="http://schemas.openxmlformats.org/officeDocument/2006/relationships" r:id="rId5"/>
          </a:graphicData>
        </a:graphic>
      </p:graphicFrame>
      <p:sp>
        <p:nvSpPr>
          <p:cNvPr id="11" name="תיבת טקסט 12">
            <a:extLst>
              <a:ext uri="{FF2B5EF4-FFF2-40B4-BE49-F238E27FC236}">
                <a16:creationId xmlns:a16="http://schemas.microsoft.com/office/drawing/2014/main" id="{8BE5A832-72B9-CE0F-34AC-0E1CC99FFF64}"/>
              </a:ext>
            </a:extLst>
          </p:cNvPr>
          <p:cNvSpPr txBox="1"/>
          <p:nvPr/>
        </p:nvSpPr>
        <p:spPr>
          <a:xfrm>
            <a:off x="272169" y="1743895"/>
            <a:ext cx="1566116" cy="1200329"/>
          </a:xfrm>
          <a:prstGeom prst="rect">
            <a:avLst/>
          </a:prstGeom>
          <a:noFill/>
        </p:spPr>
        <p:txBody>
          <a:bodyPr wrap="square">
            <a:spAutoFit/>
          </a:bodyPr>
          <a:lstStyle/>
          <a:p>
            <a:pPr algn="ctr" rtl="1" fontAlgn="base"/>
            <a:r>
              <a:rPr lang="en-US" sz="9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didn’t do all the vaccines. There are no morning appointments. Their morning starts at 9:00. The nurses arrive late. And then if the child gets a fever there is an appointment only in half a year.”</a:t>
            </a:r>
          </a:p>
        </p:txBody>
      </p:sp>
      <p:sp>
        <p:nvSpPr>
          <p:cNvPr id="12" name="TextBox 11">
            <a:extLst>
              <a:ext uri="{FF2B5EF4-FFF2-40B4-BE49-F238E27FC236}">
                <a16:creationId xmlns:a16="http://schemas.microsoft.com/office/drawing/2014/main" id="{B797832D-43B0-1F8A-B8F1-FB59E95A58BD}"/>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strike="sngStrike"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Accompanying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Supportive</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0689254"/>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07B2AA-E9FD-BF29-F8EA-A531BF8D07F6}"/>
              </a:ext>
            </a:extLst>
          </p:cNvPr>
          <p:cNvSpPr/>
          <p:nvPr/>
        </p:nvSpPr>
        <p:spPr>
          <a:xfrm>
            <a:off x="6105446" y="4080034"/>
            <a:ext cx="6074620" cy="237747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Segoe UI" panose="020B0502040204020203" pitchFamily="34" charset="0"/>
              <a:cs typeface="Segoe UI" panose="020B0502040204020203" pitchFamily="34" charset="0"/>
            </a:endParaRPr>
          </a:p>
        </p:txBody>
      </p:sp>
      <p:pic>
        <p:nvPicPr>
          <p:cNvPr id="6" name="Picture 2" descr="Business team staff icon Royalty Free Vector Image">
            <a:extLst>
              <a:ext uri="{FF2B5EF4-FFF2-40B4-BE49-F238E27FC236}">
                <a16:creationId xmlns:a16="http://schemas.microsoft.com/office/drawing/2014/main" id="{F277DE39-FBD3-6602-5E49-7AB69BAA078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151298" y="4100841"/>
            <a:ext cx="667486" cy="3973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88253C-8BA7-0C2C-AE74-0EEB1E52076B}"/>
              </a:ext>
            </a:extLst>
          </p:cNvPr>
          <p:cNvSpPr txBox="1"/>
          <p:nvPr/>
        </p:nvSpPr>
        <p:spPr>
          <a:xfrm>
            <a:off x="6129069" y="5836712"/>
            <a:ext cx="5720459" cy="646331"/>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“Near us there is no advertising of city services; I am personally exposed to media and hear about things. My children are registered for afterschool programs in Ramat Beit Shemesh A and it’s like a ‘babysitter.’” (Fathers focus group)</a:t>
            </a:r>
          </a:p>
        </p:txBody>
      </p:sp>
      <p:sp>
        <p:nvSpPr>
          <p:cNvPr id="8" name="TextBox 7">
            <a:extLst>
              <a:ext uri="{FF2B5EF4-FFF2-40B4-BE49-F238E27FC236}">
                <a16:creationId xmlns:a16="http://schemas.microsoft.com/office/drawing/2014/main" id="{C051B2AD-358C-EAFD-C9BD-59A69369739C}"/>
              </a:ext>
            </a:extLst>
          </p:cNvPr>
          <p:cNvSpPr txBox="1"/>
          <p:nvPr/>
        </p:nvSpPr>
        <p:spPr>
          <a:xfrm>
            <a:off x="6314960" y="4471849"/>
            <a:ext cx="5685166" cy="830997"/>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“It’s not something established from the municipality, it’s not a program, it’s private individuals who open programs. We also have programs in the school afternoon frameworks. It’s not professional, but rather amateur. It’s nice but it’s not true enrichment for the child.” (Mothers, Ramat Avraham)</a:t>
            </a:r>
          </a:p>
        </p:txBody>
      </p:sp>
      <p:sp>
        <p:nvSpPr>
          <p:cNvPr id="10" name="תיבת טקסט 25">
            <a:extLst>
              <a:ext uri="{FF2B5EF4-FFF2-40B4-BE49-F238E27FC236}">
                <a16:creationId xmlns:a16="http://schemas.microsoft.com/office/drawing/2014/main" id="{7CFDC46D-58A2-6CB3-7409-734C44304243}"/>
              </a:ext>
            </a:extLst>
          </p:cNvPr>
          <p:cNvSpPr txBox="1"/>
          <p:nvPr/>
        </p:nvSpPr>
        <p:spPr>
          <a:xfrm>
            <a:off x="6121456" y="5181053"/>
            <a:ext cx="5906316" cy="473015"/>
          </a:xfrm>
          <a:prstGeom prst="rect">
            <a:avLst/>
          </a:prstGeom>
          <a:noFill/>
        </p:spPr>
        <p:txBody>
          <a:bodyPr wrap="square">
            <a:spAutoFit/>
          </a:bodyPr>
          <a:lstStyle/>
          <a:p>
            <a:pPr lvl="0" algn="l" rtl="0">
              <a:lnSpc>
                <a:spcPct val="107000"/>
              </a:lnSpc>
              <a:spcAft>
                <a:spcPts val="8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“There are only private things. One can pay privately for baby massages, and it’s an expenditure” (Mothers, Ramat Avraham)</a:t>
            </a:r>
          </a:p>
        </p:txBody>
      </p:sp>
      <p:sp>
        <p:nvSpPr>
          <p:cNvPr id="11" name="תיבת טקסט 2">
            <a:extLst>
              <a:ext uri="{FF2B5EF4-FFF2-40B4-BE49-F238E27FC236}">
                <a16:creationId xmlns:a16="http://schemas.microsoft.com/office/drawing/2014/main" id="{1963289A-84A9-A4EE-0383-E89DE012AF19}"/>
              </a:ext>
            </a:extLst>
          </p:cNvPr>
          <p:cNvSpPr txBox="1"/>
          <p:nvPr/>
        </p:nvSpPr>
        <p:spPr>
          <a:xfrm>
            <a:off x="6151298" y="882462"/>
            <a:ext cx="5937315" cy="3283848"/>
          </a:xfrm>
          <a:prstGeom prst="rect">
            <a:avLst/>
          </a:prstGeom>
          <a:noFill/>
        </p:spPr>
        <p:txBody>
          <a:bodyPr wrap="square" rtlCol="1">
            <a:spAutoFit/>
          </a:bodyPr>
          <a:lstStyle/>
          <a:p>
            <a:pPr marL="285750" indent="-285750" algn="l" rtl="0">
              <a:lnSpc>
                <a:spcPct val="150000"/>
              </a:lnSpc>
              <a:buFont typeface="Wingdings" panose="05000000000000000000" pitchFamily="2" charset="2"/>
              <a:buChar char="§"/>
            </a:pP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Only </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residents are satisfied with the municipality’s handling of early childhood needs.</a:t>
            </a:r>
          </a:p>
          <a:p>
            <a:pPr marL="285750" indent="-285750" algn="l" rtl="0">
              <a:lnSpc>
                <a:spcPct val="150000"/>
              </a:lnSpc>
              <a:buFont typeface="Wingdings" panose="05000000000000000000" pitchFamily="2" charset="2"/>
              <a:buChar char="§"/>
            </a:pP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reported that the municipality tries to resolve problems connected to public space infrastructure in response to requests from residents.</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Font typeface="Wingdings" panose="05000000000000000000" pitchFamily="2" charset="2"/>
              <a:buChar char="§"/>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residents receive information about events in the city and municipal programs for young children from local media (</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58%</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C2</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residents),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receive information from signs / notices / fliers, and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a:t>
            </a:r>
            <a:r>
              <a:rPr lang="en-US"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reported that they do not receive any information on the topic from the municipality.</a:t>
            </a:r>
          </a:p>
        </p:txBody>
      </p:sp>
      <p:graphicFrame>
        <p:nvGraphicFramePr>
          <p:cNvPr id="12" name="תרשים 17">
            <a:extLst>
              <a:ext uri="{FF2B5EF4-FFF2-40B4-BE49-F238E27FC236}">
                <a16:creationId xmlns:a16="http://schemas.microsoft.com/office/drawing/2014/main" id="{3CF0668F-AA19-614A-7377-D820B0C8C79F}"/>
              </a:ext>
            </a:extLst>
          </p:cNvPr>
          <p:cNvGraphicFramePr>
            <a:graphicFrameLocks/>
          </p:cNvGraphicFramePr>
          <p:nvPr>
            <p:extLst>
              <p:ext uri="{D42A27DB-BD31-4B8C-83A1-F6EECF244321}">
                <p14:modId xmlns:p14="http://schemas.microsoft.com/office/powerpoint/2010/main" val="3625714703"/>
              </p:ext>
            </p:extLst>
          </p:nvPr>
        </p:nvGraphicFramePr>
        <p:xfrm>
          <a:off x="77371" y="576202"/>
          <a:ext cx="6074620" cy="30948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תרשים 26">
            <a:extLst>
              <a:ext uri="{FF2B5EF4-FFF2-40B4-BE49-F238E27FC236}">
                <a16:creationId xmlns:a16="http://schemas.microsoft.com/office/drawing/2014/main" id="{8DF93521-2E8E-9C65-9B91-B102D4D6CC73}"/>
              </a:ext>
            </a:extLst>
          </p:cNvPr>
          <p:cNvGraphicFramePr>
            <a:graphicFrameLocks/>
          </p:cNvGraphicFramePr>
          <p:nvPr>
            <p:extLst>
              <p:ext uri="{D42A27DB-BD31-4B8C-83A1-F6EECF244321}">
                <p14:modId xmlns:p14="http://schemas.microsoft.com/office/powerpoint/2010/main" val="832101823"/>
              </p:ext>
            </p:extLst>
          </p:nvPr>
        </p:nvGraphicFramePr>
        <p:xfrm>
          <a:off x="212737" y="3589259"/>
          <a:ext cx="5922283" cy="2772123"/>
        </p:xfrm>
        <a:graphic>
          <a:graphicData uri="http://schemas.openxmlformats.org/drawingml/2006/chart">
            <c:chart xmlns:c="http://schemas.openxmlformats.org/drawingml/2006/chart" xmlns:r="http://schemas.openxmlformats.org/officeDocument/2006/relationships" r:id="rId6"/>
          </a:graphicData>
        </a:graphic>
      </p:graphicFrame>
      <p:sp>
        <p:nvSpPr>
          <p:cNvPr id="14" name="Speech Bubble: Rectangle 13">
            <a:extLst>
              <a:ext uri="{FF2B5EF4-FFF2-40B4-BE49-F238E27FC236}">
                <a16:creationId xmlns:a16="http://schemas.microsoft.com/office/drawing/2014/main" id="{BA1E4418-5421-F787-64BD-86757BF50930}"/>
              </a:ext>
            </a:extLst>
          </p:cNvPr>
          <p:cNvSpPr/>
          <p:nvPr/>
        </p:nvSpPr>
        <p:spPr>
          <a:xfrm>
            <a:off x="4876801" y="1473041"/>
            <a:ext cx="1143000" cy="452605"/>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31% among parents of children aged 4-6</a:t>
            </a:r>
          </a:p>
        </p:txBody>
      </p:sp>
      <p:sp>
        <p:nvSpPr>
          <p:cNvPr id="15" name="Speech Bubble: Rectangle 14">
            <a:extLst>
              <a:ext uri="{FF2B5EF4-FFF2-40B4-BE49-F238E27FC236}">
                <a16:creationId xmlns:a16="http://schemas.microsoft.com/office/drawing/2014/main" id="{8DB76EE0-5BBE-2479-7E78-9F31F0854664}"/>
              </a:ext>
            </a:extLst>
          </p:cNvPr>
          <p:cNvSpPr/>
          <p:nvPr/>
        </p:nvSpPr>
        <p:spPr>
          <a:xfrm>
            <a:off x="3419475" y="1245716"/>
            <a:ext cx="1343024"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Aft>
                <a:spcPts val="600"/>
              </a:spcAft>
            </a:pPr>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 among women</a:t>
            </a:r>
          </a:p>
          <a:p>
            <a:pPr algn="ctr" rtl="0"/>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among parents of children aged 0-3</a:t>
            </a:r>
          </a:p>
        </p:txBody>
      </p:sp>
      <p:sp>
        <p:nvSpPr>
          <p:cNvPr id="16" name="Speech Bubble: Rectangle 15">
            <a:extLst>
              <a:ext uri="{FF2B5EF4-FFF2-40B4-BE49-F238E27FC236}">
                <a16:creationId xmlns:a16="http://schemas.microsoft.com/office/drawing/2014/main" id="{443370A3-BDB4-0494-224B-DB0FB8E1D6CE}"/>
              </a:ext>
            </a:extLst>
          </p:cNvPr>
          <p:cNvSpPr/>
          <p:nvPr/>
        </p:nvSpPr>
        <p:spPr>
          <a:xfrm>
            <a:off x="319341" y="1803096"/>
            <a:ext cx="1343024" cy="317946"/>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Aft>
                <a:spcPts val="600"/>
              </a:spcAft>
            </a:pPr>
            <a:r>
              <a:rPr lang="en-US" sz="11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 among women</a:t>
            </a:r>
          </a:p>
        </p:txBody>
      </p:sp>
      <p:sp>
        <p:nvSpPr>
          <p:cNvPr id="17" name="Speech Bubble: Rectangle 16">
            <a:extLst>
              <a:ext uri="{FF2B5EF4-FFF2-40B4-BE49-F238E27FC236}">
                <a16:creationId xmlns:a16="http://schemas.microsoft.com/office/drawing/2014/main" id="{998FA018-F81C-0E9A-6267-2EB79BA21EF0}"/>
              </a:ext>
            </a:extLst>
          </p:cNvPr>
          <p:cNvSpPr/>
          <p:nvPr/>
        </p:nvSpPr>
        <p:spPr>
          <a:xfrm>
            <a:off x="1776667" y="1245716"/>
            <a:ext cx="1430610"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Aft>
                <a:spcPts val="600"/>
              </a:spcAft>
            </a:pPr>
            <a:r>
              <a:rPr lang="en-US"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24% among women</a:t>
            </a:r>
          </a:p>
          <a:p>
            <a:pPr algn="ctr" rtl="0"/>
            <a:r>
              <a:rPr lang="en-US"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21% among parents of children aged 0-1</a:t>
            </a:r>
          </a:p>
        </p:txBody>
      </p:sp>
      <p:sp>
        <p:nvSpPr>
          <p:cNvPr id="18" name="Speech Bubble: Rectangle 17">
            <a:extLst>
              <a:ext uri="{FF2B5EF4-FFF2-40B4-BE49-F238E27FC236}">
                <a16:creationId xmlns:a16="http://schemas.microsoft.com/office/drawing/2014/main" id="{639648F9-98EB-FAAE-C450-8EEC56D6FE01}"/>
              </a:ext>
            </a:extLst>
          </p:cNvPr>
          <p:cNvSpPr/>
          <p:nvPr/>
        </p:nvSpPr>
        <p:spPr>
          <a:xfrm>
            <a:off x="3609168" y="4217235"/>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9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42% among women</a:t>
            </a:r>
          </a:p>
          <a:p>
            <a:pPr algn="ctr" rtl="0"/>
            <a:r>
              <a:rPr lang="en-US" sz="9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among parents of children aged 4-6</a:t>
            </a:r>
          </a:p>
        </p:txBody>
      </p:sp>
      <p:sp>
        <p:nvSpPr>
          <p:cNvPr id="19" name="Speech Bubble: Rectangle 18">
            <a:extLst>
              <a:ext uri="{FF2B5EF4-FFF2-40B4-BE49-F238E27FC236}">
                <a16:creationId xmlns:a16="http://schemas.microsoft.com/office/drawing/2014/main" id="{C6955BFE-196D-CE42-1959-8748BDEC4908}"/>
              </a:ext>
            </a:extLst>
          </p:cNvPr>
          <p:cNvSpPr/>
          <p:nvPr/>
        </p:nvSpPr>
        <p:spPr>
          <a:xfrm>
            <a:off x="2168241" y="4221336"/>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Aft>
                <a:spcPts val="600"/>
              </a:spcAft>
            </a:pPr>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 among women</a:t>
            </a:r>
          </a:p>
          <a:p>
            <a:pPr algn="ctr" rtl="0">
              <a:spcAft>
                <a:spcPts val="600"/>
              </a:spcAft>
            </a:pPr>
            <a:r>
              <a:rPr lang="en-US"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among Rama C2 residents</a:t>
            </a:r>
          </a:p>
        </p:txBody>
      </p:sp>
      <p:sp>
        <p:nvSpPr>
          <p:cNvPr id="20" name="Speech Bubble: Rectangle 19">
            <a:extLst>
              <a:ext uri="{FF2B5EF4-FFF2-40B4-BE49-F238E27FC236}">
                <a16:creationId xmlns:a16="http://schemas.microsoft.com/office/drawing/2014/main" id="{4B0D56F2-0577-5956-4C6B-112448C0709F}"/>
              </a:ext>
            </a:extLst>
          </p:cNvPr>
          <p:cNvSpPr/>
          <p:nvPr/>
        </p:nvSpPr>
        <p:spPr>
          <a:xfrm>
            <a:off x="208095" y="4354785"/>
            <a:ext cx="1344817"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Aft>
                <a:spcPts val="600"/>
              </a:spcAft>
            </a:pPr>
            <a:r>
              <a:rPr lang="en-US"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25% among women</a:t>
            </a:r>
          </a:p>
          <a:p>
            <a:pPr algn="ctr" rtl="0">
              <a:spcAft>
                <a:spcPts val="600"/>
              </a:spcAft>
            </a:pPr>
            <a:r>
              <a:rPr lang="en-US" sz="105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among Rama C2 residents</a:t>
            </a:r>
          </a:p>
        </p:txBody>
      </p:sp>
      <p:pic>
        <p:nvPicPr>
          <p:cNvPr id="21" name="תמונה 4">
            <a:extLst>
              <a:ext uri="{FF2B5EF4-FFF2-40B4-BE49-F238E27FC236}">
                <a16:creationId xmlns:a16="http://schemas.microsoft.com/office/drawing/2014/main" id="{81515564-62BC-3576-F392-EF56D24D41B8}"/>
              </a:ext>
            </a:extLst>
          </p:cNvPr>
          <p:cNvPicPr>
            <a:picLocks noChangeAspect="1"/>
          </p:cNvPicPr>
          <p:nvPr/>
        </p:nvPicPr>
        <p:blipFill>
          <a:blip r:embed="rId7"/>
          <a:stretch>
            <a:fillRect/>
          </a:stretch>
        </p:blipFill>
        <p:spPr>
          <a:xfrm>
            <a:off x="11415532" y="5509995"/>
            <a:ext cx="584594" cy="393209"/>
          </a:xfrm>
          <a:prstGeom prst="rect">
            <a:avLst/>
          </a:prstGeom>
        </p:spPr>
      </p:pic>
      <p:sp>
        <p:nvSpPr>
          <p:cNvPr id="22" name="TextBox 21">
            <a:extLst>
              <a:ext uri="{FF2B5EF4-FFF2-40B4-BE49-F238E27FC236}">
                <a16:creationId xmlns:a16="http://schemas.microsoft.com/office/drawing/2014/main" id="{B69C7FF7-7186-D924-9D50-42A39B480281}"/>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strike="sngStrike"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Accompanying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Supportive</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3599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3">
            <a:extLst>
              <a:ext uri="{FF2B5EF4-FFF2-40B4-BE49-F238E27FC236}">
                <a16:creationId xmlns:a16="http://schemas.microsoft.com/office/drawing/2014/main" id="{7905D557-1E5D-0722-E6C1-D25F4DA54C63}"/>
              </a:ext>
            </a:extLst>
          </p:cNvPr>
          <p:cNvPicPr>
            <a:picLocks noChangeAspect="1"/>
          </p:cNvPicPr>
          <p:nvPr/>
        </p:nvPicPr>
        <p:blipFill>
          <a:blip r:embed="rId3"/>
          <a:stretch>
            <a:fillRect/>
          </a:stretch>
        </p:blipFill>
        <p:spPr>
          <a:xfrm>
            <a:off x="1" y="4487159"/>
            <a:ext cx="12191998" cy="1961067"/>
          </a:xfrm>
          <a:prstGeom prst="rect">
            <a:avLst/>
          </a:prstGeom>
        </p:spPr>
      </p:pic>
      <p:sp>
        <p:nvSpPr>
          <p:cNvPr id="6" name="TextBox 5">
            <a:extLst>
              <a:ext uri="{FF2B5EF4-FFF2-40B4-BE49-F238E27FC236}">
                <a16:creationId xmlns:a16="http://schemas.microsoft.com/office/drawing/2014/main" id="{2E0078E3-EED5-737C-2A1B-CC0337F3F218}"/>
              </a:ext>
            </a:extLst>
          </p:cNvPr>
          <p:cNvSpPr txBox="1"/>
          <p:nvPr/>
        </p:nvSpPr>
        <p:spPr>
          <a:xfrm>
            <a:off x="4430598" y="4515506"/>
            <a:ext cx="7182682" cy="1889556"/>
          </a:xfrm>
          <a:prstGeom prst="rect">
            <a:avLst/>
          </a:prstGeom>
          <a:noFill/>
        </p:spPr>
        <p:txBody>
          <a:bodyPr wrap="square" lIns="91440" tIns="45720" rIns="91440" bIns="45720" anchor="t">
            <a:spAutoFit/>
          </a:bodyPr>
          <a:lstStyle/>
          <a:p>
            <a:pPr algn="l" rtl="0">
              <a:lnSpc>
                <a:spcPct val="107000"/>
              </a:lnSpc>
              <a:spcAft>
                <a:spcPts val="600"/>
              </a:spcAft>
            </a:pPr>
            <a:r>
              <a:rPr lang="en-US"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Ramat Avraham Mothers</a:t>
            </a:r>
          </a:p>
          <a:p>
            <a:pPr algn="l" rtl="0">
              <a:lnSpc>
                <a:spcPct val="107000"/>
              </a:lnSpc>
              <a:spcAft>
                <a:spcPts val="6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didn’t think it would be so nice with the female neighbors; people are very pleasant; everyone is very caring towards others. On Shabbat night we go down to a central roundabout, where it’s impossible to sit during weekdays; this is the meeting spot; there is artificial grass there.”</a:t>
            </a:r>
          </a:p>
          <a:p>
            <a:pPr algn="l" rtl="0">
              <a:lnSpc>
                <a:spcPct val="107000"/>
              </a:lnSpc>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 neighbors are like brothers and sisters.”</a:t>
            </a:r>
          </a:p>
          <a:p>
            <a:pPr algn="l" rtl="0">
              <a:lnSpc>
                <a:spcPct val="107000"/>
              </a:lnSpc>
              <a:spcAft>
                <a:spcPts val="600"/>
              </a:spcAft>
            </a:pPr>
            <a:r>
              <a:rPr lang="en-US"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C1 Mothers</a:t>
            </a:r>
          </a:p>
          <a:p>
            <a:pPr algn="l" rtl="0">
              <a:lnSpc>
                <a:spcPct val="107000"/>
              </a:lnSpc>
            </a:pPr>
            <a:r>
              <a:rPr lang="en-US" sz="1200" dirty="0">
                <a:solidFill>
                  <a:schemeClr val="tx1">
                    <a:lumMod val="75000"/>
                    <a:lumOff val="25000"/>
                  </a:schemeClr>
                </a:solidFill>
                <a:latin typeface="Segoe UI"/>
                <a:ea typeface="Tahoma"/>
                <a:cs typeface="Segoe UI"/>
              </a:rPr>
              <a:t>I have neighbors, but it’s less [a matter of] help, because it is difficult to take care of the children. They all have their own [children] and are very busy.”</a:t>
            </a:r>
          </a:p>
        </p:txBody>
      </p:sp>
      <p:sp>
        <p:nvSpPr>
          <p:cNvPr id="7" name="TextBox 6">
            <a:extLst>
              <a:ext uri="{FF2B5EF4-FFF2-40B4-BE49-F238E27FC236}">
                <a16:creationId xmlns:a16="http://schemas.microsoft.com/office/drawing/2014/main" id="{63F39D29-28CB-1AAC-05BB-901450BAA653}"/>
              </a:ext>
            </a:extLst>
          </p:cNvPr>
          <p:cNvSpPr txBox="1"/>
          <p:nvPr/>
        </p:nvSpPr>
        <p:spPr>
          <a:xfrm>
            <a:off x="0" y="3066332"/>
            <a:ext cx="12191999" cy="1153393"/>
          </a:xfrm>
          <a:prstGeom prst="rect">
            <a:avLst/>
          </a:prstGeom>
          <a:solidFill>
            <a:srgbClr val="9AB1B7"/>
          </a:solidFill>
          <a:ln>
            <a:noFill/>
          </a:ln>
        </p:spPr>
        <p:txBody>
          <a:bodyPr wrap="square" rtlCol="0">
            <a:spAutoFit/>
          </a:bodyPr>
          <a:lstStyle/>
          <a:p>
            <a:pPr marL="182880" algn="l" rtl="0">
              <a:lnSpc>
                <a:spcPct val="150000"/>
              </a:lnSpc>
              <a:spcAft>
                <a:spcPts val="600"/>
              </a:spcAft>
            </a:pPr>
            <a:r>
              <a:rPr lang="en-US" sz="1100" b="1" dirty="0">
                <a:solidFill>
                  <a:schemeClr val="bg1"/>
                </a:solidFill>
                <a:latin typeface="Segoe UI" panose="020B0502040204020203" pitchFamily="34" charset="0"/>
                <a:cs typeface="Segoe UI" panose="020B0502040204020203" pitchFamily="34" charset="0"/>
              </a:rPr>
              <a:t>The differences between C1 and Ramat Avraham residents were also expressed in statements by focus group participants and in conversations with residents during the observations.</a:t>
            </a:r>
          </a:p>
          <a:p>
            <a:pPr marL="182880" algn="l" rtl="0">
              <a:lnSpc>
                <a:spcPct val="150000"/>
              </a:lnSpc>
              <a:spcAft>
                <a:spcPts val="600"/>
              </a:spcAft>
            </a:pPr>
            <a:r>
              <a:rPr lang="en-US" sz="1100" b="1" dirty="0">
                <a:solidFill>
                  <a:schemeClr val="bg1"/>
                </a:solidFill>
                <a:latin typeface="Segoe UI" panose="020B0502040204020203" pitchFamily="34" charset="0"/>
                <a:cs typeface="Segoe UI" panose="020B0502040204020203" pitchFamily="34" charset="0"/>
              </a:rPr>
              <a:t>Mothers living in Beit Avraham spoke about meetings on Sabbath evenings, organized social evenings, and meetings in building parking spaces. In contrast, only some of the C1 mothers spoke about a sense of community. Among the fathers (from both neighborhoods) there was agreement that there is only minimal connection among neighbors.</a:t>
            </a:r>
          </a:p>
        </p:txBody>
      </p:sp>
      <p:sp>
        <p:nvSpPr>
          <p:cNvPr id="8" name="TextBox 7">
            <a:extLst>
              <a:ext uri="{FF2B5EF4-FFF2-40B4-BE49-F238E27FC236}">
                <a16:creationId xmlns:a16="http://schemas.microsoft.com/office/drawing/2014/main" id="{CD7545D1-7274-D504-6373-65842E49AB61}"/>
              </a:ext>
            </a:extLst>
          </p:cNvPr>
          <p:cNvSpPr txBox="1"/>
          <p:nvPr/>
        </p:nvSpPr>
        <p:spPr>
          <a:xfrm>
            <a:off x="-1" y="-586"/>
            <a:ext cx="12192000" cy="378693"/>
          </a:xfrm>
          <a:prstGeom prst="rect">
            <a:avLst/>
          </a:prstGeom>
          <a:solidFill>
            <a:srgbClr val="36636F"/>
          </a:solidFill>
        </p:spPr>
        <p:txBody>
          <a:bodyPr wrap="square" rtlCol="0">
            <a:spAutoFit/>
          </a:bodyPr>
          <a:lstStyle/>
          <a:p>
            <a:pPr algn="l" rtl="0">
              <a:lnSpc>
                <a:spcPct val="115000"/>
              </a:lnSpc>
              <a:spcAft>
                <a:spcPts val="1000"/>
              </a:spcAft>
            </a:pP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Findings	Community Among Parents, Social Interaction, and Sense of Belonging to Beit Shemesh</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תיבת טקסט 12">
            <a:extLst>
              <a:ext uri="{FF2B5EF4-FFF2-40B4-BE49-F238E27FC236}">
                <a16:creationId xmlns:a16="http://schemas.microsoft.com/office/drawing/2014/main" id="{7F3636F0-69E4-7AFF-467C-558AA9BEE1D7}"/>
              </a:ext>
            </a:extLst>
          </p:cNvPr>
          <p:cNvSpPr txBox="1"/>
          <p:nvPr/>
        </p:nvSpPr>
        <p:spPr>
          <a:xfrm>
            <a:off x="578716" y="662638"/>
            <a:ext cx="11034564" cy="2200602"/>
          </a:xfrm>
          <a:prstGeom prst="rect">
            <a:avLst/>
          </a:prstGeom>
          <a:noFill/>
        </p:spPr>
        <p:txBody>
          <a:bodyPr wrap="square" rtlCol="1">
            <a:spAutoFit/>
          </a:bodyPr>
          <a:lstStyle/>
          <a:p>
            <a:pPr algn="l" rtl="0"/>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Analysis of the survey’s findings indicates that—</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he-IL" sz="18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54%</a:t>
            </a:r>
            <a:r>
              <a:rPr kumimoji="0" lang="he-IL" sz="1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8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of Beit Shemesh residents feel a great sense of social belonging to the parents' community in their neighborhoods (</a:t>
            </a: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61%</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for parents of children aged 0-3). In terms of neighborhoods, C1 residents feel less community belonging that respondents as a whole (</a:t>
            </a: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36%</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he-IL" sz="18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68%</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of them trust that their neighbors/friends will be able to help them when needed (</a:t>
            </a: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73%</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of parents to children aged 0-3).</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 quarter</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of residents initiate or are greatly willing to act to advance early childhood issues in their area of residence (</a:t>
            </a: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38%</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among </a:t>
            </a: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C2</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residents).</a:t>
            </a:r>
          </a:p>
          <a:p>
            <a:pPr marL="285750" indent="-285750" algn="l" rtl="0">
              <a:buFont typeface="Wingdings" panose="05000000000000000000" pitchFamily="2" charset="2"/>
              <a:buChar char="§"/>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34%</a:t>
            </a:r>
            <a:r>
              <a:rPr lang="en-US"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reported that residents do not maintain the order and cleanliness of the public spaces surrounding their living area.</a:t>
            </a:r>
          </a:p>
        </p:txBody>
      </p:sp>
      <p:pic>
        <p:nvPicPr>
          <p:cNvPr id="10" name="תמונה 2">
            <a:extLst>
              <a:ext uri="{FF2B5EF4-FFF2-40B4-BE49-F238E27FC236}">
                <a16:creationId xmlns:a16="http://schemas.microsoft.com/office/drawing/2014/main" id="{97CD6FDD-6C54-C747-93EC-A1ED85813709}"/>
              </a:ext>
            </a:extLst>
          </p:cNvPr>
          <p:cNvPicPr>
            <a:picLocks noChangeAspect="1"/>
          </p:cNvPicPr>
          <p:nvPr/>
        </p:nvPicPr>
        <p:blipFill>
          <a:blip r:embed="rId4"/>
          <a:stretch>
            <a:fillRect/>
          </a:stretch>
        </p:blipFill>
        <p:spPr>
          <a:xfrm>
            <a:off x="11067387" y="4138742"/>
            <a:ext cx="914479" cy="629715"/>
          </a:xfrm>
          <a:prstGeom prst="rect">
            <a:avLst/>
          </a:prstGeom>
        </p:spPr>
      </p:pic>
      <p:pic>
        <p:nvPicPr>
          <p:cNvPr id="11" name="תמונה 4">
            <a:extLst>
              <a:ext uri="{FF2B5EF4-FFF2-40B4-BE49-F238E27FC236}">
                <a16:creationId xmlns:a16="http://schemas.microsoft.com/office/drawing/2014/main" id="{85702650-1CDE-B978-9EA0-C0B66A49FFAC}"/>
              </a:ext>
            </a:extLst>
          </p:cNvPr>
          <p:cNvPicPr>
            <a:picLocks noChangeAspect="1"/>
          </p:cNvPicPr>
          <p:nvPr/>
        </p:nvPicPr>
        <p:blipFill>
          <a:blip r:embed="rId5"/>
          <a:stretch>
            <a:fillRect/>
          </a:stretch>
        </p:blipFill>
        <p:spPr>
          <a:xfrm>
            <a:off x="210134" y="4172115"/>
            <a:ext cx="936213" cy="629715"/>
          </a:xfrm>
          <a:prstGeom prst="rect">
            <a:avLst/>
          </a:prstGeom>
        </p:spPr>
      </p:pic>
      <p:sp>
        <p:nvSpPr>
          <p:cNvPr id="12" name="TextBox 11">
            <a:extLst>
              <a:ext uri="{FF2B5EF4-FFF2-40B4-BE49-F238E27FC236}">
                <a16:creationId xmlns:a16="http://schemas.microsoft.com/office/drawing/2014/main" id="{A9622376-DBC8-4D44-130B-3017DB444D57}"/>
              </a:ext>
            </a:extLst>
          </p:cNvPr>
          <p:cNvSpPr txBox="1"/>
          <p:nvPr/>
        </p:nvSpPr>
        <p:spPr>
          <a:xfrm>
            <a:off x="578716" y="4807002"/>
            <a:ext cx="3682199" cy="1340432"/>
          </a:xfrm>
          <a:prstGeom prst="rect">
            <a:avLst/>
          </a:prstGeom>
          <a:noFill/>
        </p:spPr>
        <p:txBody>
          <a:bodyPr wrap="square">
            <a:spAutoFit/>
          </a:bodyPr>
          <a:lstStyle/>
          <a:p>
            <a:pPr algn="l" rtl="0">
              <a:lnSpc>
                <a:spcPct val="107000"/>
              </a:lnSpc>
              <a:spcAft>
                <a:spcPts val="600"/>
              </a:spcAft>
            </a:pPr>
            <a:r>
              <a:rPr lang="en-US"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Fathers</a:t>
            </a:r>
            <a:endPar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lnSpc>
                <a:spcPct val="107000"/>
              </a:lnSpc>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“[Interactions among] [n]eighbors are ‘Hello,’ ‘Hello;’ there are not many meetings beyond [that]. I am not personally yet connected to a community here. This is something that I and my children lack. Among men there is not much interaction.”</a:t>
            </a:r>
          </a:p>
        </p:txBody>
      </p:sp>
    </p:spTree>
    <p:extLst>
      <p:ext uri="{BB962C8B-B14F-4D97-AF65-F5344CB8AC3E}">
        <p14:creationId xmlns:p14="http://schemas.microsoft.com/office/powerpoint/2010/main" val="17089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5319D80-C6E8-9842-1388-539759086EBC}"/>
              </a:ext>
            </a:extLst>
          </p:cNvPr>
          <p:cNvGraphicFramePr>
            <a:graphicFrameLocks noGrp="1"/>
          </p:cNvGraphicFramePr>
          <p:nvPr>
            <p:extLst>
              <p:ext uri="{D42A27DB-BD31-4B8C-83A1-F6EECF244321}">
                <p14:modId xmlns:p14="http://schemas.microsoft.com/office/powerpoint/2010/main" val="3314113248"/>
              </p:ext>
            </p:extLst>
          </p:nvPr>
        </p:nvGraphicFramePr>
        <p:xfrm>
          <a:off x="106848" y="263267"/>
          <a:ext cx="11933382" cy="6294120"/>
        </p:xfrm>
        <a:graphic>
          <a:graphicData uri="http://schemas.openxmlformats.org/drawingml/2006/table">
            <a:tbl>
              <a:tblPr rtl="1" firstRow="1" bandRow="1">
                <a:tableStyleId>{5940675A-B579-460E-94D1-54222C63F5DA}</a:tableStyleId>
              </a:tblPr>
              <a:tblGrid>
                <a:gridCol w="2895599">
                  <a:extLst>
                    <a:ext uri="{9D8B030D-6E8A-4147-A177-3AD203B41FA5}">
                      <a16:colId xmlns:a16="http://schemas.microsoft.com/office/drawing/2014/main" val="900124159"/>
                    </a:ext>
                  </a:extLst>
                </a:gridCol>
                <a:gridCol w="3222013">
                  <a:extLst>
                    <a:ext uri="{9D8B030D-6E8A-4147-A177-3AD203B41FA5}">
                      <a16:colId xmlns:a16="http://schemas.microsoft.com/office/drawing/2014/main" val="2232404127"/>
                    </a:ext>
                  </a:extLst>
                </a:gridCol>
                <a:gridCol w="2954045">
                  <a:extLst>
                    <a:ext uri="{9D8B030D-6E8A-4147-A177-3AD203B41FA5}">
                      <a16:colId xmlns:a16="http://schemas.microsoft.com/office/drawing/2014/main" val="1764736889"/>
                    </a:ext>
                  </a:extLst>
                </a:gridCol>
                <a:gridCol w="2861725">
                  <a:extLst>
                    <a:ext uri="{9D8B030D-6E8A-4147-A177-3AD203B41FA5}">
                      <a16:colId xmlns:a16="http://schemas.microsoft.com/office/drawing/2014/main" val="2101772589"/>
                    </a:ext>
                  </a:extLst>
                </a:gridCol>
              </a:tblGrid>
              <a:tr h="646515">
                <a:tc>
                  <a:txBody>
                    <a:bodyPr/>
                    <a:lstStyle/>
                    <a:p>
                      <a:pPr marL="0" indent="0" algn="l" rtl="0">
                        <a:buClr>
                          <a:schemeClr val="bg1"/>
                        </a:buClr>
                        <a:buFont typeface="Wingdings" panose="05000000000000000000" pitchFamily="2" charset="2"/>
                        <a:buNone/>
                      </a:pPr>
                      <a:r>
                        <a:rPr lang="en-US" sz="1600" b="1" kern="1200" dirty="0">
                          <a:solidFill>
                            <a:schemeClr val="bg1"/>
                          </a:solidFill>
                          <a:latin typeface="Segoe UI" panose="020B0502040204020203" pitchFamily="34" charset="0"/>
                          <a:ea typeface="+mn-ea"/>
                          <a:cs typeface="Segoe UI" panose="020B0502040204020203" pitchFamily="34" charset="0"/>
                        </a:rPr>
                        <a:t>Most Beit Shemesh residents don’t own a car and move around in the neighborhood on foot throughout the day, while physical conditions involve long distances, hilly topography, infrequent buses, and safety hazards from construction work.</a:t>
                      </a:r>
                    </a:p>
                    <a:p>
                      <a:pPr marL="0" indent="0">
                        <a:buClr>
                          <a:schemeClr val="bg1"/>
                        </a:buClr>
                        <a:buFont typeface="Wingdings" panose="05000000000000000000" pitchFamily="2" charset="2"/>
                        <a:buNone/>
                      </a:pP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chemeClr val="bg1"/>
                          </a:solidFill>
                          <a:latin typeface="Segoe UI" panose="020B0502040204020203" pitchFamily="34" charset="0"/>
                          <a:cs typeface="Segoe UI" panose="020B0502040204020203" pitchFamily="34" charset="0"/>
                        </a:rPr>
                        <a:t>Most residents don’t spend time in public space / playgrounds in the city because they lack playgrounds near their homes; play facilities are not adapted to a broad spectrum of ages; and spaces are not adapted for spending time or unsafe.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Segoe UI" panose="020B0502040204020203" pitchFamily="34" charset="0"/>
                          <a:cs typeface="Segoe UI" panose="020B0502040204020203" pitchFamily="34" charset="0"/>
                        </a:rPr>
                        <a:t>There is an evident lack of dedicated services for early childhood in residential neighborhoods. About a third of residents did not make any use of early childhood services or content for parents (institutional or private).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kern="1200" dirty="0">
                          <a:solidFill>
                            <a:schemeClr val="bg1"/>
                          </a:solidFill>
                          <a:latin typeface="Segoe UI" panose="020B0502040204020203" pitchFamily="34" charset="0"/>
                          <a:ea typeface="+mn-ea"/>
                          <a:cs typeface="Segoe UI" panose="020B0502040204020203" pitchFamily="34" charset="0"/>
                        </a:rPr>
                        <a:t>Most Beit Shemesh residents feel a high sense of belonging to the city and trust that their neighbors will help them when needed. Some are willing to </a:t>
                      </a:r>
                      <a:r>
                        <a:rPr lang="en-US" altLang="he-IL" sz="1600" b="1" kern="1200" dirty="0" err="1">
                          <a:solidFill>
                            <a:schemeClr val="bg1"/>
                          </a:solidFill>
                          <a:latin typeface="Segoe UI" panose="020B0502040204020203" pitchFamily="34" charset="0"/>
                          <a:ea typeface="+mn-ea"/>
                          <a:cs typeface="Segoe UI" panose="020B0502040204020203" pitchFamily="34" charset="0"/>
                        </a:rPr>
                        <a:t>tinitiate</a:t>
                      </a:r>
                      <a:r>
                        <a:rPr lang="en-US" altLang="he-IL" sz="1600" b="1" kern="1200" dirty="0">
                          <a:solidFill>
                            <a:schemeClr val="bg1"/>
                          </a:solidFill>
                          <a:latin typeface="Segoe UI" panose="020B0502040204020203" pitchFamily="34" charset="0"/>
                          <a:ea typeface="+mn-ea"/>
                          <a:cs typeface="Segoe UI" panose="020B0502040204020203" pitchFamily="34" charset="0"/>
                        </a:rPr>
                        <a:t> and act to advance early childhood issues in their areas of residence.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3361990">
                <a:tc>
                  <a:txBody>
                    <a:bodyPr/>
                    <a:lstStyle/>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important to address safety in public space, primarily in neighborhoods with massive construction ongoing.</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worth considering the topic of the frequency of public transit in Beit Shemesh, primarily in C1.</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promote initiatives that contribute to the sense of safety in public space (e.g., road safety activities in preschools).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l" rtl="0">
                        <a:spcBef>
                          <a:spcPts val="600"/>
                        </a:spcBef>
                        <a:buFont typeface="Wingdings" panose="05000000000000000000" pitchFamily="2" charset="2"/>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It is worth acting to map possible spaces for spending time near the home and promoting making them usable as temporary spaces for play and spending time through initiating activities in public space.</a:t>
                      </a:r>
                    </a:p>
                    <a:p>
                      <a:pPr marL="285750" indent="-285750" algn="l" rtl="0">
                        <a:spcBef>
                          <a:spcPts val="600"/>
                        </a:spcBef>
                        <a:buFont typeface="Wingdings" panose="05000000000000000000" pitchFamily="2" charset="2"/>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It is worth considering the possibility of building pocket gardens in broad distribution, with play facilities adapted to a variety of ages.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7432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desirable to consider the distribution of early childhood services in the city such that residents receive the services they need within walking distance of their homes.</a:t>
                      </a:r>
                    </a:p>
                    <a:p>
                      <a:pPr marL="27432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hold activities for parents and children in neighborhood centers, in collaboration with community or municipal entities (e.g., family health centers, HMOs, community centers, and schools).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planning initiatives for young children and their parents, it is recommended to involve parents interested in taking part in them. This can also improve the level of residents’ trust in the municipality.</a:t>
                      </a:r>
                    </a:p>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It should be considered whether communities of active parents can be encouraged in various neighborhoods, primarily in C1.</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225504D9-09A5-B7EE-9150-0E35F48976A3}"/>
              </a:ext>
            </a:extLst>
          </p:cNvPr>
          <p:cNvSpPr txBox="1"/>
          <p:nvPr/>
        </p:nvSpPr>
        <p:spPr>
          <a:xfrm>
            <a:off x="0" y="-29464"/>
            <a:ext cx="12192000" cy="338554"/>
          </a:xfrm>
          <a:prstGeom prst="rect">
            <a:avLst/>
          </a:prstGeom>
          <a:solidFill>
            <a:srgbClr val="36636F"/>
          </a:solidFill>
        </p:spPr>
        <p:txBody>
          <a:bodyPr wrap="square" rtlCol="0">
            <a:spAutoFit/>
          </a:bodyPr>
          <a:lstStyle/>
          <a:p>
            <a:pPr algn="l" rtl="0">
              <a:spcBef>
                <a:spcPts val="1000"/>
              </a:spcBef>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B – Target Audience: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Beit Shemesh</a:t>
            </a: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Residents,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Parents and Their 0-6-Year-Old Children</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4587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653C464D-CE5F-16A8-5149-8AF802F451C2}"/>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7">
            <a:extLst>
              <a:ext uri="{FF2B5EF4-FFF2-40B4-BE49-F238E27FC236}">
                <a16:creationId xmlns:a16="http://schemas.microsoft.com/office/drawing/2014/main" id="{BE19A3EC-7C47-C23A-0E59-C92BC332F928}"/>
              </a:ext>
            </a:extLst>
          </p:cNvPr>
          <p:cNvSpPr/>
          <p:nvPr/>
        </p:nvSpPr>
        <p:spPr>
          <a:xfrm>
            <a:off x="6817355" y="1876669"/>
            <a:ext cx="5374645" cy="2528897"/>
          </a:xfrm>
          <a:prstGeom prst="rect">
            <a:avLst/>
          </a:prstGeom>
        </p:spPr>
        <p:txBody>
          <a:bodyPr wrap="square">
            <a:spAutoFit/>
          </a:bodyPr>
          <a:lstStyle/>
          <a:p>
            <a:pPr algn="ctr" rtl="0">
              <a:spcBef>
                <a:spcPts val="1000"/>
              </a:spcBef>
            </a:pPr>
            <a:r>
              <a:rPr lang="en-US" sz="5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C</a:t>
            </a:r>
            <a:endParaRPr lang="he-IL" sz="5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800" dirty="0">
                <a:solidFill>
                  <a:schemeClr val="bg1"/>
                </a:solidFill>
                <a:latin typeface="Segoe UI" panose="020B0502040204020203" pitchFamily="34" charset="0"/>
                <a:ea typeface="Tahoma" panose="020B0604030504040204" pitchFamily="34" charset="0"/>
                <a:cs typeface="Segoe UI" panose="020B0502040204020203" pitchFamily="34" charset="0"/>
              </a:rPr>
              <a:t>Hints of Change in Beit Shemesh</a:t>
            </a:r>
            <a:endParaRPr lang="he-IL" sz="48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7" name="מלבן מעוגל 8">
            <a:extLst>
              <a:ext uri="{FF2B5EF4-FFF2-40B4-BE49-F238E27FC236}">
                <a16:creationId xmlns:a16="http://schemas.microsoft.com/office/drawing/2014/main" id="{E2A03996-1C7D-457E-E700-7828667A664E}"/>
              </a:ext>
            </a:extLst>
          </p:cNvPr>
          <p:cNvSpPr/>
          <p:nvPr/>
        </p:nvSpPr>
        <p:spPr>
          <a:xfrm rot="4329447">
            <a:off x="6790016" y="110590"/>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11">
            <a:extLst>
              <a:ext uri="{FF2B5EF4-FFF2-40B4-BE49-F238E27FC236}">
                <a16:creationId xmlns:a16="http://schemas.microsoft.com/office/drawing/2014/main" id="{43CDE281-8B62-3669-764B-45A2E16B1B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a:xfrm>
            <a:off x="470458" y="3356533"/>
            <a:ext cx="5492688" cy="2987239"/>
          </a:xfrm>
          <a:prstGeom prst="rect">
            <a:avLst/>
          </a:prstGeom>
        </p:spPr>
      </p:pic>
      <p:pic>
        <p:nvPicPr>
          <p:cNvPr id="9" name="תמונה 2">
            <a:extLst>
              <a:ext uri="{FF2B5EF4-FFF2-40B4-BE49-F238E27FC236}">
                <a16:creationId xmlns:a16="http://schemas.microsoft.com/office/drawing/2014/main" id="{2D734800-FF54-43E0-D52F-531A42943FF1}"/>
              </a:ext>
            </a:extLst>
          </p:cNvPr>
          <p:cNvPicPr>
            <a:picLocks noChangeAspect="1"/>
          </p:cNvPicPr>
          <p:nvPr/>
        </p:nvPicPr>
        <p:blipFill>
          <a:blip r:embed="rId4"/>
          <a:stretch>
            <a:fillRect/>
          </a:stretch>
        </p:blipFill>
        <p:spPr>
          <a:xfrm>
            <a:off x="461264" y="105002"/>
            <a:ext cx="5492688" cy="3242478"/>
          </a:xfrm>
          <a:prstGeom prst="rect">
            <a:avLst/>
          </a:prstGeom>
        </p:spPr>
      </p:pic>
    </p:spTree>
    <p:extLst>
      <p:ext uri="{BB962C8B-B14F-4D97-AF65-F5344CB8AC3E}">
        <p14:creationId xmlns:p14="http://schemas.microsoft.com/office/powerpoint/2010/main" val="408178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CFA06E4F-7F9E-859D-5229-F1F2C65AF657}"/>
              </a:ext>
            </a:extLst>
          </p:cNvPr>
          <p:cNvSpPr txBox="1"/>
          <p:nvPr/>
        </p:nvSpPr>
        <p:spPr>
          <a:xfrm>
            <a:off x="6907252" y="451101"/>
            <a:ext cx="5101683" cy="5955798"/>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Three training sessions were held as part of the training for team members from the anchor cities participating in the Urban95 national expansion program:</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day tour at early childhood centers in Holon and Tel Aviv Port</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joint seminar with the Beit Shemesh team in Holon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At the end of each training session the participants were given a questionnaire. In the following slides we present the feedback findings regarding the training provided thus far for Beit Shemesh’s leadership team (N=14)</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In addition, a focus group with key municipal officials was held in order to characterize their perception of the potential for change.</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pic>
        <p:nvPicPr>
          <p:cNvPr id="7" name="תמונה 2">
            <a:extLst>
              <a:ext uri="{FF2B5EF4-FFF2-40B4-BE49-F238E27FC236}">
                <a16:creationId xmlns:a16="http://schemas.microsoft.com/office/drawing/2014/main" id="{C91FEDEE-340E-546A-5628-3E569840BB42}"/>
              </a:ext>
            </a:extLst>
          </p:cNvPr>
          <p:cNvPicPr>
            <a:picLocks noChangeAspect="1"/>
          </p:cNvPicPr>
          <p:nvPr/>
        </p:nvPicPr>
        <p:blipFill rotWithShape="1">
          <a:blip r:embed="rId3"/>
          <a:srcRect l="10800" r="10734"/>
          <a:stretch/>
        </p:blipFill>
        <p:spPr>
          <a:xfrm>
            <a:off x="2" y="467140"/>
            <a:ext cx="6724185" cy="5985568"/>
          </a:xfrm>
          <a:prstGeom prst="rect">
            <a:avLst/>
          </a:prstGeom>
        </p:spPr>
      </p:pic>
      <p:sp>
        <p:nvSpPr>
          <p:cNvPr id="8" name="TextBox 7">
            <a:extLst>
              <a:ext uri="{FF2B5EF4-FFF2-40B4-BE49-F238E27FC236}">
                <a16:creationId xmlns:a16="http://schemas.microsoft.com/office/drawing/2014/main" id="{D8C5BA6B-8763-1A48-9100-DF0052718737}"/>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The Burgeoning Perceptual Shift among Municipal Officials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570022"/>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11">
            <a:extLst>
              <a:ext uri="{FF2B5EF4-FFF2-40B4-BE49-F238E27FC236}">
                <a16:creationId xmlns:a16="http://schemas.microsoft.com/office/drawing/2014/main" id="{5DF46989-77DB-4DF3-A086-A0BE655EF8E1}"/>
              </a:ext>
            </a:extLst>
          </p:cNvPr>
          <p:cNvSpPr txBox="1"/>
          <p:nvPr/>
        </p:nvSpPr>
        <p:spPr>
          <a:xfrm>
            <a:off x="7362702" y="551967"/>
            <a:ext cx="4829298" cy="5222840"/>
          </a:xfrm>
          <a:prstGeom prst="rect">
            <a:avLst/>
          </a:prstGeom>
          <a:noFill/>
        </p:spPr>
        <p:txBody>
          <a:bodyPr wrap="square">
            <a:spAutoFit/>
          </a:bodyPr>
          <a:lstStyle/>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Over a third felt that the training programs sharpened their view of the importance of integrating early childhood needs in their work, and about a third understood how they this be </a:t>
            </a:r>
            <a:r>
              <a:rPr lang="en-US" sz="1400" b="1" dirty="0">
                <a:latin typeface="Segoe UI" panose="020B0502040204020203" pitchFamily="34" charset="0"/>
                <a:ea typeface="Tahoma" panose="020B0604030504040204" pitchFamily="34" charset="0"/>
                <a:cs typeface="Segoe UI" panose="020B0502040204020203" pitchFamily="34" charset="0"/>
              </a:rPr>
              <a:t>implemented</a:t>
            </a:r>
            <a:r>
              <a:rPr lang="en-US" sz="1400" dirty="0">
                <a:latin typeface="Segoe UI" panose="020B0502040204020203" pitchFamily="34" charset="0"/>
                <a:ea typeface="Tahoma" panose="020B0604030504040204" pitchFamily="34" charset="0"/>
                <a:cs typeface="Segoe UI" panose="020B0502040204020203" pitchFamily="34" charset="0"/>
              </a:rPr>
              <a:t> in practice.</a:t>
            </a: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Over half of participants felt they gained knowledge and tools that will serve them in their work in the near future.</a:t>
            </a: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Half of participants felt that the meetings deepened connections among fellows, but only 14% reported that the training sessions were an opportunity for new collaborations.</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400" dirty="0">
                <a:latin typeface="Segoe UI" panose="020B0502040204020203" pitchFamily="34" charset="0"/>
                <a:ea typeface="Tahoma" panose="020B0604030504040204" pitchFamily="34" charset="0"/>
                <a:cs typeface="Segoe UI" panose="020B0502040204020203" pitchFamily="34" charset="0"/>
              </a:rPr>
              <a:t>Most participants noted that the understanding of the needs of young children, meeting the fellows, and expanding knowledge about the Urban95 program and its influences were the training programs’ main contributions.</a:t>
            </a:r>
          </a:p>
        </p:txBody>
      </p:sp>
      <p:graphicFrame>
        <p:nvGraphicFramePr>
          <p:cNvPr id="7" name="תרשים 14">
            <a:extLst>
              <a:ext uri="{FF2B5EF4-FFF2-40B4-BE49-F238E27FC236}">
                <a16:creationId xmlns:a16="http://schemas.microsoft.com/office/drawing/2014/main" id="{F1196521-1B05-185C-555C-6CD308CDFDC1}"/>
              </a:ext>
            </a:extLst>
          </p:cNvPr>
          <p:cNvGraphicFramePr>
            <a:graphicFrameLocks/>
          </p:cNvGraphicFramePr>
          <p:nvPr>
            <p:extLst>
              <p:ext uri="{D42A27DB-BD31-4B8C-83A1-F6EECF244321}">
                <p14:modId xmlns:p14="http://schemas.microsoft.com/office/powerpoint/2010/main" val="386997558"/>
              </p:ext>
            </p:extLst>
          </p:nvPr>
        </p:nvGraphicFramePr>
        <p:xfrm>
          <a:off x="179477" y="3509110"/>
          <a:ext cx="7183225" cy="3127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תרשים 13">
            <a:extLst>
              <a:ext uri="{FF2B5EF4-FFF2-40B4-BE49-F238E27FC236}">
                <a16:creationId xmlns:a16="http://schemas.microsoft.com/office/drawing/2014/main" id="{79987B8F-C744-DBCC-096F-B87CF208DB3A}"/>
              </a:ext>
            </a:extLst>
          </p:cNvPr>
          <p:cNvGraphicFramePr>
            <a:graphicFrameLocks/>
          </p:cNvGraphicFramePr>
          <p:nvPr>
            <p:extLst>
              <p:ext uri="{D42A27DB-BD31-4B8C-83A1-F6EECF244321}">
                <p14:modId xmlns:p14="http://schemas.microsoft.com/office/powerpoint/2010/main" val="2695791495"/>
              </p:ext>
            </p:extLst>
          </p:nvPr>
        </p:nvGraphicFramePr>
        <p:xfrm>
          <a:off x="52525" y="462055"/>
          <a:ext cx="7183225" cy="3474325"/>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09123274-C898-C076-5208-525823C2E95F}"/>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229465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F8364023-BA24-FD40-175B-F39587288BFA}"/>
              </a:ext>
            </a:extLst>
          </p:cNvPr>
          <p:cNvSpPr txBox="1"/>
          <p:nvPr/>
        </p:nvSpPr>
        <p:spPr>
          <a:xfrm>
            <a:off x="904126" y="1030827"/>
            <a:ext cx="6212615" cy="1893147"/>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Awareness of the topic of early childhood development</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Research background regarding early childhood</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Familiarization with the national urban planning committee</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Integrating early childhood needs in parents workshops</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Connecting municipal interfaces with recruitment of officials</a:t>
            </a:r>
          </a:p>
        </p:txBody>
      </p:sp>
      <p:sp>
        <p:nvSpPr>
          <p:cNvPr id="7" name="TextBox 17">
            <a:extLst>
              <a:ext uri="{FF2B5EF4-FFF2-40B4-BE49-F238E27FC236}">
                <a16:creationId xmlns:a16="http://schemas.microsoft.com/office/drawing/2014/main" id="{49CF35A1-AE20-E7D3-06D1-815A0406C55B}"/>
              </a:ext>
            </a:extLst>
          </p:cNvPr>
          <p:cNvSpPr txBox="1"/>
          <p:nvPr/>
        </p:nvSpPr>
        <p:spPr>
          <a:xfrm>
            <a:off x="270848" y="687867"/>
            <a:ext cx="8475988" cy="400110"/>
          </a:xfrm>
          <a:prstGeom prst="rect">
            <a:avLst/>
          </a:prstGeom>
          <a:noFill/>
        </p:spPr>
        <p:txBody>
          <a:bodyPr wrap="square" rtlCol="1" anchor="ctr">
            <a:spAutoFit/>
          </a:bodyPr>
          <a:lstStyle/>
          <a:p>
            <a:pPr algn="l" rtl="0"/>
            <a:r>
              <a:rPr lang="en-US" sz="2000" b="1" dirty="0">
                <a:solidFill>
                  <a:srgbClr val="36636F"/>
                </a:solidFill>
                <a:latin typeface="Segoe UI" panose="020B0502040204020203" pitchFamily="34" charset="0"/>
                <a:ea typeface="Tahoma" panose="020B0604030504040204" pitchFamily="34" charset="0"/>
                <a:cs typeface="Segoe UI" panose="020B0502040204020203" pitchFamily="34" charset="0"/>
              </a:rPr>
              <a:t>What new practical tools did you gain from the training</a:t>
            </a:r>
            <a:r>
              <a:rPr lang="en-US" sz="2000" b="1" strike="sngStrike" dirty="0">
                <a:solidFill>
                  <a:srgbClr val="36636F"/>
                </a:solidFill>
                <a:highlight>
                  <a:srgbClr val="FFFF00"/>
                </a:highlight>
                <a:latin typeface="Segoe UI" panose="020B0502040204020203" pitchFamily="34" charset="0"/>
                <a:ea typeface="Tahoma" panose="020B0604030504040204" pitchFamily="34" charset="0"/>
                <a:cs typeface="Segoe UI" panose="020B0502040204020203" pitchFamily="34" charset="0"/>
              </a:rPr>
              <a:t>s </a:t>
            </a:r>
            <a:r>
              <a:rPr lang="en-US" sz="2000" b="1" dirty="0">
                <a:solidFill>
                  <a:srgbClr val="36636F"/>
                </a:solidFill>
                <a:highlight>
                  <a:srgbClr val="FFFF00"/>
                </a:highlight>
                <a:latin typeface="Segoe UI" panose="020B0502040204020203" pitchFamily="34" charset="0"/>
                <a:ea typeface="Tahoma" panose="020B0604030504040204" pitchFamily="34" charset="0"/>
                <a:cs typeface="Segoe UI" panose="020B0502040204020203" pitchFamily="34" charset="0"/>
              </a:rPr>
              <a:t>programs</a:t>
            </a:r>
            <a:r>
              <a:rPr lang="en-US" sz="2000" b="1" dirty="0">
                <a:solidFill>
                  <a:srgbClr val="36636F"/>
                </a:solidFill>
                <a:latin typeface="Segoe UI" panose="020B0502040204020203" pitchFamily="34" charset="0"/>
                <a:ea typeface="Tahoma" panose="020B0604030504040204" pitchFamily="34" charset="0"/>
                <a:cs typeface="Segoe UI" panose="020B0502040204020203" pitchFamily="34" charset="0"/>
              </a:rPr>
              <a:t>?</a:t>
            </a:r>
            <a:endParaRPr lang="he-IL" sz="2000" u="sng"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11">
            <a:extLst>
              <a:ext uri="{FF2B5EF4-FFF2-40B4-BE49-F238E27FC236}">
                <a16:creationId xmlns:a16="http://schemas.microsoft.com/office/drawing/2014/main" id="{BD55EF56-FEFC-424E-6CB1-54FC3131881A}"/>
              </a:ext>
            </a:extLst>
          </p:cNvPr>
          <p:cNvSpPr txBox="1"/>
          <p:nvPr/>
        </p:nvSpPr>
        <p:spPr>
          <a:xfrm>
            <a:off x="270848" y="3928084"/>
            <a:ext cx="6845893" cy="2062103"/>
          </a:xfrm>
          <a:prstGeom prst="rect">
            <a:avLst/>
          </a:prstGeom>
          <a:noFill/>
        </p:spPr>
        <p:txBody>
          <a:bodyPr wrap="square">
            <a:spAutoFit/>
          </a:bodyPr>
          <a:lstStyle/>
          <a:p>
            <a:pPr marL="285750" indent="-285750" algn="l" rtl="0">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Creating an early planning policy (in the stage of statutory planning / integration of proposals in construction plans and the city’s leisure areas)</a:t>
            </a:r>
          </a:p>
          <a:p>
            <a:pPr marL="285750" indent="-285750" algn="l" rtl="0">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Expanding spaces adapted to activity for young children</a:t>
            </a:r>
          </a:p>
          <a:p>
            <a:pPr marL="285750" indent="-285750" algn="l" rtl="0">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Thinking about safety and making public space accessible for young children</a:t>
            </a:r>
          </a:p>
          <a:p>
            <a:pPr marL="285750" indent="-285750" algn="l" rtl="0">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Branding the field of adapting urban space to young children among municipal officials and residents</a:t>
            </a:r>
          </a:p>
        </p:txBody>
      </p:sp>
      <p:sp>
        <p:nvSpPr>
          <p:cNvPr id="9" name="TextBox 17">
            <a:extLst>
              <a:ext uri="{FF2B5EF4-FFF2-40B4-BE49-F238E27FC236}">
                <a16:creationId xmlns:a16="http://schemas.microsoft.com/office/drawing/2014/main" id="{E6F408BB-1FCA-4FF2-D5EE-40164EB32362}"/>
              </a:ext>
            </a:extLst>
          </p:cNvPr>
          <p:cNvSpPr txBox="1"/>
          <p:nvPr/>
        </p:nvSpPr>
        <p:spPr>
          <a:xfrm>
            <a:off x="270848" y="3141279"/>
            <a:ext cx="6749077" cy="707886"/>
          </a:xfrm>
          <a:prstGeom prst="rect">
            <a:avLst/>
          </a:prstGeom>
          <a:noFill/>
        </p:spPr>
        <p:txBody>
          <a:bodyPr wrap="square" rtlCol="1" anchor="ctr">
            <a:spAutoFit/>
          </a:bodyPr>
          <a:lstStyle>
            <a:defPPr>
              <a:defRPr lang="he-IL"/>
            </a:defPPr>
            <a:lvl1pPr algn="ctr">
              <a:defRPr b="1">
                <a:solidFill>
                  <a:srgbClr val="36636F"/>
                </a:solidFill>
                <a:latin typeface="Segoe UI" panose="020B0502040204020203" pitchFamily="34" charset="0"/>
                <a:ea typeface="Tahoma" panose="020B0604030504040204" pitchFamily="34" charset="0"/>
                <a:cs typeface="Segoe UI" panose="020B0502040204020203" pitchFamily="34" charset="0"/>
              </a:defRPr>
            </a:lvl1pPr>
          </a:lstStyle>
          <a:p>
            <a:pPr algn="l" rtl="0"/>
            <a:r>
              <a:rPr lang="en-US" sz="2000" dirty="0"/>
              <a:t>What suggestions do you have for adjusting </a:t>
            </a:r>
            <a:r>
              <a:rPr lang="en-US" sz="2000" strike="sngStrike" dirty="0">
                <a:highlight>
                  <a:srgbClr val="FFFF00"/>
                </a:highlight>
              </a:rPr>
              <a:t>the</a:t>
            </a:r>
            <a:r>
              <a:rPr lang="en-US" sz="2000" dirty="0"/>
              <a:t> urban space to early childhood needs?</a:t>
            </a:r>
            <a:endParaRPr lang="he-IL" sz="2000" dirty="0"/>
          </a:p>
        </p:txBody>
      </p:sp>
      <p:pic>
        <p:nvPicPr>
          <p:cNvPr id="10" name="תמונה 3">
            <a:extLst>
              <a:ext uri="{FF2B5EF4-FFF2-40B4-BE49-F238E27FC236}">
                <a16:creationId xmlns:a16="http://schemas.microsoft.com/office/drawing/2014/main" id="{E13F5F4A-7630-E840-67D2-43BCA56FB34F}"/>
              </a:ext>
            </a:extLst>
          </p:cNvPr>
          <p:cNvPicPr>
            <a:picLocks noChangeAspect="1"/>
          </p:cNvPicPr>
          <p:nvPr/>
        </p:nvPicPr>
        <p:blipFill>
          <a:blip r:embed="rId4"/>
          <a:stretch>
            <a:fillRect/>
          </a:stretch>
        </p:blipFill>
        <p:spPr>
          <a:xfrm>
            <a:off x="7445174" y="1930491"/>
            <a:ext cx="4172617" cy="3129463"/>
          </a:xfrm>
          <a:prstGeom prst="rect">
            <a:avLst/>
          </a:prstGeom>
        </p:spPr>
      </p:pic>
      <p:sp>
        <p:nvSpPr>
          <p:cNvPr id="11" name="TextBox 10">
            <a:extLst>
              <a:ext uri="{FF2B5EF4-FFF2-40B4-BE49-F238E27FC236}">
                <a16:creationId xmlns:a16="http://schemas.microsoft.com/office/drawing/2014/main" id="{95882C06-D9CD-4597-FB57-ED5C2489D9D5}"/>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 – Open Question Analysis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620520"/>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ABC48D0A-CB0F-B768-E310-A98C41E0FA26}"/>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5</a:t>
            </a:fld>
            <a:endParaRPr/>
          </a:p>
        </p:txBody>
      </p:sp>
      <p:sp>
        <p:nvSpPr>
          <p:cNvPr id="6" name="TextBox 5">
            <a:extLst>
              <a:ext uri="{FF2B5EF4-FFF2-40B4-BE49-F238E27FC236}">
                <a16:creationId xmlns:a16="http://schemas.microsoft.com/office/drawing/2014/main" id="{20DF48BF-E162-6F4C-6A27-AA868F75FD71}"/>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Haredi Society in Israel—Basic Data*</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ED1E8635-8E83-F27A-4709-896A55B5AA86}"/>
              </a:ext>
            </a:extLst>
          </p:cNvPr>
          <p:cNvSpPr/>
          <p:nvPr/>
        </p:nvSpPr>
        <p:spPr>
          <a:xfrm>
            <a:off x="4294261" y="1059528"/>
            <a:ext cx="7279064" cy="4576509"/>
          </a:xfrm>
          <a:prstGeom prst="rect">
            <a:avLst/>
          </a:prstGeom>
        </p:spPr>
        <p:txBody>
          <a:bodyPr wrap="square">
            <a:spAutoFit/>
          </a:bodyPr>
          <a:lstStyle/>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2020, the Haredi (Ultraorthodox) population of Israel is approximately 1,175,000 people. Its rate of natural increase is 4.2% per year (compared to 1.4% for non-Haredi Jewish Israelis). The proportion of young people, aged 0-19, among the Haredi population, is 58%, compared to 30% among non-Haredi Jewish Israelis.</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34% of Haredi Israelis live in Haredi localities (in which over 80% of residents are Haredi—</a:t>
            </a:r>
            <a:r>
              <a:rPr lang="en-US" sz="1400" dirty="0" err="1">
                <a:latin typeface="Segoe UI" panose="020B0502040204020203" pitchFamily="34" charset="0"/>
                <a:cs typeface="Segoe UI" panose="020B0502040204020203" pitchFamily="34" charset="0"/>
              </a:rPr>
              <a:t>Bnei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Brak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Modi’in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Beitar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Elad</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Rekhasim</a:t>
            </a:r>
            <a:r>
              <a:rPr lang="en-US" sz="1400" dirty="0">
                <a:latin typeface="Segoe UI" panose="020B0502040204020203" pitchFamily="34" charset="0"/>
                <a:cs typeface="Segoe UI" panose="020B0502040204020203" pitchFamily="34" charset="0"/>
              </a:rPr>
              <a:t>, Emanuel,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Ya’arim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Tifrah</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Kfar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Habad</a:t>
            </a:r>
            <a:r>
              <a:rPr lang="en-US" sz="1400" dirty="0">
                <a:latin typeface="Segoe UI" panose="020B0502040204020203" pitchFamily="34" charset="0"/>
                <a:cs typeface="Segoe UI" panose="020B0502040204020203" pitchFamily="34" charset="0"/>
              </a:rPr>
              <a:t>). 37% of Haredi Israelis live in localities in which 50-80% of residents are Haredi (Jerusalem, Beit Shemesh, Tzfat, </a:t>
            </a:r>
            <a:r>
              <a:rPr lang="en-US" sz="1400" dirty="0" err="1">
                <a:latin typeface="Segoe UI" panose="020B0502040204020203" pitchFamily="34" charset="0"/>
                <a:cs typeface="Segoe UI" panose="020B0502040204020203" pitchFamily="34" charset="0"/>
              </a:rPr>
              <a:t>Kokhav</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Ya’akov</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Yavne’el</a:t>
            </a:r>
            <a:r>
              <a:rPr lang="en-US" sz="1400" dirty="0">
                <a:latin typeface="Segoe UI" panose="020B0502040204020203" pitchFamily="34" charset="0"/>
                <a:cs typeface="Segoe UI" panose="020B0502040204020203" pitchFamily="34" charset="0"/>
              </a:rPr>
              <a:t>). 11% of them live in localities where 16-50% of residents are Haredi (Ashdod, Netivot, Tzfat,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Gat, </a:t>
            </a:r>
            <a:r>
              <a:rPr lang="en-US" sz="1400" dirty="0" err="1">
                <a:latin typeface="Segoe UI" panose="020B0502040204020203" pitchFamily="34" charset="0"/>
                <a:cs typeface="Segoe UI" panose="020B0502040204020203" pitchFamily="34" charset="0"/>
              </a:rPr>
              <a:t>Ofakim</a:t>
            </a:r>
            <a:r>
              <a:rPr lang="en-US" sz="1400" dirty="0">
                <a:latin typeface="Segoe UI" panose="020B0502040204020203" pitchFamily="34" charset="0"/>
                <a:cs typeface="Segoe UI" panose="020B0502040204020203" pitchFamily="34" charset="0"/>
              </a:rPr>
              <a:t>, Tiberias, </a:t>
            </a:r>
            <a:r>
              <a:rPr lang="en-US" sz="1400" dirty="0" err="1">
                <a:latin typeface="Segoe UI" panose="020B0502040204020203" pitchFamily="34" charset="0"/>
                <a:cs typeface="Segoe UI" panose="020B0502040204020203" pitchFamily="34" charset="0"/>
              </a:rPr>
              <a:t>Givat</a:t>
            </a:r>
            <a:r>
              <a:rPr lang="en-US" sz="1400" dirty="0">
                <a:latin typeface="Segoe UI" panose="020B0502040204020203" pitchFamily="34" charset="0"/>
                <a:cs typeface="Segoe UI" panose="020B0502040204020203" pitchFamily="34" charset="0"/>
              </a:rPr>
              <a:t> Ze’ev, and Arad). Finally, 18% of them live in localities where under 16% of residents are Haredi (</a:t>
            </a:r>
            <a:r>
              <a:rPr lang="en-US" sz="1400" dirty="0" err="1">
                <a:latin typeface="Segoe UI" panose="020B0502040204020203" pitchFamily="34" charset="0"/>
                <a:cs typeface="Segoe UI" panose="020B0502040204020203" pitchFamily="34" charset="0"/>
              </a:rPr>
              <a:t>Petach</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Tikva</a:t>
            </a:r>
            <a:r>
              <a:rPr lang="en-US" sz="1400" dirty="0">
                <a:latin typeface="Segoe UI" panose="020B0502040204020203" pitchFamily="34" charset="0"/>
                <a:cs typeface="Segoe UI" panose="020B0502040204020203" pitchFamily="34" charset="0"/>
              </a:rPr>
              <a:t>, Netanya, Haifa, Tel Aviv, Rehovot, Holon, </a:t>
            </a:r>
            <a:r>
              <a:rPr lang="en-US" sz="1400" dirty="0" err="1">
                <a:latin typeface="Segoe UI" panose="020B0502040204020203" pitchFamily="34" charset="0"/>
                <a:cs typeface="Segoe UI" panose="020B0502040204020203" pitchFamily="34" charset="0"/>
              </a:rPr>
              <a:t>Be’er</a:t>
            </a:r>
            <a:r>
              <a:rPr lang="en-US" sz="1400" dirty="0">
                <a:latin typeface="Segoe UI" panose="020B0502040204020203" pitchFamily="34" charset="0"/>
                <a:cs typeface="Segoe UI" panose="020B0502040204020203" pitchFamily="34" charset="0"/>
              </a:rPr>
              <a:t> Sheva, and Ashkelon).</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2019, the average Haredi family consists of 5.32 people, which is higher than among non-Haredi Jewish Israelis (3.16).</a:t>
            </a:r>
            <a:endParaRPr lang="he-IL" sz="1400" dirty="0">
              <a:latin typeface="Segoe UI" panose="020B0502040204020203" pitchFamily="34" charset="0"/>
              <a:cs typeface="Segoe UI" panose="020B0502040204020203" pitchFamily="34" charset="0"/>
            </a:endParaRPr>
          </a:p>
        </p:txBody>
      </p:sp>
      <p:pic>
        <p:nvPicPr>
          <p:cNvPr id="8" name="תמונה 2" descr="תמונה שמכילה מפה&#10;&#10;התיאור נוצר באופן אוטומטי">
            <a:extLst>
              <a:ext uri="{FF2B5EF4-FFF2-40B4-BE49-F238E27FC236}">
                <a16:creationId xmlns:a16="http://schemas.microsoft.com/office/drawing/2014/main" id="{7B8723E9-774B-E5DF-BB36-215EF9891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2" y="709927"/>
            <a:ext cx="3559696" cy="5042684"/>
          </a:xfrm>
          <a:prstGeom prst="rect">
            <a:avLst/>
          </a:prstGeom>
        </p:spPr>
      </p:pic>
    </p:spTree>
    <p:extLst>
      <p:ext uri="{BB962C8B-B14F-4D97-AF65-F5344CB8AC3E}">
        <p14:creationId xmlns:p14="http://schemas.microsoft.com/office/powerpoint/2010/main" val="2845130777"/>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779491-03F2-FD80-6598-21988C1FE330}"/>
              </a:ext>
            </a:extLst>
          </p:cNvPr>
          <p:cNvSpPr txBox="1"/>
          <p:nvPr/>
        </p:nvSpPr>
        <p:spPr>
          <a:xfrm>
            <a:off x="0" y="390"/>
            <a:ext cx="12192000" cy="461665"/>
          </a:xfrm>
          <a:prstGeom prst="rect">
            <a:avLst/>
          </a:prstGeom>
          <a:solidFill>
            <a:srgbClr val="36636F"/>
          </a:solidFill>
        </p:spPr>
        <p:txBody>
          <a:bodyPr wrap="square" rtlCol="0">
            <a:spAutoFit/>
          </a:bodyPr>
          <a:lstStyle/>
          <a:p>
            <a:pPr rtl="1"/>
            <a:r>
              <a:rPr lang="he-IL" sz="2400" b="1">
                <a:solidFill>
                  <a:schemeClr val="bg1"/>
                </a:solidFill>
                <a:latin typeface="Tahoma" panose="020B0604030504040204" pitchFamily="34" charset="0"/>
                <a:ea typeface="Tahoma" panose="020B0604030504040204" pitchFamily="34" charset="0"/>
                <a:cs typeface="Tahoma" panose="020B0604030504040204" pitchFamily="34" charset="0"/>
              </a:rPr>
              <a:t>עיקרי תובנות מקבוצת מיקוד עם צוות מוביל</a:t>
            </a:r>
          </a:p>
        </p:txBody>
      </p:sp>
      <p:sp>
        <p:nvSpPr>
          <p:cNvPr id="6" name="מלבן 30">
            <a:extLst>
              <a:ext uri="{FF2B5EF4-FFF2-40B4-BE49-F238E27FC236}">
                <a16:creationId xmlns:a16="http://schemas.microsoft.com/office/drawing/2014/main" id="{F230DF28-634E-FBEF-4361-1D0F44CA4FDF}"/>
              </a:ext>
            </a:extLst>
          </p:cNvPr>
          <p:cNvSpPr/>
          <p:nvPr/>
        </p:nvSpPr>
        <p:spPr>
          <a:xfrm>
            <a:off x="165524" y="3270910"/>
            <a:ext cx="5930476" cy="1007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r>
              <a:rPr lang="en-US" sz="1600" dirty="0">
                <a:solidFill>
                  <a:schemeClr val="tx1"/>
                </a:solidFill>
                <a:latin typeface="Segoe UI" panose="020B0502040204020203" pitchFamily="34" charset="0"/>
                <a:ea typeface="Tahoma" panose="020B0604030504040204" pitchFamily="34" charset="0"/>
                <a:cs typeface="Segoe UI" panose="020B0502040204020203" pitchFamily="34" charset="0"/>
              </a:rPr>
              <a:t>“The applicable aspects of the training programs should be sharpened, and participants should be given a broader emphasis on practice, with the aim of translating it into immediate work in the field.”</a:t>
            </a:r>
          </a:p>
        </p:txBody>
      </p:sp>
      <p:sp>
        <p:nvSpPr>
          <p:cNvPr id="7" name="מלבן 3">
            <a:extLst>
              <a:ext uri="{FF2B5EF4-FFF2-40B4-BE49-F238E27FC236}">
                <a16:creationId xmlns:a16="http://schemas.microsoft.com/office/drawing/2014/main" id="{A0493F21-4AF9-413D-45D5-16B207FE47A6}"/>
              </a:ext>
            </a:extLst>
          </p:cNvPr>
          <p:cNvSpPr/>
          <p:nvPr/>
        </p:nvSpPr>
        <p:spPr>
          <a:xfrm>
            <a:off x="142598" y="490601"/>
            <a:ext cx="5978097" cy="830997"/>
          </a:xfrm>
          <a:prstGeom prst="rect">
            <a:avLst/>
          </a:prstGeom>
        </p:spPr>
        <p:txBody>
          <a:bodyPr wrap="square">
            <a:spAutoFit/>
          </a:bodyPr>
          <a:lstStyle/>
          <a:p>
            <a:pPr algn="l" rtl="0"/>
            <a:r>
              <a:rPr lang="en-US" sz="1600" dirty="0">
                <a:latin typeface="Segoe UI" panose="020B0502040204020203" pitchFamily="34" charset="0"/>
                <a:ea typeface="Tahoma" panose="020B0604030504040204" pitchFamily="34" charset="0"/>
                <a:cs typeface="Segoe UI" panose="020B0502040204020203" pitchFamily="34" charset="0"/>
              </a:rPr>
              <a:t>“I started to see elements in physical space that pertain to young children, which until now I did not see, because I understood that [the issue] is important.”</a:t>
            </a:r>
          </a:p>
        </p:txBody>
      </p:sp>
      <p:sp>
        <p:nvSpPr>
          <p:cNvPr id="8" name="מלבן 3">
            <a:extLst>
              <a:ext uri="{FF2B5EF4-FFF2-40B4-BE49-F238E27FC236}">
                <a16:creationId xmlns:a16="http://schemas.microsoft.com/office/drawing/2014/main" id="{73650A76-B488-569A-58EE-672994D938D4}"/>
              </a:ext>
            </a:extLst>
          </p:cNvPr>
          <p:cNvSpPr/>
          <p:nvPr/>
        </p:nvSpPr>
        <p:spPr>
          <a:xfrm>
            <a:off x="142598" y="1334158"/>
            <a:ext cx="5978097" cy="830997"/>
          </a:xfrm>
          <a:prstGeom prst="rect">
            <a:avLst/>
          </a:prstGeom>
        </p:spPr>
        <p:txBody>
          <a:bodyPr wrap="square">
            <a:spAutoFit/>
          </a:bodyPr>
          <a:lstStyle/>
          <a:p>
            <a:pPr lvl="0" algn="l" rtl="0"/>
            <a:r>
              <a:rPr lang="en-US" sz="1600" dirty="0">
                <a:latin typeface="Segoe UI" panose="020B0502040204020203" pitchFamily="34" charset="0"/>
                <a:ea typeface="Tahoma" panose="020B0604030504040204" pitchFamily="34" charset="0"/>
                <a:cs typeface="Segoe UI" panose="020B0502040204020203" pitchFamily="34" charset="0"/>
              </a:rPr>
              <a:t>“The game facilities department, which makes the playgrounds, no longer works on autopilot; [its staff] understood that it must adapt [the playgrounds] to other populations.”</a:t>
            </a:r>
          </a:p>
        </p:txBody>
      </p:sp>
      <p:graphicFrame>
        <p:nvGraphicFramePr>
          <p:cNvPr id="9" name="Table 8">
            <a:extLst>
              <a:ext uri="{FF2B5EF4-FFF2-40B4-BE49-F238E27FC236}">
                <a16:creationId xmlns:a16="http://schemas.microsoft.com/office/drawing/2014/main" id="{79EE9FF5-92D7-E8BB-C4F4-87AC507FB90E}"/>
              </a:ext>
            </a:extLst>
          </p:cNvPr>
          <p:cNvGraphicFramePr>
            <a:graphicFrameLocks noGrp="1"/>
          </p:cNvGraphicFramePr>
          <p:nvPr>
            <p:extLst>
              <p:ext uri="{D42A27DB-BD31-4B8C-83A1-F6EECF244321}">
                <p14:modId xmlns:p14="http://schemas.microsoft.com/office/powerpoint/2010/main" val="286027483"/>
              </p:ext>
            </p:extLst>
          </p:nvPr>
        </p:nvGraphicFramePr>
        <p:xfrm>
          <a:off x="6276501" y="877518"/>
          <a:ext cx="5336970" cy="5356365"/>
        </p:xfrm>
        <a:graphic>
          <a:graphicData uri="http://schemas.openxmlformats.org/drawingml/2006/table">
            <a:tbl>
              <a:tblPr rtl="1" firstRow="1" bandRow="1">
                <a:tableStyleId>{5940675A-B579-460E-94D1-54222C63F5DA}</a:tableStyleId>
              </a:tblPr>
              <a:tblGrid>
                <a:gridCol w="5336970">
                  <a:extLst>
                    <a:ext uri="{9D8B030D-6E8A-4147-A177-3AD203B41FA5}">
                      <a16:colId xmlns:a16="http://schemas.microsoft.com/office/drawing/2014/main" val="3675287082"/>
                    </a:ext>
                  </a:extLst>
                </a:gridCol>
              </a:tblGrid>
              <a:tr h="1203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rise in the importance of the issue and its place on the agenda</a:t>
                      </a:r>
                      <a:r>
                        <a:rPr lang="en-US" altLang="he-IL" sz="1800" b="0" dirty="0">
                          <a:solidFill>
                            <a:srgbClr val="36636F"/>
                          </a:solidFill>
                          <a:latin typeface="Segoe UI" panose="020B0502040204020203" pitchFamily="34" charset="0"/>
                          <a:cs typeface="Segoe UI" panose="020B0502040204020203" pitchFamily="34" charset="0"/>
                        </a:rPr>
                        <a:t> expressed in routine municipal work, through receiving inspiration from familiarization with activities taken in other cities.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35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a:t>
                      </a:r>
                      <a:r>
                        <a:rPr lang="en-US" altLang="he-IL" sz="1800" b="1" baseline="0" dirty="0">
                          <a:solidFill>
                            <a:srgbClr val="36636F"/>
                          </a:solidFill>
                          <a:latin typeface="Segoe UI" panose="020B0502040204020203" pitchFamily="34" charset="0"/>
                          <a:cs typeface="Segoe UI" panose="020B0502040204020203" pitchFamily="34" charset="0"/>
                        </a:rPr>
                        <a:t> change in perception was observed </a:t>
                      </a:r>
                      <a:r>
                        <a:rPr lang="en-US" altLang="he-IL" sz="1800" b="0" dirty="0">
                          <a:solidFill>
                            <a:srgbClr val="36636F"/>
                          </a:solidFill>
                          <a:latin typeface="Segoe UI" panose="020B0502040204020203" pitchFamily="34" charset="0"/>
                          <a:cs typeface="Segoe UI" panose="020B0502040204020203" pitchFamily="34" charset="0"/>
                        </a:rPr>
                        <a:t>regarding early childhood issues and expressed, among other ways, in thinking ahead “about the day after.”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1105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change in</a:t>
                      </a:r>
                      <a:r>
                        <a:rPr lang="en-US" altLang="he-IL" sz="1800" b="1" baseline="0" dirty="0">
                          <a:solidFill>
                            <a:srgbClr val="36636F"/>
                          </a:solidFill>
                          <a:latin typeface="Segoe UI" panose="020B0502040204020203" pitchFamily="34" charset="0"/>
                          <a:cs typeface="Segoe UI" panose="020B0502040204020203" pitchFamily="34" charset="0"/>
                        </a:rPr>
                        <a:t> work habits—</a:t>
                      </a:r>
                      <a:r>
                        <a:rPr lang="en-US" altLang="he-IL" sz="1800" b="0" dirty="0">
                          <a:solidFill>
                            <a:srgbClr val="36636F"/>
                          </a:solidFill>
                          <a:latin typeface="Segoe UI" panose="020B0502040204020203" pitchFamily="34" charset="0"/>
                          <a:cs typeface="Segoe UI" panose="020B0502040204020203" pitchFamily="34" charset="0"/>
                        </a:rPr>
                        <a:t>The training programs led to a change in work habits on behalf of young children. However, the need to receive more practical tools arose.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r h="883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New connections between</a:t>
                      </a:r>
                      <a:r>
                        <a:rPr lang="en-US" altLang="he-IL" sz="1800" b="1" baseline="0" dirty="0">
                          <a:solidFill>
                            <a:srgbClr val="36636F"/>
                          </a:solidFill>
                          <a:latin typeface="Segoe UI" panose="020B0502040204020203" pitchFamily="34" charset="0"/>
                          <a:cs typeface="Segoe UI" panose="020B0502040204020203" pitchFamily="34" charset="0"/>
                        </a:rPr>
                        <a:t> municipal entities—</a:t>
                      </a:r>
                      <a:r>
                        <a:rPr lang="en-US" altLang="he-IL" sz="1800" b="0" dirty="0">
                          <a:solidFill>
                            <a:srgbClr val="36636F"/>
                          </a:solidFill>
                          <a:latin typeface="Segoe UI" panose="020B0502040204020203" pitchFamily="34" charset="0"/>
                          <a:cs typeface="Segoe UI" panose="020B0502040204020203" pitchFamily="34" charset="0"/>
                        </a:rPr>
                        <a:t>Joint work to advance the program is an opportunity for collaborative ventures.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583581284"/>
                  </a:ext>
                </a:extLst>
              </a:tr>
              <a:tr h="825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Promoting internal motivation—</a:t>
                      </a:r>
                      <a:r>
                        <a:rPr lang="en-US" altLang="he-IL" sz="1800" b="0" dirty="0">
                          <a:solidFill>
                            <a:srgbClr val="36636F"/>
                          </a:solidFill>
                          <a:latin typeface="Segoe UI" panose="020B0502040204020203" pitchFamily="34" charset="0"/>
                          <a:cs typeface="Segoe UI" panose="020B0502040204020203" pitchFamily="34" charset="0"/>
                        </a:rPr>
                        <a:t>Participants expressed initiative and raised ideas for activities that can be appropriate for the program.</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41357164"/>
                  </a:ext>
                </a:extLst>
              </a:tr>
            </a:tbl>
          </a:graphicData>
        </a:graphic>
      </p:graphicFrame>
      <p:sp>
        <p:nvSpPr>
          <p:cNvPr id="10" name="תיבת טקסט 2">
            <a:extLst>
              <a:ext uri="{FF2B5EF4-FFF2-40B4-BE49-F238E27FC236}">
                <a16:creationId xmlns:a16="http://schemas.microsoft.com/office/drawing/2014/main" id="{ED8F4C3F-1F1C-D4DE-911D-8211A86A4770}"/>
              </a:ext>
            </a:extLst>
          </p:cNvPr>
          <p:cNvSpPr txBox="1"/>
          <p:nvPr/>
        </p:nvSpPr>
        <p:spPr>
          <a:xfrm>
            <a:off x="190219" y="4432391"/>
            <a:ext cx="5930476" cy="584775"/>
          </a:xfrm>
          <a:prstGeom prst="rect">
            <a:avLst/>
          </a:prstGeom>
          <a:noFill/>
        </p:spPr>
        <p:txBody>
          <a:bodyPr wrap="square" rtlCol="1">
            <a:spAutoFit/>
          </a:bodyPr>
          <a:lstStyle/>
          <a:p>
            <a:pPr algn="l" rtl="0"/>
            <a:r>
              <a:rPr lang="en-US" sz="1600" dirty="0">
                <a:latin typeface="Segoe UI" panose="020B0502040204020203" pitchFamily="34" charset="0"/>
                <a:ea typeface="Tahoma" panose="020B0604030504040204" pitchFamily="34" charset="0"/>
                <a:cs typeface="Segoe UI" panose="020B0502040204020203" pitchFamily="34" charset="0"/>
              </a:rPr>
              <a:t>“A very fertile collaboration, including vis-à-vis entities not part of the same sphere.”</a:t>
            </a:r>
          </a:p>
        </p:txBody>
      </p:sp>
      <p:sp>
        <p:nvSpPr>
          <p:cNvPr id="11" name="תיבת טקסט 3">
            <a:extLst>
              <a:ext uri="{FF2B5EF4-FFF2-40B4-BE49-F238E27FC236}">
                <a16:creationId xmlns:a16="http://schemas.microsoft.com/office/drawing/2014/main" id="{116214D2-9AAE-0DC1-8AB5-D48EAAB9F897}"/>
              </a:ext>
            </a:extLst>
          </p:cNvPr>
          <p:cNvSpPr txBox="1"/>
          <p:nvPr/>
        </p:nvSpPr>
        <p:spPr>
          <a:xfrm>
            <a:off x="191949" y="2272279"/>
            <a:ext cx="5904051" cy="830997"/>
          </a:xfrm>
          <a:prstGeom prst="rect">
            <a:avLst/>
          </a:prstGeom>
          <a:noFill/>
        </p:spPr>
        <p:txBody>
          <a:bodyPr wrap="square" rtlCol="1">
            <a:spAutoFit/>
          </a:bodyPr>
          <a:lstStyle/>
          <a:p>
            <a:pPr algn="l" rtl="0"/>
            <a:r>
              <a:rPr lang="en-US" sz="1600" dirty="0">
                <a:latin typeface="Segoe UI" panose="020B0502040204020203" pitchFamily="34" charset="0"/>
                <a:ea typeface="Tahoma" panose="020B0604030504040204" pitchFamily="34" charset="0"/>
                <a:cs typeface="Segoe UI" panose="020B0502040204020203" pitchFamily="34" charset="0"/>
              </a:rPr>
              <a:t>“The Zaira program is amazing, but Urban will not stay here, so what will remain in the end? For this reason, we need the tools—to avoid dependence and pass the ball forwards.”</a:t>
            </a:r>
          </a:p>
        </p:txBody>
      </p:sp>
      <p:sp>
        <p:nvSpPr>
          <p:cNvPr id="12" name="תיבת טקסט 9">
            <a:extLst>
              <a:ext uri="{FF2B5EF4-FFF2-40B4-BE49-F238E27FC236}">
                <a16:creationId xmlns:a16="http://schemas.microsoft.com/office/drawing/2014/main" id="{D83C2C7D-477B-6701-F9E9-EEA52D512195}"/>
              </a:ext>
            </a:extLst>
          </p:cNvPr>
          <p:cNvSpPr txBox="1"/>
          <p:nvPr/>
        </p:nvSpPr>
        <p:spPr>
          <a:xfrm>
            <a:off x="142598" y="5202193"/>
            <a:ext cx="5978097" cy="830997"/>
          </a:xfrm>
          <a:prstGeom prst="rect">
            <a:avLst/>
          </a:prstGeom>
          <a:noFill/>
        </p:spPr>
        <p:txBody>
          <a:bodyPr wrap="square" rtlCol="1">
            <a:spAutoFit/>
          </a:bodyPr>
          <a:lstStyle/>
          <a:p>
            <a:pPr algn="l" rtl="0"/>
            <a:r>
              <a:rPr lang="en-US" sz="1600" dirty="0">
                <a:latin typeface="Segoe UI" panose="020B0502040204020203" pitchFamily="34" charset="0"/>
                <a:ea typeface="Tahoma" panose="020B0604030504040204" pitchFamily="34" charset="0"/>
                <a:cs typeface="Segoe UI" panose="020B0502040204020203" pitchFamily="34" charset="0"/>
              </a:rPr>
              <a:t>“I took insights from the program participants, [such as] to make a path for child bike/scooters. [We] must think not only about the playground but also about the street space.”</a:t>
            </a:r>
          </a:p>
        </p:txBody>
      </p:sp>
      <p:sp>
        <p:nvSpPr>
          <p:cNvPr id="13" name="TextBox 12">
            <a:extLst>
              <a:ext uri="{FF2B5EF4-FFF2-40B4-BE49-F238E27FC236}">
                <a16:creationId xmlns:a16="http://schemas.microsoft.com/office/drawing/2014/main" id="{35D054DE-7DDF-A6E4-0DD4-E9F19AC6DAFD}"/>
              </a:ext>
            </a:extLst>
          </p:cNvPr>
          <p:cNvSpPr txBox="1"/>
          <p:nvPr/>
        </p:nvSpPr>
        <p:spPr>
          <a:xfrm>
            <a:off x="0" y="39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Key Insights from the Focus Group with the Leading Team</a:t>
            </a:r>
            <a:endParaRPr lang="he-IL"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63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F328E-31E6-F78F-B48E-F68E1954FD3A}"/>
              </a:ext>
            </a:extLst>
          </p:cNvPr>
          <p:cNvSpPr txBox="1"/>
          <p:nvPr/>
        </p:nvSpPr>
        <p:spPr>
          <a:xfrm>
            <a:off x="9388612" y="522419"/>
            <a:ext cx="2290567" cy="954107"/>
          </a:xfrm>
          <a:prstGeom prst="rect">
            <a:avLst/>
          </a:prstGeom>
          <a:noFill/>
        </p:spPr>
        <p:txBody>
          <a:bodyPr wrap="square" rtlCol="1" anchor="ctr">
            <a:spAutoFit/>
          </a:bodyPr>
          <a:lstStyle/>
          <a:p>
            <a:pPr algn="ctr" rtl="1"/>
            <a:r>
              <a:rPr lang="he-IL" sz="2800" b="1">
                <a:solidFill>
                  <a:schemeClr val="bg1"/>
                </a:solidFill>
                <a:latin typeface="Calibri" panose="020F0502020204030204" pitchFamily="34" charset="0"/>
                <a:ea typeface="Tahoma" panose="020B0604030504040204" pitchFamily="34" charset="0"/>
                <a:cs typeface="Calibri" panose="020F0502020204030204" pitchFamily="34" charset="0"/>
              </a:rPr>
              <a:t>מקרה בוחן – פעילויות </a:t>
            </a:r>
            <a:r>
              <a:rPr lang="he-IL" sz="2800" b="1" err="1">
                <a:solidFill>
                  <a:schemeClr val="bg1"/>
                </a:solidFill>
                <a:latin typeface="Calibri" panose="020F0502020204030204" pitchFamily="34" charset="0"/>
                <a:ea typeface="Tahoma" panose="020B0604030504040204" pitchFamily="34" charset="0"/>
                <a:cs typeface="Calibri" panose="020F0502020204030204" pitchFamily="34" charset="0"/>
              </a:rPr>
              <a:t>זעירא</a:t>
            </a:r>
            <a:endParaRPr lang="he-IL" sz="2800" u="sng">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6" name="תיבת טקסט 11">
            <a:extLst>
              <a:ext uri="{FF2B5EF4-FFF2-40B4-BE49-F238E27FC236}">
                <a16:creationId xmlns:a16="http://schemas.microsoft.com/office/drawing/2014/main" id="{6DA2E4FD-A981-E7F7-19CD-EB95858B9D5F}"/>
              </a:ext>
            </a:extLst>
          </p:cNvPr>
          <p:cNvSpPr txBox="1"/>
          <p:nvPr/>
        </p:nvSpPr>
        <p:spPr>
          <a:xfrm>
            <a:off x="624468" y="802103"/>
            <a:ext cx="8543043" cy="5586466"/>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Several initial insights arose from focus groups the CET unit for evaluating programs held with Beit Shemesh residents who are parents of young children, which point at a lack of spaces for play and spending time in public space in residential neighborhoods, alongside the need for enrichment activities for children within neighborhoods and walking distance from the home.</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To address these needs immediately, the Beit Shemesh Urban95 program launched a pilot program—a series of 3 activity sessions in which enrichment content is transmitted that is intended for activity in which parents and children take part together. Every session focused on a different field: motor skills; sensory skills; and linguistic enrichment. Every session had two rounds of identical activity, such that a maximum amount of mothers and children could take part in the activity.</a:t>
            </a: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The Zaira activity in Ramat Avraham and Ramat Beit Shemesh C1 took place in two rounds in every neighborhood (8 content activities), for a total of 150 mothers and 420 children.</a:t>
            </a:r>
            <a:br>
              <a:rPr lang="en-US" sz="1600" dirty="0">
                <a:latin typeface="Segoe UI" panose="020B0502040204020203" pitchFamily="34" charset="0"/>
                <a:ea typeface="Tahoma" panose="020B0604030504040204" pitchFamily="34" charset="0"/>
                <a:cs typeface="Segoe UI" panose="020B0502040204020203" pitchFamily="34" charset="0"/>
              </a:rPr>
            </a:br>
            <a:r>
              <a:rPr lang="en-US" sz="1600" dirty="0">
                <a:latin typeface="Segoe UI" panose="020B0502040204020203" pitchFamily="34" charset="0"/>
                <a:ea typeface="Tahoma" panose="020B0604030504040204" pitchFamily="34" charset="0"/>
                <a:cs typeface="Segoe UI" panose="020B0502040204020203" pitchFamily="34" charset="0"/>
              </a:rPr>
              <a:t>The tours for fathers and children in Ramat Avraham and Ramat Beit Shemesh C1 were attended by 30 fathers and 75 children.</a:t>
            </a:r>
          </a:p>
        </p:txBody>
      </p:sp>
      <p:sp>
        <p:nvSpPr>
          <p:cNvPr id="7" name="מלבן מעוגל 7">
            <a:extLst>
              <a:ext uri="{FF2B5EF4-FFF2-40B4-BE49-F238E27FC236}">
                <a16:creationId xmlns:a16="http://schemas.microsoft.com/office/drawing/2014/main" id="{DE66BE2A-DD38-91C5-7528-EE19277C7B88}"/>
              </a:ext>
            </a:extLst>
          </p:cNvPr>
          <p:cNvSpPr/>
          <p:nvPr/>
        </p:nvSpPr>
        <p:spPr>
          <a:xfrm rot="4329447">
            <a:off x="9368567" y="-4134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8">
            <a:extLst>
              <a:ext uri="{FF2B5EF4-FFF2-40B4-BE49-F238E27FC236}">
                <a16:creationId xmlns:a16="http://schemas.microsoft.com/office/drawing/2014/main" id="{EA8346CF-A6DD-9FAB-C32F-8433D5F18DD8}"/>
              </a:ext>
            </a:extLst>
          </p:cNvPr>
          <p:cNvSpPr/>
          <p:nvPr/>
        </p:nvSpPr>
        <p:spPr>
          <a:xfrm rot="4329447">
            <a:off x="9517857" y="-3175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F9177EBC-F002-CF75-5345-55E8364EA12D}"/>
              </a:ext>
            </a:extLst>
          </p:cNvPr>
          <p:cNvSpPr txBox="1"/>
          <p:nvPr/>
        </p:nvSpPr>
        <p:spPr>
          <a:xfrm>
            <a:off x="9541012" y="45937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294639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9" descr="תמונה שמכילה חוץ, דשא, עץ, אדם&#10;&#10;התיאור נוצר באופן אוטומטי">
            <a:extLst>
              <a:ext uri="{FF2B5EF4-FFF2-40B4-BE49-F238E27FC236}">
                <a16:creationId xmlns:a16="http://schemas.microsoft.com/office/drawing/2014/main" id="{1ECA90E8-EA73-A7A6-9616-753E5D1365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63" b="30971"/>
          <a:stretch/>
        </p:blipFill>
        <p:spPr bwMode="auto">
          <a:xfrm>
            <a:off x="8058038" y="2832692"/>
            <a:ext cx="4131699" cy="3624474"/>
          </a:xfrm>
          <a:prstGeom prst="rect">
            <a:avLst/>
          </a:prstGeom>
          <a:ln>
            <a:noFill/>
          </a:ln>
          <a:extLst>
            <a:ext uri="{53640926-AAD7-44D8-BBD7-CCE9431645EC}">
              <a14:shadowObscured xmlns:a14="http://schemas.microsoft.com/office/drawing/2010/main"/>
            </a:ext>
          </a:extLst>
        </p:spPr>
      </p:pic>
      <p:pic>
        <p:nvPicPr>
          <p:cNvPr id="6" name="תמונה 2" descr="תמונה שמכילה דשא, אדם, אנשים, קבוצה&#10;&#10;התיאור נוצר באופן אוטומטי">
            <a:extLst>
              <a:ext uri="{FF2B5EF4-FFF2-40B4-BE49-F238E27FC236}">
                <a16:creationId xmlns:a16="http://schemas.microsoft.com/office/drawing/2014/main" id="{B0EC4DE9-BF5D-4898-46F2-A015589D5FA4}"/>
              </a:ext>
            </a:extLst>
          </p:cNvPr>
          <p:cNvPicPr>
            <a:picLocks noChangeAspect="1"/>
          </p:cNvPicPr>
          <p:nvPr/>
        </p:nvPicPr>
        <p:blipFill rotWithShape="1">
          <a:blip r:embed="rId4">
            <a:extLst>
              <a:ext uri="{28A0092B-C50C-407E-A947-70E740481C1C}">
                <a14:useLocalDpi xmlns:a14="http://schemas.microsoft.com/office/drawing/2010/main" val="0"/>
              </a:ext>
            </a:extLst>
          </a:blip>
          <a:srcRect t="-1" b="2166"/>
          <a:stretch/>
        </p:blipFill>
        <p:spPr>
          <a:xfrm>
            <a:off x="-2674" y="3238961"/>
            <a:ext cx="5309322" cy="3218205"/>
          </a:xfrm>
          <a:prstGeom prst="rect">
            <a:avLst/>
          </a:prstGeom>
        </p:spPr>
      </p:pic>
      <p:pic>
        <p:nvPicPr>
          <p:cNvPr id="7" name="תמונה 10">
            <a:extLst>
              <a:ext uri="{FF2B5EF4-FFF2-40B4-BE49-F238E27FC236}">
                <a16:creationId xmlns:a16="http://schemas.microsoft.com/office/drawing/2014/main" id="{365EF0B4-B854-27CD-CB08-DA2DE8425E12}"/>
              </a:ext>
            </a:extLst>
          </p:cNvPr>
          <p:cNvPicPr>
            <a:picLocks noChangeAspect="1"/>
          </p:cNvPicPr>
          <p:nvPr/>
        </p:nvPicPr>
        <p:blipFill rotWithShape="1">
          <a:blip r:embed="rId5"/>
          <a:srcRect b="2702"/>
          <a:stretch/>
        </p:blipFill>
        <p:spPr>
          <a:xfrm>
            <a:off x="4813322" y="3304605"/>
            <a:ext cx="3256852" cy="3152561"/>
          </a:xfrm>
          <a:prstGeom prst="rect">
            <a:avLst/>
          </a:prstGeom>
        </p:spPr>
      </p:pic>
      <p:sp>
        <p:nvSpPr>
          <p:cNvPr id="8" name="מלבן מעוגל 7">
            <a:extLst>
              <a:ext uri="{FF2B5EF4-FFF2-40B4-BE49-F238E27FC236}">
                <a16:creationId xmlns:a16="http://schemas.microsoft.com/office/drawing/2014/main" id="{861F4AA6-F8CD-17CC-16B6-C00A5BA794BA}"/>
              </a:ext>
            </a:extLst>
          </p:cNvPr>
          <p:cNvSpPr/>
          <p:nvPr/>
        </p:nvSpPr>
        <p:spPr>
          <a:xfrm rot="4329447">
            <a:off x="9216167" y="-5658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a:extLst>
              <a:ext uri="{FF2B5EF4-FFF2-40B4-BE49-F238E27FC236}">
                <a16:creationId xmlns:a16="http://schemas.microsoft.com/office/drawing/2014/main" id="{ECB12C3B-FB77-F0F1-28F3-F85292E8F079}"/>
              </a:ext>
            </a:extLst>
          </p:cNvPr>
          <p:cNvSpPr/>
          <p:nvPr/>
        </p:nvSpPr>
        <p:spPr>
          <a:xfrm rot="4329447">
            <a:off x="9365457" y="-4699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20">
            <a:extLst>
              <a:ext uri="{FF2B5EF4-FFF2-40B4-BE49-F238E27FC236}">
                <a16:creationId xmlns:a16="http://schemas.microsoft.com/office/drawing/2014/main" id="{B0313C94-310E-8183-C30F-0F84B152710A}"/>
              </a:ext>
            </a:extLst>
          </p:cNvPr>
          <p:cNvSpPr txBox="1"/>
          <p:nvPr/>
        </p:nvSpPr>
        <p:spPr>
          <a:xfrm>
            <a:off x="8062975" y="2505922"/>
            <a:ext cx="4126762" cy="412914"/>
          </a:xfrm>
          <a:prstGeom prst="rect">
            <a:avLst/>
          </a:prstGeom>
          <a:solidFill>
            <a:schemeClr val="bg1">
              <a:lumMod val="65000"/>
            </a:schemeClr>
          </a:solidFill>
          <a:ln>
            <a:noFill/>
          </a:ln>
        </p:spPr>
        <p:txBody>
          <a:bodyPr wrap="square" rtlCol="1">
            <a:spAutoFit/>
          </a:bodyPr>
          <a:lstStyle/>
          <a:p>
            <a:pPr algn="ctr"/>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Tours for Fathers and Children</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TextBox 20">
            <a:extLst>
              <a:ext uri="{FF2B5EF4-FFF2-40B4-BE49-F238E27FC236}">
                <a16:creationId xmlns:a16="http://schemas.microsoft.com/office/drawing/2014/main" id="{3A1140BA-333B-42FB-54F8-E2F98B4819F7}"/>
              </a:ext>
            </a:extLst>
          </p:cNvPr>
          <p:cNvSpPr txBox="1"/>
          <p:nvPr/>
        </p:nvSpPr>
        <p:spPr>
          <a:xfrm>
            <a:off x="1" y="723"/>
            <a:ext cx="8067910" cy="400109"/>
          </a:xfrm>
          <a:prstGeom prst="rect">
            <a:avLst/>
          </a:prstGeom>
          <a:solidFill>
            <a:schemeClr val="bg1">
              <a:lumMod val="65000"/>
            </a:schemeClr>
          </a:solidFill>
          <a:ln>
            <a:noFill/>
          </a:ln>
        </p:spPr>
        <p:txBody>
          <a:bodyPr wrap="square" rtlCol="1">
            <a:spAutoFit/>
          </a:bodyPr>
          <a:lstStyle/>
          <a:p>
            <a:pPr algn="ctr"/>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Motor Skills Activity</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תמונה 5">
            <a:extLst>
              <a:ext uri="{FF2B5EF4-FFF2-40B4-BE49-F238E27FC236}">
                <a16:creationId xmlns:a16="http://schemas.microsoft.com/office/drawing/2014/main" id="{0A3D7803-A511-4DAC-A963-5101710B1056}"/>
              </a:ext>
            </a:extLst>
          </p:cNvPr>
          <p:cNvPicPr>
            <a:picLocks noChangeAspect="1"/>
          </p:cNvPicPr>
          <p:nvPr/>
        </p:nvPicPr>
        <p:blipFill>
          <a:blip r:embed="rId6"/>
          <a:stretch>
            <a:fillRect/>
          </a:stretch>
        </p:blipFill>
        <p:spPr>
          <a:xfrm>
            <a:off x="2262" y="400834"/>
            <a:ext cx="8067911" cy="2639440"/>
          </a:xfrm>
          <a:prstGeom prst="rect">
            <a:avLst/>
          </a:prstGeom>
        </p:spPr>
      </p:pic>
      <p:sp>
        <p:nvSpPr>
          <p:cNvPr id="14" name="TextBox 20">
            <a:extLst>
              <a:ext uri="{FF2B5EF4-FFF2-40B4-BE49-F238E27FC236}">
                <a16:creationId xmlns:a16="http://schemas.microsoft.com/office/drawing/2014/main" id="{5BCCE1E1-53DB-691C-A965-A84A2D9AC02D}"/>
              </a:ext>
            </a:extLst>
          </p:cNvPr>
          <p:cNvSpPr txBox="1"/>
          <p:nvPr/>
        </p:nvSpPr>
        <p:spPr>
          <a:xfrm>
            <a:off x="5014230" y="2910317"/>
            <a:ext cx="3055943" cy="400110"/>
          </a:xfrm>
          <a:prstGeom prst="rect">
            <a:avLst/>
          </a:prstGeom>
          <a:solidFill>
            <a:schemeClr val="bg1">
              <a:lumMod val="65000"/>
            </a:schemeClr>
          </a:solidFill>
          <a:ln>
            <a:noFill/>
          </a:ln>
        </p:spPr>
        <p:txBody>
          <a:bodyPr wrap="square" rtlCol="1">
            <a:spAutoFit/>
          </a:bodyPr>
          <a:lstStyle/>
          <a:p>
            <a:pPr algn="ctr"/>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Sensory Activity</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5" name="TextBox 20">
            <a:extLst>
              <a:ext uri="{FF2B5EF4-FFF2-40B4-BE49-F238E27FC236}">
                <a16:creationId xmlns:a16="http://schemas.microsoft.com/office/drawing/2014/main" id="{C542DD70-F085-863A-3861-2BEB6D18D022}"/>
              </a:ext>
            </a:extLst>
          </p:cNvPr>
          <p:cNvSpPr txBox="1"/>
          <p:nvPr/>
        </p:nvSpPr>
        <p:spPr>
          <a:xfrm>
            <a:off x="-2675" y="2915646"/>
            <a:ext cx="5016903" cy="400110"/>
          </a:xfrm>
          <a:prstGeom prst="rect">
            <a:avLst/>
          </a:prstGeom>
          <a:solidFill>
            <a:schemeClr val="bg1">
              <a:lumMod val="65000"/>
            </a:schemeClr>
          </a:solidFill>
          <a:ln>
            <a:noFill/>
          </a:ln>
        </p:spPr>
        <p:txBody>
          <a:bodyPr wrap="square" rtlCol="1">
            <a:spAutoFit/>
          </a:bodyPr>
          <a:lstStyle/>
          <a:p>
            <a:pPr algn="ctr"/>
            <a:r>
              <a:rPr lang="en-US" sz="2000" b="1" dirty="0">
                <a:solidFill>
                  <a:schemeClr val="bg1"/>
                </a:solidFill>
                <a:latin typeface="Segoe UI" panose="020B0502040204020203" pitchFamily="34" charset="0"/>
                <a:ea typeface="Tahoma" panose="020B0604030504040204" pitchFamily="34" charset="0"/>
                <a:cs typeface="Segoe UI" panose="020B0502040204020203" pitchFamily="34" charset="0"/>
              </a:rPr>
              <a:t>Linguistic Activity</a:t>
            </a:r>
            <a:endParaRPr lang="he-IL" sz="20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22B0A7A6-9296-BE20-8F5E-2E961746DACA}"/>
              </a:ext>
            </a:extLst>
          </p:cNvPr>
          <p:cNvSpPr txBox="1"/>
          <p:nvPr/>
        </p:nvSpPr>
        <p:spPr>
          <a:xfrm>
            <a:off x="9445762" y="17362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62273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5">
            <a:extLst>
              <a:ext uri="{FF2B5EF4-FFF2-40B4-BE49-F238E27FC236}">
                <a16:creationId xmlns:a16="http://schemas.microsoft.com/office/drawing/2014/main" id="{E6F5BCDA-C071-8F6C-6779-3490E8D5991D}"/>
              </a:ext>
            </a:extLst>
          </p:cNvPr>
          <p:cNvPicPr>
            <a:picLocks noChangeAspect="1"/>
          </p:cNvPicPr>
          <p:nvPr/>
        </p:nvPicPr>
        <p:blipFill>
          <a:blip r:embed="rId4"/>
          <a:stretch>
            <a:fillRect/>
          </a:stretch>
        </p:blipFill>
        <p:spPr>
          <a:xfrm>
            <a:off x="-37454" y="3345281"/>
            <a:ext cx="4695569" cy="3102271"/>
          </a:xfrm>
          <a:prstGeom prst="rect">
            <a:avLst/>
          </a:prstGeom>
        </p:spPr>
      </p:pic>
      <p:sp>
        <p:nvSpPr>
          <p:cNvPr id="6" name="TextBox 5">
            <a:extLst>
              <a:ext uri="{FF2B5EF4-FFF2-40B4-BE49-F238E27FC236}">
                <a16:creationId xmlns:a16="http://schemas.microsoft.com/office/drawing/2014/main" id="{2494298D-4689-07B2-0B25-97ADE1C306DD}"/>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Findings</a:t>
            </a:r>
            <a:r>
              <a:rPr kumimoji="0" lang="he-IL"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Participation in Urban95 Activity—Including Satisfaction</a:t>
            </a:r>
            <a:endParaRPr kumimoji="0" lang="he-IL"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תיבת טקסט 2">
            <a:extLst>
              <a:ext uri="{FF2B5EF4-FFF2-40B4-BE49-F238E27FC236}">
                <a16:creationId xmlns:a16="http://schemas.microsoft.com/office/drawing/2014/main" id="{1CB1E495-AA49-1952-A4B8-20DC97A9E3B7}"/>
              </a:ext>
            </a:extLst>
          </p:cNvPr>
          <p:cNvSpPr txBox="1"/>
          <p:nvPr/>
        </p:nvSpPr>
        <p:spPr>
          <a:xfrm>
            <a:off x="0" y="623843"/>
            <a:ext cx="7597357" cy="2635978"/>
          </a:xfrm>
          <a:prstGeom prst="rect">
            <a:avLst/>
          </a:prstGeom>
          <a:noFill/>
        </p:spPr>
        <p:txBody>
          <a:bodyPr wrap="square" rtlCol="1">
            <a:spAutoFit/>
          </a:bodyPr>
          <a:lstStyle/>
          <a:p>
            <a:pPr marR="0" lvl="0" algn="ctr" defTabSz="914400" rtl="0" eaLnBrk="1" fontAlgn="auto" latinLnBrk="0" hangingPunct="1">
              <a:lnSpc>
                <a:spcPct val="107000"/>
              </a:lnSpc>
              <a:spcBef>
                <a:spcPts val="0"/>
              </a:spcBef>
              <a:spcAft>
                <a:spcPts val="1200"/>
              </a:spcAft>
              <a:buClrTx/>
              <a:buSzTx/>
              <a:tabLst/>
              <a:defRPr/>
            </a:pPr>
            <a:r>
              <a:rPr lang="en-US" sz="14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Zaira Activities—For Mothers and Children</a:t>
            </a:r>
          </a:p>
          <a:p>
            <a:pPr marL="342900" indent="-342900" algn="l" rtl="0">
              <a:lnSpc>
                <a:spcPct val="107000"/>
              </a:lnSpc>
              <a:buFont typeface="Courier New" panose="02070309020205020404" pitchFamily="49" charset="0"/>
              <a:buChar char="o"/>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spaces chosen for the activities matched participants’ needs, and making a comfortable seating area accessible was a significant factor in their satisfaction with attending the activities.</a:t>
            </a:r>
          </a:p>
          <a:p>
            <a:pPr marL="342900" indent="-342900" algn="l" rtl="0">
              <a:lnSpc>
                <a:spcPct val="107000"/>
              </a:lnSpc>
              <a:buFont typeface="Courier New" panose="02070309020205020404" pitchFamily="49" charset="0"/>
              <a:buChar char="o"/>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mothers were happy about the fact of gathering to activate the children, and said they would recommend it to their friends.</a:t>
            </a:r>
          </a:p>
          <a:p>
            <a:pPr marL="342900" indent="-342900" algn="l" rtl="0">
              <a:lnSpc>
                <a:spcPct val="107000"/>
              </a:lnSpc>
              <a:buFont typeface="Courier New" panose="02070309020205020404" pitchFamily="49" charset="0"/>
              <a:buChar char="o"/>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activities with an active character, including physical movement by the children, received greater appreciation among the mothers and children, compared to more moderate activities that included passive listening to a moderator.</a:t>
            </a:r>
          </a:p>
          <a:p>
            <a:pPr marL="342900" indent="-342900" algn="l" rtl="0">
              <a:lnSpc>
                <a:spcPct val="107000"/>
              </a:lnSpc>
              <a:buFont typeface="Courier New" panose="02070309020205020404" pitchFamily="49" charset="0"/>
              <a:buChar char="o"/>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mothers preferred activities that were appropriate in terms of content to a broad age range, such that all the children who attended were able to participate and enjoy them.</a:t>
            </a:r>
          </a:p>
          <a:p>
            <a:pPr marL="342900" indent="-342900" algn="l" rtl="0">
              <a:lnSpc>
                <a:spcPct val="107000"/>
              </a:lnSpc>
              <a:buFont typeface="Courier New" panose="02070309020205020404" pitchFamily="49" charset="0"/>
              <a:buChar char="o"/>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provision of practical ideas for further creative activities with home materials, and the provision of such materials, and/or the provision of a gift, raised participants’ satisfaction (mothers and children).</a:t>
            </a:r>
          </a:p>
        </p:txBody>
      </p:sp>
      <p:sp>
        <p:nvSpPr>
          <p:cNvPr id="8" name="Rectangle 5">
            <a:extLst>
              <a:ext uri="{FF2B5EF4-FFF2-40B4-BE49-F238E27FC236}">
                <a16:creationId xmlns:a16="http://schemas.microsoft.com/office/drawing/2014/main" id="{2B1BC3AD-78A1-82DC-D298-2B48CF4FCD3F}"/>
              </a:ext>
            </a:extLst>
          </p:cNvPr>
          <p:cNvSpPr/>
          <p:nvPr/>
        </p:nvSpPr>
        <p:spPr>
          <a:xfrm>
            <a:off x="4632715" y="3331177"/>
            <a:ext cx="2951116" cy="31022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main contribution</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is the fact of leaving </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home for fresh air.” (A mother, linguistic enrichment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 take with me the balance on planters game, the ball game, and jumping in hoops. There is a contribution to developing motor skills, lots of fun and enjoyment, it’s good because there is no park to go out to, to breathe air, or to see the world.” (A mother, motor skills activity)</a:t>
            </a:r>
          </a:p>
        </p:txBody>
      </p:sp>
      <p:pic>
        <p:nvPicPr>
          <p:cNvPr id="9" name="Picture 2" descr="Business team staff icon Royalty Free Vector Image">
            <a:extLst>
              <a:ext uri="{FF2B5EF4-FFF2-40B4-BE49-F238E27FC236}">
                <a16:creationId xmlns:a16="http://schemas.microsoft.com/office/drawing/2014/main" id="{172195EA-6045-85A5-7FB1-2DA4C3B25AB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478865" y="3147628"/>
            <a:ext cx="1043349" cy="7338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F6A69C-C19D-C281-AF05-20D7C8331216}"/>
              </a:ext>
            </a:extLst>
          </p:cNvPr>
          <p:cNvSpPr/>
          <p:nvPr/>
        </p:nvSpPr>
        <p:spPr>
          <a:xfrm>
            <a:off x="7600554" y="479185"/>
            <a:ext cx="4592203" cy="2912434"/>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a:p>
        </p:txBody>
      </p:sp>
      <p:pic>
        <p:nvPicPr>
          <p:cNvPr id="11" name="תמונה 7">
            <a:extLst>
              <a:ext uri="{FF2B5EF4-FFF2-40B4-BE49-F238E27FC236}">
                <a16:creationId xmlns:a16="http://schemas.microsoft.com/office/drawing/2014/main" id="{024141FB-C2CF-A1C4-7DC8-4A870B9D52B6}"/>
              </a:ext>
            </a:extLst>
          </p:cNvPr>
          <p:cNvPicPr>
            <a:picLocks noChangeAspect="1"/>
          </p:cNvPicPr>
          <p:nvPr/>
        </p:nvPicPr>
        <p:blipFill rotWithShape="1">
          <a:blip r:embed="rId7"/>
          <a:srcRect t="5755" r="12584"/>
          <a:stretch/>
        </p:blipFill>
        <p:spPr>
          <a:xfrm>
            <a:off x="7600554" y="3345282"/>
            <a:ext cx="4595400" cy="3102272"/>
          </a:xfrm>
          <a:prstGeom prst="rect">
            <a:avLst/>
          </a:prstGeom>
        </p:spPr>
      </p:pic>
      <p:sp>
        <p:nvSpPr>
          <p:cNvPr id="12" name="TextBox 11">
            <a:extLst>
              <a:ext uri="{FF2B5EF4-FFF2-40B4-BE49-F238E27FC236}">
                <a16:creationId xmlns:a16="http://schemas.microsoft.com/office/drawing/2014/main" id="{E1A5E960-BE14-B5AD-0259-E2AEA22A11CA}"/>
              </a:ext>
            </a:extLst>
          </p:cNvPr>
          <p:cNvSpPr txBox="1"/>
          <p:nvPr/>
        </p:nvSpPr>
        <p:spPr>
          <a:xfrm>
            <a:off x="7609231" y="622641"/>
            <a:ext cx="4582768" cy="2492990"/>
          </a:xfrm>
          <a:prstGeom prst="rect">
            <a:avLst/>
          </a:prstGeom>
          <a:noFill/>
        </p:spPr>
        <p:txBody>
          <a:bodyPr wrap="square">
            <a:spAutoFit/>
          </a:bodyPr>
          <a:lstStyle/>
          <a:p>
            <a:pPr algn="ctr" rtl="0">
              <a:spcAft>
                <a:spcPts val="1200"/>
              </a:spcAft>
            </a:pPr>
            <a:r>
              <a:rPr lang="en-US" sz="14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Tour for Fathers and Children—Ramat Avraham</a:t>
            </a:r>
          </a:p>
          <a:p>
            <a:pPr marL="285750" indent="-285750" algn="l" rtl="0">
              <a:buFont typeface="Courier New" panose="02070309020205020404" pitchFamily="49" charset="0"/>
              <a:buChar char="o"/>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The trail chosen was adapted to the abilities of the young children.</a:t>
            </a:r>
          </a:p>
          <a:p>
            <a:pPr marL="285750" indent="-285750" algn="l" rtl="0">
              <a:buFont typeface="Courier New" panose="02070309020205020404" pitchFamily="49" charset="0"/>
              <a:buChar char="o"/>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The fathers were satisfied with the tour and mentioned their interest in additional organized and guided activities.</a:t>
            </a:r>
          </a:p>
          <a:p>
            <a:pPr marL="285750" indent="-285750" algn="l" rtl="0">
              <a:buFont typeface="Courier New" panose="02070309020205020404" pitchFamily="49" charset="0"/>
              <a:buChar char="o"/>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All participants took an active part in the tour, asked the guide questions, and expressed great interest in their surroundings.</a:t>
            </a:r>
          </a:p>
          <a:p>
            <a:pPr marL="285750" indent="-285750" algn="l" rtl="0">
              <a:buFont typeface="Courier New" panose="02070309020205020404" pitchFamily="49" charset="0"/>
              <a:buChar char="o"/>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The fathers expressed gratitude for the opportunity they received to encounter the natural space around them as well as the ideas they were give for further tours in nature close to their homes with their families.</a:t>
            </a:r>
          </a:p>
        </p:txBody>
      </p:sp>
    </p:spTree>
    <p:extLst>
      <p:ext uri="{BB962C8B-B14F-4D97-AF65-F5344CB8AC3E}">
        <p14:creationId xmlns:p14="http://schemas.microsoft.com/office/powerpoint/2010/main" val="2081604163"/>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E96D26-2BC4-2E64-60E0-A9B209AAC739}"/>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Findings                       Participation in Urban95 Activity—Including Satisfaction</a:t>
            </a:r>
          </a:p>
        </p:txBody>
      </p:sp>
      <p:sp>
        <p:nvSpPr>
          <p:cNvPr id="6" name="תיבת טקסט 2">
            <a:extLst>
              <a:ext uri="{FF2B5EF4-FFF2-40B4-BE49-F238E27FC236}">
                <a16:creationId xmlns:a16="http://schemas.microsoft.com/office/drawing/2014/main" id="{F4DDD9D3-BDD2-80F9-583E-20F7E756FE0B}"/>
              </a:ext>
            </a:extLst>
          </p:cNvPr>
          <p:cNvSpPr txBox="1"/>
          <p:nvPr/>
        </p:nvSpPr>
        <p:spPr>
          <a:xfrm>
            <a:off x="3479174" y="709592"/>
            <a:ext cx="8259523" cy="2053896"/>
          </a:xfrm>
          <a:prstGeom prst="rect">
            <a:avLst/>
          </a:prstGeom>
          <a:noFill/>
        </p:spPr>
        <p:txBody>
          <a:bodyPr wrap="square" rtlCol="1">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Parent-Child Interaction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he-IL" sz="10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gn="l" rtl="0">
              <a:lnSpc>
                <a:spcPct val="107000"/>
              </a:lnSpc>
              <a:buFont typeface="Courier New" panose="02070309020205020404" pitchFamily="49" charset="0"/>
              <a:buChar char="o"/>
              <a:defRPr/>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More close and continued communication between mothers and children was observed in sessions with a moderated activity compared to sessions in which children moved among stations without formal guidance.</a:t>
            </a:r>
          </a:p>
          <a:p>
            <a:pPr marL="342900" indent="-342900" algn="l" rtl="0">
              <a:lnSpc>
                <a:spcPct val="107000"/>
              </a:lnSpc>
              <a:buFont typeface="Courier New" panose="02070309020205020404" pitchFamily="49" charset="0"/>
              <a:buChar char="o"/>
              <a:defRPr/>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During the activities, the moderators were observed encouraging active involvement by mothers, and participation by mothers in play with the children, through providing explanations about the influence of involvement in activities on child development.</a:t>
            </a:r>
          </a:p>
          <a:p>
            <a:pPr marL="342900" indent="-342900" algn="l" rtl="0">
              <a:lnSpc>
                <a:spcPct val="107000"/>
              </a:lnSpc>
              <a:buFont typeface="Courier New" panose="02070309020205020404" pitchFamily="49" charset="0"/>
              <a:buChar char="o"/>
              <a:defRPr/>
            </a:pPr>
            <a:r>
              <a:rPr lang="en-US"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The fathers and children tour offered varied opportunities for active interaction. Fathers were observed encouraging their children to respond to the guide’s questions and mediated the explanations and riddles to the younger children to help them understand what was going on.</a:t>
            </a:r>
          </a:p>
        </p:txBody>
      </p:sp>
      <p:sp>
        <p:nvSpPr>
          <p:cNvPr id="7" name="Rectangle 5">
            <a:extLst>
              <a:ext uri="{FF2B5EF4-FFF2-40B4-BE49-F238E27FC236}">
                <a16:creationId xmlns:a16="http://schemas.microsoft.com/office/drawing/2014/main" id="{5AEB7960-144D-9AD8-1F0D-DAE7C712E7DC}"/>
              </a:ext>
            </a:extLst>
          </p:cNvPr>
          <p:cNvSpPr/>
          <p:nvPr/>
        </p:nvSpPr>
        <p:spPr>
          <a:xfrm>
            <a:off x="0" y="4772763"/>
            <a:ext cx="12191999" cy="167976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8" name="Picture 2" descr="Business team staff icon Royalty Free Vector Image">
            <a:extLst>
              <a:ext uri="{FF2B5EF4-FFF2-40B4-BE49-F238E27FC236}">
                <a16:creationId xmlns:a16="http://schemas.microsoft.com/office/drawing/2014/main" id="{18875989-4B40-5390-D164-10AA6BF04AC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913040" y="4917202"/>
            <a:ext cx="1127680" cy="825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E477AD86-E6F8-C808-C3FB-2323506D3308}"/>
              </a:ext>
            </a:extLst>
          </p:cNvPr>
          <p:cNvSpPr txBox="1"/>
          <p:nvPr/>
        </p:nvSpPr>
        <p:spPr>
          <a:xfrm>
            <a:off x="3345363" y="5242904"/>
            <a:ext cx="3416780"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“In some way it creates a connection with other people in the community”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 wonderful experience, we enjoy the fact there is activity to leave home and activate the children.”</a:t>
            </a:r>
          </a:p>
        </p:txBody>
      </p:sp>
      <p:sp>
        <p:nvSpPr>
          <p:cNvPr id="10" name="Rectangle 5">
            <a:extLst>
              <a:ext uri="{FF2B5EF4-FFF2-40B4-BE49-F238E27FC236}">
                <a16:creationId xmlns:a16="http://schemas.microsoft.com/office/drawing/2014/main" id="{D42A0E5D-7171-8D9B-FA08-5A2A36CC8D9C}"/>
              </a:ext>
            </a:extLst>
          </p:cNvPr>
          <p:cNvSpPr/>
          <p:nvPr/>
        </p:nvSpPr>
        <p:spPr>
          <a:xfrm>
            <a:off x="6846848" y="4793494"/>
            <a:ext cx="5118297" cy="1826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“It’s nice for me to meet other mothers 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“I also look forward to it every week, not only 	     the children.”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“They meet friends from preschool, enjoy, they looked forward to it all week; every day they use the booklet we received the first time.”</a:t>
            </a:r>
          </a:p>
        </p:txBody>
      </p:sp>
      <p:pic>
        <p:nvPicPr>
          <p:cNvPr id="11" name="תמונה 7">
            <a:extLst>
              <a:ext uri="{FF2B5EF4-FFF2-40B4-BE49-F238E27FC236}">
                <a16:creationId xmlns:a16="http://schemas.microsoft.com/office/drawing/2014/main" id="{B8EC8AC5-863B-D482-A845-0EC1E1F80E18}"/>
              </a:ext>
            </a:extLst>
          </p:cNvPr>
          <p:cNvPicPr>
            <a:picLocks noChangeAspect="1"/>
          </p:cNvPicPr>
          <p:nvPr/>
        </p:nvPicPr>
        <p:blipFill>
          <a:blip r:embed="rId5"/>
          <a:stretch>
            <a:fillRect/>
          </a:stretch>
        </p:blipFill>
        <p:spPr>
          <a:xfrm>
            <a:off x="-1" y="2912960"/>
            <a:ext cx="3345363" cy="3539571"/>
          </a:xfrm>
          <a:prstGeom prst="rect">
            <a:avLst/>
          </a:prstGeom>
        </p:spPr>
      </p:pic>
      <p:sp>
        <p:nvSpPr>
          <p:cNvPr id="12" name="TextBox 11">
            <a:extLst>
              <a:ext uri="{FF2B5EF4-FFF2-40B4-BE49-F238E27FC236}">
                <a16:creationId xmlns:a16="http://schemas.microsoft.com/office/drawing/2014/main" id="{ED29866E-8AAF-F9BC-7B37-5BF2E17F082D}"/>
              </a:ext>
            </a:extLst>
          </p:cNvPr>
          <p:cNvSpPr txBox="1"/>
          <p:nvPr/>
        </p:nvSpPr>
        <p:spPr>
          <a:xfrm>
            <a:off x="9277815" y="4852687"/>
            <a:ext cx="2687330" cy="261610"/>
          </a:xfrm>
          <a:prstGeom prst="rect">
            <a:avLst/>
          </a:prstGeom>
          <a:noFill/>
        </p:spPr>
        <p:txBody>
          <a:bodyPr wrap="square">
            <a:spAutoFit/>
          </a:bodyPr>
          <a:lstStyle/>
          <a:p>
            <a:pPr algn="l" rtl="0"/>
            <a:r>
              <a:rPr kumimoji="0" lang="en-US"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(Mothers, linguistic enrichment activity)</a:t>
            </a:r>
          </a:p>
        </p:txBody>
      </p:sp>
      <p:sp>
        <p:nvSpPr>
          <p:cNvPr id="13" name="TextBox 12">
            <a:extLst>
              <a:ext uri="{FF2B5EF4-FFF2-40B4-BE49-F238E27FC236}">
                <a16:creationId xmlns:a16="http://schemas.microsoft.com/office/drawing/2014/main" id="{C251376C-C5E0-6DE8-F7C9-3661D3F02679}"/>
              </a:ext>
            </a:extLst>
          </p:cNvPr>
          <p:cNvSpPr txBox="1"/>
          <p:nvPr/>
        </p:nvSpPr>
        <p:spPr>
          <a:xfrm>
            <a:off x="3877820" y="4834365"/>
            <a:ext cx="2859509" cy="261610"/>
          </a:xfrm>
          <a:prstGeom prst="rect">
            <a:avLst/>
          </a:prstGeom>
          <a:noFill/>
        </p:spPr>
        <p:txBody>
          <a:bodyPr wrap="square">
            <a:spAutoFit/>
          </a:bodyPr>
          <a:lstStyle/>
          <a:p>
            <a:pPr algn="l" rtl="0"/>
            <a:r>
              <a:rPr kumimoji="0" lang="en-US"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(Mothers, motor skills activity)</a:t>
            </a:r>
          </a:p>
        </p:txBody>
      </p:sp>
      <p:sp>
        <p:nvSpPr>
          <p:cNvPr id="14" name="תיבת טקסט 2">
            <a:extLst>
              <a:ext uri="{FF2B5EF4-FFF2-40B4-BE49-F238E27FC236}">
                <a16:creationId xmlns:a16="http://schemas.microsoft.com/office/drawing/2014/main" id="{E130B8EE-E9AB-395F-628E-A84DCEDD7A90}"/>
              </a:ext>
            </a:extLst>
          </p:cNvPr>
          <p:cNvSpPr txBox="1"/>
          <p:nvPr/>
        </p:nvSpPr>
        <p:spPr>
          <a:xfrm>
            <a:off x="3345362" y="2908547"/>
            <a:ext cx="8846638" cy="1894814"/>
          </a:xfrm>
          <a:prstGeom prst="rect">
            <a:avLst/>
          </a:prstGeom>
          <a:noFill/>
        </p:spPr>
        <p:txBody>
          <a:bodyPr wrap="square" rtlCol="1">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Joint Play and Interaction Among Children and Community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he-IL" sz="105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In most of the meetings, participants tended to sit in a small group structure that primarily consisted of a mother and her children.</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Most mothers did not see meeting the other mothers as a main motivation for attending the activity.</a:t>
            </a:r>
          </a:p>
          <a:p>
            <a:pPr marL="342900" marR="0" lvl="0"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In the fathers and children tour, the prior familiarity among the fathers in the neighborhood was a connecting factor that accelerated conversations among them. But in most of the breaks in the field, participants broke into their family units.</a:t>
            </a:r>
          </a:p>
        </p:txBody>
      </p:sp>
      <p:pic>
        <p:nvPicPr>
          <p:cNvPr id="15" name="תמונה 5">
            <a:extLst>
              <a:ext uri="{FF2B5EF4-FFF2-40B4-BE49-F238E27FC236}">
                <a16:creationId xmlns:a16="http://schemas.microsoft.com/office/drawing/2014/main" id="{4F31FDDE-A027-A8C7-36DA-2B7EB1DF3E89}"/>
              </a:ext>
            </a:extLst>
          </p:cNvPr>
          <p:cNvPicPr>
            <a:picLocks noChangeAspect="1"/>
          </p:cNvPicPr>
          <p:nvPr/>
        </p:nvPicPr>
        <p:blipFill>
          <a:blip r:embed="rId6"/>
          <a:stretch>
            <a:fillRect/>
          </a:stretch>
        </p:blipFill>
        <p:spPr>
          <a:xfrm>
            <a:off x="-1869454" y="474904"/>
            <a:ext cx="5214816" cy="2931794"/>
          </a:xfrm>
          <a:prstGeom prst="rect">
            <a:avLst/>
          </a:prstGeom>
        </p:spPr>
      </p:pic>
    </p:spTree>
    <p:extLst>
      <p:ext uri="{BB962C8B-B14F-4D97-AF65-F5344CB8AC3E}">
        <p14:creationId xmlns:p14="http://schemas.microsoft.com/office/powerpoint/2010/main" val="1968463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60E3C-C6BE-ED7D-1AEF-D6C05BD39C65}"/>
              </a:ext>
            </a:extLst>
          </p:cNvPr>
          <p:cNvSpPr/>
          <p:nvPr/>
        </p:nvSpPr>
        <p:spPr>
          <a:xfrm>
            <a:off x="3858319" y="4033995"/>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ED266F-1B70-A29D-03BE-009882D19C24}"/>
              </a:ext>
            </a:extLst>
          </p:cNvPr>
          <p:cNvSpPr/>
          <p:nvPr/>
        </p:nvSpPr>
        <p:spPr>
          <a:xfrm>
            <a:off x="3858320" y="2903466"/>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249D6A-1C8B-1200-5689-EB0114E1257B}"/>
              </a:ext>
            </a:extLst>
          </p:cNvPr>
          <p:cNvSpPr/>
          <p:nvPr/>
        </p:nvSpPr>
        <p:spPr>
          <a:xfrm>
            <a:off x="3858321" y="1759401"/>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D2A21B-3422-0C26-1FBF-80973120001A}"/>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a:solidFill>
                  <a:prstClr val="white"/>
                </a:solidFill>
                <a:latin typeface="Tahoma" panose="020B0604030504040204" pitchFamily="34" charset="0"/>
                <a:ea typeface="Tahoma" panose="020B0604030504040204" pitchFamily="34" charset="0"/>
                <a:cs typeface="Tahoma" panose="020B0604030504040204" pitchFamily="34" charset="0"/>
              </a:rPr>
              <a:t>ה</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a:t>
            </a:r>
            <a:r>
              <a:rPr kumimoji="0" lang="en-US"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 </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9" name="תיבת טקסט 2">
            <a:extLst>
              <a:ext uri="{FF2B5EF4-FFF2-40B4-BE49-F238E27FC236}">
                <a16:creationId xmlns:a16="http://schemas.microsoft.com/office/drawing/2014/main" id="{31E5448D-1645-F555-CD8F-4CFC4C782C50}"/>
              </a:ext>
            </a:extLst>
          </p:cNvPr>
          <p:cNvSpPr txBox="1"/>
          <p:nvPr/>
        </p:nvSpPr>
        <p:spPr>
          <a:xfrm>
            <a:off x="3858319" y="741367"/>
            <a:ext cx="7753368" cy="4555093"/>
          </a:xfrm>
          <a:prstGeom prst="rect">
            <a:avLst/>
          </a:prstGeom>
          <a:noFill/>
        </p:spPr>
        <p:txBody>
          <a:bodyPr wrap="square" rtlCol="1">
            <a:spAutoFit/>
          </a:bodyPr>
          <a:lstStyle/>
          <a:p>
            <a:pPr marL="0" marR="0" lvl="0" indent="0" algn="l" defTabSz="914400" rtl="0" eaLnBrk="1" fontAlgn="auto" latinLnBrk="0" hangingPunct="1">
              <a:spcBef>
                <a:spcPts val="0"/>
              </a:spcBef>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The Activity Staff’s Contribution to the Sessions’ Success</a:t>
            </a:r>
          </a:p>
          <a:p>
            <a:pPr marL="285750" marR="0" lvl="0" indent="-285750" algn="l" defTabSz="914400" rtl="0" eaLnBrk="1" fontAlgn="auto" latinLnBrk="0" hangingPunct="1">
              <a:spcBef>
                <a:spcPts val="0"/>
              </a:spcBef>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spcBef>
                <a:spcPts val="0"/>
              </a:spcBef>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Activities formally moderated by a professional who exudes authority, and the regular presence of the producer in the activity space and her involvement in the activity, contributed saliently to the meetings’ success.</a:t>
            </a:r>
          </a:p>
          <a:p>
            <a:pPr marR="0" lvl="0" algn="l" defTabSz="914400" rtl="0" eaLnBrk="1" fontAlgn="auto" latinLnBrk="0" hangingPunct="1">
              <a:spcBef>
                <a:spcPts val="0"/>
              </a:spcBef>
              <a:buClrTx/>
              <a:buSzTx/>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It is recommended to continue to hold the activities with moderation by professionals who can also serve as authority figures, in order to ensure the sessions’ order with many participants.</a:t>
            </a:r>
            <a:b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spcBef>
                <a:spcPts val="0"/>
              </a:spcBef>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spcBef>
                <a:spcPts val="0"/>
              </a:spcBef>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For the purpose of transmitting the content at the core of the activity, it is worth encouraging the use of active activities that involve movement and collaboration by the children.</a:t>
            </a:r>
            <a:r>
              <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endParaRPr lang="he-IL"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R="0" lvl="0" algn="l" defTabSz="914400" rtl="0" eaLnBrk="1" fontAlgn="auto" latinLnBrk="0" hangingPunct="1">
              <a:spcBef>
                <a:spcPts val="0"/>
              </a:spcBef>
              <a:buClrTx/>
              <a:buSzTx/>
              <a:tabLst/>
              <a:defRPr/>
            </a:pPr>
            <a:b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In activities that involve a lot of talk, it is worth considering various means to increase their effectiveness and encourage active listening.</a:t>
            </a:r>
            <a:endPar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spcBef>
                <a:spcPts val="0"/>
              </a:spcBef>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spcBef>
                <a:spcPts val="0"/>
              </a:spcBef>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Materials for use at home, such as the activity booklets, which received warm responses and include ideas for home activities and strengthening parent-child connections, should continued to be provided.</a:t>
            </a:r>
            <a:endPar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defRPr/>
            </a:pPr>
            <a:b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Everyday items that are present in every home should continue to be integrated in the activities, and available alternatives to these items should be suggested too.</a:t>
            </a:r>
            <a:r>
              <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342900" marR="0" lvl="0" indent="-342900" algn="l" defTabSz="914400" rtl="0" eaLnBrk="1" fontAlgn="auto" latinLnBrk="0" hangingPunct="1">
              <a:spcBef>
                <a:spcPts val="0"/>
              </a:spcBef>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spcBef>
                <a:spcPts val="0"/>
              </a:spcBef>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Fathers and children tour—The success of the tours stemmed partly from the moderation by the guide, who sparked the children’s curiosity through riddles, encouraged them to be active, and adapted the content to the participants’ cultural world.</a:t>
            </a:r>
          </a:p>
        </p:txBody>
      </p:sp>
      <p:sp>
        <p:nvSpPr>
          <p:cNvPr id="10" name="Rectangle 5">
            <a:extLst>
              <a:ext uri="{FF2B5EF4-FFF2-40B4-BE49-F238E27FC236}">
                <a16:creationId xmlns:a16="http://schemas.microsoft.com/office/drawing/2014/main" id="{1C1E4BE3-D03B-442B-218B-3F9A85C957AD}"/>
              </a:ext>
            </a:extLst>
          </p:cNvPr>
          <p:cNvSpPr/>
          <p:nvPr/>
        </p:nvSpPr>
        <p:spPr>
          <a:xfrm>
            <a:off x="3356518" y="5776331"/>
            <a:ext cx="7263310" cy="6668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“The moderator is sufficiently creative, the children are enjoying greatly, [as] you [can] see!” (A mother, motor skills activity)</a:t>
            </a:r>
          </a:p>
        </p:txBody>
      </p:sp>
      <p:pic>
        <p:nvPicPr>
          <p:cNvPr id="11" name="תמונה 5">
            <a:extLst>
              <a:ext uri="{FF2B5EF4-FFF2-40B4-BE49-F238E27FC236}">
                <a16:creationId xmlns:a16="http://schemas.microsoft.com/office/drawing/2014/main" id="{BDEF954E-F3DF-8EA9-13BE-2FF6CC3206A4}"/>
              </a:ext>
            </a:extLst>
          </p:cNvPr>
          <p:cNvPicPr>
            <a:picLocks noChangeAspect="1"/>
          </p:cNvPicPr>
          <p:nvPr/>
        </p:nvPicPr>
        <p:blipFill>
          <a:blip r:embed="rId3"/>
          <a:stretch>
            <a:fillRect/>
          </a:stretch>
        </p:blipFill>
        <p:spPr>
          <a:xfrm>
            <a:off x="-4803" y="2295741"/>
            <a:ext cx="3361320" cy="4156967"/>
          </a:xfrm>
          <a:prstGeom prst="rect">
            <a:avLst/>
          </a:prstGeom>
        </p:spPr>
      </p:pic>
      <p:pic>
        <p:nvPicPr>
          <p:cNvPr id="12" name="תמונה 3">
            <a:extLst>
              <a:ext uri="{FF2B5EF4-FFF2-40B4-BE49-F238E27FC236}">
                <a16:creationId xmlns:a16="http://schemas.microsoft.com/office/drawing/2014/main" id="{FFDAE483-41B8-65F3-48A2-4624AA52CBAF}"/>
              </a:ext>
            </a:extLst>
          </p:cNvPr>
          <p:cNvPicPr>
            <a:picLocks noChangeAspect="1"/>
          </p:cNvPicPr>
          <p:nvPr/>
        </p:nvPicPr>
        <p:blipFill rotWithShape="1">
          <a:blip r:embed="rId4"/>
          <a:srcRect t="21453" r="25008"/>
          <a:stretch/>
        </p:blipFill>
        <p:spPr>
          <a:xfrm>
            <a:off x="-297432" y="464971"/>
            <a:ext cx="3653949" cy="2611163"/>
          </a:xfrm>
          <a:prstGeom prst="rect">
            <a:avLst/>
          </a:prstGeom>
        </p:spPr>
      </p:pic>
      <p:pic>
        <p:nvPicPr>
          <p:cNvPr id="13" name="Picture 2" descr="Business team staff icon Royalty Free Vector Image">
            <a:extLst>
              <a:ext uri="{FF2B5EF4-FFF2-40B4-BE49-F238E27FC236}">
                <a16:creationId xmlns:a16="http://schemas.microsoft.com/office/drawing/2014/main" id="{1EC65AC3-0E50-3340-12A0-81FC2CE5475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10619827" y="5702716"/>
            <a:ext cx="1127680" cy="82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26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134903-EAA4-E2F7-FB5C-E067D8C30BBC}"/>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Conclusion</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D060496C-7CB5-007E-440D-0C9B9EB178E1}"/>
              </a:ext>
            </a:extLst>
          </p:cNvPr>
          <p:cNvSpPr/>
          <p:nvPr/>
        </p:nvSpPr>
        <p:spPr>
          <a:xfrm>
            <a:off x="2473792" y="2080491"/>
            <a:ext cx="9110546" cy="2800767"/>
          </a:xfrm>
          <a:prstGeom prst="rect">
            <a:avLst/>
          </a:prstGeom>
          <a:solidFill>
            <a:schemeClr val="bg1"/>
          </a:solidFill>
        </p:spPr>
        <p:txBody>
          <a:bodyPr wrap="square" lIns="91440" tIns="45720" rIns="91440" bIns="45720" anchor="t">
            <a:spAutoFit/>
          </a:bodyPr>
          <a:lstStyle/>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A large amount of investment is evident in the activities’ planning and implementation.</a:t>
            </a:r>
          </a:p>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Public space is experienced as safe, inviting, and accessible for the residents for hanging out together and spending time.</a:t>
            </a:r>
          </a:p>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The activities created varied opportunities for active interaction and play together among caregivers and children.</a:t>
            </a:r>
          </a:p>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The mothers expressed higher satisfaction from the activities that were appropriate in terms of content to a broad age range.</a:t>
            </a:r>
          </a:p>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It is recommended to continue to hold activities led by professionals who can also serve as authority figures.</a:t>
            </a:r>
          </a:p>
          <a:p>
            <a:pPr marL="285750" indent="-285750" algn="l" rtl="0">
              <a:buClr>
                <a:srgbClr val="36636F"/>
              </a:buClr>
              <a:buFont typeface="Tahoma" panose="020B0604030504040204" pitchFamily="34" charset="0"/>
              <a:buChar char="█"/>
            </a:pPr>
            <a:r>
              <a:rPr lang="en-US" sz="1600" dirty="0">
                <a:latin typeface="Segoe UI" panose="020B0502040204020203" pitchFamily="34" charset="0"/>
                <a:ea typeface="Tahoma" panose="020B0604030504040204" pitchFamily="34" charset="0"/>
                <a:cs typeface="Segoe UI" panose="020B0502040204020203" pitchFamily="34" charset="0"/>
              </a:rPr>
              <a:t>It is recommended to adapt future activities such that they also serve to build community among parents of young children.</a:t>
            </a:r>
          </a:p>
        </p:txBody>
      </p:sp>
      <p:sp>
        <p:nvSpPr>
          <p:cNvPr id="7" name="TextBox 6">
            <a:extLst>
              <a:ext uri="{FF2B5EF4-FFF2-40B4-BE49-F238E27FC236}">
                <a16:creationId xmlns:a16="http://schemas.microsoft.com/office/drawing/2014/main" id="{FB093EDE-BC4B-173A-B83C-4BF86E01B79E}"/>
              </a:ext>
            </a:extLst>
          </p:cNvPr>
          <p:cNvSpPr txBox="1"/>
          <p:nvPr/>
        </p:nvSpPr>
        <p:spPr>
          <a:xfrm>
            <a:off x="0" y="442792"/>
            <a:ext cx="12192000" cy="1523815"/>
          </a:xfrm>
          <a:prstGeom prst="rect">
            <a:avLst/>
          </a:prstGeom>
          <a:solidFill>
            <a:srgbClr val="FFDC72"/>
          </a:solidFill>
        </p:spPr>
        <p:txBody>
          <a:bodyPr wrap="square" rtlCol="1">
            <a:spAutoFit/>
          </a:bodyPr>
          <a:lstStyle/>
          <a:p>
            <a:pPr algn="ctr" rtl="0">
              <a:lnSpc>
                <a:spcPct val="150000"/>
              </a:lnSpc>
              <a:buClr>
                <a:srgbClr val="EC1C3C"/>
              </a:buClr>
            </a:pPr>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The Zaira activities and the fathers and children tours received very positive responses from the residents, who asked to add many similar initiatives, more frequently and more regularly. The activities encouraged positive interaction between parents and children and among children. However, participants did not see the communal encounter as a main motivation for attending the activities.</a:t>
            </a:r>
          </a:p>
        </p:txBody>
      </p:sp>
      <p:sp>
        <p:nvSpPr>
          <p:cNvPr id="8" name="Rectangle 7">
            <a:extLst>
              <a:ext uri="{FF2B5EF4-FFF2-40B4-BE49-F238E27FC236}">
                <a16:creationId xmlns:a16="http://schemas.microsoft.com/office/drawing/2014/main" id="{C17CD0A8-6989-0F68-1116-0E77A2295542}"/>
              </a:ext>
            </a:extLst>
          </p:cNvPr>
          <p:cNvSpPr/>
          <p:nvPr/>
        </p:nvSpPr>
        <p:spPr>
          <a:xfrm>
            <a:off x="20575" y="4970067"/>
            <a:ext cx="12171425" cy="1154483"/>
          </a:xfrm>
          <a:prstGeom prst="rect">
            <a:avLst/>
          </a:prstGeom>
          <a:solidFill>
            <a:srgbClr val="9AB1B7"/>
          </a:solidFill>
        </p:spPr>
        <p:txBody>
          <a:bodyPr wrap="square">
            <a:spAutoFit/>
          </a:bodyPr>
          <a:lstStyle/>
          <a:p>
            <a:pPr algn="ctr" rtl="0">
              <a:lnSpc>
                <a:spcPct val="150000"/>
              </a:lnSpc>
            </a:pPr>
            <a:r>
              <a:rPr lang="en-US"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“In all this we want to enable the city’s children to feel that someone thought about them—about which environment and space we are building for them—through thorough and deep thought.”</a:t>
            </a:r>
          </a:p>
          <a:p>
            <a:pPr algn="ctr" rtl="0">
              <a:lnSpc>
                <a:spcPct val="150000"/>
              </a:lnSpc>
            </a:pPr>
            <a:r>
              <a:rPr lang="en-US"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(Beit Shemesh Mayor Dr. Aliza Bloch)</a:t>
            </a:r>
          </a:p>
        </p:txBody>
      </p:sp>
    </p:spTree>
    <p:extLst>
      <p:ext uri="{BB962C8B-B14F-4D97-AF65-F5344CB8AC3E}">
        <p14:creationId xmlns:p14="http://schemas.microsoft.com/office/powerpoint/2010/main" val="317709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2A8410F-DCEE-3A73-3C02-E9288A5E1930}"/>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מעוגל 8">
            <a:extLst>
              <a:ext uri="{FF2B5EF4-FFF2-40B4-BE49-F238E27FC236}">
                <a16:creationId xmlns:a16="http://schemas.microsoft.com/office/drawing/2014/main" id="{B2D13EE5-37B2-4FA9-BE34-55D6E5D7B39E}"/>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7">
            <a:extLst>
              <a:ext uri="{FF2B5EF4-FFF2-40B4-BE49-F238E27FC236}">
                <a16:creationId xmlns:a16="http://schemas.microsoft.com/office/drawing/2014/main" id="{E67C21CA-9DFE-2185-2FE4-15517B2F93BF}"/>
              </a:ext>
            </a:extLst>
          </p:cNvPr>
          <p:cNvSpPr/>
          <p:nvPr/>
        </p:nvSpPr>
        <p:spPr>
          <a:xfrm>
            <a:off x="6817355" y="1982450"/>
            <a:ext cx="5374645" cy="1446550"/>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Bibliography &amp; Appendixes</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381050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F8C8F5-8899-CE5C-7904-343AE91E760F}"/>
              </a:ext>
            </a:extLst>
          </p:cNvPr>
          <p:cNvSpPr txBox="1"/>
          <p:nvPr/>
        </p:nvSpPr>
        <p:spPr>
          <a:xfrm>
            <a:off x="0" y="484415"/>
            <a:ext cx="11602551" cy="5546005"/>
          </a:xfrm>
          <a:prstGeom prst="rect">
            <a:avLst/>
          </a:prstGeom>
          <a:noFill/>
        </p:spPr>
        <p:txBody>
          <a:bodyPr wrap="square" rtlCol="1">
            <a:spAutoFit/>
          </a:bodyPr>
          <a:lstStyle/>
          <a:p>
            <a:pPr marL="342900" indent="-342900" algn="l" rtl="0">
              <a:lnSpc>
                <a:spcPct val="150000"/>
              </a:lnSpc>
              <a:buFont typeface="+mj-lt"/>
              <a:buAutoNum type="arabicPeriod"/>
            </a:pPr>
            <a:r>
              <a:rPr lang="en-US" sz="1400" dirty="0">
                <a:latin typeface="Segoe UI" panose="020B0502040204020203" pitchFamily="34" charset="0"/>
                <a:ea typeface="Tahoma" panose="020B0604030504040204" pitchFamily="34" charset="0"/>
                <a:cs typeface="Segoe UI" panose="020B0502040204020203" pitchFamily="34" charset="0"/>
              </a:rPr>
              <a:t>Quality of Life of Populations in Israeli Society – 2019 Quality of Life Index, October 2019.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Haredi Society in Israel Annual, Lee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Cahaner</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and Gilad </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Malach</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2020, Israel Democracy Institute.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Families in Israel—Data for Family Day, 2021, Central Bureau of Statistics (CBS).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Evaluation of Programs Aimed at Promoting Early Childhood Education: Literature Review, Center for Educational Technology, April 2016.</a:t>
            </a: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Beit Shemesh Overall Master Plan, Planning Division, Construction and Housing Ministry, Armon Architects and Kaiser, December 2020.</a:t>
            </a:r>
            <a:endPar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Introduction and Opening Meeting – Urban 95 Beit Shemesh, Feb. 15,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Summary of Beit Shemesh Steering Committee, Apr. 28,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lang="en-US" altLang="he-IL" sz="1400" dirty="0">
                <a:latin typeface="Segoe UI" panose="020B0502040204020203" pitchFamily="34" charset="0"/>
                <a:ea typeface="Calibri" panose="020F0502020204030204" pitchFamily="34" charset="0"/>
                <a:cs typeface="Segoe UI" panose="020B0502040204020203" pitchFamily="34" charset="0"/>
              </a:rPr>
              <a:t>General Data – 2020, Central Bureau of Statistics (CBS).</a:t>
            </a:r>
            <a:endParaRPr lang="he-IL" altLang="he-IL" sz="1400"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Mapping of Human Capital in Beit Shemesh. Eitan Regev, </a:t>
            </a:r>
            <a:r>
              <a:rPr kumimoji="0" lang="en-US" altLang="he-IL" sz="1400" b="0" i="0" u="none" strike="noStrike" kern="1200" cap="none" spc="0" normalizeH="0" baseline="0" noProof="0" dirty="0" err="1">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Itzik</a:t>
            </a: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Crombie, and Shani </a:t>
            </a:r>
            <a:r>
              <a:rPr kumimoji="0" lang="en-US" altLang="he-IL" sz="1400" b="0" i="0" u="none" strike="noStrike" kern="1200" cap="none" spc="0" normalizeH="0" baseline="0" noProof="0" dirty="0" err="1">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Zusman</a:t>
            </a: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-Efrati. The Haredi Institute for Public Affairs and Beit Shemesh Municipality. October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Steering Committee Meeting #4 Summary, Aug. 9,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err="1">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Beterem</a:t>
            </a: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 Report on Child Mortality from Unintentional Injury for 2021. January 2022.</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Summary of Beit Shemesh Staff Focus Group—Professional Training Programs.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Findings from Survey of Residents.</a:t>
            </a: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endPar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Observation Reports (Motor Skills Activity Observation Report, Linguistic Activity Observation Report, Sensory Skills Activity Observation Report, Fathers and Children Tour Observation Report, Xplore Ramat Avraham Neighborhood Observation Report).</a:t>
            </a: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Residents Focus Groups Reports (Mothers from C1, Mothers from Ramat Avraham, Fathers Focus Group).</a:t>
            </a:r>
          </a:p>
        </p:txBody>
      </p:sp>
      <p:sp>
        <p:nvSpPr>
          <p:cNvPr id="7" name="TextBox 6">
            <a:extLst>
              <a:ext uri="{FF2B5EF4-FFF2-40B4-BE49-F238E27FC236}">
                <a16:creationId xmlns:a16="http://schemas.microsoft.com/office/drawing/2014/main" id="{21B4743C-A96E-82F3-4D87-7ED0B812BE6F}"/>
              </a:ext>
            </a:extLst>
          </p:cNvPr>
          <p:cNvSpPr txBox="1"/>
          <p:nvPr/>
        </p:nvSpPr>
        <p:spPr>
          <a:xfrm>
            <a:off x="0" y="-526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Bibliography – References and Documents </a:t>
            </a:r>
            <a:r>
              <a:rPr lang="en-US" sz="2400" b="1" strike="sngStrike" dirty="0" err="1">
                <a:solidFill>
                  <a:srgbClr val="FF0000"/>
                </a:solidFill>
                <a:highlight>
                  <a:srgbClr val="FFFF00"/>
                </a:highlight>
                <a:latin typeface="Tahoma" pitchFamily="34" charset="0"/>
                <a:ea typeface="Tahoma" pitchFamily="34" charset="0"/>
                <a:cs typeface="Tahoma" pitchFamily="34" charset="0"/>
              </a:rPr>
              <a:t>a</a:t>
            </a:r>
            <a:r>
              <a:rPr lang="en-US" sz="2400" b="1" dirty="0" err="1">
                <a:solidFill>
                  <a:srgbClr val="FF0000"/>
                </a:solidFill>
                <a:highlight>
                  <a:srgbClr val="FFFF00"/>
                </a:highlight>
                <a:latin typeface="Tahoma" pitchFamily="34" charset="0"/>
                <a:ea typeface="Tahoma" pitchFamily="34" charset="0"/>
                <a:cs typeface="Tahoma" pitchFamily="34" charset="0"/>
              </a:rPr>
              <a:t>A</a:t>
            </a:r>
            <a:r>
              <a:rPr lang="en-US" sz="2400" b="1" dirty="0" err="1">
                <a:solidFill>
                  <a:schemeClr val="bg1"/>
                </a:solidFill>
                <a:latin typeface="Tahoma" pitchFamily="34" charset="0"/>
                <a:ea typeface="Tahoma" pitchFamily="34" charset="0"/>
                <a:cs typeface="Tahoma" pitchFamily="34" charset="0"/>
              </a:rPr>
              <a:t>nalyzed</a:t>
            </a:r>
            <a:r>
              <a:rPr lang="en-US" sz="2400" b="1" dirty="0">
                <a:solidFill>
                  <a:schemeClr val="bg1"/>
                </a:solidFill>
                <a:latin typeface="Tahoma" pitchFamily="34" charset="0"/>
                <a:ea typeface="Tahoma" pitchFamily="34" charset="0"/>
                <a:cs typeface="Tahoma" pitchFamily="34" charset="0"/>
              </a:rPr>
              <a:t> as Part of the Evaluation</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71253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2">
            <a:extLst>
              <a:ext uri="{FF2B5EF4-FFF2-40B4-BE49-F238E27FC236}">
                <a16:creationId xmlns:a16="http://schemas.microsoft.com/office/drawing/2014/main" id="{5001749A-DB77-1F1E-3020-DDE881AFBAF0}"/>
              </a:ext>
            </a:extLst>
          </p:cNvPr>
          <p:cNvSpPr txBox="1"/>
          <p:nvPr/>
        </p:nvSpPr>
        <p:spPr>
          <a:xfrm>
            <a:off x="6255326" y="1004518"/>
            <a:ext cx="5936674" cy="5546005"/>
          </a:xfrm>
          <a:prstGeom prst="rect">
            <a:avLst/>
          </a:prstGeom>
          <a:noFill/>
        </p:spPr>
        <p:txBody>
          <a:bodyPr wrap="square" rtlCol="1">
            <a:spAutoFit/>
          </a:bodyPr>
          <a:lstStyle/>
          <a:p>
            <a:pPr algn="l" rtl="0">
              <a:lnSpc>
                <a:spcPct val="150000"/>
              </a:lnSpc>
              <a:defRPr/>
            </a:pPr>
            <a:r>
              <a:rPr lang="en-US" sz="1400" b="1" dirty="0">
                <a:solidFill>
                  <a:prstClr val="black"/>
                </a:solidFill>
                <a:latin typeface="Segoe UI" panose="020B0502040204020203" pitchFamily="34" charset="0"/>
                <a:cs typeface="Segoe UI" panose="020B0502040204020203" pitchFamily="34" charset="0"/>
              </a:rPr>
              <a:t>Learning Interviews</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Shir </a:t>
            </a:r>
            <a:r>
              <a:rPr lang="en-US" sz="1400" dirty="0" err="1">
                <a:solidFill>
                  <a:prstClr val="black"/>
                </a:solidFill>
                <a:latin typeface="Segoe UI" panose="020B0502040204020203" pitchFamily="34" charset="0"/>
                <a:cs typeface="Segoe UI" panose="020B0502040204020203" pitchFamily="34" charset="0"/>
              </a:rPr>
              <a:t>Mishaly</a:t>
            </a:r>
            <a:r>
              <a:rPr lang="en-US" sz="1400" dirty="0">
                <a:solidFill>
                  <a:prstClr val="black"/>
                </a:solidFill>
                <a:latin typeface="Segoe UI" panose="020B0502040204020203" pitchFamily="34" charset="0"/>
                <a:cs typeface="Segoe UI" panose="020B0502040204020203" pitchFamily="34" charset="0"/>
              </a:rPr>
              <a:t>—Resource Development (Local Government Cadet)</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Sarit </a:t>
            </a:r>
            <a:r>
              <a:rPr lang="en-US" sz="1400" dirty="0" err="1">
                <a:solidFill>
                  <a:prstClr val="black"/>
                </a:solidFill>
                <a:latin typeface="Segoe UI" panose="020B0502040204020203" pitchFamily="34" charset="0"/>
                <a:cs typeface="Segoe UI" panose="020B0502040204020203" pitchFamily="34" charset="0"/>
              </a:rPr>
              <a:t>Potok</a:t>
            </a:r>
            <a:r>
              <a:rPr lang="en-US" sz="1400" dirty="0">
                <a:solidFill>
                  <a:prstClr val="black"/>
                </a:solidFill>
                <a:latin typeface="Segoe UI" panose="020B0502040204020203" pitchFamily="34" charset="0"/>
                <a:cs typeface="Segoe UI" panose="020B0502040204020203" pitchFamily="34" charset="0"/>
              </a:rPr>
              <a:t>—Director of the 360 National Program</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Dudu </a:t>
            </a:r>
            <a:r>
              <a:rPr lang="en-US" sz="1400" dirty="0" err="1">
                <a:solidFill>
                  <a:prstClr val="black"/>
                </a:solidFill>
                <a:latin typeface="Segoe UI" panose="020B0502040204020203" pitchFamily="34" charset="0"/>
                <a:cs typeface="Segoe UI" panose="020B0502040204020203" pitchFamily="34" charset="0"/>
              </a:rPr>
              <a:t>Jamu</a:t>
            </a:r>
            <a:r>
              <a:rPr lang="en-US" sz="1400" dirty="0">
                <a:solidFill>
                  <a:prstClr val="black"/>
                </a:solidFill>
                <a:latin typeface="Segoe UI" panose="020B0502040204020203" pitchFamily="34" charset="0"/>
                <a:cs typeface="Segoe UI" panose="020B0502040204020203" pitchFamily="34" charset="0"/>
              </a:rPr>
              <a:t>—Head of Operations Administration</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Moran </a:t>
            </a:r>
            <a:r>
              <a:rPr lang="en-US" sz="1400" dirty="0" err="1">
                <a:solidFill>
                  <a:prstClr val="black"/>
                </a:solidFill>
                <a:latin typeface="Segoe UI" panose="020B0502040204020203" pitchFamily="34" charset="0"/>
                <a:cs typeface="Segoe UI" panose="020B0502040204020203" pitchFamily="34" charset="0"/>
              </a:rPr>
              <a:t>Azu</a:t>
            </a:r>
            <a:r>
              <a:rPr lang="en-US" sz="1400" dirty="0">
                <a:solidFill>
                  <a:prstClr val="black"/>
                </a:solidFill>
                <a:latin typeface="Segoe UI" panose="020B0502040204020203" pitchFamily="34" charset="0"/>
                <a:cs typeface="Segoe UI" panose="020B0502040204020203" pitchFamily="34" charset="0"/>
              </a:rPr>
              <a:t>—Director of the Department of the National Authority for Community Safety &amp; Management of the School for Parenting in the Community</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Avital Shaked—(Former) Director of the Early Childhood Center</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Sari </a:t>
            </a:r>
            <a:r>
              <a:rPr lang="en-US" sz="1400" dirty="0" err="1">
                <a:solidFill>
                  <a:prstClr val="black"/>
                </a:solidFill>
                <a:latin typeface="Segoe UI" panose="020B0502040204020203" pitchFamily="34" charset="0"/>
                <a:cs typeface="Segoe UI" panose="020B0502040204020203" pitchFamily="34" charset="0"/>
              </a:rPr>
              <a:t>Dror</a:t>
            </a:r>
            <a:r>
              <a:rPr lang="en-US" sz="1400" dirty="0">
                <a:solidFill>
                  <a:prstClr val="black"/>
                </a:solidFill>
                <a:latin typeface="Segoe UI" panose="020B0502040204020203" pitchFamily="34" charset="0"/>
                <a:cs typeface="Segoe UI" panose="020B0502040204020203" pitchFamily="34" charset="0"/>
              </a:rPr>
              <a:t>—Head of the Education Administration</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Maayan</a:t>
            </a:r>
            <a:r>
              <a:rPr lang="en-US" sz="1400" dirty="0">
                <a:solidFill>
                  <a:prstClr val="black"/>
                </a:solidFill>
                <a:latin typeface="Segoe UI" panose="020B0502040204020203" pitchFamily="34" charset="0"/>
                <a:cs typeface="Segoe UI" panose="020B0502040204020203" pitchFamily="34" charset="0"/>
              </a:rPr>
              <a:t> Cohen—Director of the Beit Shemesh Urban95 Expansion Program</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Itay</a:t>
            </a:r>
            <a:r>
              <a:rPr lang="en-US" sz="1400" dirty="0">
                <a:solidFill>
                  <a:prstClr val="black"/>
                </a:solidFill>
                <a:latin typeface="Segoe UI" panose="020B0502040204020203" pitchFamily="34" charset="0"/>
                <a:cs typeface="Segoe UI" panose="020B0502040204020203" pitchFamily="34" charset="0"/>
              </a:rPr>
              <a:t> Dreyer—Innovation and Strategy Referent at the Education Administration</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Rotem</a:t>
            </a:r>
            <a:r>
              <a:rPr lang="en-US" sz="1400" dirty="0">
                <a:solidFill>
                  <a:prstClr val="black"/>
                </a:solidFill>
                <a:latin typeface="Segoe UI" panose="020B0502040204020203" pitchFamily="34" charset="0"/>
                <a:cs typeface="Segoe UI" panose="020B0502040204020203" pitchFamily="34" charset="0"/>
              </a:rPr>
              <a:t> </a:t>
            </a:r>
            <a:r>
              <a:rPr lang="en-US" sz="1400" dirty="0" err="1">
                <a:solidFill>
                  <a:prstClr val="black"/>
                </a:solidFill>
                <a:latin typeface="Segoe UI" panose="020B0502040204020203" pitchFamily="34" charset="0"/>
                <a:cs typeface="Segoe UI" panose="020B0502040204020203" pitchFamily="34" charset="0"/>
              </a:rPr>
              <a:t>Shpigler</a:t>
            </a:r>
            <a:r>
              <a:rPr lang="en-US" sz="1400" dirty="0">
                <a:solidFill>
                  <a:prstClr val="black"/>
                </a:solidFill>
                <a:latin typeface="Segoe UI" panose="020B0502040204020203" pitchFamily="34" charset="0"/>
                <a:cs typeface="Segoe UI" panose="020B0502040204020203" pitchFamily="34" charset="0"/>
              </a:rPr>
              <a:t>—(Former) Assistant to the City Engineer</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Ohad</a:t>
            </a:r>
            <a:r>
              <a:rPr lang="en-US" sz="1400" dirty="0">
                <a:solidFill>
                  <a:prstClr val="black"/>
                </a:solidFill>
                <a:latin typeface="Segoe UI" panose="020B0502040204020203" pitchFamily="34" charset="0"/>
                <a:cs typeface="Segoe UI" panose="020B0502040204020203" pitchFamily="34" charset="0"/>
              </a:rPr>
              <a:t> Cohen—Beit Shemesh City Architect</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Yehudit Hadad—Assistant to the Mayor for Engineering</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Inbar Weiss—City Engineer</a:t>
            </a:r>
          </a:p>
        </p:txBody>
      </p:sp>
      <p:sp>
        <p:nvSpPr>
          <p:cNvPr id="7" name="תיבת טקסט 4">
            <a:extLst>
              <a:ext uri="{FF2B5EF4-FFF2-40B4-BE49-F238E27FC236}">
                <a16:creationId xmlns:a16="http://schemas.microsoft.com/office/drawing/2014/main" id="{67BFD8AA-EC3B-A597-7C1E-7C9F46C68600}"/>
              </a:ext>
            </a:extLst>
          </p:cNvPr>
          <p:cNvSpPr txBox="1"/>
          <p:nvPr/>
        </p:nvSpPr>
        <p:spPr>
          <a:xfrm>
            <a:off x="403761" y="1004518"/>
            <a:ext cx="5692239" cy="2960682"/>
          </a:xfrm>
          <a:prstGeom prst="rect">
            <a:avLst/>
          </a:prstGeom>
          <a:noFill/>
        </p:spPr>
        <p:txBody>
          <a:bodyPr wrap="square" rtlCol="1">
            <a:spAutoFit/>
          </a:bodyPr>
          <a:lstStyle/>
          <a:p>
            <a:pPr algn="l" rtl="0">
              <a:lnSpc>
                <a:spcPct val="150000"/>
              </a:lnSpc>
              <a:defRPr/>
            </a:pPr>
            <a:r>
              <a:rPr lang="en-US" sz="1400" b="1" dirty="0">
                <a:solidFill>
                  <a:prstClr val="black"/>
                </a:solidFill>
                <a:latin typeface="Segoe UI" panose="020B0502040204020203" pitchFamily="34" charset="0"/>
                <a:cs typeface="Segoe UI" panose="020B0502040204020203" pitchFamily="34" charset="0"/>
              </a:rPr>
              <a:t>Participants in the Focus Group with Beit Shemesh’s Leading Staff</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Ohad</a:t>
            </a:r>
            <a:r>
              <a:rPr lang="en-US" sz="1400" dirty="0">
                <a:solidFill>
                  <a:prstClr val="black"/>
                </a:solidFill>
                <a:latin typeface="Segoe UI" panose="020B0502040204020203" pitchFamily="34" charset="0"/>
                <a:cs typeface="Segoe UI" panose="020B0502040204020203" pitchFamily="34" charset="0"/>
              </a:rPr>
              <a:t> Cohen—Beit Shemesh City Architect</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Shira Levi-</a:t>
            </a:r>
            <a:r>
              <a:rPr lang="en-US" sz="1400" dirty="0" err="1">
                <a:solidFill>
                  <a:prstClr val="black"/>
                </a:solidFill>
                <a:latin typeface="Segoe UI" panose="020B0502040204020203" pitchFamily="34" charset="0"/>
                <a:cs typeface="Segoe UI" panose="020B0502040204020203" pitchFamily="34" charset="0"/>
              </a:rPr>
              <a:t>Baldasare</a:t>
            </a:r>
            <a:r>
              <a:rPr lang="en-US" sz="1400" dirty="0">
                <a:solidFill>
                  <a:prstClr val="black"/>
                </a:solidFill>
                <a:latin typeface="Segoe UI" panose="020B0502040204020203" pitchFamily="34" charset="0"/>
                <a:cs typeface="Segoe UI" panose="020B0502040204020203" pitchFamily="34" charset="0"/>
              </a:rPr>
              <a:t>—Assistant to the City Engineer</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Avital Cohen—Director of Play Facilities Department</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Yitzhak </a:t>
            </a:r>
            <a:r>
              <a:rPr lang="en-US" sz="1400" dirty="0" err="1">
                <a:solidFill>
                  <a:prstClr val="black"/>
                </a:solidFill>
                <a:latin typeface="Segoe UI" panose="020B0502040204020203" pitchFamily="34" charset="0"/>
                <a:cs typeface="Segoe UI" panose="020B0502040204020203" pitchFamily="34" charset="0"/>
              </a:rPr>
              <a:t>Glesner</a:t>
            </a:r>
            <a:r>
              <a:rPr lang="en-US" sz="1400" dirty="0">
                <a:solidFill>
                  <a:prstClr val="black"/>
                </a:solidFill>
                <a:latin typeface="Segoe UI" panose="020B0502040204020203" pitchFamily="34" charset="0"/>
                <a:cs typeface="Segoe UI" panose="020B0502040204020203" pitchFamily="34" charset="0"/>
              </a:rPr>
              <a:t>—Haredi Sector Coordinator for Community Security</a:t>
            </a:r>
          </a:p>
          <a:p>
            <a:pPr marL="342900" indent="-342900" algn="l" rtl="0">
              <a:lnSpc>
                <a:spcPct val="150000"/>
              </a:lnSpc>
              <a:buFont typeface="+mj-lt"/>
              <a:buAutoNum type="arabicPeriod"/>
              <a:defRPr/>
            </a:pPr>
            <a:r>
              <a:rPr lang="en-US" sz="1400" dirty="0">
                <a:solidFill>
                  <a:prstClr val="black"/>
                </a:solidFill>
                <a:latin typeface="Segoe UI" panose="020B0502040204020203" pitchFamily="34" charset="0"/>
                <a:cs typeface="Segoe UI" panose="020B0502040204020203" pitchFamily="34" charset="0"/>
              </a:rPr>
              <a:t>Yehudit Hadad—Assistant to the Mayor for Engineering</a:t>
            </a:r>
          </a:p>
          <a:p>
            <a:pPr marL="342900" indent="-342900" algn="l" rtl="0">
              <a:lnSpc>
                <a:spcPct val="150000"/>
              </a:lnSpc>
              <a:buFont typeface="+mj-lt"/>
              <a:buAutoNum type="arabicPeriod"/>
              <a:defRPr/>
            </a:pPr>
            <a:r>
              <a:rPr lang="en-US" sz="1400" dirty="0" err="1">
                <a:solidFill>
                  <a:prstClr val="black"/>
                </a:solidFill>
                <a:latin typeface="Segoe UI" panose="020B0502040204020203" pitchFamily="34" charset="0"/>
                <a:cs typeface="Segoe UI" panose="020B0502040204020203" pitchFamily="34" charset="0"/>
              </a:rPr>
              <a:t>Racheli</a:t>
            </a:r>
            <a:r>
              <a:rPr lang="en-US" sz="1400" dirty="0">
                <a:solidFill>
                  <a:prstClr val="black"/>
                </a:solidFill>
                <a:latin typeface="Segoe UI" panose="020B0502040204020203" pitchFamily="34" charset="0"/>
                <a:cs typeface="Segoe UI" panose="020B0502040204020203" pitchFamily="34" charset="0"/>
              </a:rPr>
              <a:t> Ben-</a:t>
            </a:r>
            <a:r>
              <a:rPr lang="en-US" sz="1400" dirty="0" err="1">
                <a:solidFill>
                  <a:prstClr val="black"/>
                </a:solidFill>
                <a:latin typeface="Segoe UI" panose="020B0502040204020203" pitchFamily="34" charset="0"/>
                <a:cs typeface="Segoe UI" panose="020B0502040204020203" pitchFamily="34" charset="0"/>
              </a:rPr>
              <a:t>Shitrit</a:t>
            </a:r>
            <a:r>
              <a:rPr lang="en-US" sz="1400" dirty="0">
                <a:solidFill>
                  <a:prstClr val="black"/>
                </a:solidFill>
                <a:latin typeface="Segoe UI" panose="020B0502040204020203" pitchFamily="34" charset="0"/>
                <a:cs typeface="Segoe UI" panose="020B0502040204020203" pitchFamily="34" charset="0"/>
              </a:rPr>
              <a:t>—Director of the Department of Public Inquiries</a:t>
            </a:r>
          </a:p>
        </p:txBody>
      </p:sp>
      <p:sp>
        <p:nvSpPr>
          <p:cNvPr id="8" name="TextBox 7">
            <a:extLst>
              <a:ext uri="{FF2B5EF4-FFF2-40B4-BE49-F238E27FC236}">
                <a16:creationId xmlns:a16="http://schemas.microsoft.com/office/drawing/2014/main" id="{1EDC0662-4090-06A0-5E68-CE860C214AAB}"/>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List of Interviewees </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4446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B73AB-BD0B-C427-8709-8E0EAECCF2ED}"/>
              </a:ext>
            </a:extLst>
          </p:cNvPr>
          <p:cNvSpPr/>
          <p:nvPr/>
        </p:nvSpPr>
        <p:spPr>
          <a:xfrm>
            <a:off x="5852160" y="787503"/>
            <a:ext cx="5990634" cy="2637517"/>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According to the 2017 Weighted Quality of Life Index, the aggregate quality of life measure for the Haredi Israeli population is 0.64, which is slightly lower than for the non-Haredi Jewish Israeli (NHJI) population (0.71). The Haredi population’s measures of income, employment, infrastructure, public transit, and environment is lower than that of NHJIs.</a:t>
            </a:r>
          </a:p>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Despite the significant disparities in material quality of life, the Haredi population’s measures are higher than that of the NHJI population for health, personal welfare &amp; family life, and community &amp; social life. </a:t>
            </a:r>
          </a:p>
        </p:txBody>
      </p:sp>
      <p:sp>
        <p:nvSpPr>
          <p:cNvPr id="12" name="Rectangle 11">
            <a:extLst>
              <a:ext uri="{FF2B5EF4-FFF2-40B4-BE49-F238E27FC236}">
                <a16:creationId xmlns:a16="http://schemas.microsoft.com/office/drawing/2014/main" id="{45EEE8F7-3954-E97C-570B-7386A0AE5129}"/>
              </a:ext>
            </a:extLst>
          </p:cNvPr>
          <p:cNvSpPr/>
          <p:nvPr/>
        </p:nvSpPr>
        <p:spPr>
          <a:xfrm>
            <a:off x="560409" y="4371345"/>
            <a:ext cx="5759728" cy="2314352"/>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From 2012 to 2017 the quality-of-life index increased gradually for Haredi Israelis while it rose more saliently for the entire Israeli population.</a:t>
            </a:r>
          </a:p>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However, the trend of change in quality of life for Haredi Israelis remains more moderate than for NHJIs.</a:t>
            </a:r>
          </a:p>
          <a:p>
            <a:pPr lvl="0" eaLnBrk="0" fontAlgn="base" hangingPunct="0">
              <a:lnSpc>
                <a:spcPct val="150000"/>
              </a:lnSpc>
              <a:spcBef>
                <a:spcPct val="0"/>
              </a:spcBef>
              <a:spcAft>
                <a:spcPct val="0"/>
              </a:spcAft>
            </a:pPr>
            <a:br>
              <a:rPr lang="en-US" sz="1400" dirty="0">
                <a:solidFill>
                  <a:prstClr val="black"/>
                </a:solidFill>
                <a:latin typeface="Segoe UI" panose="020B0502040204020203" pitchFamily="34" charset="0"/>
                <a:cs typeface="Segoe UI" panose="020B0502040204020203" pitchFamily="34" charset="0"/>
              </a:rPr>
            </a:b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13A14D82-6D4E-3DB6-BE98-0AC4F770AD1C}"/>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The Quality-of-Life Index of the Ultra-Orthodox Population in Israel*</a:t>
            </a:r>
            <a:endParaRPr lang="he-IL" sz="2400" b="1" dirty="0">
              <a:solidFill>
                <a:schemeClr val="bg1"/>
              </a:solidFill>
              <a:latin typeface="Tahoma" pitchFamily="34" charset="0"/>
              <a:ea typeface="Tahoma" pitchFamily="34" charset="0"/>
              <a:cs typeface="Tahoma" pitchFamily="34" charset="0"/>
            </a:endParaRPr>
          </a:p>
        </p:txBody>
      </p:sp>
      <p:sp>
        <p:nvSpPr>
          <p:cNvPr id="16" name="Rectangle 8">
            <a:extLst>
              <a:ext uri="{FF2B5EF4-FFF2-40B4-BE49-F238E27FC236}">
                <a16:creationId xmlns:a16="http://schemas.microsoft.com/office/drawing/2014/main" id="{1AC6BD94-701B-F42D-877A-43199FFE93C0}"/>
              </a:ext>
            </a:extLst>
          </p:cNvPr>
          <p:cNvSpPr/>
          <p:nvPr/>
        </p:nvSpPr>
        <p:spPr>
          <a:xfrm>
            <a:off x="897152" y="622248"/>
            <a:ext cx="4380798" cy="369332"/>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Summary of the Weighted Quality of Life Index for 2017</a:t>
            </a:r>
            <a:endParaRPr lang="he-IL" sz="1200" dirty="0">
              <a:latin typeface="Segoe UI" panose="020B0502040204020203" pitchFamily="34" charset="0"/>
              <a:cs typeface="Segoe UI" panose="020B0502040204020203" pitchFamily="34" charset="0"/>
            </a:endParaRPr>
          </a:p>
        </p:txBody>
      </p:sp>
      <p:graphicFrame>
        <p:nvGraphicFramePr>
          <p:cNvPr id="17" name="Table 16">
            <a:extLst>
              <a:ext uri="{FF2B5EF4-FFF2-40B4-BE49-F238E27FC236}">
                <a16:creationId xmlns:a16="http://schemas.microsoft.com/office/drawing/2014/main" id="{2FCA2B94-C90C-F642-BAA3-12B95E564D7E}"/>
              </a:ext>
            </a:extLst>
          </p:cNvPr>
          <p:cNvGraphicFramePr>
            <a:graphicFrameLocks noGrp="1"/>
          </p:cNvGraphicFramePr>
          <p:nvPr>
            <p:extLst>
              <p:ext uri="{D42A27DB-BD31-4B8C-83A1-F6EECF244321}">
                <p14:modId xmlns:p14="http://schemas.microsoft.com/office/powerpoint/2010/main" val="1123045342"/>
              </p:ext>
            </p:extLst>
          </p:nvPr>
        </p:nvGraphicFramePr>
        <p:xfrm>
          <a:off x="358127" y="1062467"/>
          <a:ext cx="5293839" cy="2841383"/>
        </p:xfrm>
        <a:graphic>
          <a:graphicData uri="http://schemas.openxmlformats.org/drawingml/2006/table">
            <a:tbl>
              <a:tblPr firstRow="1" firstCol="1" bandRow="1"/>
              <a:tblGrid>
                <a:gridCol w="1757278">
                  <a:extLst>
                    <a:ext uri="{9D8B030D-6E8A-4147-A177-3AD203B41FA5}">
                      <a16:colId xmlns:a16="http://schemas.microsoft.com/office/drawing/2014/main" val="3809574783"/>
                    </a:ext>
                  </a:extLst>
                </a:gridCol>
                <a:gridCol w="1335261">
                  <a:extLst>
                    <a:ext uri="{9D8B030D-6E8A-4147-A177-3AD203B41FA5}">
                      <a16:colId xmlns:a16="http://schemas.microsoft.com/office/drawing/2014/main" val="1966756516"/>
                    </a:ext>
                  </a:extLst>
                </a:gridCol>
                <a:gridCol w="1629624">
                  <a:extLst>
                    <a:ext uri="{9D8B030D-6E8A-4147-A177-3AD203B41FA5}">
                      <a16:colId xmlns:a16="http://schemas.microsoft.com/office/drawing/2014/main" val="673055784"/>
                    </a:ext>
                  </a:extLst>
                </a:gridCol>
                <a:gridCol w="571676">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Healthcare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0.75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welfare &amp; family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0.80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0.12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Education &amp; higher education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Income &amp; economic situation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0.56</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0.94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Employment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0.35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119787">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Housing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972419635"/>
                  </a:ext>
                </a:extLst>
              </a:tr>
              <a:tr h="132943">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Community &amp; social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589425034"/>
                  </a:ext>
                </a:extLst>
              </a:tr>
              <a:tr h="276555">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safety &amp; exposure to crime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0.60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473956051"/>
                  </a:ext>
                </a:extLst>
              </a:tr>
              <a:tr h="276555">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Municipality, public transport &amp; the environment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3457021887"/>
                  </a:ext>
                </a:extLst>
              </a:tr>
              <a:tr h="276555">
                <a:tc>
                  <a:txBody>
                    <a:bodyPr/>
                    <a:lstStyle/>
                    <a:p>
                      <a:pPr algn="l" rtl="0">
                        <a:lnSpc>
                          <a:spcPts val="1300"/>
                        </a:lnSpc>
                        <a:spcAft>
                          <a:spcPts val="1200"/>
                        </a:spcAft>
                      </a:pPr>
                      <a:r>
                        <a:rPr lang="en-US" sz="900" b="1"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Aggregate of the QUALITY-OF-LIFE Index</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0.64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0.18</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18" name="Rectangle 17">
            <a:extLst>
              <a:ext uri="{FF2B5EF4-FFF2-40B4-BE49-F238E27FC236}">
                <a16:creationId xmlns:a16="http://schemas.microsoft.com/office/drawing/2014/main" id="{5F3F3E5D-CD42-5BE7-8D6A-69B253BB71E4}"/>
              </a:ext>
            </a:extLst>
          </p:cNvPr>
          <p:cNvSpPr>
            <a:spLocks noChangeArrowheads="1"/>
          </p:cNvSpPr>
          <p:nvPr/>
        </p:nvSpPr>
        <p:spPr bwMode="auto">
          <a:xfrm>
            <a:off x="1812" y="6222774"/>
            <a:ext cx="78894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9" name="תמונה 5">
            <a:extLst>
              <a:ext uri="{FF2B5EF4-FFF2-40B4-BE49-F238E27FC236}">
                <a16:creationId xmlns:a16="http://schemas.microsoft.com/office/drawing/2014/main" id="{FA1BB520-A68B-96B4-F6A6-572BECC3902E}"/>
              </a:ext>
            </a:extLst>
          </p:cNvPr>
          <p:cNvPicPr>
            <a:picLocks noChangeAspect="1"/>
          </p:cNvPicPr>
          <p:nvPr/>
        </p:nvPicPr>
        <p:blipFill rotWithShape="1">
          <a:blip r:embed="rId4"/>
          <a:srcRect t="8643"/>
          <a:stretch/>
        </p:blipFill>
        <p:spPr>
          <a:xfrm>
            <a:off x="6696922" y="3841506"/>
            <a:ext cx="4934669" cy="2314352"/>
          </a:xfrm>
          <a:prstGeom prst="rect">
            <a:avLst/>
          </a:prstGeom>
        </p:spPr>
      </p:pic>
      <p:sp>
        <p:nvSpPr>
          <p:cNvPr id="20" name="Rectangle 8">
            <a:extLst>
              <a:ext uri="{FF2B5EF4-FFF2-40B4-BE49-F238E27FC236}">
                <a16:creationId xmlns:a16="http://schemas.microsoft.com/office/drawing/2014/main" id="{7BD35A6C-CC28-B956-5914-C7FA7D939F92}"/>
              </a:ext>
            </a:extLst>
          </p:cNvPr>
          <p:cNvSpPr/>
          <p:nvPr/>
        </p:nvSpPr>
        <p:spPr>
          <a:xfrm>
            <a:off x="6623981" y="3550946"/>
            <a:ext cx="5396008"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Quality-of-Life Index, </a:t>
            </a:r>
            <a:r>
              <a:rPr lang="en-US" sz="1200" dirty="0">
                <a:latin typeface="Segoe UI" panose="020B0502040204020203" pitchFamily="34" charset="0"/>
                <a:cs typeface="Segoe UI" panose="020B0502040204020203" pitchFamily="34" charset="0"/>
              </a:rPr>
              <a:t>by population groups, 2012-2017</a:t>
            </a:r>
            <a:endParaRPr lang="he-IL" sz="1200" dirty="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DE17A652-0951-2D9E-0443-74B9CFF4D665}"/>
              </a:ext>
            </a:extLst>
          </p:cNvPr>
          <p:cNvSpPr txBox="1"/>
          <p:nvPr/>
        </p:nvSpPr>
        <p:spPr>
          <a:xfrm>
            <a:off x="7193385" y="5805803"/>
            <a:ext cx="655548" cy="369332"/>
          </a:xfrm>
          <a:prstGeom prst="rect">
            <a:avLst/>
          </a:prstGeom>
          <a:solidFill>
            <a:schemeClr val="bg1"/>
          </a:solidFill>
        </p:spPr>
        <p:txBody>
          <a:bodyPr wrap="square" rtlCol="1">
            <a:spAutoFit/>
          </a:bodyPr>
          <a:lstStyle/>
          <a:p>
            <a:pPr algn="l" rtl="0"/>
            <a:r>
              <a:rPr lang="en-US" sz="900" b="1" dirty="0"/>
              <a:t>Orthodox Jews</a:t>
            </a:r>
            <a:endParaRPr lang="he-IL" sz="900" b="1" dirty="0"/>
          </a:p>
        </p:txBody>
      </p:sp>
      <p:sp>
        <p:nvSpPr>
          <p:cNvPr id="22" name="TextBox 21">
            <a:extLst>
              <a:ext uri="{FF2B5EF4-FFF2-40B4-BE49-F238E27FC236}">
                <a16:creationId xmlns:a16="http://schemas.microsoft.com/office/drawing/2014/main" id="{2284A297-3E2E-73B5-0017-01144D9F9CC4}"/>
              </a:ext>
            </a:extLst>
          </p:cNvPr>
          <p:cNvSpPr txBox="1"/>
          <p:nvPr/>
        </p:nvSpPr>
        <p:spPr>
          <a:xfrm>
            <a:off x="8001333" y="5803851"/>
            <a:ext cx="907282" cy="369332"/>
          </a:xfrm>
          <a:prstGeom prst="rect">
            <a:avLst/>
          </a:prstGeom>
          <a:solidFill>
            <a:schemeClr val="bg1"/>
          </a:solidFill>
        </p:spPr>
        <p:txBody>
          <a:bodyPr wrap="square" rtlCol="1">
            <a:spAutoFit/>
          </a:bodyPr>
          <a:lstStyle/>
          <a:p>
            <a:pPr algn="l" rtl="0"/>
            <a:r>
              <a:rPr lang="en-US" sz="900" b="1" dirty="0"/>
              <a:t>Non-Orthodox Jews</a:t>
            </a:r>
            <a:endParaRPr lang="he-IL" sz="900" b="1" dirty="0"/>
          </a:p>
        </p:txBody>
      </p:sp>
      <p:sp>
        <p:nvSpPr>
          <p:cNvPr id="23" name="TextBox 22">
            <a:extLst>
              <a:ext uri="{FF2B5EF4-FFF2-40B4-BE49-F238E27FC236}">
                <a16:creationId xmlns:a16="http://schemas.microsoft.com/office/drawing/2014/main" id="{2D796E8C-982D-7A08-B701-9EDDE764C29D}"/>
              </a:ext>
            </a:extLst>
          </p:cNvPr>
          <p:cNvSpPr txBox="1"/>
          <p:nvPr/>
        </p:nvSpPr>
        <p:spPr>
          <a:xfrm>
            <a:off x="9220255" y="587600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25123799"/>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F64515-FE51-5EC2-BB67-0CA85228CB41}"/>
              </a:ext>
            </a:extLst>
          </p:cNvPr>
          <p:cNvSpPr txBox="1"/>
          <p:nvPr/>
        </p:nvSpPr>
        <p:spPr>
          <a:xfrm>
            <a:off x="8394068" y="1414585"/>
            <a:ext cx="3205839"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Segoe UI" panose="020B0502040204020203" pitchFamily="34" charset="0"/>
                <a:ea typeface="Tahoma" panose="020B0604030504040204" pitchFamily="34" charset="0"/>
                <a:cs typeface="Segoe UI" panose="020B0502040204020203" pitchFamily="34" charset="0"/>
              </a:rPr>
              <a:t>1.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How do you identify yourself? (To which stream do you belong?)</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Hassidic</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Lithuanian</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Sephardic</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National Religious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Ba’al</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Teshuva (newly religious)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Refuse to answer</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Other</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How many children do you have?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0</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 </a:t>
            </a:r>
            <a:r>
              <a:rPr lang="en-US" sz="1400" dirty="0">
                <a:solidFill>
                  <a:prstClr val="black"/>
                </a:solidFill>
                <a:latin typeface="Segoe UI" panose="020B0502040204020203" pitchFamily="34" charset="0"/>
                <a:ea typeface="Tahoma" panose="020B0604030504040204" pitchFamily="34" charset="0"/>
                <a:cs typeface="Segoe UI" panose="020B0502040204020203" pitchFamily="34" charset="0"/>
              </a:rPr>
              <a:t> or more</a:t>
            </a: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We are expecting</a:t>
            </a: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14C2BF82-F1FC-6579-BE06-0BCA3B57A979}"/>
              </a:ext>
            </a:extLst>
          </p:cNvPr>
          <p:cNvSpPr txBox="1"/>
          <p:nvPr/>
        </p:nvSpPr>
        <p:spPr>
          <a:xfrm>
            <a:off x="110019" y="624454"/>
            <a:ext cx="11971962" cy="584775"/>
          </a:xfrm>
          <a:prstGeom prst="rect">
            <a:avLst/>
          </a:prstGeom>
          <a:noFill/>
        </p:spPr>
        <p:txBody>
          <a:bodyPr wrap="square">
            <a:spAutoFit/>
          </a:bodyPr>
          <a:lstStyle/>
          <a:p>
            <a:pPr algn="l" rtl="0"/>
            <a:r>
              <a:rPr lang="en-US"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Hello, this is a survey of parents who are Beit Shemesh residents regarding daily life in the city. Please answer the questions honestly and </a:t>
            </a:r>
            <a:r>
              <a:rPr lang="en-GB"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deliberately. Your opinion matters to us. </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ADE4FDA-168D-8D79-7F42-F80AB68F1C83}"/>
              </a:ext>
            </a:extLst>
          </p:cNvPr>
          <p:cNvSpPr txBox="1"/>
          <p:nvPr/>
        </p:nvSpPr>
        <p:spPr>
          <a:xfrm>
            <a:off x="4337588" y="1353961"/>
            <a:ext cx="3855584" cy="5016758"/>
          </a:xfrm>
          <a:prstGeom prst="rect">
            <a:avLst/>
          </a:prstGeom>
          <a:noFill/>
        </p:spPr>
        <p:txBody>
          <a:bodyPr wrap="square">
            <a:spAutoFit/>
          </a:bodyPr>
          <a:lstStyle/>
          <a:p>
            <a:pPr algn="l" rtl="0"/>
            <a:r>
              <a:rPr lang="en-GB" sz="1400" b="1" dirty="0">
                <a:latin typeface="Segoe UI" panose="020B0502040204020203" pitchFamily="34" charset="0"/>
                <a:ea typeface="Tahoma" panose="020B0604030504040204" pitchFamily="34" charset="0"/>
                <a:cs typeface="Segoe UI" panose="020B0502040204020203" pitchFamily="34" charset="0"/>
              </a:rPr>
              <a:t>3. How old are your children</a:t>
            </a:r>
            <a:r>
              <a:rPr lang="en-GB"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a:t>
            </a:r>
            <a:br>
              <a:rPr lang="en-GB" sz="1400" b="1" dirty="0">
                <a:latin typeface="Segoe UI" panose="020B0502040204020203" pitchFamily="34" charset="0"/>
                <a:ea typeface="Tahoma" panose="020B0604030504040204" pitchFamily="34" charset="0"/>
                <a:cs typeface="Segoe UI" panose="020B0502040204020203" pitchFamily="34" charset="0"/>
              </a:rPr>
            </a:b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highlight>
                  <a:srgbClr val="FFFF00"/>
                </a:highlight>
                <a:latin typeface="Segoe UI" panose="020B0502040204020203" pitchFamily="34" charset="0"/>
                <a:ea typeface="Tahoma" panose="020B0604030504040204" pitchFamily="34" charset="0"/>
                <a:cs typeface="Segoe UI" panose="020B0502040204020203" pitchFamily="34" charset="0"/>
              </a:rPr>
              <a:t>a.</a:t>
            </a:r>
            <a:r>
              <a:rPr lang="he-IL"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1-0 </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 0-1</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b. </a:t>
            </a:r>
            <a:r>
              <a:rPr lang="he-IL" sz="1400" dirty="0">
                <a:latin typeface="Segoe UI" panose="020B0502040204020203" pitchFamily="34" charset="0"/>
                <a:ea typeface="Tahoma" panose="020B0604030504040204" pitchFamily="34" charset="0"/>
                <a:cs typeface="Segoe UI" panose="020B0502040204020203" pitchFamily="34" charset="0"/>
              </a:rPr>
              <a:t>1-2</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c. </a:t>
            </a:r>
            <a:r>
              <a:rPr lang="he-IL" sz="1400" dirty="0">
                <a:latin typeface="Segoe UI" panose="020B0502040204020203" pitchFamily="34" charset="0"/>
                <a:ea typeface="Tahoma" panose="020B0604030504040204" pitchFamily="34" charset="0"/>
                <a:cs typeface="Segoe UI" panose="020B0502040204020203" pitchFamily="34" charset="0"/>
              </a:rPr>
              <a:t>2-3</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d. </a:t>
            </a:r>
            <a:r>
              <a:rPr lang="he-IL" sz="1400" dirty="0">
                <a:latin typeface="Segoe UI" panose="020B0502040204020203" pitchFamily="34" charset="0"/>
                <a:ea typeface="Tahoma" panose="020B0604030504040204" pitchFamily="34" charset="0"/>
                <a:cs typeface="Segoe UI" panose="020B0502040204020203" pitchFamily="34" charset="0"/>
              </a:rPr>
              <a:t>3-4</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he-IL" sz="1400" dirty="0">
                <a:latin typeface="Segoe UI" panose="020B0502040204020203" pitchFamily="34" charset="0"/>
                <a:ea typeface="Tahoma" panose="020B0604030504040204" pitchFamily="34" charset="0"/>
                <a:cs typeface="Segoe UI" panose="020B0502040204020203" pitchFamily="34" charset="0"/>
              </a:rPr>
              <a:t>4-5</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f.  </a:t>
            </a:r>
            <a:r>
              <a:rPr lang="he-IL" sz="1400" dirty="0">
                <a:latin typeface="Segoe UI" panose="020B0502040204020203" pitchFamily="34" charset="0"/>
                <a:ea typeface="Tahoma" panose="020B0604030504040204" pitchFamily="34" charset="0"/>
                <a:cs typeface="Segoe UI" panose="020B0502040204020203" pitchFamily="34" charset="0"/>
              </a:rPr>
              <a:t>5-6</a:t>
            </a:r>
            <a:endParaRPr lang="en-GB"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g. 6 or older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What type of educational framework do your children attend?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(please mark all relevant answers)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No framework, they are at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Babysitter</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Nursery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Economy Ministry supervised daycare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Education Ministry supervised daycare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Daycare (WIZO/</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Na’amat</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Municipal preschool</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Private afternoon childcare facility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Municipal afternoon childcare facility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Other, please specify:</a:t>
            </a:r>
          </a:p>
        </p:txBody>
      </p:sp>
      <p:sp>
        <p:nvSpPr>
          <p:cNvPr id="9" name="TextBox 8">
            <a:extLst>
              <a:ext uri="{FF2B5EF4-FFF2-40B4-BE49-F238E27FC236}">
                <a16:creationId xmlns:a16="http://schemas.microsoft.com/office/drawing/2014/main" id="{F56817FE-B655-A84D-E2F4-3334EA10D0B6}"/>
              </a:ext>
            </a:extLst>
          </p:cNvPr>
          <p:cNvSpPr txBox="1"/>
          <p:nvPr/>
        </p:nvSpPr>
        <p:spPr>
          <a:xfrm>
            <a:off x="651506" y="1414585"/>
            <a:ext cx="363529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 Where is the educational framework your children attend?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my neighborhood—walking distance from my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my neighborhood—not walking distance from my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another neighborhood in the city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Outside the city</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5. How do you currently get to and from the educational frameworks with your children?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 / 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We take turns (with neighbors</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friends from kindergarten / </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relatives)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 transportation we pay for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Subsidized transport by the municipality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Taxi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36606D00-3934-B1CB-D6AF-F0D2D3468A5D}"/>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18765076"/>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2B9131-F0E4-C5B2-9346-A26374EDA922}"/>
              </a:ext>
            </a:extLst>
          </p:cNvPr>
          <p:cNvSpPr txBox="1"/>
          <p:nvPr/>
        </p:nvSpPr>
        <p:spPr>
          <a:xfrm>
            <a:off x="4399047" y="522074"/>
            <a:ext cx="4380419" cy="37702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 Below is a list of places where children from Beit Shemesh can spend time when not in educational frameworks. In which places do you your children generally spend time? </a:t>
            </a:r>
            <a:r>
              <a:rPr lang="en-GB" sz="11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home with their parents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the home of relatives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the home of friends/neighbors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small park close to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large park in the neighborhood or another neighborhood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very large park or in nature close to Beit Shemesh</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a Gymboree/playroom in the neighborhood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Gymboree/playroom in another Beit Shemesh neighborhood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Gymboree/playroom outside Beit Shemesh</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library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afterschool programs / enrichment activities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synagogue or Talmud Torah (Torah study center)</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Other: _______</a:t>
            </a:r>
          </a:p>
        </p:txBody>
      </p:sp>
      <p:sp>
        <p:nvSpPr>
          <p:cNvPr id="7" name="TextBox 6">
            <a:extLst>
              <a:ext uri="{FF2B5EF4-FFF2-40B4-BE49-F238E27FC236}">
                <a16:creationId xmlns:a16="http://schemas.microsoft.com/office/drawing/2014/main" id="{E01492BF-63B1-15FB-EE86-91C2A1668B15}"/>
              </a:ext>
            </a:extLst>
          </p:cNvPr>
          <p:cNvSpPr txBox="1"/>
          <p:nvPr/>
        </p:nvSpPr>
        <p:spPr>
          <a:xfrm>
            <a:off x="4392436" y="4673492"/>
            <a:ext cx="405100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In which educational frameworks are the afterschool programs / enrichment programs your children attend?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community center</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private program in the neighborhood</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 private program in another neighborhood in Beit Shemesh</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Other: ______</a:t>
            </a:r>
          </a:p>
          <a:p>
            <a:pPr marL="342900" marR="0" lvl="0" indent="-342900" algn="r" defTabSz="914400" rtl="1" eaLnBrk="1" fontAlgn="auto" latinLnBrk="0" hangingPunct="1">
              <a:lnSpc>
                <a:spcPct val="100000"/>
              </a:lnSpc>
              <a:spcBef>
                <a:spcPts val="0"/>
              </a:spcBef>
              <a:spcAft>
                <a:spcPts val="0"/>
              </a:spcAft>
              <a:buClrTx/>
              <a:buSzTx/>
              <a:buFont typeface="+mj-cs"/>
              <a:buAutoNum type="alphaLcPeriod"/>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C1F0D93-1C01-A2E2-2CFC-9783D80E8957}"/>
              </a:ext>
            </a:extLst>
          </p:cNvPr>
          <p:cNvSpPr txBox="1"/>
          <p:nvPr/>
        </p:nvSpPr>
        <p:spPr>
          <a:xfrm>
            <a:off x="259202" y="694057"/>
            <a:ext cx="4139846" cy="5878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Earlier you mentioned that your children spend time only at home / at another home in the afternoon. Please detail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Open-ended question</a:t>
            </a:r>
            <a:endParaRPr kumimoji="0" lang="he-IL" sz="1400" b="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12. Which of the following services have you ever used for your children?</a:t>
            </a:r>
            <a:b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(please mark all relevant answers)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Family health center services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Early childhood center / community center services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HMO child development services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Private institution child development services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Meetings in preparation for the start of first grade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My children did not use any of these services.</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13. Why have you never used any of the services?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My children never needed them.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These services aren’t available in the neighborhood</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There </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Their</a:t>
            </a:r>
            <a:r>
              <a:rPr lang="en-US" sz="1400" dirty="0">
                <a:latin typeface="Segoe UI" panose="020B0502040204020203" pitchFamily="34" charset="0"/>
                <a:ea typeface="Tahoma" panose="020B0604030504040204" pitchFamily="34" charset="0"/>
                <a:cs typeface="Segoe UI" panose="020B0502040204020203" pitchFamily="34" charset="0"/>
              </a:rPr>
              <a:t> opening hours aren’t </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comfortable</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 convenient</a:t>
            </a:r>
            <a:r>
              <a:rPr lang="en-US" sz="1400" dirty="0">
                <a:latin typeface="Segoe UI" panose="020B0502040204020203" pitchFamily="34" charset="0"/>
                <a:ea typeface="Tahoma" panose="020B0604030504040204" pitchFamily="34" charset="0"/>
                <a:cs typeface="Segoe UI" panose="020B0502040204020203" pitchFamily="34" charset="0"/>
              </a:rPr>
              <a:t> for 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They’re expensive/too expensive</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didn’t think they would benefit my child</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wasn’t familiar with these types of services</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A0A794F7-9B46-337D-077B-7ADDC8C8C5F8}"/>
              </a:ext>
            </a:extLst>
          </p:cNvPr>
          <p:cNvSpPr txBox="1"/>
          <p:nvPr/>
        </p:nvSpPr>
        <p:spPr>
          <a:xfrm>
            <a:off x="8779467" y="694057"/>
            <a:ext cx="3412533" cy="5663089"/>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7. With whom of the following do your children usually spend the afternoon? </a:t>
            </a:r>
            <a:br>
              <a:rPr lang="en-US" sz="14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(You can mark more than one answer) </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Their mother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Their father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Their older siblings</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Their grandparents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Their uncles and aunts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A nanny</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babysitter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Friends</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a:t>
            </a:r>
            <a:r>
              <a:rPr lang="en-US" sz="1400" dirty="0">
                <a:latin typeface="Segoe UI" panose="020B0502040204020203" pitchFamily="34" charset="0"/>
                <a:ea typeface="Tahoma" panose="020B0604030504040204" pitchFamily="34" charset="0"/>
                <a:cs typeface="Segoe UI" panose="020B0502040204020203" pitchFamily="34" charset="0"/>
              </a:rPr>
              <a:t>/</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neighbors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8</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When they are not in educational frameworks, where are and how do your children spend their time?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our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relatives’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friends’/neighbors’ home</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the building’s area or parking lot</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In public space—a public park or the street</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Accompanying their parents running errands</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Other</a:t>
            </a:r>
          </a:p>
        </p:txBody>
      </p:sp>
      <p:sp>
        <p:nvSpPr>
          <p:cNvPr id="10" name="TextBox 9">
            <a:extLst>
              <a:ext uri="{FF2B5EF4-FFF2-40B4-BE49-F238E27FC236}">
                <a16:creationId xmlns:a16="http://schemas.microsoft.com/office/drawing/2014/main" id="{F54EABE2-E36C-AA9C-F1EA-951AFE2B36C2}"/>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3299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4E68A-7BD3-0798-6044-0E10E5933371}"/>
              </a:ext>
            </a:extLst>
          </p:cNvPr>
          <p:cNvSpPr txBox="1"/>
          <p:nvPr/>
        </p:nvSpPr>
        <p:spPr>
          <a:xfrm>
            <a:off x="7557514" y="732411"/>
            <a:ext cx="4634486" cy="4878259"/>
          </a:xfrm>
          <a:prstGeom prst="rect">
            <a:avLst/>
          </a:prstGeom>
          <a:noFill/>
        </p:spPr>
        <p:txBody>
          <a:bodyPr wrap="square">
            <a:spAutoFit/>
          </a:bodyPr>
          <a:lstStyle/>
          <a:p>
            <a:pPr algn="l" rtl="0"/>
            <a:r>
              <a:rPr lang="he-IL" sz="1200" b="1" dirty="0">
                <a:latin typeface="Segoe UI" panose="020B0502040204020203" pitchFamily="34" charset="0"/>
                <a:ea typeface="Tahoma" panose="020B0604030504040204" pitchFamily="34" charset="0"/>
                <a:cs typeface="Segoe UI" panose="020B0502040204020203" pitchFamily="34" charset="0"/>
              </a:rPr>
              <a:t>14</a:t>
            </a:r>
            <a:r>
              <a:rPr lang="en-US" sz="1200" b="1" dirty="0">
                <a:latin typeface="Segoe UI" panose="020B0502040204020203" pitchFamily="34" charset="0"/>
                <a:ea typeface="Tahoma" panose="020B0604030504040204" pitchFamily="34" charset="0"/>
                <a:cs typeface="Segoe UI" panose="020B0502040204020203" pitchFamily="34" charset="0"/>
              </a:rPr>
              <a:t>. Which of the following services have you ever used as parents? </a:t>
            </a:r>
            <a:r>
              <a:rPr lang="en-US" sz="11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Consultation/guidance before birth from an HMO / family health center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Consultation/guidance before birth through a private or communal framework</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Consultation/guidance after birth from an HMO / family health center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Consultation/guidance after birth through a private or communal framework</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Parents meetings / lectures on parenting from the municipality (“School for Parenting”)</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Parents meetings / lectures on parenting through a private communal framework</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I have never used / participated in any of these services.</a:t>
            </a:r>
          </a:p>
          <a:p>
            <a:pPr marL="342900" indent="-342900" algn="l" rtl="0">
              <a:buFont typeface="+mj-lt"/>
              <a:buAutoNum type="alphaLcPeriod"/>
            </a:pPr>
            <a:endParaRPr lang="he-IL"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b="1" dirty="0">
                <a:latin typeface="Segoe UI" panose="020B0502040204020203" pitchFamily="34" charset="0"/>
                <a:ea typeface="Tahoma" panose="020B0604030504040204" pitchFamily="34" charset="0"/>
                <a:cs typeface="Segoe UI" panose="020B0502040204020203" pitchFamily="34" charset="0"/>
              </a:rPr>
              <a:t>15. Why haven’t you used these services?</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 don’t need these services</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 didn’t think it would be of use to me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 didn’t have time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it’s hard for me to arrive on public transit—I don’t own a car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the hours of operation are not appropriate for me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 couldn’t afford it economically</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Because I didn’t know there are such services in the city</a:t>
            </a:r>
          </a:p>
        </p:txBody>
      </p:sp>
      <p:sp>
        <p:nvSpPr>
          <p:cNvPr id="7" name="TextBox 6">
            <a:extLst>
              <a:ext uri="{FF2B5EF4-FFF2-40B4-BE49-F238E27FC236}">
                <a16:creationId xmlns:a16="http://schemas.microsoft.com/office/drawing/2014/main" id="{9308E9A2-DA76-D7BC-D1CF-E5D101559339}"/>
              </a:ext>
            </a:extLst>
          </p:cNvPr>
          <p:cNvSpPr txBox="1"/>
          <p:nvPr/>
        </p:nvSpPr>
        <p:spPr>
          <a:xfrm>
            <a:off x="3806314" y="703925"/>
            <a:ext cx="3589380" cy="5816977"/>
          </a:xfrm>
          <a:prstGeom prst="rect">
            <a:avLst/>
          </a:prstGeom>
          <a:noFill/>
        </p:spPr>
        <p:txBody>
          <a:bodyPr wrap="square">
            <a:spAutoFit/>
          </a:bodyPr>
          <a:lstStyle/>
          <a:p>
            <a:pPr algn="l" rtl="0"/>
            <a:r>
              <a:rPr lang="en-US" sz="1200" b="1" dirty="0">
                <a:latin typeface="Segoe UI" panose="020B0502040204020203" pitchFamily="34" charset="0"/>
                <a:ea typeface="Tahoma" panose="020B0604030504040204" pitchFamily="34" charset="0"/>
                <a:cs typeface="Segoe UI" panose="020B0502040204020203" pitchFamily="34" charset="0"/>
              </a:rPr>
              <a:t>16. Which services pertaining to early childhood would you like to receive from the municipality?</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Streets and sidewalks that are adapted and safe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Cleanliness and hygiene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Small parks near the home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Play facilities adapted to young children</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Subsidized shuttles from educational institutions</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Community institutions in the neighborhood</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Early childhood center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Community center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Family health center</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Playroom</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Library</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Developmental and enrichment activities for children and parents</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Other, please specify: ______</a:t>
            </a:r>
          </a:p>
          <a:p>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b="1" dirty="0">
                <a:latin typeface="Segoe UI" panose="020B0502040204020203" pitchFamily="34" charset="0"/>
                <a:ea typeface="Tahoma" panose="020B0604030504040204" pitchFamily="34" charset="0"/>
                <a:cs typeface="Segoe UI" panose="020B0502040204020203" pitchFamily="34" charset="0"/>
              </a:rPr>
              <a:t>17. What content would you like to receive from the municipality in the context of enrichment activities for children and parents?</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Meetings in preparation for first grade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Guidance for parents workshops</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Joint activities for parents and children</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Afterschool programs / enrichment activities for children (sports, music, art, story time, and the like)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Activities in nature</a:t>
            </a:r>
          </a:p>
          <a:p>
            <a:pPr marL="342900" indent="-342900" algn="l" rtl="0">
              <a:buFont typeface="+mj-lt"/>
              <a:buAutoNum type="alphaLcPeriod"/>
            </a:pPr>
            <a:r>
              <a:rPr lang="en-US" sz="1200" dirty="0">
                <a:latin typeface="Segoe UI" panose="020B0502040204020203" pitchFamily="34" charset="0"/>
                <a:ea typeface="Tahoma" panose="020B0604030504040204" pitchFamily="34" charset="0"/>
                <a:cs typeface="Segoe UI" panose="020B0502040204020203" pitchFamily="34" charset="0"/>
              </a:rPr>
              <a:t>Other, please specify: _____</a:t>
            </a:r>
          </a:p>
        </p:txBody>
      </p:sp>
      <p:sp>
        <p:nvSpPr>
          <p:cNvPr id="8" name="TextBox 7">
            <a:extLst>
              <a:ext uri="{FF2B5EF4-FFF2-40B4-BE49-F238E27FC236}">
                <a16:creationId xmlns:a16="http://schemas.microsoft.com/office/drawing/2014/main" id="{D49E222D-1B75-1312-2C00-28A562269050}"/>
              </a:ext>
            </a:extLst>
          </p:cNvPr>
          <p:cNvSpPr txBox="1"/>
          <p:nvPr/>
        </p:nvSpPr>
        <p:spPr>
          <a:xfrm>
            <a:off x="479502" y="703925"/>
            <a:ext cx="3243049" cy="5416868"/>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18</a:t>
            </a:r>
            <a:r>
              <a:rPr lang="en-US" sz="1400" b="1" dirty="0">
                <a:latin typeface="Segoe UI" panose="020B0502040204020203" pitchFamily="34" charset="0"/>
                <a:ea typeface="Tahoma" panose="020B0604030504040204" pitchFamily="34" charset="0"/>
                <a:cs typeface="Segoe UI" panose="020B0502040204020203" pitchFamily="34" charset="0"/>
              </a:rPr>
              <a:t>. How do you usually get around with your children in the afternoon</a:t>
            </a:r>
            <a:r>
              <a:rPr lang="en-US" sz="1200" b="1" dirty="0">
                <a:latin typeface="Segoe UI" panose="020B0502040204020203" pitchFamily="34" charset="0"/>
                <a:ea typeface="Tahoma" panose="020B0604030504040204" pitchFamily="34" charset="0"/>
                <a:cs typeface="Segoe UI" panose="020B0502040204020203" pitchFamily="34" charset="0"/>
              </a:rPr>
              <a:t>? </a:t>
            </a:r>
            <a:br>
              <a:rPr lang="en-US" sz="12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Taxi</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19. Why do you not get around with your children on foot or by bike?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228600" indent="-228600" algn="l" rtl="0">
              <a:buFont typeface="+mj-lt"/>
              <a:buAutoNum type="alphaLcPeriod"/>
            </a:pP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I avoid biking for cultural reasons.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Traveling saves me time.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crosswalks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contiguous sidewalks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stroller-accessible paths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safety in public space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shade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Lack of bike paths / dedicated and safe space to bike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Difficulty moving around because of the ascents and descents in the street</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Other, please specify:</a:t>
            </a:r>
          </a:p>
        </p:txBody>
      </p:sp>
      <p:sp>
        <p:nvSpPr>
          <p:cNvPr id="9" name="TextBox 8">
            <a:extLst>
              <a:ext uri="{FF2B5EF4-FFF2-40B4-BE49-F238E27FC236}">
                <a16:creationId xmlns:a16="http://schemas.microsoft.com/office/drawing/2014/main" id="{18CE8D29-6822-040A-B286-B304C5C6F288}"/>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9002724"/>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337B73-BF59-C952-51D9-7E4782379C66}"/>
              </a:ext>
            </a:extLst>
          </p:cNvPr>
          <p:cNvSpPr txBox="1"/>
          <p:nvPr/>
        </p:nvSpPr>
        <p:spPr>
          <a:xfrm>
            <a:off x="8106937" y="736105"/>
            <a:ext cx="3503230" cy="5047536"/>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20. To what degree, do you feel, is the public space and/or streets of the neighborhood adapted to spending time with young children?</a:t>
            </a:r>
          </a:p>
          <a:p>
            <a:pPr marL="342900" indent="-342900" algn="l" rtl="0">
              <a:buFont typeface="+mj-lt"/>
              <a:buAutoNum type="alphaLcPeriod"/>
            </a:pP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Certainly</a:t>
            </a:r>
            <a:r>
              <a:rPr lang="en-US" sz="1400" dirty="0">
                <a:latin typeface="Segoe UI" panose="020B0502040204020203" pitchFamily="34" charset="0"/>
                <a:ea typeface="Tahoma" panose="020B0604030504040204" pitchFamily="34" charset="0"/>
                <a:cs typeface="Segoe UI" panose="020B0502040204020203" pitchFamily="34" charset="0"/>
              </a:rPr>
              <a:t> adapted</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medium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Not at all adapted</a:t>
            </a:r>
          </a:p>
          <a:p>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21. To what degree, do you feel, are the public spaces and/or streets in the neighborhood safe for young children spending time in them?</a:t>
            </a:r>
          </a:p>
          <a:p>
            <a:pPr marL="342900" indent="-342900" algn="l" rtl="0">
              <a:buFont typeface="+mj-lt"/>
              <a:buAutoNum type="alphaLcPeriod"/>
            </a:pP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Certainly</a:t>
            </a:r>
            <a:r>
              <a:rPr lang="en-US" sz="1400" dirty="0">
                <a:latin typeface="Segoe UI" panose="020B0502040204020203" pitchFamily="34" charset="0"/>
                <a:ea typeface="Tahoma" panose="020B0604030504040204" pitchFamily="34" charset="0"/>
                <a:cs typeface="Segoe UI" panose="020B0502040204020203" pitchFamily="34" charset="0"/>
              </a:rPr>
              <a:t> safe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medium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Not at all safe</a:t>
            </a:r>
          </a:p>
        </p:txBody>
      </p:sp>
      <p:sp>
        <p:nvSpPr>
          <p:cNvPr id="7" name="TextBox 6">
            <a:extLst>
              <a:ext uri="{FF2B5EF4-FFF2-40B4-BE49-F238E27FC236}">
                <a16:creationId xmlns:a16="http://schemas.microsoft.com/office/drawing/2014/main" id="{3456962B-9DCE-0C76-D1C1-B35735A79C9A}"/>
              </a:ext>
            </a:extLst>
          </p:cNvPr>
          <p:cNvSpPr txBox="1"/>
          <p:nvPr/>
        </p:nvSpPr>
        <p:spPr>
          <a:xfrm>
            <a:off x="4259766" y="713803"/>
            <a:ext cx="3904520" cy="5478423"/>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22. To what degree, do you feel, are the nature areas in Beit Shemesh and its surroundings adapted to spending time with young children?</a:t>
            </a:r>
          </a:p>
          <a:p>
            <a:pPr marL="342900" indent="-342900" algn="l" rtl="0">
              <a:buFont typeface="+mj-lt"/>
              <a:buAutoNum type="alphaLcPeriod"/>
            </a:pP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Certainly</a:t>
            </a:r>
            <a:r>
              <a:rPr lang="en-US" sz="1400" dirty="0">
                <a:latin typeface="Segoe UI" panose="020B0502040204020203" pitchFamily="34" charset="0"/>
                <a:ea typeface="Tahoma" panose="020B0604030504040204" pitchFamily="34" charset="0"/>
                <a:cs typeface="Segoe UI" panose="020B0502040204020203" pitchFamily="34" charset="0"/>
              </a:rPr>
              <a:t> adapted</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medium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Not at all adapted</a:t>
            </a:r>
          </a:p>
          <a:p>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23. What are the reasons why you feel the nature areas in Beit Shemesh and its surroundings are not adapted to spending time with young children?</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areas are crowded.</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natural areas are too loud in my opinion.</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natural areas are not sufficiently safe.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public areas are not sufficiently clean.</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There is a lack of organized hiking trails.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There is a lack of facilities for spending time such as benches and picnic tables.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Other, please specify: ______</a:t>
            </a:r>
          </a:p>
        </p:txBody>
      </p:sp>
      <p:sp>
        <p:nvSpPr>
          <p:cNvPr id="8" name="TextBox 7">
            <a:extLst>
              <a:ext uri="{FF2B5EF4-FFF2-40B4-BE49-F238E27FC236}">
                <a16:creationId xmlns:a16="http://schemas.microsoft.com/office/drawing/2014/main" id="{AA0897C8-3A13-FD57-C882-ABB2D03C77E7}"/>
              </a:ext>
            </a:extLst>
          </p:cNvPr>
          <p:cNvSpPr txBox="1"/>
          <p:nvPr/>
        </p:nvSpPr>
        <p:spPr>
          <a:xfrm>
            <a:off x="123372" y="455911"/>
            <a:ext cx="3991428" cy="5909310"/>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24. To what degree, do you feel, do the residents maintain the orderliness and cleanliness of the public space surrounding living areas (e.g., the parking spaces and paths between buildings, small parks alongside buildings, and trees and benches alongside buildings)?</a:t>
            </a:r>
          </a:p>
          <a:p>
            <a:pPr marL="342900" indent="-342900" algn="l" rtl="0">
              <a:buFont typeface="+mj-lt"/>
              <a:buAutoNum type="alphaLcPeriod"/>
            </a:pP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Certainly</a:t>
            </a:r>
            <a:r>
              <a:rPr lang="en-US" sz="1400" dirty="0">
                <a:latin typeface="Segoe UI" panose="020B0502040204020203" pitchFamily="34" charset="0"/>
                <a:ea typeface="Tahoma" panose="020B0604030504040204" pitchFamily="34" charset="0"/>
                <a:cs typeface="Segoe UI" panose="020B0502040204020203" pitchFamily="34" charset="0"/>
              </a:rPr>
              <a:t> maintain</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medium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Not at all</a:t>
            </a:r>
          </a:p>
          <a:p>
            <a:pPr marL="342900" indent="-342900">
              <a:buFont typeface="+mj-cs"/>
              <a:buAutoNum type="alphaLcPeriod"/>
            </a:pPr>
            <a:endParaRPr lang="en-US"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alphaLcPeriod"/>
            </a:pP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25. To what degree do you feel social belonging or connection to the community of parents in your neighborhood (who are not your family members)?</a:t>
            </a:r>
          </a:p>
          <a:p>
            <a:pPr marL="342900" indent="-342900" algn="l" rtl="0">
              <a:buFont typeface="+mj-lt"/>
              <a:buAutoNum type="alphaLcPeriod"/>
            </a:pP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Certainly</a:t>
            </a:r>
            <a:r>
              <a:rPr lang="en-US" sz="1400" dirty="0">
                <a:latin typeface="Segoe UI" panose="020B0502040204020203" pitchFamily="34" charset="0"/>
                <a:ea typeface="Tahoma" panose="020B0604030504040204" pitchFamily="34" charset="0"/>
                <a:cs typeface="Segoe UI" panose="020B0502040204020203" pitchFamily="34" charset="0"/>
              </a:rPr>
              <a:t> feel </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great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medium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To a very slight degree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Not at all</a:t>
            </a:r>
          </a:p>
        </p:txBody>
      </p:sp>
      <p:sp>
        <p:nvSpPr>
          <p:cNvPr id="9" name="TextBox 8">
            <a:extLst>
              <a:ext uri="{FF2B5EF4-FFF2-40B4-BE49-F238E27FC236}">
                <a16:creationId xmlns:a16="http://schemas.microsoft.com/office/drawing/2014/main" id="{46CA999B-D3C1-6CED-EBBA-18EF2283DCD3}"/>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77106154"/>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FD4B7-7310-7F3E-9A50-2F78A575AF91}"/>
              </a:ext>
            </a:extLst>
          </p:cNvPr>
          <p:cNvSpPr txBox="1"/>
          <p:nvPr/>
        </p:nvSpPr>
        <p:spPr>
          <a:xfrm>
            <a:off x="8211876" y="726500"/>
            <a:ext cx="3405915" cy="5262979"/>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26</a:t>
            </a:r>
            <a:r>
              <a:rPr lang="en-US" sz="1400" b="1" dirty="0">
                <a:latin typeface="Segoe UI" panose="020B0502040204020203" pitchFamily="34" charset="0"/>
                <a:ea typeface="Tahoma" panose="020B0604030504040204" pitchFamily="34" charset="0"/>
                <a:cs typeface="Segoe UI" panose="020B0502040204020203" pitchFamily="34" charset="0"/>
              </a:rPr>
              <a:t>. To what extent </a:t>
            </a:r>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to</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do</a:t>
            </a:r>
            <a:r>
              <a:rPr lang="en-US" sz="1400" b="1" dirty="0">
                <a:latin typeface="Segoe UI" panose="020B0502040204020203" pitchFamily="34" charset="0"/>
                <a:ea typeface="Tahoma" panose="020B0604030504040204" pitchFamily="34" charset="0"/>
                <a:cs typeface="Segoe UI" panose="020B0502040204020203" pitchFamily="34" charset="0"/>
              </a:rPr>
              <a:t> you have someone close by you can turn to for help with your children?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Always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24</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27</a:t>
            </a:r>
            <a:r>
              <a:rPr lang="en-US" sz="1400" b="1" dirty="0">
                <a:latin typeface="Segoe UI" panose="020B0502040204020203" pitchFamily="34" charset="0"/>
                <a:ea typeface="Tahoma" panose="020B0604030504040204" pitchFamily="34" charset="0"/>
                <a:cs typeface="Segoe UI" panose="020B0502040204020203" pitchFamily="34" charset="0"/>
              </a:rPr>
              <a:t>. To what extent are you willing to take the initiative and work to promote early childhood needs in your area of residence?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Already Active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4BDC712E-02EA-D85E-9E0B-0C0E2121376D}"/>
              </a:ext>
            </a:extLst>
          </p:cNvPr>
          <p:cNvSpPr txBox="1"/>
          <p:nvPr/>
        </p:nvSpPr>
        <p:spPr>
          <a:xfrm>
            <a:off x="4192768" y="686508"/>
            <a:ext cx="3762720" cy="6124754"/>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28. Please leave your contact details for further communication: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Telephone no. + name_______________________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en-US"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To what extent are you pleased with the municipality’s functioning in regard to early childhood needs in daily life?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30. To what extent </a:t>
            </a:r>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is</a:t>
            </a:r>
            <a:r>
              <a:rPr lang="en-US" sz="1400" b="1" dirty="0">
                <a:latin typeface="Segoe UI" panose="020B0502040204020203" pitchFamily="34" charset="0"/>
                <a:ea typeface="Tahoma" panose="020B0604030504040204" pitchFamily="34" charset="0"/>
                <a:cs typeface="Segoe UI" panose="020B0502040204020203" pitchFamily="34" charset="0"/>
              </a:rPr>
              <a:t> does the municipality try to solve problems related to infrastructure</a:t>
            </a:r>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s</a:t>
            </a:r>
            <a:r>
              <a:rPr lang="en-US" sz="1400" b="1" dirty="0">
                <a:latin typeface="Segoe UI" panose="020B0502040204020203" pitchFamily="34" charset="0"/>
                <a:ea typeface="Tahoma" panose="020B0604030504040204" pitchFamily="34" charset="0"/>
                <a:cs typeface="Segoe UI" panose="020B0502040204020203" pitchFamily="34" charset="0"/>
              </a:rPr>
              <a:t> in public spaces in response to residents’ requests?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Absolutely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3">
            <a:extLst>
              <a:ext uri="{FF2B5EF4-FFF2-40B4-BE49-F238E27FC236}">
                <a16:creationId xmlns:a16="http://schemas.microsoft.com/office/drawing/2014/main" id="{F7F62718-1574-B423-1306-6885C0D95F41}"/>
              </a:ext>
            </a:extLst>
          </p:cNvPr>
          <p:cNvSpPr txBox="1"/>
          <p:nvPr/>
        </p:nvSpPr>
        <p:spPr>
          <a:xfrm>
            <a:off x="0" y="600076"/>
            <a:ext cx="4192767" cy="5693866"/>
          </a:xfrm>
          <a:prstGeom prst="rect">
            <a:avLst/>
          </a:prstGeom>
          <a:noFill/>
        </p:spPr>
        <p:txBody>
          <a:bodyPr wrap="square" rtlCol="1">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31. What are the main channels through which you receive information about developments in the city and the municipality’s activities for young children? </a:t>
            </a: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I don’t receive information about developments in the city pertaining to young children.</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the municipality’s digital channels—its website, Facebook page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Signs / notices / flyers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A neighborhood WhatsApp group</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A neighborhood email list</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the educational institutions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the arnona (municipal real estate tax) slips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municipal workers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the municipal hotline / the 106 hotline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From local press</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Through the synagogue</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Other, please specify: ______</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29</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32</a:t>
            </a:r>
            <a:r>
              <a:rPr lang="en-US" sz="1400" b="1" dirty="0">
                <a:latin typeface="Segoe UI" panose="020B0502040204020203" pitchFamily="34" charset="0"/>
                <a:ea typeface="Tahoma" panose="020B0604030504040204" pitchFamily="34" charset="0"/>
                <a:cs typeface="Segoe UI" panose="020B0502040204020203" pitchFamily="34" charset="0"/>
              </a:rPr>
              <a:t>. Through which other channels would you like to receive information about what’s happening in Beit Shemesh and what the  municipality is doing for young children?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164EF73A-0E48-2EB8-4FA0-C1760FC5C651}"/>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4151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A80B35-8CB0-922D-FC0F-1F6BBAC2810F}"/>
              </a:ext>
            </a:extLst>
          </p:cNvPr>
          <p:cNvSpPr txBox="1"/>
          <p:nvPr/>
        </p:nvSpPr>
        <p:spPr>
          <a:xfrm>
            <a:off x="523115" y="780665"/>
            <a:ext cx="4051003" cy="4862870"/>
          </a:xfrm>
          <a:prstGeom prst="rect">
            <a:avLst/>
          </a:prstGeom>
          <a:noFill/>
        </p:spPr>
        <p:txBody>
          <a:bodyPr wrap="square">
            <a:spAutoFit/>
          </a:bodyPr>
          <a:lstStyle/>
          <a:p>
            <a:pPr algn="l" rtl="0"/>
            <a:r>
              <a:rPr lang="en-US" sz="1800" b="1" dirty="0">
                <a:latin typeface="Segoe UI" panose="020B0502040204020203" pitchFamily="34" charset="0"/>
                <a:ea typeface="Tahoma" panose="020B0604030504040204" pitchFamily="34" charset="0"/>
                <a:cs typeface="Segoe UI" panose="020B0502040204020203" pitchFamily="34" charset="0"/>
              </a:rPr>
              <a:t>Demographic questions</a:t>
            </a:r>
            <a:endParaRPr lang="he-IL" sz="18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30</a:t>
            </a:r>
            <a:r>
              <a:rPr lang="en-US" sz="1600" b="1" dirty="0">
                <a:highlight>
                  <a:srgbClr val="FFFF00"/>
                </a:highlight>
                <a:latin typeface="Segoe UI" panose="020B0502040204020203" pitchFamily="34" charset="0"/>
                <a:ea typeface="Tahoma" panose="020B0604030504040204" pitchFamily="34" charset="0"/>
                <a:cs typeface="Segoe UI" panose="020B0502040204020203" pitchFamily="34" charset="0"/>
              </a:rPr>
              <a:t> 36</a:t>
            </a:r>
            <a:r>
              <a:rPr lang="en-US" sz="1600" b="1" dirty="0">
                <a:latin typeface="Segoe UI" panose="020B0502040204020203" pitchFamily="34" charset="0"/>
                <a:ea typeface="Tahoma" panose="020B0604030504040204" pitchFamily="34" charset="0"/>
                <a:cs typeface="Segoe UI" panose="020B0502040204020203" pitchFamily="34" charset="0"/>
              </a:rPr>
              <a:t>. What is your gender?</a:t>
            </a:r>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latin typeface="Segoe UI" panose="020B0502040204020203" pitchFamily="34" charset="0"/>
                <a:ea typeface="Tahoma" panose="020B0604030504040204" pitchFamily="34" charset="0"/>
                <a:cs typeface="Segoe UI" panose="020B0502040204020203" pitchFamily="34" charset="0"/>
              </a:rPr>
              <a:t>a. Man</a:t>
            </a:r>
            <a:r>
              <a:rPr lang="he-IL" sz="16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600" dirty="0">
                <a:latin typeface="Segoe UI" panose="020B0502040204020203" pitchFamily="34" charset="0"/>
                <a:ea typeface="Tahoma" panose="020B0604030504040204" pitchFamily="34" charset="0"/>
                <a:cs typeface="Segoe UI" panose="020B0502040204020203" pitchFamily="34" charset="0"/>
              </a:rPr>
              <a:t>b. Woman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31</a:t>
            </a:r>
            <a:r>
              <a:rPr lang="en-US" sz="1600" b="1" dirty="0">
                <a:highlight>
                  <a:srgbClr val="FFFF00"/>
                </a:highlight>
                <a:latin typeface="Segoe UI" panose="020B0502040204020203" pitchFamily="34" charset="0"/>
                <a:ea typeface="Tahoma" panose="020B0604030504040204" pitchFamily="34" charset="0"/>
                <a:cs typeface="Segoe UI" panose="020B0502040204020203" pitchFamily="34" charset="0"/>
              </a:rPr>
              <a:t> 37</a:t>
            </a:r>
            <a:r>
              <a:rPr lang="en-US" sz="1600" b="1" dirty="0">
                <a:latin typeface="Segoe UI" panose="020B0502040204020203" pitchFamily="34" charset="0"/>
                <a:ea typeface="Tahoma" panose="020B0604030504040204" pitchFamily="34" charset="0"/>
                <a:cs typeface="Segoe UI" panose="020B0502040204020203" pitchFamily="34" charset="0"/>
              </a:rPr>
              <a:t>. How old are you?</a:t>
            </a:r>
            <a:endParaRPr lang="he-IL" sz="1600" b="1"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35. </a:t>
            </a:r>
            <a:r>
              <a:rPr lang="en-US" sz="1400" b="1" dirty="0">
                <a:latin typeface="Segoe UI" panose="020B0502040204020203" pitchFamily="34" charset="0"/>
                <a:ea typeface="Tahoma" panose="020B0604030504040204" pitchFamily="34" charset="0"/>
                <a:cs typeface="Segoe UI" panose="020B0502040204020203" pitchFamily="34" charset="0"/>
              </a:rPr>
              <a:t>38. In which neighborhood do you live?</a:t>
            </a:r>
          </a:p>
          <a:p>
            <a:pPr algn="l" rtl="0"/>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Ultra-Orthodox Borough</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Old City</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Ramat Beit Shemesh B</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Ramat Beit Shemesh A</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 C1</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 C2</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 D</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The Glasses Neighborhood</a:t>
            </a:r>
          </a:p>
          <a:p>
            <a:pPr marL="342900" indent="-342900" algn="l" rtl="0">
              <a:buFont typeface="+mj-lt"/>
              <a:buAutoNum type="alphaLcPeriod"/>
            </a:pPr>
            <a:r>
              <a:rPr lang="en-US" sz="1400" dirty="0" err="1">
                <a:latin typeface="Segoe UI" panose="020B0502040204020203" pitchFamily="34" charset="0"/>
                <a:ea typeface="Tahoma" panose="020B0604030504040204" pitchFamily="34" charset="0"/>
                <a:cs typeface="Segoe UI" panose="020B0502040204020203" pitchFamily="34" charset="0"/>
              </a:rPr>
              <a:t>Neveh</a:t>
            </a:r>
            <a:r>
              <a:rPr lang="en-US" sz="1400" dirty="0">
                <a:latin typeface="Segoe UI" panose="020B0502040204020203" pitchFamily="34" charset="0"/>
                <a:ea typeface="Tahoma" panose="020B0604030504040204" pitchFamily="34" charset="0"/>
                <a:cs typeface="Segoe UI" panose="020B0502040204020203" pitchFamily="34" charset="0"/>
              </a:rPr>
              <a:t> Shamir</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Ramat Avraham</a:t>
            </a:r>
          </a:p>
          <a:p>
            <a:pPr marL="342900" indent="-342900" algn="l" rtl="0">
              <a:buFont typeface="+mj-lt"/>
              <a:buAutoNum type="alphaLcPeriod"/>
            </a:pPr>
            <a:r>
              <a:rPr lang="en-US" sz="1400" dirty="0">
                <a:latin typeface="Segoe UI" panose="020B0502040204020203" pitchFamily="34" charset="0"/>
                <a:ea typeface="Tahoma" panose="020B0604030504040204" pitchFamily="34" charset="0"/>
                <a:cs typeface="Segoe UI" panose="020B0502040204020203" pitchFamily="34" charset="0"/>
              </a:rPr>
              <a:t>Other, please specify:</a:t>
            </a:r>
          </a:p>
        </p:txBody>
      </p:sp>
      <p:sp>
        <p:nvSpPr>
          <p:cNvPr id="9" name="TextBox 8">
            <a:extLst>
              <a:ext uri="{FF2B5EF4-FFF2-40B4-BE49-F238E27FC236}">
                <a16:creationId xmlns:a16="http://schemas.microsoft.com/office/drawing/2014/main" id="{85F6111E-7DF7-B6C1-4382-01312D7B7135}"/>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
        <p:nvSpPr>
          <p:cNvPr id="10" name="תיבת טקסט 3">
            <a:extLst>
              <a:ext uri="{FF2B5EF4-FFF2-40B4-BE49-F238E27FC236}">
                <a16:creationId xmlns:a16="http://schemas.microsoft.com/office/drawing/2014/main" id="{77A8C7D1-40E3-51E8-270C-9D85400CA4E8}"/>
              </a:ext>
            </a:extLst>
          </p:cNvPr>
          <p:cNvSpPr txBox="1"/>
          <p:nvPr/>
        </p:nvSpPr>
        <p:spPr>
          <a:xfrm>
            <a:off x="4926403" y="1197620"/>
            <a:ext cx="3447122" cy="4401205"/>
          </a:xfrm>
          <a:prstGeom prst="rect">
            <a:avLst/>
          </a:prstGeom>
          <a:noFill/>
        </p:spPr>
        <p:txBody>
          <a:bodyPr wrap="square" rtlCol="1">
            <a:spAutoFit/>
          </a:bodyPr>
          <a:lstStyle/>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36</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34</a:t>
            </a:r>
            <a:r>
              <a:rPr lang="en-US" sz="1400" b="1" dirty="0">
                <a:latin typeface="Segoe UI" panose="020B0502040204020203" pitchFamily="34" charset="0"/>
                <a:ea typeface="Tahoma" panose="020B0604030504040204" pitchFamily="34" charset="0"/>
                <a:cs typeface="Segoe UI" panose="020B0502040204020203" pitchFamily="34" charset="0"/>
              </a:rPr>
              <a:t>. What is your current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Unpaid leave / unemployed</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r>
              <a:rPr lang="en-US" sz="1400" dirty="0">
                <a:latin typeface="Segoe UI" panose="020B0502040204020203" pitchFamily="34" charset="0"/>
                <a:ea typeface="Tahoma" panose="020B0604030504040204" pitchFamily="34" charset="0"/>
                <a:cs typeface="Segoe UI" panose="020B0502040204020203" pitchFamily="34" charset="0"/>
              </a:rPr>
              <a:t>time University/</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37</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35</a:t>
            </a:r>
            <a:r>
              <a:rPr lang="en-US" sz="1400" b="1" dirty="0">
                <a:latin typeface="Segoe UI" panose="020B0502040204020203" pitchFamily="34" charset="0"/>
                <a:ea typeface="Tahoma" panose="020B0604030504040204" pitchFamily="34" charset="0"/>
                <a:cs typeface="Segoe UI" panose="020B0502040204020203" pitchFamily="34" charset="0"/>
              </a:rPr>
              <a:t>. What is your spouse’s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Irrelevant (I don’t have a spouse)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Unpaid leave / unemployed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a:t>
            </a:r>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a:t>
            </a:r>
            <a:r>
              <a:rPr lang="en-US" sz="1400" dirty="0">
                <a:latin typeface="Segoe UI" panose="020B0502040204020203" pitchFamily="34" charset="0"/>
                <a:ea typeface="Tahoma" panose="020B0604030504040204" pitchFamily="34" charset="0"/>
                <a:cs typeface="Segoe UI" panose="020B0502040204020203" pitchFamily="34" charset="0"/>
              </a:rPr>
              <a:t>time University/</a:t>
            </a:r>
            <a:r>
              <a:rPr lang="en-US" sz="1400"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 </a:t>
            </a:r>
            <a:r>
              <a:rPr lang="en-US" sz="1400" dirty="0">
                <a:latin typeface="Segoe UI" panose="020B0502040204020203" pitchFamily="34" charset="0"/>
                <a:ea typeface="Tahoma" panose="020B0604030504040204" pitchFamily="34" charset="0"/>
                <a:cs typeface="Segoe UI" panose="020B0502040204020203" pitchFamily="34" charset="0"/>
              </a:rPr>
              <a:t>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E39263C-C5FB-4ECD-71FB-327F69069948}"/>
              </a:ext>
            </a:extLst>
          </p:cNvPr>
          <p:cNvSpPr txBox="1"/>
          <p:nvPr/>
        </p:nvSpPr>
        <p:spPr>
          <a:xfrm>
            <a:off x="8801686" y="1197620"/>
            <a:ext cx="3039439" cy="2031325"/>
          </a:xfrm>
          <a:prstGeom prst="rect">
            <a:avLst/>
          </a:prstGeom>
          <a:noFill/>
        </p:spPr>
        <p:txBody>
          <a:bodyPr wrap="square">
            <a:spAutoFit/>
          </a:bodyPr>
          <a:lstStyle/>
          <a:p>
            <a:pPr algn="l" rtl="0"/>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35 </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33</a:t>
            </a:r>
            <a:r>
              <a:rPr lang="en-US" sz="1400" b="1" dirty="0">
                <a:latin typeface="Segoe UI" panose="020B0502040204020203" pitchFamily="34" charset="0"/>
                <a:ea typeface="Tahoma" panose="020B0604030504040204" pitchFamily="34" charset="0"/>
                <a:cs typeface="Segoe UI" panose="020B0502040204020203" pitchFamily="34" charset="0"/>
              </a:rPr>
              <a:t>. What is your </a:t>
            </a:r>
            <a:r>
              <a:rPr lang="en-US" sz="1400" b="1" strike="sngStrike" dirty="0">
                <a:highlight>
                  <a:srgbClr val="FFFF00"/>
                </a:highlight>
                <a:latin typeface="Segoe UI" panose="020B0502040204020203" pitchFamily="34" charset="0"/>
                <a:ea typeface="Tahoma" panose="020B0604030504040204" pitchFamily="34" charset="0"/>
                <a:cs typeface="Segoe UI" panose="020B0502040204020203" pitchFamily="34" charset="0"/>
              </a:rPr>
              <a:t>highest</a:t>
            </a:r>
            <a:r>
              <a:rPr lang="en-US" sz="1400" b="1" dirty="0">
                <a:highlight>
                  <a:srgbClr val="FFFF00"/>
                </a:highlight>
                <a:latin typeface="Segoe UI" panose="020B0502040204020203" pitchFamily="34" charset="0"/>
                <a:ea typeface="Tahoma" panose="020B0604030504040204" pitchFamily="34" charset="0"/>
                <a:cs typeface="Segoe UI" panose="020B0502040204020203" pitchFamily="34" charset="0"/>
              </a:rPr>
              <a:t> most advanced </a:t>
            </a:r>
            <a:r>
              <a:rPr lang="en-US" sz="1400" b="1" dirty="0">
                <a:latin typeface="Segoe UI" panose="020B0502040204020203" pitchFamily="34" charset="0"/>
                <a:ea typeface="Tahoma" panose="020B0604030504040204" pitchFamily="34" charset="0"/>
                <a:cs typeface="Segoe UI" panose="020B0502040204020203" pitchFamily="34" charset="0"/>
              </a:rPr>
              <a:t>education certificate?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Elementary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Partial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highlight>
                  <a:srgbClr val="FFFF00"/>
                </a:highlight>
                <a:latin typeface="Segoe UI" panose="020B0502040204020203" pitchFamily="34" charset="0"/>
                <a:ea typeface="Tahoma" panose="020B0604030504040204" pitchFamily="34" charset="0"/>
                <a:cs typeface="Segoe UI" panose="020B0502040204020203" pitchFamily="34" charset="0"/>
              </a:rPr>
              <a:t>d. Tertiary / diploma studies</a:t>
            </a:r>
            <a:endParaRPr lang="he-IL" sz="1400" dirty="0">
              <a:highlight>
                <a:srgbClr val="FFFF00"/>
              </a:highlight>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Torah education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Bachelor's degree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Master’s degree or higher</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773655623"/>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B29E54-08B8-AD2E-97A4-95B2B96B02F4}"/>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B—Zaira Activity Observation Indicator</a:t>
            </a:r>
          </a:p>
        </p:txBody>
      </p:sp>
      <p:sp>
        <p:nvSpPr>
          <p:cNvPr id="8" name="TextBox 7">
            <a:extLst>
              <a:ext uri="{FF2B5EF4-FFF2-40B4-BE49-F238E27FC236}">
                <a16:creationId xmlns:a16="http://schemas.microsoft.com/office/drawing/2014/main" id="{FE0863B4-95DD-28E3-10C4-13281FB1B310}"/>
              </a:ext>
            </a:extLst>
          </p:cNvPr>
          <p:cNvSpPr txBox="1"/>
          <p:nvPr/>
        </p:nvSpPr>
        <p:spPr>
          <a:xfrm>
            <a:off x="310901" y="705544"/>
            <a:ext cx="11509624" cy="369332"/>
          </a:xfrm>
          <a:prstGeom prst="rect">
            <a:avLst/>
          </a:prstGeom>
          <a:noFill/>
        </p:spPr>
        <p:txBody>
          <a:bodyPr wrap="square">
            <a:spAutoFit/>
          </a:bodyPr>
          <a:lstStyle/>
          <a:p>
            <a:pPr algn="ctr" rtl="0"/>
            <a:r>
              <a:rPr lang="en-US" sz="1800" b="1" dirty="0">
                <a:effectLst/>
                <a:latin typeface="Times New Roman" panose="02020603050405020304" pitchFamily="18" charset="0"/>
                <a:ea typeface="Calibri" panose="020F0502020204030204" pitchFamily="34" charset="0"/>
                <a:cs typeface="Calibri" panose="020F0502020204030204" pitchFamily="34" charset="0"/>
              </a:rPr>
              <a:t>Urban95 Initiative—Indicator for Activity Observation—Early Childhood Activation Program in Beit Shemesh</a:t>
            </a:r>
          </a:p>
        </p:txBody>
      </p:sp>
      <p:graphicFrame>
        <p:nvGraphicFramePr>
          <p:cNvPr id="9" name="Table 8">
            <a:extLst>
              <a:ext uri="{FF2B5EF4-FFF2-40B4-BE49-F238E27FC236}">
                <a16:creationId xmlns:a16="http://schemas.microsoft.com/office/drawing/2014/main" id="{24204F44-D305-D500-A030-9560FDEE6786}"/>
              </a:ext>
            </a:extLst>
          </p:cNvPr>
          <p:cNvGraphicFramePr>
            <a:graphicFrameLocks noGrp="1"/>
          </p:cNvGraphicFramePr>
          <p:nvPr>
            <p:extLst>
              <p:ext uri="{D42A27DB-BD31-4B8C-83A1-F6EECF244321}">
                <p14:modId xmlns:p14="http://schemas.microsoft.com/office/powerpoint/2010/main" val="3379720157"/>
              </p:ext>
            </p:extLst>
          </p:nvPr>
        </p:nvGraphicFramePr>
        <p:xfrm>
          <a:off x="1092623" y="1177961"/>
          <a:ext cx="10458816" cy="321945"/>
        </p:xfrm>
        <a:graphic>
          <a:graphicData uri="http://schemas.openxmlformats.org/drawingml/2006/table">
            <a:tbl>
              <a:tblPr firstRow="1" firstCol="1" bandRow="1"/>
              <a:tblGrid>
                <a:gridCol w="1424491">
                  <a:extLst>
                    <a:ext uri="{9D8B030D-6E8A-4147-A177-3AD203B41FA5}">
                      <a16:colId xmlns:a16="http://schemas.microsoft.com/office/drawing/2014/main" val="4260193224"/>
                    </a:ext>
                  </a:extLst>
                </a:gridCol>
                <a:gridCol w="5781633">
                  <a:extLst>
                    <a:ext uri="{9D8B030D-6E8A-4147-A177-3AD203B41FA5}">
                      <a16:colId xmlns:a16="http://schemas.microsoft.com/office/drawing/2014/main" val="1544537156"/>
                    </a:ext>
                  </a:extLst>
                </a:gridCol>
                <a:gridCol w="3252692">
                  <a:extLst>
                    <a:ext uri="{9D8B030D-6E8A-4147-A177-3AD203B41FA5}">
                      <a16:colId xmlns:a16="http://schemas.microsoft.com/office/drawing/2014/main" val="1942710830"/>
                    </a:ext>
                  </a:extLst>
                </a:gridCol>
              </a:tblGrid>
              <a:tr h="189796">
                <a:tc>
                  <a:txBody>
                    <a:bodyPr/>
                    <a:lstStyle/>
                    <a:p>
                      <a:pPr algn="l" rtl="0"/>
                      <a:r>
                        <a:rPr lang="en-US" sz="1600" dirty="0">
                          <a:effectLst/>
                          <a:latin typeface="Times New Roman" panose="02020603050405020304" pitchFamily="18" charset="0"/>
                          <a:ea typeface="Calibri" panose="020F0502020204030204" pitchFamily="34" charset="0"/>
                          <a:cs typeface="Calibri" panose="020F0502020204030204" pitchFamily="34" charset="0"/>
                        </a:rPr>
                        <a:t>Observer:</a:t>
                      </a:r>
                      <a:r>
                        <a:rPr lang="he-IL" sz="1600" dirty="0">
                          <a:effectLst/>
                          <a:latin typeface="Times New Roman" panose="02020603050405020304" pitchFamily="18" charset="0"/>
                          <a:ea typeface="Calibri" panose="020F0502020204030204" pitchFamily="34" charset="0"/>
                          <a:cs typeface="Calibri" panose="020F0502020204030204" pitchFamily="34" charset="0"/>
                        </a:rPr>
                        <a:t> </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50000"/>
                        </a:lnSpc>
                      </a:pPr>
                      <a:r>
                        <a:rPr lang="en-US" sz="1600" dirty="0">
                          <a:effectLst/>
                          <a:latin typeface="Times New Roman" panose="02020603050405020304" pitchFamily="18" charset="0"/>
                          <a:ea typeface="Calibri" panose="020F0502020204030204" pitchFamily="34" charset="0"/>
                          <a:cs typeface="Calibri" panose="020F0502020204030204" pitchFamily="34" charset="0"/>
                        </a:rPr>
                        <a:t>Observation Date:</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50000"/>
                        </a:lnSpc>
                      </a:pPr>
                      <a:r>
                        <a:rPr lang="en-US" sz="1600" dirty="0">
                          <a:effectLst/>
                          <a:latin typeface="Times New Roman" panose="02020603050405020304" pitchFamily="18" charset="0"/>
                          <a:ea typeface="Calibri" panose="020F0502020204030204" pitchFamily="34" charset="0"/>
                          <a:cs typeface="Calibri" panose="020F0502020204030204" pitchFamily="34" charset="0"/>
                        </a:rPr>
                        <a:t>Location:</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80271"/>
                  </a:ext>
                </a:extLst>
              </a:tr>
            </a:tbl>
          </a:graphicData>
        </a:graphic>
      </p:graphicFrame>
      <p:sp>
        <p:nvSpPr>
          <p:cNvPr id="10" name="TextBox 9">
            <a:extLst>
              <a:ext uri="{FF2B5EF4-FFF2-40B4-BE49-F238E27FC236}">
                <a16:creationId xmlns:a16="http://schemas.microsoft.com/office/drawing/2014/main" id="{15E04388-08F3-10DE-B298-E9D5BE882DD8}"/>
              </a:ext>
            </a:extLst>
          </p:cNvPr>
          <p:cNvSpPr txBox="1"/>
          <p:nvPr/>
        </p:nvSpPr>
        <p:spPr>
          <a:xfrm>
            <a:off x="0" y="1462494"/>
            <a:ext cx="12192000" cy="4015523"/>
          </a:xfrm>
          <a:prstGeom prst="rect">
            <a:avLst/>
          </a:prstGeom>
          <a:noFill/>
        </p:spPr>
        <p:txBody>
          <a:bodyPr wrap="square">
            <a:spAutoFit/>
          </a:bodyPr>
          <a:lstStyle/>
          <a:p>
            <a:pPr algn="l" rtl="0"/>
            <a:r>
              <a:rPr lang="en-US" sz="1400" u="sng" dirty="0">
                <a:effectLst/>
                <a:latin typeface="Calibri" panose="020F0502020204030204" pitchFamily="34" charset="0"/>
                <a:ea typeface="Calibri" panose="020F0502020204030204" pitchFamily="34" charset="0"/>
                <a:cs typeface="Calibri" panose="020F0502020204030204" pitchFamily="34" charset="0"/>
              </a:rPr>
              <a:t>General guidelines:</a:t>
            </a:r>
          </a:p>
          <a:p>
            <a:pPr marL="342900" lvl="0" indent="-342900" algn="l" rtl="0">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Total observation length—three hours: Activity is planned in two rounds, one hour for each round. One should also sample half an hour of arrangements before and after the activities.</a:t>
            </a:r>
          </a:p>
          <a:p>
            <a:pPr marL="342900" lvl="0" indent="-342900" algn="l" rtl="0">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One should observe the conduct of the moderator, the conduct and interactions of adults among each other and with children (and among the children), in accordance with the observation indicator, and document your impressions according to the various criteria. </a:t>
            </a:r>
            <a:r>
              <a:rPr lang="en-US" sz="1400" b="1" dirty="0">
                <a:effectLst/>
                <a:latin typeface="Calibri" panose="020F0502020204030204" pitchFamily="34" charset="0"/>
                <a:ea typeface="Calibri" panose="020F0502020204030204" pitchFamily="34" charset="0"/>
                <a:cs typeface="Calibri" panose="020F0502020204030204" pitchFamily="34" charset="0"/>
              </a:rPr>
              <a:t>Goals of the linguistic enrichment session</a:t>
            </a:r>
            <a:r>
              <a:rPr lang="en-US" sz="1400" dirty="0">
                <a:effectLst/>
                <a:latin typeface="Calibri" panose="020F0502020204030204" pitchFamily="34" charset="0"/>
                <a:ea typeface="Calibri" panose="020F0502020204030204" pitchFamily="34" charset="0"/>
                <a:cs typeface="Calibri" panose="020F0502020204030204" pitchFamily="34" charset="0"/>
              </a:rPr>
              <a:t> (as defined in the operating plan):</a:t>
            </a:r>
          </a:p>
          <a:p>
            <a:pPr marL="742950" lvl="1" indent="-285750" algn="l" rtl="0">
              <a:lnSpc>
                <a:spcPct val="107000"/>
              </a:lnSpc>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Raising awareness of the direct connection between cultivating parental discourse and the child’s language [skills], intelligence, and communication skills.</a:t>
            </a:r>
          </a:p>
          <a:p>
            <a:pPr marL="742950" lvl="1" indent="-285750" algn="l" rtl="0">
              <a:lnSpc>
                <a:spcPct val="107000"/>
              </a:lnSpc>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Providing practical and accessible ideas for cultivating language on several levels.</a:t>
            </a:r>
          </a:p>
          <a:p>
            <a:pPr marL="742950" lvl="1" indent="-285750" algn="l" rtl="0">
              <a:lnSpc>
                <a:spcPct val="107000"/>
              </a:lnSpc>
              <a:spcAft>
                <a:spcPts val="0"/>
              </a:spcAft>
              <a:buFont typeface="Courier New" panose="02070309020205020404" pitchFamily="49" charset="0"/>
              <a:buChar char="o"/>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Training and strengthening the mind by enriching vocabulary, developing memory that assists in naming, recall, and other skills.</a:t>
            </a:r>
          </a:p>
          <a:p>
            <a:pPr marL="342900" lvl="0" indent="-342900" algn="l" rtl="0">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Document </a:t>
            </a:r>
            <a:r>
              <a:rPr lang="en-US" sz="1400" b="1" u="sng" dirty="0">
                <a:effectLst/>
                <a:latin typeface="Calibri" panose="020F0502020204030204" pitchFamily="34" charset="0"/>
                <a:ea typeface="Calibri" panose="020F0502020204030204" pitchFamily="34" charset="0"/>
                <a:cs typeface="Calibri" panose="020F0502020204030204" pitchFamily="34" charset="0"/>
              </a:rPr>
              <a:t>sensitively (not conspicuously)</a:t>
            </a:r>
            <a:r>
              <a:rPr lang="en-US" sz="1400" dirty="0">
                <a:effectLst/>
                <a:latin typeface="Calibri" panose="020F0502020204030204" pitchFamily="34" charset="0"/>
                <a:ea typeface="Calibri" panose="020F0502020204030204" pitchFamily="34" charset="0"/>
                <a:cs typeface="Calibri" panose="020F0502020204030204" pitchFamily="34" charset="0"/>
              </a:rPr>
              <a:t> through photos the area of activity and the participants.</a:t>
            </a:r>
          </a:p>
          <a:p>
            <a:pPr marL="342900" lvl="0" indent="-342900" algn="l" rtl="0">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Calibri" panose="020F0502020204030204" pitchFamily="34" charset="0"/>
              </a:rPr>
              <a:t>During the observation, address 5-6 mothers for a short discussion (interview), according to the indicator on the last page—it is desired to sample interviewees from each activity group.</a:t>
            </a:r>
          </a:p>
          <a:p>
            <a:pPr marL="342900" lvl="0" indent="-342900" algn="l" rtl="0">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Calibri" panose="020F0502020204030204" pitchFamily="34" charset="0"/>
              </a:rPr>
              <a:t>Initiate a conversation with the staff—the moderator of the current activity and one of the assisting counselors.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rtl="0">
              <a:spcAft>
                <a:spcPts val="0"/>
              </a:spcAft>
              <a:buFont typeface="Courier New" panose="02070309020205020404" pitchFamily="49" charset="0"/>
              <a:buChar char="o"/>
            </a:pPr>
            <a:r>
              <a:rPr lang="en-US" sz="1400" u="sng" dirty="0">
                <a:effectLst/>
                <a:latin typeface="Calibri" panose="020F0502020204030204" pitchFamily="34" charset="0"/>
                <a:ea typeface="Calibri" panose="020F0502020204030204" pitchFamily="34" charset="0"/>
                <a:cs typeface="Calibri" panose="020F0502020204030204" pitchFamily="34" charset="0"/>
              </a:rPr>
              <a:t>What is the activity’s goal in her view?</a:t>
            </a:r>
          </a:p>
          <a:p>
            <a:pPr marL="742950" lvl="1" indent="-285750" algn="l" rtl="0">
              <a:spcAft>
                <a:spcPts val="0"/>
              </a:spcAft>
              <a:buFont typeface="Courier New" panose="02070309020205020404" pitchFamily="49" charset="0"/>
              <a:buChar char="o"/>
            </a:pPr>
            <a:r>
              <a:rPr lang="en-US" sz="1400" u="sng" dirty="0">
                <a:effectLst/>
                <a:latin typeface="Calibri" panose="020F0502020204030204" pitchFamily="34" charset="0"/>
                <a:ea typeface="Calibri" panose="020F0502020204030204" pitchFamily="34" charset="0"/>
                <a:cs typeface="Calibri" panose="020F0502020204030204" pitchFamily="34" charset="0"/>
              </a:rPr>
              <a:t>What is the degree of cooperation and what are the responses from the participants?</a:t>
            </a:r>
            <a:r>
              <a:rPr lang="en-US" sz="1400" dirty="0">
                <a:effectLst/>
                <a:latin typeface="Calibri" panose="020F0502020204030204" pitchFamily="34" charset="0"/>
                <a:ea typeface="Calibri" panose="020F0502020204030204" pitchFamily="34" charset="0"/>
                <a:cs typeface="Calibri" panose="020F0502020204030204" pitchFamily="34" charset="0"/>
              </a:rPr>
              <a:t> In reference to both mothers and children</a:t>
            </a:r>
          </a:p>
          <a:p>
            <a:pPr marL="742950" lvl="1" indent="-285750" algn="l" rtl="0">
              <a:spcAft>
                <a:spcPts val="0"/>
              </a:spcAft>
              <a:buFont typeface="Courier New" panose="02070309020205020404" pitchFamily="49" charset="0"/>
              <a:buChar char="o"/>
            </a:pPr>
            <a:r>
              <a:rPr lang="en-US" sz="1400" u="sng" dirty="0">
                <a:effectLst/>
                <a:latin typeface="Calibri" panose="020F0502020204030204" pitchFamily="34" charset="0"/>
                <a:ea typeface="Calibri" panose="020F0502020204030204" pitchFamily="34" charset="0"/>
                <a:cs typeface="Calibri" panose="020F0502020204030204" pitchFamily="34" charset="0"/>
              </a:rPr>
              <a:t>What can be improved in the upcoming activities in this round?</a:t>
            </a:r>
            <a:r>
              <a:rPr lang="en-US" sz="1400" dirty="0">
                <a:effectLst/>
                <a:latin typeface="Calibri" panose="020F0502020204030204" pitchFamily="34" charset="0"/>
                <a:ea typeface="Calibri" panose="020F0502020204030204" pitchFamily="34" charset="0"/>
                <a:cs typeface="Calibri" panose="020F0502020204030204" pitchFamily="34" charset="0"/>
              </a:rPr>
              <a:t> (Regarding conduct, content, marketing, operations, and preparation for moderators)</a:t>
            </a:r>
          </a:p>
          <a:p>
            <a:pPr marL="742950" lvl="1" indent="-285750" algn="l" rtl="0">
              <a:spcAft>
                <a:spcPts val="0"/>
              </a:spcAft>
              <a:buFont typeface="Courier New" panose="02070309020205020404" pitchFamily="49" charset="0"/>
              <a:buChar char="o"/>
            </a:pPr>
            <a:endParaRPr lang="en-US" sz="1400" u="sng" dirty="0">
              <a:effectLst/>
              <a:latin typeface="Calibri" panose="020F0502020204030204" pitchFamily="34" charset="0"/>
              <a:ea typeface="Calibri" panose="020F0502020204030204" pitchFamily="34" charset="0"/>
              <a:cs typeface="Calibri" panose="020F0502020204030204" pitchFamily="34" charset="0"/>
            </a:endParaRPr>
          </a:p>
          <a:p>
            <a:pPr marL="5029200" indent="457200" algn="ctr" rtl="0"/>
            <a:r>
              <a:rPr lang="en-US" sz="1400" dirty="0">
                <a:effectLst/>
                <a:latin typeface="Calibri" panose="020F0502020204030204" pitchFamily="34" charset="0"/>
                <a:ea typeface="Calibri" panose="020F0502020204030204" pitchFamily="34" charset="0"/>
                <a:cs typeface="Calibri" panose="020F0502020204030204" pitchFamily="34" charset="0"/>
              </a:rPr>
              <a:t>Thanks and good luck! Urban95 Evaluation Staff, CET</a:t>
            </a:r>
          </a:p>
        </p:txBody>
      </p:sp>
      <p:sp>
        <p:nvSpPr>
          <p:cNvPr id="11" name="TextBox 10">
            <a:extLst>
              <a:ext uri="{FF2B5EF4-FFF2-40B4-BE49-F238E27FC236}">
                <a16:creationId xmlns:a16="http://schemas.microsoft.com/office/drawing/2014/main" id="{2EEDC875-2D2E-A0EA-50E2-3BF207E11FAD}"/>
              </a:ext>
            </a:extLst>
          </p:cNvPr>
          <p:cNvSpPr txBox="1"/>
          <p:nvPr/>
        </p:nvSpPr>
        <p:spPr>
          <a:xfrm>
            <a:off x="1542267" y="5399711"/>
            <a:ext cx="10075524" cy="646331"/>
          </a:xfrm>
          <a:prstGeom prst="rect">
            <a:avLst/>
          </a:prstGeom>
          <a:noFill/>
        </p:spPr>
        <p:txBody>
          <a:bodyPr wrap="square">
            <a:spAutoFit/>
          </a:bodyPr>
          <a:lstStyle/>
          <a:p>
            <a:pPr algn="l" rtl="0"/>
            <a:r>
              <a:rPr lang="en-US" sz="1800" u="sng" dirty="0">
                <a:effectLst/>
                <a:latin typeface="Times New Roman" panose="02020603050405020304" pitchFamily="18" charset="0"/>
                <a:ea typeface="Calibri" panose="020F0502020204030204" pitchFamily="34" charset="0"/>
                <a:cs typeface="Calibri" panose="020F0502020204030204" pitchFamily="34" charset="0"/>
              </a:rPr>
              <a:t>General comments (to document during the observation)—</a:t>
            </a:r>
            <a:r>
              <a:rPr lang="en-US" sz="1800" b="1" u="sng" dirty="0">
                <a:effectLst/>
                <a:latin typeface="Times New Roman" panose="02020603050405020304" pitchFamily="18" charset="0"/>
                <a:ea typeface="Calibri" panose="020F0502020204030204" pitchFamily="34" charset="0"/>
                <a:cs typeface="Calibri" panose="020F0502020204030204" pitchFamily="34" charset="0"/>
              </a:rPr>
              <a:t>Here is the place to describe what took place in general terms.</a:t>
            </a:r>
          </a:p>
        </p:txBody>
      </p:sp>
    </p:spTree>
    <p:extLst>
      <p:ext uri="{BB962C8B-B14F-4D97-AF65-F5344CB8AC3E}">
        <p14:creationId xmlns:p14="http://schemas.microsoft.com/office/powerpoint/2010/main" val="1243082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C9E203-2B9A-5C74-BCAC-5B6B3066D1C2}"/>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B—Zaira Activity Observation Indicator</a:t>
            </a:r>
          </a:p>
        </p:txBody>
      </p:sp>
      <p:graphicFrame>
        <p:nvGraphicFramePr>
          <p:cNvPr id="6" name="טבלה 6">
            <a:extLst>
              <a:ext uri="{FF2B5EF4-FFF2-40B4-BE49-F238E27FC236}">
                <a16:creationId xmlns:a16="http://schemas.microsoft.com/office/drawing/2014/main" id="{D1B5D5E7-3D86-6F9A-B328-5279D7FDFF98}"/>
              </a:ext>
            </a:extLst>
          </p:cNvPr>
          <p:cNvGraphicFramePr>
            <a:graphicFrameLocks noGrp="1"/>
          </p:cNvGraphicFramePr>
          <p:nvPr>
            <p:extLst>
              <p:ext uri="{D42A27DB-BD31-4B8C-83A1-F6EECF244321}">
                <p14:modId xmlns:p14="http://schemas.microsoft.com/office/powerpoint/2010/main" val="149895880"/>
              </p:ext>
            </p:extLst>
          </p:nvPr>
        </p:nvGraphicFramePr>
        <p:xfrm>
          <a:off x="433633" y="975295"/>
          <a:ext cx="11184158" cy="5318760"/>
        </p:xfrm>
        <a:graphic>
          <a:graphicData uri="http://schemas.openxmlformats.org/drawingml/2006/table">
            <a:tbl>
              <a:tblPr firstRow="1" firstCol="1" bandRow="1"/>
              <a:tblGrid>
                <a:gridCol w="2328860">
                  <a:extLst>
                    <a:ext uri="{9D8B030D-6E8A-4147-A177-3AD203B41FA5}">
                      <a16:colId xmlns:a16="http://schemas.microsoft.com/office/drawing/2014/main" val="1033946364"/>
                    </a:ext>
                  </a:extLst>
                </a:gridCol>
                <a:gridCol w="5442795">
                  <a:extLst>
                    <a:ext uri="{9D8B030D-6E8A-4147-A177-3AD203B41FA5}">
                      <a16:colId xmlns:a16="http://schemas.microsoft.com/office/drawing/2014/main" val="3015153967"/>
                    </a:ext>
                  </a:extLst>
                </a:gridCol>
                <a:gridCol w="3412503">
                  <a:extLst>
                    <a:ext uri="{9D8B030D-6E8A-4147-A177-3AD203B41FA5}">
                      <a16:colId xmlns:a16="http://schemas.microsoft.com/office/drawing/2014/main" val="889581163"/>
                    </a:ext>
                  </a:extLst>
                </a:gridCol>
              </a:tblGrid>
              <a:tr h="148739">
                <a:tc>
                  <a:txBody>
                    <a:bodyPr/>
                    <a:lstStyle/>
                    <a:p>
                      <a:pPr algn="l" rtl="0"/>
                      <a:r>
                        <a:rPr lang="en-US" sz="1200" b="1" dirty="0">
                          <a:effectLst/>
                          <a:latin typeface="+mn-lt"/>
                          <a:ea typeface="Calibri" panose="020F0502020204030204" pitchFamily="34" charset="0"/>
                          <a:cs typeface="Calibri" panose="020F0502020204030204" pitchFamily="34" charset="0"/>
                        </a:rPr>
                        <a:t>Criteria for observation</a:t>
                      </a:r>
                      <a:endParaRPr lang="en-US" sz="1200" dirty="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l" rtl="0"/>
                      <a:r>
                        <a:rPr lang="en-US" sz="1200" b="1" dirty="0">
                          <a:solidFill>
                            <a:srgbClr val="000000"/>
                          </a:solidFill>
                          <a:effectLst/>
                          <a:latin typeface="+mn-lt"/>
                          <a:ea typeface="Calibri" panose="020F0502020204030204" pitchFamily="34" charset="0"/>
                          <a:cs typeface="Calibri" panose="020F0502020204030204" pitchFamily="34" charset="0"/>
                        </a:rPr>
                        <a:t>Evidence from observation of activity (moderator conduct, description of children’s and adults’ behavior)</a:t>
                      </a:r>
                    </a:p>
                  </a:txBody>
                  <a:tcPr marL="23675" marR="23675"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extLst>
                  <a:ext uri="{0D108BD9-81ED-4DB2-BD59-A6C34878D82A}">
                    <a16:rowId xmlns:a16="http://schemas.microsoft.com/office/drawing/2014/main" val="1588701633"/>
                  </a:ext>
                </a:extLst>
              </a:tr>
              <a:tr h="452303">
                <a:tc rowSpan="2">
                  <a:txBody>
                    <a:bodyPr/>
                    <a:lstStyle/>
                    <a:p>
                      <a:pPr algn="l" rtl="0"/>
                      <a:r>
                        <a:rPr lang="en-US" sz="1200" b="1" dirty="0">
                          <a:solidFill>
                            <a:srgbClr val="FFFFFF"/>
                          </a:solidFill>
                          <a:effectLst/>
                          <a:latin typeface="+mn-lt"/>
                          <a:ea typeface="Calibri" panose="020F0502020204030204" pitchFamily="34" charset="0"/>
                          <a:cs typeface="Calibri" panose="020F0502020204030204" pitchFamily="34" charset="0"/>
                        </a:rPr>
                        <a:t>Demography </a:t>
                      </a:r>
                      <a:r>
                        <a:rPr lang="en-US" sz="1200" b="0" dirty="0">
                          <a:solidFill>
                            <a:srgbClr val="FFFFFF"/>
                          </a:solidFill>
                          <a:effectLst/>
                          <a:latin typeface="+mn-lt"/>
                          <a:ea typeface="Calibri" panose="020F0502020204030204" pitchFamily="34" charset="0"/>
                          <a:cs typeface="Calibri" panose="020F0502020204030204" pitchFamily="34" charset="0"/>
                        </a:rPr>
                        <a:t>estimate of the </a:t>
                      </a:r>
                      <a:r>
                        <a:rPr lang="en-US" sz="1200" b="0" u="sng" dirty="0">
                          <a:solidFill>
                            <a:srgbClr val="FFFFFF"/>
                          </a:solidFill>
                          <a:effectLst/>
                          <a:latin typeface="+mn-lt"/>
                          <a:ea typeface="Calibri" panose="020F0502020204030204" pitchFamily="34" charset="0"/>
                          <a:cs typeface="Calibri" panose="020F0502020204030204" pitchFamily="34" charset="0"/>
                        </a:rPr>
                        <a:t>number</a:t>
                      </a:r>
                      <a:r>
                        <a:rPr lang="en-US" sz="1200" b="0" u="none" dirty="0">
                          <a:solidFill>
                            <a:srgbClr val="FFFFFF"/>
                          </a:solidFill>
                          <a:effectLst/>
                          <a:latin typeface="+mn-lt"/>
                          <a:ea typeface="Calibri" panose="020F0502020204030204" pitchFamily="34" charset="0"/>
                          <a:cs typeface="Calibri" panose="020F0502020204030204" pitchFamily="34" charset="0"/>
                        </a:rPr>
                        <a:t> of adults and children, estimate by </a:t>
                      </a:r>
                      <a:r>
                        <a:rPr lang="en-US" sz="1200" b="0" u="sng" dirty="0">
                          <a:solidFill>
                            <a:srgbClr val="FFFFFF"/>
                          </a:solidFill>
                          <a:effectLst/>
                          <a:latin typeface="+mn-lt"/>
                          <a:ea typeface="Calibri" panose="020F0502020204030204" pitchFamily="34" charset="0"/>
                          <a:cs typeface="Calibri" panose="020F0502020204030204" pitchFamily="34" charset="0"/>
                        </a:rPr>
                        <a:t>percentage</a:t>
                      </a:r>
                      <a:r>
                        <a:rPr lang="en-US" sz="1200" b="0" u="none" dirty="0">
                          <a:solidFill>
                            <a:srgbClr val="FFFFFF"/>
                          </a:solidFill>
                          <a:effectLst/>
                          <a:latin typeface="+mn-lt"/>
                          <a:ea typeface="Calibri" panose="020F0502020204030204" pitchFamily="34" charset="0"/>
                          <a:cs typeface="Calibri" panose="020F0502020204030204" pitchFamily="34" charset="0"/>
                        </a:rPr>
                        <a:t> of age and gender characteristics</a:t>
                      </a:r>
                    </a:p>
                    <a:p>
                      <a:pPr algn="l" rtl="0"/>
                      <a:r>
                        <a:rPr lang="en-US" sz="1200" b="0" u="none" dirty="0">
                          <a:solidFill>
                            <a:srgbClr val="FFFFFF"/>
                          </a:solidFill>
                          <a:effectLst/>
                          <a:latin typeface="+mn-lt"/>
                          <a:ea typeface="Calibri" panose="020F0502020204030204" pitchFamily="34" charset="0"/>
                          <a:cs typeface="Calibri" panose="020F0502020204030204" pitchFamily="34" charset="0"/>
                        </a:rPr>
                        <a:t>Estimate by percentage for the entire makeup of attendees</a:t>
                      </a:r>
                      <a:endParaRPr lang="en-US" sz="1200" b="1" dirty="0">
                        <a:solidFill>
                          <a:srgbClr val="FFFFFF"/>
                        </a:solidFill>
                        <a:effectLst/>
                        <a:latin typeface="+mn-lt"/>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l" rtl="0"/>
                      <a:r>
                        <a:rPr lang="en-US" sz="1200" b="1" dirty="0">
                          <a:solidFill>
                            <a:srgbClr val="000000"/>
                          </a:solidFill>
                          <a:effectLst/>
                          <a:latin typeface="+mn-lt"/>
                          <a:ea typeface="Calibri" panose="020F0502020204030204" pitchFamily="34" charset="0"/>
                          <a:cs typeface="Calibri" panose="020F0502020204030204" pitchFamily="34" charset="0"/>
                        </a:rPr>
                        <a:t>Adults</a:t>
                      </a:r>
                      <a:r>
                        <a:rPr lang="en-US" sz="1200" b="0" dirty="0">
                          <a:solidFill>
                            <a:srgbClr val="000000"/>
                          </a:solidFill>
                          <a:effectLst/>
                          <a:latin typeface="+mn-lt"/>
                          <a:ea typeface="Calibri" panose="020F0502020204030204" pitchFamily="34" charset="0"/>
                          <a:cs typeface="Calibri" panose="020F0502020204030204" pitchFamily="34" charset="0"/>
                        </a:rPr>
                        <a:t> # present at activity during observation___</a:t>
                      </a:r>
                    </a:p>
                    <a:p>
                      <a:pPr algn="l" rtl="0"/>
                      <a:r>
                        <a:rPr lang="en-US" sz="1200" b="0" dirty="0">
                          <a:solidFill>
                            <a:srgbClr val="000000"/>
                          </a:solidFill>
                          <a:effectLst/>
                          <a:latin typeface="+mn-lt"/>
                          <a:ea typeface="Calibri" panose="020F0502020204030204" pitchFamily="34" charset="0"/>
                          <a:cs typeface="Calibri" panose="020F0502020204030204" pitchFamily="34" charset="0"/>
                        </a:rPr>
                        <a:t>Women___ Men___ </a:t>
                      </a:r>
                      <a:r>
                        <a:rPr lang="en-US" sz="1200" b="0" u="sng" dirty="0">
                          <a:solidFill>
                            <a:srgbClr val="000000"/>
                          </a:solidFill>
                          <a:effectLst/>
                          <a:latin typeface="+mn-lt"/>
                          <a:ea typeface="Calibri" panose="020F0502020204030204" pitchFamily="34" charset="0"/>
                          <a:cs typeface="Calibri" panose="020F0502020204030204" pitchFamily="34" charset="0"/>
                        </a:rPr>
                        <a:t>Relationship:</a:t>
                      </a:r>
                      <a:r>
                        <a:rPr lang="en-US" sz="1200" b="0" u="none" dirty="0">
                          <a:solidFill>
                            <a:srgbClr val="000000"/>
                          </a:solidFill>
                          <a:effectLst/>
                          <a:latin typeface="+mn-lt"/>
                          <a:ea typeface="Calibri" panose="020F0502020204030204" pitchFamily="34" charset="0"/>
                          <a:cs typeface="Calibri" panose="020F0502020204030204" pitchFamily="34" charset="0"/>
                        </a:rPr>
                        <a:t> Parent___ Grandparents___ Babysitter__ Older sibling__ Other__</a:t>
                      </a:r>
                      <a:endParaRPr lang="en-US" sz="1200" b="0" dirty="0">
                        <a:solidFill>
                          <a:srgbClr val="000000"/>
                        </a:solidFill>
                        <a:effectLst/>
                        <a:latin typeface="+mn-lt"/>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a:txBody>
                    <a:bodyPr/>
                    <a:lstStyle/>
                    <a:p>
                      <a:pPr algn="l" rtl="0"/>
                      <a:r>
                        <a:rPr lang="en-US" sz="1200" b="1" dirty="0">
                          <a:solidFill>
                            <a:srgbClr val="000000"/>
                          </a:solidFill>
                          <a:effectLst/>
                          <a:latin typeface="+mn-lt"/>
                          <a:ea typeface="Calibri" panose="020F0502020204030204" pitchFamily="34" charset="0"/>
                          <a:cs typeface="Calibri" panose="020F0502020204030204" pitchFamily="34" charset="0"/>
                        </a:rPr>
                        <a:t>Children </a:t>
                      </a:r>
                      <a:r>
                        <a:rPr lang="en-US" sz="1200" b="0" dirty="0">
                          <a:solidFill>
                            <a:srgbClr val="000000"/>
                          </a:solidFill>
                          <a:effectLst/>
                          <a:latin typeface="+mn-lt"/>
                          <a:ea typeface="Calibri" panose="020F0502020204030204" pitchFamily="34" charset="0"/>
                          <a:cs typeface="Calibri" panose="020F0502020204030204" pitchFamily="34" charset="0"/>
                        </a:rPr>
                        <a:t># present at activity during observation____</a:t>
                      </a:r>
                    </a:p>
                    <a:p>
                      <a:pPr algn="l" rtl="0"/>
                      <a:r>
                        <a:rPr lang="en-US" sz="1200" b="0" dirty="0">
                          <a:solidFill>
                            <a:srgbClr val="000000"/>
                          </a:solidFill>
                          <a:effectLst/>
                          <a:latin typeface="+mn-lt"/>
                          <a:ea typeface="Calibri" panose="020F0502020204030204" pitchFamily="34" charset="0"/>
                          <a:cs typeface="Calibri" panose="020F0502020204030204" pitchFamily="34" charset="0"/>
                        </a:rPr>
                        <a:t>Girls__ Boys___ </a:t>
                      </a:r>
                      <a:r>
                        <a:rPr lang="en-US" sz="1200" b="0" u="sng" dirty="0">
                          <a:solidFill>
                            <a:srgbClr val="000000"/>
                          </a:solidFill>
                          <a:effectLst/>
                          <a:latin typeface="+mn-lt"/>
                          <a:ea typeface="Calibri" panose="020F0502020204030204" pitchFamily="34" charset="0"/>
                          <a:cs typeface="Calibri" panose="020F0502020204030204" pitchFamily="34" charset="0"/>
                        </a:rPr>
                        <a:t>Age:</a:t>
                      </a:r>
                      <a:r>
                        <a:rPr lang="en-US" sz="1200" b="0" u="none" dirty="0">
                          <a:solidFill>
                            <a:srgbClr val="000000"/>
                          </a:solidFill>
                          <a:effectLst/>
                          <a:latin typeface="+mn-lt"/>
                          <a:ea typeface="Calibri" panose="020F0502020204030204" pitchFamily="34" charset="0"/>
                          <a:cs typeface="Calibri" panose="020F0502020204030204" pitchFamily="34" charset="0"/>
                        </a:rPr>
                        <a:t> 0-3__ 3-6__ 6+___</a:t>
                      </a:r>
                      <a:endParaRPr lang="en-US" sz="1200" b="1" dirty="0">
                        <a:solidFill>
                          <a:srgbClr val="000000"/>
                        </a:solidFill>
                        <a:effectLst/>
                        <a:latin typeface="+mn-lt"/>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1809672983"/>
                  </a:ext>
                </a:extLst>
              </a:tr>
              <a:tr h="406157">
                <a:tc vMerge="1">
                  <a:txBody>
                    <a:bodyPr/>
                    <a:lstStyle/>
                    <a:p>
                      <a:pPr rtl="1"/>
                      <a:endParaRPr lang="he-IL"/>
                    </a:p>
                  </a:txBody>
                  <a:tcPr/>
                </a:tc>
                <a:tc gridSpan="2">
                  <a:txBody>
                    <a:bodyPr/>
                    <a:lstStyle/>
                    <a:p>
                      <a:pPr algn="l" rtl="0"/>
                      <a:r>
                        <a:rPr lang="en-US" sz="1200" b="1" dirty="0">
                          <a:solidFill>
                            <a:srgbClr val="000000"/>
                          </a:solidFill>
                          <a:effectLst/>
                          <a:latin typeface="+mn-lt"/>
                          <a:ea typeface="Calibri" panose="020F0502020204030204" pitchFamily="34" charset="0"/>
                          <a:cs typeface="Calibri" panose="020F0502020204030204" pitchFamily="34" charset="0"/>
                        </a:rPr>
                        <a:t>Makeup: </a:t>
                      </a:r>
                      <a:r>
                        <a:rPr lang="en-US" sz="1200" b="0" u="sng" dirty="0">
                          <a:solidFill>
                            <a:srgbClr val="000000"/>
                          </a:solidFill>
                          <a:effectLst/>
                          <a:latin typeface="+mn-lt"/>
                          <a:ea typeface="Calibri" panose="020F0502020204030204" pitchFamily="34" charset="0"/>
                          <a:cs typeface="Calibri" panose="020F0502020204030204" pitchFamily="34" charset="0"/>
                        </a:rPr>
                        <a:t>Adult</a:t>
                      </a:r>
                      <a:r>
                        <a:rPr lang="en-US" sz="1200" b="0" u="none" dirty="0">
                          <a:solidFill>
                            <a:srgbClr val="000000"/>
                          </a:solidFill>
                          <a:effectLst/>
                          <a:latin typeface="+mn-lt"/>
                          <a:ea typeface="Calibri" panose="020F0502020204030204" pitchFamily="34" charset="0"/>
                          <a:cs typeface="Calibri" panose="020F0502020204030204" pitchFamily="34" charset="0"/>
                        </a:rPr>
                        <a:t> &amp; 1 child__ &amp; 2 children__ 3+ children__  </a:t>
                      </a:r>
                      <a:r>
                        <a:rPr lang="en-US" sz="1200" b="0" u="sng" dirty="0">
                          <a:solidFill>
                            <a:srgbClr val="000000"/>
                          </a:solidFill>
                          <a:effectLst/>
                          <a:latin typeface="+mn-lt"/>
                          <a:ea typeface="Calibri" panose="020F0502020204030204" pitchFamily="34" charset="0"/>
                          <a:cs typeface="Calibri" panose="020F0502020204030204" pitchFamily="34" charset="0"/>
                        </a:rPr>
                        <a:t>Couple</a:t>
                      </a:r>
                      <a:r>
                        <a:rPr lang="en-US" sz="1200" b="0" u="none" dirty="0">
                          <a:solidFill>
                            <a:srgbClr val="000000"/>
                          </a:solidFill>
                          <a:effectLst/>
                          <a:latin typeface="+mn-lt"/>
                          <a:ea typeface="Calibri" panose="020F0502020204030204" pitchFamily="34" charset="0"/>
                          <a:cs typeface="Calibri" panose="020F0502020204030204" pitchFamily="34" charset="0"/>
                        </a:rPr>
                        <a:t> &amp; a child__ &amp; 2 children__ 3+ children__ </a:t>
                      </a:r>
                      <a:r>
                        <a:rPr lang="en-US" sz="1200" b="0" u="sng" dirty="0">
                          <a:solidFill>
                            <a:srgbClr val="000000"/>
                          </a:solidFill>
                          <a:effectLst/>
                          <a:latin typeface="+mn-lt"/>
                          <a:ea typeface="Calibri" panose="020F0502020204030204" pitchFamily="34" charset="0"/>
                          <a:cs typeface="Calibri" panose="020F0502020204030204" pitchFamily="34" charset="0"/>
                        </a:rPr>
                        <a:t>Group</a:t>
                      </a:r>
                      <a:r>
                        <a:rPr lang="en-US" sz="1200" b="0" u="none" dirty="0">
                          <a:solidFill>
                            <a:srgbClr val="000000"/>
                          </a:solidFill>
                          <a:effectLst/>
                          <a:latin typeface="+mn-lt"/>
                          <a:ea typeface="Calibri" panose="020F0502020204030204" pitchFamily="34" charset="0"/>
                          <a:cs typeface="Calibri" panose="020F0502020204030204" pitchFamily="34" charset="0"/>
                        </a:rPr>
                        <a:t> (several adults &amp; several children):___</a:t>
                      </a:r>
                    </a:p>
                    <a:p>
                      <a:pPr algn="l" rtl="0"/>
                      <a:r>
                        <a:rPr lang="en-US" sz="1200" b="1" dirty="0">
                          <a:solidFill>
                            <a:srgbClr val="000000"/>
                          </a:solidFill>
                          <a:effectLst/>
                          <a:latin typeface="+mn-lt"/>
                          <a:ea typeface="Calibri" panose="020F0502020204030204" pitchFamily="34" charset="0"/>
                          <a:cs typeface="Calibri" panose="020F0502020204030204" pitchFamily="34" charset="0"/>
                        </a:rPr>
                        <a:t>Manner of travel to activity site: </a:t>
                      </a:r>
                      <a:r>
                        <a:rPr lang="en-US" sz="1200" b="0" dirty="0">
                          <a:solidFill>
                            <a:srgbClr val="000000"/>
                          </a:solidFill>
                          <a:effectLst/>
                          <a:latin typeface="+mn-lt"/>
                          <a:ea typeface="Calibri" panose="020F0502020204030204" pitchFamily="34" charset="0"/>
                          <a:cs typeface="Calibri" panose="020F0502020204030204" pitchFamily="34" charset="0"/>
                        </a:rPr>
                        <a:t>Adult/s &amp; child/ren </a:t>
                      </a:r>
                      <a:r>
                        <a:rPr lang="en-US" sz="1200" b="0" u="sng" dirty="0">
                          <a:solidFill>
                            <a:srgbClr val="000000"/>
                          </a:solidFill>
                          <a:effectLst/>
                          <a:latin typeface="+mn-lt"/>
                          <a:ea typeface="Calibri" panose="020F0502020204030204" pitchFamily="34" charset="0"/>
                          <a:cs typeface="Calibri" panose="020F0502020204030204" pitchFamily="34" charset="0"/>
                        </a:rPr>
                        <a:t>by foot</a:t>
                      </a:r>
                      <a:r>
                        <a:rPr lang="en-US" sz="1200" b="0" u="none" dirty="0">
                          <a:solidFill>
                            <a:srgbClr val="000000"/>
                          </a:solidFill>
                          <a:effectLst/>
                          <a:latin typeface="+mn-lt"/>
                          <a:ea typeface="Calibri" panose="020F0502020204030204" pitchFamily="34" charset="0"/>
                          <a:cs typeface="Calibri" panose="020F0502020204030204" pitchFamily="34" charset="0"/>
                        </a:rPr>
                        <a:t>__ adult/s with </a:t>
                      </a:r>
                      <a:r>
                        <a:rPr lang="en-US" sz="1200" b="0" u="sng" dirty="0">
                          <a:solidFill>
                            <a:srgbClr val="000000"/>
                          </a:solidFill>
                          <a:effectLst/>
                          <a:latin typeface="+mn-lt"/>
                          <a:ea typeface="Calibri" panose="020F0502020204030204" pitchFamily="34" charset="0"/>
                          <a:cs typeface="Calibri" panose="020F0502020204030204" pitchFamily="34" charset="0"/>
                        </a:rPr>
                        <a:t>a stroller</a:t>
                      </a:r>
                      <a:r>
                        <a:rPr lang="en-US" sz="1200" b="0" u="none" dirty="0">
                          <a:solidFill>
                            <a:srgbClr val="000000"/>
                          </a:solidFill>
                          <a:effectLst/>
                          <a:latin typeface="+mn-lt"/>
                          <a:ea typeface="Calibri" panose="020F0502020204030204" pitchFamily="34" charset="0"/>
                          <a:cs typeface="Calibri" panose="020F0502020204030204" pitchFamily="34" charset="0"/>
                        </a:rPr>
                        <a:t>____ adult/s &amp; child </a:t>
                      </a:r>
                      <a:r>
                        <a:rPr lang="en-US" sz="1200" b="0" u="sng" dirty="0">
                          <a:solidFill>
                            <a:srgbClr val="000000"/>
                          </a:solidFill>
                          <a:effectLst/>
                          <a:latin typeface="+mn-lt"/>
                          <a:ea typeface="Calibri" panose="020F0502020204030204" pitchFamily="34" charset="0"/>
                          <a:cs typeface="Calibri" panose="020F0502020204030204" pitchFamily="34" charset="0"/>
                        </a:rPr>
                        <a:t>riding</a:t>
                      </a:r>
                      <a:r>
                        <a:rPr lang="en-US" sz="1200" b="0" u="none" dirty="0">
                          <a:solidFill>
                            <a:srgbClr val="000000"/>
                          </a:solidFill>
                          <a:effectLst/>
                          <a:latin typeface="+mn-lt"/>
                          <a:ea typeface="Calibri" panose="020F0502020204030204" pitchFamily="34" charset="0"/>
                          <a:cs typeface="Calibri" panose="020F0502020204030204" pitchFamily="34" charset="0"/>
                        </a:rPr>
                        <a:t> (bike, “</a:t>
                      </a:r>
                      <a:r>
                        <a:rPr lang="en-US" sz="1200" b="0" u="none" dirty="0" err="1">
                          <a:solidFill>
                            <a:srgbClr val="000000"/>
                          </a:solidFill>
                          <a:effectLst/>
                          <a:latin typeface="+mn-lt"/>
                          <a:ea typeface="Calibri" panose="020F0502020204030204" pitchFamily="34" charset="0"/>
                          <a:cs typeface="Calibri" panose="020F0502020204030204" pitchFamily="34" charset="0"/>
                        </a:rPr>
                        <a:t>bimba</a:t>
                      </a:r>
                      <a:r>
                        <a:rPr lang="en-US" sz="1200" b="0" u="none" dirty="0">
                          <a:solidFill>
                            <a:srgbClr val="000000"/>
                          </a:solidFill>
                          <a:effectLst/>
                          <a:latin typeface="+mn-lt"/>
                          <a:ea typeface="Calibri" panose="020F0502020204030204" pitchFamily="34" charset="0"/>
                          <a:cs typeface="Calibri" panose="020F0502020204030204" pitchFamily="34" charset="0"/>
                        </a:rPr>
                        <a:t>” mini-bike, scooter)___ by car___</a:t>
                      </a:r>
                      <a:endParaRPr lang="en-US" sz="1200" b="1" dirty="0">
                        <a:solidFill>
                          <a:srgbClr val="000000"/>
                        </a:solidFill>
                        <a:effectLst/>
                        <a:latin typeface="+mn-lt"/>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3349973418"/>
                  </a:ext>
                </a:extLst>
              </a:tr>
              <a:tr h="229298">
                <a:tc>
                  <a:txBody>
                    <a:bodyPr/>
                    <a:lstStyle/>
                    <a:p>
                      <a:pPr algn="l" rtl="0"/>
                      <a:r>
                        <a:rPr lang="en-US" sz="1200" b="1" dirty="0">
                          <a:solidFill>
                            <a:srgbClr val="FFFFFF"/>
                          </a:solidFill>
                          <a:effectLst/>
                          <a:latin typeface="+mn-lt"/>
                          <a:ea typeface="Calibri" panose="020F0502020204030204" pitchFamily="34" charset="0"/>
                          <a:cs typeface="Calibri" panose="020F0502020204030204" pitchFamily="34" charset="0"/>
                        </a:rPr>
                        <a:t>Estimate of amount of time spent</a:t>
                      </a: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l" rtl="0"/>
                      <a:r>
                        <a:rPr lang="en-US" sz="1200" u="sng" dirty="0">
                          <a:solidFill>
                            <a:srgbClr val="000000"/>
                          </a:solidFill>
                          <a:effectLst/>
                          <a:latin typeface="+mn-lt"/>
                          <a:ea typeface="Calibri" panose="020F0502020204030204" pitchFamily="34" charset="0"/>
                          <a:cs typeface="Calibri" panose="020F0502020204030204" pitchFamily="34" charset="0"/>
                        </a:rPr>
                        <a:t>Part of the hour of activity:</a:t>
                      </a:r>
                      <a:r>
                        <a:rPr lang="en-US" sz="1200" u="none" dirty="0">
                          <a:solidFill>
                            <a:srgbClr val="000000"/>
                          </a:solidFill>
                          <a:effectLst/>
                          <a:latin typeface="+mn-lt"/>
                          <a:ea typeface="Calibri" panose="020F0502020204030204" pitchFamily="34" charset="0"/>
                          <a:cs typeface="Calibri" panose="020F0502020204030204" pitchFamily="34" charset="0"/>
                        </a:rPr>
                        <a:t> most / about half / a minority  </a:t>
                      </a:r>
                      <a:r>
                        <a:rPr lang="en-US" sz="1200" u="sng" dirty="0">
                          <a:solidFill>
                            <a:srgbClr val="000000"/>
                          </a:solidFill>
                          <a:effectLst/>
                          <a:latin typeface="+mn-lt"/>
                          <a:ea typeface="Calibri" panose="020F0502020204030204" pitchFamily="34" charset="0"/>
                          <a:cs typeface="Calibri" panose="020F0502020204030204" pitchFamily="34" charset="0"/>
                        </a:rPr>
                        <a:t>Full hour of activity:</a:t>
                      </a:r>
                      <a:r>
                        <a:rPr lang="en-US" sz="1200" u="none" dirty="0">
                          <a:solidFill>
                            <a:srgbClr val="000000"/>
                          </a:solidFill>
                          <a:effectLst/>
                          <a:latin typeface="+mn-lt"/>
                          <a:ea typeface="Calibri" panose="020F0502020204030204" pitchFamily="34" charset="0"/>
                          <a:cs typeface="Calibri" panose="020F0502020204030204" pitchFamily="34" charset="0"/>
                        </a:rPr>
                        <a:t> most / about half / a minority   </a:t>
                      </a:r>
                      <a:r>
                        <a:rPr lang="en-US" sz="1200" u="sng" dirty="0">
                          <a:solidFill>
                            <a:srgbClr val="000000"/>
                          </a:solidFill>
                          <a:effectLst/>
                          <a:latin typeface="+mn-lt"/>
                          <a:ea typeface="Calibri" panose="020F0502020204030204" pitchFamily="34" charset="0"/>
                          <a:cs typeface="Calibri" panose="020F0502020204030204" pitchFamily="34" charset="0"/>
                        </a:rPr>
                        <a:t>More than the hour of activity (participation in an additional round):</a:t>
                      </a:r>
                      <a:r>
                        <a:rPr lang="en-US" sz="1200" u="none" dirty="0">
                          <a:solidFill>
                            <a:srgbClr val="000000"/>
                          </a:solidFill>
                          <a:effectLst/>
                          <a:latin typeface="+mn-lt"/>
                          <a:ea typeface="Calibri" panose="020F0502020204030204" pitchFamily="34" charset="0"/>
                          <a:cs typeface="Calibri" panose="020F0502020204030204" pitchFamily="34" charset="0"/>
                        </a:rPr>
                        <a:t> most / about half / a minority</a:t>
                      </a:r>
                      <a:endParaRPr lang="en-US" sz="1200" u="sng" dirty="0">
                        <a:solidFill>
                          <a:srgbClr val="000000"/>
                        </a:solidFill>
                        <a:effectLst/>
                        <a:latin typeface="+mn-lt"/>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8672572"/>
                  </a:ext>
                </a:extLst>
              </a:tr>
              <a:tr h="2838437">
                <a:tc>
                  <a:txBody>
                    <a:bodyPr/>
                    <a:lstStyle/>
                    <a:p>
                      <a:pPr algn="l" rtl="0"/>
                      <a:r>
                        <a:rPr lang="en-US" sz="1200" b="1" dirty="0">
                          <a:solidFill>
                            <a:srgbClr val="FFFFFF"/>
                          </a:solidFill>
                          <a:effectLst/>
                          <a:latin typeface="+mn-lt"/>
                          <a:ea typeface="Calibri" panose="020F0502020204030204" pitchFamily="34" charset="0"/>
                          <a:cs typeface="Calibri" panose="020F0502020204030204" pitchFamily="34" charset="0"/>
                        </a:rPr>
                        <a:t>General description and mapping of obstacles</a:t>
                      </a:r>
                    </a:p>
                    <a:p>
                      <a:pPr algn="l" rtl="0">
                        <a:spcAft>
                          <a:spcPts val="600"/>
                        </a:spcAft>
                      </a:pPr>
                      <a:r>
                        <a:rPr lang="en-US" sz="1200" dirty="0">
                          <a:solidFill>
                            <a:srgbClr val="FFFFFF"/>
                          </a:solidFill>
                          <a:effectLst/>
                          <a:latin typeface="+mn-lt"/>
                          <a:ea typeface="Calibri" panose="020F0502020204030204" pitchFamily="34" charset="0"/>
                          <a:cs typeface="Calibri" panose="020F0502020204030204" pitchFamily="34" charset="0"/>
                        </a:rPr>
                        <a:t>For each criterion: Give a grade from 1 (not at all / very negative) to 7 (positive / to a very great degree)</a:t>
                      </a:r>
                    </a:p>
                    <a:p>
                      <a:pPr algn="l" rtl="0">
                        <a:spcAft>
                          <a:spcPts val="600"/>
                        </a:spcAft>
                      </a:pPr>
                      <a:r>
                        <a:rPr lang="en-US" sz="1200" dirty="0">
                          <a:solidFill>
                            <a:srgbClr val="FFFFFF"/>
                          </a:solidFill>
                          <a:effectLst/>
                          <a:latin typeface="+mn-lt"/>
                          <a:ea typeface="Calibri" panose="020F0502020204030204" pitchFamily="34" charset="0"/>
                          <a:cs typeface="Calibri" panose="020F0502020204030204" pitchFamily="34" charset="0"/>
                        </a:rPr>
                        <a:t>* Were signs placed inviting people to the activity / indicating directions to the site?</a:t>
                      </a:r>
                    </a:p>
                    <a:p>
                      <a:pPr algn="l" rtl="0">
                        <a:spcAft>
                          <a:spcPts val="600"/>
                        </a:spcAft>
                      </a:pPr>
                      <a:endParaRPr lang="en-US" sz="1200" dirty="0">
                        <a:solidFill>
                          <a:srgbClr val="FFFFFF"/>
                        </a:solidFill>
                        <a:effectLst/>
                        <a:latin typeface="+mn-lt"/>
                        <a:ea typeface="Calibri" panose="020F0502020204030204" pitchFamily="34" charset="0"/>
                        <a:cs typeface="Calibri" panose="020F0502020204030204" pitchFamily="34" charset="0"/>
                      </a:endParaRPr>
                    </a:p>
                    <a:p>
                      <a:pPr algn="l" rtl="0">
                        <a:spcAft>
                          <a:spcPts val="600"/>
                        </a:spcAft>
                      </a:pPr>
                      <a:r>
                        <a:rPr lang="en-US" sz="1200" dirty="0">
                          <a:solidFill>
                            <a:srgbClr val="FFFFFF"/>
                          </a:solidFill>
                          <a:effectLst/>
                          <a:latin typeface="+mn-lt"/>
                          <a:ea typeface="Calibri" panose="020F0502020204030204" pitchFamily="34" charset="0"/>
                          <a:cs typeface="Calibri" panose="020F0502020204030204" pitchFamily="34" charset="0"/>
                        </a:rPr>
                        <a:t>For each occurrence note the scale of events observed (amount) </a:t>
                      </a:r>
                      <a:r>
                        <a:rPr lang="en-US" sz="1200" b="1" dirty="0">
                          <a:solidFill>
                            <a:srgbClr val="FFFFFF"/>
                          </a:solidFill>
                          <a:effectLst/>
                          <a:latin typeface="+mn-lt"/>
                          <a:ea typeface="Calibri" panose="020F0502020204030204" pitchFamily="34" charset="0"/>
                          <a:cs typeface="Calibri" panose="020F0502020204030204" pitchFamily="34" charset="0"/>
                        </a:rPr>
                        <a:t>and describe in broad detail.</a:t>
                      </a:r>
                    </a:p>
                    <a:p>
                      <a:pPr algn="l" rtl="0">
                        <a:spcAft>
                          <a:spcPts val="600"/>
                        </a:spcAft>
                      </a:pPr>
                      <a:endParaRPr lang="en-US" sz="1200" b="1" dirty="0">
                        <a:solidFill>
                          <a:srgbClr val="FFFFFF"/>
                        </a:solidFill>
                        <a:effectLst/>
                        <a:latin typeface="+mn-lt"/>
                        <a:ea typeface="Calibri" panose="020F0502020204030204" pitchFamily="34" charset="0"/>
                        <a:cs typeface="Calibri" panose="020F0502020204030204" pitchFamily="34" charset="0"/>
                      </a:endParaRPr>
                    </a:p>
                    <a:p>
                      <a:pPr algn="l" rtl="0">
                        <a:spcAft>
                          <a:spcPts val="600"/>
                        </a:spcAft>
                      </a:pPr>
                      <a:r>
                        <a:rPr lang="en-US" sz="1200" b="0" dirty="0">
                          <a:solidFill>
                            <a:srgbClr val="FFFFFF"/>
                          </a:solidFill>
                          <a:effectLst/>
                          <a:latin typeface="+mn-lt"/>
                          <a:ea typeface="Calibri" panose="020F0502020204030204" pitchFamily="34" charset="0"/>
                          <a:cs typeface="Calibri" panose="020F0502020204030204" pitchFamily="34" charset="0"/>
                        </a:rPr>
                        <a:t>** Creative use that contributes to the activity and to participants is not counted as a distraction; detail in the description of conduct</a:t>
                      </a: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l" rtl="0">
                        <a:lnSpc>
                          <a:spcPct val="115000"/>
                        </a:lnSpc>
                      </a:pPr>
                      <a:r>
                        <a:rPr lang="en-US" sz="1200" dirty="0">
                          <a:solidFill>
                            <a:srgbClr val="000000"/>
                          </a:solidFill>
                          <a:effectLst/>
                          <a:latin typeface="+mn-lt"/>
                          <a:ea typeface="Calibri" panose="020F0502020204030204" pitchFamily="34" charset="0"/>
                          <a:cs typeface="Calibri" panose="020F0502020204030204" pitchFamily="34" charset="0"/>
                        </a:rPr>
                        <a:t>Grade (1-7) </a:t>
                      </a:r>
                      <a:r>
                        <a:rPr lang="en-US" sz="1200" b="1" dirty="0">
                          <a:solidFill>
                            <a:srgbClr val="000000"/>
                          </a:solidFill>
                          <a:effectLst/>
                          <a:latin typeface="+mn-lt"/>
                          <a:ea typeface="Calibri" panose="020F0502020204030204" pitchFamily="34" charset="0"/>
                          <a:cs typeface="Calibri" panose="020F0502020204030204" pitchFamily="34" charset="0"/>
                        </a:rPr>
                        <a:t>Activity space:</a:t>
                      </a:r>
                      <a:r>
                        <a:rPr lang="en-US" sz="1200" b="0" dirty="0">
                          <a:solidFill>
                            <a:srgbClr val="000000"/>
                          </a:solidFill>
                          <a:effectLst/>
                          <a:latin typeface="+mn-lt"/>
                          <a:ea typeface="Calibri" panose="020F0502020204030204" pitchFamily="34" charset="0"/>
                          <a:cs typeface="Calibri" panose="020F0502020204030204" pitchFamily="34" charset="0"/>
                        </a:rPr>
                        <a:t> Convenience to reach (including with a stroller)_ Convenient for activity_ Shade_ Lighting_ Protection from wind/rain_ Safety (dangerous hazard, stairs)_ Cleanliness_ Equipment quality (items used and accompanying materials)_ Suitability for a variety of children’s ages_ Convenience for adults to spend time_ Restrooms_ Ritual handwashing_ Suitability for the # of participants_ Suitability for content (presentation, reading)_ The space is hidden from view and enables participants to conduct themselves freely_ Advertising and directions near the activity*_ Diaper changing and/or nursing space_</a:t>
                      </a:r>
                      <a:endParaRPr lang="en-US" sz="1200" dirty="0">
                        <a:solidFill>
                          <a:srgbClr val="000000"/>
                        </a:solidFill>
                        <a:effectLst/>
                        <a:latin typeface="+mn-lt"/>
                        <a:ea typeface="Calibri" panose="020F0502020204030204" pitchFamily="34" charset="0"/>
                        <a:cs typeface="Calibri" panose="020F0502020204030204" pitchFamily="34" charset="0"/>
                      </a:endParaRPr>
                    </a:p>
                    <a:p>
                      <a:pPr algn="l" rtl="0">
                        <a:lnSpc>
                          <a:spcPct val="115000"/>
                        </a:lnSpc>
                      </a:pPr>
                      <a:r>
                        <a:rPr lang="en-US" sz="1200" b="1" dirty="0">
                          <a:solidFill>
                            <a:srgbClr val="000000"/>
                          </a:solidFill>
                          <a:effectLst/>
                          <a:latin typeface="+mn-lt"/>
                          <a:ea typeface="Calibri" panose="020F0502020204030204" pitchFamily="34" charset="0"/>
                          <a:cs typeface="Calibri" panose="020F0502020204030204" pitchFamily="34" charset="0"/>
                        </a:rPr>
                        <a:t>General description of the activity space, verbal description of the measures above, and important points to note:</a:t>
                      </a:r>
                    </a:p>
                    <a:p>
                      <a:pPr algn="r" rtl="1">
                        <a:lnSpc>
                          <a:spcPct val="115000"/>
                        </a:lnSpc>
                      </a:pPr>
                      <a:r>
                        <a:rPr lang="he-IL" sz="1200" b="1" dirty="0">
                          <a:effectLst/>
                          <a:latin typeface="+mn-lt"/>
                          <a:ea typeface="Calibri" panose="020F0502020204030204" pitchFamily="34" charset="0"/>
                          <a:cs typeface="Calibri" panose="020F0502020204030204" pitchFamily="34" charset="0"/>
                        </a:rPr>
                        <a:t> </a:t>
                      </a:r>
                      <a:endParaRPr lang="en-US" sz="1200" dirty="0">
                        <a:effectLst/>
                        <a:latin typeface="+mn-lt"/>
                        <a:ea typeface="Calibri" panose="020F0502020204030204" pitchFamily="34" charset="0"/>
                        <a:cs typeface="Arial" panose="020B0604020202020204" pitchFamily="34" charset="0"/>
                      </a:endParaRPr>
                    </a:p>
                    <a:p>
                      <a:pPr algn="r" rtl="1">
                        <a:lnSpc>
                          <a:spcPct val="115000"/>
                        </a:lnSpc>
                      </a:pPr>
                      <a:r>
                        <a:rPr lang="he-IL" sz="1200" b="1" dirty="0">
                          <a:effectLst/>
                          <a:latin typeface="+mn-lt"/>
                          <a:ea typeface="Calibri" panose="020F0502020204030204" pitchFamily="34" charset="0"/>
                          <a:cs typeface="Calibri" panose="020F0502020204030204" pitchFamily="34" charset="0"/>
                        </a:rPr>
                        <a:t> </a:t>
                      </a:r>
                      <a:endParaRPr lang="en-US" sz="1200" b="1" dirty="0">
                        <a:effectLst/>
                        <a:latin typeface="+mn-lt"/>
                        <a:ea typeface="Calibri" panose="020F0502020204030204" pitchFamily="34" charset="0"/>
                        <a:cs typeface="Calibri" panose="020F0502020204030204" pitchFamily="34" charset="0"/>
                      </a:endParaRPr>
                    </a:p>
                    <a:p>
                      <a:pPr algn="r" rtl="1">
                        <a:lnSpc>
                          <a:spcPct val="115000"/>
                        </a:lnSpc>
                      </a:pPr>
                      <a:endParaRPr lang="he-IL" sz="1200" b="0" dirty="0">
                        <a:solidFill>
                          <a:schemeClr val="tx1"/>
                        </a:solidFill>
                        <a:effectLst/>
                        <a:latin typeface="+mn-lt"/>
                        <a:ea typeface="Calibri" panose="020F0502020204030204" pitchFamily="34" charset="0"/>
                        <a:cs typeface="Arial" panose="020B0604020202020204" pitchFamily="34" charset="0"/>
                      </a:endParaRPr>
                    </a:p>
                    <a:p>
                      <a:pPr algn="l" rtl="0">
                        <a:lnSpc>
                          <a:spcPct val="115000"/>
                        </a:lnSpc>
                      </a:pPr>
                      <a:r>
                        <a:rPr lang="en-US" sz="1200" b="1" dirty="0">
                          <a:solidFill>
                            <a:srgbClr val="000000"/>
                          </a:solidFill>
                          <a:effectLst/>
                          <a:latin typeface="+mn-lt"/>
                          <a:ea typeface="Calibri" panose="020F0502020204030204" pitchFamily="34" charset="0"/>
                          <a:cs typeface="Calibri" panose="020F0502020204030204" pitchFamily="34" charset="0"/>
                        </a:rPr>
                        <a:t>Scale of distractions to activity:</a:t>
                      </a:r>
                      <a:r>
                        <a:rPr lang="en-US" sz="1200" b="0" dirty="0">
                          <a:solidFill>
                            <a:srgbClr val="000000"/>
                          </a:solidFill>
                          <a:effectLst/>
                          <a:latin typeface="+mn-lt"/>
                          <a:ea typeface="Calibri" panose="020F0502020204030204" pitchFamily="34" charset="0"/>
                          <a:cs typeface="Calibri" panose="020F0502020204030204" pitchFamily="34" charset="0"/>
                        </a:rPr>
                        <a:t> Answering the phone (by the moderator)_ Equipment malfunctions_ Noise by participants that interfered with the activity (presentation, reading)_</a:t>
                      </a:r>
                    </a:p>
                    <a:p>
                      <a:pPr algn="l" rtl="0">
                        <a:lnSpc>
                          <a:spcPct val="115000"/>
                        </a:lnSpc>
                      </a:pPr>
                      <a:r>
                        <a:rPr lang="en-US" sz="1200" b="0" dirty="0">
                          <a:solidFill>
                            <a:srgbClr val="000000"/>
                          </a:solidFill>
                          <a:effectLst/>
                          <a:latin typeface="+mn-lt"/>
                          <a:ea typeface="Calibri" panose="020F0502020204030204" pitchFamily="34" charset="0"/>
                          <a:cs typeface="Calibri" panose="020F0502020204030204" pitchFamily="34" charset="0"/>
                        </a:rPr>
                        <a:t>Unsuited use** of activity items (that </a:t>
                      </a:r>
                      <a:r>
                        <a:rPr lang="en-US" sz="1200" b="0" u="sng" dirty="0">
                          <a:solidFill>
                            <a:srgbClr val="000000"/>
                          </a:solidFill>
                          <a:effectLst/>
                          <a:latin typeface="+mn-lt"/>
                          <a:ea typeface="Calibri" panose="020F0502020204030204" pitchFamily="34" charset="0"/>
                          <a:cs typeface="Calibri" panose="020F0502020204030204" pitchFamily="34" charset="0"/>
                        </a:rPr>
                        <a:t>harms</a:t>
                      </a:r>
                      <a:r>
                        <a:rPr lang="en-US" sz="1200" b="0" u="none" dirty="0">
                          <a:solidFill>
                            <a:srgbClr val="000000"/>
                          </a:solidFill>
                          <a:effectLst/>
                          <a:latin typeface="+mn-lt"/>
                          <a:ea typeface="Calibri" panose="020F0502020204030204" pitchFamily="34" charset="0"/>
                          <a:cs typeface="Calibri" panose="020F0502020204030204" pitchFamily="34" charset="0"/>
                        </a:rPr>
                        <a:t> conduct) detail:__________ other, detail:_____</a:t>
                      </a:r>
                      <a:endParaRPr lang="en-US" sz="1200" b="0" dirty="0">
                        <a:solidFill>
                          <a:srgbClr val="000000"/>
                        </a:solidFill>
                        <a:effectLst/>
                        <a:latin typeface="+mn-lt"/>
                        <a:ea typeface="Calibri" panose="020F0502020204030204" pitchFamily="34" charset="0"/>
                        <a:cs typeface="Calibri" panose="020F0502020204030204" pitchFamily="34" charset="0"/>
                      </a:endParaRPr>
                    </a:p>
                    <a:p>
                      <a:pPr algn="l" rtl="0">
                        <a:lnSpc>
                          <a:spcPct val="115000"/>
                        </a:lnSpc>
                      </a:pPr>
                      <a:r>
                        <a:rPr lang="en-US" sz="1200" b="1" dirty="0">
                          <a:solidFill>
                            <a:srgbClr val="000000"/>
                          </a:solidFill>
                          <a:effectLst/>
                          <a:latin typeface="+mn-lt"/>
                          <a:ea typeface="Calibri" panose="020F0502020204030204" pitchFamily="34" charset="0"/>
                          <a:cs typeface="Calibri" panose="020F0502020204030204" pitchFamily="34" charset="0"/>
                        </a:rPr>
                        <a:t>Distractions from external entities in the public space: </a:t>
                      </a:r>
                      <a:r>
                        <a:rPr lang="en-US" sz="1200" b="0" dirty="0">
                          <a:solidFill>
                            <a:srgbClr val="000000"/>
                          </a:solidFill>
                          <a:effectLst/>
                          <a:latin typeface="+mn-lt"/>
                          <a:ea typeface="Calibri" panose="020F0502020204030204" pitchFamily="34" charset="0"/>
                          <a:cs typeface="Calibri" panose="020F0502020204030204" pitchFamily="34" charset="0"/>
                        </a:rPr>
                        <a:t>passers-by of any type__ weather conditions__ noise from the surroundings__ other, detail:__</a:t>
                      </a:r>
                    </a:p>
                    <a:p>
                      <a:pPr algn="l" rtl="0">
                        <a:lnSpc>
                          <a:spcPct val="115000"/>
                        </a:lnSpc>
                      </a:pPr>
                      <a:r>
                        <a:rPr lang="en-US" sz="1200" b="1" dirty="0">
                          <a:solidFill>
                            <a:srgbClr val="000000"/>
                          </a:solidFill>
                          <a:effectLst/>
                          <a:latin typeface="+mn-lt"/>
                          <a:ea typeface="Calibri" panose="020F0502020204030204" pitchFamily="34" charset="0"/>
                          <a:cs typeface="Calibri" panose="020F0502020204030204" pitchFamily="34" charset="0"/>
                        </a:rPr>
                        <a:t>General detail:</a:t>
                      </a: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1033780015"/>
                  </a:ext>
                </a:extLst>
              </a:tr>
            </a:tbl>
          </a:graphicData>
        </a:graphic>
      </p:graphicFrame>
    </p:spTree>
    <p:extLst>
      <p:ext uri="{BB962C8B-B14F-4D97-AF65-F5344CB8AC3E}">
        <p14:creationId xmlns:p14="http://schemas.microsoft.com/office/powerpoint/2010/main" val="3847676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67C410-4912-9EC2-94E6-E40EE39C0E51}"/>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B—Zaira Activity Observation Indicator</a:t>
            </a:r>
          </a:p>
        </p:txBody>
      </p:sp>
      <p:graphicFrame>
        <p:nvGraphicFramePr>
          <p:cNvPr id="7" name="טבלה 3">
            <a:extLst>
              <a:ext uri="{FF2B5EF4-FFF2-40B4-BE49-F238E27FC236}">
                <a16:creationId xmlns:a16="http://schemas.microsoft.com/office/drawing/2014/main" id="{0EB1E654-F784-262C-9A8B-DCA225972C0C}"/>
              </a:ext>
            </a:extLst>
          </p:cNvPr>
          <p:cNvGraphicFramePr>
            <a:graphicFrameLocks noGrp="1"/>
          </p:cNvGraphicFramePr>
          <p:nvPr>
            <p:extLst>
              <p:ext uri="{D42A27DB-BD31-4B8C-83A1-F6EECF244321}">
                <p14:modId xmlns:p14="http://schemas.microsoft.com/office/powerpoint/2010/main" val="500171264"/>
              </p:ext>
            </p:extLst>
          </p:nvPr>
        </p:nvGraphicFramePr>
        <p:xfrm>
          <a:off x="0" y="2201828"/>
          <a:ext cx="12170048" cy="4206240"/>
        </p:xfrm>
        <a:graphic>
          <a:graphicData uri="http://schemas.openxmlformats.org/drawingml/2006/table">
            <a:tbl>
              <a:tblPr firstRow="1" firstCol="1" bandRow="1"/>
              <a:tblGrid>
                <a:gridCol w="1863512">
                  <a:extLst>
                    <a:ext uri="{9D8B030D-6E8A-4147-A177-3AD203B41FA5}">
                      <a16:colId xmlns:a16="http://schemas.microsoft.com/office/drawing/2014/main" val="691544169"/>
                    </a:ext>
                  </a:extLst>
                </a:gridCol>
                <a:gridCol w="10306536">
                  <a:extLst>
                    <a:ext uri="{9D8B030D-6E8A-4147-A177-3AD203B41FA5}">
                      <a16:colId xmlns:a16="http://schemas.microsoft.com/office/drawing/2014/main" val="2937550665"/>
                    </a:ext>
                  </a:extLst>
                </a:gridCol>
              </a:tblGrid>
              <a:tr h="4180947">
                <a:tc>
                  <a:txBody>
                    <a:bodyPr/>
                    <a:lstStyle/>
                    <a:p>
                      <a:pPr algn="l" rtl="0"/>
                      <a:r>
                        <a:rPr lang="en-US"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Participants’ (adults and children) conduct and interactions</a:t>
                      </a:r>
                    </a:p>
                    <a:p>
                      <a:pPr algn="l" rtl="0">
                        <a:spcAft>
                          <a:spcPts val="600"/>
                        </a:spcAft>
                      </a:pPr>
                      <a:r>
                        <a:rPr lang="en-US" sz="1200"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For each criterion: Give a grade from 1 (not at all / very negative) to 7 (positive / to a very great degree)</a:t>
                      </a:r>
                    </a:p>
                    <a:p>
                      <a:pPr algn="l" rtl="0"/>
                      <a:r>
                        <a:rPr lang="he-IL"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endParaRPr>
                    </a:p>
                    <a:p>
                      <a:pPr algn="r" rtl="1"/>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l" rtl="0"/>
                      <a:r>
                        <a:rPr lang="en-US" sz="1200" b="0"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Detail and describe participants’ conduct and all types of interactions, including salient and/or outlying occurrences of any type</a:t>
                      </a:r>
                      <a:endParaRPr lang="en-US" sz="1200" b="0" dirty="0">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l" rtl="0"/>
                      <a:r>
                        <a:rPr lang="en-US" sz="1200" b="1"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Grade (1-7)</a:t>
                      </a:r>
                      <a:r>
                        <a:rPr lang="en-US" sz="1200" b="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Care for equipment and materials_ Attention to moderator_ Cooperation and involvement_ Joint adult-child play_</a:t>
                      </a:r>
                    </a:p>
                    <a:p>
                      <a:pPr algn="l" rtl="0"/>
                      <a:r>
                        <a:rPr lang="en-US" sz="1200" b="1"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Caregiver-child interaction</a:t>
                      </a:r>
                      <a:r>
                        <a:rPr lang="en-US" sz="1200" b="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(because most participants will attend with more than one child, address also the maneuvering among the children and relations within the family units):</a:t>
                      </a:r>
                    </a:p>
                    <a:p>
                      <a:pPr algn="l" rtl="0"/>
                      <a:r>
                        <a:rPr lang="en-US" sz="1200" b="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Estimate of the % of units in which </a:t>
                      </a:r>
                      <a:r>
                        <a:rPr lang="en-US" sz="1200" b="0" u="sng"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most of the time</a:t>
                      </a:r>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there is joint caregiver-child play: to a great degree_ to a moderate degree_ to a low degree or not at all (the caregiver only supervises)_</a:t>
                      </a:r>
                    </a:p>
                    <a:p>
                      <a:pPr algn="l" rtl="0"/>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Estimate of the % of units in which </a:t>
                      </a:r>
                      <a:r>
                        <a:rPr lang="en-US" sz="1200" b="0" u="sng"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most of the time</a:t>
                      </a:r>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the communication (verbal and physical) within the unit (caregiver-child) is: positive_ neutral_ negative_</a:t>
                      </a:r>
                    </a:p>
                    <a:p>
                      <a:pPr algn="l" rtl="0"/>
                      <a:endPar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p>
                      <a:pPr algn="l" rtl="0"/>
                      <a:r>
                        <a:rPr lang="en-US" sz="1200" b="1"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Description of the relations within the family units—mother and children: </a:t>
                      </a:r>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Detail the measures above, allocation of attention, relations among </a:t>
                      </a:r>
                      <a:r>
                        <a:rPr lang="en-US" sz="1200" b="0" u="none" dirty="0" err="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siblimngs</a:t>
                      </a:r>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examples of expressions of positive and negative emotions by mothers and children, communication between mothers and children (mothers explain the activity’s guidelines in suitable tone and language; mothers are attentive to messages from their children), sensitivity to responses and needs children express, mothers and children playing together and siblings playing together; do mothers involve and encourage curiosity about the activity among the children? If so, how?</a:t>
                      </a:r>
                    </a:p>
                    <a:p>
                      <a:pPr algn="l" rtl="0"/>
                      <a:endPar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p>
                      <a:pPr algn="l" rtl="0"/>
                      <a:r>
                        <a:rPr lang="en-US" sz="1200" b="1"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Community:</a:t>
                      </a:r>
                    </a:p>
                    <a:p>
                      <a:pPr algn="l" rtl="0"/>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Estimate in % of children playing together—among siblings/friends who arrived together_ among children who met at the site_ children do not play together but only with their caregiver/alone_</a:t>
                      </a:r>
                    </a:p>
                    <a:p>
                      <a:pPr algn="l" rtl="0"/>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Estimate in % of adult attendees who interacted with each other—within groups who arrived tougher_ among attendees who met at the site_ no interaction with other attendees_</a:t>
                      </a:r>
                    </a:p>
                    <a:p>
                      <a:pPr algn="l" rtl="0"/>
                      <a:r>
                        <a:rPr lang="en-US" sz="1200" b="1"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Obstacles—amount of instances observed:</a:t>
                      </a:r>
                      <a:r>
                        <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giving a cellphone “to engage” the child_ adults using phones_ other obstacles, detail:____</a:t>
                      </a:r>
                    </a:p>
                    <a:p>
                      <a:pPr algn="l" rtl="0"/>
                      <a:endParaRPr lang="en-US" sz="1200" b="0" u="none"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endParaRPr>
                    </a:p>
                    <a:p>
                      <a:pPr algn="l" rtl="0"/>
                      <a:r>
                        <a:rPr lang="en-US" sz="1200" b="1"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Description of community—conduct by adults and children, description of communication and interactions</a:t>
                      </a:r>
                      <a:r>
                        <a:rPr lang="en-US" sz="1200" b="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(detail and examples of all above measures, attitude to the moderator, active participation in </a:t>
                      </a:r>
                      <a:r>
                        <a:rPr lang="en-US" sz="1200" b="0" dirty="0" err="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ther</a:t>
                      </a:r>
                      <a:r>
                        <a:rPr lang="en-US" sz="1200" b="0" dirty="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various parts of the activity, encouraging children to participate, relations among different family units, parents playing with children and children playing with other children, interactions and discussion among adults; what attracts the children’s attention? What interests and engages them?</a:t>
                      </a:r>
                      <a:endParaRPr lang="en-US" sz="12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69813888"/>
                  </a:ext>
                </a:extLst>
              </a:tr>
            </a:tbl>
          </a:graphicData>
        </a:graphic>
      </p:graphicFrame>
      <p:graphicFrame>
        <p:nvGraphicFramePr>
          <p:cNvPr id="6" name="Table 5">
            <a:extLst>
              <a:ext uri="{FF2B5EF4-FFF2-40B4-BE49-F238E27FC236}">
                <a16:creationId xmlns:a16="http://schemas.microsoft.com/office/drawing/2014/main" id="{B99387D7-E3BB-372B-8C7D-BD55DE77DA36}"/>
              </a:ext>
            </a:extLst>
          </p:cNvPr>
          <p:cNvGraphicFramePr>
            <a:graphicFrameLocks noGrp="1"/>
          </p:cNvGraphicFramePr>
          <p:nvPr>
            <p:extLst>
              <p:ext uri="{D42A27DB-BD31-4B8C-83A1-F6EECF244321}">
                <p14:modId xmlns:p14="http://schemas.microsoft.com/office/powerpoint/2010/main" val="758039456"/>
              </p:ext>
            </p:extLst>
          </p:nvPr>
        </p:nvGraphicFramePr>
        <p:xfrm>
          <a:off x="21953" y="446180"/>
          <a:ext cx="12129890" cy="1755648"/>
        </p:xfrm>
        <a:graphic>
          <a:graphicData uri="http://schemas.openxmlformats.org/drawingml/2006/table">
            <a:tbl>
              <a:tblPr firstRow="1" firstCol="1" bandRow="1"/>
              <a:tblGrid>
                <a:gridCol w="1856292">
                  <a:extLst>
                    <a:ext uri="{9D8B030D-6E8A-4147-A177-3AD203B41FA5}">
                      <a16:colId xmlns:a16="http://schemas.microsoft.com/office/drawing/2014/main" val="2549984683"/>
                    </a:ext>
                  </a:extLst>
                </a:gridCol>
                <a:gridCol w="10273598">
                  <a:extLst>
                    <a:ext uri="{9D8B030D-6E8A-4147-A177-3AD203B41FA5}">
                      <a16:colId xmlns:a16="http://schemas.microsoft.com/office/drawing/2014/main" val="3142733783"/>
                    </a:ext>
                  </a:extLst>
                </a:gridCol>
              </a:tblGrid>
              <a:tr h="1517102">
                <a:tc>
                  <a:txBody>
                    <a:bodyPr/>
                    <a:lstStyle/>
                    <a:p>
                      <a:pPr algn="l" rtl="0"/>
                      <a:r>
                        <a:rPr lang="en-US" sz="1200" b="1" dirty="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Conduct by staff</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FFFFFF"/>
                          </a:solidFill>
                          <a:effectLst/>
                          <a:latin typeface="+mn-lt"/>
                          <a:ea typeface="Calibri" panose="020F0502020204030204" pitchFamily="34" charset="0"/>
                          <a:cs typeface="Calibri" panose="020F0502020204030204" pitchFamily="34" charset="0"/>
                        </a:rPr>
                        <a:t>For each criterion: Give a grade from 1 (not at all / very negative) to 7 (positive / to a very great degree)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FFFFFF"/>
                          </a:solidFill>
                          <a:effectLst/>
                          <a:latin typeface="+mn-lt"/>
                          <a:ea typeface="Calibri" panose="020F0502020204030204" pitchFamily="34" charset="0"/>
                          <a:cs typeface="Calibri" panose="020F0502020204030204" pitchFamily="34" charset="0"/>
                        </a:rPr>
                        <a:t>Detail the way the activity was managed and the moderator’s conduct throughout.</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l" rtl="0">
                        <a:lnSpc>
                          <a:spcPct val="115000"/>
                        </a:lnSpc>
                      </a:pPr>
                      <a:r>
                        <a:rPr lang="en-US" sz="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Grade (1-7)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Clear moderation_ Suitability and flexibility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(to distractions, to participants'’ needs)_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Encouraging joint caregiver-child play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_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Encouraging creativity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_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Providing additional ideas to parents for activating the children_ Linguistic suitability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(regarding age and language-Yiddish)_</a:t>
                      </a:r>
                    </a:p>
                    <a:p>
                      <a:pPr algn="l" rtl="0">
                        <a:lnSpc>
                          <a:spcPct val="115000"/>
                        </a:lnSpc>
                      </a:pP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Description of the moderator’s conduct during the session</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(Detail and examples for measures above, attention to functioning in the two different rounds, general attitude to the participants and children, and anything worth noting)</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algn="r" rtl="1"/>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3512820814"/>
                  </a:ext>
                </a:extLst>
              </a:tr>
            </a:tbl>
          </a:graphicData>
        </a:graphic>
      </p:graphicFrame>
    </p:spTree>
    <p:extLst>
      <p:ext uri="{BB962C8B-B14F-4D97-AF65-F5344CB8AC3E}">
        <p14:creationId xmlns:p14="http://schemas.microsoft.com/office/powerpoint/2010/main" val="2748621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B0E6AE-3198-5E2B-3E0C-2D670563B754}"/>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B—Zaira Activity Observation Indicator</a:t>
            </a:r>
          </a:p>
        </p:txBody>
      </p:sp>
      <p:sp>
        <p:nvSpPr>
          <p:cNvPr id="6" name="תיבת טקסט 9">
            <a:extLst>
              <a:ext uri="{FF2B5EF4-FFF2-40B4-BE49-F238E27FC236}">
                <a16:creationId xmlns:a16="http://schemas.microsoft.com/office/drawing/2014/main" id="{4CBBF226-8BA9-2360-FDD9-13DF4AFCE1EF}"/>
              </a:ext>
            </a:extLst>
          </p:cNvPr>
          <p:cNvSpPr txBox="1"/>
          <p:nvPr/>
        </p:nvSpPr>
        <p:spPr>
          <a:xfrm>
            <a:off x="265400" y="518465"/>
            <a:ext cx="11352391" cy="369332"/>
          </a:xfrm>
          <a:prstGeom prst="rect">
            <a:avLst/>
          </a:prstGeom>
          <a:noFill/>
        </p:spPr>
        <p:txBody>
          <a:bodyPr wrap="square">
            <a:spAutoFit/>
          </a:bodyPr>
          <a:lstStyle/>
          <a:p>
            <a:pPr algn="l" rtl="0"/>
            <a:r>
              <a:rPr lang="en-US" sz="1800" b="1" dirty="0">
                <a:effectLst/>
                <a:ea typeface="Calibri" panose="020F0502020204030204" pitchFamily="34" charset="0"/>
                <a:cs typeface="Calibri" panose="020F0502020204030204" pitchFamily="34" charset="0"/>
              </a:rPr>
              <a:t>Indicator of questions for field conversations with parents/families during observation</a:t>
            </a:r>
          </a:p>
        </p:txBody>
      </p:sp>
      <p:graphicFrame>
        <p:nvGraphicFramePr>
          <p:cNvPr id="7" name="טבלה 3">
            <a:extLst>
              <a:ext uri="{FF2B5EF4-FFF2-40B4-BE49-F238E27FC236}">
                <a16:creationId xmlns:a16="http://schemas.microsoft.com/office/drawing/2014/main" id="{E8CF8CA1-16EB-AEEE-2682-D9CA2DF338CF}"/>
              </a:ext>
            </a:extLst>
          </p:cNvPr>
          <p:cNvGraphicFramePr>
            <a:graphicFrameLocks noGrp="1"/>
          </p:cNvGraphicFramePr>
          <p:nvPr>
            <p:extLst>
              <p:ext uri="{D42A27DB-BD31-4B8C-83A1-F6EECF244321}">
                <p14:modId xmlns:p14="http://schemas.microsoft.com/office/powerpoint/2010/main" val="2214559151"/>
              </p:ext>
            </p:extLst>
          </p:nvPr>
        </p:nvGraphicFramePr>
        <p:xfrm>
          <a:off x="-47159" y="868747"/>
          <a:ext cx="12192000" cy="5709158"/>
        </p:xfrm>
        <a:graphic>
          <a:graphicData uri="http://schemas.openxmlformats.org/drawingml/2006/table">
            <a:tbl>
              <a:tblPr firstRow="1" firstCol="1" bandRow="1"/>
              <a:tblGrid>
                <a:gridCol w="101014">
                  <a:extLst>
                    <a:ext uri="{9D8B030D-6E8A-4147-A177-3AD203B41FA5}">
                      <a16:colId xmlns:a16="http://schemas.microsoft.com/office/drawing/2014/main" val="2294238733"/>
                    </a:ext>
                  </a:extLst>
                </a:gridCol>
                <a:gridCol w="3766401">
                  <a:extLst>
                    <a:ext uri="{9D8B030D-6E8A-4147-A177-3AD203B41FA5}">
                      <a16:colId xmlns:a16="http://schemas.microsoft.com/office/drawing/2014/main" val="3331314873"/>
                    </a:ext>
                  </a:extLst>
                </a:gridCol>
                <a:gridCol w="2852309">
                  <a:extLst>
                    <a:ext uri="{9D8B030D-6E8A-4147-A177-3AD203B41FA5}">
                      <a16:colId xmlns:a16="http://schemas.microsoft.com/office/drawing/2014/main" val="3904163045"/>
                    </a:ext>
                  </a:extLst>
                </a:gridCol>
                <a:gridCol w="3230130">
                  <a:extLst>
                    <a:ext uri="{9D8B030D-6E8A-4147-A177-3AD203B41FA5}">
                      <a16:colId xmlns:a16="http://schemas.microsoft.com/office/drawing/2014/main" val="1511188535"/>
                    </a:ext>
                  </a:extLst>
                </a:gridCol>
                <a:gridCol w="2242146">
                  <a:extLst>
                    <a:ext uri="{9D8B030D-6E8A-4147-A177-3AD203B41FA5}">
                      <a16:colId xmlns:a16="http://schemas.microsoft.com/office/drawing/2014/main" val="2386409560"/>
                    </a:ext>
                  </a:extLst>
                </a:gridCol>
              </a:tblGrid>
              <a:tr h="188365">
                <a:tc>
                  <a:txBody>
                    <a:bodyPr/>
                    <a:lstStyle/>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Answers—Family #_</a:t>
                      </a:r>
                    </a:p>
                  </a:txBody>
                  <a:tcPr marL="33047" marR="3304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0454292"/>
                  </a:ext>
                </a:extLst>
              </a:tr>
              <a:tr h="151097">
                <a:tc rowSpan="10">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Adult 1</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Relationship</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parent/grandparents/babysitter/other,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gridSpan="2">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Adult 1</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Relationship</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parent/grandparents/babysitter/other,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26477806"/>
                  </a:ext>
                </a:extLst>
              </a:tr>
              <a:tr h="71912">
                <a:tc vMerge="1">
                  <a:txBody>
                    <a:bodyPr/>
                    <a:lstStyle/>
                    <a:p>
                      <a:pPr rtl="1"/>
                      <a:endParaRPr lang="he-IL"/>
                    </a:p>
                  </a:txBody>
                  <a:tcPr/>
                </a:tc>
                <a:tc>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Child 1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Child 2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Child 3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Child 4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Gender</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M/F,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Age</a:t>
                      </a:r>
                      <a:r>
                        <a:rPr lang="en-US" sz="1200" b="0"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t>
                      </a:r>
                      <a:endPar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534457792"/>
                  </a:ext>
                </a:extLst>
              </a:tr>
              <a:tr h="734197">
                <a:tc vMerge="1">
                  <a:txBody>
                    <a:bodyPr/>
                    <a:lstStyle/>
                    <a:p>
                      <a:pPr rtl="1"/>
                      <a:endParaRPr lang="he-IL"/>
                    </a:p>
                  </a:txBody>
                  <a:tcPr/>
                </a:tc>
                <a:tc gridSpan="4">
                  <a:txBody>
                    <a:bodyPr/>
                    <a:lstStyle/>
                    <a:p>
                      <a:pPr algn="l" rtl="0">
                        <a:lnSpc>
                          <a:spcPct val="115000"/>
                        </a:lnSpc>
                      </a:pP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Residence: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in the neighborhood / outside the neighborhood—from where?__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Participation in previous sessions (Total of 3):</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This is the only session / I also participated in the session on linguistic enrichment / sensory activation / in an additional session but I don’t remember which</a:t>
                      </a:r>
                    </a:p>
                    <a:p>
                      <a:pPr algn="l" rtl="0">
                        <a:lnSpc>
                          <a:spcPct val="115000"/>
                        </a:lnSpc>
                      </a:pP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Manner of travel to activity: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On foot / bike / car / public transit  </a:t>
                      </a: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Frequency of participation in public activities provided by the municipality: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Weekly / several times a month / monthly / less / never</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451076279"/>
                  </a:ext>
                </a:extLst>
              </a:tr>
              <a:tr h="358111">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Where did you hear about the activity?</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From a friend, fliers in the mailbox, neighborhood WhatsApp groups, neighborhood email list, other__</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966838055"/>
                  </a:ext>
                </a:extLst>
              </a:tr>
              <a:tr h="358111">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How did you experience the activity? What did you enjoy and what did your child/ren enjoy? What was successful?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Address the different parts of the activity and also in general—encouraging creativity, filled the need for fresh air, social encounter</a:t>
                      </a:r>
                      <a:r>
                        <a:rPr lang="he-IL" sz="12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81414372"/>
                  </a:ext>
                </a:extLst>
              </a:tr>
              <a:tr h="366159">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What did you less enjoy? What needs improvement?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Suitability of the content to children’s ages and the amount of participants, equipment, organization</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7752193"/>
                  </a:ext>
                </a:extLst>
              </a:tr>
              <a:tr h="537167">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What is the activity’s main contribution for you and your children? What will you “take home” with you?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Strengthening connection and positive interaction, new and practical tools and ideas for playing together, learning from the content that pertained to linguistic enrichment, </a:t>
                      </a:r>
                      <a:r>
                        <a:rPr lang="en-US" sz="1200" b="0"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possibility of spending time in public space</a:t>
                      </a:r>
                      <a:r>
                        <a:rPr lang="he-IL" sz="1200"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255371424"/>
                  </a:ext>
                </a:extLst>
              </a:tr>
              <a:tr h="372194">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issue of community—Did the activity contribute/encourage the creation of new relationships with other parents? Was this part of your motivations to attend the activity?</a:t>
                      </a: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799136549"/>
                  </a:ext>
                </a:extLst>
              </a:tr>
              <a:tr h="565096">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To what degree would you recommend to others to join here? Why or why not?</a:t>
                      </a:r>
                    </a:p>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To what degree would you want to participate in a similar activity / to come again to such an activity? Why or why not?</a:t>
                      </a: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17069570"/>
                  </a:ext>
                </a:extLst>
              </a:tr>
              <a:tr h="650303">
                <a:tc vMerge="1">
                  <a:txBody>
                    <a:bodyPr/>
                    <a:lstStyle/>
                    <a:p>
                      <a:pPr rtl="1"/>
                      <a:endParaRPr lang="he-IL"/>
                    </a:p>
                  </a:txBody>
                  <a:tcPr/>
                </a:tc>
                <a:tc gridSpan="4">
                  <a:txBody>
                    <a:bodyPr/>
                    <a:lstStyle/>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Who in the family generally spends time with the children in the afternoon? Where do you generally spend time with the children? Where do the children generally play?</a:t>
                      </a:r>
                    </a:p>
                    <a:p>
                      <a:pPr algn="l" rtl="0"/>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Are there places for spending time with children in public space </a:t>
                      </a:r>
                      <a:r>
                        <a:rPr lang="en-US" sz="1200" b="1"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in Beit Shemesh</a:t>
                      </a:r>
                      <a:r>
                        <a:rPr lang="en-US" sz="1200" b="1"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Are there places for spending time with children in public space </a:t>
                      </a:r>
                      <a:r>
                        <a:rPr lang="en-US" sz="1200" b="1" u="sng"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in the neighborhood</a:t>
                      </a:r>
                      <a:r>
                        <a:rPr lang="en-US" sz="1200" b="1"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(playgrounds, spaces appropriate for spending time)</a:t>
                      </a:r>
                    </a:p>
                    <a:p>
                      <a:pPr algn="l" rtl="0"/>
                      <a:r>
                        <a:rPr lang="en-US" sz="1200" b="1" u="none"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Have you participated in activities for children provided by the municipality in the past?</a:t>
                      </a: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075719688"/>
                  </a:ext>
                </a:extLst>
              </a:tr>
              <a:tr h="728593">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l" rtl="0">
                        <a:lnSpc>
                          <a:spcPct val="115000"/>
                        </a:lnSpc>
                      </a:pP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Give a score (1—the least to 7—the most) to the degree the activity space: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cleanliness and maintenance_ shade/lighting_ suitability to weather conditions (heat, cold, wind, rain)_ child safety_ assistive equipment_ convenience to travel to the site (in general and with a stroller)_ Convenience for caregivers to spend time (seating, location, restrooms)_ Activity length (note—too long / too short / successful)_ Suitability to the # of participants (was it too crowded)_</a:t>
                      </a:r>
                    </a:p>
                    <a:p>
                      <a:pPr algn="l" rtl="0">
                        <a:lnSpc>
                          <a:spcPct val="115000"/>
                        </a:lnSpc>
                      </a:pPr>
                      <a:r>
                        <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Give a score (1—the least to 7—the most) to the degree the activity content provided: </a:t>
                      </a:r>
                      <a:r>
                        <a:rPr lang="en-US" sz="1200" b="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strengthening relations and joint play between adults &amp; children__ interaction among children_ encouraging community and discourse with others_ variety in the child’s play routine_ suitability for children of various ages_ encouraging creativity_ providing new ideas_ the need for fresh air_</a:t>
                      </a:r>
                      <a:endParaRPr lang="en-US" sz="12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10367292"/>
                  </a:ext>
                </a:extLst>
              </a:tr>
            </a:tbl>
          </a:graphicData>
        </a:graphic>
      </p:graphicFrame>
    </p:spTree>
    <p:extLst>
      <p:ext uri="{BB962C8B-B14F-4D97-AF65-F5344CB8AC3E}">
        <p14:creationId xmlns:p14="http://schemas.microsoft.com/office/powerpoint/2010/main" val="346485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195A3-A968-1109-579F-0913E0A76DFD}"/>
              </a:ext>
            </a:extLst>
          </p:cNvPr>
          <p:cNvSpPr/>
          <p:nvPr/>
        </p:nvSpPr>
        <p:spPr>
          <a:xfrm>
            <a:off x="6362700" y="647627"/>
            <a:ext cx="5619530" cy="2637517"/>
          </a:xfrm>
          <a:prstGeom prst="rect">
            <a:avLst/>
          </a:prstGeom>
        </p:spPr>
        <p:txBody>
          <a:bodyPr wrap="square" lIns="91440" tIns="45720" rIns="91440" bIns="45720" anchor="t">
            <a:spAutoFit/>
          </a:bodyPr>
          <a:lstStyle/>
          <a:p>
            <a:pPr algn="l" rtl="0" eaLnBrk="0" fontAlgn="base" hangingPunct="0">
              <a:lnSpc>
                <a:spcPct val="150000"/>
              </a:lnSpc>
              <a:spcBef>
                <a:spcPct val="0"/>
              </a:spcBef>
              <a:spcAft>
                <a:spcPct val="0"/>
              </a:spcAft>
            </a:pPr>
            <a:r>
              <a:rPr lang="en-US" sz="1400" dirty="0">
                <a:latin typeface="Segoe UI"/>
                <a:cs typeface="Segoe UI"/>
              </a:rPr>
              <a:t>The proportion of Haredi Israelis who have a matriculation certificate or an academic degree (53%), and the proportion with an academic degree (18%) is lower than among Non-Haredi Jewish Israelis (NHJIs) (77%; 44%). Additionally, Haredi Israelis participate in professional training courses at a lower rate than NHJIs (28% vs. 36%). However, Haredim have more years of education than NHJIs. This disparity stems from continued Torah study by Haredi men in Yeshiva Gevoha and Kollel seminaries.</a:t>
            </a:r>
            <a:endParaRPr lang="he-IL" sz="1400" dirty="0">
              <a:latin typeface="Segoe UI"/>
              <a:cs typeface="Segoe UI"/>
            </a:endParaRPr>
          </a:p>
        </p:txBody>
      </p:sp>
      <p:sp>
        <p:nvSpPr>
          <p:cNvPr id="11" name="Rectangle 10">
            <a:extLst>
              <a:ext uri="{FF2B5EF4-FFF2-40B4-BE49-F238E27FC236}">
                <a16:creationId xmlns:a16="http://schemas.microsoft.com/office/drawing/2014/main" id="{E7211FB1-EA87-D903-D8E9-A43E9514162E}"/>
              </a:ext>
            </a:extLst>
          </p:cNvPr>
          <p:cNvSpPr/>
          <p:nvPr/>
        </p:nvSpPr>
        <p:spPr>
          <a:xfrm>
            <a:off x="1605301" y="431079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education and higher education has increased among all Israelis, including among Haredi Israelis, primarily from 2015 to 2017.</a:t>
            </a: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9663294-ABF8-474D-E248-E97BB4EC659C}"/>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Education and Higher Education*</a:t>
            </a:r>
            <a:endParaRPr lang="he-IL" b="1" dirty="0">
              <a:solidFill>
                <a:schemeClr val="bg1"/>
              </a:solidFill>
              <a:latin typeface="Tahoma" pitchFamily="34" charset="0"/>
              <a:ea typeface="Tahoma" pitchFamily="34" charset="0"/>
              <a:cs typeface="Tahoma" pitchFamily="34" charset="0"/>
            </a:endParaRPr>
          </a:p>
        </p:txBody>
      </p:sp>
      <p:sp>
        <p:nvSpPr>
          <p:cNvPr id="14" name="Rectangle 13">
            <a:extLst>
              <a:ext uri="{FF2B5EF4-FFF2-40B4-BE49-F238E27FC236}">
                <a16:creationId xmlns:a16="http://schemas.microsoft.com/office/drawing/2014/main" id="{E1844004-C953-F574-764E-68A854904E21}"/>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Rectangle 8">
            <a:extLst>
              <a:ext uri="{FF2B5EF4-FFF2-40B4-BE49-F238E27FC236}">
                <a16:creationId xmlns:a16="http://schemas.microsoft.com/office/drawing/2014/main" id="{6D812A1C-347E-5C08-79C1-4CD5A443460D}"/>
              </a:ext>
            </a:extLst>
          </p:cNvPr>
          <p:cNvSpPr/>
          <p:nvPr/>
        </p:nvSpPr>
        <p:spPr>
          <a:xfrm>
            <a:off x="1136007" y="54050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Education and Higher Education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graphicFrame>
        <p:nvGraphicFramePr>
          <p:cNvPr id="16" name="Table 15">
            <a:extLst>
              <a:ext uri="{FF2B5EF4-FFF2-40B4-BE49-F238E27FC236}">
                <a16:creationId xmlns:a16="http://schemas.microsoft.com/office/drawing/2014/main" id="{1B78677E-95FF-A48F-8D47-A70BFAA432E5}"/>
              </a:ext>
            </a:extLst>
          </p:cNvPr>
          <p:cNvGraphicFramePr>
            <a:graphicFrameLocks noGrp="1"/>
          </p:cNvGraphicFramePr>
          <p:nvPr>
            <p:extLst>
              <p:ext uri="{D42A27DB-BD31-4B8C-83A1-F6EECF244321}">
                <p14:modId xmlns:p14="http://schemas.microsoft.com/office/powerpoint/2010/main" val="2191967977"/>
              </p:ext>
            </p:extLst>
          </p:nvPr>
        </p:nvGraphicFramePr>
        <p:xfrm>
          <a:off x="468663" y="981231"/>
          <a:ext cx="5471312" cy="2300044"/>
        </p:xfrm>
        <a:graphic>
          <a:graphicData uri="http://schemas.openxmlformats.org/drawingml/2006/table">
            <a:tbl>
              <a:tblPr firstRow="1" firstCol="1" bandRow="1"/>
              <a:tblGrid>
                <a:gridCol w="1982709">
                  <a:extLst>
                    <a:ext uri="{9D8B030D-6E8A-4147-A177-3AD203B41FA5}">
                      <a16:colId xmlns:a16="http://schemas.microsoft.com/office/drawing/2014/main" val="3809574783"/>
                    </a:ext>
                  </a:extLst>
                </a:gridCol>
                <a:gridCol w="1294646">
                  <a:extLst>
                    <a:ext uri="{9D8B030D-6E8A-4147-A177-3AD203B41FA5}">
                      <a16:colId xmlns:a16="http://schemas.microsoft.com/office/drawing/2014/main" val="1966756516"/>
                    </a:ext>
                  </a:extLst>
                </a:gridCol>
                <a:gridCol w="1638677">
                  <a:extLst>
                    <a:ext uri="{9D8B030D-6E8A-4147-A177-3AD203B41FA5}">
                      <a16:colId xmlns:a16="http://schemas.microsoft.com/office/drawing/2014/main" val="673055784"/>
                    </a:ext>
                  </a:extLst>
                </a:gridCol>
                <a:gridCol w="555280">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Number of years of education</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11.8</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 matriculation certificate or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higher diploma</a:t>
                      </a:r>
                      <a:r>
                        <a:rPr lang="en-US" sz="900" strike="no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ACADEMIC 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53.2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76.7</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48.8</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an academic</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diploma </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17.7</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43.5</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participating in professional training courses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35.9</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Total private expenditure on education per household with children aged 0–18</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1,788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2,086</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Education &amp; Higher Education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pic>
        <p:nvPicPr>
          <p:cNvPr id="17" name="תמונה 10">
            <a:extLst>
              <a:ext uri="{FF2B5EF4-FFF2-40B4-BE49-F238E27FC236}">
                <a16:creationId xmlns:a16="http://schemas.microsoft.com/office/drawing/2014/main" id="{E30230D0-C6DD-9E50-5714-F0C42237DC77}"/>
              </a:ext>
            </a:extLst>
          </p:cNvPr>
          <p:cNvPicPr>
            <a:picLocks noChangeAspect="1"/>
          </p:cNvPicPr>
          <p:nvPr/>
        </p:nvPicPr>
        <p:blipFill rotWithShape="1">
          <a:blip r:embed="rId4"/>
          <a:srcRect t="1163"/>
          <a:stretch/>
        </p:blipFill>
        <p:spPr>
          <a:xfrm>
            <a:off x="6831258" y="3529115"/>
            <a:ext cx="4572238" cy="2364772"/>
          </a:xfrm>
          <a:prstGeom prst="rect">
            <a:avLst/>
          </a:prstGeom>
        </p:spPr>
      </p:pic>
      <p:sp>
        <p:nvSpPr>
          <p:cNvPr id="18" name="Rectangle 8">
            <a:extLst>
              <a:ext uri="{FF2B5EF4-FFF2-40B4-BE49-F238E27FC236}">
                <a16:creationId xmlns:a16="http://schemas.microsoft.com/office/drawing/2014/main" id="{D0354C7B-69C7-1098-06D9-056F36E50847}"/>
              </a:ext>
            </a:extLst>
          </p:cNvPr>
          <p:cNvSpPr/>
          <p:nvPr/>
        </p:nvSpPr>
        <p:spPr>
          <a:xfrm>
            <a:off x="6805632" y="3211537"/>
            <a:ext cx="4974047"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Education and Higher Education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95DD4920-5642-EBEB-C35F-1D3333425C79}"/>
              </a:ext>
            </a:extLst>
          </p:cNvPr>
          <p:cNvSpPr txBox="1"/>
          <p:nvPr/>
        </p:nvSpPr>
        <p:spPr>
          <a:xfrm>
            <a:off x="7136604" y="565082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0" name="TextBox 19">
            <a:extLst>
              <a:ext uri="{FF2B5EF4-FFF2-40B4-BE49-F238E27FC236}">
                <a16:creationId xmlns:a16="http://schemas.microsoft.com/office/drawing/2014/main" id="{4DF48D70-7A48-E130-8B78-2613B8801BED}"/>
              </a:ext>
            </a:extLst>
          </p:cNvPr>
          <p:cNvSpPr txBox="1"/>
          <p:nvPr/>
        </p:nvSpPr>
        <p:spPr>
          <a:xfrm>
            <a:off x="7935499" y="564887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a:t>
            </a:r>
            <a:r>
              <a:rPr lang="en-US" sz="900" b="1" dirty="0"/>
              <a:t> Jews</a:t>
            </a:r>
            <a:endParaRPr lang="he-IL" sz="900" b="1" dirty="0"/>
          </a:p>
        </p:txBody>
      </p:sp>
      <p:sp>
        <p:nvSpPr>
          <p:cNvPr id="21" name="TextBox 20">
            <a:extLst>
              <a:ext uri="{FF2B5EF4-FFF2-40B4-BE49-F238E27FC236}">
                <a16:creationId xmlns:a16="http://schemas.microsoft.com/office/drawing/2014/main" id="{27CCA43D-151C-D823-76BE-9F01EA164928}"/>
              </a:ext>
            </a:extLst>
          </p:cNvPr>
          <p:cNvSpPr txBox="1"/>
          <p:nvPr/>
        </p:nvSpPr>
        <p:spPr>
          <a:xfrm>
            <a:off x="9163474" y="571197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455422274"/>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0">
            <a:extLst>
              <a:ext uri="{FF2B5EF4-FFF2-40B4-BE49-F238E27FC236}">
                <a16:creationId xmlns:a16="http://schemas.microsoft.com/office/drawing/2014/main" id="{164A750C-4A4E-5609-4954-9AA320E56A96}"/>
              </a:ext>
            </a:extLst>
          </p:cNvPr>
          <p:cNvPicPr>
            <a:picLocks noChangeAspect="1"/>
          </p:cNvPicPr>
          <p:nvPr/>
        </p:nvPicPr>
        <p:blipFill>
          <a:blip r:embed="rId3"/>
          <a:stretch>
            <a:fillRect/>
          </a:stretch>
        </p:blipFill>
        <p:spPr>
          <a:xfrm>
            <a:off x="-1727492" y="-1"/>
            <a:ext cx="9776909" cy="6447623"/>
          </a:xfrm>
          <a:prstGeom prst="rect">
            <a:avLst/>
          </a:prstGeom>
        </p:spPr>
      </p:pic>
      <p:sp>
        <p:nvSpPr>
          <p:cNvPr id="6" name="מלבן מעוגל 1">
            <a:extLst>
              <a:ext uri="{FF2B5EF4-FFF2-40B4-BE49-F238E27FC236}">
                <a16:creationId xmlns:a16="http://schemas.microsoft.com/office/drawing/2014/main" id="{31D65A84-D653-B557-1E5D-2DEC06D58248}"/>
              </a:ext>
            </a:extLst>
          </p:cNvPr>
          <p:cNvSpPr/>
          <p:nvPr/>
        </p:nvSpPr>
        <p:spPr>
          <a:xfrm rot="4329447">
            <a:off x="7426685" y="152932"/>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7">
            <a:extLst>
              <a:ext uri="{FF2B5EF4-FFF2-40B4-BE49-F238E27FC236}">
                <a16:creationId xmlns:a16="http://schemas.microsoft.com/office/drawing/2014/main" id="{CBC9D7B4-ED85-8813-F4FE-4C44D588E601}"/>
              </a:ext>
            </a:extLst>
          </p:cNvPr>
          <p:cNvSpPr/>
          <p:nvPr/>
        </p:nvSpPr>
        <p:spPr>
          <a:xfrm>
            <a:off x="7461596" y="2598003"/>
            <a:ext cx="5374645" cy="830997"/>
          </a:xfrm>
          <a:prstGeom prst="rect">
            <a:avLst/>
          </a:prstGeom>
        </p:spPr>
        <p:txBody>
          <a:bodyPr wrap="square" lIns="91440" tIns="45720" rIns="91440" bIns="45720" anchor="t">
            <a:spAutoFit/>
          </a:bodyPr>
          <a:lstStyle/>
          <a:p>
            <a:pPr algn="ctr">
              <a:spcBef>
                <a:spcPts val="1000"/>
              </a:spcBef>
            </a:pPr>
            <a:r>
              <a:rPr lang="en-US" sz="4800" b="1" dirty="0">
                <a:solidFill>
                  <a:schemeClr val="bg1"/>
                </a:solidFill>
                <a:latin typeface="Segoe UI"/>
                <a:ea typeface="Tahoma"/>
                <a:cs typeface="Segoe UI"/>
              </a:rPr>
              <a:t>Thank You!</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מלבן מעוגל 8">
            <a:extLst>
              <a:ext uri="{FF2B5EF4-FFF2-40B4-BE49-F238E27FC236}">
                <a16:creationId xmlns:a16="http://schemas.microsoft.com/office/drawing/2014/main" id="{A06509D6-827D-BAA2-D063-7918315C99FF}"/>
              </a:ext>
            </a:extLst>
          </p:cNvPr>
          <p:cNvSpPr/>
          <p:nvPr/>
        </p:nvSpPr>
        <p:spPr>
          <a:xfrm rot="4329447">
            <a:off x="7529328" y="29393"/>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4113432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391352-DB28-2CE3-EF4A-5A482F8F0755}"/>
              </a:ext>
            </a:extLst>
          </p:cNvPr>
          <p:cNvSpPr txBox="1"/>
          <p:nvPr/>
        </p:nvSpPr>
        <p:spPr>
          <a:xfrm>
            <a:off x="2798" y="-26143"/>
            <a:ext cx="12192000" cy="400110"/>
          </a:xfrm>
          <a:prstGeom prst="rect">
            <a:avLst/>
          </a:prstGeom>
          <a:solidFill>
            <a:srgbClr val="36636F"/>
          </a:solidFill>
        </p:spPr>
        <p:txBody>
          <a:bodyPr wrap="square" rtlCol="0">
            <a:spAutoFit/>
          </a:bodyPr>
          <a:lstStyle/>
          <a:p>
            <a:pPr algn="l" rtl="0"/>
            <a:r>
              <a:rPr lang="en-US" sz="2000" dirty="0">
                <a:solidFill>
                  <a:schemeClr val="bg1"/>
                </a:solidFill>
                <a:latin typeface="Tahoma" pitchFamily="34" charset="0"/>
                <a:ea typeface="Tahoma" pitchFamily="34" charset="0"/>
                <a:cs typeface="Tahoma" pitchFamily="34" charset="0"/>
              </a:rPr>
              <a:t>The Quality-of-Life Index of the Ultra-Orthodox Population in Israel – </a:t>
            </a:r>
            <a:r>
              <a:rPr lang="en-US" sz="2000" b="1" dirty="0">
                <a:solidFill>
                  <a:schemeClr val="bg1"/>
                </a:solidFill>
                <a:latin typeface="Tahoma" pitchFamily="34" charset="0"/>
                <a:ea typeface="Tahoma" pitchFamily="34" charset="0"/>
                <a:cs typeface="Tahoma" pitchFamily="34" charset="0"/>
              </a:rPr>
              <a:t>Income &amp; Economic Status*</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448CDBCD-1538-F758-DB38-226FFB43F441}"/>
              </a:ext>
            </a:extLst>
          </p:cNvPr>
          <p:cNvSpPr/>
          <p:nvPr/>
        </p:nvSpPr>
        <p:spPr>
          <a:xfrm>
            <a:off x="6272101" y="775013"/>
            <a:ext cx="5485654"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adjusted net income per capita among Haredi Israelis is significantly lower than for non-Haredi Jewish Israelis (NHJI): (NIS 3,812 vs. 7,266). Haredi Israelis have one of the highest poverty rates among Israeli population groups: approx. 50% live in households in poverty. However, the subjective poverty rate among Haredi Israelis is only 8%, like that of NHJIs. A lower proportion of Haredi Israelis reported that they are able to save part of their regular household budget than the proportion of NHJIs (32% vs. 40%).</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B2FC802E-0145-689A-37C5-E25915CA12B4}"/>
              </a:ext>
            </a:extLst>
          </p:cNvPr>
          <p:cNvSpPr/>
          <p:nvPr/>
        </p:nvSpPr>
        <p:spPr>
          <a:xfrm>
            <a:off x="7186646" y="3640541"/>
            <a:ext cx="4760562"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Income &amp; Economic Status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81473D4B-DF0B-F2BD-5B11-912B6365A301}"/>
              </a:ext>
            </a:extLst>
          </p:cNvPr>
          <p:cNvSpPr/>
          <p:nvPr/>
        </p:nvSpPr>
        <p:spPr>
          <a:xfrm>
            <a:off x="302980" y="60756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Income &amp; Economic Status,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F61F6C26-B4AD-B4CD-392D-9F25BBAB2B06}"/>
              </a:ext>
            </a:extLst>
          </p:cNvPr>
          <p:cNvSpPr/>
          <p:nvPr/>
        </p:nvSpPr>
        <p:spPr>
          <a:xfrm>
            <a:off x="1104662" y="417268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income &amp; economic status has increased among all Israelis, including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5" descr="תמונה שמכילה שולחן&#10;&#10;התיאור נוצר באופן אוטומטי">
            <a:extLst>
              <a:ext uri="{FF2B5EF4-FFF2-40B4-BE49-F238E27FC236}">
                <a16:creationId xmlns:a16="http://schemas.microsoft.com/office/drawing/2014/main" id="{1DEFC817-E8AB-9322-2942-9DE1DF96A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80" y="1000742"/>
            <a:ext cx="5779668" cy="2583958"/>
          </a:xfrm>
          <a:prstGeom prst="rect">
            <a:avLst/>
          </a:prstGeom>
        </p:spPr>
      </p:pic>
      <p:pic>
        <p:nvPicPr>
          <p:cNvPr id="12" name="תמונה 7">
            <a:extLst>
              <a:ext uri="{FF2B5EF4-FFF2-40B4-BE49-F238E27FC236}">
                <a16:creationId xmlns:a16="http://schemas.microsoft.com/office/drawing/2014/main" id="{3EB693F5-980C-05E0-8248-084C89566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836" y="3979761"/>
            <a:ext cx="4368513" cy="2172844"/>
          </a:xfrm>
          <a:prstGeom prst="rect">
            <a:avLst/>
          </a:prstGeom>
        </p:spPr>
      </p:pic>
      <p:sp>
        <p:nvSpPr>
          <p:cNvPr id="13" name="Rectangle 12">
            <a:extLst>
              <a:ext uri="{FF2B5EF4-FFF2-40B4-BE49-F238E27FC236}">
                <a16:creationId xmlns:a16="http://schemas.microsoft.com/office/drawing/2014/main" id="{05D7D694-1073-FEA8-7FA7-4C78B737680F}"/>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C99752B8-CA1C-28F4-5A64-92E8AAD63A6D}"/>
              </a:ext>
            </a:extLst>
          </p:cNvPr>
          <p:cNvSpPr txBox="1"/>
          <p:nvPr/>
        </p:nvSpPr>
        <p:spPr>
          <a:xfrm>
            <a:off x="7777868" y="5882308"/>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8" name="TextBox 17">
            <a:extLst>
              <a:ext uri="{FF2B5EF4-FFF2-40B4-BE49-F238E27FC236}">
                <a16:creationId xmlns:a16="http://schemas.microsoft.com/office/drawing/2014/main" id="{998D1476-0138-BCDF-7A3D-B0621986E895}"/>
              </a:ext>
            </a:extLst>
          </p:cNvPr>
          <p:cNvSpPr txBox="1"/>
          <p:nvPr/>
        </p:nvSpPr>
        <p:spPr>
          <a:xfrm>
            <a:off x="8564113" y="5898321"/>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9" name="TextBox 18">
            <a:extLst>
              <a:ext uri="{FF2B5EF4-FFF2-40B4-BE49-F238E27FC236}">
                <a16:creationId xmlns:a16="http://schemas.microsoft.com/office/drawing/2014/main" id="{A1111C58-F261-DFE9-3233-1C6D0C3341B3}"/>
              </a:ext>
            </a:extLst>
          </p:cNvPr>
          <p:cNvSpPr txBox="1"/>
          <p:nvPr/>
        </p:nvSpPr>
        <p:spPr>
          <a:xfrm>
            <a:off x="9602092" y="588230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32162474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8BE0FC-6E91-7DDA-66EF-51EB58F92C5B}"/>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dirty="0">
                <a:solidFill>
                  <a:schemeClr val="bg1"/>
                </a:solidFill>
                <a:latin typeface="Tahoma" pitchFamily="34" charset="0"/>
                <a:ea typeface="Tahoma" pitchFamily="34" charset="0"/>
                <a:cs typeface="Tahoma" pitchFamily="34" charset="0"/>
              </a:rPr>
              <a:t>מדד איכות החיים בחברה החרדית בישראל – </a:t>
            </a:r>
            <a:r>
              <a:rPr lang="he-IL" sz="2400" b="1" dirty="0">
                <a:solidFill>
                  <a:schemeClr val="bg1"/>
                </a:solidFill>
                <a:latin typeface="Tahoma" pitchFamily="34" charset="0"/>
                <a:ea typeface="Tahoma" pitchFamily="34" charset="0"/>
                <a:cs typeface="Tahoma" pitchFamily="34" charset="0"/>
              </a:rPr>
              <a:t>תעסוקה*</a:t>
            </a:r>
          </a:p>
        </p:txBody>
      </p:sp>
      <p:sp>
        <p:nvSpPr>
          <p:cNvPr id="6" name="Rectangle 5">
            <a:extLst>
              <a:ext uri="{FF2B5EF4-FFF2-40B4-BE49-F238E27FC236}">
                <a16:creationId xmlns:a16="http://schemas.microsoft.com/office/drawing/2014/main" id="{19DD7A50-7A21-4478-5042-DA1E980CF75F}"/>
              </a:ext>
            </a:extLst>
          </p:cNvPr>
          <p:cNvSpPr/>
          <p:nvPr/>
        </p:nvSpPr>
        <p:spPr>
          <a:xfrm>
            <a:off x="6114855" y="1024825"/>
            <a:ext cx="5450506" cy="166802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employment rate among Haredi Israelis is 63% (as of 2018), much lower than the rate among NHJIs (85%). The hourly earnings for salaried workers among Haredi Israelis is 19% lower than for NHJIs. The rate of Haredi Israelis employed part-time is significantly higher than that of NHJIs (32% vs. 13%).</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7F075589-CB39-0776-118D-8989D786450A}"/>
              </a:ext>
            </a:extLst>
          </p:cNvPr>
          <p:cNvSpPr/>
          <p:nvPr/>
        </p:nvSpPr>
        <p:spPr>
          <a:xfrm>
            <a:off x="6771795" y="331768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Employment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FF96F234-3317-D15F-C6F6-5E4F0D0402E3}"/>
              </a:ext>
            </a:extLst>
          </p:cNvPr>
          <p:cNvSpPr/>
          <p:nvPr/>
        </p:nvSpPr>
        <p:spPr>
          <a:xfrm>
            <a:off x="500947" y="631365"/>
            <a:ext cx="413662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panose="020B0502040204020203" pitchFamily="34" charset="0"/>
                <a:cs typeface="Segoe UI" panose="020B0502040204020203" pitchFamily="34" charset="0"/>
              </a:rPr>
              <a:t>Employment Indices,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21D303BB-7A66-AC68-984B-B9CA7B748683}"/>
              </a:ext>
            </a:extLst>
          </p:cNvPr>
          <p:cNvSpPr/>
          <p:nvPr/>
        </p:nvSpPr>
        <p:spPr>
          <a:xfrm>
            <a:off x="1542617" y="4559179"/>
            <a:ext cx="4572238" cy="698525"/>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employment has increased gradually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3" descr="תמונה שמכילה שולחן&#10;&#10;התיאור נוצר באופן אוטומטי">
            <a:extLst>
              <a:ext uri="{FF2B5EF4-FFF2-40B4-BE49-F238E27FC236}">
                <a16:creationId xmlns:a16="http://schemas.microsoft.com/office/drawing/2014/main" id="{5B614E8D-6887-CC20-BBDD-87005AC93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42" y="1021612"/>
            <a:ext cx="4980965" cy="2240510"/>
          </a:xfrm>
          <a:prstGeom prst="rect">
            <a:avLst/>
          </a:prstGeom>
        </p:spPr>
      </p:pic>
      <p:pic>
        <p:nvPicPr>
          <p:cNvPr id="12" name="תמונה 6">
            <a:extLst>
              <a:ext uri="{FF2B5EF4-FFF2-40B4-BE49-F238E27FC236}">
                <a16:creationId xmlns:a16="http://schemas.microsoft.com/office/drawing/2014/main" id="{6C37DEB3-23DE-8174-B3C0-42304813B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179" y="3783312"/>
            <a:ext cx="4471733" cy="2203591"/>
          </a:xfrm>
          <a:prstGeom prst="rect">
            <a:avLst/>
          </a:prstGeom>
        </p:spPr>
      </p:pic>
      <p:sp>
        <p:nvSpPr>
          <p:cNvPr id="13" name="Rectangle 12">
            <a:extLst>
              <a:ext uri="{FF2B5EF4-FFF2-40B4-BE49-F238E27FC236}">
                <a16:creationId xmlns:a16="http://schemas.microsoft.com/office/drawing/2014/main" id="{86DE1E37-FECE-FD8D-2FB1-AACBC776E778}"/>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A5AFD74-E2B2-2243-AEE2-A04BDE1D38C0}"/>
              </a:ext>
            </a:extLst>
          </p:cNvPr>
          <p:cNvSpPr txBox="1"/>
          <p:nvPr/>
        </p:nvSpPr>
        <p:spPr>
          <a:xfrm>
            <a:off x="7559514" y="574226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5" name="TextBox 14">
            <a:extLst>
              <a:ext uri="{FF2B5EF4-FFF2-40B4-BE49-F238E27FC236}">
                <a16:creationId xmlns:a16="http://schemas.microsoft.com/office/drawing/2014/main" id="{22DC5E15-F3B2-56E8-1103-3F396CECA6A5}"/>
              </a:ext>
            </a:extLst>
          </p:cNvPr>
          <p:cNvSpPr txBox="1"/>
          <p:nvPr/>
        </p:nvSpPr>
        <p:spPr>
          <a:xfrm>
            <a:off x="8369839" y="574031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6" name="TextBox 15">
            <a:extLst>
              <a:ext uri="{FF2B5EF4-FFF2-40B4-BE49-F238E27FC236}">
                <a16:creationId xmlns:a16="http://schemas.microsoft.com/office/drawing/2014/main" id="{E179AE0D-3BB8-4D62-FC7D-847EE2CCED01}"/>
              </a:ext>
            </a:extLst>
          </p:cNvPr>
          <p:cNvSpPr txBox="1"/>
          <p:nvPr/>
        </p:nvSpPr>
        <p:spPr>
          <a:xfrm>
            <a:off x="9552094" y="578055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318233861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Tasneem Masri</DisplayName>
        <AccountId>47</AccountId>
        <AccountType/>
      </UserInfo>
      <UserInfo>
        <DisplayName>Netanel Katzir</DisplayName>
        <AccountId>2606</AccountId>
        <AccountType/>
      </UserInfo>
    </SharedWithUsers>
    <lcf76f155ced4ddcb4097134ff3c332f xmlns="3096e91d-ebd7-4ce5-b2b3-56d74390b557">
      <Terms xmlns="http://schemas.microsoft.com/office/infopath/2007/PartnerControls"/>
    </lcf76f155ced4ddcb4097134ff3c332f>
    <TaxCatchAll xmlns="66206a12-aca6-4383-82db-f7b25037d7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0" ma:contentTypeDescription="צור מסמך חדש." ma:contentTypeScope="" ma:versionID="54b1a9084b8fde23907f9b447bf6e0b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19c77e7efc1634fecc00fa0d6d2a0779"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C6A62-EEEB-4612-9A5A-23F2A2BBC1CC}">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096e91d-ebd7-4ce5-b2b3-56d74390b557"/>
    <ds:schemaRef ds:uri="66206a12-aca6-4383-82db-f7b25037d731"/>
    <ds:schemaRef ds:uri="http://purl.org/dc/elements/1.1/"/>
    <ds:schemaRef ds:uri="4ba3be25-03aa-45c2-b90f-d8c255107eb7"/>
    <ds:schemaRef ds:uri="http://www.w3.org/XML/1998/namespace"/>
    <ds:schemaRef ds:uri="http://purl.org/dc/dcmitype/"/>
  </ds:schemaRefs>
</ds:datastoreItem>
</file>

<file path=customXml/itemProps2.xml><?xml version="1.0" encoding="utf-8"?>
<ds:datastoreItem xmlns:ds="http://schemas.openxmlformats.org/officeDocument/2006/customXml" ds:itemID="{7F401AF0-EA41-46B1-816E-61B3CD4BA3C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1553E-B975-4A4D-AFDB-C838118611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6697</TotalTime>
  <Words>19083</Words>
  <Application>Microsoft Office PowerPoint</Application>
  <PresentationFormat>Widescreen</PresentationFormat>
  <Paragraphs>1579</Paragraphs>
  <Slides>70</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Courier New</vt:lpstr>
      <vt:lpstr>Segoe UI</vt:lpstr>
      <vt:lpstr>Symbol</vt:lpstr>
      <vt:lpstr>Tahoma</vt:lpstr>
      <vt:lpstr>Times New Roman</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Reoute Diamant</dc:creator>
  <cp:lastModifiedBy>Ben Bokser</cp:lastModifiedBy>
  <cp:revision>2</cp:revision>
  <cp:lastPrinted>2022-05-31T08:19:56Z</cp:lastPrinted>
  <dcterms:created xsi:type="dcterms:W3CDTF">2021-05-26T09:35:09Z</dcterms:created>
  <dcterms:modified xsi:type="dcterms:W3CDTF">2022-06-28T00:39:36Z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ediaServiceImageTags">
    <vt:lpwstr/>
  </property>
</Properties>
</file>