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omments/modernComment_102_ED006552.xml" ContentType="application/vnd.ms-powerpoint.comments+xml"/>
  <Override PartName="/ppt/comments/modernComment_2CE_1A6CE4C7.xml" ContentType="application/vnd.ms-powerpoint.comments+xml"/>
  <Override PartName="/ppt/comments/modernComment_2CF_DC87A2D3.xml" ContentType="application/vnd.ms-powerpoint.comments+xml"/>
  <Override PartName="/ppt/notesSlides/notesSlide2.xml" ContentType="application/vnd.openxmlformats-officedocument.presentationml.notesSlide+xml"/>
  <Override PartName="/ppt/comments/modernComment_1C0_14CCD59A.xml" ContentType="application/vnd.ms-powerpoint.comments+xml"/>
  <Override PartName="/ppt/comments/modernComment_2D1_A9954019.xml" ContentType="application/vnd.ms-powerpoint.comments+xml"/>
  <Override PartName="/ppt/notesSlides/notesSlide3.xml" ContentType="application/vnd.openxmlformats-officedocument.presentationml.notesSlide+xml"/>
  <Override PartName="/ppt/comments/modernComment_2D2_7753CD7.xml" ContentType="application/vnd.ms-powerpoint.comments+xml"/>
  <Override PartName="/ppt/notesSlides/notesSlide4.xml" ContentType="application/vnd.openxmlformats-officedocument.presentationml.notesSlide+xml"/>
  <Override PartName="/ppt/comments/modernComment_2D3_925AC542.xml" ContentType="application/vnd.ms-powerpoint.comments+xml"/>
  <Override PartName="/ppt/notesSlides/notesSlide5.xml" ContentType="application/vnd.openxmlformats-officedocument.presentationml.notesSlide+xml"/>
  <Override PartName="/ppt/comments/modernComment_2D5_8A612EAB.xml" ContentType="application/vnd.ms-powerpoint.comments+xml"/>
  <Override PartName="/ppt/notesSlides/notesSlide6.xml" ContentType="application/vnd.openxmlformats-officedocument.presentationml.notesSlide+xml"/>
  <Override PartName="/ppt/comments/modernComment_2D6_BDAEA235.xml" ContentType="application/vnd.ms-powerpoint.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2D9_5EF04A46.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2A3_F27AF9A9.xml" ContentType="application/vnd.ms-powerpoint.comments+xml"/>
  <Override PartName="/ppt/notesSlides/notesSlide18.xml" ContentType="application/vnd.openxmlformats-officedocument.presentationml.notesSlide+xml"/>
  <Override PartName="/ppt/comments/modernComment_28C_FF736708.xml" ContentType="application/vnd.ms-powerpoint.comments+xml"/>
  <Override PartName="/ppt/notesSlides/notesSlide19.xml" ContentType="application/vnd.openxmlformats-officedocument.presentationml.notesSlide+xml"/>
  <Override PartName="/ppt/comments/modernComment_2E4_92D4B6BC.xml" ContentType="application/vnd.ms-powerpoint.comments+xml"/>
  <Override PartName="/ppt/comments/modernComment_2E5_6977D7B9.xml" ContentType="application/vnd.ms-powerpoint.comments+xml"/>
  <Override PartName="/ppt/comments/modernComment_2E6_F8818A36.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2ED_50D22211.xml" ContentType="application/vnd.ms-powerpoint.comments+xml"/>
  <Override PartName="/ppt/comments/modernComment_2EE_F6FB140B.xml" ContentType="application/vnd.ms-powerpoint.comments+xml"/>
  <Override PartName="/ppt/notesSlides/notesSlide26.xml" ContentType="application/vnd.openxmlformats-officedocument.presentationml.notesSlide+xml"/>
  <Override PartName="/ppt/comments/modernComment_2EF_A370F7D7.xml" ContentType="application/vnd.ms-powerpoint.comments+xml"/>
  <Override PartName="/ppt/comments/modernComment_2F0_C3470D20.xml" ContentType="application/vnd.ms-powerpoint.comments+xml"/>
  <Override PartName="/ppt/comments/modernComment_2F1_907A3558.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omments/modernComment_2F2_421E2006.xml" ContentType="application/vnd.ms-powerpoint.comment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omments/modernComment_2F6_84EB29CE.xml" ContentType="application/vnd.ms-powerpoint.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31.xml" ContentType="application/vnd.openxmlformats-officedocument.presentationml.notesSlide+xml"/>
  <Override PartName="/ppt/comments/modernComment_2F7_68F1FC66.xml" ContentType="application/vnd.ms-powerpoint.comment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omments/modernComment_2FC_7C85726.xml" ContentType="application/vnd.ms-powerpoint.comments+xml"/>
  <Override PartName="/ppt/comments/modernComment_2FD_424C44FA.xml" ContentType="application/vnd.ms-powerpoint.comment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omments/modernComment_313_6DBD7AF2.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Lst>
  <p:notesMasterIdLst>
    <p:notesMasterId r:id="rId75"/>
  </p:notesMasterIdLst>
  <p:handoutMasterIdLst>
    <p:handoutMasterId r:id="rId76"/>
  </p:handoutMasterIdLst>
  <p:sldIdLst>
    <p:sldId id="258" r:id="rId5"/>
    <p:sldId id="718" r:id="rId6"/>
    <p:sldId id="719" r:id="rId7"/>
    <p:sldId id="448" r:id="rId8"/>
    <p:sldId id="721" r:id="rId9"/>
    <p:sldId id="722" r:id="rId10"/>
    <p:sldId id="723" r:id="rId11"/>
    <p:sldId id="725" r:id="rId12"/>
    <p:sldId id="726" r:id="rId13"/>
    <p:sldId id="727" r:id="rId14"/>
    <p:sldId id="728" r:id="rId15"/>
    <p:sldId id="729" r:id="rId16"/>
    <p:sldId id="730" r:id="rId17"/>
    <p:sldId id="731" r:id="rId18"/>
    <p:sldId id="732" r:id="rId19"/>
    <p:sldId id="733" r:id="rId20"/>
    <p:sldId id="734" r:id="rId21"/>
    <p:sldId id="735" r:id="rId22"/>
    <p:sldId id="736" r:id="rId23"/>
    <p:sldId id="675" r:id="rId24"/>
    <p:sldId id="652" r:id="rId25"/>
    <p:sldId id="739" r:id="rId26"/>
    <p:sldId id="740" r:id="rId27"/>
    <p:sldId id="741" r:id="rId28"/>
    <p:sldId id="742" r:id="rId29"/>
    <p:sldId id="743" r:id="rId30"/>
    <p:sldId id="744" r:id="rId31"/>
    <p:sldId id="745" r:id="rId32"/>
    <p:sldId id="746" r:id="rId33"/>
    <p:sldId id="747" r:id="rId34"/>
    <p:sldId id="748" r:id="rId35"/>
    <p:sldId id="749" r:id="rId36"/>
    <p:sldId id="750" r:id="rId37"/>
    <p:sldId id="751" r:id="rId38"/>
    <p:sldId id="752" r:id="rId39"/>
    <p:sldId id="753" r:id="rId40"/>
    <p:sldId id="754" r:id="rId41"/>
    <p:sldId id="755" r:id="rId42"/>
    <p:sldId id="756" r:id="rId43"/>
    <p:sldId id="757" r:id="rId44"/>
    <p:sldId id="758" r:id="rId45"/>
    <p:sldId id="759" r:id="rId46"/>
    <p:sldId id="760" r:id="rId47"/>
    <p:sldId id="761" r:id="rId48"/>
    <p:sldId id="762" r:id="rId49"/>
    <p:sldId id="763" r:id="rId50"/>
    <p:sldId id="764" r:id="rId51"/>
    <p:sldId id="765" r:id="rId52"/>
    <p:sldId id="766" r:id="rId53"/>
    <p:sldId id="767" r:id="rId54"/>
    <p:sldId id="768" r:id="rId55"/>
    <p:sldId id="769" r:id="rId56"/>
    <p:sldId id="770" r:id="rId57"/>
    <p:sldId id="771" r:id="rId58"/>
    <p:sldId id="772" r:id="rId59"/>
    <p:sldId id="773" r:id="rId60"/>
    <p:sldId id="774" r:id="rId61"/>
    <p:sldId id="775" r:id="rId62"/>
    <p:sldId id="776" r:id="rId63"/>
    <p:sldId id="777" r:id="rId64"/>
    <p:sldId id="778" r:id="rId65"/>
    <p:sldId id="779" r:id="rId66"/>
    <p:sldId id="780" r:id="rId67"/>
    <p:sldId id="781" r:id="rId68"/>
    <p:sldId id="782" r:id="rId69"/>
    <p:sldId id="783" r:id="rId70"/>
    <p:sldId id="784" r:id="rId71"/>
    <p:sldId id="785" r:id="rId72"/>
    <p:sldId id="786" r:id="rId73"/>
    <p:sldId id="787" r:id="rId74"/>
  </p:sldIdLst>
  <p:sldSz cx="12192000" cy="6858000"/>
  <p:notesSz cx="7010400" cy="92964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060CC16-C721-AECF-4C5B-3CD2860388E3}" name="Alona Tsirulnikov" initials="AT" userId="S::alonat@cet.ac.il::4bbafd77-0cd3-4d60-af1e-94ad4b8daf43" providerId="AD"/>
  <p188:author id="{D41C9C50-2AF0-0BA3-9104-1AD8B84882A6}" name="Ben Bokser" initials="BB" userId="5d4848e22c1ff224" providerId="Windows Live"/>
  <p188:author id="{C14B6895-27AD-58B3-B4A0-4CE36647677E}" name="Tasneem Masri" initials="TM" userId="S::TasneemM@cet.ac.il::c9f7b723-5d18-4e7f-880f-1f101a54cd58" providerId="AD"/>
  <p188:author id="{DD10229C-F1ED-F3C4-D39A-2FF1926A8C6A}" name="Tal Mishaan Spiegel" initials="TMS" userId="S::talm@cet.ac.il::3b49d4d9-3b89-4d06-aedf-35a2972b16e6" providerId="AD"/>
  <p188:author id="{FB3328A0-F013-F3B3-C99A-9FFA353D1EA3}" name="Tal Mishaan Spiegel" initials="TMS" userId="S::TalM@cet.ac.il::3b49d4d9-3b89-4d06-aedf-35a2972b16e6" providerId="AD"/>
  <p188:author id="{32D145CE-3CEA-5153-9B39-BF37DB1552C8}" name="Alona Tsirulnikov" initials="AT" userId="S::AlonaT@cet.ac.il::4bbafd77-0cd3-4d60-af1e-94ad4b8daf43" providerId="AD"/>
  <p188:author id="{1D7B81D6-9D3D-E923-EA06-B05BF7599A32}" name="Reoute Diamant" initials="RD" userId="S::ReouteD@cet.ac.il::be6a48ef-9416-48fa-89ef-aeff849bccf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himrit Slonim Franco" initials="SSF" lastIdx="2" clrIdx="0">
    <p:extLst>
      <p:ext uri="{19B8F6BF-5375-455C-9EA6-DF929625EA0E}">
        <p15:presenceInfo xmlns:p15="http://schemas.microsoft.com/office/powerpoint/2012/main" userId="S-1-5-21-606772748-477572614-688488514-18817" providerId="AD"/>
      </p:ext>
    </p:extLst>
  </p:cmAuthor>
  <p:cmAuthor id="2" name="Shimrit Slonim Franco" initials="SF" lastIdx="1" clrIdx="1">
    <p:extLst>
      <p:ext uri="{19B8F6BF-5375-455C-9EA6-DF929625EA0E}">
        <p15:presenceInfo xmlns:p15="http://schemas.microsoft.com/office/powerpoint/2012/main" userId="S::shimrits@cet.ac.il::9e9607ab-c139-44fc-b39b-884e37ca43d9" providerId="AD"/>
      </p:ext>
    </p:extLst>
  </p:cmAuthor>
  <p:cmAuthor id="3" name="Alona Tsirulnikov" initials="AT" lastIdx="2" clrIdx="2">
    <p:extLst>
      <p:ext uri="{19B8F6BF-5375-455C-9EA6-DF929625EA0E}">
        <p15:presenceInfo xmlns:p15="http://schemas.microsoft.com/office/powerpoint/2012/main" userId="S::alonat@cet.ac.il::4bbafd77-0cd3-4d60-af1e-94ad4b8daf4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636F"/>
    <a:srgbClr val="C8E7A7"/>
    <a:srgbClr val="FFDC72"/>
    <a:srgbClr val="D9D9D9"/>
    <a:srgbClr val="7ABB33"/>
    <a:srgbClr val="A6D86E"/>
    <a:srgbClr val="B4DE86"/>
    <a:srgbClr val="9AB1B7"/>
    <a:srgbClr val="DFF1CB"/>
    <a:srgbClr val="EBF6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C333BDE-EBAB-41C8-8A10-52B6A2F690EF}" v="254" dt="2022-06-26T10:11:23.3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82623" autoAdjust="0"/>
  </p:normalViewPr>
  <p:slideViewPr>
    <p:cSldViewPr snapToGrid="0">
      <p:cViewPr>
        <p:scale>
          <a:sx n="50" d="100"/>
          <a:sy n="50" d="100"/>
        </p:scale>
        <p:origin x="1263" y="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handoutMaster" Target="handoutMasters/handoutMaster1.xml"/><Relationship Id="rId84"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82"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Bokser" userId="5d4848e22c1ff224" providerId="LiveId" clId="{8C333BDE-EBAB-41C8-8A10-52B6A2F690EF}"/>
    <pc:docChg chg="undo redo custSel addSld delSld modSld">
      <pc:chgData name="Ben Bokser" userId="5d4848e22c1ff224" providerId="LiveId" clId="{8C333BDE-EBAB-41C8-8A10-52B6A2F690EF}" dt="2022-06-26T10:12:53.473" v="44462" actId="255"/>
      <pc:docMkLst>
        <pc:docMk/>
      </pc:docMkLst>
      <pc:sldChg chg="modSp mod modCm">
        <pc:chgData name="Ben Bokser" userId="5d4848e22c1ff224" providerId="LiveId" clId="{8C333BDE-EBAB-41C8-8A10-52B6A2F690EF}" dt="2022-06-22T10:31:10.761" v="5"/>
        <pc:sldMkLst>
          <pc:docMk/>
          <pc:sldMk cId="3976226130" sldId="258"/>
        </pc:sldMkLst>
        <pc:spChg chg="mod">
          <ac:chgData name="Ben Bokser" userId="5d4848e22c1ff224" providerId="LiveId" clId="{8C333BDE-EBAB-41C8-8A10-52B6A2F690EF}" dt="2022-06-22T10:28:39.838" v="1" actId="13926"/>
          <ac:spMkLst>
            <pc:docMk/>
            <pc:sldMk cId="3976226130" sldId="258"/>
            <ac:spMk id="26" creationId="{37B36262-A99C-AD42-044C-6D73E15B3608}"/>
          </ac:spMkLst>
        </pc:spChg>
        <pc:spChg chg="mod">
          <ac:chgData name="Ben Bokser" userId="5d4848e22c1ff224" providerId="LiveId" clId="{8C333BDE-EBAB-41C8-8A10-52B6A2F690EF}" dt="2022-06-22T10:28:55.717" v="3" actId="13926"/>
          <ac:spMkLst>
            <pc:docMk/>
            <pc:sldMk cId="3976226130" sldId="258"/>
            <ac:spMk id="30" creationId="{0E2574B9-F5CA-4ACF-9D63-BA9C1916B8C6}"/>
          </ac:spMkLst>
        </pc:spChg>
      </pc:sldChg>
      <pc:sldChg chg="modSp mod modCm">
        <pc:chgData name="Ben Bokser" userId="5d4848e22c1ff224" providerId="LiveId" clId="{8C333BDE-EBAB-41C8-8A10-52B6A2F690EF}" dt="2022-06-22T10:37:35.215" v="60" actId="13926"/>
        <pc:sldMkLst>
          <pc:docMk/>
          <pc:sldMk cId="348968346" sldId="448"/>
        </pc:sldMkLst>
        <pc:spChg chg="mod">
          <ac:chgData name="Ben Bokser" userId="5d4848e22c1ff224" providerId="LiveId" clId="{8C333BDE-EBAB-41C8-8A10-52B6A2F690EF}" dt="2022-06-22T10:37:35.215" v="60" actId="13926"/>
          <ac:spMkLst>
            <pc:docMk/>
            <pc:sldMk cId="348968346" sldId="448"/>
            <ac:spMk id="6" creationId="{2BFB2428-598D-49AA-97DC-771A9DDE7F67}"/>
          </ac:spMkLst>
        </pc:spChg>
        <pc:spChg chg="mod">
          <ac:chgData name="Ben Bokser" userId="5d4848e22c1ff224" providerId="LiveId" clId="{8C333BDE-EBAB-41C8-8A10-52B6A2F690EF}" dt="2022-06-22T10:36:02.253" v="40" actId="13926"/>
          <ac:spMkLst>
            <pc:docMk/>
            <pc:sldMk cId="348968346" sldId="448"/>
            <ac:spMk id="17" creationId="{70F28F50-C7DF-59EC-24F5-EAF5A67D0112}"/>
          </ac:spMkLst>
        </pc:spChg>
        <pc:spChg chg="mod">
          <ac:chgData name="Ben Bokser" userId="5d4848e22c1ff224" providerId="LiveId" clId="{8C333BDE-EBAB-41C8-8A10-52B6A2F690EF}" dt="2022-06-22T10:34:47.356" v="19" actId="20577"/>
          <ac:spMkLst>
            <pc:docMk/>
            <pc:sldMk cId="348968346" sldId="448"/>
            <ac:spMk id="23" creationId="{17C27200-63FC-4C08-9E0E-7EC101E39F11}"/>
          </ac:spMkLst>
        </pc:spChg>
      </pc:sldChg>
      <pc:sldChg chg="modSp mod">
        <pc:chgData name="Ben Bokser" userId="5d4848e22c1ff224" providerId="LiveId" clId="{8C333BDE-EBAB-41C8-8A10-52B6A2F690EF}" dt="2022-06-22T10:32:35.950" v="9"/>
        <pc:sldMkLst>
          <pc:docMk/>
          <pc:sldMk cId="3699876563" sldId="719"/>
        </pc:sldMkLst>
        <pc:spChg chg="mod">
          <ac:chgData name="Ben Bokser" userId="5d4848e22c1ff224" providerId="LiveId" clId="{8C333BDE-EBAB-41C8-8A10-52B6A2F690EF}" dt="2022-06-22T10:32:35.950" v="9"/>
          <ac:spMkLst>
            <pc:docMk/>
            <pc:sldMk cId="3699876563" sldId="719"/>
            <ac:spMk id="8" creationId="{C273EAB8-4DCD-395C-5994-855FFD8B7913}"/>
          </ac:spMkLst>
        </pc:spChg>
      </pc:sldChg>
      <pc:sldChg chg="modSp mod addCm modCm">
        <pc:chgData name="Ben Bokser" userId="5d4848e22c1ff224" providerId="LiveId" clId="{8C333BDE-EBAB-41C8-8A10-52B6A2F690EF}" dt="2022-06-22T13:43:49.725" v="1516" actId="20577"/>
        <pc:sldMkLst>
          <pc:docMk/>
          <pc:sldMk cId="2845130777" sldId="721"/>
        </pc:sldMkLst>
        <pc:spChg chg="mod">
          <ac:chgData name="Ben Bokser" userId="5d4848e22c1ff224" providerId="LiveId" clId="{8C333BDE-EBAB-41C8-8A10-52B6A2F690EF}" dt="2022-06-22T10:38:23.471" v="105" actId="782"/>
          <ac:spMkLst>
            <pc:docMk/>
            <pc:sldMk cId="2845130777" sldId="721"/>
            <ac:spMk id="6" creationId="{20DF48BF-E162-6F4C-6A27-AA868F75FD71}"/>
          </ac:spMkLst>
        </pc:spChg>
        <pc:spChg chg="mod">
          <ac:chgData name="Ben Bokser" userId="5d4848e22c1ff224" providerId="LiveId" clId="{8C333BDE-EBAB-41C8-8A10-52B6A2F690EF}" dt="2022-06-22T13:43:49.725" v="1516" actId="20577"/>
          <ac:spMkLst>
            <pc:docMk/>
            <pc:sldMk cId="2845130777" sldId="721"/>
            <ac:spMk id="7" creationId="{ED1E8635-8E83-F27A-4709-896A55B5AA86}"/>
          </ac:spMkLst>
        </pc:spChg>
      </pc:sldChg>
      <pc:sldChg chg="modSp mod addCm modCm modNotesTx">
        <pc:chgData name="Ben Bokser" userId="5d4848e22c1ff224" providerId="LiveId" clId="{8C333BDE-EBAB-41C8-8A10-52B6A2F690EF}" dt="2022-06-23T14:08:19.320" v="4479"/>
        <pc:sldMkLst>
          <pc:docMk/>
          <pc:sldMk cId="125123799" sldId="722"/>
        </pc:sldMkLst>
        <pc:spChg chg="mod">
          <ac:chgData name="Ben Bokser" userId="5d4848e22c1ff224" providerId="LiveId" clId="{8C333BDE-EBAB-41C8-8A10-52B6A2F690EF}" dt="2022-06-22T14:24:41.603" v="2306" actId="20577"/>
          <ac:spMkLst>
            <pc:docMk/>
            <pc:sldMk cId="125123799" sldId="722"/>
            <ac:spMk id="7" creationId="{DDDB73AB-BD0B-C427-8709-8E0EAECCF2ED}"/>
          </ac:spMkLst>
        </pc:spChg>
        <pc:spChg chg="mod">
          <ac:chgData name="Ben Bokser" userId="5d4848e22c1ff224" providerId="LiveId" clId="{8C333BDE-EBAB-41C8-8A10-52B6A2F690EF}" dt="2022-06-22T14:34:43.497" v="2683" actId="20577"/>
          <ac:spMkLst>
            <pc:docMk/>
            <pc:sldMk cId="125123799" sldId="722"/>
            <ac:spMk id="12" creationId="{45EEE8F7-3954-E97C-570B-7386A0AE5129}"/>
          </ac:spMkLst>
        </pc:spChg>
        <pc:spChg chg="mod">
          <ac:chgData name="Ben Bokser" userId="5d4848e22c1ff224" providerId="LiveId" clId="{8C333BDE-EBAB-41C8-8A10-52B6A2F690EF}" dt="2022-06-22T14:28:56.380" v="2315" actId="20577"/>
          <ac:spMkLst>
            <pc:docMk/>
            <pc:sldMk cId="125123799" sldId="722"/>
            <ac:spMk id="20" creationId="{7BD35A6C-CC28-B956-5914-C7FA7D939F92}"/>
          </ac:spMkLst>
        </pc:spChg>
        <pc:graphicFrameChg chg="modGraphic">
          <ac:chgData name="Ben Bokser" userId="5d4848e22c1ff224" providerId="LiveId" clId="{8C333BDE-EBAB-41C8-8A10-52B6A2F690EF}" dt="2022-06-22T13:48:17.245" v="1526" actId="20577"/>
          <ac:graphicFrameMkLst>
            <pc:docMk/>
            <pc:sldMk cId="125123799" sldId="722"/>
            <ac:graphicFrameMk id="17" creationId="{2FCA2B94-C90C-F642-BAA3-12B95E564D7E}"/>
          </ac:graphicFrameMkLst>
        </pc:graphicFrameChg>
      </pc:sldChg>
      <pc:sldChg chg="addSp delSp modSp mod addCm modCm modNotesTx">
        <pc:chgData name="Ben Bokser" userId="5d4848e22c1ff224" providerId="LiveId" clId="{8C333BDE-EBAB-41C8-8A10-52B6A2F690EF}" dt="2022-06-23T14:18:25.763" v="5052" actId="13926"/>
        <pc:sldMkLst>
          <pc:docMk/>
          <pc:sldMk cId="2455422274" sldId="723"/>
        </pc:sldMkLst>
        <pc:spChg chg="add del mod">
          <ac:chgData name="Ben Bokser" userId="5d4848e22c1ff224" providerId="LiveId" clId="{8C333BDE-EBAB-41C8-8A10-52B6A2F690EF}" dt="2022-06-23T12:38:17.746" v="3491" actId="20577"/>
          <ac:spMkLst>
            <pc:docMk/>
            <pc:sldMk cId="2455422274" sldId="723"/>
            <ac:spMk id="6" creationId="{FAB195A3-A968-1109-579F-0913E0A76DFD}"/>
          </ac:spMkLst>
        </pc:spChg>
        <pc:spChg chg="mod">
          <ac:chgData name="Ben Bokser" userId="5d4848e22c1ff224" providerId="LiveId" clId="{8C333BDE-EBAB-41C8-8A10-52B6A2F690EF}" dt="2022-06-23T12:40:02.943" v="3678" actId="20577"/>
          <ac:spMkLst>
            <pc:docMk/>
            <pc:sldMk cId="2455422274" sldId="723"/>
            <ac:spMk id="11" creationId="{E7211FB1-EA87-D903-D8E9-A43E9514162E}"/>
          </ac:spMkLst>
        </pc:spChg>
        <pc:spChg chg="mod">
          <ac:chgData name="Ben Bokser" userId="5d4848e22c1ff224" providerId="LiveId" clId="{8C333BDE-EBAB-41C8-8A10-52B6A2F690EF}" dt="2022-06-23T14:18:25.763" v="5052" actId="13926"/>
          <ac:spMkLst>
            <pc:docMk/>
            <pc:sldMk cId="2455422274" sldId="723"/>
            <ac:spMk id="18" creationId="{D0354C7B-69C7-1098-06D9-056F36E50847}"/>
          </ac:spMkLst>
        </pc:spChg>
        <pc:spChg chg="mod">
          <ac:chgData name="Ben Bokser" userId="5d4848e22c1ff224" providerId="LiveId" clId="{8C333BDE-EBAB-41C8-8A10-52B6A2F690EF}" dt="2022-06-23T10:40:07.247" v="3486" actId="947"/>
          <ac:spMkLst>
            <pc:docMk/>
            <pc:sldMk cId="2455422274" sldId="723"/>
            <ac:spMk id="19" creationId="{95DD4920-5642-EBEB-C35F-1D3333425C79}"/>
          </ac:spMkLst>
        </pc:spChg>
        <pc:spChg chg="mod">
          <ac:chgData name="Ben Bokser" userId="5d4848e22c1ff224" providerId="LiveId" clId="{8C333BDE-EBAB-41C8-8A10-52B6A2F690EF}" dt="2022-06-23T10:40:28.079" v="3488" actId="13926"/>
          <ac:spMkLst>
            <pc:docMk/>
            <pc:sldMk cId="2455422274" sldId="723"/>
            <ac:spMk id="20" creationId="{4DF48D70-7A48-E130-8B78-2613B8801BED}"/>
          </ac:spMkLst>
        </pc:spChg>
        <pc:graphicFrameChg chg="modGraphic">
          <ac:chgData name="Ben Bokser" userId="5d4848e22c1ff224" providerId="LiveId" clId="{8C333BDE-EBAB-41C8-8A10-52B6A2F690EF}" dt="2022-06-23T10:30:37.487" v="3043" actId="947"/>
          <ac:graphicFrameMkLst>
            <pc:docMk/>
            <pc:sldMk cId="2455422274" sldId="723"/>
            <ac:graphicFrameMk id="16" creationId="{1B78677E-95FF-A48F-8D47-A70BFAA432E5}"/>
          </ac:graphicFrameMkLst>
        </pc:graphicFrameChg>
      </pc:sldChg>
      <pc:sldChg chg="modSp mod addCm modCm modNotesTx">
        <pc:chgData name="Ben Bokser" userId="5d4848e22c1ff224" providerId="LiveId" clId="{8C333BDE-EBAB-41C8-8A10-52B6A2F690EF}" dt="2022-06-23T14:19:51.697" v="5062" actId="20577"/>
        <pc:sldMkLst>
          <pc:docMk/>
          <pc:sldMk cId="2321624747" sldId="725"/>
        </pc:sldMkLst>
        <pc:spChg chg="mod">
          <ac:chgData name="Ben Bokser" userId="5d4848e22c1ff224" providerId="LiveId" clId="{8C333BDE-EBAB-41C8-8A10-52B6A2F690EF}" dt="2022-06-23T12:45:41.611" v="3716" actId="404"/>
          <ac:spMkLst>
            <pc:docMk/>
            <pc:sldMk cId="2321624747" sldId="725"/>
            <ac:spMk id="5" creationId="{80391352-DB28-2CE3-EF4A-5A482F8F0755}"/>
          </ac:spMkLst>
        </pc:spChg>
        <pc:spChg chg="mod">
          <ac:chgData name="Ben Bokser" userId="5d4848e22c1ff224" providerId="LiveId" clId="{8C333BDE-EBAB-41C8-8A10-52B6A2F690EF}" dt="2022-06-23T14:04:09.521" v="4362" actId="20577"/>
          <ac:spMkLst>
            <pc:docMk/>
            <pc:sldMk cId="2321624747" sldId="725"/>
            <ac:spMk id="6" creationId="{448CDBCD-1538-F758-DB38-226FFB43F441}"/>
          </ac:spMkLst>
        </pc:spChg>
        <pc:spChg chg="mod">
          <ac:chgData name="Ben Bokser" userId="5d4848e22c1ff224" providerId="LiveId" clId="{8C333BDE-EBAB-41C8-8A10-52B6A2F690EF}" dt="2022-06-23T14:19:51.697" v="5062" actId="20577"/>
          <ac:spMkLst>
            <pc:docMk/>
            <pc:sldMk cId="2321624747" sldId="725"/>
            <ac:spMk id="7" creationId="{B2FC802E-0145-689A-37C5-E25915CA12B4}"/>
          </ac:spMkLst>
        </pc:spChg>
        <pc:spChg chg="mod">
          <ac:chgData name="Ben Bokser" userId="5d4848e22c1ff224" providerId="LiveId" clId="{8C333BDE-EBAB-41C8-8A10-52B6A2F690EF}" dt="2022-06-23T14:04:48.746" v="4404" actId="20577"/>
          <ac:spMkLst>
            <pc:docMk/>
            <pc:sldMk cId="2321624747" sldId="725"/>
            <ac:spMk id="8" creationId="{81473D4B-DF0B-F2BD-5B11-912B6365A301}"/>
          </ac:spMkLst>
        </pc:spChg>
        <pc:spChg chg="mod">
          <ac:chgData name="Ben Bokser" userId="5d4848e22c1ff224" providerId="LiveId" clId="{8C333BDE-EBAB-41C8-8A10-52B6A2F690EF}" dt="2022-06-23T14:10:50.517" v="4626" actId="20577"/>
          <ac:spMkLst>
            <pc:docMk/>
            <pc:sldMk cId="2321624747" sldId="725"/>
            <ac:spMk id="9" creationId="{F61F6C26-B4AD-B4CD-392D-9F25BBAB2B06}"/>
          </ac:spMkLst>
        </pc:spChg>
        <pc:spChg chg="mod">
          <ac:chgData name="Ben Bokser" userId="5d4848e22c1ff224" providerId="LiveId" clId="{8C333BDE-EBAB-41C8-8A10-52B6A2F690EF}" dt="2022-06-23T14:05:51.947" v="4407" actId="947"/>
          <ac:spMkLst>
            <pc:docMk/>
            <pc:sldMk cId="2321624747" sldId="725"/>
            <ac:spMk id="17" creationId="{C99752B8-CA1C-28F4-5A64-92E8AAD63A6D}"/>
          </ac:spMkLst>
        </pc:spChg>
        <pc:spChg chg="mod">
          <ac:chgData name="Ben Bokser" userId="5d4848e22c1ff224" providerId="LiveId" clId="{8C333BDE-EBAB-41C8-8A10-52B6A2F690EF}" dt="2022-06-23T14:05:57.014" v="4408" actId="108"/>
          <ac:spMkLst>
            <pc:docMk/>
            <pc:sldMk cId="2321624747" sldId="725"/>
            <ac:spMk id="18" creationId="{998D1476-0138-BCDF-7A3D-B0621986E895}"/>
          </ac:spMkLst>
        </pc:spChg>
      </pc:sldChg>
      <pc:sldChg chg="modSp mod addCm modNotesTx">
        <pc:chgData name="Ben Bokser" userId="5d4848e22c1ff224" providerId="LiveId" clId="{8C333BDE-EBAB-41C8-8A10-52B6A2F690EF}" dt="2022-06-23T14:20:11.887" v="5094" actId="6549"/>
        <pc:sldMkLst>
          <pc:docMk/>
          <pc:sldMk cId="3182338613" sldId="726"/>
        </pc:sldMkLst>
        <pc:spChg chg="mod">
          <ac:chgData name="Ben Bokser" userId="5d4848e22c1ff224" providerId="LiveId" clId="{8C333BDE-EBAB-41C8-8A10-52B6A2F690EF}" dt="2022-06-23T14:16:56.630" v="5025" actId="20577"/>
          <ac:spMkLst>
            <pc:docMk/>
            <pc:sldMk cId="3182338613" sldId="726"/>
            <ac:spMk id="6" creationId="{19DD7A50-7A21-4478-5042-DA1E980CF75F}"/>
          </ac:spMkLst>
        </pc:spChg>
        <pc:spChg chg="mod">
          <ac:chgData name="Ben Bokser" userId="5d4848e22c1ff224" providerId="LiveId" clId="{8C333BDE-EBAB-41C8-8A10-52B6A2F690EF}" dt="2022-06-23T14:20:09.516" v="5093" actId="20577"/>
          <ac:spMkLst>
            <pc:docMk/>
            <pc:sldMk cId="3182338613" sldId="726"/>
            <ac:spMk id="7" creationId="{7F075589-CB39-0776-118D-8989D786450A}"/>
          </ac:spMkLst>
        </pc:spChg>
        <pc:spChg chg="mod">
          <ac:chgData name="Ben Bokser" userId="5d4848e22c1ff224" providerId="LiveId" clId="{8C333BDE-EBAB-41C8-8A10-52B6A2F690EF}" dt="2022-06-23T14:13:59.865" v="4691" actId="6549"/>
          <ac:spMkLst>
            <pc:docMk/>
            <pc:sldMk cId="3182338613" sldId="726"/>
            <ac:spMk id="8" creationId="{FF96F234-3317-D15F-C6F6-5E4F0D0402E3}"/>
          </ac:spMkLst>
        </pc:spChg>
        <pc:spChg chg="mod">
          <ac:chgData name="Ben Bokser" userId="5d4848e22c1ff224" providerId="LiveId" clId="{8C333BDE-EBAB-41C8-8A10-52B6A2F690EF}" dt="2022-06-23T14:11:36" v="4649" actId="6549"/>
          <ac:spMkLst>
            <pc:docMk/>
            <pc:sldMk cId="3182338613" sldId="726"/>
            <ac:spMk id="9" creationId="{21D303BB-7A66-AC68-984B-B9CA7B748683}"/>
          </ac:spMkLst>
        </pc:spChg>
        <pc:spChg chg="mod">
          <ac:chgData name="Ben Bokser" userId="5d4848e22c1ff224" providerId="LiveId" clId="{8C333BDE-EBAB-41C8-8A10-52B6A2F690EF}" dt="2022-06-23T14:12:35.406" v="4653" actId="108"/>
          <ac:spMkLst>
            <pc:docMk/>
            <pc:sldMk cId="3182338613" sldId="726"/>
            <ac:spMk id="14" creationId="{DA5AFD74-E2B2-2243-AEE2-A04BDE1D38C0}"/>
          </ac:spMkLst>
        </pc:spChg>
        <pc:spChg chg="mod">
          <ac:chgData name="Ben Bokser" userId="5d4848e22c1ff224" providerId="LiveId" clId="{8C333BDE-EBAB-41C8-8A10-52B6A2F690EF}" dt="2022-06-23T14:12:42.559" v="4657" actId="108"/>
          <ac:spMkLst>
            <pc:docMk/>
            <pc:sldMk cId="3182338613" sldId="726"/>
            <ac:spMk id="15" creationId="{22DC5E15-F3B2-56E8-1103-3F396CECA6A5}"/>
          </ac:spMkLst>
        </pc:spChg>
        <pc:picChg chg="mod">
          <ac:chgData name="Ben Bokser" userId="5d4848e22c1ff224" providerId="LiveId" clId="{8C333BDE-EBAB-41C8-8A10-52B6A2F690EF}" dt="2022-06-23T14:13:09.478" v="4660" actId="1076"/>
          <ac:picMkLst>
            <pc:docMk/>
            <pc:sldMk cId="3182338613" sldId="726"/>
            <ac:picMk id="11" creationId="{5B614E8D-6887-CC20-BBDD-87005AC93147}"/>
          </ac:picMkLst>
        </pc:picChg>
      </pc:sldChg>
      <pc:sldChg chg="modSp mod modNotesTx">
        <pc:chgData name="Ben Bokser" userId="5d4848e22c1ff224" providerId="LiveId" clId="{8C333BDE-EBAB-41C8-8A10-52B6A2F690EF}" dt="2022-06-23T15:07:25.755" v="5653" actId="20577"/>
        <pc:sldMkLst>
          <pc:docMk/>
          <pc:sldMk cId="1913229001" sldId="727"/>
        </pc:sldMkLst>
        <pc:spChg chg="mod">
          <ac:chgData name="Ben Bokser" userId="5d4848e22c1ff224" providerId="LiveId" clId="{8C333BDE-EBAB-41C8-8A10-52B6A2F690EF}" dt="2022-06-23T15:07:12.595" v="5641" actId="33524"/>
          <ac:spMkLst>
            <pc:docMk/>
            <pc:sldMk cId="1913229001" sldId="727"/>
            <ac:spMk id="7" creationId="{BD988184-EE9E-8324-C62D-78313AD980E3}"/>
          </ac:spMkLst>
        </pc:spChg>
        <pc:spChg chg="mod">
          <ac:chgData name="Ben Bokser" userId="5d4848e22c1ff224" providerId="LiveId" clId="{8C333BDE-EBAB-41C8-8A10-52B6A2F690EF}" dt="2022-06-23T15:07:25.755" v="5653" actId="20577"/>
          <ac:spMkLst>
            <pc:docMk/>
            <pc:sldMk cId="1913229001" sldId="727"/>
            <ac:spMk id="12" creationId="{E4323DF7-C8A8-34AC-E047-E0869F326CC7}"/>
          </ac:spMkLst>
        </pc:spChg>
        <pc:spChg chg="mod">
          <ac:chgData name="Ben Bokser" userId="5d4848e22c1ff224" providerId="LiveId" clId="{8C333BDE-EBAB-41C8-8A10-52B6A2F690EF}" dt="2022-06-23T14:20:44.526" v="5096" actId="108"/>
          <ac:spMkLst>
            <pc:docMk/>
            <pc:sldMk cId="1913229001" sldId="727"/>
            <ac:spMk id="20" creationId="{A69C5E56-46B5-E164-B649-C061BC5BDA4C}"/>
          </ac:spMkLst>
        </pc:spChg>
        <pc:spChg chg="mod">
          <ac:chgData name="Ben Bokser" userId="5d4848e22c1ff224" providerId="LiveId" clId="{8C333BDE-EBAB-41C8-8A10-52B6A2F690EF}" dt="2022-06-23T14:20:47.844" v="5097" actId="108"/>
          <ac:spMkLst>
            <pc:docMk/>
            <pc:sldMk cId="1913229001" sldId="727"/>
            <ac:spMk id="21" creationId="{41A73B66-78E4-246D-F31A-16DAAC7CFC2E}"/>
          </ac:spMkLst>
        </pc:spChg>
        <pc:graphicFrameChg chg="modGraphic">
          <ac:chgData name="Ben Bokser" userId="5d4848e22c1ff224" providerId="LiveId" clId="{8C333BDE-EBAB-41C8-8A10-52B6A2F690EF}" dt="2022-06-23T14:21:19.267" v="5102" actId="400"/>
          <ac:graphicFrameMkLst>
            <pc:docMk/>
            <pc:sldMk cId="1913229001" sldId="727"/>
            <ac:graphicFrameMk id="19" creationId="{E17D2672-29BC-1F38-9F56-B5E8417CDF33}"/>
          </ac:graphicFrameMkLst>
        </pc:graphicFrameChg>
      </pc:sldChg>
      <pc:sldChg chg="modSp mod modNotesTx">
        <pc:chgData name="Ben Bokser" userId="5d4848e22c1ff224" providerId="LiveId" clId="{8C333BDE-EBAB-41C8-8A10-52B6A2F690EF}" dt="2022-06-23T16:01:29.487" v="6580" actId="6549"/>
        <pc:sldMkLst>
          <pc:docMk/>
          <pc:sldMk cId="3904944772" sldId="728"/>
        </pc:sldMkLst>
        <pc:spChg chg="mod">
          <ac:chgData name="Ben Bokser" userId="5d4848e22c1ff224" providerId="LiveId" clId="{8C333BDE-EBAB-41C8-8A10-52B6A2F690EF}" dt="2022-06-23T15:21:01.480" v="6453" actId="14100"/>
          <ac:spMkLst>
            <pc:docMk/>
            <pc:sldMk cId="3904944772" sldId="728"/>
            <ac:spMk id="6" creationId="{C35D577E-2900-FF8F-9DC5-6AB9F58AD07A}"/>
          </ac:spMkLst>
        </pc:spChg>
        <pc:spChg chg="mod">
          <ac:chgData name="Ben Bokser" userId="5d4848e22c1ff224" providerId="LiveId" clId="{8C333BDE-EBAB-41C8-8A10-52B6A2F690EF}" dt="2022-06-23T15:22:37.875" v="6579" actId="20577"/>
          <ac:spMkLst>
            <pc:docMk/>
            <pc:sldMk cId="3904944772" sldId="728"/>
            <ac:spMk id="11" creationId="{AC825148-4206-D46B-E784-DB418C843E03}"/>
          </ac:spMkLst>
        </pc:spChg>
        <pc:spChg chg="mod">
          <ac:chgData name="Ben Bokser" userId="5d4848e22c1ff224" providerId="LiveId" clId="{8C333BDE-EBAB-41C8-8A10-52B6A2F690EF}" dt="2022-06-23T15:11:01.582" v="5654" actId="13926"/>
          <ac:spMkLst>
            <pc:docMk/>
            <pc:sldMk cId="3904944772" sldId="728"/>
            <ac:spMk id="18" creationId="{96D8B719-44F8-8E8F-4BD6-2841B2461AB1}"/>
          </ac:spMkLst>
        </pc:spChg>
        <pc:spChg chg="mod">
          <ac:chgData name="Ben Bokser" userId="5d4848e22c1ff224" providerId="LiveId" clId="{8C333BDE-EBAB-41C8-8A10-52B6A2F690EF}" dt="2022-06-23T15:11:04.457" v="5655" actId="13926"/>
          <ac:spMkLst>
            <pc:docMk/>
            <pc:sldMk cId="3904944772" sldId="728"/>
            <ac:spMk id="19" creationId="{6C3B3750-AE2B-1477-0C1E-BDD5D990B6BC}"/>
          </ac:spMkLst>
        </pc:spChg>
      </pc:sldChg>
      <pc:sldChg chg="modSp mod addCm delCm modCm modNotesTx">
        <pc:chgData name="Ben Bokser" userId="5d4848e22c1ff224" providerId="LiveId" clId="{8C333BDE-EBAB-41C8-8A10-52B6A2F690EF}" dt="2022-06-23T22:31:31.639" v="7346" actId="6549"/>
        <pc:sldMkLst>
          <pc:docMk/>
          <pc:sldMk cId="1592805958" sldId="729"/>
        </pc:sldMkLst>
        <pc:spChg chg="mod">
          <ac:chgData name="Ben Bokser" userId="5d4848e22c1ff224" providerId="LiveId" clId="{8C333BDE-EBAB-41C8-8A10-52B6A2F690EF}" dt="2022-06-23T22:25:48.261" v="7216" actId="20577"/>
          <ac:spMkLst>
            <pc:docMk/>
            <pc:sldMk cId="1592805958" sldId="729"/>
            <ac:spMk id="6" creationId="{F054B17A-12B5-0DA8-BEDA-46FDBBBFF090}"/>
          </ac:spMkLst>
        </pc:spChg>
        <pc:spChg chg="mod">
          <ac:chgData name="Ben Bokser" userId="5d4848e22c1ff224" providerId="LiveId" clId="{8C333BDE-EBAB-41C8-8A10-52B6A2F690EF}" dt="2022-06-23T22:30:06.513" v="7345" actId="6549"/>
          <ac:spMkLst>
            <pc:docMk/>
            <pc:sldMk cId="1592805958" sldId="729"/>
            <ac:spMk id="11" creationId="{5AE3DE4A-4BF4-5C98-3485-181DD6246C91}"/>
          </ac:spMkLst>
        </pc:spChg>
        <pc:spChg chg="mod">
          <ac:chgData name="Ben Bokser" userId="5d4848e22c1ff224" providerId="LiveId" clId="{8C333BDE-EBAB-41C8-8A10-52B6A2F690EF}" dt="2022-06-23T22:03:49.530" v="6582" actId="400"/>
          <ac:spMkLst>
            <pc:docMk/>
            <pc:sldMk cId="1592805958" sldId="729"/>
            <ac:spMk id="18" creationId="{36E20EEF-6CC0-51EF-5D69-3A882D662732}"/>
          </ac:spMkLst>
        </pc:spChg>
        <pc:spChg chg="mod">
          <ac:chgData name="Ben Bokser" userId="5d4848e22c1ff224" providerId="LiveId" clId="{8C333BDE-EBAB-41C8-8A10-52B6A2F690EF}" dt="2022-06-23T22:03:56.734" v="6584" actId="13926"/>
          <ac:spMkLst>
            <pc:docMk/>
            <pc:sldMk cId="1592805958" sldId="729"/>
            <ac:spMk id="19" creationId="{9B76E69A-E6FF-379F-7046-5EB4A71F09FF}"/>
          </ac:spMkLst>
        </pc:spChg>
        <pc:graphicFrameChg chg="modGraphic">
          <ac:chgData name="Ben Bokser" userId="5d4848e22c1ff224" providerId="LiveId" clId="{8C333BDE-EBAB-41C8-8A10-52B6A2F690EF}" dt="2022-06-23T22:06:08.117" v="6761" actId="13926"/>
          <ac:graphicFrameMkLst>
            <pc:docMk/>
            <pc:sldMk cId="1592805958" sldId="729"/>
            <ac:graphicFrameMk id="21" creationId="{A8C24D18-B459-6D6E-AAF3-FCDD5A252DC3}"/>
          </ac:graphicFrameMkLst>
        </pc:graphicFrameChg>
      </pc:sldChg>
      <pc:sldChg chg="modSp mod modNotesTx">
        <pc:chgData name="Ben Bokser" userId="5d4848e22c1ff224" providerId="LiveId" clId="{8C333BDE-EBAB-41C8-8A10-52B6A2F690EF}" dt="2022-06-23T23:01:15.353" v="8126" actId="6549"/>
        <pc:sldMkLst>
          <pc:docMk/>
          <pc:sldMk cId="2573065614" sldId="730"/>
        </pc:sldMkLst>
        <pc:spChg chg="mod">
          <ac:chgData name="Ben Bokser" userId="5d4848e22c1ff224" providerId="LiveId" clId="{8C333BDE-EBAB-41C8-8A10-52B6A2F690EF}" dt="2022-06-23T22:32:14.044" v="7358" actId="782"/>
          <ac:spMkLst>
            <pc:docMk/>
            <pc:sldMk cId="2573065614" sldId="730"/>
            <ac:spMk id="5" creationId="{5F33E06D-3D64-BC2B-9AF2-AEBA18546A18}"/>
          </ac:spMkLst>
        </pc:spChg>
        <pc:spChg chg="mod">
          <ac:chgData name="Ben Bokser" userId="5d4848e22c1ff224" providerId="LiveId" clId="{8C333BDE-EBAB-41C8-8A10-52B6A2F690EF}" dt="2022-06-23T22:38:51.207" v="7894" actId="20577"/>
          <ac:spMkLst>
            <pc:docMk/>
            <pc:sldMk cId="2573065614" sldId="730"/>
            <ac:spMk id="6" creationId="{B903D5A8-D64D-D64F-1C01-316063927219}"/>
          </ac:spMkLst>
        </pc:spChg>
        <pc:spChg chg="mod">
          <ac:chgData name="Ben Bokser" userId="5d4848e22c1ff224" providerId="LiveId" clId="{8C333BDE-EBAB-41C8-8A10-52B6A2F690EF}" dt="2022-06-23T23:01:05.459" v="8125" actId="948"/>
          <ac:spMkLst>
            <pc:docMk/>
            <pc:sldMk cId="2573065614" sldId="730"/>
            <ac:spMk id="7" creationId="{6BD2635E-1BCD-4647-E579-20669253BF0D}"/>
          </ac:spMkLst>
        </pc:spChg>
        <pc:spChg chg="mod">
          <ac:chgData name="Ben Bokser" userId="5d4848e22c1ff224" providerId="LiveId" clId="{8C333BDE-EBAB-41C8-8A10-52B6A2F690EF}" dt="2022-06-23T23:00:25.437" v="8082" actId="20577"/>
          <ac:spMkLst>
            <pc:docMk/>
            <pc:sldMk cId="2573065614" sldId="730"/>
            <ac:spMk id="8" creationId="{65A51D83-2DBC-FB7D-72E1-35C28687AF15}"/>
          </ac:spMkLst>
        </pc:spChg>
        <pc:spChg chg="mod">
          <ac:chgData name="Ben Bokser" userId="5d4848e22c1ff224" providerId="LiveId" clId="{8C333BDE-EBAB-41C8-8A10-52B6A2F690EF}" dt="2022-06-23T22:42:50.123" v="8040" actId="6549"/>
          <ac:spMkLst>
            <pc:docMk/>
            <pc:sldMk cId="2573065614" sldId="730"/>
            <ac:spMk id="9" creationId="{09D65CB6-5C07-CEA2-99AE-6C091147AC41}"/>
          </ac:spMkLst>
        </pc:spChg>
      </pc:sldChg>
      <pc:sldChg chg="modSp mod modNotesTx">
        <pc:chgData name="Ben Bokser" userId="5d4848e22c1ff224" providerId="LiveId" clId="{8C333BDE-EBAB-41C8-8A10-52B6A2F690EF}" dt="2022-06-23T23:33:28.868" v="9337" actId="6549"/>
        <pc:sldMkLst>
          <pc:docMk/>
          <pc:sldMk cId="1422190173" sldId="731"/>
        </pc:sldMkLst>
        <pc:spChg chg="mod">
          <ac:chgData name="Ben Bokser" userId="5d4848e22c1ff224" providerId="LiveId" clId="{8C333BDE-EBAB-41C8-8A10-52B6A2F690EF}" dt="2022-06-23T23:27:46.093" v="9133" actId="20577"/>
          <ac:spMkLst>
            <pc:docMk/>
            <pc:sldMk cId="1422190173" sldId="731"/>
            <ac:spMk id="5" creationId="{339CA922-F727-A328-B81B-6960927C8624}"/>
          </ac:spMkLst>
        </pc:spChg>
        <pc:spChg chg="mod">
          <ac:chgData name="Ben Bokser" userId="5d4848e22c1ff224" providerId="LiveId" clId="{8C333BDE-EBAB-41C8-8A10-52B6A2F690EF}" dt="2022-06-23T23:10:52.733" v="8303" actId="14100"/>
          <ac:spMkLst>
            <pc:docMk/>
            <pc:sldMk cId="1422190173" sldId="731"/>
            <ac:spMk id="6" creationId="{497EBE61-2AC9-DE20-5B7B-F80C104AB240}"/>
          </ac:spMkLst>
        </pc:spChg>
        <pc:spChg chg="mod">
          <ac:chgData name="Ben Bokser" userId="5d4848e22c1ff224" providerId="LiveId" clId="{8C333BDE-EBAB-41C8-8A10-52B6A2F690EF}" dt="2022-06-23T23:19:13.803" v="8758" actId="20577"/>
          <ac:spMkLst>
            <pc:docMk/>
            <pc:sldMk cId="1422190173" sldId="731"/>
            <ac:spMk id="7" creationId="{D91A006D-63C0-14ED-CA16-26BFEFE19F13}"/>
          </ac:spMkLst>
        </pc:spChg>
        <pc:spChg chg="mod">
          <ac:chgData name="Ben Bokser" userId="5d4848e22c1ff224" providerId="LiveId" clId="{8C333BDE-EBAB-41C8-8A10-52B6A2F690EF}" dt="2022-06-23T23:33:24.999" v="9336" actId="14100"/>
          <ac:spMkLst>
            <pc:docMk/>
            <pc:sldMk cId="1422190173" sldId="731"/>
            <ac:spMk id="9" creationId="{FBCB753E-4089-BE3A-94FA-3558D5AF712B}"/>
          </ac:spMkLst>
        </pc:spChg>
        <pc:spChg chg="mod">
          <ac:chgData name="Ben Bokser" userId="5d4848e22c1ff224" providerId="LiveId" clId="{8C333BDE-EBAB-41C8-8A10-52B6A2F690EF}" dt="2022-06-23T23:22:48.990" v="9044" actId="20577"/>
          <ac:spMkLst>
            <pc:docMk/>
            <pc:sldMk cId="1422190173" sldId="731"/>
            <ac:spMk id="11" creationId="{A7C741D5-F993-E0AA-CE59-F2422CE58546}"/>
          </ac:spMkLst>
        </pc:spChg>
        <pc:picChg chg="mod">
          <ac:chgData name="Ben Bokser" userId="5d4848e22c1ff224" providerId="LiveId" clId="{8C333BDE-EBAB-41C8-8A10-52B6A2F690EF}" dt="2022-06-23T23:21:00.996" v="8763" actId="1076"/>
          <ac:picMkLst>
            <pc:docMk/>
            <pc:sldMk cId="1422190173" sldId="731"/>
            <ac:picMk id="10" creationId="{70B64E6B-6401-4AD5-9317-FF5D78C6DAB4}"/>
          </ac:picMkLst>
        </pc:picChg>
      </pc:sldChg>
      <pc:sldChg chg="modSp mod modNotesTx">
        <pc:chgData name="Ben Bokser" userId="5d4848e22c1ff224" providerId="LiveId" clId="{8C333BDE-EBAB-41C8-8A10-52B6A2F690EF}" dt="2022-06-24T00:20:38.927" v="11519" actId="6549"/>
        <pc:sldMkLst>
          <pc:docMk/>
          <pc:sldMk cId="4004740004" sldId="732"/>
        </pc:sldMkLst>
        <pc:spChg chg="mod">
          <ac:chgData name="Ben Bokser" userId="5d4848e22c1ff224" providerId="LiveId" clId="{8C333BDE-EBAB-41C8-8A10-52B6A2F690EF}" dt="2022-06-23T23:29:22.653" v="9194" actId="20577"/>
          <ac:spMkLst>
            <pc:docMk/>
            <pc:sldMk cId="4004740004" sldId="732"/>
            <ac:spMk id="6" creationId="{2FD951A4-9331-58DF-3C44-B5FBE77D93BF}"/>
          </ac:spMkLst>
        </pc:spChg>
        <pc:spChg chg="mod">
          <ac:chgData name="Ben Bokser" userId="5d4848e22c1ff224" providerId="LiveId" clId="{8C333BDE-EBAB-41C8-8A10-52B6A2F690EF}" dt="2022-06-24T00:10:07.576" v="11349" actId="6549"/>
          <ac:spMkLst>
            <pc:docMk/>
            <pc:sldMk cId="4004740004" sldId="732"/>
            <ac:spMk id="7" creationId="{1C581CAD-2AA0-5453-1E23-140B0FE2A602}"/>
          </ac:spMkLst>
        </pc:spChg>
        <pc:spChg chg="mod">
          <ac:chgData name="Ben Bokser" userId="5d4848e22c1ff224" providerId="LiveId" clId="{8C333BDE-EBAB-41C8-8A10-52B6A2F690EF}" dt="2022-06-24T00:14:00.271" v="11518" actId="20577"/>
          <ac:spMkLst>
            <pc:docMk/>
            <pc:sldMk cId="4004740004" sldId="732"/>
            <ac:spMk id="8" creationId="{8AA02DFC-C162-268E-A05C-DC5513FC922F}"/>
          </ac:spMkLst>
        </pc:spChg>
        <pc:spChg chg="mod">
          <ac:chgData name="Ben Bokser" userId="5d4848e22c1ff224" providerId="LiveId" clId="{8C333BDE-EBAB-41C8-8A10-52B6A2F690EF}" dt="2022-06-23T23:33:45.106" v="9339" actId="782"/>
          <ac:spMkLst>
            <pc:docMk/>
            <pc:sldMk cId="4004740004" sldId="732"/>
            <ac:spMk id="11" creationId="{6126BA0A-DDDB-E671-E0E3-9970F49A4A3A}"/>
          </ac:spMkLst>
        </pc:spChg>
        <pc:spChg chg="mod">
          <ac:chgData name="Ben Bokser" userId="5d4848e22c1ff224" providerId="LiveId" clId="{8C333BDE-EBAB-41C8-8A10-52B6A2F690EF}" dt="2022-06-23T23:37:45.493" v="9455" actId="782"/>
          <ac:spMkLst>
            <pc:docMk/>
            <pc:sldMk cId="4004740004" sldId="732"/>
            <ac:spMk id="12" creationId="{D168B007-CE65-092F-9C57-940227DC310D}"/>
          </ac:spMkLst>
        </pc:spChg>
      </pc:sldChg>
      <pc:sldChg chg="modSp mod modNotesTx">
        <pc:chgData name="Ben Bokser" userId="5d4848e22c1ff224" providerId="LiveId" clId="{8C333BDE-EBAB-41C8-8A10-52B6A2F690EF}" dt="2022-06-24T00:54:05.338" v="12875" actId="14100"/>
        <pc:sldMkLst>
          <pc:docMk/>
          <pc:sldMk cId="3741914575" sldId="733"/>
        </pc:sldMkLst>
        <pc:spChg chg="mod">
          <ac:chgData name="Ben Bokser" userId="5d4848e22c1ff224" providerId="LiveId" clId="{8C333BDE-EBAB-41C8-8A10-52B6A2F690EF}" dt="2022-06-24T00:27:42.589" v="11556" actId="20577"/>
          <ac:spMkLst>
            <pc:docMk/>
            <pc:sldMk cId="3741914575" sldId="733"/>
            <ac:spMk id="5" creationId="{AA6AB2B1-45A6-6025-DFCF-9A8824C493DE}"/>
          </ac:spMkLst>
        </pc:spChg>
        <pc:spChg chg="mod">
          <ac:chgData name="Ben Bokser" userId="5d4848e22c1ff224" providerId="LiveId" clId="{8C333BDE-EBAB-41C8-8A10-52B6A2F690EF}" dt="2022-06-24T00:54:05.338" v="12875" actId="14100"/>
          <ac:spMkLst>
            <pc:docMk/>
            <pc:sldMk cId="3741914575" sldId="733"/>
            <ac:spMk id="6" creationId="{D40639D3-1F98-DFBE-9F77-687DB86A95AC}"/>
          </ac:spMkLst>
        </pc:spChg>
        <pc:spChg chg="mod">
          <ac:chgData name="Ben Bokser" userId="5d4848e22c1ff224" providerId="LiveId" clId="{8C333BDE-EBAB-41C8-8A10-52B6A2F690EF}" dt="2022-06-24T00:51:32.391" v="12651" actId="14100"/>
          <ac:spMkLst>
            <pc:docMk/>
            <pc:sldMk cId="3741914575" sldId="733"/>
            <ac:spMk id="8" creationId="{6F7F6C24-E0B4-87E1-5183-6C3E734F355C}"/>
          </ac:spMkLst>
        </pc:spChg>
        <pc:spChg chg="mod">
          <ac:chgData name="Ben Bokser" userId="5d4848e22c1ff224" providerId="LiveId" clId="{8C333BDE-EBAB-41C8-8A10-52B6A2F690EF}" dt="2022-06-24T00:52:05.839" v="12658" actId="14100"/>
          <ac:spMkLst>
            <pc:docMk/>
            <pc:sldMk cId="3741914575" sldId="733"/>
            <ac:spMk id="10" creationId="{03695BEE-A808-5907-47DA-8547D58ECC06}"/>
          </ac:spMkLst>
        </pc:spChg>
        <pc:spChg chg="mod">
          <ac:chgData name="Ben Bokser" userId="5d4848e22c1ff224" providerId="LiveId" clId="{8C333BDE-EBAB-41C8-8A10-52B6A2F690EF}" dt="2022-06-24T00:50:41.175" v="12550" actId="20577"/>
          <ac:spMkLst>
            <pc:docMk/>
            <pc:sldMk cId="3741914575" sldId="733"/>
            <ac:spMk id="11" creationId="{362F04E5-2434-D2A6-B573-19D239E39AC0}"/>
          </ac:spMkLst>
        </pc:spChg>
        <pc:spChg chg="mod">
          <ac:chgData name="Ben Bokser" userId="5d4848e22c1ff224" providerId="LiveId" clId="{8C333BDE-EBAB-41C8-8A10-52B6A2F690EF}" dt="2022-06-24T00:28:40.293" v="11621" actId="20577"/>
          <ac:spMkLst>
            <pc:docMk/>
            <pc:sldMk cId="3741914575" sldId="733"/>
            <ac:spMk id="12" creationId="{6237D1A6-503B-70F9-F641-D0365A72ACB8}"/>
          </ac:spMkLst>
        </pc:spChg>
        <pc:graphicFrameChg chg="mod modGraphic">
          <ac:chgData name="Ben Bokser" userId="5d4848e22c1ff224" providerId="LiveId" clId="{8C333BDE-EBAB-41C8-8A10-52B6A2F690EF}" dt="2022-06-24T00:48:59.802" v="12389" actId="20577"/>
          <ac:graphicFrameMkLst>
            <pc:docMk/>
            <pc:sldMk cId="3741914575" sldId="733"/>
            <ac:graphicFrameMk id="7" creationId="{CEF7C880-CB02-6A82-700E-888D6D42CAB7}"/>
          </ac:graphicFrameMkLst>
        </pc:graphicFrameChg>
      </pc:sldChg>
      <pc:sldChg chg="modSp mod modNotesTx">
        <pc:chgData name="Ben Bokser" userId="5d4848e22c1ff224" providerId="LiveId" clId="{8C333BDE-EBAB-41C8-8A10-52B6A2F690EF}" dt="2022-06-24T09:50:18.509" v="14640" actId="6549"/>
        <pc:sldMkLst>
          <pc:docMk/>
          <pc:sldMk cId="2571456332" sldId="734"/>
        </pc:sldMkLst>
        <pc:spChg chg="mod">
          <ac:chgData name="Ben Bokser" userId="5d4848e22c1ff224" providerId="LiveId" clId="{8C333BDE-EBAB-41C8-8A10-52B6A2F690EF}" dt="2022-06-24T00:54:38.676" v="12911" actId="20577"/>
          <ac:spMkLst>
            <pc:docMk/>
            <pc:sldMk cId="2571456332" sldId="734"/>
            <ac:spMk id="5" creationId="{CB58E93C-FCE0-09F3-4158-D1B2C1BE6F18}"/>
          </ac:spMkLst>
        </pc:spChg>
        <pc:spChg chg="mod">
          <ac:chgData name="Ben Bokser" userId="5d4848e22c1ff224" providerId="LiveId" clId="{8C333BDE-EBAB-41C8-8A10-52B6A2F690EF}" dt="2022-06-24T01:08:03.701" v="14381" actId="20577"/>
          <ac:spMkLst>
            <pc:docMk/>
            <pc:sldMk cId="2571456332" sldId="734"/>
            <ac:spMk id="6" creationId="{E3BE1DC7-3DDE-07F6-74D4-C2DBF8F69CC3}"/>
          </ac:spMkLst>
        </pc:spChg>
        <pc:spChg chg="mod">
          <ac:chgData name="Ben Bokser" userId="5d4848e22c1ff224" providerId="LiveId" clId="{8C333BDE-EBAB-41C8-8A10-52B6A2F690EF}" dt="2022-06-24T09:49:48.122" v="14634" actId="1076"/>
          <ac:spMkLst>
            <pc:docMk/>
            <pc:sldMk cId="2571456332" sldId="734"/>
            <ac:spMk id="7" creationId="{5BE7451A-BAF9-BFD6-43C5-44994F95DF0D}"/>
          </ac:spMkLst>
        </pc:spChg>
        <pc:spChg chg="mod">
          <ac:chgData name="Ben Bokser" userId="5d4848e22c1ff224" providerId="LiveId" clId="{8C333BDE-EBAB-41C8-8A10-52B6A2F690EF}" dt="2022-06-24T09:50:13.870" v="14639" actId="14100"/>
          <ac:spMkLst>
            <pc:docMk/>
            <pc:sldMk cId="2571456332" sldId="734"/>
            <ac:spMk id="8" creationId="{A3A0446F-9B82-51E3-8277-53F39E976DDA}"/>
          </ac:spMkLst>
        </pc:spChg>
        <pc:spChg chg="mod">
          <ac:chgData name="Ben Bokser" userId="5d4848e22c1ff224" providerId="LiveId" clId="{8C333BDE-EBAB-41C8-8A10-52B6A2F690EF}" dt="2022-06-24T09:49:54.358" v="14636" actId="14100"/>
          <ac:spMkLst>
            <pc:docMk/>
            <pc:sldMk cId="2571456332" sldId="734"/>
            <ac:spMk id="9" creationId="{C8B7C69C-245F-1558-9063-8499386CAFB4}"/>
          </ac:spMkLst>
        </pc:spChg>
      </pc:sldChg>
      <pc:sldChg chg="modSp mod modNotesTx">
        <pc:chgData name="Ben Bokser" userId="5d4848e22c1ff224" providerId="LiveId" clId="{8C333BDE-EBAB-41C8-8A10-52B6A2F690EF}" dt="2022-06-25T18:27:10.361" v="16596" actId="14100"/>
        <pc:sldMkLst>
          <pc:docMk/>
          <pc:sldMk cId="3794480234" sldId="735"/>
        </pc:sldMkLst>
        <pc:spChg chg="mod">
          <ac:chgData name="Ben Bokser" userId="5d4848e22c1ff224" providerId="LiveId" clId="{8C333BDE-EBAB-41C8-8A10-52B6A2F690EF}" dt="2022-06-24T10:25:15.639" v="14697" actId="20577"/>
          <ac:spMkLst>
            <pc:docMk/>
            <pc:sldMk cId="3794480234" sldId="735"/>
            <ac:spMk id="5" creationId="{52B08B23-0206-081A-B0B2-C461C37D369A}"/>
          </ac:spMkLst>
        </pc:spChg>
        <pc:spChg chg="mod">
          <ac:chgData name="Ben Bokser" userId="5d4848e22c1ff224" providerId="LiveId" clId="{8C333BDE-EBAB-41C8-8A10-52B6A2F690EF}" dt="2022-06-25T18:11:17.984" v="16495" actId="20577"/>
          <ac:spMkLst>
            <pc:docMk/>
            <pc:sldMk cId="3794480234" sldId="735"/>
            <ac:spMk id="7" creationId="{7F76D4E8-44BD-E6FC-AB72-6CE00B38966A}"/>
          </ac:spMkLst>
        </pc:spChg>
        <pc:spChg chg="mod">
          <ac:chgData name="Ben Bokser" userId="5d4848e22c1ff224" providerId="LiveId" clId="{8C333BDE-EBAB-41C8-8A10-52B6A2F690EF}" dt="2022-06-25T18:11:11.157" v="16489" actId="14100"/>
          <ac:spMkLst>
            <pc:docMk/>
            <pc:sldMk cId="3794480234" sldId="735"/>
            <ac:spMk id="8" creationId="{5B816EB2-1874-61BB-ADC0-782D777F792D}"/>
          </ac:spMkLst>
        </pc:spChg>
        <pc:spChg chg="mod">
          <ac:chgData name="Ben Bokser" userId="5d4848e22c1ff224" providerId="LiveId" clId="{8C333BDE-EBAB-41C8-8A10-52B6A2F690EF}" dt="2022-06-25T18:27:10.361" v="16596" actId="14100"/>
          <ac:spMkLst>
            <pc:docMk/>
            <pc:sldMk cId="3794480234" sldId="735"/>
            <ac:spMk id="12" creationId="{61E3F5A6-2040-160A-CE80-2B48D72564E6}"/>
          </ac:spMkLst>
        </pc:spChg>
        <pc:spChg chg="mod">
          <ac:chgData name="Ben Bokser" userId="5d4848e22c1ff224" providerId="LiveId" clId="{8C333BDE-EBAB-41C8-8A10-52B6A2F690EF}" dt="2022-06-25T18:26:04.490" v="16543" actId="14100"/>
          <ac:spMkLst>
            <pc:docMk/>
            <pc:sldMk cId="3794480234" sldId="735"/>
            <ac:spMk id="13" creationId="{8AA79885-44D5-0DE8-8A73-16B5AA522EDF}"/>
          </ac:spMkLst>
        </pc:spChg>
        <pc:graphicFrameChg chg="mod modGraphic">
          <ac:chgData name="Ben Bokser" userId="5d4848e22c1ff224" providerId="LiveId" clId="{8C333BDE-EBAB-41C8-8A10-52B6A2F690EF}" dt="2022-06-25T17:44:26.579" v="15795" actId="14100"/>
          <ac:graphicFrameMkLst>
            <pc:docMk/>
            <pc:sldMk cId="3794480234" sldId="735"/>
            <ac:graphicFrameMk id="6" creationId="{AA283053-18D1-D07A-E156-EC3E13108E8E}"/>
          </ac:graphicFrameMkLst>
        </pc:graphicFrameChg>
        <pc:graphicFrameChg chg="mod modGraphic">
          <ac:chgData name="Ben Bokser" userId="5d4848e22c1ff224" providerId="LiveId" clId="{8C333BDE-EBAB-41C8-8A10-52B6A2F690EF}" dt="2022-06-25T18:04:47.389" v="16386"/>
          <ac:graphicFrameMkLst>
            <pc:docMk/>
            <pc:sldMk cId="3794480234" sldId="735"/>
            <ac:graphicFrameMk id="9" creationId="{70893A2A-FBF0-5087-0026-B9B6C2E3F6AF}"/>
          </ac:graphicFrameMkLst>
        </pc:graphicFrameChg>
      </pc:sldChg>
      <pc:sldChg chg="modSp mod modNotesTx">
        <pc:chgData name="Ben Bokser" userId="5d4848e22c1ff224" providerId="LiveId" clId="{8C333BDE-EBAB-41C8-8A10-52B6A2F690EF}" dt="2022-06-25T21:03:21.679" v="17555" actId="14100"/>
        <pc:sldMkLst>
          <pc:docMk/>
          <pc:sldMk cId="2450667905" sldId="736"/>
        </pc:sldMkLst>
        <pc:spChg chg="mod">
          <ac:chgData name="Ben Bokser" userId="5d4848e22c1ff224" providerId="LiveId" clId="{8C333BDE-EBAB-41C8-8A10-52B6A2F690EF}" dt="2022-06-25T20:28:49.017" v="16669" actId="782"/>
          <ac:spMkLst>
            <pc:docMk/>
            <pc:sldMk cId="2450667905" sldId="736"/>
            <ac:spMk id="5" creationId="{298A25C0-8EFB-6B0C-353D-C90D180A92F7}"/>
          </ac:spMkLst>
        </pc:spChg>
        <pc:spChg chg="mod">
          <ac:chgData name="Ben Bokser" userId="5d4848e22c1ff224" providerId="LiveId" clId="{8C333BDE-EBAB-41C8-8A10-52B6A2F690EF}" dt="2022-06-25T21:03:02.974" v="17551" actId="782"/>
          <ac:spMkLst>
            <pc:docMk/>
            <pc:sldMk cId="2450667905" sldId="736"/>
            <ac:spMk id="7" creationId="{9727D2AB-C7EB-C117-6355-69C1A3FED6A4}"/>
          </ac:spMkLst>
        </pc:spChg>
        <pc:spChg chg="mod">
          <ac:chgData name="Ben Bokser" userId="5d4848e22c1ff224" providerId="LiveId" clId="{8C333BDE-EBAB-41C8-8A10-52B6A2F690EF}" dt="2022-06-25T21:03:21.679" v="17555" actId="14100"/>
          <ac:spMkLst>
            <pc:docMk/>
            <pc:sldMk cId="2450667905" sldId="736"/>
            <ac:spMk id="8" creationId="{6FA082DA-398F-8AEE-55E7-E05CBE5FF123}"/>
          </ac:spMkLst>
        </pc:spChg>
        <pc:graphicFrameChg chg="mod modGraphic">
          <ac:chgData name="Ben Bokser" userId="5d4848e22c1ff224" providerId="LiveId" clId="{8C333BDE-EBAB-41C8-8A10-52B6A2F690EF}" dt="2022-06-25T20:46:37.777" v="17548" actId="782"/>
          <ac:graphicFrameMkLst>
            <pc:docMk/>
            <pc:sldMk cId="2450667905" sldId="736"/>
            <ac:graphicFrameMk id="6" creationId="{925521CD-AC66-21B9-A40D-40C33B40AF34}"/>
          </ac:graphicFrameMkLst>
        </pc:graphicFrameChg>
      </pc:sldChg>
      <pc:sldChg chg="modSp mod modNotesTx">
        <pc:chgData name="Ben Bokser" userId="5d4848e22c1ff224" providerId="LiveId" clId="{8C333BDE-EBAB-41C8-8A10-52B6A2F690EF}" dt="2022-06-25T22:27:24.243" v="20024" actId="404"/>
        <pc:sldMkLst>
          <pc:docMk/>
          <pc:sldMk cId="3805318435" sldId="739"/>
        </pc:sldMkLst>
        <pc:graphicFrameChg chg="mod modGraphic">
          <ac:chgData name="Ben Bokser" userId="5d4848e22c1ff224" providerId="LiveId" clId="{8C333BDE-EBAB-41C8-8A10-52B6A2F690EF}" dt="2022-06-25T22:27:24.243" v="20024" actId="404"/>
          <ac:graphicFrameMkLst>
            <pc:docMk/>
            <pc:sldMk cId="3805318435" sldId="739"/>
            <ac:graphicFrameMk id="6" creationId="{356D64AA-95D5-FAE4-1043-A171D5FBD956}"/>
          </ac:graphicFrameMkLst>
        </pc:graphicFrameChg>
      </pc:sldChg>
      <pc:sldChg chg="modSp mod modNotesTx">
        <pc:chgData name="Ben Bokser" userId="5d4848e22c1ff224" providerId="LiveId" clId="{8C333BDE-EBAB-41C8-8A10-52B6A2F690EF}" dt="2022-06-25T22:37:43.375" v="21710" actId="782"/>
        <pc:sldMkLst>
          <pc:docMk/>
          <pc:sldMk cId="3695474120" sldId="743"/>
        </pc:sldMkLst>
        <pc:spChg chg="mod">
          <ac:chgData name="Ben Bokser" userId="5d4848e22c1ff224" providerId="LiveId" clId="{8C333BDE-EBAB-41C8-8A10-52B6A2F690EF}" dt="2022-06-25T22:37:43.375" v="21710" actId="782"/>
          <ac:spMkLst>
            <pc:docMk/>
            <pc:sldMk cId="3695474120" sldId="743"/>
            <ac:spMk id="7" creationId="{2C147D14-7848-0D81-83F3-2A9E3D119E2C}"/>
          </ac:spMkLst>
        </pc:spChg>
        <pc:spChg chg="mod">
          <ac:chgData name="Ben Bokser" userId="5d4848e22c1ff224" providerId="LiveId" clId="{8C333BDE-EBAB-41C8-8A10-52B6A2F690EF}" dt="2022-06-25T22:30:19.593" v="20507" actId="6549"/>
          <ac:spMkLst>
            <pc:docMk/>
            <pc:sldMk cId="3695474120" sldId="743"/>
            <ac:spMk id="8" creationId="{1AFAEEB0-3AA1-58DA-DF25-80179E09E70B}"/>
          </ac:spMkLst>
        </pc:spChg>
      </pc:sldChg>
      <pc:sldChg chg="addSp delSp modSp mod modNotesTx">
        <pc:chgData name="Ben Bokser" userId="5d4848e22c1ff224" providerId="LiveId" clId="{8C333BDE-EBAB-41C8-8A10-52B6A2F690EF}" dt="2022-06-26T09:06:50.227" v="38223" actId="6549"/>
        <pc:sldMkLst>
          <pc:docMk/>
          <pc:sldMk cId="1027259186" sldId="744"/>
        </pc:sldMkLst>
        <pc:spChg chg="mod">
          <ac:chgData name="Ben Bokser" userId="5d4848e22c1ff224" providerId="LiveId" clId="{8C333BDE-EBAB-41C8-8A10-52B6A2F690EF}" dt="2022-06-26T09:06:50.227" v="38223" actId="6549"/>
          <ac:spMkLst>
            <pc:docMk/>
            <pc:sldMk cId="1027259186" sldId="744"/>
            <ac:spMk id="7" creationId="{333A2AA9-5F39-960D-6E32-43E8EE90D6FF}"/>
          </ac:spMkLst>
        </pc:spChg>
        <pc:spChg chg="mod">
          <ac:chgData name="Ben Bokser" userId="5d4848e22c1ff224" providerId="LiveId" clId="{8C333BDE-EBAB-41C8-8A10-52B6A2F690EF}" dt="2022-06-25T22:49:09.580" v="22226" actId="404"/>
          <ac:spMkLst>
            <pc:docMk/>
            <pc:sldMk cId="1027259186" sldId="744"/>
            <ac:spMk id="9" creationId="{55DE1270-0B68-32BB-A38C-ED6D0B084EA6}"/>
          </ac:spMkLst>
        </pc:spChg>
        <pc:spChg chg="mod">
          <ac:chgData name="Ben Bokser" userId="5d4848e22c1ff224" providerId="LiveId" clId="{8C333BDE-EBAB-41C8-8A10-52B6A2F690EF}" dt="2022-06-26T00:19:19.923" v="32013" actId="20577"/>
          <ac:spMkLst>
            <pc:docMk/>
            <pc:sldMk cId="1027259186" sldId="744"/>
            <ac:spMk id="10" creationId="{5B9E73D7-B7C6-9FC1-2AF8-34894B4259AD}"/>
          </ac:spMkLst>
        </pc:spChg>
        <pc:spChg chg="mod">
          <ac:chgData name="Ben Bokser" userId="5d4848e22c1ff224" providerId="LiveId" clId="{8C333BDE-EBAB-41C8-8A10-52B6A2F690EF}" dt="2022-06-25T23:00:56.871" v="23842" actId="782"/>
          <ac:spMkLst>
            <pc:docMk/>
            <pc:sldMk cId="1027259186" sldId="744"/>
            <ac:spMk id="11" creationId="{36BFA4F2-AB2F-2E3E-F901-6868B57ACC86}"/>
          </ac:spMkLst>
        </pc:spChg>
        <pc:spChg chg="mod">
          <ac:chgData name="Ben Bokser" userId="5d4848e22c1ff224" providerId="LiveId" clId="{8C333BDE-EBAB-41C8-8A10-52B6A2F690EF}" dt="2022-06-25T23:01:13.433" v="23845" actId="33524"/>
          <ac:spMkLst>
            <pc:docMk/>
            <pc:sldMk cId="1027259186" sldId="744"/>
            <ac:spMk id="12" creationId="{EF891201-EC30-61B3-F258-30F454D6774F}"/>
          </ac:spMkLst>
        </pc:spChg>
        <pc:picChg chg="add del">
          <ac:chgData name="Ben Bokser" userId="5d4848e22c1ff224" providerId="LiveId" clId="{8C333BDE-EBAB-41C8-8A10-52B6A2F690EF}" dt="2022-06-25T23:00:51.968" v="23840" actId="22"/>
          <ac:picMkLst>
            <pc:docMk/>
            <pc:sldMk cId="1027259186" sldId="744"/>
            <ac:picMk id="3" creationId="{41542A0E-8477-446C-A4FC-A470B4AA58E3}"/>
          </ac:picMkLst>
        </pc:picChg>
      </pc:sldChg>
      <pc:sldChg chg="modSp mod modNotesTx">
        <pc:chgData name="Ben Bokser" userId="5d4848e22c1ff224" providerId="LiveId" clId="{8C333BDE-EBAB-41C8-8A10-52B6A2F690EF}" dt="2022-06-25T23:18:42.526" v="25413" actId="782"/>
        <pc:sldMkLst>
          <pc:docMk/>
          <pc:sldMk cId="1883497586" sldId="745"/>
        </pc:sldMkLst>
        <pc:spChg chg="mod">
          <ac:chgData name="Ben Bokser" userId="5d4848e22c1ff224" providerId="LiveId" clId="{8C333BDE-EBAB-41C8-8A10-52B6A2F690EF}" dt="2022-06-25T23:18:42.526" v="25413" actId="782"/>
          <ac:spMkLst>
            <pc:docMk/>
            <pc:sldMk cId="1883497586" sldId="745"/>
            <ac:spMk id="6" creationId="{817209CA-4AD4-61B2-C5D9-E5B697A1648A}"/>
          </ac:spMkLst>
        </pc:spChg>
        <pc:spChg chg="mod">
          <ac:chgData name="Ben Bokser" userId="5d4848e22c1ff224" providerId="LiveId" clId="{8C333BDE-EBAB-41C8-8A10-52B6A2F690EF}" dt="2022-06-25T23:02:52.642" v="24241" actId="404"/>
          <ac:spMkLst>
            <pc:docMk/>
            <pc:sldMk cId="1883497586" sldId="745"/>
            <ac:spMk id="8" creationId="{4221F42C-00EA-109A-B3AC-0EC0B658D66F}"/>
          </ac:spMkLst>
        </pc:spChg>
      </pc:sldChg>
      <pc:sldChg chg="modSp mod modNotesTx">
        <pc:chgData name="Ben Bokser" userId="5d4848e22c1ff224" providerId="LiveId" clId="{8C333BDE-EBAB-41C8-8A10-52B6A2F690EF}" dt="2022-06-25T23:26:11.070" v="27303" actId="782"/>
        <pc:sldMkLst>
          <pc:docMk/>
          <pc:sldMk cId="2575946214" sldId="746"/>
        </pc:sldMkLst>
        <pc:spChg chg="mod">
          <ac:chgData name="Ben Bokser" userId="5d4848e22c1ff224" providerId="LiveId" clId="{8C333BDE-EBAB-41C8-8A10-52B6A2F690EF}" dt="2022-06-25T23:26:11.070" v="27303" actId="782"/>
          <ac:spMkLst>
            <pc:docMk/>
            <pc:sldMk cId="2575946214" sldId="746"/>
            <ac:spMk id="7" creationId="{E315ADEC-0176-2BD0-E22C-EF6017E95553}"/>
          </ac:spMkLst>
        </pc:spChg>
        <pc:spChg chg="mod">
          <ac:chgData name="Ben Bokser" userId="5d4848e22c1ff224" providerId="LiveId" clId="{8C333BDE-EBAB-41C8-8A10-52B6A2F690EF}" dt="2022-06-25T23:24:26.489" v="26869" actId="20577"/>
          <ac:spMkLst>
            <pc:docMk/>
            <pc:sldMk cId="2575946214" sldId="746"/>
            <ac:spMk id="8" creationId="{DCC119D3-0B53-C5FB-2C33-3F4AA01471F3}"/>
          </ac:spMkLst>
        </pc:spChg>
      </pc:sldChg>
      <pc:sldChg chg="modSp mod modNotesTx">
        <pc:chgData name="Ben Bokser" userId="5d4848e22c1ff224" providerId="LiveId" clId="{8C333BDE-EBAB-41C8-8A10-52B6A2F690EF}" dt="2022-06-25T23:45:47.664" v="29386" actId="782"/>
        <pc:sldMkLst>
          <pc:docMk/>
          <pc:sldMk cId="470729903" sldId="747"/>
        </pc:sldMkLst>
        <pc:spChg chg="mod">
          <ac:chgData name="Ben Bokser" userId="5d4848e22c1ff224" providerId="LiveId" clId="{8C333BDE-EBAB-41C8-8A10-52B6A2F690EF}" dt="2022-06-25T23:45:47.664" v="29386" actId="782"/>
          <ac:spMkLst>
            <pc:docMk/>
            <pc:sldMk cId="470729903" sldId="747"/>
            <ac:spMk id="7" creationId="{B078648C-0448-F76A-96A3-9D1B8612384A}"/>
          </ac:spMkLst>
        </pc:spChg>
        <pc:spChg chg="mod">
          <ac:chgData name="Ben Bokser" userId="5d4848e22c1ff224" providerId="LiveId" clId="{8C333BDE-EBAB-41C8-8A10-52B6A2F690EF}" dt="2022-06-25T23:32:21.984" v="28145" actId="27107"/>
          <ac:spMkLst>
            <pc:docMk/>
            <pc:sldMk cId="470729903" sldId="747"/>
            <ac:spMk id="8" creationId="{4FF5C13C-A6AC-3BC3-882B-E5F0E2E8B3E3}"/>
          </ac:spMkLst>
        </pc:spChg>
      </pc:sldChg>
      <pc:sldChg chg="modSp mod modNotesTx">
        <pc:chgData name="Ben Bokser" userId="5d4848e22c1ff224" providerId="LiveId" clId="{8C333BDE-EBAB-41C8-8A10-52B6A2F690EF}" dt="2022-06-26T00:11:56.926" v="31908" actId="404"/>
        <pc:sldMkLst>
          <pc:docMk/>
          <pc:sldMk cId="3300623853" sldId="748"/>
        </pc:sldMkLst>
        <pc:graphicFrameChg chg="mod modGraphic">
          <ac:chgData name="Ben Bokser" userId="5d4848e22c1ff224" providerId="LiveId" clId="{8C333BDE-EBAB-41C8-8A10-52B6A2F690EF}" dt="2022-06-26T00:11:56.926" v="31908" actId="404"/>
          <ac:graphicFrameMkLst>
            <pc:docMk/>
            <pc:sldMk cId="3300623853" sldId="748"/>
            <ac:graphicFrameMk id="6" creationId="{442D2D51-A670-8938-AEE8-FA81805389AD}"/>
          </ac:graphicFrameMkLst>
        </pc:graphicFrameChg>
      </pc:sldChg>
      <pc:sldChg chg="modSp mod addCm modCm modNotesTx">
        <pc:chgData name="Ben Bokser" userId="5d4848e22c1ff224" providerId="LiveId" clId="{8C333BDE-EBAB-41C8-8A10-52B6A2F690EF}" dt="2022-06-26T00:23:06.004" v="32238" actId="20577"/>
        <pc:sldMkLst>
          <pc:docMk/>
          <pc:sldMk cId="2742089687" sldId="751"/>
        </pc:sldMkLst>
        <pc:graphicFrameChg chg="mod modGraphic">
          <ac:chgData name="Ben Bokser" userId="5d4848e22c1ff224" providerId="LiveId" clId="{8C333BDE-EBAB-41C8-8A10-52B6A2F690EF}" dt="2022-06-26T00:23:06.004" v="32238" actId="20577"/>
          <ac:graphicFrameMkLst>
            <pc:docMk/>
            <pc:sldMk cId="2742089687" sldId="751"/>
            <ac:graphicFrameMk id="6" creationId="{214EE7B7-2D67-F50A-ED19-16B402C7F9F7}"/>
          </ac:graphicFrameMkLst>
        </pc:graphicFrameChg>
      </pc:sldChg>
      <pc:sldChg chg="addSp delSp modSp mod modNotesTx">
        <pc:chgData name="Ben Bokser" userId="5d4848e22c1ff224" providerId="LiveId" clId="{8C333BDE-EBAB-41C8-8A10-52B6A2F690EF}" dt="2022-06-26T08:10:34.367" v="35956" actId="20577"/>
        <pc:sldMkLst>
          <pc:docMk/>
          <pc:sldMk cId="1633746713" sldId="755"/>
        </pc:sldMkLst>
        <pc:spChg chg="mod">
          <ac:chgData name="Ben Bokser" userId="5d4848e22c1ff224" providerId="LiveId" clId="{8C333BDE-EBAB-41C8-8A10-52B6A2F690EF}" dt="2022-06-26T00:24:23.938" v="32386" actId="782"/>
          <ac:spMkLst>
            <pc:docMk/>
            <pc:sldMk cId="1633746713" sldId="755"/>
            <ac:spMk id="7" creationId="{21015C9A-91E6-C1D3-148C-58424D2659AC}"/>
          </ac:spMkLst>
        </pc:spChg>
        <pc:spChg chg="mod">
          <ac:chgData name="Ben Bokser" userId="5d4848e22c1ff224" providerId="LiveId" clId="{8C333BDE-EBAB-41C8-8A10-52B6A2F690EF}" dt="2022-06-26T06:37:46.284" v="33950" actId="404"/>
          <ac:spMkLst>
            <pc:docMk/>
            <pc:sldMk cId="1633746713" sldId="755"/>
            <ac:spMk id="8" creationId="{D20CDA56-1782-3933-5602-88700B356C0F}"/>
          </ac:spMkLst>
        </pc:spChg>
        <pc:spChg chg="mod">
          <ac:chgData name="Ben Bokser" userId="5d4848e22c1ff224" providerId="LiveId" clId="{8C333BDE-EBAB-41C8-8A10-52B6A2F690EF}" dt="2022-06-26T08:10:34.367" v="35956" actId="20577"/>
          <ac:spMkLst>
            <pc:docMk/>
            <pc:sldMk cId="1633746713" sldId="755"/>
            <ac:spMk id="9" creationId="{F720857F-3D47-5430-1E88-4AAAD2E1F8C9}"/>
          </ac:spMkLst>
        </pc:spChg>
        <pc:spChg chg="mod">
          <ac:chgData name="Ben Bokser" userId="5d4848e22c1ff224" providerId="LiveId" clId="{8C333BDE-EBAB-41C8-8A10-52B6A2F690EF}" dt="2022-06-26T06:37:21.996" v="33948" actId="1037"/>
          <ac:spMkLst>
            <pc:docMk/>
            <pc:sldMk cId="1633746713" sldId="755"/>
            <ac:spMk id="10" creationId="{07C3E928-62F6-CD4A-B804-1B1A0F379E54}"/>
          </ac:spMkLst>
        </pc:spChg>
        <pc:spChg chg="mod">
          <ac:chgData name="Ben Bokser" userId="5d4848e22c1ff224" providerId="LiveId" clId="{8C333BDE-EBAB-41C8-8A10-52B6A2F690EF}" dt="2022-06-26T06:34:55.345" v="33699" actId="1038"/>
          <ac:spMkLst>
            <pc:docMk/>
            <pc:sldMk cId="1633746713" sldId="755"/>
            <ac:spMk id="11" creationId="{8A0E6818-0A18-123A-4F20-4C867B9A1885}"/>
          </ac:spMkLst>
        </pc:spChg>
        <pc:spChg chg="mod">
          <ac:chgData name="Ben Bokser" userId="5d4848e22c1ff224" providerId="LiveId" clId="{8C333BDE-EBAB-41C8-8A10-52B6A2F690EF}" dt="2022-06-26T06:37:21.996" v="33948" actId="1037"/>
          <ac:spMkLst>
            <pc:docMk/>
            <pc:sldMk cId="1633746713" sldId="755"/>
            <ac:spMk id="16" creationId="{7FB88582-BB36-F27A-27D2-2E1B4FB00340}"/>
          </ac:spMkLst>
        </pc:spChg>
        <pc:spChg chg="mod">
          <ac:chgData name="Ben Bokser" userId="5d4848e22c1ff224" providerId="LiveId" clId="{8C333BDE-EBAB-41C8-8A10-52B6A2F690EF}" dt="2022-06-26T08:08:27.471" v="35757" actId="1035"/>
          <ac:spMkLst>
            <pc:docMk/>
            <pc:sldMk cId="1633746713" sldId="755"/>
            <ac:spMk id="17" creationId="{763BDD83-EF49-32BC-C713-6ACDE0124A3A}"/>
          </ac:spMkLst>
        </pc:spChg>
        <pc:spChg chg="mod">
          <ac:chgData name="Ben Bokser" userId="5d4848e22c1ff224" providerId="LiveId" clId="{8C333BDE-EBAB-41C8-8A10-52B6A2F690EF}" dt="2022-06-26T06:49:35.971" v="34539" actId="2710"/>
          <ac:spMkLst>
            <pc:docMk/>
            <pc:sldMk cId="1633746713" sldId="755"/>
            <ac:spMk id="18" creationId="{7D3145BC-68B7-B98D-A87F-9A9438692153}"/>
          </ac:spMkLst>
        </pc:spChg>
        <pc:spChg chg="mod">
          <ac:chgData name="Ben Bokser" userId="5d4848e22c1ff224" providerId="LiveId" clId="{8C333BDE-EBAB-41C8-8A10-52B6A2F690EF}" dt="2022-06-26T06:39:25.285" v="34034" actId="6549"/>
          <ac:spMkLst>
            <pc:docMk/>
            <pc:sldMk cId="1633746713" sldId="755"/>
            <ac:spMk id="19" creationId="{48574F55-172B-0612-E7E1-072EC1E002FC}"/>
          </ac:spMkLst>
        </pc:spChg>
        <pc:spChg chg="mod">
          <ac:chgData name="Ben Bokser" userId="5d4848e22c1ff224" providerId="LiveId" clId="{8C333BDE-EBAB-41C8-8A10-52B6A2F690EF}" dt="2022-06-26T06:34:55.345" v="33699" actId="1038"/>
          <ac:spMkLst>
            <pc:docMk/>
            <pc:sldMk cId="1633746713" sldId="755"/>
            <ac:spMk id="26" creationId="{09B54D96-0771-02BA-D70D-FA2269E56E1E}"/>
          </ac:spMkLst>
        </pc:spChg>
        <pc:spChg chg="mod">
          <ac:chgData name="Ben Bokser" userId="5d4848e22c1ff224" providerId="LiveId" clId="{8C333BDE-EBAB-41C8-8A10-52B6A2F690EF}" dt="2022-06-26T06:34:55.345" v="33699" actId="1038"/>
          <ac:spMkLst>
            <pc:docMk/>
            <pc:sldMk cId="1633746713" sldId="755"/>
            <ac:spMk id="27" creationId="{A71FA08D-83D8-C8AD-AB0E-CD22C1B11DC1}"/>
          </ac:spMkLst>
        </pc:spChg>
        <pc:spChg chg="mod">
          <ac:chgData name="Ben Bokser" userId="5d4848e22c1ff224" providerId="LiveId" clId="{8C333BDE-EBAB-41C8-8A10-52B6A2F690EF}" dt="2022-06-26T06:34:55.345" v="33699" actId="1038"/>
          <ac:spMkLst>
            <pc:docMk/>
            <pc:sldMk cId="1633746713" sldId="755"/>
            <ac:spMk id="28" creationId="{A6CD5EC9-BAC9-0426-6B2B-B1A8AF1F4F01}"/>
          </ac:spMkLst>
        </pc:spChg>
        <pc:spChg chg="add del mod">
          <ac:chgData name="Ben Bokser" userId="5d4848e22c1ff224" providerId="LiveId" clId="{8C333BDE-EBAB-41C8-8A10-52B6A2F690EF}" dt="2022-06-26T06:57:50.507" v="35087" actId="478"/>
          <ac:spMkLst>
            <pc:docMk/>
            <pc:sldMk cId="1633746713" sldId="755"/>
            <ac:spMk id="29" creationId="{C91DA7BA-5671-474D-B706-659550BDF9BA}"/>
          </ac:spMkLst>
        </pc:spChg>
        <pc:spChg chg="mod">
          <ac:chgData name="Ben Bokser" userId="5d4848e22c1ff224" providerId="LiveId" clId="{8C333BDE-EBAB-41C8-8A10-52B6A2F690EF}" dt="2022-06-26T06:37:21.996" v="33948" actId="1037"/>
          <ac:spMkLst>
            <pc:docMk/>
            <pc:sldMk cId="1633746713" sldId="755"/>
            <ac:spMk id="33" creationId="{6B3D84C7-89AF-D68C-4368-F29560093333}"/>
          </ac:spMkLst>
        </pc:spChg>
        <pc:spChg chg="mod">
          <ac:chgData name="Ben Bokser" userId="5d4848e22c1ff224" providerId="LiveId" clId="{8C333BDE-EBAB-41C8-8A10-52B6A2F690EF}" dt="2022-06-26T06:34:55.345" v="33699" actId="1038"/>
          <ac:spMkLst>
            <pc:docMk/>
            <pc:sldMk cId="1633746713" sldId="755"/>
            <ac:spMk id="34" creationId="{35A03438-49C0-C854-B8D5-D46DC26F78AF}"/>
          </ac:spMkLst>
        </pc:spChg>
        <pc:spChg chg="mod">
          <ac:chgData name="Ben Bokser" userId="5d4848e22c1ff224" providerId="LiveId" clId="{8C333BDE-EBAB-41C8-8A10-52B6A2F690EF}" dt="2022-06-26T07:16:58.557" v="35443" actId="20577"/>
          <ac:spMkLst>
            <pc:docMk/>
            <pc:sldMk cId="1633746713" sldId="755"/>
            <ac:spMk id="35" creationId="{34F20AA0-60DB-4A22-6C8E-7D765CCAB576}"/>
          </ac:spMkLst>
        </pc:spChg>
        <pc:grpChg chg="mod">
          <ac:chgData name="Ben Bokser" userId="5d4848e22c1ff224" providerId="LiveId" clId="{8C333BDE-EBAB-41C8-8A10-52B6A2F690EF}" dt="2022-06-26T06:35:08.349" v="33754" actId="1038"/>
          <ac:grpSpMkLst>
            <pc:docMk/>
            <pc:sldMk cId="1633746713" sldId="755"/>
            <ac:grpSpMk id="21" creationId="{D4A378B8-59A8-0A65-8832-02C731504521}"/>
          </ac:grpSpMkLst>
        </pc:grpChg>
        <pc:picChg chg="mod">
          <ac:chgData name="Ben Bokser" userId="5d4848e22c1ff224" providerId="LiveId" clId="{8C333BDE-EBAB-41C8-8A10-52B6A2F690EF}" dt="2022-06-26T06:35:08.349" v="33754" actId="1038"/>
          <ac:picMkLst>
            <pc:docMk/>
            <pc:sldMk cId="1633746713" sldId="755"/>
            <ac:picMk id="15" creationId="{B26EEF6C-56BF-2B39-DA84-3FA7A996B962}"/>
          </ac:picMkLst>
        </pc:picChg>
      </pc:sldChg>
      <pc:sldChg chg="modSp mod modNotesTx">
        <pc:chgData name="Ben Bokser" userId="5d4848e22c1ff224" providerId="LiveId" clId="{8C333BDE-EBAB-41C8-8A10-52B6A2F690EF}" dt="2022-06-26T09:07:16.007" v="38258" actId="6549"/>
        <pc:sldMkLst>
          <pc:docMk/>
          <pc:sldMk cId="2001663640" sldId="756"/>
        </pc:sldMkLst>
        <pc:spChg chg="mod">
          <ac:chgData name="Ben Bokser" userId="5d4848e22c1ff224" providerId="LiveId" clId="{8C333BDE-EBAB-41C8-8A10-52B6A2F690EF}" dt="2022-06-26T09:06:57.127" v="38234" actId="6549"/>
          <ac:spMkLst>
            <pc:docMk/>
            <pc:sldMk cId="2001663640" sldId="756"/>
            <ac:spMk id="7" creationId="{D1AA547E-2C62-31AF-5158-43D5B6E5C264}"/>
          </ac:spMkLst>
        </pc:spChg>
        <pc:spChg chg="mod">
          <ac:chgData name="Ben Bokser" userId="5d4848e22c1ff224" providerId="LiveId" clId="{8C333BDE-EBAB-41C8-8A10-52B6A2F690EF}" dt="2022-06-26T08:14:02.422" v="36040"/>
          <ac:spMkLst>
            <pc:docMk/>
            <pc:sldMk cId="2001663640" sldId="756"/>
            <ac:spMk id="11" creationId="{CD82D244-43CC-DAF0-418C-6D1FB7A3272E}"/>
          </ac:spMkLst>
        </pc:spChg>
        <pc:spChg chg="mod">
          <ac:chgData name="Ben Bokser" userId="5d4848e22c1ff224" providerId="LiveId" clId="{8C333BDE-EBAB-41C8-8A10-52B6A2F690EF}" dt="2022-06-26T08:15:02.174" v="36135" actId="20577"/>
          <ac:spMkLst>
            <pc:docMk/>
            <pc:sldMk cId="2001663640" sldId="756"/>
            <ac:spMk id="12" creationId="{7361F825-475B-861E-F1A8-F83A66C58BF3}"/>
          </ac:spMkLst>
        </pc:spChg>
        <pc:spChg chg="mod">
          <ac:chgData name="Ben Bokser" userId="5d4848e22c1ff224" providerId="LiveId" clId="{8C333BDE-EBAB-41C8-8A10-52B6A2F690EF}" dt="2022-06-26T08:14:34.096" v="36073" actId="782"/>
          <ac:spMkLst>
            <pc:docMk/>
            <pc:sldMk cId="2001663640" sldId="756"/>
            <ac:spMk id="13" creationId="{7116429F-64A6-35DE-9B48-7D2A0EB66243}"/>
          </ac:spMkLst>
        </pc:spChg>
        <pc:spChg chg="mod">
          <ac:chgData name="Ben Bokser" userId="5d4848e22c1ff224" providerId="LiveId" clId="{8C333BDE-EBAB-41C8-8A10-52B6A2F690EF}" dt="2022-06-26T08:16:42.622" v="36274" actId="14100"/>
          <ac:spMkLst>
            <pc:docMk/>
            <pc:sldMk cId="2001663640" sldId="756"/>
            <ac:spMk id="21" creationId="{A5054492-A50A-3EAC-0420-674CF7251336}"/>
          </ac:spMkLst>
        </pc:spChg>
        <pc:spChg chg="mod">
          <ac:chgData name="Ben Bokser" userId="5d4848e22c1ff224" providerId="LiveId" clId="{8C333BDE-EBAB-41C8-8A10-52B6A2F690EF}" dt="2022-06-26T09:07:06.415" v="38247" actId="6549"/>
          <ac:spMkLst>
            <pc:docMk/>
            <pc:sldMk cId="2001663640" sldId="756"/>
            <ac:spMk id="22" creationId="{2008EE69-D10B-B17A-5C49-0DE380FDBDCF}"/>
          </ac:spMkLst>
        </pc:spChg>
        <pc:spChg chg="mod">
          <ac:chgData name="Ben Bokser" userId="5d4848e22c1ff224" providerId="LiveId" clId="{8C333BDE-EBAB-41C8-8A10-52B6A2F690EF}" dt="2022-06-26T09:07:16.007" v="38258" actId="6549"/>
          <ac:spMkLst>
            <pc:docMk/>
            <pc:sldMk cId="2001663640" sldId="756"/>
            <ac:spMk id="23" creationId="{50FAEABA-BB13-0A73-4867-8A7BA0820816}"/>
          </ac:spMkLst>
        </pc:spChg>
        <pc:spChg chg="mod">
          <ac:chgData name="Ben Bokser" userId="5d4848e22c1ff224" providerId="LiveId" clId="{8C333BDE-EBAB-41C8-8A10-52B6A2F690EF}" dt="2022-06-26T08:40:41.016" v="37438" actId="782"/>
          <ac:spMkLst>
            <pc:docMk/>
            <pc:sldMk cId="2001663640" sldId="756"/>
            <ac:spMk id="24" creationId="{D5F08408-77D9-55D4-55AD-2029624863A8}"/>
          </ac:spMkLst>
        </pc:spChg>
        <pc:spChg chg="mod">
          <ac:chgData name="Ben Bokser" userId="5d4848e22c1ff224" providerId="LiveId" clId="{8C333BDE-EBAB-41C8-8A10-52B6A2F690EF}" dt="2022-06-26T09:00:20.063" v="37811" actId="14100"/>
          <ac:spMkLst>
            <pc:docMk/>
            <pc:sldMk cId="2001663640" sldId="756"/>
            <ac:spMk id="25" creationId="{D9ED589E-33FD-1E0C-B317-DF84CF0DE006}"/>
          </ac:spMkLst>
        </pc:spChg>
        <pc:spChg chg="mod">
          <ac:chgData name="Ben Bokser" userId="5d4848e22c1ff224" providerId="LiveId" clId="{8C333BDE-EBAB-41C8-8A10-52B6A2F690EF}" dt="2022-06-26T09:02:27.699" v="38162" actId="782"/>
          <ac:spMkLst>
            <pc:docMk/>
            <pc:sldMk cId="2001663640" sldId="756"/>
            <ac:spMk id="26" creationId="{8788CEDD-EE97-A8F8-858C-B9F0E7231CD6}"/>
          </ac:spMkLst>
        </pc:spChg>
      </pc:sldChg>
      <pc:sldChg chg="modSp mod modNotesTx">
        <pc:chgData name="Ben Bokser" userId="5d4848e22c1ff224" providerId="LiveId" clId="{8C333BDE-EBAB-41C8-8A10-52B6A2F690EF}" dt="2022-06-26T09:38:36.691" v="41750" actId="404"/>
        <pc:sldMkLst>
          <pc:docMk/>
          <pc:sldMk cId="3099960143" sldId="757"/>
        </pc:sldMkLst>
        <pc:spChg chg="mod">
          <ac:chgData name="Ben Bokser" userId="5d4848e22c1ff224" providerId="LiveId" clId="{8C333BDE-EBAB-41C8-8A10-52B6A2F690EF}" dt="2022-06-26T09:23:26.177" v="40045" actId="1035"/>
          <ac:spMkLst>
            <pc:docMk/>
            <pc:sldMk cId="3099960143" sldId="757"/>
            <ac:spMk id="5" creationId="{6C47E243-6280-B299-742E-07F99C00599C}"/>
          </ac:spMkLst>
        </pc:spChg>
        <pc:spChg chg="mod">
          <ac:chgData name="Ben Bokser" userId="5d4848e22c1ff224" providerId="LiveId" clId="{8C333BDE-EBAB-41C8-8A10-52B6A2F690EF}" dt="2022-06-26T09:09:43.621" v="38685" actId="33524"/>
          <ac:spMkLst>
            <pc:docMk/>
            <pc:sldMk cId="3099960143" sldId="757"/>
            <ac:spMk id="6" creationId="{0EF3164B-B57B-6AB4-1F1B-09EEE23C959C}"/>
          </ac:spMkLst>
        </pc:spChg>
        <pc:spChg chg="mod">
          <ac:chgData name="Ben Bokser" userId="5d4848e22c1ff224" providerId="LiveId" clId="{8C333BDE-EBAB-41C8-8A10-52B6A2F690EF}" dt="2022-06-26T09:14:32.761" v="39070" actId="403"/>
          <ac:spMkLst>
            <pc:docMk/>
            <pc:sldMk cId="3099960143" sldId="757"/>
            <ac:spMk id="7" creationId="{52C45AA9-16AA-76FF-69CD-15E15D66CA61}"/>
          </ac:spMkLst>
        </pc:spChg>
        <pc:spChg chg="mod">
          <ac:chgData name="Ben Bokser" userId="5d4848e22c1ff224" providerId="LiveId" clId="{8C333BDE-EBAB-41C8-8A10-52B6A2F690EF}" dt="2022-06-26T09:17:27.018" v="39337" actId="782"/>
          <ac:spMkLst>
            <pc:docMk/>
            <pc:sldMk cId="3099960143" sldId="757"/>
            <ac:spMk id="8" creationId="{416A74DD-D131-E81C-AAE0-7FC2BBE363E9}"/>
          </ac:spMkLst>
        </pc:spChg>
        <pc:spChg chg="mod">
          <ac:chgData name="Ben Bokser" userId="5d4848e22c1ff224" providerId="LiveId" clId="{8C333BDE-EBAB-41C8-8A10-52B6A2F690EF}" dt="2022-06-26T09:14:01.737" v="39067" actId="1035"/>
          <ac:spMkLst>
            <pc:docMk/>
            <pc:sldMk cId="3099960143" sldId="757"/>
            <ac:spMk id="9" creationId="{53CFD4E7-5B71-17F5-4F6F-A2191D6DAE26}"/>
          </ac:spMkLst>
        </pc:spChg>
        <pc:spChg chg="mod">
          <ac:chgData name="Ben Bokser" userId="5d4848e22c1ff224" providerId="LiveId" clId="{8C333BDE-EBAB-41C8-8A10-52B6A2F690EF}" dt="2022-06-26T09:17:40.063" v="39339" actId="782"/>
          <ac:spMkLst>
            <pc:docMk/>
            <pc:sldMk cId="3099960143" sldId="757"/>
            <ac:spMk id="11" creationId="{6C6CCFC6-FD6A-B67F-ED8B-8B0687504651}"/>
          </ac:spMkLst>
        </pc:spChg>
        <pc:spChg chg="mod">
          <ac:chgData name="Ben Bokser" userId="5d4848e22c1ff224" providerId="LiveId" clId="{8C333BDE-EBAB-41C8-8A10-52B6A2F690EF}" dt="2022-06-26T09:23:20.369" v="40038" actId="782"/>
          <ac:spMkLst>
            <pc:docMk/>
            <pc:sldMk cId="3099960143" sldId="757"/>
            <ac:spMk id="12" creationId="{D907A5B8-1172-EA81-1B6D-C5789979483F}"/>
          </ac:spMkLst>
        </pc:spChg>
        <pc:spChg chg="mod">
          <ac:chgData name="Ben Bokser" userId="5d4848e22c1ff224" providerId="LiveId" clId="{8C333BDE-EBAB-41C8-8A10-52B6A2F690EF}" dt="2022-06-26T09:38:36.691" v="41750" actId="404"/>
          <ac:spMkLst>
            <pc:docMk/>
            <pc:sldMk cId="3099960143" sldId="757"/>
            <ac:spMk id="14" creationId="{4D827CDF-ACAC-BCA7-DF81-4FA5AD1321DC}"/>
          </ac:spMkLst>
        </pc:spChg>
        <pc:spChg chg="mod">
          <ac:chgData name="Ben Bokser" userId="5d4848e22c1ff224" providerId="LiveId" clId="{8C333BDE-EBAB-41C8-8A10-52B6A2F690EF}" dt="2022-06-26T09:27:35.841" v="40393" actId="782"/>
          <ac:spMkLst>
            <pc:docMk/>
            <pc:sldMk cId="3099960143" sldId="757"/>
            <ac:spMk id="16" creationId="{F104AB70-7F8F-E4D4-54AD-3239DD0A7189}"/>
          </ac:spMkLst>
        </pc:spChg>
        <pc:spChg chg="mod">
          <ac:chgData name="Ben Bokser" userId="5d4848e22c1ff224" providerId="LiveId" clId="{8C333BDE-EBAB-41C8-8A10-52B6A2F690EF}" dt="2022-06-26T09:36:00.161" v="41365" actId="113"/>
          <ac:spMkLst>
            <pc:docMk/>
            <pc:sldMk cId="3099960143" sldId="757"/>
            <ac:spMk id="17" creationId="{7BFAD21F-A0E3-66E6-03FC-61542460B941}"/>
          </ac:spMkLst>
        </pc:spChg>
      </pc:sldChg>
      <pc:sldChg chg="modSp mod addCm modCm modNotesTx">
        <pc:chgData name="Ben Bokser" userId="5d4848e22c1ff224" providerId="LiveId" clId="{8C333BDE-EBAB-41C8-8A10-52B6A2F690EF}" dt="2022-06-26T10:01:32.833" v="43304"/>
        <pc:sldMkLst>
          <pc:docMk/>
          <pc:sldMk cId="2230004174" sldId="758"/>
        </pc:sldMkLst>
        <pc:spChg chg="mod">
          <ac:chgData name="Ben Bokser" userId="5d4848e22c1ff224" providerId="LiveId" clId="{8C333BDE-EBAB-41C8-8A10-52B6A2F690EF}" dt="2022-06-26T09:50:18.726" v="42424" actId="255"/>
          <ac:spMkLst>
            <pc:docMk/>
            <pc:sldMk cId="2230004174" sldId="758"/>
            <ac:spMk id="5" creationId="{B8D70880-13FF-C436-3005-6C9161F8E80E}"/>
          </ac:spMkLst>
        </pc:spChg>
      </pc:sldChg>
      <pc:sldChg chg="modSp mod addCm modNotesTx">
        <pc:chgData name="Ben Bokser" userId="5d4848e22c1ff224" providerId="LiveId" clId="{8C333BDE-EBAB-41C8-8A10-52B6A2F690EF}" dt="2022-06-26T10:12:12.950" v="44460" actId="255"/>
        <pc:sldMkLst>
          <pc:docMk/>
          <pc:sldMk cId="1760689254" sldId="759"/>
        </pc:sldMkLst>
        <pc:spChg chg="mod">
          <ac:chgData name="Ben Bokser" userId="5d4848e22c1ff224" providerId="LiveId" clId="{8C333BDE-EBAB-41C8-8A10-52B6A2F690EF}" dt="2022-06-26T09:58:48.185" v="43041" actId="6549"/>
          <ac:spMkLst>
            <pc:docMk/>
            <pc:sldMk cId="1760689254" sldId="759"/>
            <ac:spMk id="5" creationId="{2459BC7E-F4DD-C04F-3ACB-B508DFA08B28}"/>
          </ac:spMkLst>
        </pc:spChg>
        <pc:spChg chg="mod">
          <ac:chgData name="Ben Bokser" userId="5d4848e22c1ff224" providerId="LiveId" clId="{8C333BDE-EBAB-41C8-8A10-52B6A2F690EF}" dt="2022-06-26T10:01:31.729" v="43301" actId="1035"/>
          <ac:spMkLst>
            <pc:docMk/>
            <pc:sldMk cId="1760689254" sldId="759"/>
            <ac:spMk id="6" creationId="{D5CE83E6-0A09-0AEA-7682-DF7BB9CF5B34}"/>
          </ac:spMkLst>
        </pc:spChg>
        <pc:spChg chg="mod">
          <ac:chgData name="Ben Bokser" userId="5d4848e22c1ff224" providerId="LiveId" clId="{8C333BDE-EBAB-41C8-8A10-52B6A2F690EF}" dt="2022-06-26T10:12:12.950" v="44460" actId="255"/>
          <ac:spMkLst>
            <pc:docMk/>
            <pc:sldMk cId="1760689254" sldId="759"/>
            <ac:spMk id="7" creationId="{0AD00E1F-78BD-3D30-AE1C-7C23D8D46DA0}"/>
          </ac:spMkLst>
        </pc:spChg>
        <pc:spChg chg="mod">
          <ac:chgData name="Ben Bokser" userId="5d4848e22c1ff224" providerId="LiveId" clId="{8C333BDE-EBAB-41C8-8A10-52B6A2F690EF}" dt="2022-06-26T10:01:32.255" v="43303" actId="1035"/>
          <ac:spMkLst>
            <pc:docMk/>
            <pc:sldMk cId="1760689254" sldId="759"/>
            <ac:spMk id="11" creationId="{8BE5A832-72B9-CE0F-34AC-0E1CC99FFF64}"/>
          </ac:spMkLst>
        </pc:spChg>
        <pc:spChg chg="mod">
          <ac:chgData name="Ben Bokser" userId="5d4848e22c1ff224" providerId="LiveId" clId="{8C333BDE-EBAB-41C8-8A10-52B6A2F690EF}" dt="2022-06-26T09:54:28.740" v="42456" actId="207"/>
          <ac:spMkLst>
            <pc:docMk/>
            <pc:sldMk cId="1760689254" sldId="759"/>
            <ac:spMk id="12" creationId="{B797832D-43B0-1F8A-B8F1-FB59E95A58BD}"/>
          </ac:spMkLst>
        </pc:spChg>
        <pc:graphicFrameChg chg="mod">
          <ac:chgData name="Ben Bokser" userId="5d4848e22c1ff224" providerId="LiveId" clId="{8C333BDE-EBAB-41C8-8A10-52B6A2F690EF}" dt="2022-06-26T10:02:07.407" v="43325" actId="20577"/>
          <ac:graphicFrameMkLst>
            <pc:docMk/>
            <pc:sldMk cId="1760689254" sldId="759"/>
            <ac:graphicFrameMk id="10" creationId="{6B37C100-5C20-6DF2-79D5-D9C54EBFD07E}"/>
          </ac:graphicFrameMkLst>
        </pc:graphicFrameChg>
      </pc:sldChg>
      <pc:sldChg chg="modSp mod">
        <pc:chgData name="Ben Bokser" userId="5d4848e22c1ff224" providerId="LiveId" clId="{8C333BDE-EBAB-41C8-8A10-52B6A2F690EF}" dt="2022-06-26T10:12:53.473" v="44462" actId="255"/>
        <pc:sldMkLst>
          <pc:docMk/>
          <pc:sldMk cId="1313599389" sldId="760"/>
        </pc:sldMkLst>
        <pc:spChg chg="mod">
          <ac:chgData name="Ben Bokser" userId="5d4848e22c1ff224" providerId="LiveId" clId="{8C333BDE-EBAB-41C8-8A10-52B6A2F690EF}" dt="2022-06-26T10:12:53.473" v="44462" actId="255"/>
          <ac:spMkLst>
            <pc:docMk/>
            <pc:sldMk cId="1313599389" sldId="760"/>
            <ac:spMk id="22" creationId="{B69C7FF7-7186-D924-9D50-42A39B480281}"/>
          </ac:spMkLst>
        </pc:spChg>
      </pc:sldChg>
      <pc:sldChg chg="new del">
        <pc:chgData name="Ben Bokser" userId="5d4848e22c1ff224" providerId="LiveId" clId="{8C333BDE-EBAB-41C8-8A10-52B6A2F690EF}" dt="2022-06-22T10:31:51.439" v="7" actId="680"/>
        <pc:sldMkLst>
          <pc:docMk/>
          <pc:sldMk cId="3544384135" sldId="788"/>
        </pc:sldMkLst>
      </pc:sldChg>
    </pc:docChg>
  </pc:docChgLst>
  <pc:docChgLst>
    <pc:chgData name="Alona Tsirulnikov" userId="4bbafd77-0cd3-4d60-af1e-94ad4b8daf43" providerId="ADAL" clId="{88FFDF4D-4FD0-48B5-9227-F43FD478BD05}"/>
    <pc:docChg chg="undo redo custSel addSld delSld modSld addMainMaster delMainMaster modMainMaster">
      <pc:chgData name="Alona Tsirulnikov" userId="4bbafd77-0cd3-4d60-af1e-94ad4b8daf43" providerId="ADAL" clId="{88FFDF4D-4FD0-48B5-9227-F43FD478BD05}" dt="2022-06-08T20:04:18.118" v="2935" actId="1076"/>
      <pc:docMkLst>
        <pc:docMk/>
      </pc:docMkLst>
      <pc:sldChg chg="addSp delSp modSp add del mod addCm">
        <pc:chgData name="Alona Tsirulnikov" userId="4bbafd77-0cd3-4d60-af1e-94ad4b8daf43" providerId="ADAL" clId="{88FFDF4D-4FD0-48B5-9227-F43FD478BD05}" dt="2022-06-08T18:12:04.346" v="579"/>
        <pc:sldMkLst>
          <pc:docMk/>
          <pc:sldMk cId="3976226130" sldId="258"/>
        </pc:sldMkLst>
        <pc:spChg chg="add del mod">
          <ac:chgData name="Alona Tsirulnikov" userId="4bbafd77-0cd3-4d60-af1e-94ad4b8daf43" providerId="ADAL" clId="{88FFDF4D-4FD0-48B5-9227-F43FD478BD05}" dt="2022-06-08T17:44:04.207" v="45" actId="1035"/>
          <ac:spMkLst>
            <pc:docMk/>
            <pc:sldMk cId="3976226130" sldId="258"/>
            <ac:spMk id="2" creationId="{00000000-0000-0000-0000-000000000000}"/>
          </ac:spMkLst>
        </pc:spChg>
        <pc:spChg chg="del">
          <ac:chgData name="Alona Tsirulnikov" userId="4bbafd77-0cd3-4d60-af1e-94ad4b8daf43" providerId="ADAL" clId="{88FFDF4D-4FD0-48B5-9227-F43FD478BD05}" dt="2022-06-08T17:41:11.063" v="2" actId="478"/>
          <ac:spMkLst>
            <pc:docMk/>
            <pc:sldMk cId="3976226130" sldId="258"/>
            <ac:spMk id="8" creationId="{00000000-0000-0000-0000-000000000000}"/>
          </ac:spMkLst>
        </pc:spChg>
        <pc:spChg chg="mod">
          <ac:chgData name="Alona Tsirulnikov" userId="4bbafd77-0cd3-4d60-af1e-94ad4b8daf43" providerId="ADAL" clId="{88FFDF4D-4FD0-48B5-9227-F43FD478BD05}" dt="2022-06-08T17:44:07.272" v="50" actId="1036"/>
          <ac:spMkLst>
            <pc:docMk/>
            <pc:sldMk cId="3976226130" sldId="258"/>
            <ac:spMk id="9" creationId="{00000000-0000-0000-0000-000000000000}"/>
          </ac:spMkLst>
        </pc:spChg>
        <pc:spChg chg="mod">
          <ac:chgData name="Alona Tsirulnikov" userId="4bbafd77-0cd3-4d60-af1e-94ad4b8daf43" providerId="ADAL" clId="{88FFDF4D-4FD0-48B5-9227-F43FD478BD05}" dt="2022-06-08T17:43:58.960" v="29" actId="1076"/>
          <ac:spMkLst>
            <pc:docMk/>
            <pc:sldMk cId="3976226130" sldId="258"/>
            <ac:spMk id="11" creationId="{00000000-0000-0000-0000-000000000000}"/>
          </ac:spMkLst>
        </pc:spChg>
        <pc:spChg chg="add mod">
          <ac:chgData name="Alona Tsirulnikov" userId="4bbafd77-0cd3-4d60-af1e-94ad4b8daf43" providerId="ADAL" clId="{88FFDF4D-4FD0-48B5-9227-F43FD478BD05}" dt="2022-06-08T17:43:52.434" v="27" actId="1076"/>
          <ac:spMkLst>
            <pc:docMk/>
            <pc:sldMk cId="3976226130" sldId="258"/>
            <ac:spMk id="26" creationId="{37B36262-A99C-AD42-044C-6D73E15B3608}"/>
          </ac:spMkLst>
        </pc:spChg>
        <pc:spChg chg="mod">
          <ac:chgData name="Alona Tsirulnikov" userId="4bbafd77-0cd3-4d60-af1e-94ad4b8daf43" providerId="ADAL" clId="{88FFDF4D-4FD0-48B5-9227-F43FD478BD05}" dt="2022-06-08T17:46:14.913" v="222" actId="1038"/>
          <ac:spMkLst>
            <pc:docMk/>
            <pc:sldMk cId="3976226130" sldId="258"/>
            <ac:spMk id="30" creationId="{0E2574B9-F5CA-4ACF-9D63-BA9C1916B8C6}"/>
          </ac:spMkLst>
        </pc:spChg>
        <pc:grpChg chg="mod ord">
          <ac:chgData name="Alona Tsirulnikov" userId="4bbafd77-0cd3-4d60-af1e-94ad4b8daf43" providerId="ADAL" clId="{88FFDF4D-4FD0-48B5-9227-F43FD478BD05}" dt="2022-06-08T17:46:10.308" v="213" actId="1037"/>
          <ac:grpSpMkLst>
            <pc:docMk/>
            <pc:sldMk cId="3976226130" sldId="258"/>
            <ac:grpSpMk id="27" creationId="{84D03AFD-BA4B-47BD-9358-C1102574F075}"/>
          </ac:grpSpMkLst>
        </pc:grpChg>
      </pc:sldChg>
      <pc:sldChg chg="addSp delSp modSp del mod">
        <pc:chgData name="Alona Tsirulnikov" userId="4bbafd77-0cd3-4d60-af1e-94ad4b8daf43" providerId="ADAL" clId="{88FFDF4D-4FD0-48B5-9227-F43FD478BD05}" dt="2022-06-08T17:50:20.814" v="235" actId="47"/>
        <pc:sldMkLst>
          <pc:docMk/>
          <pc:sldMk cId="1206754402" sldId="320"/>
        </pc:sldMkLst>
        <pc:spChg chg="mod">
          <ac:chgData name="Alona Tsirulnikov" userId="4bbafd77-0cd3-4d60-af1e-94ad4b8daf43" providerId="ADAL" clId="{88FFDF4D-4FD0-48B5-9227-F43FD478BD05}" dt="2022-06-08T17:46:51.372" v="227" actId="1076"/>
          <ac:spMkLst>
            <pc:docMk/>
            <pc:sldMk cId="1206754402" sldId="320"/>
            <ac:spMk id="2" creationId="{BBA704F2-AD65-457D-B2ED-E358499ECC68}"/>
          </ac:spMkLst>
        </pc:spChg>
        <pc:spChg chg="del">
          <ac:chgData name="Alona Tsirulnikov" userId="4bbafd77-0cd3-4d60-af1e-94ad4b8daf43" providerId="ADAL" clId="{88FFDF4D-4FD0-48B5-9227-F43FD478BD05}" dt="2022-06-08T17:46:26.952" v="223" actId="478"/>
          <ac:spMkLst>
            <pc:docMk/>
            <pc:sldMk cId="1206754402" sldId="320"/>
            <ac:spMk id="6" creationId="{3D12A121-6EC3-4D5E-BE8F-0CF89238959E}"/>
          </ac:spMkLst>
        </pc:spChg>
        <pc:spChg chg="add mod">
          <ac:chgData name="Alona Tsirulnikov" userId="4bbafd77-0cd3-4d60-af1e-94ad4b8daf43" providerId="ADAL" clId="{88FFDF4D-4FD0-48B5-9227-F43FD478BD05}" dt="2022-06-08T17:46:37.595" v="226" actId="14100"/>
          <ac:spMkLst>
            <pc:docMk/>
            <pc:sldMk cId="1206754402" sldId="320"/>
            <ac:spMk id="23" creationId="{458D5135-7692-2D2A-F2F6-3BB44BA02509}"/>
          </ac:spMkLst>
        </pc:spChg>
      </pc:sldChg>
      <pc:sldChg chg="delSp del mod">
        <pc:chgData name="Alona Tsirulnikov" userId="4bbafd77-0cd3-4d60-af1e-94ad4b8daf43" providerId="ADAL" clId="{88FFDF4D-4FD0-48B5-9227-F43FD478BD05}" dt="2022-06-08T17:50:48.810" v="240" actId="47"/>
        <pc:sldMkLst>
          <pc:docMk/>
          <pc:sldMk cId="3659625930" sldId="390"/>
        </pc:sldMkLst>
        <pc:spChg chg="del">
          <ac:chgData name="Alona Tsirulnikov" userId="4bbafd77-0cd3-4d60-af1e-94ad4b8daf43" providerId="ADAL" clId="{88FFDF4D-4FD0-48B5-9227-F43FD478BD05}" dt="2022-06-08T17:50:45.843" v="239" actId="478"/>
          <ac:spMkLst>
            <pc:docMk/>
            <pc:sldMk cId="3659625930" sldId="390"/>
            <ac:spMk id="2" creationId="{00000000-0000-0000-0000-000000000000}"/>
          </ac:spMkLst>
        </pc:spChg>
        <pc:spChg chg="del">
          <ac:chgData name="Alona Tsirulnikov" userId="4bbafd77-0cd3-4d60-af1e-94ad4b8daf43" providerId="ADAL" clId="{88FFDF4D-4FD0-48B5-9227-F43FD478BD05}" dt="2022-06-08T17:50:45.843" v="239" actId="478"/>
          <ac:spMkLst>
            <pc:docMk/>
            <pc:sldMk cId="3659625930" sldId="390"/>
            <ac:spMk id="3" creationId="{00000000-0000-0000-0000-000000000000}"/>
          </ac:spMkLst>
        </pc:spChg>
        <pc:spChg chg="del">
          <ac:chgData name="Alona Tsirulnikov" userId="4bbafd77-0cd3-4d60-af1e-94ad4b8daf43" providerId="ADAL" clId="{88FFDF4D-4FD0-48B5-9227-F43FD478BD05}" dt="2022-06-08T17:50:45.843" v="239" actId="478"/>
          <ac:spMkLst>
            <pc:docMk/>
            <pc:sldMk cId="3659625930" sldId="390"/>
            <ac:spMk id="17" creationId="{00000000-0000-0000-0000-000000000000}"/>
          </ac:spMkLst>
        </pc:spChg>
        <pc:grpChg chg="del">
          <ac:chgData name="Alona Tsirulnikov" userId="4bbafd77-0cd3-4d60-af1e-94ad4b8daf43" providerId="ADAL" clId="{88FFDF4D-4FD0-48B5-9227-F43FD478BD05}" dt="2022-06-08T17:50:45.843" v="239" actId="478"/>
          <ac:grpSpMkLst>
            <pc:docMk/>
            <pc:sldMk cId="3659625930" sldId="390"/>
            <ac:grpSpMk id="10" creationId="{B37DDB21-E28F-4173-917E-9CF7CE78A600}"/>
          </ac:grpSpMkLst>
        </pc:grpChg>
      </pc:sldChg>
      <pc:sldChg chg="del">
        <pc:chgData name="Alona Tsirulnikov" userId="4bbafd77-0cd3-4d60-af1e-94ad4b8daf43" providerId="ADAL" clId="{88FFDF4D-4FD0-48B5-9227-F43FD478BD05}" dt="2022-06-08T17:57:50.324" v="334" actId="47"/>
        <pc:sldMkLst>
          <pc:docMk/>
          <pc:sldMk cId="26869723" sldId="447"/>
        </pc:sldMkLst>
      </pc:sldChg>
      <pc:sldChg chg="addSp delSp modSp add del mod addCm">
        <pc:chgData name="Alona Tsirulnikov" userId="4bbafd77-0cd3-4d60-af1e-94ad4b8daf43" providerId="ADAL" clId="{88FFDF4D-4FD0-48B5-9227-F43FD478BD05}" dt="2022-06-08T18:26:56.491" v="1189"/>
        <pc:sldMkLst>
          <pc:docMk/>
          <pc:sldMk cId="348968346" sldId="448"/>
        </pc:sldMkLst>
        <pc:spChg chg="del">
          <ac:chgData name="Alona Tsirulnikov" userId="4bbafd77-0cd3-4d60-af1e-94ad4b8daf43" providerId="ADAL" clId="{88FFDF4D-4FD0-48B5-9227-F43FD478BD05}" dt="2022-06-08T18:25:31.620" v="1159" actId="21"/>
          <ac:spMkLst>
            <pc:docMk/>
            <pc:sldMk cId="348968346" sldId="448"/>
            <ac:spMk id="2" creationId="{D6215C54-F6F8-4367-A0D2-BFC7E59BE1D1}"/>
          </ac:spMkLst>
        </pc:spChg>
        <pc:spChg chg="del">
          <ac:chgData name="Alona Tsirulnikov" userId="4bbafd77-0cd3-4d60-af1e-94ad4b8daf43" providerId="ADAL" clId="{88FFDF4D-4FD0-48B5-9227-F43FD478BD05}" dt="2022-06-08T18:25:31.620" v="1159" actId="21"/>
          <ac:spMkLst>
            <pc:docMk/>
            <pc:sldMk cId="348968346" sldId="448"/>
            <ac:spMk id="3" creationId="{D8CD1724-BFA4-4E39-A454-4A44F953B874}"/>
          </ac:spMkLst>
        </pc:spChg>
        <pc:spChg chg="mod">
          <ac:chgData name="Alona Tsirulnikov" userId="4bbafd77-0cd3-4d60-af1e-94ad4b8daf43" providerId="ADAL" clId="{88FFDF4D-4FD0-48B5-9227-F43FD478BD05}" dt="2022-06-08T18:26:44.835" v="1187" actId="20577"/>
          <ac:spMkLst>
            <pc:docMk/>
            <pc:sldMk cId="348968346" sldId="448"/>
            <ac:spMk id="6" creationId="{2BFB2428-598D-49AA-97DC-771A9DDE7F67}"/>
          </ac:spMkLst>
        </pc:spChg>
        <pc:spChg chg="add mod">
          <ac:chgData name="Alona Tsirulnikov" userId="4bbafd77-0cd3-4d60-af1e-94ad4b8daf43" providerId="ADAL" clId="{88FFDF4D-4FD0-48B5-9227-F43FD478BD05}" dt="2022-06-08T18:26:12.376" v="1169" actId="1076"/>
          <ac:spMkLst>
            <pc:docMk/>
            <pc:sldMk cId="348968346" sldId="448"/>
            <ac:spMk id="16" creationId="{A8EFD40B-CDD3-6B0B-9D3C-BE0B1744481D}"/>
          </ac:spMkLst>
        </pc:spChg>
        <pc:spChg chg="add mod">
          <ac:chgData name="Alona Tsirulnikov" userId="4bbafd77-0cd3-4d60-af1e-94ad4b8daf43" providerId="ADAL" clId="{88FFDF4D-4FD0-48B5-9227-F43FD478BD05}" dt="2022-06-08T18:26:12.376" v="1169" actId="1076"/>
          <ac:spMkLst>
            <pc:docMk/>
            <pc:sldMk cId="348968346" sldId="448"/>
            <ac:spMk id="17" creationId="{70F28F50-C7DF-59EC-24F5-EAF5A67D0112}"/>
          </ac:spMkLst>
        </pc:spChg>
        <pc:spChg chg="mod">
          <ac:chgData name="Alona Tsirulnikov" userId="4bbafd77-0cd3-4d60-af1e-94ad4b8daf43" providerId="ADAL" clId="{88FFDF4D-4FD0-48B5-9227-F43FD478BD05}" dt="2022-06-08T18:26:17.655" v="1170" actId="1076"/>
          <ac:spMkLst>
            <pc:docMk/>
            <pc:sldMk cId="348968346" sldId="448"/>
            <ac:spMk id="23" creationId="{17C27200-63FC-4C08-9E0E-7EC101E39F11}"/>
          </ac:spMkLst>
        </pc:spChg>
      </pc:sldChg>
      <pc:sldChg chg="del">
        <pc:chgData name="Alona Tsirulnikov" userId="4bbafd77-0cd3-4d60-af1e-94ad4b8daf43" providerId="ADAL" clId="{88FFDF4D-4FD0-48B5-9227-F43FD478BD05}" dt="2022-06-08T17:56:16.296" v="310" actId="47"/>
        <pc:sldMkLst>
          <pc:docMk/>
          <pc:sldMk cId="1791046906" sldId="459"/>
        </pc:sldMkLst>
      </pc:sldChg>
      <pc:sldChg chg="del">
        <pc:chgData name="Alona Tsirulnikov" userId="4bbafd77-0cd3-4d60-af1e-94ad4b8daf43" providerId="ADAL" clId="{88FFDF4D-4FD0-48B5-9227-F43FD478BD05}" dt="2022-06-08T17:55:13.054" v="294" actId="47"/>
        <pc:sldMkLst>
          <pc:docMk/>
          <pc:sldMk cId="2396894212" sldId="461"/>
        </pc:sldMkLst>
      </pc:sldChg>
      <pc:sldChg chg="add del">
        <pc:chgData name="Alona Tsirulnikov" userId="4bbafd77-0cd3-4d60-af1e-94ad4b8daf43" providerId="ADAL" clId="{88FFDF4D-4FD0-48B5-9227-F43FD478BD05}" dt="2022-06-08T18:00:15.951" v="376" actId="47"/>
        <pc:sldMkLst>
          <pc:docMk/>
          <pc:sldMk cId="2010197091" sldId="469"/>
        </pc:sldMkLst>
      </pc:sldChg>
      <pc:sldChg chg="add del">
        <pc:chgData name="Alona Tsirulnikov" userId="4bbafd77-0cd3-4d60-af1e-94ad4b8daf43" providerId="ADAL" clId="{88FFDF4D-4FD0-48B5-9227-F43FD478BD05}" dt="2022-06-08T18:02:59.414" v="418" actId="47"/>
        <pc:sldMkLst>
          <pc:docMk/>
          <pc:sldMk cId="96289415" sldId="478"/>
        </pc:sldMkLst>
      </pc:sldChg>
      <pc:sldChg chg="add del">
        <pc:chgData name="Alona Tsirulnikov" userId="4bbafd77-0cd3-4d60-af1e-94ad4b8daf43" providerId="ADAL" clId="{88FFDF4D-4FD0-48B5-9227-F43FD478BD05}" dt="2022-06-08T18:02:33.104" v="410" actId="47"/>
        <pc:sldMkLst>
          <pc:docMk/>
          <pc:sldMk cId="1038579542" sldId="482"/>
        </pc:sldMkLst>
      </pc:sldChg>
      <pc:sldChg chg="add del">
        <pc:chgData name="Alona Tsirulnikov" userId="4bbafd77-0cd3-4d60-af1e-94ad4b8daf43" providerId="ADAL" clId="{88FFDF4D-4FD0-48B5-9227-F43FD478BD05}" dt="2022-06-08T18:01:48.150" v="399" actId="47"/>
        <pc:sldMkLst>
          <pc:docMk/>
          <pc:sldMk cId="4263513987" sldId="488"/>
        </pc:sldMkLst>
      </pc:sldChg>
      <pc:sldChg chg="add del">
        <pc:chgData name="Alona Tsirulnikov" userId="4bbafd77-0cd3-4d60-af1e-94ad4b8daf43" providerId="ADAL" clId="{88FFDF4D-4FD0-48B5-9227-F43FD478BD05}" dt="2022-06-08T18:01:59.829" v="403" actId="47"/>
        <pc:sldMkLst>
          <pc:docMk/>
          <pc:sldMk cId="2990365117" sldId="494"/>
        </pc:sldMkLst>
      </pc:sldChg>
      <pc:sldChg chg="add del">
        <pc:chgData name="Alona Tsirulnikov" userId="4bbafd77-0cd3-4d60-af1e-94ad4b8daf43" providerId="ADAL" clId="{88FFDF4D-4FD0-48B5-9227-F43FD478BD05}" dt="2022-06-08T18:02:45.730" v="414" actId="47"/>
        <pc:sldMkLst>
          <pc:docMk/>
          <pc:sldMk cId="2625029771" sldId="497"/>
        </pc:sldMkLst>
      </pc:sldChg>
      <pc:sldChg chg="add del">
        <pc:chgData name="Alona Tsirulnikov" userId="4bbafd77-0cd3-4d60-af1e-94ad4b8daf43" providerId="ADAL" clId="{88FFDF4D-4FD0-48B5-9227-F43FD478BD05}" dt="2022-06-08T18:05:36.245" v="459" actId="47"/>
        <pc:sldMkLst>
          <pc:docMk/>
          <pc:sldMk cId="802594656" sldId="506"/>
        </pc:sldMkLst>
      </pc:sldChg>
      <pc:sldChg chg="del">
        <pc:chgData name="Alona Tsirulnikov" userId="4bbafd77-0cd3-4d60-af1e-94ad4b8daf43" providerId="ADAL" clId="{88FFDF4D-4FD0-48B5-9227-F43FD478BD05}" dt="2022-06-08T17:56:34.389" v="314" actId="47"/>
        <pc:sldMkLst>
          <pc:docMk/>
          <pc:sldMk cId="4267465355" sldId="624"/>
        </pc:sldMkLst>
      </pc:sldChg>
      <pc:sldChg chg="del">
        <pc:chgData name="Alona Tsirulnikov" userId="4bbafd77-0cd3-4d60-af1e-94ad4b8daf43" providerId="ADAL" clId="{88FFDF4D-4FD0-48B5-9227-F43FD478BD05}" dt="2022-06-08T17:52:36.045" v="255" actId="47"/>
        <pc:sldMkLst>
          <pc:docMk/>
          <pc:sldMk cId="3839427659" sldId="637"/>
        </pc:sldMkLst>
      </pc:sldChg>
      <pc:sldChg chg="modSp add del mod">
        <pc:chgData name="Alona Tsirulnikov" userId="4bbafd77-0cd3-4d60-af1e-94ad4b8daf43" providerId="ADAL" clId="{88FFDF4D-4FD0-48B5-9227-F43FD478BD05}" dt="2022-06-08T18:31:18.674" v="1254" actId="47"/>
        <pc:sldMkLst>
          <pc:docMk/>
          <pc:sldMk cId="922949351" sldId="639"/>
        </pc:sldMkLst>
        <pc:spChg chg="mod">
          <ac:chgData name="Alona Tsirulnikov" userId="4bbafd77-0cd3-4d60-af1e-94ad4b8daf43" providerId="ADAL" clId="{88FFDF4D-4FD0-48B5-9227-F43FD478BD05}" dt="2022-06-08T18:30:03.385" v="1244" actId="20577"/>
          <ac:spMkLst>
            <pc:docMk/>
            <pc:sldMk cId="922949351" sldId="639"/>
            <ac:spMk id="19" creationId="{DF746BDB-891F-453C-A966-2ED22BD0257B}"/>
          </ac:spMkLst>
        </pc:spChg>
      </pc:sldChg>
      <pc:sldChg chg="addSp modSp add del">
        <pc:chgData name="Alona Tsirulnikov" userId="4bbafd77-0cd3-4d60-af1e-94ad4b8daf43" providerId="ADAL" clId="{88FFDF4D-4FD0-48B5-9227-F43FD478BD05}" dt="2022-06-08T18:43:02.635" v="1645" actId="47"/>
        <pc:sldMkLst>
          <pc:docMk/>
          <pc:sldMk cId="1862831885" sldId="640"/>
        </pc:sldMkLst>
        <pc:spChg chg="add mod">
          <ac:chgData name="Alona Tsirulnikov" userId="4bbafd77-0cd3-4d60-af1e-94ad4b8daf43" providerId="ADAL" clId="{88FFDF4D-4FD0-48B5-9227-F43FD478BD05}" dt="2022-06-08T18:41:54.399" v="1620" actId="571"/>
          <ac:spMkLst>
            <pc:docMk/>
            <pc:sldMk cId="1862831885" sldId="640"/>
            <ac:spMk id="28" creationId="{B251C8D6-C42A-15C3-FA43-319E4492A7E2}"/>
          </ac:spMkLst>
        </pc:spChg>
        <pc:spChg chg="add mod">
          <ac:chgData name="Alona Tsirulnikov" userId="4bbafd77-0cd3-4d60-af1e-94ad4b8daf43" providerId="ADAL" clId="{88FFDF4D-4FD0-48B5-9227-F43FD478BD05}" dt="2022-06-08T18:41:54.399" v="1620" actId="571"/>
          <ac:spMkLst>
            <pc:docMk/>
            <pc:sldMk cId="1862831885" sldId="640"/>
            <ac:spMk id="29" creationId="{999B6516-E23C-58CF-9AC1-E55681EA08B8}"/>
          </ac:spMkLst>
        </pc:spChg>
        <pc:graphicFrameChg chg="add mod">
          <ac:chgData name="Alona Tsirulnikov" userId="4bbafd77-0cd3-4d60-af1e-94ad4b8daf43" providerId="ADAL" clId="{88FFDF4D-4FD0-48B5-9227-F43FD478BD05}" dt="2022-06-08T18:41:54.399" v="1620" actId="571"/>
          <ac:graphicFrameMkLst>
            <pc:docMk/>
            <pc:sldMk cId="1862831885" sldId="640"/>
            <ac:graphicFrameMk id="30" creationId="{98911D93-FC7C-F47C-DF4F-DECD69BA275C}"/>
          </ac:graphicFrameMkLst>
        </pc:graphicFrameChg>
      </pc:sldChg>
      <pc:sldChg chg="addSp modSp add del">
        <pc:chgData name="Alona Tsirulnikov" userId="4bbafd77-0cd3-4d60-af1e-94ad4b8daf43" providerId="ADAL" clId="{88FFDF4D-4FD0-48B5-9227-F43FD478BD05}" dt="2022-06-08T18:39:01.630" v="1551" actId="47"/>
        <pc:sldMkLst>
          <pc:docMk/>
          <pc:sldMk cId="2695383300" sldId="642"/>
        </pc:sldMkLst>
        <pc:spChg chg="add mod">
          <ac:chgData name="Alona Tsirulnikov" userId="4bbafd77-0cd3-4d60-af1e-94ad4b8daf43" providerId="ADAL" clId="{88FFDF4D-4FD0-48B5-9227-F43FD478BD05}" dt="2022-06-08T17:53:58.503" v="276" actId="571"/>
          <ac:spMkLst>
            <pc:docMk/>
            <pc:sldMk cId="2695383300" sldId="642"/>
            <ac:spMk id="18" creationId="{5A701BB6-5F2F-819B-B766-9809A3665A39}"/>
          </ac:spMkLst>
        </pc:spChg>
        <pc:spChg chg="add mod">
          <ac:chgData name="Alona Tsirulnikov" userId="4bbafd77-0cd3-4d60-af1e-94ad4b8daf43" providerId="ADAL" clId="{88FFDF4D-4FD0-48B5-9227-F43FD478BD05}" dt="2022-06-08T17:53:58.503" v="276" actId="571"/>
          <ac:spMkLst>
            <pc:docMk/>
            <pc:sldMk cId="2695383300" sldId="642"/>
            <ac:spMk id="20" creationId="{5B8EF169-795F-5909-2C18-C0D0D44658D4}"/>
          </ac:spMkLst>
        </pc:spChg>
        <pc:spChg chg="add mod">
          <ac:chgData name="Alona Tsirulnikov" userId="4bbafd77-0cd3-4d60-af1e-94ad4b8daf43" providerId="ADAL" clId="{88FFDF4D-4FD0-48B5-9227-F43FD478BD05}" dt="2022-06-08T17:53:58.503" v="276" actId="571"/>
          <ac:spMkLst>
            <pc:docMk/>
            <pc:sldMk cId="2695383300" sldId="642"/>
            <ac:spMk id="23" creationId="{98E05866-8731-302E-8628-E1D44FDEC536}"/>
          </ac:spMkLst>
        </pc:spChg>
        <pc:spChg chg="add mod">
          <ac:chgData name="Alona Tsirulnikov" userId="4bbafd77-0cd3-4d60-af1e-94ad4b8daf43" providerId="ADAL" clId="{88FFDF4D-4FD0-48B5-9227-F43FD478BD05}" dt="2022-06-08T17:53:58.503" v="276" actId="571"/>
          <ac:spMkLst>
            <pc:docMk/>
            <pc:sldMk cId="2695383300" sldId="642"/>
            <ac:spMk id="26" creationId="{6CE2759A-0117-A58B-9E3D-8C19E4E02216}"/>
          </ac:spMkLst>
        </pc:spChg>
        <pc:spChg chg="add mod">
          <ac:chgData name="Alona Tsirulnikov" userId="4bbafd77-0cd3-4d60-af1e-94ad4b8daf43" providerId="ADAL" clId="{88FFDF4D-4FD0-48B5-9227-F43FD478BD05}" dt="2022-06-08T17:53:58.503" v="276" actId="571"/>
          <ac:spMkLst>
            <pc:docMk/>
            <pc:sldMk cId="2695383300" sldId="642"/>
            <ac:spMk id="27" creationId="{22A7B76A-6C92-69AE-BC34-4DE588C6383B}"/>
          </ac:spMkLst>
        </pc:spChg>
        <pc:spChg chg="add mod">
          <ac:chgData name="Alona Tsirulnikov" userId="4bbafd77-0cd3-4d60-af1e-94ad4b8daf43" providerId="ADAL" clId="{88FFDF4D-4FD0-48B5-9227-F43FD478BD05}" dt="2022-06-08T17:53:58.503" v="276" actId="571"/>
          <ac:spMkLst>
            <pc:docMk/>
            <pc:sldMk cId="2695383300" sldId="642"/>
            <ac:spMk id="32" creationId="{680BA68A-F164-62BE-9AE8-7AE016D350A6}"/>
          </ac:spMkLst>
        </pc:spChg>
        <pc:spChg chg="add mod">
          <ac:chgData name="Alona Tsirulnikov" userId="4bbafd77-0cd3-4d60-af1e-94ad4b8daf43" providerId="ADAL" clId="{88FFDF4D-4FD0-48B5-9227-F43FD478BD05}" dt="2022-06-08T17:53:58.503" v="276" actId="571"/>
          <ac:spMkLst>
            <pc:docMk/>
            <pc:sldMk cId="2695383300" sldId="642"/>
            <ac:spMk id="33" creationId="{6C1F17E2-9C6D-64C9-0A0D-1C77BF1DEBD9}"/>
          </ac:spMkLst>
        </pc:spChg>
        <pc:picChg chg="add mod">
          <ac:chgData name="Alona Tsirulnikov" userId="4bbafd77-0cd3-4d60-af1e-94ad4b8daf43" providerId="ADAL" clId="{88FFDF4D-4FD0-48B5-9227-F43FD478BD05}" dt="2022-06-08T17:53:58.503" v="276" actId="571"/>
          <ac:picMkLst>
            <pc:docMk/>
            <pc:sldMk cId="2695383300" sldId="642"/>
            <ac:picMk id="24" creationId="{458FFB0D-D177-2C47-1827-6FE79662D8D4}"/>
          </ac:picMkLst>
        </pc:picChg>
        <pc:picChg chg="add mod">
          <ac:chgData name="Alona Tsirulnikov" userId="4bbafd77-0cd3-4d60-af1e-94ad4b8daf43" providerId="ADAL" clId="{88FFDF4D-4FD0-48B5-9227-F43FD478BD05}" dt="2022-06-08T17:53:58.503" v="276" actId="571"/>
          <ac:picMkLst>
            <pc:docMk/>
            <pc:sldMk cId="2695383300" sldId="642"/>
            <ac:picMk id="25" creationId="{7A5885FD-275D-93AD-F57E-C9BE67373A0B}"/>
          </ac:picMkLst>
        </pc:picChg>
      </pc:sldChg>
      <pc:sldChg chg="add del">
        <pc:chgData name="Alona Tsirulnikov" userId="4bbafd77-0cd3-4d60-af1e-94ad4b8daf43" providerId="ADAL" clId="{88FFDF4D-4FD0-48B5-9227-F43FD478BD05}" dt="2022-06-08T18:44:05.804" v="1647" actId="47"/>
        <pc:sldMkLst>
          <pc:docMk/>
          <pc:sldMk cId="2770109182" sldId="646"/>
        </pc:sldMkLst>
      </pc:sldChg>
      <pc:sldChg chg="del">
        <pc:chgData name="Alona Tsirulnikov" userId="4bbafd77-0cd3-4d60-af1e-94ad4b8daf43" providerId="ADAL" clId="{88FFDF4D-4FD0-48B5-9227-F43FD478BD05}" dt="2022-06-08T17:55:46.916" v="302" actId="47"/>
        <pc:sldMkLst>
          <pc:docMk/>
          <pc:sldMk cId="2892357113" sldId="647"/>
        </pc:sldMkLst>
      </pc:sldChg>
      <pc:sldChg chg="modSp add del mod addCm">
        <pc:chgData name="Alona Tsirulnikov" userId="4bbafd77-0cd3-4d60-af1e-94ad4b8daf43" providerId="ADAL" clId="{88FFDF4D-4FD0-48B5-9227-F43FD478BD05}" dt="2022-06-08T18:53:03.372" v="1963"/>
        <pc:sldMkLst>
          <pc:docMk/>
          <pc:sldMk cId="4285753096" sldId="652"/>
        </pc:sldMkLst>
        <pc:spChg chg="mod">
          <ac:chgData name="Alona Tsirulnikov" userId="4bbafd77-0cd3-4d60-af1e-94ad4b8daf43" providerId="ADAL" clId="{88FFDF4D-4FD0-48B5-9227-F43FD478BD05}" dt="2022-06-08T18:50:23.892" v="1817" actId="108"/>
          <ac:spMkLst>
            <pc:docMk/>
            <pc:sldMk cId="4285753096" sldId="652"/>
            <ac:spMk id="24" creationId="{0DE3E50A-BC70-4F47-9853-077B74E195DD}"/>
          </ac:spMkLst>
        </pc:spChg>
        <pc:spChg chg="mod">
          <ac:chgData name="Alona Tsirulnikov" userId="4bbafd77-0cd3-4d60-af1e-94ad4b8daf43" providerId="ADAL" clId="{88FFDF4D-4FD0-48B5-9227-F43FD478BD05}" dt="2022-06-08T18:51:14.984" v="1862" actId="313"/>
          <ac:spMkLst>
            <pc:docMk/>
            <pc:sldMk cId="4285753096" sldId="652"/>
            <ac:spMk id="25" creationId="{B7A369F8-0526-44B1-BA90-5A91BA7E78C5}"/>
          </ac:spMkLst>
        </pc:spChg>
        <pc:spChg chg="mod">
          <ac:chgData name="Alona Tsirulnikov" userId="4bbafd77-0cd3-4d60-af1e-94ad4b8daf43" providerId="ADAL" clId="{88FFDF4D-4FD0-48B5-9227-F43FD478BD05}" dt="2022-06-08T18:52:44.190" v="1961" actId="20577"/>
          <ac:spMkLst>
            <pc:docMk/>
            <pc:sldMk cId="4285753096" sldId="652"/>
            <ac:spMk id="27" creationId="{030F2AC4-BC4C-4E68-A942-4344EA775CE5}"/>
          </ac:spMkLst>
        </pc:spChg>
        <pc:spChg chg="mod">
          <ac:chgData name="Alona Tsirulnikov" userId="4bbafd77-0cd3-4d60-af1e-94ad4b8daf43" providerId="ADAL" clId="{88FFDF4D-4FD0-48B5-9227-F43FD478BD05}" dt="2022-06-08T18:51:04.888" v="1859" actId="20577"/>
          <ac:spMkLst>
            <pc:docMk/>
            <pc:sldMk cId="4285753096" sldId="652"/>
            <ac:spMk id="28" creationId="{E382AF5E-C31D-44CF-B8B1-3E623186D0A8}"/>
          </ac:spMkLst>
        </pc:spChg>
        <pc:spChg chg="mod">
          <ac:chgData name="Alona Tsirulnikov" userId="4bbafd77-0cd3-4d60-af1e-94ad4b8daf43" providerId="ADAL" clId="{88FFDF4D-4FD0-48B5-9227-F43FD478BD05}" dt="2022-06-08T18:49:13.160" v="1777" actId="20577"/>
          <ac:spMkLst>
            <pc:docMk/>
            <pc:sldMk cId="4285753096" sldId="652"/>
            <ac:spMk id="30" creationId="{33BEAE9F-90F0-4D00-8393-343DAE7DB8A5}"/>
          </ac:spMkLst>
        </pc:spChg>
      </pc:sldChg>
      <pc:sldChg chg="del">
        <pc:chgData name="Alona Tsirulnikov" userId="4bbafd77-0cd3-4d60-af1e-94ad4b8daf43" providerId="ADAL" clId="{88FFDF4D-4FD0-48B5-9227-F43FD478BD05}" dt="2022-06-08T17:57:21.035" v="326" actId="47"/>
        <pc:sldMkLst>
          <pc:docMk/>
          <pc:sldMk cId="1010332547" sldId="653"/>
        </pc:sldMkLst>
      </pc:sldChg>
      <pc:sldChg chg="del">
        <pc:chgData name="Alona Tsirulnikov" userId="4bbafd77-0cd3-4d60-af1e-94ad4b8daf43" providerId="ADAL" clId="{88FFDF4D-4FD0-48B5-9227-F43FD478BD05}" dt="2022-06-08T17:57:36.909" v="330" actId="47"/>
        <pc:sldMkLst>
          <pc:docMk/>
          <pc:sldMk cId="2520721713" sldId="654"/>
        </pc:sldMkLst>
      </pc:sldChg>
      <pc:sldChg chg="del">
        <pc:chgData name="Alona Tsirulnikov" userId="4bbafd77-0cd3-4d60-af1e-94ad4b8daf43" providerId="ADAL" clId="{88FFDF4D-4FD0-48B5-9227-F43FD478BD05}" dt="2022-06-08T17:58:03.902" v="338" actId="47"/>
        <pc:sldMkLst>
          <pc:docMk/>
          <pc:sldMk cId="1183524737" sldId="655"/>
        </pc:sldMkLst>
      </pc:sldChg>
      <pc:sldChg chg="del">
        <pc:chgData name="Alona Tsirulnikov" userId="4bbafd77-0cd3-4d60-af1e-94ad4b8daf43" providerId="ADAL" clId="{88FFDF4D-4FD0-48B5-9227-F43FD478BD05}" dt="2022-06-08T17:58:18.139" v="342" actId="47"/>
        <pc:sldMkLst>
          <pc:docMk/>
          <pc:sldMk cId="3144515301" sldId="657"/>
        </pc:sldMkLst>
      </pc:sldChg>
      <pc:sldChg chg="del">
        <pc:chgData name="Alona Tsirulnikov" userId="4bbafd77-0cd3-4d60-af1e-94ad4b8daf43" providerId="ADAL" clId="{88FFDF4D-4FD0-48B5-9227-F43FD478BD05}" dt="2022-06-08T17:58:31.568" v="346" actId="47"/>
        <pc:sldMkLst>
          <pc:docMk/>
          <pc:sldMk cId="242138823" sldId="658"/>
        </pc:sldMkLst>
      </pc:sldChg>
      <pc:sldChg chg="del">
        <pc:chgData name="Alona Tsirulnikov" userId="4bbafd77-0cd3-4d60-af1e-94ad4b8daf43" providerId="ADAL" clId="{88FFDF4D-4FD0-48B5-9227-F43FD478BD05}" dt="2022-06-08T17:58:43.592" v="350" actId="47"/>
        <pc:sldMkLst>
          <pc:docMk/>
          <pc:sldMk cId="954210957" sldId="659"/>
        </pc:sldMkLst>
      </pc:sldChg>
      <pc:sldChg chg="del">
        <pc:chgData name="Alona Tsirulnikov" userId="4bbafd77-0cd3-4d60-af1e-94ad4b8daf43" providerId="ADAL" clId="{88FFDF4D-4FD0-48B5-9227-F43FD478BD05}" dt="2022-06-08T17:58:56.978" v="354" actId="47"/>
        <pc:sldMkLst>
          <pc:docMk/>
          <pc:sldMk cId="1211022898" sldId="660"/>
        </pc:sldMkLst>
      </pc:sldChg>
      <pc:sldChg chg="del">
        <pc:chgData name="Alona Tsirulnikov" userId="4bbafd77-0cd3-4d60-af1e-94ad4b8daf43" providerId="ADAL" clId="{88FFDF4D-4FD0-48B5-9227-F43FD478BD05}" dt="2022-06-08T17:59:06.897" v="358" actId="47"/>
        <pc:sldMkLst>
          <pc:docMk/>
          <pc:sldMk cId="2909890768" sldId="661"/>
        </pc:sldMkLst>
      </pc:sldChg>
      <pc:sldChg chg="add del">
        <pc:chgData name="Alona Tsirulnikov" userId="4bbafd77-0cd3-4d60-af1e-94ad4b8daf43" providerId="ADAL" clId="{88FFDF4D-4FD0-48B5-9227-F43FD478BD05}" dt="2022-06-08T17:59:34.265" v="364" actId="47"/>
        <pc:sldMkLst>
          <pc:docMk/>
          <pc:sldMk cId="4055182300" sldId="662"/>
        </pc:sldMkLst>
      </pc:sldChg>
      <pc:sldChg chg="add del">
        <pc:chgData name="Alona Tsirulnikov" userId="4bbafd77-0cd3-4d60-af1e-94ad4b8daf43" providerId="ADAL" clId="{88FFDF4D-4FD0-48B5-9227-F43FD478BD05}" dt="2022-06-08T18:00:04.895" v="372" actId="47"/>
        <pc:sldMkLst>
          <pc:docMk/>
          <pc:sldMk cId="3091669139" sldId="663"/>
        </pc:sldMkLst>
      </pc:sldChg>
      <pc:sldChg chg="add del">
        <pc:chgData name="Alona Tsirulnikov" userId="4bbafd77-0cd3-4d60-af1e-94ad4b8daf43" providerId="ADAL" clId="{88FFDF4D-4FD0-48B5-9227-F43FD478BD05}" dt="2022-06-08T18:00:40.714" v="384" actId="47"/>
        <pc:sldMkLst>
          <pc:docMk/>
          <pc:sldMk cId="774432808" sldId="664"/>
        </pc:sldMkLst>
      </pc:sldChg>
      <pc:sldChg chg="add del">
        <pc:chgData name="Alona Tsirulnikov" userId="4bbafd77-0cd3-4d60-af1e-94ad4b8daf43" providerId="ADAL" clId="{88FFDF4D-4FD0-48B5-9227-F43FD478BD05}" dt="2022-06-08T18:00:27.490" v="380" actId="47"/>
        <pc:sldMkLst>
          <pc:docMk/>
          <pc:sldMk cId="3964817865" sldId="665"/>
        </pc:sldMkLst>
      </pc:sldChg>
      <pc:sldChg chg="add del">
        <pc:chgData name="Alona Tsirulnikov" userId="4bbafd77-0cd3-4d60-af1e-94ad4b8daf43" providerId="ADAL" clId="{88FFDF4D-4FD0-48B5-9227-F43FD478BD05}" dt="2022-06-08T18:01:06.091" v="391" actId="47"/>
        <pc:sldMkLst>
          <pc:docMk/>
          <pc:sldMk cId="86611387" sldId="666"/>
        </pc:sldMkLst>
      </pc:sldChg>
      <pc:sldChg chg="addSp modSp add del">
        <pc:chgData name="Alona Tsirulnikov" userId="4bbafd77-0cd3-4d60-af1e-94ad4b8daf43" providerId="ADAL" clId="{88FFDF4D-4FD0-48B5-9227-F43FD478BD05}" dt="2022-06-08T18:04:49.977" v="446" actId="47"/>
        <pc:sldMkLst>
          <pc:docMk/>
          <pc:sldMk cId="4217744445" sldId="670"/>
        </pc:sldMkLst>
        <pc:spChg chg="add mod">
          <ac:chgData name="Alona Tsirulnikov" userId="4bbafd77-0cd3-4d60-af1e-94ad4b8daf43" providerId="ADAL" clId="{88FFDF4D-4FD0-48B5-9227-F43FD478BD05}" dt="2022-06-08T18:04:44.213" v="444" actId="571"/>
          <ac:spMkLst>
            <pc:docMk/>
            <pc:sldMk cId="4217744445" sldId="670"/>
            <ac:spMk id="13" creationId="{E92C7FD3-21F6-9AEF-CA9D-72FADE877EF6}"/>
          </ac:spMkLst>
        </pc:spChg>
        <pc:spChg chg="add mod">
          <ac:chgData name="Alona Tsirulnikov" userId="4bbafd77-0cd3-4d60-af1e-94ad4b8daf43" providerId="ADAL" clId="{88FFDF4D-4FD0-48B5-9227-F43FD478BD05}" dt="2022-06-08T18:04:44.213" v="444" actId="571"/>
          <ac:spMkLst>
            <pc:docMk/>
            <pc:sldMk cId="4217744445" sldId="670"/>
            <ac:spMk id="16" creationId="{E2F51B71-D3FA-1AED-E9D6-DFFB95E42A7B}"/>
          </ac:spMkLst>
        </pc:spChg>
        <pc:graphicFrameChg chg="add mod">
          <ac:chgData name="Alona Tsirulnikov" userId="4bbafd77-0cd3-4d60-af1e-94ad4b8daf43" providerId="ADAL" clId="{88FFDF4D-4FD0-48B5-9227-F43FD478BD05}" dt="2022-06-08T18:04:44.213" v="444" actId="571"/>
          <ac:graphicFrameMkLst>
            <pc:docMk/>
            <pc:sldMk cId="4217744445" sldId="670"/>
            <ac:graphicFrameMk id="17" creationId="{E52AC633-FBCD-34E6-C695-BDEF753D5771}"/>
          </ac:graphicFrameMkLst>
        </pc:graphicFrameChg>
      </pc:sldChg>
      <pc:sldChg chg="add del">
        <pc:chgData name="Alona Tsirulnikov" userId="4bbafd77-0cd3-4d60-af1e-94ad4b8daf43" providerId="ADAL" clId="{88FFDF4D-4FD0-48B5-9227-F43FD478BD05}" dt="2022-06-08T18:05:02.126" v="450" actId="47"/>
        <pc:sldMkLst>
          <pc:docMk/>
          <pc:sldMk cId="2315422972" sldId="671"/>
        </pc:sldMkLst>
      </pc:sldChg>
      <pc:sldChg chg="add del">
        <pc:chgData name="Alona Tsirulnikov" userId="4bbafd77-0cd3-4d60-af1e-94ad4b8daf43" providerId="ADAL" clId="{88FFDF4D-4FD0-48B5-9227-F43FD478BD05}" dt="2022-06-08T18:05:14.340" v="454" actId="47"/>
        <pc:sldMkLst>
          <pc:docMk/>
          <pc:sldMk cId="4090456736" sldId="672"/>
        </pc:sldMkLst>
      </pc:sldChg>
      <pc:sldChg chg="delSp modSp add del mod addCm">
        <pc:chgData name="Alona Tsirulnikov" userId="4bbafd77-0cd3-4d60-af1e-94ad4b8daf43" providerId="ADAL" clId="{88FFDF4D-4FD0-48B5-9227-F43FD478BD05}" dt="2022-06-08T18:48:40.983" v="1746"/>
        <pc:sldMkLst>
          <pc:docMk/>
          <pc:sldMk cId="4068145577" sldId="675"/>
        </pc:sldMkLst>
        <pc:spChg chg="mod">
          <ac:chgData name="Alona Tsirulnikov" userId="4bbafd77-0cd3-4d60-af1e-94ad4b8daf43" providerId="ADAL" clId="{88FFDF4D-4FD0-48B5-9227-F43FD478BD05}" dt="2022-06-08T18:46:22.448" v="1664" actId="20577"/>
          <ac:spMkLst>
            <pc:docMk/>
            <pc:sldMk cId="4068145577" sldId="675"/>
            <ac:spMk id="8" creationId="{00000000-0000-0000-0000-000000000000}"/>
          </ac:spMkLst>
        </pc:spChg>
        <pc:spChg chg="mod">
          <ac:chgData name="Alona Tsirulnikov" userId="4bbafd77-0cd3-4d60-af1e-94ad4b8daf43" providerId="ADAL" clId="{88FFDF4D-4FD0-48B5-9227-F43FD478BD05}" dt="2022-06-08T18:48:11.790" v="1745" actId="20577"/>
          <ac:spMkLst>
            <pc:docMk/>
            <pc:sldMk cId="4068145577" sldId="675"/>
            <ac:spMk id="26" creationId="{0A8ADD37-10A5-4F62-996D-D3D080783177}"/>
          </ac:spMkLst>
        </pc:spChg>
        <pc:grpChg chg="del">
          <ac:chgData name="Alona Tsirulnikov" userId="4bbafd77-0cd3-4d60-af1e-94ad4b8daf43" providerId="ADAL" clId="{88FFDF4D-4FD0-48B5-9227-F43FD478BD05}" dt="2022-06-08T18:45:55.867" v="1650" actId="478"/>
          <ac:grpSpMkLst>
            <pc:docMk/>
            <pc:sldMk cId="4068145577" sldId="675"/>
            <ac:grpSpMk id="14" creationId="{0AF1D83C-1FB0-4509-BC36-3B8504016276}"/>
          </ac:grpSpMkLst>
        </pc:grpChg>
      </pc:sldChg>
      <pc:sldChg chg="add del">
        <pc:chgData name="Alona Tsirulnikov" userId="4bbafd77-0cd3-4d60-af1e-94ad4b8daf43" providerId="ADAL" clId="{88FFDF4D-4FD0-48B5-9227-F43FD478BD05}" dt="2022-06-08T17:59:51.455" v="368" actId="47"/>
        <pc:sldMkLst>
          <pc:docMk/>
          <pc:sldMk cId="2642237724" sldId="676"/>
        </pc:sldMkLst>
      </pc:sldChg>
      <pc:sldChg chg="add del">
        <pc:chgData name="Alona Tsirulnikov" userId="4bbafd77-0cd3-4d60-af1e-94ad4b8daf43" providerId="ADAL" clId="{88FFDF4D-4FD0-48B5-9227-F43FD478BD05}" dt="2022-06-08T18:03:50.128" v="430" actId="47"/>
        <pc:sldMkLst>
          <pc:docMk/>
          <pc:sldMk cId="2317243271" sldId="677"/>
        </pc:sldMkLst>
      </pc:sldChg>
      <pc:sldChg chg="add del">
        <pc:chgData name="Alona Tsirulnikov" userId="4bbafd77-0cd3-4d60-af1e-94ad4b8daf43" providerId="ADAL" clId="{88FFDF4D-4FD0-48B5-9227-F43FD478BD05}" dt="2022-06-08T18:04:10.506" v="434" actId="47"/>
        <pc:sldMkLst>
          <pc:docMk/>
          <pc:sldMk cId="590159469" sldId="678"/>
        </pc:sldMkLst>
      </pc:sldChg>
      <pc:sldChg chg="addSp modSp add del">
        <pc:chgData name="Alona Tsirulnikov" userId="4bbafd77-0cd3-4d60-af1e-94ad4b8daf43" providerId="ADAL" clId="{88FFDF4D-4FD0-48B5-9227-F43FD478BD05}" dt="2022-06-08T18:08:02.314" v="492" actId="47"/>
        <pc:sldMkLst>
          <pc:docMk/>
          <pc:sldMk cId="538085350" sldId="679"/>
        </pc:sldMkLst>
        <pc:spChg chg="add mod">
          <ac:chgData name="Alona Tsirulnikov" userId="4bbafd77-0cd3-4d60-af1e-94ad4b8daf43" providerId="ADAL" clId="{88FFDF4D-4FD0-48B5-9227-F43FD478BD05}" dt="2022-06-08T18:07:57.285" v="490" actId="571"/>
          <ac:spMkLst>
            <pc:docMk/>
            <pc:sldMk cId="538085350" sldId="679"/>
            <ac:spMk id="10" creationId="{75F501D0-787A-35EA-32F9-5B062227185E}"/>
          </ac:spMkLst>
        </pc:spChg>
        <pc:spChg chg="add mod">
          <ac:chgData name="Alona Tsirulnikov" userId="4bbafd77-0cd3-4d60-af1e-94ad4b8daf43" providerId="ADAL" clId="{88FFDF4D-4FD0-48B5-9227-F43FD478BD05}" dt="2022-06-08T18:07:57.285" v="490" actId="571"/>
          <ac:spMkLst>
            <pc:docMk/>
            <pc:sldMk cId="538085350" sldId="679"/>
            <ac:spMk id="11" creationId="{6A0FE60E-54FB-A5E5-3ADC-9B4568D64621}"/>
          </ac:spMkLst>
        </pc:spChg>
      </pc:sldChg>
      <pc:sldChg chg="addSp modSp add del">
        <pc:chgData name="Alona Tsirulnikov" userId="4bbafd77-0cd3-4d60-af1e-94ad4b8daf43" providerId="ADAL" clId="{88FFDF4D-4FD0-48B5-9227-F43FD478BD05}" dt="2022-06-08T18:11:18.305" v="550" actId="47"/>
        <pc:sldMkLst>
          <pc:docMk/>
          <pc:sldMk cId="2000894645" sldId="680"/>
        </pc:sldMkLst>
        <pc:picChg chg="add mod">
          <ac:chgData name="Alona Tsirulnikov" userId="4bbafd77-0cd3-4d60-af1e-94ad4b8daf43" providerId="ADAL" clId="{88FFDF4D-4FD0-48B5-9227-F43FD478BD05}" dt="2022-06-08T18:11:07.769" v="548" actId="571"/>
          <ac:picMkLst>
            <pc:docMk/>
            <pc:sldMk cId="2000894645" sldId="680"/>
            <ac:picMk id="12" creationId="{F6A95581-5855-8CC9-3603-98472D148EA6}"/>
          </ac:picMkLst>
        </pc:picChg>
      </pc:sldChg>
      <pc:sldChg chg="add del">
        <pc:chgData name="Alona Tsirulnikov" userId="4bbafd77-0cd3-4d60-af1e-94ad4b8daf43" providerId="ADAL" clId="{88FFDF4D-4FD0-48B5-9227-F43FD478BD05}" dt="2022-06-08T18:09:09.787" v="514" actId="47"/>
        <pc:sldMkLst>
          <pc:docMk/>
          <pc:sldMk cId="275120190" sldId="684"/>
        </pc:sldMkLst>
      </pc:sldChg>
      <pc:sldChg chg="add del">
        <pc:chgData name="Alona Tsirulnikov" userId="4bbafd77-0cd3-4d60-af1e-94ad4b8daf43" providerId="ADAL" clId="{88FFDF4D-4FD0-48B5-9227-F43FD478BD05}" dt="2022-06-08T18:09:24.260" v="518" actId="47"/>
        <pc:sldMkLst>
          <pc:docMk/>
          <pc:sldMk cId="3216343583" sldId="685"/>
        </pc:sldMkLst>
      </pc:sldChg>
      <pc:sldChg chg="add del">
        <pc:chgData name="Alona Tsirulnikov" userId="4bbafd77-0cd3-4d60-af1e-94ad4b8daf43" providerId="ADAL" clId="{88FFDF4D-4FD0-48B5-9227-F43FD478BD05}" dt="2022-06-08T18:09:37.801" v="522" actId="47"/>
        <pc:sldMkLst>
          <pc:docMk/>
          <pc:sldMk cId="816820305" sldId="686"/>
        </pc:sldMkLst>
      </pc:sldChg>
      <pc:sldChg chg="add del">
        <pc:chgData name="Alona Tsirulnikov" userId="4bbafd77-0cd3-4d60-af1e-94ad4b8daf43" providerId="ADAL" clId="{88FFDF4D-4FD0-48B5-9227-F43FD478BD05}" dt="2022-06-08T18:10:24.536" v="536" actId="47"/>
        <pc:sldMkLst>
          <pc:docMk/>
          <pc:sldMk cId="789348948" sldId="688"/>
        </pc:sldMkLst>
      </pc:sldChg>
      <pc:sldChg chg="add del">
        <pc:chgData name="Alona Tsirulnikov" userId="4bbafd77-0cd3-4d60-af1e-94ad4b8daf43" providerId="ADAL" clId="{88FFDF4D-4FD0-48B5-9227-F43FD478BD05}" dt="2022-06-08T18:10:39.527" v="540" actId="47"/>
        <pc:sldMkLst>
          <pc:docMk/>
          <pc:sldMk cId="2759556756" sldId="689"/>
        </pc:sldMkLst>
      </pc:sldChg>
      <pc:sldChg chg="add del">
        <pc:chgData name="Alona Tsirulnikov" userId="4bbafd77-0cd3-4d60-af1e-94ad4b8daf43" providerId="ADAL" clId="{88FFDF4D-4FD0-48B5-9227-F43FD478BD05}" dt="2022-06-08T18:10:53.878" v="544" actId="47"/>
        <pc:sldMkLst>
          <pc:docMk/>
          <pc:sldMk cId="4280078363" sldId="690"/>
        </pc:sldMkLst>
      </pc:sldChg>
      <pc:sldChg chg="add del">
        <pc:chgData name="Alona Tsirulnikov" userId="4bbafd77-0cd3-4d60-af1e-94ad4b8daf43" providerId="ADAL" clId="{88FFDF4D-4FD0-48B5-9227-F43FD478BD05}" dt="2022-06-08T18:04:22.713" v="438" actId="47"/>
        <pc:sldMkLst>
          <pc:docMk/>
          <pc:sldMk cId="3998369214" sldId="693"/>
        </pc:sldMkLst>
      </pc:sldChg>
      <pc:sldChg chg="del">
        <pc:chgData name="Alona Tsirulnikov" userId="4bbafd77-0cd3-4d60-af1e-94ad4b8daf43" providerId="ADAL" clId="{88FFDF4D-4FD0-48B5-9227-F43FD478BD05}" dt="2022-06-08T17:53:09.031" v="262" actId="47"/>
        <pc:sldMkLst>
          <pc:docMk/>
          <pc:sldMk cId="1910214394" sldId="694"/>
        </pc:sldMkLst>
      </pc:sldChg>
      <pc:sldChg chg="del">
        <pc:chgData name="Alona Tsirulnikov" userId="4bbafd77-0cd3-4d60-af1e-94ad4b8daf43" providerId="ADAL" clId="{88FFDF4D-4FD0-48B5-9227-F43FD478BD05}" dt="2022-06-08T17:53:50.830" v="274" actId="47"/>
        <pc:sldMkLst>
          <pc:docMk/>
          <pc:sldMk cId="2275874392" sldId="695"/>
        </pc:sldMkLst>
      </pc:sldChg>
      <pc:sldChg chg="del">
        <pc:chgData name="Alona Tsirulnikov" userId="4bbafd77-0cd3-4d60-af1e-94ad4b8daf43" providerId="ADAL" clId="{88FFDF4D-4FD0-48B5-9227-F43FD478BD05}" dt="2022-06-08T17:54:55.211" v="290" actId="47"/>
        <pc:sldMkLst>
          <pc:docMk/>
          <pc:sldMk cId="3984885519" sldId="696"/>
        </pc:sldMkLst>
      </pc:sldChg>
      <pc:sldChg chg="del">
        <pc:chgData name="Alona Tsirulnikov" userId="4bbafd77-0cd3-4d60-af1e-94ad4b8daf43" providerId="ADAL" clId="{88FFDF4D-4FD0-48B5-9227-F43FD478BD05}" dt="2022-06-08T17:55:32.644" v="298" actId="47"/>
        <pc:sldMkLst>
          <pc:docMk/>
          <pc:sldMk cId="1865463414" sldId="697"/>
        </pc:sldMkLst>
      </pc:sldChg>
      <pc:sldChg chg="del">
        <pc:chgData name="Alona Tsirulnikov" userId="4bbafd77-0cd3-4d60-af1e-94ad4b8daf43" providerId="ADAL" clId="{88FFDF4D-4FD0-48B5-9227-F43FD478BD05}" dt="2022-06-08T17:52:07.126" v="250" actId="47"/>
        <pc:sldMkLst>
          <pc:docMk/>
          <pc:sldMk cId="993740781" sldId="698"/>
        </pc:sldMkLst>
      </pc:sldChg>
      <pc:sldChg chg="del">
        <pc:chgData name="Alona Tsirulnikov" userId="4bbafd77-0cd3-4d60-af1e-94ad4b8daf43" providerId="ADAL" clId="{88FFDF4D-4FD0-48B5-9227-F43FD478BD05}" dt="2022-06-08T17:56:00.219" v="306" actId="47"/>
        <pc:sldMkLst>
          <pc:docMk/>
          <pc:sldMk cId="4154434472" sldId="699"/>
        </pc:sldMkLst>
      </pc:sldChg>
      <pc:sldChg chg="add del">
        <pc:chgData name="Alona Tsirulnikov" userId="4bbafd77-0cd3-4d60-af1e-94ad4b8daf43" providerId="ADAL" clId="{88FFDF4D-4FD0-48B5-9227-F43FD478BD05}" dt="2022-06-08T18:03:38.423" v="426" actId="47"/>
        <pc:sldMkLst>
          <pc:docMk/>
          <pc:sldMk cId="2485823474" sldId="704"/>
        </pc:sldMkLst>
      </pc:sldChg>
      <pc:sldChg chg="modSp add del mod">
        <pc:chgData name="Alona Tsirulnikov" userId="4bbafd77-0cd3-4d60-af1e-94ad4b8daf43" providerId="ADAL" clId="{88FFDF4D-4FD0-48B5-9227-F43FD478BD05}" dt="2022-06-08T18:07:10.397" v="477" actId="47"/>
        <pc:sldMkLst>
          <pc:docMk/>
          <pc:sldMk cId="4228030454" sldId="706"/>
        </pc:sldMkLst>
        <pc:spChg chg="mod">
          <ac:chgData name="Alona Tsirulnikov" userId="4bbafd77-0cd3-4d60-af1e-94ad4b8daf43" providerId="ADAL" clId="{88FFDF4D-4FD0-48B5-9227-F43FD478BD05}" dt="2022-06-08T18:06:57.013" v="474" actId="14100"/>
          <ac:spMkLst>
            <pc:docMk/>
            <pc:sldMk cId="4228030454" sldId="706"/>
            <ac:spMk id="12" creationId="{67A03433-C32B-461E-8503-2245D6139909}"/>
          </ac:spMkLst>
        </pc:spChg>
      </pc:sldChg>
      <pc:sldChg chg="add del">
        <pc:chgData name="Alona Tsirulnikov" userId="4bbafd77-0cd3-4d60-af1e-94ad4b8daf43" providerId="ADAL" clId="{88FFDF4D-4FD0-48B5-9227-F43FD478BD05}" dt="2022-06-08T18:07:31.970" v="482" actId="47"/>
        <pc:sldMkLst>
          <pc:docMk/>
          <pc:sldMk cId="4172661281" sldId="707"/>
        </pc:sldMkLst>
      </pc:sldChg>
      <pc:sldChg chg="add del">
        <pc:chgData name="Alona Tsirulnikov" userId="4bbafd77-0cd3-4d60-af1e-94ad4b8daf43" providerId="ADAL" clId="{88FFDF4D-4FD0-48B5-9227-F43FD478BD05}" dt="2022-06-08T18:06:48.126" v="470" actId="47"/>
        <pc:sldMkLst>
          <pc:docMk/>
          <pc:sldMk cId="4129189845" sldId="708"/>
        </pc:sldMkLst>
      </pc:sldChg>
      <pc:sldChg chg="add del">
        <pc:chgData name="Alona Tsirulnikov" userId="4bbafd77-0cd3-4d60-af1e-94ad4b8daf43" providerId="ADAL" clId="{88FFDF4D-4FD0-48B5-9227-F43FD478BD05}" dt="2022-06-08T18:06:00.976" v="463" actId="47"/>
        <pc:sldMkLst>
          <pc:docMk/>
          <pc:sldMk cId="625660539" sldId="709"/>
        </pc:sldMkLst>
      </pc:sldChg>
      <pc:sldChg chg="add del">
        <pc:chgData name="Alona Tsirulnikov" userId="4bbafd77-0cd3-4d60-af1e-94ad4b8daf43" providerId="ADAL" clId="{88FFDF4D-4FD0-48B5-9227-F43FD478BD05}" dt="2022-06-08T18:03:21.507" v="422" actId="47"/>
        <pc:sldMkLst>
          <pc:docMk/>
          <pc:sldMk cId="2296574970" sldId="710"/>
        </pc:sldMkLst>
      </pc:sldChg>
      <pc:sldChg chg="add del">
        <pc:chgData name="Alona Tsirulnikov" userId="4bbafd77-0cd3-4d60-af1e-94ad4b8daf43" providerId="ADAL" clId="{88FFDF4D-4FD0-48B5-9227-F43FD478BD05}" dt="2022-06-08T18:07:45.842" v="486" actId="47"/>
        <pc:sldMkLst>
          <pc:docMk/>
          <pc:sldMk cId="1157456162" sldId="711"/>
        </pc:sldMkLst>
      </pc:sldChg>
      <pc:sldChg chg="add del">
        <pc:chgData name="Alona Tsirulnikov" userId="4bbafd77-0cd3-4d60-af1e-94ad4b8daf43" providerId="ADAL" clId="{88FFDF4D-4FD0-48B5-9227-F43FD478BD05}" dt="2022-06-08T18:08:14.547" v="496" actId="47"/>
        <pc:sldMkLst>
          <pc:docMk/>
          <pc:sldMk cId="1317894258" sldId="712"/>
        </pc:sldMkLst>
      </pc:sldChg>
      <pc:sldChg chg="addSp modSp add del">
        <pc:chgData name="Alona Tsirulnikov" userId="4bbafd77-0cd3-4d60-af1e-94ad4b8daf43" providerId="ADAL" clId="{88FFDF4D-4FD0-48B5-9227-F43FD478BD05}" dt="2022-06-08T18:08:29.117" v="502" actId="47"/>
        <pc:sldMkLst>
          <pc:docMk/>
          <pc:sldMk cId="2082770029" sldId="713"/>
        </pc:sldMkLst>
        <pc:spChg chg="add mod">
          <ac:chgData name="Alona Tsirulnikov" userId="4bbafd77-0cd3-4d60-af1e-94ad4b8daf43" providerId="ADAL" clId="{88FFDF4D-4FD0-48B5-9227-F43FD478BD05}" dt="2022-06-08T18:08:23.992" v="500" actId="571"/>
          <ac:spMkLst>
            <pc:docMk/>
            <pc:sldMk cId="2082770029" sldId="713"/>
            <ac:spMk id="10" creationId="{23BA08A1-EB31-A1B5-C943-632A8F18A5B0}"/>
          </ac:spMkLst>
        </pc:spChg>
        <pc:spChg chg="add mod">
          <ac:chgData name="Alona Tsirulnikov" userId="4bbafd77-0cd3-4d60-af1e-94ad4b8daf43" providerId="ADAL" clId="{88FFDF4D-4FD0-48B5-9227-F43FD478BD05}" dt="2022-06-08T18:08:23.992" v="500" actId="571"/>
          <ac:spMkLst>
            <pc:docMk/>
            <pc:sldMk cId="2082770029" sldId="713"/>
            <ac:spMk id="13" creationId="{1BC56713-BA14-D069-A29C-B7790C4ACB0F}"/>
          </ac:spMkLst>
        </pc:spChg>
      </pc:sldChg>
      <pc:sldChg chg="add del">
        <pc:chgData name="Alona Tsirulnikov" userId="4bbafd77-0cd3-4d60-af1e-94ad4b8daf43" providerId="ADAL" clId="{88FFDF4D-4FD0-48B5-9227-F43FD478BD05}" dt="2022-06-08T18:08:40.961" v="506" actId="47"/>
        <pc:sldMkLst>
          <pc:docMk/>
          <pc:sldMk cId="835254574" sldId="714"/>
        </pc:sldMkLst>
      </pc:sldChg>
      <pc:sldChg chg="add del">
        <pc:chgData name="Alona Tsirulnikov" userId="4bbafd77-0cd3-4d60-af1e-94ad4b8daf43" providerId="ADAL" clId="{88FFDF4D-4FD0-48B5-9227-F43FD478BD05}" dt="2022-06-08T18:08:56.378" v="510" actId="47"/>
        <pc:sldMkLst>
          <pc:docMk/>
          <pc:sldMk cId="3063771544" sldId="715"/>
        </pc:sldMkLst>
      </pc:sldChg>
      <pc:sldChg chg="add del">
        <pc:chgData name="Alona Tsirulnikov" userId="4bbafd77-0cd3-4d60-af1e-94ad4b8daf43" providerId="ADAL" clId="{88FFDF4D-4FD0-48B5-9227-F43FD478BD05}" dt="2022-06-08T18:09:49.054" v="526" actId="47"/>
        <pc:sldMkLst>
          <pc:docMk/>
          <pc:sldMk cId="3483698579" sldId="716"/>
        </pc:sldMkLst>
      </pc:sldChg>
      <pc:sldChg chg="add del">
        <pc:chgData name="Alona Tsirulnikov" userId="4bbafd77-0cd3-4d60-af1e-94ad4b8daf43" providerId="ADAL" clId="{88FFDF4D-4FD0-48B5-9227-F43FD478BD05}" dt="2022-06-08T18:10:07.425" v="532" actId="47"/>
        <pc:sldMkLst>
          <pc:docMk/>
          <pc:sldMk cId="3172849037" sldId="717"/>
        </pc:sldMkLst>
      </pc:sldChg>
      <pc:sldChg chg="addSp delSp modSp new add del mod addCm">
        <pc:chgData name="Alona Tsirulnikov" userId="4bbafd77-0cd3-4d60-af1e-94ad4b8daf43" providerId="ADAL" clId="{88FFDF4D-4FD0-48B5-9227-F43FD478BD05}" dt="2022-06-08T18:18:12.739" v="765" actId="20577"/>
        <pc:sldMkLst>
          <pc:docMk/>
          <pc:sldMk cId="443344071" sldId="718"/>
        </pc:sldMkLst>
        <pc:spChg chg="del">
          <ac:chgData name="Alona Tsirulnikov" userId="4bbafd77-0cd3-4d60-af1e-94ad4b8daf43" providerId="ADAL" clId="{88FFDF4D-4FD0-48B5-9227-F43FD478BD05}" dt="2022-06-08T17:50:16.275" v="233" actId="478"/>
          <ac:spMkLst>
            <pc:docMk/>
            <pc:sldMk cId="443344071" sldId="718"/>
            <ac:spMk id="2" creationId="{8ED98767-69A0-54DD-553B-768AE9D80FFA}"/>
          </ac:spMkLst>
        </pc:spChg>
        <pc:spChg chg="del">
          <ac:chgData name="Alona Tsirulnikov" userId="4bbafd77-0cd3-4d60-af1e-94ad4b8daf43" providerId="ADAL" clId="{88FFDF4D-4FD0-48B5-9227-F43FD478BD05}" dt="2022-06-08T17:50:16.275" v="233" actId="478"/>
          <ac:spMkLst>
            <pc:docMk/>
            <pc:sldMk cId="443344071" sldId="718"/>
            <ac:spMk id="3" creationId="{671AA7A8-A2BB-DEF1-5C09-D4183EB2C724}"/>
          </ac:spMkLst>
        </pc:spChg>
        <pc:spChg chg="add del mod">
          <ac:chgData name="Alona Tsirulnikov" userId="4bbafd77-0cd3-4d60-af1e-94ad4b8daf43" providerId="ADAL" clId="{88FFDF4D-4FD0-48B5-9227-F43FD478BD05}" dt="2022-06-08T18:12:47.536" v="581" actId="478"/>
          <ac:spMkLst>
            <pc:docMk/>
            <pc:sldMk cId="443344071" sldId="718"/>
            <ac:spMk id="5" creationId="{F0751B79-1458-54C6-D49D-509EC24F09D5}"/>
          </ac:spMkLst>
        </pc:spChg>
        <pc:spChg chg="add del mod">
          <ac:chgData name="Alona Tsirulnikov" userId="4bbafd77-0cd3-4d60-af1e-94ad4b8daf43" providerId="ADAL" clId="{88FFDF4D-4FD0-48B5-9227-F43FD478BD05}" dt="2022-06-08T18:13:09.331" v="585" actId="478"/>
          <ac:spMkLst>
            <pc:docMk/>
            <pc:sldMk cId="443344071" sldId="718"/>
            <ac:spMk id="6" creationId="{6392B015-9153-3498-3931-5D45EBF27A3F}"/>
          </ac:spMkLst>
        </pc:spChg>
        <pc:spChg chg="add del mod">
          <ac:chgData name="Alona Tsirulnikov" userId="4bbafd77-0cd3-4d60-af1e-94ad4b8daf43" providerId="ADAL" clId="{88FFDF4D-4FD0-48B5-9227-F43FD478BD05}" dt="2022-06-08T18:12:56.571" v="583" actId="478"/>
          <ac:spMkLst>
            <pc:docMk/>
            <pc:sldMk cId="443344071" sldId="718"/>
            <ac:spMk id="8" creationId="{1D21D4FE-CE3B-F7D8-14E8-BADA0C1F6378}"/>
          </ac:spMkLst>
        </pc:spChg>
        <pc:spChg chg="add mod">
          <ac:chgData name="Alona Tsirulnikov" userId="4bbafd77-0cd3-4d60-af1e-94ad4b8daf43" providerId="ADAL" clId="{88FFDF4D-4FD0-48B5-9227-F43FD478BD05}" dt="2022-06-08T18:18:12.739" v="765" actId="20577"/>
          <ac:spMkLst>
            <pc:docMk/>
            <pc:sldMk cId="443344071" sldId="718"/>
            <ac:spMk id="10" creationId="{CEDE24A8-272D-9C44-6EC2-3F17E6AE19C0}"/>
          </ac:spMkLst>
        </pc:spChg>
        <pc:spChg chg="add del mod">
          <ac:chgData name="Alona Tsirulnikov" userId="4bbafd77-0cd3-4d60-af1e-94ad4b8daf43" providerId="ADAL" clId="{88FFDF4D-4FD0-48B5-9227-F43FD478BD05}" dt="2022-06-08T18:14:23.630" v="616" actId="478"/>
          <ac:spMkLst>
            <pc:docMk/>
            <pc:sldMk cId="443344071" sldId="718"/>
            <ac:spMk id="12" creationId="{FF0FCAD6-FC75-29EA-15EC-6D5EBC085123}"/>
          </ac:spMkLst>
        </pc:spChg>
        <pc:spChg chg="add del mod">
          <ac:chgData name="Alona Tsirulnikov" userId="4bbafd77-0cd3-4d60-af1e-94ad4b8daf43" providerId="ADAL" clId="{88FFDF4D-4FD0-48B5-9227-F43FD478BD05}" dt="2022-06-08T18:12:51.919" v="582" actId="478"/>
          <ac:spMkLst>
            <pc:docMk/>
            <pc:sldMk cId="443344071" sldId="718"/>
            <ac:spMk id="14" creationId="{3D6F2AEF-F34A-E635-40FF-D9A905D9AB48}"/>
          </ac:spMkLst>
        </pc:spChg>
        <pc:spChg chg="add del mod">
          <ac:chgData name="Alona Tsirulnikov" userId="4bbafd77-0cd3-4d60-af1e-94ad4b8daf43" providerId="ADAL" clId="{88FFDF4D-4FD0-48B5-9227-F43FD478BD05}" dt="2022-06-08T18:12:51.919" v="582" actId="478"/>
          <ac:spMkLst>
            <pc:docMk/>
            <pc:sldMk cId="443344071" sldId="718"/>
            <ac:spMk id="17" creationId="{3506B4C7-6F2B-0197-2E6C-1862DA675459}"/>
          </ac:spMkLst>
        </pc:spChg>
        <pc:spChg chg="add del mod">
          <ac:chgData name="Alona Tsirulnikov" userId="4bbafd77-0cd3-4d60-af1e-94ad4b8daf43" providerId="ADAL" clId="{88FFDF4D-4FD0-48B5-9227-F43FD478BD05}" dt="2022-06-08T18:14:27.922" v="617" actId="21"/>
          <ac:spMkLst>
            <pc:docMk/>
            <pc:sldMk cId="443344071" sldId="718"/>
            <ac:spMk id="19" creationId="{AC231B95-6B1C-0A0F-5344-C67A783CD4D9}"/>
          </ac:spMkLst>
        </pc:spChg>
        <pc:spChg chg="add mod">
          <ac:chgData name="Alona Tsirulnikov" userId="4bbafd77-0cd3-4d60-af1e-94ad4b8daf43" providerId="ADAL" clId="{88FFDF4D-4FD0-48B5-9227-F43FD478BD05}" dt="2022-06-08T18:17:59.550" v="751" actId="1076"/>
          <ac:spMkLst>
            <pc:docMk/>
            <pc:sldMk cId="443344071" sldId="718"/>
            <ac:spMk id="20" creationId="{FE33CEC9-A8A2-F4C1-6BDB-A1989DC53491}"/>
          </ac:spMkLst>
        </pc:spChg>
        <pc:spChg chg="add del mod">
          <ac:chgData name="Alona Tsirulnikov" userId="4bbafd77-0cd3-4d60-af1e-94ad4b8daf43" providerId="ADAL" clId="{88FFDF4D-4FD0-48B5-9227-F43FD478BD05}" dt="2022-06-08T18:13:09.331" v="585" actId="478"/>
          <ac:spMkLst>
            <pc:docMk/>
            <pc:sldMk cId="443344071" sldId="718"/>
            <ac:spMk id="21" creationId="{3A5C3BDC-21AE-DA90-B648-CF36CF150847}"/>
          </ac:spMkLst>
        </pc:spChg>
        <pc:spChg chg="add del mod">
          <ac:chgData name="Alona Tsirulnikov" userId="4bbafd77-0cd3-4d60-af1e-94ad4b8daf43" providerId="ADAL" clId="{88FFDF4D-4FD0-48B5-9227-F43FD478BD05}" dt="2022-06-08T18:13:09.331" v="585" actId="478"/>
          <ac:spMkLst>
            <pc:docMk/>
            <pc:sldMk cId="443344071" sldId="718"/>
            <ac:spMk id="22" creationId="{814B4196-B263-190D-6628-4CA6E7056811}"/>
          </ac:spMkLst>
        </pc:spChg>
        <pc:spChg chg="add mod">
          <ac:chgData name="Alona Tsirulnikov" userId="4bbafd77-0cd3-4d60-af1e-94ad4b8daf43" providerId="ADAL" clId="{88FFDF4D-4FD0-48B5-9227-F43FD478BD05}" dt="2022-06-08T18:17:59.550" v="751" actId="1076"/>
          <ac:spMkLst>
            <pc:docMk/>
            <pc:sldMk cId="443344071" sldId="718"/>
            <ac:spMk id="27" creationId="{0F303D8A-2274-6645-6E72-16DA70907CD3}"/>
          </ac:spMkLst>
        </pc:spChg>
        <pc:spChg chg="add mod">
          <ac:chgData name="Alona Tsirulnikov" userId="4bbafd77-0cd3-4d60-af1e-94ad4b8daf43" providerId="ADAL" clId="{88FFDF4D-4FD0-48B5-9227-F43FD478BD05}" dt="2022-06-08T18:17:59.550" v="751" actId="1076"/>
          <ac:spMkLst>
            <pc:docMk/>
            <pc:sldMk cId="443344071" sldId="718"/>
            <ac:spMk id="28" creationId="{E275DE00-1229-104F-9FBA-30EE0C3846B3}"/>
          </ac:spMkLst>
        </pc:spChg>
        <pc:spChg chg="add mod">
          <ac:chgData name="Alona Tsirulnikov" userId="4bbafd77-0cd3-4d60-af1e-94ad4b8daf43" providerId="ADAL" clId="{88FFDF4D-4FD0-48B5-9227-F43FD478BD05}" dt="2022-06-08T18:17:59.550" v="751" actId="1076"/>
          <ac:spMkLst>
            <pc:docMk/>
            <pc:sldMk cId="443344071" sldId="718"/>
            <ac:spMk id="30" creationId="{65FE689E-758F-803A-E0D9-CF04C47E387C}"/>
          </ac:spMkLst>
        </pc:spChg>
        <pc:spChg chg="add mod">
          <ac:chgData name="Alona Tsirulnikov" userId="4bbafd77-0cd3-4d60-af1e-94ad4b8daf43" providerId="ADAL" clId="{88FFDF4D-4FD0-48B5-9227-F43FD478BD05}" dt="2022-06-08T18:17:59.550" v="751" actId="1076"/>
          <ac:spMkLst>
            <pc:docMk/>
            <pc:sldMk cId="443344071" sldId="718"/>
            <ac:spMk id="31" creationId="{96450052-4FB5-E5D5-B3D6-406FEE0E4A88}"/>
          </ac:spMkLst>
        </pc:spChg>
        <pc:spChg chg="add mod">
          <ac:chgData name="Alona Tsirulnikov" userId="4bbafd77-0cd3-4d60-af1e-94ad4b8daf43" providerId="ADAL" clId="{88FFDF4D-4FD0-48B5-9227-F43FD478BD05}" dt="2022-06-08T18:17:59.550" v="751" actId="1076"/>
          <ac:spMkLst>
            <pc:docMk/>
            <pc:sldMk cId="443344071" sldId="718"/>
            <ac:spMk id="33" creationId="{29584E9A-426E-A915-DE21-5420840B9573}"/>
          </ac:spMkLst>
        </pc:spChg>
        <pc:picChg chg="add del mod">
          <ac:chgData name="Alona Tsirulnikov" userId="4bbafd77-0cd3-4d60-af1e-94ad4b8daf43" providerId="ADAL" clId="{88FFDF4D-4FD0-48B5-9227-F43FD478BD05}" dt="2022-06-08T18:12:47.536" v="581" actId="478"/>
          <ac:picMkLst>
            <pc:docMk/>
            <pc:sldMk cId="443344071" sldId="718"/>
            <ac:picMk id="7" creationId="{566D5404-095A-7138-57F4-0BD3A56DA44A}"/>
          </ac:picMkLst>
        </pc:picChg>
        <pc:picChg chg="add del mod">
          <ac:chgData name="Alona Tsirulnikov" userId="4bbafd77-0cd3-4d60-af1e-94ad4b8daf43" providerId="ADAL" clId="{88FFDF4D-4FD0-48B5-9227-F43FD478BD05}" dt="2022-06-08T18:12:56.571" v="583" actId="478"/>
          <ac:picMkLst>
            <pc:docMk/>
            <pc:sldMk cId="443344071" sldId="718"/>
            <ac:picMk id="9" creationId="{489996DB-4D53-80E4-77B1-A8B1F9D7FC8F}"/>
          </ac:picMkLst>
        </pc:picChg>
        <pc:picChg chg="add mod">
          <ac:chgData name="Alona Tsirulnikov" userId="4bbafd77-0cd3-4d60-af1e-94ad4b8daf43" providerId="ADAL" clId="{88FFDF4D-4FD0-48B5-9227-F43FD478BD05}" dt="2022-06-08T18:17:59.550" v="751" actId="1076"/>
          <ac:picMkLst>
            <pc:docMk/>
            <pc:sldMk cId="443344071" sldId="718"/>
            <ac:picMk id="11" creationId="{18A01AA4-2034-8C16-3836-62EA1BD0B3F4}"/>
          </ac:picMkLst>
        </pc:picChg>
        <pc:picChg chg="add mod">
          <ac:chgData name="Alona Tsirulnikov" userId="4bbafd77-0cd3-4d60-af1e-94ad4b8daf43" providerId="ADAL" clId="{88FFDF4D-4FD0-48B5-9227-F43FD478BD05}" dt="2022-06-08T18:17:59.550" v="751" actId="1076"/>
          <ac:picMkLst>
            <pc:docMk/>
            <pc:sldMk cId="443344071" sldId="718"/>
            <ac:picMk id="13" creationId="{E3F56686-7AC4-C28C-79BE-1F2B61B19F46}"/>
          </ac:picMkLst>
        </pc:picChg>
        <pc:picChg chg="add del mod">
          <ac:chgData name="Alona Tsirulnikov" userId="4bbafd77-0cd3-4d60-af1e-94ad4b8daf43" providerId="ADAL" clId="{88FFDF4D-4FD0-48B5-9227-F43FD478BD05}" dt="2022-06-08T18:12:56.571" v="583" actId="478"/>
          <ac:picMkLst>
            <pc:docMk/>
            <pc:sldMk cId="443344071" sldId="718"/>
            <ac:picMk id="15" creationId="{CC82B019-7A21-3DD2-12DD-24E95C27104E}"/>
          </ac:picMkLst>
        </pc:picChg>
        <pc:picChg chg="add del mod">
          <ac:chgData name="Alona Tsirulnikov" userId="4bbafd77-0cd3-4d60-af1e-94ad4b8daf43" providerId="ADAL" clId="{88FFDF4D-4FD0-48B5-9227-F43FD478BD05}" dt="2022-06-08T18:12:56.571" v="583" actId="478"/>
          <ac:picMkLst>
            <pc:docMk/>
            <pc:sldMk cId="443344071" sldId="718"/>
            <ac:picMk id="16" creationId="{A0F21266-2A71-7C8D-4772-0BB394EC514C}"/>
          </ac:picMkLst>
        </pc:picChg>
        <pc:picChg chg="add del mod">
          <ac:chgData name="Alona Tsirulnikov" userId="4bbafd77-0cd3-4d60-af1e-94ad4b8daf43" providerId="ADAL" clId="{88FFDF4D-4FD0-48B5-9227-F43FD478BD05}" dt="2022-06-08T18:13:09.331" v="585" actId="478"/>
          <ac:picMkLst>
            <pc:docMk/>
            <pc:sldMk cId="443344071" sldId="718"/>
            <ac:picMk id="18" creationId="{2472C3D5-43B5-9A16-569B-ADED39C6DCE3}"/>
          </ac:picMkLst>
        </pc:picChg>
        <pc:picChg chg="add del mod">
          <ac:chgData name="Alona Tsirulnikov" userId="4bbafd77-0cd3-4d60-af1e-94ad4b8daf43" providerId="ADAL" clId="{88FFDF4D-4FD0-48B5-9227-F43FD478BD05}" dt="2022-06-08T18:14:27.922" v="617" actId="21"/>
          <ac:picMkLst>
            <pc:docMk/>
            <pc:sldMk cId="443344071" sldId="718"/>
            <ac:picMk id="23" creationId="{DFE10830-4167-45D3-9F7F-67B7D2AA7D9C}"/>
          </ac:picMkLst>
        </pc:picChg>
        <pc:picChg chg="add mod">
          <ac:chgData name="Alona Tsirulnikov" userId="4bbafd77-0cd3-4d60-af1e-94ad4b8daf43" providerId="ADAL" clId="{88FFDF4D-4FD0-48B5-9227-F43FD478BD05}" dt="2022-06-08T18:17:59.550" v="751" actId="1076"/>
          <ac:picMkLst>
            <pc:docMk/>
            <pc:sldMk cId="443344071" sldId="718"/>
            <ac:picMk id="24" creationId="{A80C37E2-BA2B-5E74-A69E-8C5827B84166}"/>
          </ac:picMkLst>
        </pc:picChg>
        <pc:picChg chg="add del mod">
          <ac:chgData name="Alona Tsirulnikov" userId="4bbafd77-0cd3-4d60-af1e-94ad4b8daf43" providerId="ADAL" clId="{88FFDF4D-4FD0-48B5-9227-F43FD478BD05}" dt="2022-06-08T18:13:09.331" v="585" actId="478"/>
          <ac:picMkLst>
            <pc:docMk/>
            <pc:sldMk cId="443344071" sldId="718"/>
            <ac:picMk id="25" creationId="{E3CFE605-B31D-7872-A99E-FBC5BEAA7A4D}"/>
          </ac:picMkLst>
        </pc:picChg>
        <pc:picChg chg="add mod">
          <ac:chgData name="Alona Tsirulnikov" userId="4bbafd77-0cd3-4d60-af1e-94ad4b8daf43" providerId="ADAL" clId="{88FFDF4D-4FD0-48B5-9227-F43FD478BD05}" dt="2022-06-08T18:17:59.550" v="751" actId="1076"/>
          <ac:picMkLst>
            <pc:docMk/>
            <pc:sldMk cId="443344071" sldId="718"/>
            <ac:picMk id="26" creationId="{5D511F77-EC6D-0516-B688-2E000CDE8EDD}"/>
          </ac:picMkLst>
        </pc:picChg>
        <pc:picChg chg="add mod">
          <ac:chgData name="Alona Tsirulnikov" userId="4bbafd77-0cd3-4d60-af1e-94ad4b8daf43" providerId="ADAL" clId="{88FFDF4D-4FD0-48B5-9227-F43FD478BD05}" dt="2022-06-08T18:17:59.550" v="751" actId="1076"/>
          <ac:picMkLst>
            <pc:docMk/>
            <pc:sldMk cId="443344071" sldId="718"/>
            <ac:picMk id="29" creationId="{4449F7D8-A97C-9B7C-A291-52D71AB96C4F}"/>
          </ac:picMkLst>
        </pc:picChg>
        <pc:picChg chg="add mod">
          <ac:chgData name="Alona Tsirulnikov" userId="4bbafd77-0cd3-4d60-af1e-94ad4b8daf43" providerId="ADAL" clId="{88FFDF4D-4FD0-48B5-9227-F43FD478BD05}" dt="2022-06-08T18:17:59.550" v="751" actId="1076"/>
          <ac:picMkLst>
            <pc:docMk/>
            <pc:sldMk cId="443344071" sldId="718"/>
            <ac:picMk id="32" creationId="{91D58A5E-0499-E8DC-8721-113E9C5DED54}"/>
          </ac:picMkLst>
        </pc:picChg>
      </pc:sldChg>
      <pc:sldChg chg="addSp delSp modSp new add del mod addCm modCm">
        <pc:chgData name="Alona Tsirulnikov" userId="4bbafd77-0cd3-4d60-af1e-94ad4b8daf43" providerId="ADAL" clId="{88FFDF4D-4FD0-48B5-9227-F43FD478BD05}" dt="2022-06-08T18:24:49.429" v="1155" actId="2056"/>
        <pc:sldMkLst>
          <pc:docMk/>
          <pc:sldMk cId="3699876563" sldId="719"/>
        </pc:sldMkLst>
        <pc:spChg chg="del">
          <ac:chgData name="Alona Tsirulnikov" userId="4bbafd77-0cd3-4d60-af1e-94ad4b8daf43" providerId="ADAL" clId="{88FFDF4D-4FD0-48B5-9227-F43FD478BD05}" dt="2022-06-08T17:50:28.794" v="237" actId="478"/>
          <ac:spMkLst>
            <pc:docMk/>
            <pc:sldMk cId="3699876563" sldId="719"/>
            <ac:spMk id="2" creationId="{C3D2533E-8DDF-00C6-B287-4A5AB2A3A6CA}"/>
          </ac:spMkLst>
        </pc:spChg>
        <pc:spChg chg="del">
          <ac:chgData name="Alona Tsirulnikov" userId="4bbafd77-0cd3-4d60-af1e-94ad4b8daf43" providerId="ADAL" clId="{88FFDF4D-4FD0-48B5-9227-F43FD478BD05}" dt="2022-06-08T17:50:28.794" v="237" actId="478"/>
          <ac:spMkLst>
            <pc:docMk/>
            <pc:sldMk cId="3699876563" sldId="719"/>
            <ac:spMk id="3" creationId="{04A797B1-91D0-B0A6-FB5A-72A2ABFB593B}"/>
          </ac:spMkLst>
        </pc:spChg>
        <pc:spChg chg="add del">
          <ac:chgData name="Alona Tsirulnikov" userId="4bbafd77-0cd3-4d60-af1e-94ad4b8daf43" providerId="ADAL" clId="{88FFDF4D-4FD0-48B5-9227-F43FD478BD05}" dt="2022-06-08T17:51:05.612" v="242" actId="478"/>
          <ac:spMkLst>
            <pc:docMk/>
            <pc:sldMk cId="3699876563" sldId="719"/>
            <ac:spMk id="4" creationId="{223C14C5-7F96-5860-FA04-F5DA1FB4CCC6}"/>
          </ac:spMkLst>
        </pc:spChg>
        <pc:spChg chg="add del mod">
          <ac:chgData name="Alona Tsirulnikov" userId="4bbafd77-0cd3-4d60-af1e-94ad4b8daf43" providerId="ADAL" clId="{88FFDF4D-4FD0-48B5-9227-F43FD478BD05}" dt="2022-06-08T18:18:50.196" v="768" actId="478"/>
          <ac:spMkLst>
            <pc:docMk/>
            <pc:sldMk cId="3699876563" sldId="719"/>
            <ac:spMk id="5" creationId="{57A2F074-15F2-3784-97B6-ABA3D4EF875B}"/>
          </ac:spMkLst>
        </pc:spChg>
        <pc:spChg chg="add del mod">
          <ac:chgData name="Alona Tsirulnikov" userId="4bbafd77-0cd3-4d60-af1e-94ad4b8daf43" providerId="ADAL" clId="{88FFDF4D-4FD0-48B5-9227-F43FD478BD05}" dt="2022-06-08T18:24:49.407" v="1154" actId="478"/>
          <ac:spMkLst>
            <pc:docMk/>
            <pc:sldMk cId="3699876563" sldId="719"/>
            <ac:spMk id="6" creationId="{183863B7-AF03-886A-A862-55BFBEFF6DB7}"/>
          </ac:spMkLst>
        </pc:spChg>
        <pc:spChg chg="add mod">
          <ac:chgData name="Alona Tsirulnikov" userId="4bbafd77-0cd3-4d60-af1e-94ad4b8daf43" providerId="ADAL" clId="{88FFDF4D-4FD0-48B5-9227-F43FD478BD05}" dt="2022-06-08T18:18:50.905" v="769"/>
          <ac:spMkLst>
            <pc:docMk/>
            <pc:sldMk cId="3699876563" sldId="719"/>
            <ac:spMk id="7" creationId="{EB40D546-5C4A-B70B-4CE3-BFC94FC3FCB6}"/>
          </ac:spMkLst>
        </pc:spChg>
        <pc:spChg chg="add mod">
          <ac:chgData name="Alona Tsirulnikov" userId="4bbafd77-0cd3-4d60-af1e-94ad4b8daf43" providerId="ADAL" clId="{88FFDF4D-4FD0-48B5-9227-F43FD478BD05}" dt="2022-06-08T18:24:46.243" v="1153" actId="6549"/>
          <ac:spMkLst>
            <pc:docMk/>
            <pc:sldMk cId="3699876563" sldId="719"/>
            <ac:spMk id="8" creationId="{C273EAB8-4DCD-395C-5994-855FFD8B7913}"/>
          </ac:spMkLst>
        </pc:spChg>
      </pc:sldChg>
      <pc:sldChg chg="addSp delSp modSp new add del mod">
        <pc:chgData name="Alona Tsirulnikov" userId="4bbafd77-0cd3-4d60-af1e-94ad4b8daf43" providerId="ADAL" clId="{88FFDF4D-4FD0-48B5-9227-F43FD478BD05}" dt="2022-06-08T18:26:47.901" v="1188" actId="47"/>
        <pc:sldMkLst>
          <pc:docMk/>
          <pc:sldMk cId="2487057578" sldId="720"/>
        </pc:sldMkLst>
        <pc:spChg chg="del">
          <ac:chgData name="Alona Tsirulnikov" userId="4bbafd77-0cd3-4d60-af1e-94ad4b8daf43" providerId="ADAL" clId="{88FFDF4D-4FD0-48B5-9227-F43FD478BD05}" dt="2022-06-08T17:51:19.970" v="244" actId="478"/>
          <ac:spMkLst>
            <pc:docMk/>
            <pc:sldMk cId="2487057578" sldId="720"/>
            <ac:spMk id="2" creationId="{7A55973B-A799-E181-431C-881AD41AA5EE}"/>
          </ac:spMkLst>
        </pc:spChg>
        <pc:spChg chg="del">
          <ac:chgData name="Alona Tsirulnikov" userId="4bbafd77-0cd3-4d60-af1e-94ad4b8daf43" providerId="ADAL" clId="{88FFDF4D-4FD0-48B5-9227-F43FD478BD05}" dt="2022-06-08T17:51:19.970" v="244" actId="478"/>
          <ac:spMkLst>
            <pc:docMk/>
            <pc:sldMk cId="2487057578" sldId="720"/>
            <ac:spMk id="3" creationId="{91215E5C-45B8-0925-4815-412A3F977D9E}"/>
          </ac:spMkLst>
        </pc:spChg>
        <pc:spChg chg="del">
          <ac:chgData name="Alona Tsirulnikov" userId="4bbafd77-0cd3-4d60-af1e-94ad4b8daf43" providerId="ADAL" clId="{88FFDF4D-4FD0-48B5-9227-F43FD478BD05}" dt="2022-06-08T17:51:19.970" v="244" actId="478"/>
          <ac:spMkLst>
            <pc:docMk/>
            <pc:sldMk cId="2487057578" sldId="720"/>
            <ac:spMk id="4" creationId="{3F6CF03B-5522-A304-C0B1-DEE8CA87FE21}"/>
          </ac:spMkLst>
        </pc:spChg>
        <pc:spChg chg="add mod">
          <ac:chgData name="Alona Tsirulnikov" userId="4bbafd77-0cd3-4d60-af1e-94ad4b8daf43" providerId="ADAL" clId="{88FFDF4D-4FD0-48B5-9227-F43FD478BD05}" dt="2022-06-08T17:51:42.365" v="245"/>
          <ac:spMkLst>
            <pc:docMk/>
            <pc:sldMk cId="2487057578" sldId="720"/>
            <ac:spMk id="5" creationId="{1F58EA36-8158-FC7F-13D7-5DA8813E2A74}"/>
          </ac:spMkLst>
        </pc:spChg>
        <pc:spChg chg="add mod">
          <ac:chgData name="Alona Tsirulnikov" userId="4bbafd77-0cd3-4d60-af1e-94ad4b8daf43" providerId="ADAL" clId="{88FFDF4D-4FD0-48B5-9227-F43FD478BD05}" dt="2022-06-08T17:51:42.365" v="245"/>
          <ac:spMkLst>
            <pc:docMk/>
            <pc:sldMk cId="2487057578" sldId="720"/>
            <ac:spMk id="6" creationId="{C6B3986A-7B2C-03E4-4358-6A65363CC881}"/>
          </ac:spMkLst>
        </pc:spChg>
        <pc:spChg chg="add mod">
          <ac:chgData name="Alona Tsirulnikov" userId="4bbafd77-0cd3-4d60-af1e-94ad4b8daf43" providerId="ADAL" clId="{88FFDF4D-4FD0-48B5-9227-F43FD478BD05}" dt="2022-06-08T17:51:42.365" v="245"/>
          <ac:spMkLst>
            <pc:docMk/>
            <pc:sldMk cId="2487057578" sldId="720"/>
            <ac:spMk id="7" creationId="{0C9C4EEE-3CDA-8939-F317-DFAE733173C4}"/>
          </ac:spMkLst>
        </pc:spChg>
        <pc:spChg chg="add mod">
          <ac:chgData name="Alona Tsirulnikov" userId="4bbafd77-0cd3-4d60-af1e-94ad4b8daf43" providerId="ADAL" clId="{88FFDF4D-4FD0-48B5-9227-F43FD478BD05}" dt="2022-06-08T17:51:42.365" v="245"/>
          <ac:spMkLst>
            <pc:docMk/>
            <pc:sldMk cId="2487057578" sldId="720"/>
            <ac:spMk id="8" creationId="{6E72C015-61AB-78EE-48B5-4E95045F8941}"/>
          </ac:spMkLst>
        </pc:spChg>
        <pc:spChg chg="add mod">
          <ac:chgData name="Alona Tsirulnikov" userId="4bbafd77-0cd3-4d60-af1e-94ad4b8daf43" providerId="ADAL" clId="{88FFDF4D-4FD0-48B5-9227-F43FD478BD05}" dt="2022-06-08T17:51:42.365" v="245"/>
          <ac:spMkLst>
            <pc:docMk/>
            <pc:sldMk cId="2487057578" sldId="720"/>
            <ac:spMk id="9" creationId="{79CD2D90-05CF-0442-CB2E-B571BA5EF601}"/>
          </ac:spMkLst>
        </pc:spChg>
      </pc:sldChg>
      <pc:sldChg chg="addSp delSp modSp new add del mod">
        <pc:chgData name="Alona Tsirulnikov" userId="4bbafd77-0cd3-4d60-af1e-94ad4b8daf43" providerId="ADAL" clId="{88FFDF4D-4FD0-48B5-9227-F43FD478BD05}" dt="2022-06-08T18:04:26.708" v="441" actId="47"/>
        <pc:sldMkLst>
          <pc:docMk/>
          <pc:sldMk cId="2845130777" sldId="721"/>
        </pc:sldMkLst>
        <pc:spChg chg="del">
          <ac:chgData name="Alona Tsirulnikov" userId="4bbafd77-0cd3-4d60-af1e-94ad4b8daf43" providerId="ADAL" clId="{88FFDF4D-4FD0-48B5-9227-F43FD478BD05}" dt="2022-06-08T17:51:50.261" v="248" actId="478"/>
          <ac:spMkLst>
            <pc:docMk/>
            <pc:sldMk cId="2845130777" sldId="721"/>
            <ac:spMk id="2" creationId="{36545ED3-D021-F7F3-842C-949A0EDCD78F}"/>
          </ac:spMkLst>
        </pc:spChg>
        <pc:spChg chg="del">
          <ac:chgData name="Alona Tsirulnikov" userId="4bbafd77-0cd3-4d60-af1e-94ad4b8daf43" providerId="ADAL" clId="{88FFDF4D-4FD0-48B5-9227-F43FD478BD05}" dt="2022-06-08T17:51:50.261" v="248" actId="478"/>
          <ac:spMkLst>
            <pc:docMk/>
            <pc:sldMk cId="2845130777" sldId="721"/>
            <ac:spMk id="3" creationId="{229150BC-04A4-D99D-C8BB-49843F654BC5}"/>
          </ac:spMkLst>
        </pc:spChg>
        <pc:spChg chg="del">
          <ac:chgData name="Alona Tsirulnikov" userId="4bbafd77-0cd3-4d60-af1e-94ad4b8daf43" providerId="ADAL" clId="{88FFDF4D-4FD0-48B5-9227-F43FD478BD05}" dt="2022-06-08T17:51:50.261" v="248" actId="478"/>
          <ac:spMkLst>
            <pc:docMk/>
            <pc:sldMk cId="2845130777" sldId="721"/>
            <ac:spMk id="4" creationId="{98F8DC7A-B485-3E60-90F9-8D7DC48CF63E}"/>
          </ac:spMkLst>
        </pc:spChg>
        <pc:spChg chg="add mod">
          <ac:chgData name="Alona Tsirulnikov" userId="4bbafd77-0cd3-4d60-af1e-94ad4b8daf43" providerId="ADAL" clId="{88FFDF4D-4FD0-48B5-9227-F43FD478BD05}" dt="2022-06-08T17:52:04.008" v="249"/>
          <ac:spMkLst>
            <pc:docMk/>
            <pc:sldMk cId="2845130777" sldId="721"/>
            <ac:spMk id="5" creationId="{ABC48D0A-CB0F-B768-E310-A98C41E0FA26}"/>
          </ac:spMkLst>
        </pc:spChg>
        <pc:spChg chg="add mod">
          <ac:chgData name="Alona Tsirulnikov" userId="4bbafd77-0cd3-4d60-af1e-94ad4b8daf43" providerId="ADAL" clId="{88FFDF4D-4FD0-48B5-9227-F43FD478BD05}" dt="2022-06-08T17:52:04.008" v="249"/>
          <ac:spMkLst>
            <pc:docMk/>
            <pc:sldMk cId="2845130777" sldId="721"/>
            <ac:spMk id="6" creationId="{20DF48BF-E162-6F4C-6A27-AA868F75FD71}"/>
          </ac:spMkLst>
        </pc:spChg>
        <pc:spChg chg="add mod">
          <ac:chgData name="Alona Tsirulnikov" userId="4bbafd77-0cd3-4d60-af1e-94ad4b8daf43" providerId="ADAL" clId="{88FFDF4D-4FD0-48B5-9227-F43FD478BD05}" dt="2022-06-08T17:52:04.008" v="249"/>
          <ac:spMkLst>
            <pc:docMk/>
            <pc:sldMk cId="2845130777" sldId="721"/>
            <ac:spMk id="7" creationId="{ED1E8635-8E83-F27A-4709-896A55B5AA86}"/>
          </ac:spMkLst>
        </pc:spChg>
        <pc:picChg chg="add mod">
          <ac:chgData name="Alona Tsirulnikov" userId="4bbafd77-0cd3-4d60-af1e-94ad4b8daf43" providerId="ADAL" clId="{88FFDF4D-4FD0-48B5-9227-F43FD478BD05}" dt="2022-06-08T17:52:04.008" v="249"/>
          <ac:picMkLst>
            <pc:docMk/>
            <pc:sldMk cId="2845130777" sldId="721"/>
            <ac:picMk id="8" creationId="{7B8723E9-774B-E5DF-BB36-215EF9891507}"/>
          </ac:picMkLst>
        </pc:picChg>
      </pc:sldChg>
      <pc:sldChg chg="addSp delSp modSp new add del mod">
        <pc:chgData name="Alona Tsirulnikov" userId="4bbafd77-0cd3-4d60-af1e-94ad4b8daf43" providerId="ADAL" clId="{88FFDF4D-4FD0-48B5-9227-F43FD478BD05}" dt="2022-06-08T18:29:07.930" v="1223" actId="14100"/>
        <pc:sldMkLst>
          <pc:docMk/>
          <pc:sldMk cId="125123799" sldId="722"/>
        </pc:sldMkLst>
        <pc:spChg chg="del">
          <ac:chgData name="Alona Tsirulnikov" userId="4bbafd77-0cd3-4d60-af1e-94ad4b8daf43" providerId="ADAL" clId="{88FFDF4D-4FD0-48B5-9227-F43FD478BD05}" dt="2022-06-08T17:52:15.421" v="252" actId="478"/>
          <ac:spMkLst>
            <pc:docMk/>
            <pc:sldMk cId="125123799" sldId="722"/>
            <ac:spMk id="2" creationId="{26E8C586-0C00-EA01-6E06-E3F00DA3D0AE}"/>
          </ac:spMkLst>
        </pc:spChg>
        <pc:spChg chg="del">
          <ac:chgData name="Alona Tsirulnikov" userId="4bbafd77-0cd3-4d60-af1e-94ad4b8daf43" providerId="ADAL" clId="{88FFDF4D-4FD0-48B5-9227-F43FD478BD05}" dt="2022-06-08T17:52:15.421" v="252" actId="478"/>
          <ac:spMkLst>
            <pc:docMk/>
            <pc:sldMk cId="125123799" sldId="722"/>
            <ac:spMk id="3" creationId="{C5409E18-D5D4-0F96-8090-410614C045B0}"/>
          </ac:spMkLst>
        </pc:spChg>
        <pc:spChg chg="del">
          <ac:chgData name="Alona Tsirulnikov" userId="4bbafd77-0cd3-4d60-af1e-94ad4b8daf43" providerId="ADAL" clId="{88FFDF4D-4FD0-48B5-9227-F43FD478BD05}" dt="2022-06-08T17:52:15.421" v="252" actId="478"/>
          <ac:spMkLst>
            <pc:docMk/>
            <pc:sldMk cId="125123799" sldId="722"/>
            <ac:spMk id="4" creationId="{D65344D5-E9E5-6496-FB88-3AA18A23EB9F}"/>
          </ac:spMkLst>
        </pc:spChg>
        <pc:spChg chg="add del mod">
          <ac:chgData name="Alona Tsirulnikov" userId="4bbafd77-0cd3-4d60-af1e-94ad4b8daf43" providerId="ADAL" clId="{88FFDF4D-4FD0-48B5-9227-F43FD478BD05}" dt="2022-06-08T18:28:44.153" v="1220" actId="478"/>
          <ac:spMkLst>
            <pc:docMk/>
            <pc:sldMk cId="125123799" sldId="722"/>
            <ac:spMk id="5" creationId="{D534CE5E-7E52-2EF9-79A1-E360ACE355BB}"/>
          </ac:spMkLst>
        </pc:spChg>
        <pc:spChg chg="add del mod">
          <ac:chgData name="Alona Tsirulnikov" userId="4bbafd77-0cd3-4d60-af1e-94ad4b8daf43" providerId="ADAL" clId="{88FFDF4D-4FD0-48B5-9227-F43FD478BD05}" dt="2022-06-08T18:27:28.520" v="1190" actId="478"/>
          <ac:spMkLst>
            <pc:docMk/>
            <pc:sldMk cId="125123799" sldId="722"/>
            <ac:spMk id="6" creationId="{06AFB8CF-6897-C414-5FA8-9839863A0C55}"/>
          </ac:spMkLst>
        </pc:spChg>
        <pc:spChg chg="add mod">
          <ac:chgData name="Alona Tsirulnikov" userId="4bbafd77-0cd3-4d60-af1e-94ad4b8daf43" providerId="ADAL" clId="{88FFDF4D-4FD0-48B5-9227-F43FD478BD05}" dt="2022-06-08T18:29:07.930" v="1223" actId="14100"/>
          <ac:spMkLst>
            <pc:docMk/>
            <pc:sldMk cId="125123799" sldId="722"/>
            <ac:spMk id="7" creationId="{DDDB73AB-BD0B-C427-8709-8E0EAECCF2ED}"/>
          </ac:spMkLst>
        </pc:spChg>
        <pc:spChg chg="add del mod">
          <ac:chgData name="Alona Tsirulnikov" userId="4bbafd77-0cd3-4d60-af1e-94ad4b8daf43" providerId="ADAL" clId="{88FFDF4D-4FD0-48B5-9227-F43FD478BD05}" dt="2022-06-08T18:28:04.127" v="1216" actId="478"/>
          <ac:spMkLst>
            <pc:docMk/>
            <pc:sldMk cId="125123799" sldId="722"/>
            <ac:spMk id="10" creationId="{2004AFFE-8AD3-36CB-ECBC-C4C269BFE32F}"/>
          </ac:spMkLst>
        </pc:spChg>
        <pc:spChg chg="add del mod">
          <ac:chgData name="Alona Tsirulnikov" userId="4bbafd77-0cd3-4d60-af1e-94ad4b8daf43" providerId="ADAL" clId="{88FFDF4D-4FD0-48B5-9227-F43FD478BD05}" dt="2022-06-08T18:28:42.522" v="1219" actId="478"/>
          <ac:spMkLst>
            <pc:docMk/>
            <pc:sldMk cId="125123799" sldId="722"/>
            <ac:spMk id="11" creationId="{FB78F9AE-CCAD-A1E9-1AD8-62E8D5DD0FC5}"/>
          </ac:spMkLst>
        </pc:spChg>
        <pc:spChg chg="add mod">
          <ac:chgData name="Alona Tsirulnikov" userId="4bbafd77-0cd3-4d60-af1e-94ad4b8daf43" providerId="ADAL" clId="{88FFDF4D-4FD0-48B5-9227-F43FD478BD05}" dt="2022-06-08T17:52:28.657" v="253"/>
          <ac:spMkLst>
            <pc:docMk/>
            <pc:sldMk cId="125123799" sldId="722"/>
            <ac:spMk id="12" creationId="{45EEE8F7-3954-E97C-570B-7386A0AE5129}"/>
          </ac:spMkLst>
        </pc:spChg>
        <pc:spChg chg="add mod">
          <ac:chgData name="Alona Tsirulnikov" userId="4bbafd77-0cd3-4d60-af1e-94ad4b8daf43" providerId="ADAL" clId="{88FFDF4D-4FD0-48B5-9227-F43FD478BD05}" dt="2022-06-08T18:27:38.032" v="1211" actId="20577"/>
          <ac:spMkLst>
            <pc:docMk/>
            <pc:sldMk cId="125123799" sldId="722"/>
            <ac:spMk id="13" creationId="{13A14D82-6D4E-3DB6-BE98-0AC4F770AD1C}"/>
          </ac:spMkLst>
        </pc:spChg>
        <pc:spChg chg="add del mod">
          <ac:chgData name="Alona Tsirulnikov" userId="4bbafd77-0cd3-4d60-af1e-94ad4b8daf43" providerId="ADAL" clId="{88FFDF4D-4FD0-48B5-9227-F43FD478BD05}" dt="2022-06-08T18:28:00.803" v="1215"/>
          <ac:spMkLst>
            <pc:docMk/>
            <pc:sldMk cId="125123799" sldId="722"/>
            <ac:spMk id="14" creationId="{C40989DB-FB7C-B07C-ABD5-D999B689FC2D}"/>
          </ac:spMkLst>
        </pc:spChg>
        <pc:spChg chg="add mod">
          <ac:chgData name="Alona Tsirulnikov" userId="4bbafd77-0cd3-4d60-af1e-94ad4b8daf43" providerId="ADAL" clId="{88FFDF4D-4FD0-48B5-9227-F43FD478BD05}" dt="2022-06-08T18:28:14.053" v="1218" actId="1076"/>
          <ac:spMkLst>
            <pc:docMk/>
            <pc:sldMk cId="125123799" sldId="722"/>
            <ac:spMk id="16" creationId="{1AC6BD94-701B-F42D-877A-43199FFE93C0}"/>
          </ac:spMkLst>
        </pc:spChg>
        <pc:spChg chg="add mod">
          <ac:chgData name="Alona Tsirulnikov" userId="4bbafd77-0cd3-4d60-af1e-94ad4b8daf43" providerId="ADAL" clId="{88FFDF4D-4FD0-48B5-9227-F43FD478BD05}" dt="2022-06-08T18:28:44.550" v="1221"/>
          <ac:spMkLst>
            <pc:docMk/>
            <pc:sldMk cId="125123799" sldId="722"/>
            <ac:spMk id="18" creationId="{5F3F3E5D-CD42-5BE7-8D6A-69B253BB71E4}"/>
          </ac:spMkLst>
        </pc:spChg>
        <pc:spChg chg="add mod">
          <ac:chgData name="Alona Tsirulnikov" userId="4bbafd77-0cd3-4d60-af1e-94ad4b8daf43" providerId="ADAL" clId="{88FFDF4D-4FD0-48B5-9227-F43FD478BD05}" dt="2022-06-08T18:28:58.678" v="1222" actId="1076"/>
          <ac:spMkLst>
            <pc:docMk/>
            <pc:sldMk cId="125123799" sldId="722"/>
            <ac:spMk id="20" creationId="{7BD35A6C-CC28-B956-5914-C7FA7D939F92}"/>
          </ac:spMkLst>
        </pc:spChg>
        <pc:spChg chg="add mod">
          <ac:chgData name="Alona Tsirulnikov" userId="4bbafd77-0cd3-4d60-af1e-94ad4b8daf43" providerId="ADAL" clId="{88FFDF4D-4FD0-48B5-9227-F43FD478BD05}" dt="2022-06-08T18:28:58.678" v="1222" actId="1076"/>
          <ac:spMkLst>
            <pc:docMk/>
            <pc:sldMk cId="125123799" sldId="722"/>
            <ac:spMk id="21" creationId="{DE17A652-0951-2D9E-0443-74B9CFF4D665}"/>
          </ac:spMkLst>
        </pc:spChg>
        <pc:spChg chg="add mod">
          <ac:chgData name="Alona Tsirulnikov" userId="4bbafd77-0cd3-4d60-af1e-94ad4b8daf43" providerId="ADAL" clId="{88FFDF4D-4FD0-48B5-9227-F43FD478BD05}" dt="2022-06-08T18:28:58.678" v="1222" actId="1076"/>
          <ac:spMkLst>
            <pc:docMk/>
            <pc:sldMk cId="125123799" sldId="722"/>
            <ac:spMk id="22" creationId="{2284A297-3E2E-73B5-0017-01144D9F9CC4}"/>
          </ac:spMkLst>
        </pc:spChg>
        <pc:spChg chg="add mod">
          <ac:chgData name="Alona Tsirulnikov" userId="4bbafd77-0cd3-4d60-af1e-94ad4b8daf43" providerId="ADAL" clId="{88FFDF4D-4FD0-48B5-9227-F43FD478BD05}" dt="2022-06-08T18:28:58.678" v="1222" actId="1076"/>
          <ac:spMkLst>
            <pc:docMk/>
            <pc:sldMk cId="125123799" sldId="722"/>
            <ac:spMk id="23" creationId="{2D796E8C-982D-7A08-B701-9EDDE764C29D}"/>
          </ac:spMkLst>
        </pc:spChg>
        <pc:graphicFrameChg chg="add del mod">
          <ac:chgData name="Alona Tsirulnikov" userId="4bbafd77-0cd3-4d60-af1e-94ad4b8daf43" providerId="ADAL" clId="{88FFDF4D-4FD0-48B5-9227-F43FD478BD05}" dt="2022-06-08T18:28:00.803" v="1215"/>
          <ac:graphicFrameMkLst>
            <pc:docMk/>
            <pc:sldMk cId="125123799" sldId="722"/>
            <ac:graphicFrameMk id="15" creationId="{24B7D908-BA4C-CFED-90A9-2DD664C221CA}"/>
          </ac:graphicFrameMkLst>
        </pc:graphicFrameChg>
        <pc:graphicFrameChg chg="add mod">
          <ac:chgData name="Alona Tsirulnikov" userId="4bbafd77-0cd3-4d60-af1e-94ad4b8daf43" providerId="ADAL" clId="{88FFDF4D-4FD0-48B5-9227-F43FD478BD05}" dt="2022-06-08T18:28:14.053" v="1218" actId="1076"/>
          <ac:graphicFrameMkLst>
            <pc:docMk/>
            <pc:sldMk cId="125123799" sldId="722"/>
            <ac:graphicFrameMk id="17" creationId="{2FCA2B94-C90C-F642-BAA3-12B95E564D7E}"/>
          </ac:graphicFrameMkLst>
        </pc:graphicFrameChg>
        <pc:picChg chg="add del mod">
          <ac:chgData name="Alona Tsirulnikov" userId="4bbafd77-0cd3-4d60-af1e-94ad4b8daf43" providerId="ADAL" clId="{88FFDF4D-4FD0-48B5-9227-F43FD478BD05}" dt="2022-06-08T18:28:04.127" v="1216" actId="478"/>
          <ac:picMkLst>
            <pc:docMk/>
            <pc:sldMk cId="125123799" sldId="722"/>
            <ac:picMk id="8" creationId="{A60893BB-A416-F681-3753-B61339615ECA}"/>
          </ac:picMkLst>
        </pc:picChg>
        <pc:picChg chg="add del mod">
          <ac:chgData name="Alona Tsirulnikov" userId="4bbafd77-0cd3-4d60-af1e-94ad4b8daf43" providerId="ADAL" clId="{88FFDF4D-4FD0-48B5-9227-F43FD478BD05}" dt="2022-06-08T18:28:42.522" v="1219" actId="478"/>
          <ac:picMkLst>
            <pc:docMk/>
            <pc:sldMk cId="125123799" sldId="722"/>
            <ac:picMk id="9" creationId="{399F3975-10B5-8174-3044-944C5C425747}"/>
          </ac:picMkLst>
        </pc:picChg>
        <pc:picChg chg="add mod">
          <ac:chgData name="Alona Tsirulnikov" userId="4bbafd77-0cd3-4d60-af1e-94ad4b8daf43" providerId="ADAL" clId="{88FFDF4D-4FD0-48B5-9227-F43FD478BD05}" dt="2022-06-08T18:28:58.678" v="1222" actId="1076"/>
          <ac:picMkLst>
            <pc:docMk/>
            <pc:sldMk cId="125123799" sldId="722"/>
            <ac:picMk id="19" creationId="{FA1BB520-A68B-96B4-F6A6-572BECC3902E}"/>
          </ac:picMkLst>
        </pc:picChg>
      </pc:sldChg>
      <pc:sldChg chg="addSp delSp modSp new add del mod">
        <pc:chgData name="Alona Tsirulnikov" userId="4bbafd77-0cd3-4d60-af1e-94ad4b8daf43" providerId="ADAL" clId="{88FFDF4D-4FD0-48B5-9227-F43FD478BD05}" dt="2022-06-08T18:31:14.413" v="1253" actId="1076"/>
        <pc:sldMkLst>
          <pc:docMk/>
          <pc:sldMk cId="2455422274" sldId="723"/>
        </pc:sldMkLst>
        <pc:spChg chg="del">
          <ac:chgData name="Alona Tsirulnikov" userId="4bbafd77-0cd3-4d60-af1e-94ad4b8daf43" providerId="ADAL" clId="{88FFDF4D-4FD0-48B5-9227-F43FD478BD05}" dt="2022-06-08T17:52:47.499" v="256" actId="478"/>
          <ac:spMkLst>
            <pc:docMk/>
            <pc:sldMk cId="2455422274" sldId="723"/>
            <ac:spMk id="2" creationId="{617BC580-B27F-8053-B982-A600EE3688A4}"/>
          </ac:spMkLst>
        </pc:spChg>
        <pc:spChg chg="del">
          <ac:chgData name="Alona Tsirulnikov" userId="4bbafd77-0cd3-4d60-af1e-94ad4b8daf43" providerId="ADAL" clId="{88FFDF4D-4FD0-48B5-9227-F43FD478BD05}" dt="2022-06-08T17:52:47.499" v="256" actId="478"/>
          <ac:spMkLst>
            <pc:docMk/>
            <pc:sldMk cId="2455422274" sldId="723"/>
            <ac:spMk id="3" creationId="{298CA0CC-4A19-5592-06B7-8F21A598749A}"/>
          </ac:spMkLst>
        </pc:spChg>
        <pc:spChg chg="del">
          <ac:chgData name="Alona Tsirulnikov" userId="4bbafd77-0cd3-4d60-af1e-94ad4b8daf43" providerId="ADAL" clId="{88FFDF4D-4FD0-48B5-9227-F43FD478BD05}" dt="2022-06-08T17:52:47.499" v="256" actId="478"/>
          <ac:spMkLst>
            <pc:docMk/>
            <pc:sldMk cId="2455422274" sldId="723"/>
            <ac:spMk id="4" creationId="{5BECD417-BBA3-6488-0A36-EE5ADF8D521E}"/>
          </ac:spMkLst>
        </pc:spChg>
        <pc:spChg chg="add del mod">
          <ac:chgData name="Alona Tsirulnikov" userId="4bbafd77-0cd3-4d60-af1e-94ad4b8daf43" providerId="ADAL" clId="{88FFDF4D-4FD0-48B5-9227-F43FD478BD05}" dt="2022-06-08T18:30:18.398" v="1245" actId="478"/>
          <ac:spMkLst>
            <pc:docMk/>
            <pc:sldMk cId="2455422274" sldId="723"/>
            <ac:spMk id="5" creationId="{70801B24-26D1-6B95-8A1F-3E16EBBE4011}"/>
          </ac:spMkLst>
        </pc:spChg>
        <pc:spChg chg="add mod">
          <ac:chgData name="Alona Tsirulnikov" userId="4bbafd77-0cd3-4d60-af1e-94ad4b8daf43" providerId="ADAL" clId="{88FFDF4D-4FD0-48B5-9227-F43FD478BD05}" dt="2022-06-08T18:31:14.413" v="1253" actId="1076"/>
          <ac:spMkLst>
            <pc:docMk/>
            <pc:sldMk cId="2455422274" sldId="723"/>
            <ac:spMk id="6" creationId="{FAB195A3-A968-1109-579F-0913E0A76DFD}"/>
          </ac:spMkLst>
        </pc:spChg>
        <pc:spChg chg="add del mod">
          <ac:chgData name="Alona Tsirulnikov" userId="4bbafd77-0cd3-4d60-af1e-94ad4b8daf43" providerId="ADAL" clId="{88FFDF4D-4FD0-48B5-9227-F43FD478BD05}" dt="2022-06-08T18:30:51.768" v="1250" actId="478"/>
          <ac:spMkLst>
            <pc:docMk/>
            <pc:sldMk cId="2455422274" sldId="723"/>
            <ac:spMk id="9" creationId="{9E3A1AF7-68C3-3414-F8F3-ADE4899463EB}"/>
          </ac:spMkLst>
        </pc:spChg>
        <pc:spChg chg="add del mod">
          <ac:chgData name="Alona Tsirulnikov" userId="4bbafd77-0cd3-4d60-af1e-94ad4b8daf43" providerId="ADAL" clId="{88FFDF4D-4FD0-48B5-9227-F43FD478BD05}" dt="2022-06-08T18:30:34.277" v="1248" actId="478"/>
          <ac:spMkLst>
            <pc:docMk/>
            <pc:sldMk cId="2455422274" sldId="723"/>
            <ac:spMk id="10" creationId="{B2837D7C-D736-334E-A40B-5F74362D04DC}"/>
          </ac:spMkLst>
        </pc:spChg>
        <pc:spChg chg="add mod">
          <ac:chgData name="Alona Tsirulnikov" userId="4bbafd77-0cd3-4d60-af1e-94ad4b8daf43" providerId="ADAL" clId="{88FFDF4D-4FD0-48B5-9227-F43FD478BD05}" dt="2022-06-08T17:52:48.166" v="257"/>
          <ac:spMkLst>
            <pc:docMk/>
            <pc:sldMk cId="2455422274" sldId="723"/>
            <ac:spMk id="11" creationId="{E7211FB1-EA87-D903-D8E9-A43E9514162E}"/>
          </ac:spMkLst>
        </pc:spChg>
        <pc:spChg chg="add del mod">
          <ac:chgData name="Alona Tsirulnikov" userId="4bbafd77-0cd3-4d60-af1e-94ad4b8daf43" providerId="ADAL" clId="{88FFDF4D-4FD0-48B5-9227-F43FD478BD05}" dt="2022-06-08T18:30:22.356" v="1246" actId="478"/>
          <ac:spMkLst>
            <pc:docMk/>
            <pc:sldMk cId="2455422274" sldId="723"/>
            <ac:spMk id="12" creationId="{6509D91D-4A2B-19FC-6D22-0EBB75D0F98F}"/>
          </ac:spMkLst>
        </pc:spChg>
        <pc:spChg chg="add mod">
          <ac:chgData name="Alona Tsirulnikov" userId="4bbafd77-0cd3-4d60-af1e-94ad4b8daf43" providerId="ADAL" clId="{88FFDF4D-4FD0-48B5-9227-F43FD478BD05}" dt="2022-06-08T18:30:23.106" v="1247"/>
          <ac:spMkLst>
            <pc:docMk/>
            <pc:sldMk cId="2455422274" sldId="723"/>
            <ac:spMk id="13" creationId="{C9663294-ABF8-474D-E248-E97BB4EC659C}"/>
          </ac:spMkLst>
        </pc:spChg>
        <pc:spChg chg="add mod">
          <ac:chgData name="Alona Tsirulnikov" userId="4bbafd77-0cd3-4d60-af1e-94ad4b8daf43" providerId="ADAL" clId="{88FFDF4D-4FD0-48B5-9227-F43FD478BD05}" dt="2022-06-08T18:30:23.106" v="1247"/>
          <ac:spMkLst>
            <pc:docMk/>
            <pc:sldMk cId="2455422274" sldId="723"/>
            <ac:spMk id="14" creationId="{E1844004-C953-F574-764E-68A854904E21}"/>
          </ac:spMkLst>
        </pc:spChg>
        <pc:spChg chg="add mod">
          <ac:chgData name="Alona Tsirulnikov" userId="4bbafd77-0cd3-4d60-af1e-94ad4b8daf43" providerId="ADAL" clId="{88FFDF4D-4FD0-48B5-9227-F43FD478BD05}" dt="2022-06-08T18:30:35.313" v="1249"/>
          <ac:spMkLst>
            <pc:docMk/>
            <pc:sldMk cId="2455422274" sldId="723"/>
            <ac:spMk id="15" creationId="{6D812A1C-347E-5C08-79C1-4CD5A443460D}"/>
          </ac:spMkLst>
        </pc:spChg>
        <pc:spChg chg="add mod">
          <ac:chgData name="Alona Tsirulnikov" userId="4bbafd77-0cd3-4d60-af1e-94ad4b8daf43" providerId="ADAL" clId="{88FFDF4D-4FD0-48B5-9227-F43FD478BD05}" dt="2022-06-08T18:31:10.363" v="1252" actId="1076"/>
          <ac:spMkLst>
            <pc:docMk/>
            <pc:sldMk cId="2455422274" sldId="723"/>
            <ac:spMk id="18" creationId="{D0354C7B-69C7-1098-06D9-056F36E50847}"/>
          </ac:spMkLst>
        </pc:spChg>
        <pc:spChg chg="add mod">
          <ac:chgData name="Alona Tsirulnikov" userId="4bbafd77-0cd3-4d60-af1e-94ad4b8daf43" providerId="ADAL" clId="{88FFDF4D-4FD0-48B5-9227-F43FD478BD05}" dt="2022-06-08T18:31:10.363" v="1252" actId="1076"/>
          <ac:spMkLst>
            <pc:docMk/>
            <pc:sldMk cId="2455422274" sldId="723"/>
            <ac:spMk id="19" creationId="{95DD4920-5642-EBEB-C35F-1D3333425C79}"/>
          </ac:spMkLst>
        </pc:spChg>
        <pc:spChg chg="add mod">
          <ac:chgData name="Alona Tsirulnikov" userId="4bbafd77-0cd3-4d60-af1e-94ad4b8daf43" providerId="ADAL" clId="{88FFDF4D-4FD0-48B5-9227-F43FD478BD05}" dt="2022-06-08T18:31:10.363" v="1252" actId="1076"/>
          <ac:spMkLst>
            <pc:docMk/>
            <pc:sldMk cId="2455422274" sldId="723"/>
            <ac:spMk id="20" creationId="{4DF48D70-7A48-E130-8B78-2613B8801BED}"/>
          </ac:spMkLst>
        </pc:spChg>
        <pc:spChg chg="add mod">
          <ac:chgData name="Alona Tsirulnikov" userId="4bbafd77-0cd3-4d60-af1e-94ad4b8daf43" providerId="ADAL" clId="{88FFDF4D-4FD0-48B5-9227-F43FD478BD05}" dt="2022-06-08T18:31:10.363" v="1252" actId="1076"/>
          <ac:spMkLst>
            <pc:docMk/>
            <pc:sldMk cId="2455422274" sldId="723"/>
            <ac:spMk id="21" creationId="{27CCA43D-151C-D823-76BE-9F01EA164928}"/>
          </ac:spMkLst>
        </pc:spChg>
        <pc:graphicFrameChg chg="add mod">
          <ac:chgData name="Alona Tsirulnikov" userId="4bbafd77-0cd3-4d60-af1e-94ad4b8daf43" providerId="ADAL" clId="{88FFDF4D-4FD0-48B5-9227-F43FD478BD05}" dt="2022-06-08T18:30:35.313" v="1249"/>
          <ac:graphicFrameMkLst>
            <pc:docMk/>
            <pc:sldMk cId="2455422274" sldId="723"/>
            <ac:graphicFrameMk id="16" creationId="{1B78677E-95FF-A48F-8D47-A70BFAA432E5}"/>
          </ac:graphicFrameMkLst>
        </pc:graphicFrameChg>
        <pc:picChg chg="add del mod">
          <ac:chgData name="Alona Tsirulnikov" userId="4bbafd77-0cd3-4d60-af1e-94ad4b8daf43" providerId="ADAL" clId="{88FFDF4D-4FD0-48B5-9227-F43FD478BD05}" dt="2022-06-08T18:30:34.277" v="1248" actId="478"/>
          <ac:picMkLst>
            <pc:docMk/>
            <pc:sldMk cId="2455422274" sldId="723"/>
            <ac:picMk id="7" creationId="{9F4E5126-1D12-A9FD-9C1F-254F4DAE5238}"/>
          </ac:picMkLst>
        </pc:picChg>
        <pc:picChg chg="add del mod">
          <ac:chgData name="Alona Tsirulnikov" userId="4bbafd77-0cd3-4d60-af1e-94ad4b8daf43" providerId="ADAL" clId="{88FFDF4D-4FD0-48B5-9227-F43FD478BD05}" dt="2022-06-08T18:30:51.768" v="1250" actId="478"/>
          <ac:picMkLst>
            <pc:docMk/>
            <pc:sldMk cId="2455422274" sldId="723"/>
            <ac:picMk id="8" creationId="{EF6B0435-C614-773B-2CED-3339F8808A10}"/>
          </ac:picMkLst>
        </pc:picChg>
        <pc:picChg chg="add mod">
          <ac:chgData name="Alona Tsirulnikov" userId="4bbafd77-0cd3-4d60-af1e-94ad4b8daf43" providerId="ADAL" clId="{88FFDF4D-4FD0-48B5-9227-F43FD478BD05}" dt="2022-06-08T18:31:10.363" v="1252" actId="1076"/>
          <ac:picMkLst>
            <pc:docMk/>
            <pc:sldMk cId="2455422274" sldId="723"/>
            <ac:picMk id="17" creationId="{E30230D0-C6DD-9E50-5714-F0C42237DC77}"/>
          </ac:picMkLst>
        </pc:picChg>
      </pc:sldChg>
      <pc:sldChg chg="addSp delSp modSp new del mod">
        <pc:chgData name="Alona Tsirulnikov" userId="4bbafd77-0cd3-4d60-af1e-94ad4b8daf43" providerId="ADAL" clId="{88FFDF4D-4FD0-48B5-9227-F43FD478BD05}" dt="2022-06-08T17:53:26.445" v="268" actId="47"/>
        <pc:sldMkLst>
          <pc:docMk/>
          <pc:sldMk cId="822070168" sldId="724"/>
        </pc:sldMkLst>
        <pc:spChg chg="del">
          <ac:chgData name="Alona Tsirulnikov" userId="4bbafd77-0cd3-4d60-af1e-94ad4b8daf43" providerId="ADAL" clId="{88FFDF4D-4FD0-48B5-9227-F43FD478BD05}" dt="2022-06-08T17:52:54.912" v="260" actId="478"/>
          <ac:spMkLst>
            <pc:docMk/>
            <pc:sldMk cId="822070168" sldId="724"/>
            <ac:spMk id="2" creationId="{11886FA0-4CDA-CD6F-F56A-B0F8A3141D89}"/>
          </ac:spMkLst>
        </pc:spChg>
        <pc:spChg chg="del">
          <ac:chgData name="Alona Tsirulnikov" userId="4bbafd77-0cd3-4d60-af1e-94ad4b8daf43" providerId="ADAL" clId="{88FFDF4D-4FD0-48B5-9227-F43FD478BD05}" dt="2022-06-08T17:52:54.912" v="260" actId="478"/>
          <ac:spMkLst>
            <pc:docMk/>
            <pc:sldMk cId="822070168" sldId="724"/>
            <ac:spMk id="3" creationId="{55D546FB-5798-9359-FB54-493DF4B500AD}"/>
          </ac:spMkLst>
        </pc:spChg>
        <pc:spChg chg="del">
          <ac:chgData name="Alona Tsirulnikov" userId="4bbafd77-0cd3-4d60-af1e-94ad4b8daf43" providerId="ADAL" clId="{88FFDF4D-4FD0-48B5-9227-F43FD478BD05}" dt="2022-06-08T17:52:54.912" v="260" actId="478"/>
          <ac:spMkLst>
            <pc:docMk/>
            <pc:sldMk cId="822070168" sldId="724"/>
            <ac:spMk id="4" creationId="{D6FE38A2-E4B9-CDF8-EF36-64D0E5BAFE56}"/>
          </ac:spMkLst>
        </pc:spChg>
        <pc:spChg chg="add mod">
          <ac:chgData name="Alona Tsirulnikov" userId="4bbafd77-0cd3-4d60-af1e-94ad4b8daf43" providerId="ADAL" clId="{88FFDF4D-4FD0-48B5-9227-F43FD478BD05}" dt="2022-06-08T17:53:04.150" v="261"/>
          <ac:spMkLst>
            <pc:docMk/>
            <pc:sldMk cId="822070168" sldId="724"/>
            <ac:spMk id="5" creationId="{0A0DA025-615F-6D7F-4B02-C9C326319D40}"/>
          </ac:spMkLst>
        </pc:spChg>
        <pc:spChg chg="add mod">
          <ac:chgData name="Alona Tsirulnikov" userId="4bbafd77-0cd3-4d60-af1e-94ad4b8daf43" providerId="ADAL" clId="{88FFDF4D-4FD0-48B5-9227-F43FD478BD05}" dt="2022-06-08T17:53:04.150" v="261"/>
          <ac:spMkLst>
            <pc:docMk/>
            <pc:sldMk cId="822070168" sldId="724"/>
            <ac:spMk id="6" creationId="{A0D7736F-6C9B-3686-C067-7FF0F3C73269}"/>
          </ac:spMkLst>
        </pc:spChg>
        <pc:spChg chg="add mod">
          <ac:chgData name="Alona Tsirulnikov" userId="4bbafd77-0cd3-4d60-af1e-94ad4b8daf43" providerId="ADAL" clId="{88FFDF4D-4FD0-48B5-9227-F43FD478BD05}" dt="2022-06-08T17:53:04.150" v="261"/>
          <ac:spMkLst>
            <pc:docMk/>
            <pc:sldMk cId="822070168" sldId="724"/>
            <ac:spMk id="7" creationId="{5850A328-0BE6-91D1-8666-516E9AFE044E}"/>
          </ac:spMkLst>
        </pc:spChg>
        <pc:spChg chg="add mod">
          <ac:chgData name="Alona Tsirulnikov" userId="4bbafd77-0cd3-4d60-af1e-94ad4b8daf43" providerId="ADAL" clId="{88FFDF4D-4FD0-48B5-9227-F43FD478BD05}" dt="2022-06-08T17:53:04.150" v="261"/>
          <ac:spMkLst>
            <pc:docMk/>
            <pc:sldMk cId="822070168" sldId="724"/>
            <ac:spMk id="8" creationId="{295B6BD6-CCE7-A058-7900-5018F8120CBD}"/>
          </ac:spMkLst>
        </pc:spChg>
        <pc:spChg chg="add mod">
          <ac:chgData name="Alona Tsirulnikov" userId="4bbafd77-0cd3-4d60-af1e-94ad4b8daf43" providerId="ADAL" clId="{88FFDF4D-4FD0-48B5-9227-F43FD478BD05}" dt="2022-06-08T17:53:04.150" v="261"/>
          <ac:spMkLst>
            <pc:docMk/>
            <pc:sldMk cId="822070168" sldId="724"/>
            <ac:spMk id="9" creationId="{569EDBA6-E041-3D3B-61E9-DB65D4B0A5F7}"/>
          </ac:spMkLst>
        </pc:spChg>
        <pc:spChg chg="add mod">
          <ac:chgData name="Alona Tsirulnikov" userId="4bbafd77-0cd3-4d60-af1e-94ad4b8daf43" providerId="ADAL" clId="{88FFDF4D-4FD0-48B5-9227-F43FD478BD05}" dt="2022-06-08T17:53:04.150" v="261"/>
          <ac:spMkLst>
            <pc:docMk/>
            <pc:sldMk cId="822070168" sldId="724"/>
            <ac:spMk id="10" creationId="{E23648BA-292C-D689-41C0-C9B09BA18646}"/>
          </ac:spMkLst>
        </pc:spChg>
        <pc:spChg chg="add mod">
          <ac:chgData name="Alona Tsirulnikov" userId="4bbafd77-0cd3-4d60-af1e-94ad4b8daf43" providerId="ADAL" clId="{88FFDF4D-4FD0-48B5-9227-F43FD478BD05}" dt="2022-06-08T17:53:20.920" v="266" actId="571"/>
          <ac:spMkLst>
            <pc:docMk/>
            <pc:sldMk cId="822070168" sldId="724"/>
            <ac:spMk id="13" creationId="{5D407B0D-9C56-0FF6-FA3E-414B1C752868}"/>
          </ac:spMkLst>
        </pc:spChg>
        <pc:spChg chg="add mod">
          <ac:chgData name="Alona Tsirulnikov" userId="4bbafd77-0cd3-4d60-af1e-94ad4b8daf43" providerId="ADAL" clId="{88FFDF4D-4FD0-48B5-9227-F43FD478BD05}" dt="2022-06-08T17:53:20.920" v="266" actId="571"/>
          <ac:spMkLst>
            <pc:docMk/>
            <pc:sldMk cId="822070168" sldId="724"/>
            <ac:spMk id="14" creationId="{1D6F740A-2D96-8395-3772-3AC545F50B6C}"/>
          </ac:spMkLst>
        </pc:spChg>
        <pc:spChg chg="add mod">
          <ac:chgData name="Alona Tsirulnikov" userId="4bbafd77-0cd3-4d60-af1e-94ad4b8daf43" providerId="ADAL" clId="{88FFDF4D-4FD0-48B5-9227-F43FD478BD05}" dt="2022-06-08T17:53:20.920" v="266" actId="571"/>
          <ac:spMkLst>
            <pc:docMk/>
            <pc:sldMk cId="822070168" sldId="724"/>
            <ac:spMk id="15" creationId="{DE02F82F-84B5-0EE7-4C87-C8F6EA1F8010}"/>
          </ac:spMkLst>
        </pc:spChg>
        <pc:spChg chg="add mod">
          <ac:chgData name="Alona Tsirulnikov" userId="4bbafd77-0cd3-4d60-af1e-94ad4b8daf43" providerId="ADAL" clId="{88FFDF4D-4FD0-48B5-9227-F43FD478BD05}" dt="2022-06-08T17:53:20.920" v="266" actId="571"/>
          <ac:spMkLst>
            <pc:docMk/>
            <pc:sldMk cId="822070168" sldId="724"/>
            <ac:spMk id="16" creationId="{7085C2D0-2432-F103-EC13-5F3D2BCD09CB}"/>
          </ac:spMkLst>
        </pc:spChg>
        <pc:spChg chg="add mod">
          <ac:chgData name="Alona Tsirulnikov" userId="4bbafd77-0cd3-4d60-af1e-94ad4b8daf43" providerId="ADAL" clId="{88FFDF4D-4FD0-48B5-9227-F43FD478BD05}" dt="2022-06-08T17:53:20.920" v="266" actId="571"/>
          <ac:spMkLst>
            <pc:docMk/>
            <pc:sldMk cId="822070168" sldId="724"/>
            <ac:spMk id="17" creationId="{A0D44DF9-5E3E-F636-1D6F-8BFE72293BC5}"/>
          </ac:spMkLst>
        </pc:spChg>
        <pc:spChg chg="add mod">
          <ac:chgData name="Alona Tsirulnikov" userId="4bbafd77-0cd3-4d60-af1e-94ad4b8daf43" providerId="ADAL" clId="{88FFDF4D-4FD0-48B5-9227-F43FD478BD05}" dt="2022-06-08T17:53:20.920" v="266" actId="571"/>
          <ac:spMkLst>
            <pc:docMk/>
            <pc:sldMk cId="822070168" sldId="724"/>
            <ac:spMk id="18" creationId="{4BB40DCE-B08F-7F16-8175-71AB0C586297}"/>
          </ac:spMkLst>
        </pc:spChg>
        <pc:picChg chg="add mod">
          <ac:chgData name="Alona Tsirulnikov" userId="4bbafd77-0cd3-4d60-af1e-94ad4b8daf43" providerId="ADAL" clId="{88FFDF4D-4FD0-48B5-9227-F43FD478BD05}" dt="2022-06-08T17:53:04.150" v="261"/>
          <ac:picMkLst>
            <pc:docMk/>
            <pc:sldMk cId="822070168" sldId="724"/>
            <ac:picMk id="11" creationId="{C829BA22-C7F8-2DFE-8164-E0860C6D5A65}"/>
          </ac:picMkLst>
        </pc:picChg>
        <pc:picChg chg="add mod">
          <ac:chgData name="Alona Tsirulnikov" userId="4bbafd77-0cd3-4d60-af1e-94ad4b8daf43" providerId="ADAL" clId="{88FFDF4D-4FD0-48B5-9227-F43FD478BD05}" dt="2022-06-08T17:53:04.150" v="261"/>
          <ac:picMkLst>
            <pc:docMk/>
            <pc:sldMk cId="822070168" sldId="724"/>
            <ac:picMk id="12" creationId="{71420602-737E-DDF4-C4A2-B8155F80DC2F}"/>
          </ac:picMkLst>
        </pc:picChg>
        <pc:picChg chg="add mod">
          <ac:chgData name="Alona Tsirulnikov" userId="4bbafd77-0cd3-4d60-af1e-94ad4b8daf43" providerId="ADAL" clId="{88FFDF4D-4FD0-48B5-9227-F43FD478BD05}" dt="2022-06-08T17:53:20.920" v="266" actId="571"/>
          <ac:picMkLst>
            <pc:docMk/>
            <pc:sldMk cId="822070168" sldId="724"/>
            <ac:picMk id="19" creationId="{F77B0C6C-392C-8450-10C5-AC51A6B2F3CD}"/>
          </ac:picMkLst>
        </pc:picChg>
        <pc:picChg chg="add mod">
          <ac:chgData name="Alona Tsirulnikov" userId="4bbafd77-0cd3-4d60-af1e-94ad4b8daf43" providerId="ADAL" clId="{88FFDF4D-4FD0-48B5-9227-F43FD478BD05}" dt="2022-06-08T17:53:20.920" v="266" actId="571"/>
          <ac:picMkLst>
            <pc:docMk/>
            <pc:sldMk cId="822070168" sldId="724"/>
            <ac:picMk id="20" creationId="{462CAB8D-DC7E-FEEF-713A-986311FCE431}"/>
          </ac:picMkLst>
        </pc:picChg>
      </pc:sldChg>
      <pc:sldChg chg="addSp delSp modSp new add del mod">
        <pc:chgData name="Alona Tsirulnikov" userId="4bbafd77-0cd3-4d60-af1e-94ad4b8daf43" providerId="ADAL" clId="{88FFDF4D-4FD0-48B5-9227-F43FD478BD05}" dt="2022-06-08T18:35:29.855" v="1380" actId="1076"/>
        <pc:sldMkLst>
          <pc:docMk/>
          <pc:sldMk cId="2321624747" sldId="725"/>
        </pc:sldMkLst>
        <pc:spChg chg="del">
          <ac:chgData name="Alona Tsirulnikov" userId="4bbafd77-0cd3-4d60-af1e-94ad4b8daf43" providerId="ADAL" clId="{88FFDF4D-4FD0-48B5-9227-F43FD478BD05}" dt="2022-06-08T17:53:12.999" v="264" actId="478"/>
          <ac:spMkLst>
            <pc:docMk/>
            <pc:sldMk cId="2321624747" sldId="725"/>
            <ac:spMk id="2" creationId="{9B734AB4-4487-B51F-6E27-B87470ECE707}"/>
          </ac:spMkLst>
        </pc:spChg>
        <pc:spChg chg="del">
          <ac:chgData name="Alona Tsirulnikov" userId="4bbafd77-0cd3-4d60-af1e-94ad4b8daf43" providerId="ADAL" clId="{88FFDF4D-4FD0-48B5-9227-F43FD478BD05}" dt="2022-06-08T17:53:12.999" v="264" actId="478"/>
          <ac:spMkLst>
            <pc:docMk/>
            <pc:sldMk cId="2321624747" sldId="725"/>
            <ac:spMk id="3" creationId="{F3FC1E98-1FAB-3E72-782E-FB8952C0541F}"/>
          </ac:spMkLst>
        </pc:spChg>
        <pc:spChg chg="del">
          <ac:chgData name="Alona Tsirulnikov" userId="4bbafd77-0cd3-4d60-af1e-94ad4b8daf43" providerId="ADAL" clId="{88FFDF4D-4FD0-48B5-9227-F43FD478BD05}" dt="2022-06-08T17:53:12.999" v="264" actId="478"/>
          <ac:spMkLst>
            <pc:docMk/>
            <pc:sldMk cId="2321624747" sldId="725"/>
            <ac:spMk id="4" creationId="{59003A98-10ED-309B-E82F-975683B0B121}"/>
          </ac:spMkLst>
        </pc:spChg>
        <pc:spChg chg="add mod">
          <ac:chgData name="Alona Tsirulnikov" userId="4bbafd77-0cd3-4d60-af1e-94ad4b8daf43" providerId="ADAL" clId="{88FFDF4D-4FD0-48B5-9227-F43FD478BD05}" dt="2022-06-08T17:53:23.780" v="267"/>
          <ac:spMkLst>
            <pc:docMk/>
            <pc:sldMk cId="2321624747" sldId="725"/>
            <ac:spMk id="5" creationId="{80391352-DB28-2CE3-EF4A-5A482F8F0755}"/>
          </ac:spMkLst>
        </pc:spChg>
        <pc:spChg chg="add mod">
          <ac:chgData name="Alona Tsirulnikov" userId="4bbafd77-0cd3-4d60-af1e-94ad4b8daf43" providerId="ADAL" clId="{88FFDF4D-4FD0-48B5-9227-F43FD478BD05}" dt="2022-06-08T18:33:33.775" v="1268" actId="1076"/>
          <ac:spMkLst>
            <pc:docMk/>
            <pc:sldMk cId="2321624747" sldId="725"/>
            <ac:spMk id="6" creationId="{448CDBCD-1538-F758-DB38-226FFB43F441}"/>
          </ac:spMkLst>
        </pc:spChg>
        <pc:spChg chg="add mod">
          <ac:chgData name="Alona Tsirulnikov" userId="4bbafd77-0cd3-4d60-af1e-94ad4b8daf43" providerId="ADAL" clId="{88FFDF4D-4FD0-48B5-9227-F43FD478BD05}" dt="2022-06-08T18:34:03.205" v="1281" actId="1076"/>
          <ac:spMkLst>
            <pc:docMk/>
            <pc:sldMk cId="2321624747" sldId="725"/>
            <ac:spMk id="7" creationId="{B2FC802E-0145-689A-37C5-E25915CA12B4}"/>
          </ac:spMkLst>
        </pc:spChg>
        <pc:spChg chg="add mod">
          <ac:chgData name="Alona Tsirulnikov" userId="4bbafd77-0cd3-4d60-af1e-94ad4b8daf43" providerId="ADAL" clId="{88FFDF4D-4FD0-48B5-9227-F43FD478BD05}" dt="2022-06-08T17:53:23.780" v="267"/>
          <ac:spMkLst>
            <pc:docMk/>
            <pc:sldMk cId="2321624747" sldId="725"/>
            <ac:spMk id="8" creationId="{81473D4B-DF0B-F2BD-5B11-912B6365A301}"/>
          </ac:spMkLst>
        </pc:spChg>
        <pc:spChg chg="add mod">
          <ac:chgData name="Alona Tsirulnikov" userId="4bbafd77-0cd3-4d60-af1e-94ad4b8daf43" providerId="ADAL" clId="{88FFDF4D-4FD0-48B5-9227-F43FD478BD05}" dt="2022-06-08T17:53:23.780" v="267"/>
          <ac:spMkLst>
            <pc:docMk/>
            <pc:sldMk cId="2321624747" sldId="725"/>
            <ac:spMk id="9" creationId="{F61F6C26-B4AD-B4CD-392D-9F25BBAB2B06}"/>
          </ac:spMkLst>
        </pc:spChg>
        <pc:spChg chg="add del mod">
          <ac:chgData name="Alona Tsirulnikov" userId="4bbafd77-0cd3-4d60-af1e-94ad4b8daf43" providerId="ADAL" clId="{88FFDF4D-4FD0-48B5-9227-F43FD478BD05}" dt="2022-06-08T18:32:48.755" v="1255" actId="478"/>
          <ac:spMkLst>
            <pc:docMk/>
            <pc:sldMk cId="2321624747" sldId="725"/>
            <ac:spMk id="10" creationId="{BB31C4B4-CA22-5C66-7B17-877F8D812ED5}"/>
          </ac:spMkLst>
        </pc:spChg>
        <pc:spChg chg="add mod">
          <ac:chgData name="Alona Tsirulnikov" userId="4bbafd77-0cd3-4d60-af1e-94ad4b8daf43" providerId="ADAL" clId="{88FFDF4D-4FD0-48B5-9227-F43FD478BD05}" dt="2022-06-08T18:32:49.606" v="1256"/>
          <ac:spMkLst>
            <pc:docMk/>
            <pc:sldMk cId="2321624747" sldId="725"/>
            <ac:spMk id="13" creationId="{05D7D694-1073-FEA8-7FA7-4C78B737680F}"/>
          </ac:spMkLst>
        </pc:spChg>
        <pc:spChg chg="add del mod">
          <ac:chgData name="Alona Tsirulnikov" userId="4bbafd77-0cd3-4d60-af1e-94ad4b8daf43" providerId="ADAL" clId="{88FFDF4D-4FD0-48B5-9227-F43FD478BD05}" dt="2022-06-08T18:34:24.521" v="1369" actId="478"/>
          <ac:spMkLst>
            <pc:docMk/>
            <pc:sldMk cId="2321624747" sldId="725"/>
            <ac:spMk id="14" creationId="{6C083E6C-C48D-B463-3481-65B26A5AD2BD}"/>
          </ac:spMkLst>
        </pc:spChg>
        <pc:spChg chg="add del mod">
          <ac:chgData name="Alona Tsirulnikov" userId="4bbafd77-0cd3-4d60-af1e-94ad4b8daf43" providerId="ADAL" clId="{88FFDF4D-4FD0-48B5-9227-F43FD478BD05}" dt="2022-06-08T18:34:24.521" v="1369" actId="478"/>
          <ac:spMkLst>
            <pc:docMk/>
            <pc:sldMk cId="2321624747" sldId="725"/>
            <ac:spMk id="15" creationId="{31310886-D97A-1FDB-19D7-F7488657516F}"/>
          </ac:spMkLst>
        </pc:spChg>
        <pc:spChg chg="add del mod">
          <ac:chgData name="Alona Tsirulnikov" userId="4bbafd77-0cd3-4d60-af1e-94ad4b8daf43" providerId="ADAL" clId="{88FFDF4D-4FD0-48B5-9227-F43FD478BD05}" dt="2022-06-08T18:34:26.259" v="1370" actId="478"/>
          <ac:spMkLst>
            <pc:docMk/>
            <pc:sldMk cId="2321624747" sldId="725"/>
            <ac:spMk id="16" creationId="{3A29C67F-9530-6350-29A3-81B9B3FE205B}"/>
          </ac:spMkLst>
        </pc:spChg>
        <pc:spChg chg="add mod">
          <ac:chgData name="Alona Tsirulnikov" userId="4bbafd77-0cd3-4d60-af1e-94ad4b8daf43" providerId="ADAL" clId="{88FFDF4D-4FD0-48B5-9227-F43FD478BD05}" dt="2022-06-08T18:35:23.856" v="1379" actId="1076"/>
          <ac:spMkLst>
            <pc:docMk/>
            <pc:sldMk cId="2321624747" sldId="725"/>
            <ac:spMk id="17" creationId="{C99752B8-CA1C-28F4-5A64-92E8AAD63A6D}"/>
          </ac:spMkLst>
        </pc:spChg>
        <pc:spChg chg="add mod">
          <ac:chgData name="Alona Tsirulnikov" userId="4bbafd77-0cd3-4d60-af1e-94ad4b8daf43" providerId="ADAL" clId="{88FFDF4D-4FD0-48B5-9227-F43FD478BD05}" dt="2022-06-08T18:35:29.855" v="1380" actId="1076"/>
          <ac:spMkLst>
            <pc:docMk/>
            <pc:sldMk cId="2321624747" sldId="725"/>
            <ac:spMk id="18" creationId="{998D1476-0138-BCDF-7A3D-B0621986E895}"/>
          </ac:spMkLst>
        </pc:spChg>
        <pc:spChg chg="add mod">
          <ac:chgData name="Alona Tsirulnikov" userId="4bbafd77-0cd3-4d60-af1e-94ad4b8daf43" providerId="ADAL" clId="{88FFDF4D-4FD0-48B5-9227-F43FD478BD05}" dt="2022-06-08T18:35:05.595" v="1378" actId="1076"/>
          <ac:spMkLst>
            <pc:docMk/>
            <pc:sldMk cId="2321624747" sldId="725"/>
            <ac:spMk id="19" creationId="{A1111C58-F261-DFE9-3233-1C6D0C3341B3}"/>
          </ac:spMkLst>
        </pc:spChg>
        <pc:picChg chg="add mod">
          <ac:chgData name="Alona Tsirulnikov" userId="4bbafd77-0cd3-4d60-af1e-94ad4b8daf43" providerId="ADAL" clId="{88FFDF4D-4FD0-48B5-9227-F43FD478BD05}" dt="2022-06-08T17:53:23.780" v="267"/>
          <ac:picMkLst>
            <pc:docMk/>
            <pc:sldMk cId="2321624747" sldId="725"/>
            <ac:picMk id="11" creationId="{1DEFC817-E8AB-9322-2942-9DE1DF96A578}"/>
          </ac:picMkLst>
        </pc:picChg>
        <pc:picChg chg="add mod">
          <ac:chgData name="Alona Tsirulnikov" userId="4bbafd77-0cd3-4d60-af1e-94ad4b8daf43" providerId="ADAL" clId="{88FFDF4D-4FD0-48B5-9227-F43FD478BD05}" dt="2022-06-08T18:34:32.640" v="1375" actId="1035"/>
          <ac:picMkLst>
            <pc:docMk/>
            <pc:sldMk cId="2321624747" sldId="725"/>
            <ac:picMk id="12" creationId="{3EB693F5-980C-05E0-8248-084C89566513}"/>
          </ac:picMkLst>
        </pc:picChg>
      </pc:sldChg>
      <pc:sldChg chg="addSp delSp modSp new add del mod">
        <pc:chgData name="Alona Tsirulnikov" userId="4bbafd77-0cd3-4d60-af1e-94ad4b8daf43" providerId="ADAL" clId="{88FFDF4D-4FD0-48B5-9227-F43FD478BD05}" dt="2022-06-08T18:36:49.215" v="1453" actId="1038"/>
        <pc:sldMkLst>
          <pc:docMk/>
          <pc:sldMk cId="3182338613" sldId="726"/>
        </pc:sldMkLst>
        <pc:spChg chg="del">
          <ac:chgData name="Alona Tsirulnikov" userId="4bbafd77-0cd3-4d60-af1e-94ad4b8daf43" providerId="ADAL" clId="{88FFDF4D-4FD0-48B5-9227-F43FD478BD05}" dt="2022-06-08T17:53:42.687" v="270" actId="478"/>
          <ac:spMkLst>
            <pc:docMk/>
            <pc:sldMk cId="3182338613" sldId="726"/>
            <ac:spMk id="2" creationId="{9999111B-2FCA-04F2-B7D1-FDFC82F2DECC}"/>
          </ac:spMkLst>
        </pc:spChg>
        <pc:spChg chg="del">
          <ac:chgData name="Alona Tsirulnikov" userId="4bbafd77-0cd3-4d60-af1e-94ad4b8daf43" providerId="ADAL" clId="{88FFDF4D-4FD0-48B5-9227-F43FD478BD05}" dt="2022-06-08T17:53:42.687" v="270" actId="478"/>
          <ac:spMkLst>
            <pc:docMk/>
            <pc:sldMk cId="3182338613" sldId="726"/>
            <ac:spMk id="3" creationId="{2E4BCCDF-3019-4C09-A2FC-0AFD1C897EF4}"/>
          </ac:spMkLst>
        </pc:spChg>
        <pc:spChg chg="del">
          <ac:chgData name="Alona Tsirulnikov" userId="4bbafd77-0cd3-4d60-af1e-94ad4b8daf43" providerId="ADAL" clId="{88FFDF4D-4FD0-48B5-9227-F43FD478BD05}" dt="2022-06-08T17:53:42.687" v="270" actId="478"/>
          <ac:spMkLst>
            <pc:docMk/>
            <pc:sldMk cId="3182338613" sldId="726"/>
            <ac:spMk id="4" creationId="{CD748B8E-CC5D-8B40-E8C2-0E1379FEC8BE}"/>
          </ac:spMkLst>
        </pc:spChg>
        <pc:spChg chg="add mod">
          <ac:chgData name="Alona Tsirulnikov" userId="4bbafd77-0cd3-4d60-af1e-94ad4b8daf43" providerId="ADAL" clId="{88FFDF4D-4FD0-48B5-9227-F43FD478BD05}" dt="2022-06-08T17:53:43.352" v="271"/>
          <ac:spMkLst>
            <pc:docMk/>
            <pc:sldMk cId="3182338613" sldId="726"/>
            <ac:spMk id="5" creationId="{AB8BE0FC-6E91-7DDA-66EF-51EB58F92C5B}"/>
          </ac:spMkLst>
        </pc:spChg>
        <pc:spChg chg="add mod">
          <ac:chgData name="Alona Tsirulnikov" userId="4bbafd77-0cd3-4d60-af1e-94ad4b8daf43" providerId="ADAL" clId="{88FFDF4D-4FD0-48B5-9227-F43FD478BD05}" dt="2022-06-08T17:53:43.352" v="271"/>
          <ac:spMkLst>
            <pc:docMk/>
            <pc:sldMk cId="3182338613" sldId="726"/>
            <ac:spMk id="6" creationId="{19DD7A50-7A21-4478-5042-DA1E980CF75F}"/>
          </ac:spMkLst>
        </pc:spChg>
        <pc:spChg chg="add mod">
          <ac:chgData name="Alona Tsirulnikov" userId="4bbafd77-0cd3-4d60-af1e-94ad4b8daf43" providerId="ADAL" clId="{88FFDF4D-4FD0-48B5-9227-F43FD478BD05}" dt="2022-06-08T18:36:09.608" v="1392" actId="1076"/>
          <ac:spMkLst>
            <pc:docMk/>
            <pc:sldMk cId="3182338613" sldId="726"/>
            <ac:spMk id="7" creationId="{7F075589-CB39-0776-118D-8989D786450A}"/>
          </ac:spMkLst>
        </pc:spChg>
        <pc:spChg chg="add mod">
          <ac:chgData name="Alona Tsirulnikov" userId="4bbafd77-0cd3-4d60-af1e-94ad4b8daf43" providerId="ADAL" clId="{88FFDF4D-4FD0-48B5-9227-F43FD478BD05}" dt="2022-06-08T17:53:43.352" v="271"/>
          <ac:spMkLst>
            <pc:docMk/>
            <pc:sldMk cId="3182338613" sldId="726"/>
            <ac:spMk id="8" creationId="{FF96F234-3317-D15F-C6F6-5E4F0D0402E3}"/>
          </ac:spMkLst>
        </pc:spChg>
        <pc:spChg chg="add mod">
          <ac:chgData name="Alona Tsirulnikov" userId="4bbafd77-0cd3-4d60-af1e-94ad4b8daf43" providerId="ADAL" clId="{88FFDF4D-4FD0-48B5-9227-F43FD478BD05}" dt="2022-06-08T17:53:43.352" v="271"/>
          <ac:spMkLst>
            <pc:docMk/>
            <pc:sldMk cId="3182338613" sldId="726"/>
            <ac:spMk id="9" creationId="{21D303BB-7A66-AC68-984B-B9CA7B748683}"/>
          </ac:spMkLst>
        </pc:spChg>
        <pc:spChg chg="add del mod">
          <ac:chgData name="Alona Tsirulnikov" userId="4bbafd77-0cd3-4d60-af1e-94ad4b8daf43" providerId="ADAL" clId="{88FFDF4D-4FD0-48B5-9227-F43FD478BD05}" dt="2022-06-08T18:32:55.656" v="1257" actId="478"/>
          <ac:spMkLst>
            <pc:docMk/>
            <pc:sldMk cId="3182338613" sldId="726"/>
            <ac:spMk id="10" creationId="{92D1308B-0B37-C5B6-4E4E-1222FB47DB60}"/>
          </ac:spMkLst>
        </pc:spChg>
        <pc:spChg chg="add mod">
          <ac:chgData name="Alona Tsirulnikov" userId="4bbafd77-0cd3-4d60-af1e-94ad4b8daf43" providerId="ADAL" clId="{88FFDF4D-4FD0-48B5-9227-F43FD478BD05}" dt="2022-06-08T18:32:55.996" v="1258"/>
          <ac:spMkLst>
            <pc:docMk/>
            <pc:sldMk cId="3182338613" sldId="726"/>
            <ac:spMk id="13" creationId="{86DE1E37-FECE-FD8D-2FB1-AACBC776E778}"/>
          </ac:spMkLst>
        </pc:spChg>
        <pc:spChg chg="add mod">
          <ac:chgData name="Alona Tsirulnikov" userId="4bbafd77-0cd3-4d60-af1e-94ad4b8daf43" providerId="ADAL" clId="{88FFDF4D-4FD0-48B5-9227-F43FD478BD05}" dt="2022-06-08T18:36:49.215" v="1453" actId="1038"/>
          <ac:spMkLst>
            <pc:docMk/>
            <pc:sldMk cId="3182338613" sldId="726"/>
            <ac:spMk id="14" creationId="{DA5AFD74-E2B2-2243-AEE2-A04BDE1D38C0}"/>
          </ac:spMkLst>
        </pc:spChg>
        <pc:spChg chg="add mod">
          <ac:chgData name="Alona Tsirulnikov" userId="4bbafd77-0cd3-4d60-af1e-94ad4b8daf43" providerId="ADAL" clId="{88FFDF4D-4FD0-48B5-9227-F43FD478BD05}" dt="2022-06-08T18:36:42.094" v="1447" actId="1037"/>
          <ac:spMkLst>
            <pc:docMk/>
            <pc:sldMk cId="3182338613" sldId="726"/>
            <ac:spMk id="15" creationId="{22DC5E15-F3B2-56E8-1103-3F396CECA6A5}"/>
          </ac:spMkLst>
        </pc:spChg>
        <pc:spChg chg="add mod">
          <ac:chgData name="Alona Tsirulnikov" userId="4bbafd77-0cd3-4d60-af1e-94ad4b8daf43" providerId="ADAL" clId="{88FFDF4D-4FD0-48B5-9227-F43FD478BD05}" dt="2022-06-08T18:36:40.340" v="1446" actId="1037"/>
          <ac:spMkLst>
            <pc:docMk/>
            <pc:sldMk cId="3182338613" sldId="726"/>
            <ac:spMk id="16" creationId="{E179AE0D-3BB8-4D62-FC7D-847EE2CCED01}"/>
          </ac:spMkLst>
        </pc:spChg>
        <pc:picChg chg="add mod">
          <ac:chgData name="Alona Tsirulnikov" userId="4bbafd77-0cd3-4d60-af1e-94ad4b8daf43" providerId="ADAL" clId="{88FFDF4D-4FD0-48B5-9227-F43FD478BD05}" dt="2022-06-08T17:53:43.352" v="271"/>
          <ac:picMkLst>
            <pc:docMk/>
            <pc:sldMk cId="3182338613" sldId="726"/>
            <ac:picMk id="11" creationId="{5B614E8D-6887-CC20-BBDD-87005AC93147}"/>
          </ac:picMkLst>
        </pc:picChg>
        <pc:picChg chg="add mod">
          <ac:chgData name="Alona Tsirulnikov" userId="4bbafd77-0cd3-4d60-af1e-94ad4b8daf43" providerId="ADAL" clId="{88FFDF4D-4FD0-48B5-9227-F43FD478BD05}" dt="2022-06-08T18:36:22.190" v="1394" actId="1076"/>
          <ac:picMkLst>
            <pc:docMk/>
            <pc:sldMk cId="3182338613" sldId="726"/>
            <ac:picMk id="12" creationId="{6C37DEB3-23DE-8174-B3C0-42304813BEAA}"/>
          </ac:picMkLst>
        </pc:picChg>
      </pc:sldChg>
      <pc:sldChg chg="addSp delSp modSp new add del mod">
        <pc:chgData name="Alona Tsirulnikov" userId="4bbafd77-0cd3-4d60-af1e-94ad4b8daf43" providerId="ADAL" clId="{88FFDF4D-4FD0-48B5-9227-F43FD478BD05}" dt="2022-06-08T18:43:48.478" v="1646" actId="403"/>
        <pc:sldMkLst>
          <pc:docMk/>
          <pc:sldMk cId="1913229001" sldId="727"/>
        </pc:sldMkLst>
        <pc:spChg chg="del">
          <ac:chgData name="Alona Tsirulnikov" userId="4bbafd77-0cd3-4d60-af1e-94ad4b8daf43" providerId="ADAL" clId="{88FFDF4D-4FD0-48B5-9227-F43FD478BD05}" dt="2022-06-08T17:53:48.818" v="273" actId="478"/>
          <ac:spMkLst>
            <pc:docMk/>
            <pc:sldMk cId="1913229001" sldId="727"/>
            <ac:spMk id="2" creationId="{D90E44F5-FBB7-F187-8253-9523AA803B52}"/>
          </ac:spMkLst>
        </pc:spChg>
        <pc:spChg chg="del">
          <ac:chgData name="Alona Tsirulnikov" userId="4bbafd77-0cd3-4d60-af1e-94ad4b8daf43" providerId="ADAL" clId="{88FFDF4D-4FD0-48B5-9227-F43FD478BD05}" dt="2022-06-08T17:53:48.818" v="273" actId="478"/>
          <ac:spMkLst>
            <pc:docMk/>
            <pc:sldMk cId="1913229001" sldId="727"/>
            <ac:spMk id="3" creationId="{8F8D2338-E695-8144-753D-6C9E47D57292}"/>
          </ac:spMkLst>
        </pc:spChg>
        <pc:spChg chg="del">
          <ac:chgData name="Alona Tsirulnikov" userId="4bbafd77-0cd3-4d60-af1e-94ad4b8daf43" providerId="ADAL" clId="{88FFDF4D-4FD0-48B5-9227-F43FD478BD05}" dt="2022-06-08T17:53:48.818" v="273" actId="478"/>
          <ac:spMkLst>
            <pc:docMk/>
            <pc:sldMk cId="1913229001" sldId="727"/>
            <ac:spMk id="4" creationId="{CCFEF73D-A3B5-D226-7FAC-3F2078601ED7}"/>
          </ac:spMkLst>
        </pc:spChg>
        <pc:spChg chg="add del mod">
          <ac:chgData name="Alona Tsirulnikov" userId="4bbafd77-0cd3-4d60-af1e-94ad4b8daf43" providerId="ADAL" clId="{88FFDF4D-4FD0-48B5-9227-F43FD478BD05}" dt="2022-06-08T18:33:00.111" v="1259" actId="478"/>
          <ac:spMkLst>
            <pc:docMk/>
            <pc:sldMk cId="1913229001" sldId="727"/>
            <ac:spMk id="5" creationId="{E667729D-9A43-01D3-AB17-9B4F4A87136C}"/>
          </ac:spMkLst>
        </pc:spChg>
        <pc:spChg chg="add del mod">
          <ac:chgData name="Alona Tsirulnikov" userId="4bbafd77-0cd3-4d60-af1e-94ad4b8daf43" providerId="ADAL" clId="{88FFDF4D-4FD0-48B5-9227-F43FD478BD05}" dt="2022-06-08T18:38:08.685" v="1460" actId="478"/>
          <ac:spMkLst>
            <pc:docMk/>
            <pc:sldMk cId="1913229001" sldId="727"/>
            <ac:spMk id="6" creationId="{3A264F40-32CB-34AA-9F36-2D447AEEBCEA}"/>
          </ac:spMkLst>
        </pc:spChg>
        <pc:spChg chg="add mod">
          <ac:chgData name="Alona Tsirulnikov" userId="4bbafd77-0cd3-4d60-af1e-94ad4b8daf43" providerId="ADAL" clId="{88FFDF4D-4FD0-48B5-9227-F43FD478BD05}" dt="2022-06-08T17:54:01.744" v="277"/>
          <ac:spMkLst>
            <pc:docMk/>
            <pc:sldMk cId="1913229001" sldId="727"/>
            <ac:spMk id="7" creationId="{BD988184-EE9E-8324-C62D-78313AD980E3}"/>
          </ac:spMkLst>
        </pc:spChg>
        <pc:spChg chg="add del mod">
          <ac:chgData name="Alona Tsirulnikov" userId="4bbafd77-0cd3-4d60-af1e-94ad4b8daf43" providerId="ADAL" clId="{88FFDF4D-4FD0-48B5-9227-F43FD478BD05}" dt="2022-06-08T18:38:03.440" v="1458" actId="478"/>
          <ac:spMkLst>
            <pc:docMk/>
            <pc:sldMk cId="1913229001" sldId="727"/>
            <ac:spMk id="10" creationId="{1C32F6A0-7021-70C0-8A8D-2E6772CE1A03}"/>
          </ac:spMkLst>
        </pc:spChg>
        <pc:spChg chg="add del mod">
          <ac:chgData name="Alona Tsirulnikov" userId="4bbafd77-0cd3-4d60-af1e-94ad4b8daf43" providerId="ADAL" clId="{88FFDF4D-4FD0-48B5-9227-F43FD478BD05}" dt="2022-06-08T18:38:06.058" v="1459" actId="478"/>
          <ac:spMkLst>
            <pc:docMk/>
            <pc:sldMk cId="1913229001" sldId="727"/>
            <ac:spMk id="11" creationId="{9EC9CCEB-73A9-D10E-67A8-652A30A66479}"/>
          </ac:spMkLst>
        </pc:spChg>
        <pc:spChg chg="add mod">
          <ac:chgData name="Alona Tsirulnikov" userId="4bbafd77-0cd3-4d60-af1e-94ad4b8daf43" providerId="ADAL" clId="{88FFDF4D-4FD0-48B5-9227-F43FD478BD05}" dt="2022-06-08T17:54:01.744" v="277"/>
          <ac:spMkLst>
            <pc:docMk/>
            <pc:sldMk cId="1913229001" sldId="727"/>
            <ac:spMk id="12" creationId="{E4323DF7-C8A8-34AC-E047-E0869F326CC7}"/>
          </ac:spMkLst>
        </pc:spChg>
        <pc:spChg chg="add del mod">
          <ac:chgData name="Alona Tsirulnikov" userId="4bbafd77-0cd3-4d60-af1e-94ad4b8daf43" providerId="ADAL" clId="{88FFDF4D-4FD0-48B5-9227-F43FD478BD05}" dt="2022-06-08T18:33:03.008" v="1260" actId="478"/>
          <ac:spMkLst>
            <pc:docMk/>
            <pc:sldMk cId="1913229001" sldId="727"/>
            <ac:spMk id="13" creationId="{225696FC-42FC-286F-367A-6CC4300A2BF4}"/>
          </ac:spMkLst>
        </pc:spChg>
        <pc:spChg chg="add mod">
          <ac:chgData name="Alona Tsirulnikov" userId="4bbafd77-0cd3-4d60-af1e-94ad4b8daf43" providerId="ADAL" clId="{88FFDF4D-4FD0-48B5-9227-F43FD478BD05}" dt="2022-06-08T18:33:03.429" v="1261"/>
          <ac:spMkLst>
            <pc:docMk/>
            <pc:sldMk cId="1913229001" sldId="727"/>
            <ac:spMk id="14" creationId="{9EF20E36-82F6-2F42-22FB-B299AA7AD997}"/>
          </ac:spMkLst>
        </pc:spChg>
        <pc:spChg chg="add mod">
          <ac:chgData name="Alona Tsirulnikov" userId="4bbafd77-0cd3-4d60-af1e-94ad4b8daf43" providerId="ADAL" clId="{88FFDF4D-4FD0-48B5-9227-F43FD478BD05}" dt="2022-06-08T18:43:48.478" v="1646" actId="403"/>
          <ac:spMkLst>
            <pc:docMk/>
            <pc:sldMk cId="1913229001" sldId="727"/>
            <ac:spMk id="15" creationId="{C64AA1FE-5D2E-1D8A-A579-73857E7F5E28}"/>
          </ac:spMkLst>
        </pc:spChg>
        <pc:spChg chg="add mod">
          <ac:chgData name="Alona Tsirulnikov" userId="4bbafd77-0cd3-4d60-af1e-94ad4b8daf43" providerId="ADAL" clId="{88FFDF4D-4FD0-48B5-9227-F43FD478BD05}" dt="2022-06-08T18:38:27.505" v="1504" actId="20577"/>
          <ac:spMkLst>
            <pc:docMk/>
            <pc:sldMk cId="1913229001" sldId="727"/>
            <ac:spMk id="17" creationId="{9EE165A0-6764-D13E-50C2-6C4E8822F254}"/>
          </ac:spMkLst>
        </pc:spChg>
        <pc:spChg chg="add mod">
          <ac:chgData name="Alona Tsirulnikov" userId="4bbafd77-0cd3-4d60-af1e-94ad4b8daf43" providerId="ADAL" clId="{88FFDF4D-4FD0-48B5-9227-F43FD478BD05}" dt="2022-06-08T18:38:40.319" v="1530" actId="1076"/>
          <ac:spMkLst>
            <pc:docMk/>
            <pc:sldMk cId="1913229001" sldId="727"/>
            <ac:spMk id="18" creationId="{00472475-C95D-60F3-E650-F33CF6E24735}"/>
          </ac:spMkLst>
        </pc:spChg>
        <pc:spChg chg="add mod">
          <ac:chgData name="Alona Tsirulnikov" userId="4bbafd77-0cd3-4d60-af1e-94ad4b8daf43" providerId="ADAL" clId="{88FFDF4D-4FD0-48B5-9227-F43FD478BD05}" dt="2022-06-08T18:38:09.690" v="1461"/>
          <ac:spMkLst>
            <pc:docMk/>
            <pc:sldMk cId="1913229001" sldId="727"/>
            <ac:spMk id="20" creationId="{A69C5E56-46B5-E164-B649-C061BC5BDA4C}"/>
          </ac:spMkLst>
        </pc:spChg>
        <pc:spChg chg="add mod">
          <ac:chgData name="Alona Tsirulnikov" userId="4bbafd77-0cd3-4d60-af1e-94ad4b8daf43" providerId="ADAL" clId="{88FFDF4D-4FD0-48B5-9227-F43FD478BD05}" dt="2022-06-08T18:38:09.690" v="1461"/>
          <ac:spMkLst>
            <pc:docMk/>
            <pc:sldMk cId="1913229001" sldId="727"/>
            <ac:spMk id="21" creationId="{41A73B66-78E4-246D-F31A-16DAAC7CFC2E}"/>
          </ac:spMkLst>
        </pc:spChg>
        <pc:spChg chg="add mod">
          <ac:chgData name="Alona Tsirulnikov" userId="4bbafd77-0cd3-4d60-af1e-94ad4b8daf43" providerId="ADAL" clId="{88FFDF4D-4FD0-48B5-9227-F43FD478BD05}" dt="2022-06-08T18:38:09.690" v="1461"/>
          <ac:spMkLst>
            <pc:docMk/>
            <pc:sldMk cId="1913229001" sldId="727"/>
            <ac:spMk id="22" creationId="{9AFA928D-DA08-8173-BB62-3F49A030F5F1}"/>
          </ac:spMkLst>
        </pc:spChg>
        <pc:graphicFrameChg chg="add mod">
          <ac:chgData name="Alona Tsirulnikov" userId="4bbafd77-0cd3-4d60-af1e-94ad4b8daf43" providerId="ADAL" clId="{88FFDF4D-4FD0-48B5-9227-F43FD478BD05}" dt="2022-06-08T18:38:09.690" v="1461"/>
          <ac:graphicFrameMkLst>
            <pc:docMk/>
            <pc:sldMk cId="1913229001" sldId="727"/>
            <ac:graphicFrameMk id="19" creationId="{E17D2672-29BC-1F38-9F56-B5E8417CDF33}"/>
          </ac:graphicFrameMkLst>
        </pc:graphicFrameChg>
        <pc:picChg chg="add del mod">
          <ac:chgData name="Alona Tsirulnikov" userId="4bbafd77-0cd3-4d60-af1e-94ad4b8daf43" providerId="ADAL" clId="{88FFDF4D-4FD0-48B5-9227-F43FD478BD05}" dt="2022-06-08T18:38:06.058" v="1459" actId="478"/>
          <ac:picMkLst>
            <pc:docMk/>
            <pc:sldMk cId="1913229001" sldId="727"/>
            <ac:picMk id="8" creationId="{9AB03AA0-C278-1692-DC99-7626008956A8}"/>
          </ac:picMkLst>
        </pc:picChg>
        <pc:picChg chg="add del mod">
          <ac:chgData name="Alona Tsirulnikov" userId="4bbafd77-0cd3-4d60-af1e-94ad4b8daf43" providerId="ADAL" clId="{88FFDF4D-4FD0-48B5-9227-F43FD478BD05}" dt="2022-06-08T18:38:00.490" v="1457" actId="478"/>
          <ac:picMkLst>
            <pc:docMk/>
            <pc:sldMk cId="1913229001" sldId="727"/>
            <ac:picMk id="9" creationId="{8A23232C-59F8-1638-5E6A-BBF1B65FEE9E}"/>
          </ac:picMkLst>
        </pc:picChg>
        <pc:picChg chg="add mod">
          <ac:chgData name="Alona Tsirulnikov" userId="4bbafd77-0cd3-4d60-af1e-94ad4b8daf43" providerId="ADAL" clId="{88FFDF4D-4FD0-48B5-9227-F43FD478BD05}" dt="2022-06-08T18:38:09.690" v="1461"/>
          <ac:picMkLst>
            <pc:docMk/>
            <pc:sldMk cId="1913229001" sldId="727"/>
            <ac:picMk id="16" creationId="{A92F8471-B01B-B254-131D-4CCA272D56AA}"/>
          </ac:picMkLst>
        </pc:picChg>
      </pc:sldChg>
      <pc:sldChg chg="addSp delSp modSp new add del mod">
        <pc:chgData name="Alona Tsirulnikov" userId="4bbafd77-0cd3-4d60-af1e-94ad4b8daf43" providerId="ADAL" clId="{88FFDF4D-4FD0-48B5-9227-F43FD478BD05}" dt="2022-06-08T18:44:15.427" v="1648" actId="1035"/>
        <pc:sldMkLst>
          <pc:docMk/>
          <pc:sldMk cId="3904944772" sldId="728"/>
        </pc:sldMkLst>
        <pc:spChg chg="del">
          <ac:chgData name="Alona Tsirulnikov" userId="4bbafd77-0cd3-4d60-af1e-94ad4b8daf43" providerId="ADAL" clId="{88FFDF4D-4FD0-48B5-9227-F43FD478BD05}" dt="2022-06-08T17:54:09.388" v="280" actId="478"/>
          <ac:spMkLst>
            <pc:docMk/>
            <pc:sldMk cId="3904944772" sldId="728"/>
            <ac:spMk id="2" creationId="{1064796E-5EEA-49E2-8B11-069359ED349E}"/>
          </ac:spMkLst>
        </pc:spChg>
        <pc:spChg chg="del">
          <ac:chgData name="Alona Tsirulnikov" userId="4bbafd77-0cd3-4d60-af1e-94ad4b8daf43" providerId="ADAL" clId="{88FFDF4D-4FD0-48B5-9227-F43FD478BD05}" dt="2022-06-08T17:54:09.388" v="280" actId="478"/>
          <ac:spMkLst>
            <pc:docMk/>
            <pc:sldMk cId="3904944772" sldId="728"/>
            <ac:spMk id="3" creationId="{B8198AE0-BF46-585F-3038-53AE67BC79E4}"/>
          </ac:spMkLst>
        </pc:spChg>
        <pc:spChg chg="del">
          <ac:chgData name="Alona Tsirulnikov" userId="4bbafd77-0cd3-4d60-af1e-94ad4b8daf43" providerId="ADAL" clId="{88FFDF4D-4FD0-48B5-9227-F43FD478BD05}" dt="2022-06-08T17:54:09.388" v="280" actId="478"/>
          <ac:spMkLst>
            <pc:docMk/>
            <pc:sldMk cId="3904944772" sldId="728"/>
            <ac:spMk id="4" creationId="{D27E7E3A-0856-8948-D21E-79D34B52A0E2}"/>
          </ac:spMkLst>
        </pc:spChg>
        <pc:spChg chg="add del mod">
          <ac:chgData name="Alona Tsirulnikov" userId="4bbafd77-0cd3-4d60-af1e-94ad4b8daf43" providerId="ADAL" clId="{88FFDF4D-4FD0-48B5-9227-F43FD478BD05}" dt="2022-06-08T18:40:04.345" v="1557" actId="478"/>
          <ac:spMkLst>
            <pc:docMk/>
            <pc:sldMk cId="3904944772" sldId="728"/>
            <ac:spMk id="5" creationId="{CCD87A0A-3B29-A45E-EA32-C6B549041379}"/>
          </ac:spMkLst>
        </pc:spChg>
        <pc:spChg chg="add mod">
          <ac:chgData name="Alona Tsirulnikov" userId="4bbafd77-0cd3-4d60-af1e-94ad4b8daf43" providerId="ADAL" clId="{88FFDF4D-4FD0-48B5-9227-F43FD478BD05}" dt="2022-06-08T18:40:34.734" v="1583" actId="14100"/>
          <ac:spMkLst>
            <pc:docMk/>
            <pc:sldMk cId="3904944772" sldId="728"/>
            <ac:spMk id="6" creationId="{C35D577E-2900-FF8F-9DC5-6AB9F58AD07A}"/>
          </ac:spMkLst>
        </pc:spChg>
        <pc:spChg chg="add del mod">
          <ac:chgData name="Alona Tsirulnikov" userId="4bbafd77-0cd3-4d60-af1e-94ad4b8daf43" providerId="ADAL" clId="{88FFDF4D-4FD0-48B5-9227-F43FD478BD05}" dt="2022-06-08T18:40:01.678" v="1556" actId="478"/>
          <ac:spMkLst>
            <pc:docMk/>
            <pc:sldMk cId="3904944772" sldId="728"/>
            <ac:spMk id="7" creationId="{D384FC86-0F72-D05F-F06B-C201DF70032D}"/>
          </ac:spMkLst>
        </pc:spChg>
        <pc:spChg chg="add del mod">
          <ac:chgData name="Alona Tsirulnikov" userId="4bbafd77-0cd3-4d60-af1e-94ad4b8daf43" providerId="ADAL" clId="{88FFDF4D-4FD0-48B5-9227-F43FD478BD05}" dt="2022-06-08T18:39:58.598" v="1555" actId="478"/>
          <ac:spMkLst>
            <pc:docMk/>
            <pc:sldMk cId="3904944772" sldId="728"/>
            <ac:spMk id="10" creationId="{383B564E-76CE-2213-4425-6CB298872C41}"/>
          </ac:spMkLst>
        </pc:spChg>
        <pc:spChg chg="add mod">
          <ac:chgData name="Alona Tsirulnikov" userId="4bbafd77-0cd3-4d60-af1e-94ad4b8daf43" providerId="ADAL" clId="{88FFDF4D-4FD0-48B5-9227-F43FD478BD05}" dt="2022-06-08T17:54:20.257" v="281"/>
          <ac:spMkLst>
            <pc:docMk/>
            <pc:sldMk cId="3904944772" sldId="728"/>
            <ac:spMk id="11" creationId="{AC825148-4206-D46B-E784-DB418C843E03}"/>
          </ac:spMkLst>
        </pc:spChg>
        <pc:spChg chg="add del mod">
          <ac:chgData name="Alona Tsirulnikov" userId="4bbafd77-0cd3-4d60-af1e-94ad4b8daf43" providerId="ADAL" clId="{88FFDF4D-4FD0-48B5-9227-F43FD478BD05}" dt="2022-06-08T18:33:08.066" v="1262" actId="478"/>
          <ac:spMkLst>
            <pc:docMk/>
            <pc:sldMk cId="3904944772" sldId="728"/>
            <ac:spMk id="12" creationId="{FDEDB6D7-C20C-7B34-A48C-B90C405EF81B}"/>
          </ac:spMkLst>
        </pc:spChg>
        <pc:spChg chg="add mod">
          <ac:chgData name="Alona Tsirulnikov" userId="4bbafd77-0cd3-4d60-af1e-94ad4b8daf43" providerId="ADAL" clId="{88FFDF4D-4FD0-48B5-9227-F43FD478BD05}" dt="2022-06-08T18:33:08.597" v="1263"/>
          <ac:spMkLst>
            <pc:docMk/>
            <pc:sldMk cId="3904944772" sldId="728"/>
            <ac:spMk id="13" creationId="{641E820E-3507-CCDB-5FBD-E617EF7A3762}"/>
          </ac:spMkLst>
        </pc:spChg>
        <pc:spChg chg="add mod">
          <ac:chgData name="Alona Tsirulnikov" userId="4bbafd77-0cd3-4d60-af1e-94ad4b8daf43" providerId="ADAL" clId="{88FFDF4D-4FD0-48B5-9227-F43FD478BD05}" dt="2022-06-08T18:41:06.235" v="1617" actId="20577"/>
          <ac:spMkLst>
            <pc:docMk/>
            <pc:sldMk cId="3904944772" sldId="728"/>
            <ac:spMk id="14" creationId="{98CD6E13-23C6-E772-0EFE-51C826B3A153}"/>
          </ac:spMkLst>
        </pc:spChg>
        <pc:spChg chg="add mod">
          <ac:chgData name="Alona Tsirulnikov" userId="4bbafd77-0cd3-4d60-af1e-94ad4b8daf43" providerId="ADAL" clId="{88FFDF4D-4FD0-48B5-9227-F43FD478BD05}" dt="2022-06-08T18:40:44.386" v="1584" actId="1076"/>
          <ac:spMkLst>
            <pc:docMk/>
            <pc:sldMk cId="3904944772" sldId="728"/>
            <ac:spMk id="15" creationId="{15FA44D7-EADF-AC21-2EFC-F9015A92D68D}"/>
          </ac:spMkLst>
        </pc:spChg>
        <pc:spChg chg="add mod">
          <ac:chgData name="Alona Tsirulnikov" userId="4bbafd77-0cd3-4d60-af1e-94ad4b8daf43" providerId="ADAL" clId="{88FFDF4D-4FD0-48B5-9227-F43FD478BD05}" dt="2022-06-08T18:40:56.235" v="1599" actId="1037"/>
          <ac:spMkLst>
            <pc:docMk/>
            <pc:sldMk cId="3904944772" sldId="728"/>
            <ac:spMk id="17" creationId="{D0186A4B-0761-7D57-81B7-57B0D4723AFF}"/>
          </ac:spMkLst>
        </pc:spChg>
        <pc:spChg chg="add mod">
          <ac:chgData name="Alona Tsirulnikov" userId="4bbafd77-0cd3-4d60-af1e-94ad4b8daf43" providerId="ADAL" clId="{88FFDF4D-4FD0-48B5-9227-F43FD478BD05}" dt="2022-06-08T18:40:21.344" v="1559" actId="1076"/>
          <ac:spMkLst>
            <pc:docMk/>
            <pc:sldMk cId="3904944772" sldId="728"/>
            <ac:spMk id="18" creationId="{96D8B719-44F8-8E8F-4BD6-2841B2461AB1}"/>
          </ac:spMkLst>
        </pc:spChg>
        <pc:spChg chg="add mod">
          <ac:chgData name="Alona Tsirulnikov" userId="4bbafd77-0cd3-4d60-af1e-94ad4b8daf43" providerId="ADAL" clId="{88FFDF4D-4FD0-48B5-9227-F43FD478BD05}" dt="2022-06-08T18:40:21.344" v="1559" actId="1076"/>
          <ac:spMkLst>
            <pc:docMk/>
            <pc:sldMk cId="3904944772" sldId="728"/>
            <ac:spMk id="19" creationId="{6C3B3750-AE2B-1477-0C1E-BDD5D990B6BC}"/>
          </ac:spMkLst>
        </pc:spChg>
        <pc:spChg chg="add mod">
          <ac:chgData name="Alona Tsirulnikov" userId="4bbafd77-0cd3-4d60-af1e-94ad4b8daf43" providerId="ADAL" clId="{88FFDF4D-4FD0-48B5-9227-F43FD478BD05}" dt="2022-06-08T18:44:15.427" v="1648" actId="1035"/>
          <ac:spMkLst>
            <pc:docMk/>
            <pc:sldMk cId="3904944772" sldId="728"/>
            <ac:spMk id="20" creationId="{1704EE00-2670-B48B-78E2-6ADF7156C93B}"/>
          </ac:spMkLst>
        </pc:spChg>
        <pc:graphicFrameChg chg="add mod">
          <ac:chgData name="Alona Tsirulnikov" userId="4bbafd77-0cd3-4d60-af1e-94ad4b8daf43" providerId="ADAL" clId="{88FFDF4D-4FD0-48B5-9227-F43FD478BD05}" dt="2022-06-08T18:40:44.386" v="1584" actId="1076"/>
          <ac:graphicFrameMkLst>
            <pc:docMk/>
            <pc:sldMk cId="3904944772" sldId="728"/>
            <ac:graphicFrameMk id="21" creationId="{F34DABB9-9992-7888-5AD7-6F2646ADB4A3}"/>
          </ac:graphicFrameMkLst>
        </pc:graphicFrameChg>
        <pc:picChg chg="add del mod">
          <ac:chgData name="Alona Tsirulnikov" userId="4bbafd77-0cd3-4d60-af1e-94ad4b8daf43" providerId="ADAL" clId="{88FFDF4D-4FD0-48B5-9227-F43FD478BD05}" dt="2022-06-08T18:40:01.678" v="1556" actId="478"/>
          <ac:picMkLst>
            <pc:docMk/>
            <pc:sldMk cId="3904944772" sldId="728"/>
            <ac:picMk id="8" creationId="{047071C8-AD6F-784F-8258-B4B92F4BD991}"/>
          </ac:picMkLst>
        </pc:picChg>
        <pc:picChg chg="add del mod">
          <ac:chgData name="Alona Tsirulnikov" userId="4bbafd77-0cd3-4d60-af1e-94ad4b8daf43" providerId="ADAL" clId="{88FFDF4D-4FD0-48B5-9227-F43FD478BD05}" dt="2022-06-08T18:39:58.598" v="1555" actId="478"/>
          <ac:picMkLst>
            <pc:docMk/>
            <pc:sldMk cId="3904944772" sldId="728"/>
            <ac:picMk id="9" creationId="{66ED146D-7554-C02E-6C6A-3E5BFF12E863}"/>
          </ac:picMkLst>
        </pc:picChg>
        <pc:picChg chg="add mod">
          <ac:chgData name="Alona Tsirulnikov" userId="4bbafd77-0cd3-4d60-af1e-94ad4b8daf43" providerId="ADAL" clId="{88FFDF4D-4FD0-48B5-9227-F43FD478BD05}" dt="2022-06-08T18:40:21.344" v="1559" actId="1076"/>
          <ac:picMkLst>
            <pc:docMk/>
            <pc:sldMk cId="3904944772" sldId="728"/>
            <ac:picMk id="16" creationId="{CEDA32AE-57A4-5956-A7B4-475FBDA8BDF0}"/>
          </ac:picMkLst>
        </pc:picChg>
      </pc:sldChg>
      <pc:sldChg chg="addSp delSp modSp new add del mod">
        <pc:chgData name="Alona Tsirulnikov" userId="4bbafd77-0cd3-4d60-af1e-94ad4b8daf43" providerId="ADAL" clId="{88FFDF4D-4FD0-48B5-9227-F43FD478BD05}" dt="2022-06-08T18:42:34.465" v="1644" actId="1076"/>
        <pc:sldMkLst>
          <pc:docMk/>
          <pc:sldMk cId="1592805958" sldId="729"/>
        </pc:sldMkLst>
        <pc:spChg chg="del">
          <ac:chgData name="Alona Tsirulnikov" userId="4bbafd77-0cd3-4d60-af1e-94ad4b8daf43" providerId="ADAL" clId="{88FFDF4D-4FD0-48B5-9227-F43FD478BD05}" dt="2022-06-08T17:54:28.501" v="284" actId="478"/>
          <ac:spMkLst>
            <pc:docMk/>
            <pc:sldMk cId="1592805958" sldId="729"/>
            <ac:spMk id="2" creationId="{0376229E-0DE4-1A09-7704-5D8ECF076209}"/>
          </ac:spMkLst>
        </pc:spChg>
        <pc:spChg chg="del">
          <ac:chgData name="Alona Tsirulnikov" userId="4bbafd77-0cd3-4d60-af1e-94ad4b8daf43" providerId="ADAL" clId="{88FFDF4D-4FD0-48B5-9227-F43FD478BD05}" dt="2022-06-08T17:54:28.501" v="284" actId="478"/>
          <ac:spMkLst>
            <pc:docMk/>
            <pc:sldMk cId="1592805958" sldId="729"/>
            <ac:spMk id="3" creationId="{A3952D3A-4CD3-1499-987B-A2913F9D7C6A}"/>
          </ac:spMkLst>
        </pc:spChg>
        <pc:spChg chg="del">
          <ac:chgData name="Alona Tsirulnikov" userId="4bbafd77-0cd3-4d60-af1e-94ad4b8daf43" providerId="ADAL" clId="{88FFDF4D-4FD0-48B5-9227-F43FD478BD05}" dt="2022-06-08T17:54:28.501" v="284" actId="478"/>
          <ac:spMkLst>
            <pc:docMk/>
            <pc:sldMk cId="1592805958" sldId="729"/>
            <ac:spMk id="4" creationId="{C2121133-B74A-9006-0576-64FA4C6A7BC7}"/>
          </ac:spMkLst>
        </pc:spChg>
        <pc:spChg chg="add del mod">
          <ac:chgData name="Alona Tsirulnikov" userId="4bbafd77-0cd3-4d60-af1e-94ad4b8daf43" providerId="ADAL" clId="{88FFDF4D-4FD0-48B5-9227-F43FD478BD05}" dt="2022-06-08T18:42:07.997" v="1621" actId="478"/>
          <ac:spMkLst>
            <pc:docMk/>
            <pc:sldMk cId="1592805958" sldId="729"/>
            <ac:spMk id="5" creationId="{A75E4677-1622-C1EF-FC9C-1A7A726C27D1}"/>
          </ac:spMkLst>
        </pc:spChg>
        <pc:spChg chg="add mod">
          <ac:chgData name="Alona Tsirulnikov" userId="4bbafd77-0cd3-4d60-af1e-94ad4b8daf43" providerId="ADAL" clId="{88FFDF4D-4FD0-48B5-9227-F43FD478BD05}" dt="2022-06-08T18:42:28.159" v="1643" actId="1076"/>
          <ac:spMkLst>
            <pc:docMk/>
            <pc:sldMk cId="1592805958" sldId="729"/>
            <ac:spMk id="6" creationId="{F054B17A-12B5-0DA8-BEDA-46FDBBBFF090}"/>
          </ac:spMkLst>
        </pc:spChg>
        <pc:spChg chg="add del mod">
          <ac:chgData name="Alona Tsirulnikov" userId="4bbafd77-0cd3-4d60-af1e-94ad4b8daf43" providerId="ADAL" clId="{88FFDF4D-4FD0-48B5-9227-F43FD478BD05}" dt="2022-06-08T18:42:11.136" v="1622" actId="478"/>
          <ac:spMkLst>
            <pc:docMk/>
            <pc:sldMk cId="1592805958" sldId="729"/>
            <ac:spMk id="7" creationId="{E1CF7C56-C42F-9290-9DF1-A1CB47FE3A8A}"/>
          </ac:spMkLst>
        </pc:spChg>
        <pc:spChg chg="add del mod">
          <ac:chgData name="Alona Tsirulnikov" userId="4bbafd77-0cd3-4d60-af1e-94ad4b8daf43" providerId="ADAL" clId="{88FFDF4D-4FD0-48B5-9227-F43FD478BD05}" dt="2022-06-08T18:42:14.627" v="1623" actId="478"/>
          <ac:spMkLst>
            <pc:docMk/>
            <pc:sldMk cId="1592805958" sldId="729"/>
            <ac:spMk id="10" creationId="{916C83F8-6649-E313-4D57-059E291240D2}"/>
          </ac:spMkLst>
        </pc:spChg>
        <pc:spChg chg="add mod">
          <ac:chgData name="Alona Tsirulnikov" userId="4bbafd77-0cd3-4d60-af1e-94ad4b8daf43" providerId="ADAL" clId="{88FFDF4D-4FD0-48B5-9227-F43FD478BD05}" dt="2022-06-08T17:54:38.219" v="285"/>
          <ac:spMkLst>
            <pc:docMk/>
            <pc:sldMk cId="1592805958" sldId="729"/>
            <ac:spMk id="11" creationId="{5AE3DE4A-4BF4-5C98-3485-181DD6246C91}"/>
          </ac:spMkLst>
        </pc:spChg>
        <pc:spChg chg="add del mod">
          <ac:chgData name="Alona Tsirulnikov" userId="4bbafd77-0cd3-4d60-af1e-94ad4b8daf43" providerId="ADAL" clId="{88FFDF4D-4FD0-48B5-9227-F43FD478BD05}" dt="2022-06-08T18:33:14.838" v="1264" actId="478"/>
          <ac:spMkLst>
            <pc:docMk/>
            <pc:sldMk cId="1592805958" sldId="729"/>
            <ac:spMk id="12" creationId="{68CFD0BE-9111-220A-448B-8C26D82A2F93}"/>
          </ac:spMkLst>
        </pc:spChg>
        <pc:spChg chg="add mod">
          <ac:chgData name="Alona Tsirulnikov" userId="4bbafd77-0cd3-4d60-af1e-94ad4b8daf43" providerId="ADAL" clId="{88FFDF4D-4FD0-48B5-9227-F43FD478BD05}" dt="2022-06-08T18:33:15.224" v="1265"/>
          <ac:spMkLst>
            <pc:docMk/>
            <pc:sldMk cId="1592805958" sldId="729"/>
            <ac:spMk id="13" creationId="{D0B1B8C6-4341-B366-D1F1-E028B78BEEE6}"/>
          </ac:spMkLst>
        </pc:spChg>
        <pc:spChg chg="add mod">
          <ac:chgData name="Alona Tsirulnikov" userId="4bbafd77-0cd3-4d60-af1e-94ad4b8daf43" providerId="ADAL" clId="{88FFDF4D-4FD0-48B5-9227-F43FD478BD05}" dt="2022-06-08T18:42:22.876" v="1642" actId="20577"/>
          <ac:spMkLst>
            <pc:docMk/>
            <pc:sldMk cId="1592805958" sldId="729"/>
            <ac:spMk id="14" creationId="{32F5ABC9-F49A-4D85-8C8C-EC245C935A75}"/>
          </ac:spMkLst>
        </pc:spChg>
        <pc:spChg chg="add mod">
          <ac:chgData name="Alona Tsirulnikov" userId="4bbafd77-0cd3-4d60-af1e-94ad4b8daf43" providerId="ADAL" clId="{88FFDF4D-4FD0-48B5-9227-F43FD478BD05}" dt="2022-06-08T18:42:15.309" v="1624"/>
          <ac:spMkLst>
            <pc:docMk/>
            <pc:sldMk cId="1592805958" sldId="729"/>
            <ac:spMk id="15" creationId="{41C12F02-0A33-4543-F9F3-13BE9DD428B4}"/>
          </ac:spMkLst>
        </pc:spChg>
        <pc:spChg chg="add mod">
          <ac:chgData name="Alona Tsirulnikov" userId="4bbafd77-0cd3-4d60-af1e-94ad4b8daf43" providerId="ADAL" clId="{88FFDF4D-4FD0-48B5-9227-F43FD478BD05}" dt="2022-06-08T18:42:34.465" v="1644" actId="1076"/>
          <ac:spMkLst>
            <pc:docMk/>
            <pc:sldMk cId="1592805958" sldId="729"/>
            <ac:spMk id="17" creationId="{888F5E8C-540E-0090-C567-BF8F6E6B2241}"/>
          </ac:spMkLst>
        </pc:spChg>
        <pc:spChg chg="add mod">
          <ac:chgData name="Alona Tsirulnikov" userId="4bbafd77-0cd3-4d60-af1e-94ad4b8daf43" providerId="ADAL" clId="{88FFDF4D-4FD0-48B5-9227-F43FD478BD05}" dt="2022-06-08T18:42:34.465" v="1644" actId="1076"/>
          <ac:spMkLst>
            <pc:docMk/>
            <pc:sldMk cId="1592805958" sldId="729"/>
            <ac:spMk id="18" creationId="{36E20EEF-6CC0-51EF-5D69-3A882D662732}"/>
          </ac:spMkLst>
        </pc:spChg>
        <pc:spChg chg="add mod">
          <ac:chgData name="Alona Tsirulnikov" userId="4bbafd77-0cd3-4d60-af1e-94ad4b8daf43" providerId="ADAL" clId="{88FFDF4D-4FD0-48B5-9227-F43FD478BD05}" dt="2022-06-08T18:42:34.465" v="1644" actId="1076"/>
          <ac:spMkLst>
            <pc:docMk/>
            <pc:sldMk cId="1592805958" sldId="729"/>
            <ac:spMk id="19" creationId="{9B76E69A-E6FF-379F-7046-5EB4A71F09FF}"/>
          </ac:spMkLst>
        </pc:spChg>
        <pc:spChg chg="add mod">
          <ac:chgData name="Alona Tsirulnikov" userId="4bbafd77-0cd3-4d60-af1e-94ad4b8daf43" providerId="ADAL" clId="{88FFDF4D-4FD0-48B5-9227-F43FD478BD05}" dt="2022-06-08T18:42:34.465" v="1644" actId="1076"/>
          <ac:spMkLst>
            <pc:docMk/>
            <pc:sldMk cId="1592805958" sldId="729"/>
            <ac:spMk id="20" creationId="{5ED12C2B-7B7E-ECB3-223E-CF8180C9EEF2}"/>
          </ac:spMkLst>
        </pc:spChg>
        <pc:graphicFrameChg chg="add mod">
          <ac:chgData name="Alona Tsirulnikov" userId="4bbafd77-0cd3-4d60-af1e-94ad4b8daf43" providerId="ADAL" clId="{88FFDF4D-4FD0-48B5-9227-F43FD478BD05}" dt="2022-06-08T18:42:15.309" v="1624"/>
          <ac:graphicFrameMkLst>
            <pc:docMk/>
            <pc:sldMk cId="1592805958" sldId="729"/>
            <ac:graphicFrameMk id="21" creationId="{A8C24D18-B459-6D6E-AAF3-FCDD5A252DC3}"/>
          </ac:graphicFrameMkLst>
        </pc:graphicFrameChg>
        <pc:picChg chg="add del mod">
          <ac:chgData name="Alona Tsirulnikov" userId="4bbafd77-0cd3-4d60-af1e-94ad4b8daf43" providerId="ADAL" clId="{88FFDF4D-4FD0-48B5-9227-F43FD478BD05}" dt="2022-06-08T18:42:11.136" v="1622" actId="478"/>
          <ac:picMkLst>
            <pc:docMk/>
            <pc:sldMk cId="1592805958" sldId="729"/>
            <ac:picMk id="8" creationId="{86901BDD-2DD0-47EB-DFAC-E6FB4FC40A8B}"/>
          </ac:picMkLst>
        </pc:picChg>
        <pc:picChg chg="add del mod">
          <ac:chgData name="Alona Tsirulnikov" userId="4bbafd77-0cd3-4d60-af1e-94ad4b8daf43" providerId="ADAL" clId="{88FFDF4D-4FD0-48B5-9227-F43FD478BD05}" dt="2022-06-08T18:42:14.627" v="1623" actId="478"/>
          <ac:picMkLst>
            <pc:docMk/>
            <pc:sldMk cId="1592805958" sldId="729"/>
            <ac:picMk id="9" creationId="{96DD65F7-BB90-526F-5E34-A906ACE09159}"/>
          </ac:picMkLst>
        </pc:picChg>
        <pc:picChg chg="add mod">
          <ac:chgData name="Alona Tsirulnikov" userId="4bbafd77-0cd3-4d60-af1e-94ad4b8daf43" providerId="ADAL" clId="{88FFDF4D-4FD0-48B5-9227-F43FD478BD05}" dt="2022-06-08T18:42:34.465" v="1644" actId="1076"/>
          <ac:picMkLst>
            <pc:docMk/>
            <pc:sldMk cId="1592805958" sldId="729"/>
            <ac:picMk id="16" creationId="{683DF7F3-E708-29FF-3EF8-93364E0A68D6}"/>
          </ac:picMkLst>
        </pc:picChg>
      </pc:sldChg>
      <pc:sldChg chg="addSp delSp modSp new add del mod">
        <pc:chgData name="Alona Tsirulnikov" userId="4bbafd77-0cd3-4d60-af1e-94ad4b8daf43" providerId="ADAL" clId="{88FFDF4D-4FD0-48B5-9227-F43FD478BD05}" dt="2022-06-08T18:33:19.664" v="1267"/>
        <pc:sldMkLst>
          <pc:docMk/>
          <pc:sldMk cId="2573065614" sldId="730"/>
        </pc:sldMkLst>
        <pc:spChg chg="del">
          <ac:chgData name="Alona Tsirulnikov" userId="4bbafd77-0cd3-4d60-af1e-94ad4b8daf43" providerId="ADAL" clId="{88FFDF4D-4FD0-48B5-9227-F43FD478BD05}" dt="2022-06-08T17:54:51.367" v="288" actId="478"/>
          <ac:spMkLst>
            <pc:docMk/>
            <pc:sldMk cId="2573065614" sldId="730"/>
            <ac:spMk id="2" creationId="{2386017E-1913-21AE-B495-7020A87DBA23}"/>
          </ac:spMkLst>
        </pc:spChg>
        <pc:spChg chg="del">
          <ac:chgData name="Alona Tsirulnikov" userId="4bbafd77-0cd3-4d60-af1e-94ad4b8daf43" providerId="ADAL" clId="{88FFDF4D-4FD0-48B5-9227-F43FD478BD05}" dt="2022-06-08T17:54:51.367" v="288" actId="478"/>
          <ac:spMkLst>
            <pc:docMk/>
            <pc:sldMk cId="2573065614" sldId="730"/>
            <ac:spMk id="3" creationId="{9095DF91-A95D-F148-A370-5DB9D42E3FD8}"/>
          </ac:spMkLst>
        </pc:spChg>
        <pc:spChg chg="del">
          <ac:chgData name="Alona Tsirulnikov" userId="4bbafd77-0cd3-4d60-af1e-94ad4b8daf43" providerId="ADAL" clId="{88FFDF4D-4FD0-48B5-9227-F43FD478BD05}" dt="2022-06-08T17:54:51.367" v="288" actId="478"/>
          <ac:spMkLst>
            <pc:docMk/>
            <pc:sldMk cId="2573065614" sldId="730"/>
            <ac:spMk id="4" creationId="{58AE16A7-CC04-85AE-F2BC-04A2A62C54E6}"/>
          </ac:spMkLst>
        </pc:spChg>
        <pc:spChg chg="add mod">
          <ac:chgData name="Alona Tsirulnikov" userId="4bbafd77-0cd3-4d60-af1e-94ad4b8daf43" providerId="ADAL" clId="{88FFDF4D-4FD0-48B5-9227-F43FD478BD05}" dt="2022-06-08T17:54:51.899" v="289"/>
          <ac:spMkLst>
            <pc:docMk/>
            <pc:sldMk cId="2573065614" sldId="730"/>
            <ac:spMk id="5" creationId="{5F33E06D-3D64-BC2B-9AF2-AEBA18546A18}"/>
          </ac:spMkLst>
        </pc:spChg>
        <pc:spChg chg="add mod">
          <ac:chgData name="Alona Tsirulnikov" userId="4bbafd77-0cd3-4d60-af1e-94ad4b8daf43" providerId="ADAL" clId="{88FFDF4D-4FD0-48B5-9227-F43FD478BD05}" dt="2022-06-08T17:54:51.899" v="289"/>
          <ac:spMkLst>
            <pc:docMk/>
            <pc:sldMk cId="2573065614" sldId="730"/>
            <ac:spMk id="6" creationId="{B903D5A8-D64D-D64F-1C01-316063927219}"/>
          </ac:spMkLst>
        </pc:spChg>
        <pc:spChg chg="add mod">
          <ac:chgData name="Alona Tsirulnikov" userId="4bbafd77-0cd3-4d60-af1e-94ad4b8daf43" providerId="ADAL" clId="{88FFDF4D-4FD0-48B5-9227-F43FD478BD05}" dt="2022-06-08T17:54:51.899" v="289"/>
          <ac:spMkLst>
            <pc:docMk/>
            <pc:sldMk cId="2573065614" sldId="730"/>
            <ac:spMk id="7" creationId="{6BD2635E-1BCD-4647-E579-20669253BF0D}"/>
          </ac:spMkLst>
        </pc:spChg>
        <pc:spChg chg="add mod">
          <ac:chgData name="Alona Tsirulnikov" userId="4bbafd77-0cd3-4d60-af1e-94ad4b8daf43" providerId="ADAL" clId="{88FFDF4D-4FD0-48B5-9227-F43FD478BD05}" dt="2022-06-08T17:54:51.899" v="289"/>
          <ac:spMkLst>
            <pc:docMk/>
            <pc:sldMk cId="2573065614" sldId="730"/>
            <ac:spMk id="8" creationId="{65A51D83-2DBC-FB7D-72E1-35C28687AF15}"/>
          </ac:spMkLst>
        </pc:spChg>
        <pc:spChg chg="add mod">
          <ac:chgData name="Alona Tsirulnikov" userId="4bbafd77-0cd3-4d60-af1e-94ad4b8daf43" providerId="ADAL" clId="{88FFDF4D-4FD0-48B5-9227-F43FD478BD05}" dt="2022-06-08T17:54:51.899" v="289"/>
          <ac:spMkLst>
            <pc:docMk/>
            <pc:sldMk cId="2573065614" sldId="730"/>
            <ac:spMk id="9" creationId="{09D65CB6-5C07-CEA2-99AE-6C091147AC41}"/>
          </ac:spMkLst>
        </pc:spChg>
        <pc:spChg chg="add del mod">
          <ac:chgData name="Alona Tsirulnikov" userId="4bbafd77-0cd3-4d60-af1e-94ad4b8daf43" providerId="ADAL" clId="{88FFDF4D-4FD0-48B5-9227-F43FD478BD05}" dt="2022-06-08T18:33:19.392" v="1266" actId="478"/>
          <ac:spMkLst>
            <pc:docMk/>
            <pc:sldMk cId="2573065614" sldId="730"/>
            <ac:spMk id="10" creationId="{61BDEF5A-E81F-28DA-6852-26E5390B97FE}"/>
          </ac:spMkLst>
        </pc:spChg>
        <pc:spChg chg="add mod">
          <ac:chgData name="Alona Tsirulnikov" userId="4bbafd77-0cd3-4d60-af1e-94ad4b8daf43" providerId="ADAL" clId="{88FFDF4D-4FD0-48B5-9227-F43FD478BD05}" dt="2022-06-08T18:33:19.664" v="1267"/>
          <ac:spMkLst>
            <pc:docMk/>
            <pc:sldMk cId="2573065614" sldId="730"/>
            <ac:spMk id="13" creationId="{67162CC9-3E11-90A9-BC15-A5B5BFF61195}"/>
          </ac:spMkLst>
        </pc:spChg>
        <pc:picChg chg="add mod">
          <ac:chgData name="Alona Tsirulnikov" userId="4bbafd77-0cd3-4d60-af1e-94ad4b8daf43" providerId="ADAL" clId="{88FFDF4D-4FD0-48B5-9227-F43FD478BD05}" dt="2022-06-08T17:54:51.899" v="289"/>
          <ac:picMkLst>
            <pc:docMk/>
            <pc:sldMk cId="2573065614" sldId="730"/>
            <ac:picMk id="11" creationId="{8126B7D4-C599-9D42-B609-3F52E1F39CA8}"/>
          </ac:picMkLst>
        </pc:picChg>
        <pc:picChg chg="add mod">
          <ac:chgData name="Alona Tsirulnikov" userId="4bbafd77-0cd3-4d60-af1e-94ad4b8daf43" providerId="ADAL" clId="{88FFDF4D-4FD0-48B5-9227-F43FD478BD05}" dt="2022-06-08T17:54:51.899" v="289"/>
          <ac:picMkLst>
            <pc:docMk/>
            <pc:sldMk cId="2573065614" sldId="730"/>
            <ac:picMk id="12" creationId="{5CDA2783-2743-456E-3AD6-E5D06ADB07C8}"/>
          </ac:picMkLst>
        </pc:picChg>
      </pc:sldChg>
      <pc:sldChg chg="addSp delSp modSp new add del mod">
        <pc:chgData name="Alona Tsirulnikov" userId="4bbafd77-0cd3-4d60-af1e-94ad4b8daf43" providerId="ADAL" clId="{88FFDF4D-4FD0-48B5-9227-F43FD478BD05}" dt="2022-06-08T18:04:26.708" v="441" actId="47"/>
        <pc:sldMkLst>
          <pc:docMk/>
          <pc:sldMk cId="1422190173" sldId="731"/>
        </pc:sldMkLst>
        <pc:spChg chg="del">
          <ac:chgData name="Alona Tsirulnikov" userId="4bbafd77-0cd3-4d60-af1e-94ad4b8daf43" providerId="ADAL" clId="{88FFDF4D-4FD0-48B5-9227-F43FD478BD05}" dt="2022-06-08T17:55:00.642" v="292" actId="478"/>
          <ac:spMkLst>
            <pc:docMk/>
            <pc:sldMk cId="1422190173" sldId="731"/>
            <ac:spMk id="2" creationId="{C52B6C1D-64B3-E2B7-CE88-42000B47A337}"/>
          </ac:spMkLst>
        </pc:spChg>
        <pc:spChg chg="del">
          <ac:chgData name="Alona Tsirulnikov" userId="4bbafd77-0cd3-4d60-af1e-94ad4b8daf43" providerId="ADAL" clId="{88FFDF4D-4FD0-48B5-9227-F43FD478BD05}" dt="2022-06-08T17:55:00.642" v="292" actId="478"/>
          <ac:spMkLst>
            <pc:docMk/>
            <pc:sldMk cId="1422190173" sldId="731"/>
            <ac:spMk id="3" creationId="{1F3DB158-72C5-33FF-400F-5201073F1595}"/>
          </ac:spMkLst>
        </pc:spChg>
        <pc:spChg chg="del">
          <ac:chgData name="Alona Tsirulnikov" userId="4bbafd77-0cd3-4d60-af1e-94ad4b8daf43" providerId="ADAL" clId="{88FFDF4D-4FD0-48B5-9227-F43FD478BD05}" dt="2022-06-08T17:55:00.642" v="292" actId="478"/>
          <ac:spMkLst>
            <pc:docMk/>
            <pc:sldMk cId="1422190173" sldId="731"/>
            <ac:spMk id="4" creationId="{15258B2E-17FF-F32A-350D-532C73E07619}"/>
          </ac:spMkLst>
        </pc:spChg>
        <pc:spChg chg="add mod">
          <ac:chgData name="Alona Tsirulnikov" userId="4bbafd77-0cd3-4d60-af1e-94ad4b8daf43" providerId="ADAL" clId="{88FFDF4D-4FD0-48B5-9227-F43FD478BD05}" dt="2022-06-08T17:55:10.931" v="293"/>
          <ac:spMkLst>
            <pc:docMk/>
            <pc:sldMk cId="1422190173" sldId="731"/>
            <ac:spMk id="5" creationId="{339CA922-F727-A328-B81B-6960927C8624}"/>
          </ac:spMkLst>
        </pc:spChg>
        <pc:spChg chg="add mod">
          <ac:chgData name="Alona Tsirulnikov" userId="4bbafd77-0cd3-4d60-af1e-94ad4b8daf43" providerId="ADAL" clId="{88FFDF4D-4FD0-48B5-9227-F43FD478BD05}" dt="2022-06-08T17:55:10.931" v="293"/>
          <ac:spMkLst>
            <pc:docMk/>
            <pc:sldMk cId="1422190173" sldId="731"/>
            <ac:spMk id="6" creationId="{497EBE61-2AC9-DE20-5B7B-F80C104AB240}"/>
          </ac:spMkLst>
        </pc:spChg>
        <pc:spChg chg="add mod">
          <ac:chgData name="Alona Tsirulnikov" userId="4bbafd77-0cd3-4d60-af1e-94ad4b8daf43" providerId="ADAL" clId="{88FFDF4D-4FD0-48B5-9227-F43FD478BD05}" dt="2022-06-08T17:55:10.931" v="293"/>
          <ac:spMkLst>
            <pc:docMk/>
            <pc:sldMk cId="1422190173" sldId="731"/>
            <ac:spMk id="7" creationId="{D91A006D-63C0-14ED-CA16-26BFEFE19F13}"/>
          </ac:spMkLst>
        </pc:spChg>
        <pc:spChg chg="add mod">
          <ac:chgData name="Alona Tsirulnikov" userId="4bbafd77-0cd3-4d60-af1e-94ad4b8daf43" providerId="ADAL" clId="{88FFDF4D-4FD0-48B5-9227-F43FD478BD05}" dt="2022-06-08T17:55:10.931" v="293"/>
          <ac:spMkLst>
            <pc:docMk/>
            <pc:sldMk cId="1422190173" sldId="731"/>
            <ac:spMk id="9" creationId="{FBCB753E-4089-BE3A-94FA-3558D5AF712B}"/>
          </ac:spMkLst>
        </pc:spChg>
        <pc:spChg chg="add mod">
          <ac:chgData name="Alona Tsirulnikov" userId="4bbafd77-0cd3-4d60-af1e-94ad4b8daf43" providerId="ADAL" clId="{88FFDF4D-4FD0-48B5-9227-F43FD478BD05}" dt="2022-06-08T17:55:10.931" v="293"/>
          <ac:spMkLst>
            <pc:docMk/>
            <pc:sldMk cId="1422190173" sldId="731"/>
            <ac:spMk id="11" creationId="{A7C741D5-F993-E0AA-CE59-F2422CE58546}"/>
          </ac:spMkLst>
        </pc:spChg>
        <pc:picChg chg="add mod">
          <ac:chgData name="Alona Tsirulnikov" userId="4bbafd77-0cd3-4d60-af1e-94ad4b8daf43" providerId="ADAL" clId="{88FFDF4D-4FD0-48B5-9227-F43FD478BD05}" dt="2022-06-08T17:55:10.931" v="293"/>
          <ac:picMkLst>
            <pc:docMk/>
            <pc:sldMk cId="1422190173" sldId="731"/>
            <ac:picMk id="8" creationId="{6B458DAF-B8B9-38E6-BBB2-3CE121F1E434}"/>
          </ac:picMkLst>
        </pc:picChg>
        <pc:picChg chg="add mod">
          <ac:chgData name="Alona Tsirulnikov" userId="4bbafd77-0cd3-4d60-af1e-94ad4b8daf43" providerId="ADAL" clId="{88FFDF4D-4FD0-48B5-9227-F43FD478BD05}" dt="2022-06-08T17:55:10.931" v="293"/>
          <ac:picMkLst>
            <pc:docMk/>
            <pc:sldMk cId="1422190173" sldId="731"/>
            <ac:picMk id="10" creationId="{70B64E6B-6401-4AD5-9317-FF5D78C6DAB4}"/>
          </ac:picMkLst>
        </pc:picChg>
      </pc:sldChg>
      <pc:sldChg chg="addSp delSp modSp new add del mod">
        <pc:chgData name="Alona Tsirulnikov" userId="4bbafd77-0cd3-4d60-af1e-94ad4b8daf43" providerId="ADAL" clId="{88FFDF4D-4FD0-48B5-9227-F43FD478BD05}" dt="2022-06-08T18:04:26.708" v="441" actId="47"/>
        <pc:sldMkLst>
          <pc:docMk/>
          <pc:sldMk cId="4004740004" sldId="732"/>
        </pc:sldMkLst>
        <pc:spChg chg="del">
          <ac:chgData name="Alona Tsirulnikov" userId="4bbafd77-0cd3-4d60-af1e-94ad4b8daf43" providerId="ADAL" clId="{88FFDF4D-4FD0-48B5-9227-F43FD478BD05}" dt="2022-06-08T17:55:17.139" v="296" actId="478"/>
          <ac:spMkLst>
            <pc:docMk/>
            <pc:sldMk cId="4004740004" sldId="732"/>
            <ac:spMk id="2" creationId="{16EEEEEC-E993-409A-A770-88868C44D4E4}"/>
          </ac:spMkLst>
        </pc:spChg>
        <pc:spChg chg="del">
          <ac:chgData name="Alona Tsirulnikov" userId="4bbafd77-0cd3-4d60-af1e-94ad4b8daf43" providerId="ADAL" clId="{88FFDF4D-4FD0-48B5-9227-F43FD478BD05}" dt="2022-06-08T17:55:17.139" v="296" actId="478"/>
          <ac:spMkLst>
            <pc:docMk/>
            <pc:sldMk cId="4004740004" sldId="732"/>
            <ac:spMk id="3" creationId="{012E41AC-FA11-2046-5730-5C1638DCE492}"/>
          </ac:spMkLst>
        </pc:spChg>
        <pc:spChg chg="del">
          <ac:chgData name="Alona Tsirulnikov" userId="4bbafd77-0cd3-4d60-af1e-94ad4b8daf43" providerId="ADAL" clId="{88FFDF4D-4FD0-48B5-9227-F43FD478BD05}" dt="2022-06-08T17:55:17.139" v="296" actId="478"/>
          <ac:spMkLst>
            <pc:docMk/>
            <pc:sldMk cId="4004740004" sldId="732"/>
            <ac:spMk id="4" creationId="{84094CC1-AE5E-F722-323D-9C142F7CF62C}"/>
          </ac:spMkLst>
        </pc:spChg>
        <pc:spChg chg="add mod">
          <ac:chgData name="Alona Tsirulnikov" userId="4bbafd77-0cd3-4d60-af1e-94ad4b8daf43" providerId="ADAL" clId="{88FFDF4D-4FD0-48B5-9227-F43FD478BD05}" dt="2022-06-08T17:55:29.778" v="297"/>
          <ac:spMkLst>
            <pc:docMk/>
            <pc:sldMk cId="4004740004" sldId="732"/>
            <ac:spMk id="5" creationId="{C48D1D32-6BAD-C548-1031-D456D9299C4D}"/>
          </ac:spMkLst>
        </pc:spChg>
        <pc:spChg chg="add mod">
          <ac:chgData name="Alona Tsirulnikov" userId="4bbafd77-0cd3-4d60-af1e-94ad4b8daf43" providerId="ADAL" clId="{88FFDF4D-4FD0-48B5-9227-F43FD478BD05}" dt="2022-06-08T17:55:29.778" v="297"/>
          <ac:spMkLst>
            <pc:docMk/>
            <pc:sldMk cId="4004740004" sldId="732"/>
            <ac:spMk id="6" creationId="{2FD951A4-9331-58DF-3C44-B5FBE77D93BF}"/>
          </ac:spMkLst>
        </pc:spChg>
        <pc:spChg chg="add mod">
          <ac:chgData name="Alona Tsirulnikov" userId="4bbafd77-0cd3-4d60-af1e-94ad4b8daf43" providerId="ADAL" clId="{88FFDF4D-4FD0-48B5-9227-F43FD478BD05}" dt="2022-06-08T17:55:29.778" v="297"/>
          <ac:spMkLst>
            <pc:docMk/>
            <pc:sldMk cId="4004740004" sldId="732"/>
            <ac:spMk id="7" creationId="{1C581CAD-2AA0-5453-1E23-140B0FE2A602}"/>
          </ac:spMkLst>
        </pc:spChg>
        <pc:spChg chg="add mod">
          <ac:chgData name="Alona Tsirulnikov" userId="4bbafd77-0cd3-4d60-af1e-94ad4b8daf43" providerId="ADAL" clId="{88FFDF4D-4FD0-48B5-9227-F43FD478BD05}" dt="2022-06-08T17:55:29.778" v="297"/>
          <ac:spMkLst>
            <pc:docMk/>
            <pc:sldMk cId="4004740004" sldId="732"/>
            <ac:spMk id="8" creationId="{8AA02DFC-C162-268E-A05C-DC5513FC922F}"/>
          </ac:spMkLst>
        </pc:spChg>
        <pc:spChg chg="add mod">
          <ac:chgData name="Alona Tsirulnikov" userId="4bbafd77-0cd3-4d60-af1e-94ad4b8daf43" providerId="ADAL" clId="{88FFDF4D-4FD0-48B5-9227-F43FD478BD05}" dt="2022-06-08T17:55:29.778" v="297"/>
          <ac:spMkLst>
            <pc:docMk/>
            <pc:sldMk cId="4004740004" sldId="732"/>
            <ac:spMk id="11" creationId="{6126BA0A-DDDB-E671-E0E3-9970F49A4A3A}"/>
          </ac:spMkLst>
        </pc:spChg>
        <pc:spChg chg="add mod">
          <ac:chgData name="Alona Tsirulnikov" userId="4bbafd77-0cd3-4d60-af1e-94ad4b8daf43" providerId="ADAL" clId="{88FFDF4D-4FD0-48B5-9227-F43FD478BD05}" dt="2022-06-08T17:55:29.778" v="297"/>
          <ac:spMkLst>
            <pc:docMk/>
            <pc:sldMk cId="4004740004" sldId="732"/>
            <ac:spMk id="12" creationId="{D168B007-CE65-092F-9C57-940227DC310D}"/>
          </ac:spMkLst>
        </pc:spChg>
        <pc:picChg chg="add mod">
          <ac:chgData name="Alona Tsirulnikov" userId="4bbafd77-0cd3-4d60-af1e-94ad4b8daf43" providerId="ADAL" clId="{88FFDF4D-4FD0-48B5-9227-F43FD478BD05}" dt="2022-06-08T17:55:29.778" v="297"/>
          <ac:picMkLst>
            <pc:docMk/>
            <pc:sldMk cId="4004740004" sldId="732"/>
            <ac:picMk id="9" creationId="{612BE9AA-607C-7685-473D-E790146B0AA8}"/>
          </ac:picMkLst>
        </pc:picChg>
        <pc:picChg chg="add mod">
          <ac:chgData name="Alona Tsirulnikov" userId="4bbafd77-0cd3-4d60-af1e-94ad4b8daf43" providerId="ADAL" clId="{88FFDF4D-4FD0-48B5-9227-F43FD478BD05}" dt="2022-06-08T17:55:29.778" v="297"/>
          <ac:picMkLst>
            <pc:docMk/>
            <pc:sldMk cId="4004740004" sldId="732"/>
            <ac:picMk id="10" creationId="{3380D1BB-BF8A-6578-8A07-A004F1EF7FFE}"/>
          </ac:picMkLst>
        </pc:picChg>
      </pc:sldChg>
      <pc:sldChg chg="addSp delSp modSp new add del mod">
        <pc:chgData name="Alona Tsirulnikov" userId="4bbafd77-0cd3-4d60-af1e-94ad4b8daf43" providerId="ADAL" clId="{88FFDF4D-4FD0-48B5-9227-F43FD478BD05}" dt="2022-06-08T18:04:26.708" v="441" actId="47"/>
        <pc:sldMkLst>
          <pc:docMk/>
          <pc:sldMk cId="3741914575" sldId="733"/>
        </pc:sldMkLst>
        <pc:spChg chg="del">
          <ac:chgData name="Alona Tsirulnikov" userId="4bbafd77-0cd3-4d60-af1e-94ad4b8daf43" providerId="ADAL" clId="{88FFDF4D-4FD0-48B5-9227-F43FD478BD05}" dt="2022-06-08T17:55:36.541" v="300" actId="478"/>
          <ac:spMkLst>
            <pc:docMk/>
            <pc:sldMk cId="3741914575" sldId="733"/>
            <ac:spMk id="2" creationId="{7EC4537F-6B39-959F-1B02-75DEF8E14914}"/>
          </ac:spMkLst>
        </pc:spChg>
        <pc:spChg chg="del">
          <ac:chgData name="Alona Tsirulnikov" userId="4bbafd77-0cd3-4d60-af1e-94ad4b8daf43" providerId="ADAL" clId="{88FFDF4D-4FD0-48B5-9227-F43FD478BD05}" dt="2022-06-08T17:55:36.541" v="300" actId="478"/>
          <ac:spMkLst>
            <pc:docMk/>
            <pc:sldMk cId="3741914575" sldId="733"/>
            <ac:spMk id="3" creationId="{9A7998BB-ED15-9ADD-C42C-A6736272E5C3}"/>
          </ac:spMkLst>
        </pc:spChg>
        <pc:spChg chg="del">
          <ac:chgData name="Alona Tsirulnikov" userId="4bbafd77-0cd3-4d60-af1e-94ad4b8daf43" providerId="ADAL" clId="{88FFDF4D-4FD0-48B5-9227-F43FD478BD05}" dt="2022-06-08T17:55:36.541" v="300" actId="478"/>
          <ac:spMkLst>
            <pc:docMk/>
            <pc:sldMk cId="3741914575" sldId="733"/>
            <ac:spMk id="4" creationId="{75848D6B-0079-9556-1296-3657FA1C6F11}"/>
          </ac:spMkLst>
        </pc:spChg>
        <pc:spChg chg="add mod">
          <ac:chgData name="Alona Tsirulnikov" userId="4bbafd77-0cd3-4d60-af1e-94ad4b8daf43" providerId="ADAL" clId="{88FFDF4D-4FD0-48B5-9227-F43FD478BD05}" dt="2022-06-08T17:55:44.812" v="301"/>
          <ac:spMkLst>
            <pc:docMk/>
            <pc:sldMk cId="3741914575" sldId="733"/>
            <ac:spMk id="5" creationId="{AA6AB2B1-45A6-6025-DFCF-9A8824C493DE}"/>
          </ac:spMkLst>
        </pc:spChg>
        <pc:spChg chg="add mod">
          <ac:chgData name="Alona Tsirulnikov" userId="4bbafd77-0cd3-4d60-af1e-94ad4b8daf43" providerId="ADAL" clId="{88FFDF4D-4FD0-48B5-9227-F43FD478BD05}" dt="2022-06-08T17:55:44.812" v="301"/>
          <ac:spMkLst>
            <pc:docMk/>
            <pc:sldMk cId="3741914575" sldId="733"/>
            <ac:spMk id="6" creationId="{D40639D3-1F98-DFBE-9F77-687DB86A95AC}"/>
          </ac:spMkLst>
        </pc:spChg>
        <pc:spChg chg="add mod">
          <ac:chgData name="Alona Tsirulnikov" userId="4bbafd77-0cd3-4d60-af1e-94ad4b8daf43" providerId="ADAL" clId="{88FFDF4D-4FD0-48B5-9227-F43FD478BD05}" dt="2022-06-08T17:55:44.812" v="301"/>
          <ac:spMkLst>
            <pc:docMk/>
            <pc:sldMk cId="3741914575" sldId="733"/>
            <ac:spMk id="8" creationId="{6F7F6C24-E0B4-87E1-5183-6C3E734F355C}"/>
          </ac:spMkLst>
        </pc:spChg>
        <pc:spChg chg="add mod">
          <ac:chgData name="Alona Tsirulnikov" userId="4bbafd77-0cd3-4d60-af1e-94ad4b8daf43" providerId="ADAL" clId="{88FFDF4D-4FD0-48B5-9227-F43FD478BD05}" dt="2022-06-08T17:55:44.812" v="301"/>
          <ac:spMkLst>
            <pc:docMk/>
            <pc:sldMk cId="3741914575" sldId="733"/>
            <ac:spMk id="10" creationId="{03695BEE-A808-5907-47DA-8547D58ECC06}"/>
          </ac:spMkLst>
        </pc:spChg>
        <pc:spChg chg="add mod">
          <ac:chgData name="Alona Tsirulnikov" userId="4bbafd77-0cd3-4d60-af1e-94ad4b8daf43" providerId="ADAL" clId="{88FFDF4D-4FD0-48B5-9227-F43FD478BD05}" dt="2022-06-08T17:55:44.812" v="301"/>
          <ac:spMkLst>
            <pc:docMk/>
            <pc:sldMk cId="3741914575" sldId="733"/>
            <ac:spMk id="11" creationId="{362F04E5-2434-D2A6-B573-19D239E39AC0}"/>
          </ac:spMkLst>
        </pc:spChg>
        <pc:spChg chg="add mod">
          <ac:chgData name="Alona Tsirulnikov" userId="4bbafd77-0cd3-4d60-af1e-94ad4b8daf43" providerId="ADAL" clId="{88FFDF4D-4FD0-48B5-9227-F43FD478BD05}" dt="2022-06-08T17:55:44.812" v="301"/>
          <ac:spMkLst>
            <pc:docMk/>
            <pc:sldMk cId="3741914575" sldId="733"/>
            <ac:spMk id="12" creationId="{6237D1A6-503B-70F9-F641-D0365A72ACB8}"/>
          </ac:spMkLst>
        </pc:spChg>
        <pc:graphicFrameChg chg="add mod">
          <ac:chgData name="Alona Tsirulnikov" userId="4bbafd77-0cd3-4d60-af1e-94ad4b8daf43" providerId="ADAL" clId="{88FFDF4D-4FD0-48B5-9227-F43FD478BD05}" dt="2022-06-08T17:55:44.812" v="301"/>
          <ac:graphicFrameMkLst>
            <pc:docMk/>
            <pc:sldMk cId="3741914575" sldId="733"/>
            <ac:graphicFrameMk id="7" creationId="{CEF7C880-CB02-6A82-700E-888D6D42CAB7}"/>
          </ac:graphicFrameMkLst>
        </pc:graphicFrameChg>
        <pc:picChg chg="add mod">
          <ac:chgData name="Alona Tsirulnikov" userId="4bbafd77-0cd3-4d60-af1e-94ad4b8daf43" providerId="ADAL" clId="{88FFDF4D-4FD0-48B5-9227-F43FD478BD05}" dt="2022-06-08T17:55:44.812" v="301"/>
          <ac:picMkLst>
            <pc:docMk/>
            <pc:sldMk cId="3741914575" sldId="733"/>
            <ac:picMk id="9" creationId="{FB4FD11F-016E-987E-893B-2DC73792E658}"/>
          </ac:picMkLst>
        </pc:picChg>
      </pc:sldChg>
      <pc:sldChg chg="addSp delSp modSp new add del mod">
        <pc:chgData name="Alona Tsirulnikov" userId="4bbafd77-0cd3-4d60-af1e-94ad4b8daf43" providerId="ADAL" clId="{88FFDF4D-4FD0-48B5-9227-F43FD478BD05}" dt="2022-06-08T18:04:26.708" v="441" actId="47"/>
        <pc:sldMkLst>
          <pc:docMk/>
          <pc:sldMk cId="2571456332" sldId="734"/>
        </pc:sldMkLst>
        <pc:spChg chg="del">
          <ac:chgData name="Alona Tsirulnikov" userId="4bbafd77-0cd3-4d60-af1e-94ad4b8daf43" providerId="ADAL" clId="{88FFDF4D-4FD0-48B5-9227-F43FD478BD05}" dt="2022-06-08T17:55:50.346" v="304" actId="478"/>
          <ac:spMkLst>
            <pc:docMk/>
            <pc:sldMk cId="2571456332" sldId="734"/>
            <ac:spMk id="2" creationId="{43D37316-FAF6-4003-42FD-260E90B049C4}"/>
          </ac:spMkLst>
        </pc:spChg>
        <pc:spChg chg="del">
          <ac:chgData name="Alona Tsirulnikov" userId="4bbafd77-0cd3-4d60-af1e-94ad4b8daf43" providerId="ADAL" clId="{88FFDF4D-4FD0-48B5-9227-F43FD478BD05}" dt="2022-06-08T17:55:50.346" v="304" actId="478"/>
          <ac:spMkLst>
            <pc:docMk/>
            <pc:sldMk cId="2571456332" sldId="734"/>
            <ac:spMk id="3" creationId="{37227077-DDF9-99BA-1EAC-C5F641D5A73D}"/>
          </ac:spMkLst>
        </pc:spChg>
        <pc:spChg chg="del">
          <ac:chgData name="Alona Tsirulnikov" userId="4bbafd77-0cd3-4d60-af1e-94ad4b8daf43" providerId="ADAL" clId="{88FFDF4D-4FD0-48B5-9227-F43FD478BD05}" dt="2022-06-08T17:55:50.346" v="304" actId="478"/>
          <ac:spMkLst>
            <pc:docMk/>
            <pc:sldMk cId="2571456332" sldId="734"/>
            <ac:spMk id="4" creationId="{3A998816-977D-CD0B-25D5-CC62AB848972}"/>
          </ac:spMkLst>
        </pc:spChg>
        <pc:spChg chg="add mod">
          <ac:chgData name="Alona Tsirulnikov" userId="4bbafd77-0cd3-4d60-af1e-94ad4b8daf43" providerId="ADAL" clId="{88FFDF4D-4FD0-48B5-9227-F43FD478BD05}" dt="2022-06-08T17:55:57.781" v="305"/>
          <ac:spMkLst>
            <pc:docMk/>
            <pc:sldMk cId="2571456332" sldId="734"/>
            <ac:spMk id="5" creationId="{CB58E93C-FCE0-09F3-4158-D1B2C1BE6F18}"/>
          </ac:spMkLst>
        </pc:spChg>
        <pc:spChg chg="add mod">
          <ac:chgData name="Alona Tsirulnikov" userId="4bbafd77-0cd3-4d60-af1e-94ad4b8daf43" providerId="ADAL" clId="{88FFDF4D-4FD0-48B5-9227-F43FD478BD05}" dt="2022-06-08T17:55:57.781" v="305"/>
          <ac:spMkLst>
            <pc:docMk/>
            <pc:sldMk cId="2571456332" sldId="734"/>
            <ac:spMk id="6" creationId="{E3BE1DC7-3DDE-07F6-74D4-C2DBF8F69CC3}"/>
          </ac:spMkLst>
        </pc:spChg>
        <pc:spChg chg="add mod">
          <ac:chgData name="Alona Tsirulnikov" userId="4bbafd77-0cd3-4d60-af1e-94ad4b8daf43" providerId="ADAL" clId="{88FFDF4D-4FD0-48B5-9227-F43FD478BD05}" dt="2022-06-08T17:55:57.781" v="305"/>
          <ac:spMkLst>
            <pc:docMk/>
            <pc:sldMk cId="2571456332" sldId="734"/>
            <ac:spMk id="7" creationId="{5BE7451A-BAF9-BFD6-43C5-44994F95DF0D}"/>
          </ac:spMkLst>
        </pc:spChg>
        <pc:spChg chg="add mod">
          <ac:chgData name="Alona Tsirulnikov" userId="4bbafd77-0cd3-4d60-af1e-94ad4b8daf43" providerId="ADAL" clId="{88FFDF4D-4FD0-48B5-9227-F43FD478BD05}" dt="2022-06-08T17:55:57.781" v="305"/>
          <ac:spMkLst>
            <pc:docMk/>
            <pc:sldMk cId="2571456332" sldId="734"/>
            <ac:spMk id="8" creationId="{A3A0446F-9B82-51E3-8277-53F39E976DDA}"/>
          </ac:spMkLst>
        </pc:spChg>
        <pc:spChg chg="add mod">
          <ac:chgData name="Alona Tsirulnikov" userId="4bbafd77-0cd3-4d60-af1e-94ad4b8daf43" providerId="ADAL" clId="{88FFDF4D-4FD0-48B5-9227-F43FD478BD05}" dt="2022-06-08T17:55:57.781" v="305"/>
          <ac:spMkLst>
            <pc:docMk/>
            <pc:sldMk cId="2571456332" sldId="734"/>
            <ac:spMk id="9" creationId="{C8B7C69C-245F-1558-9063-8499386CAFB4}"/>
          </ac:spMkLst>
        </pc:spChg>
        <pc:picChg chg="add mod">
          <ac:chgData name="Alona Tsirulnikov" userId="4bbafd77-0cd3-4d60-af1e-94ad4b8daf43" providerId="ADAL" clId="{88FFDF4D-4FD0-48B5-9227-F43FD478BD05}" dt="2022-06-08T17:55:57.781" v="305"/>
          <ac:picMkLst>
            <pc:docMk/>
            <pc:sldMk cId="2571456332" sldId="734"/>
            <ac:picMk id="10" creationId="{3EDE55F3-36E7-C57F-EFFD-D4FC26262C3C}"/>
          </ac:picMkLst>
        </pc:picChg>
      </pc:sldChg>
      <pc:sldChg chg="addSp delSp modSp new add del mod">
        <pc:chgData name="Alona Tsirulnikov" userId="4bbafd77-0cd3-4d60-af1e-94ad4b8daf43" providerId="ADAL" clId="{88FFDF4D-4FD0-48B5-9227-F43FD478BD05}" dt="2022-06-08T18:04:26.708" v="441" actId="47"/>
        <pc:sldMkLst>
          <pc:docMk/>
          <pc:sldMk cId="3794480234" sldId="735"/>
        </pc:sldMkLst>
        <pc:spChg chg="del">
          <ac:chgData name="Alona Tsirulnikov" userId="4bbafd77-0cd3-4d60-af1e-94ad4b8daf43" providerId="ADAL" clId="{88FFDF4D-4FD0-48B5-9227-F43FD478BD05}" dt="2022-06-08T17:56:04.425" v="308" actId="478"/>
          <ac:spMkLst>
            <pc:docMk/>
            <pc:sldMk cId="3794480234" sldId="735"/>
            <ac:spMk id="2" creationId="{1D016E46-FCE0-63B1-B7AB-C44F06059C97}"/>
          </ac:spMkLst>
        </pc:spChg>
        <pc:spChg chg="del">
          <ac:chgData name="Alona Tsirulnikov" userId="4bbafd77-0cd3-4d60-af1e-94ad4b8daf43" providerId="ADAL" clId="{88FFDF4D-4FD0-48B5-9227-F43FD478BD05}" dt="2022-06-08T17:56:04.425" v="308" actId="478"/>
          <ac:spMkLst>
            <pc:docMk/>
            <pc:sldMk cId="3794480234" sldId="735"/>
            <ac:spMk id="3" creationId="{FB7D8C88-3C62-2AEB-8566-DAE4BAB78063}"/>
          </ac:spMkLst>
        </pc:spChg>
        <pc:spChg chg="del">
          <ac:chgData name="Alona Tsirulnikov" userId="4bbafd77-0cd3-4d60-af1e-94ad4b8daf43" providerId="ADAL" clId="{88FFDF4D-4FD0-48B5-9227-F43FD478BD05}" dt="2022-06-08T17:56:04.425" v="308" actId="478"/>
          <ac:spMkLst>
            <pc:docMk/>
            <pc:sldMk cId="3794480234" sldId="735"/>
            <ac:spMk id="4" creationId="{2E7EE380-1D03-F44F-9578-21EE4AA9E6D0}"/>
          </ac:spMkLst>
        </pc:spChg>
        <pc:spChg chg="add mod">
          <ac:chgData name="Alona Tsirulnikov" userId="4bbafd77-0cd3-4d60-af1e-94ad4b8daf43" providerId="ADAL" clId="{88FFDF4D-4FD0-48B5-9227-F43FD478BD05}" dt="2022-06-08T17:56:13.836" v="309"/>
          <ac:spMkLst>
            <pc:docMk/>
            <pc:sldMk cId="3794480234" sldId="735"/>
            <ac:spMk id="5" creationId="{52B08B23-0206-081A-B0B2-C461C37D369A}"/>
          </ac:spMkLst>
        </pc:spChg>
        <pc:spChg chg="add mod">
          <ac:chgData name="Alona Tsirulnikov" userId="4bbafd77-0cd3-4d60-af1e-94ad4b8daf43" providerId="ADAL" clId="{88FFDF4D-4FD0-48B5-9227-F43FD478BD05}" dt="2022-06-08T17:56:13.836" v="309"/>
          <ac:spMkLst>
            <pc:docMk/>
            <pc:sldMk cId="3794480234" sldId="735"/>
            <ac:spMk id="7" creationId="{7F76D4E8-44BD-E6FC-AB72-6CE00B38966A}"/>
          </ac:spMkLst>
        </pc:spChg>
        <pc:spChg chg="add mod">
          <ac:chgData name="Alona Tsirulnikov" userId="4bbafd77-0cd3-4d60-af1e-94ad4b8daf43" providerId="ADAL" clId="{88FFDF4D-4FD0-48B5-9227-F43FD478BD05}" dt="2022-06-08T17:56:13.836" v="309"/>
          <ac:spMkLst>
            <pc:docMk/>
            <pc:sldMk cId="3794480234" sldId="735"/>
            <ac:spMk id="8" creationId="{5B816EB2-1874-61BB-ADC0-782D777F792D}"/>
          </ac:spMkLst>
        </pc:spChg>
        <pc:spChg chg="add mod">
          <ac:chgData name="Alona Tsirulnikov" userId="4bbafd77-0cd3-4d60-af1e-94ad4b8daf43" providerId="ADAL" clId="{88FFDF4D-4FD0-48B5-9227-F43FD478BD05}" dt="2022-06-08T17:56:13.836" v="309"/>
          <ac:spMkLst>
            <pc:docMk/>
            <pc:sldMk cId="3794480234" sldId="735"/>
            <ac:spMk id="12" creationId="{61E3F5A6-2040-160A-CE80-2B48D72564E6}"/>
          </ac:spMkLst>
        </pc:spChg>
        <pc:spChg chg="add mod">
          <ac:chgData name="Alona Tsirulnikov" userId="4bbafd77-0cd3-4d60-af1e-94ad4b8daf43" providerId="ADAL" clId="{88FFDF4D-4FD0-48B5-9227-F43FD478BD05}" dt="2022-06-08T17:56:13.836" v="309"/>
          <ac:spMkLst>
            <pc:docMk/>
            <pc:sldMk cId="3794480234" sldId="735"/>
            <ac:spMk id="13" creationId="{8AA79885-44D5-0DE8-8A73-16B5AA522EDF}"/>
          </ac:spMkLst>
        </pc:spChg>
        <pc:graphicFrameChg chg="add mod">
          <ac:chgData name="Alona Tsirulnikov" userId="4bbafd77-0cd3-4d60-af1e-94ad4b8daf43" providerId="ADAL" clId="{88FFDF4D-4FD0-48B5-9227-F43FD478BD05}" dt="2022-06-08T17:56:13.836" v="309"/>
          <ac:graphicFrameMkLst>
            <pc:docMk/>
            <pc:sldMk cId="3794480234" sldId="735"/>
            <ac:graphicFrameMk id="6" creationId="{AA283053-18D1-D07A-E156-EC3E13108E8E}"/>
          </ac:graphicFrameMkLst>
        </pc:graphicFrameChg>
        <pc:graphicFrameChg chg="add mod">
          <ac:chgData name="Alona Tsirulnikov" userId="4bbafd77-0cd3-4d60-af1e-94ad4b8daf43" providerId="ADAL" clId="{88FFDF4D-4FD0-48B5-9227-F43FD478BD05}" dt="2022-06-08T17:56:13.836" v="309"/>
          <ac:graphicFrameMkLst>
            <pc:docMk/>
            <pc:sldMk cId="3794480234" sldId="735"/>
            <ac:graphicFrameMk id="9" creationId="{70893A2A-FBF0-5087-0026-B9B6C2E3F6AF}"/>
          </ac:graphicFrameMkLst>
        </pc:graphicFrameChg>
        <pc:picChg chg="add mod">
          <ac:chgData name="Alona Tsirulnikov" userId="4bbafd77-0cd3-4d60-af1e-94ad4b8daf43" providerId="ADAL" clId="{88FFDF4D-4FD0-48B5-9227-F43FD478BD05}" dt="2022-06-08T17:56:13.836" v="309"/>
          <ac:picMkLst>
            <pc:docMk/>
            <pc:sldMk cId="3794480234" sldId="735"/>
            <ac:picMk id="10" creationId="{61DA4AC6-740A-43A7-D673-3497C41C6C2F}"/>
          </ac:picMkLst>
        </pc:picChg>
        <pc:picChg chg="add mod">
          <ac:chgData name="Alona Tsirulnikov" userId="4bbafd77-0cd3-4d60-af1e-94ad4b8daf43" providerId="ADAL" clId="{88FFDF4D-4FD0-48B5-9227-F43FD478BD05}" dt="2022-06-08T17:56:13.836" v="309"/>
          <ac:picMkLst>
            <pc:docMk/>
            <pc:sldMk cId="3794480234" sldId="735"/>
            <ac:picMk id="11" creationId="{D6393409-7E46-70D9-5B3B-793213E7AD44}"/>
          </ac:picMkLst>
        </pc:picChg>
      </pc:sldChg>
      <pc:sldChg chg="addSp delSp modSp new add del mod">
        <pc:chgData name="Alona Tsirulnikov" userId="4bbafd77-0cd3-4d60-af1e-94ad4b8daf43" providerId="ADAL" clId="{88FFDF4D-4FD0-48B5-9227-F43FD478BD05}" dt="2022-06-08T18:04:26.708" v="441" actId="47"/>
        <pc:sldMkLst>
          <pc:docMk/>
          <pc:sldMk cId="2450667905" sldId="736"/>
        </pc:sldMkLst>
        <pc:spChg chg="del">
          <ac:chgData name="Alona Tsirulnikov" userId="4bbafd77-0cd3-4d60-af1e-94ad4b8daf43" providerId="ADAL" clId="{88FFDF4D-4FD0-48B5-9227-F43FD478BD05}" dt="2022-06-08T17:56:20.735" v="312" actId="478"/>
          <ac:spMkLst>
            <pc:docMk/>
            <pc:sldMk cId="2450667905" sldId="736"/>
            <ac:spMk id="2" creationId="{099AE2C3-2232-944E-F828-335996DFBE6C}"/>
          </ac:spMkLst>
        </pc:spChg>
        <pc:spChg chg="del">
          <ac:chgData name="Alona Tsirulnikov" userId="4bbafd77-0cd3-4d60-af1e-94ad4b8daf43" providerId="ADAL" clId="{88FFDF4D-4FD0-48B5-9227-F43FD478BD05}" dt="2022-06-08T17:56:20.735" v="312" actId="478"/>
          <ac:spMkLst>
            <pc:docMk/>
            <pc:sldMk cId="2450667905" sldId="736"/>
            <ac:spMk id="3" creationId="{EED99146-D926-E067-1F32-9527B556C165}"/>
          </ac:spMkLst>
        </pc:spChg>
        <pc:spChg chg="del">
          <ac:chgData name="Alona Tsirulnikov" userId="4bbafd77-0cd3-4d60-af1e-94ad4b8daf43" providerId="ADAL" clId="{88FFDF4D-4FD0-48B5-9227-F43FD478BD05}" dt="2022-06-08T17:56:20.735" v="312" actId="478"/>
          <ac:spMkLst>
            <pc:docMk/>
            <pc:sldMk cId="2450667905" sldId="736"/>
            <ac:spMk id="4" creationId="{4A1DB408-FBB6-6C1C-9AA5-3C3FC027623A}"/>
          </ac:spMkLst>
        </pc:spChg>
        <pc:spChg chg="add mod">
          <ac:chgData name="Alona Tsirulnikov" userId="4bbafd77-0cd3-4d60-af1e-94ad4b8daf43" providerId="ADAL" clId="{88FFDF4D-4FD0-48B5-9227-F43FD478BD05}" dt="2022-06-08T17:56:30.072" v="313"/>
          <ac:spMkLst>
            <pc:docMk/>
            <pc:sldMk cId="2450667905" sldId="736"/>
            <ac:spMk id="5" creationId="{298A25C0-8EFB-6B0C-353D-C90D180A92F7}"/>
          </ac:spMkLst>
        </pc:spChg>
        <pc:spChg chg="add mod">
          <ac:chgData name="Alona Tsirulnikov" userId="4bbafd77-0cd3-4d60-af1e-94ad4b8daf43" providerId="ADAL" clId="{88FFDF4D-4FD0-48B5-9227-F43FD478BD05}" dt="2022-06-08T17:56:30.072" v="313"/>
          <ac:spMkLst>
            <pc:docMk/>
            <pc:sldMk cId="2450667905" sldId="736"/>
            <ac:spMk id="7" creationId="{9727D2AB-C7EB-C117-6355-69C1A3FED6A4}"/>
          </ac:spMkLst>
        </pc:spChg>
        <pc:spChg chg="add mod">
          <ac:chgData name="Alona Tsirulnikov" userId="4bbafd77-0cd3-4d60-af1e-94ad4b8daf43" providerId="ADAL" clId="{88FFDF4D-4FD0-48B5-9227-F43FD478BD05}" dt="2022-06-08T17:56:30.072" v="313"/>
          <ac:spMkLst>
            <pc:docMk/>
            <pc:sldMk cId="2450667905" sldId="736"/>
            <ac:spMk id="8" creationId="{6FA082DA-398F-8AEE-55E7-E05CBE5FF123}"/>
          </ac:spMkLst>
        </pc:spChg>
        <pc:graphicFrameChg chg="add mod">
          <ac:chgData name="Alona Tsirulnikov" userId="4bbafd77-0cd3-4d60-af1e-94ad4b8daf43" providerId="ADAL" clId="{88FFDF4D-4FD0-48B5-9227-F43FD478BD05}" dt="2022-06-08T17:56:30.072" v="313"/>
          <ac:graphicFrameMkLst>
            <pc:docMk/>
            <pc:sldMk cId="2450667905" sldId="736"/>
            <ac:graphicFrameMk id="6" creationId="{925521CD-AC66-21B9-A40D-40C33B40AF34}"/>
          </ac:graphicFrameMkLst>
        </pc:graphicFrameChg>
        <pc:picChg chg="add mod">
          <ac:chgData name="Alona Tsirulnikov" userId="4bbafd77-0cd3-4d60-af1e-94ad4b8daf43" providerId="ADAL" clId="{88FFDF4D-4FD0-48B5-9227-F43FD478BD05}" dt="2022-06-08T17:56:30.072" v="313"/>
          <ac:picMkLst>
            <pc:docMk/>
            <pc:sldMk cId="2450667905" sldId="736"/>
            <ac:picMk id="9" creationId="{99A99771-FF32-634C-6D0E-EBCAF047D074}"/>
          </ac:picMkLst>
        </pc:picChg>
      </pc:sldChg>
      <pc:sldChg chg="addSp delSp modSp new add del mod">
        <pc:chgData name="Alona Tsirulnikov" userId="4bbafd77-0cd3-4d60-af1e-94ad4b8daf43" providerId="ADAL" clId="{88FFDF4D-4FD0-48B5-9227-F43FD478BD05}" dt="2022-06-08T18:47:59.095" v="1721" actId="47"/>
        <pc:sldMkLst>
          <pc:docMk/>
          <pc:sldMk cId="133919002" sldId="737"/>
        </pc:sldMkLst>
        <pc:spChg chg="del">
          <ac:chgData name="Alona Tsirulnikov" userId="4bbafd77-0cd3-4d60-af1e-94ad4b8daf43" providerId="ADAL" clId="{88FFDF4D-4FD0-48B5-9227-F43FD478BD05}" dt="2022-06-08T17:56:38.318" v="316" actId="478"/>
          <ac:spMkLst>
            <pc:docMk/>
            <pc:sldMk cId="133919002" sldId="737"/>
            <ac:spMk id="2" creationId="{221D572A-3231-0823-5E13-EE2FA8599DE4}"/>
          </ac:spMkLst>
        </pc:spChg>
        <pc:spChg chg="del">
          <ac:chgData name="Alona Tsirulnikov" userId="4bbafd77-0cd3-4d60-af1e-94ad4b8daf43" providerId="ADAL" clId="{88FFDF4D-4FD0-48B5-9227-F43FD478BD05}" dt="2022-06-08T17:56:38.318" v="316" actId="478"/>
          <ac:spMkLst>
            <pc:docMk/>
            <pc:sldMk cId="133919002" sldId="737"/>
            <ac:spMk id="3" creationId="{AE129C2B-030C-CB2D-FA29-BFE45C1D2BA0}"/>
          </ac:spMkLst>
        </pc:spChg>
        <pc:spChg chg="del">
          <ac:chgData name="Alona Tsirulnikov" userId="4bbafd77-0cd3-4d60-af1e-94ad4b8daf43" providerId="ADAL" clId="{88FFDF4D-4FD0-48B5-9227-F43FD478BD05}" dt="2022-06-08T17:56:38.318" v="316" actId="478"/>
          <ac:spMkLst>
            <pc:docMk/>
            <pc:sldMk cId="133919002" sldId="737"/>
            <ac:spMk id="4" creationId="{CC8E905F-FAB3-F399-A7D4-BEB284771C76}"/>
          </ac:spMkLst>
        </pc:spChg>
        <pc:spChg chg="add mod">
          <ac:chgData name="Alona Tsirulnikov" userId="4bbafd77-0cd3-4d60-af1e-94ad4b8daf43" providerId="ADAL" clId="{88FFDF4D-4FD0-48B5-9227-F43FD478BD05}" dt="2022-06-08T17:56:51.975" v="317"/>
          <ac:spMkLst>
            <pc:docMk/>
            <pc:sldMk cId="133919002" sldId="737"/>
            <ac:spMk id="5" creationId="{ECF6B502-6462-F927-41ED-BF17DCAC6FEE}"/>
          </ac:spMkLst>
        </pc:spChg>
        <pc:spChg chg="add mod">
          <ac:chgData name="Alona Tsirulnikov" userId="4bbafd77-0cd3-4d60-af1e-94ad4b8daf43" providerId="ADAL" clId="{88FFDF4D-4FD0-48B5-9227-F43FD478BD05}" dt="2022-06-08T17:56:51.975" v="317"/>
          <ac:spMkLst>
            <pc:docMk/>
            <pc:sldMk cId="133919002" sldId="737"/>
            <ac:spMk id="6" creationId="{15982923-5E96-54B4-A651-D22A01032ABC}"/>
          </ac:spMkLst>
        </pc:spChg>
        <pc:spChg chg="add mod">
          <ac:chgData name="Alona Tsirulnikov" userId="4bbafd77-0cd3-4d60-af1e-94ad4b8daf43" providerId="ADAL" clId="{88FFDF4D-4FD0-48B5-9227-F43FD478BD05}" dt="2022-06-08T17:56:51.975" v="317"/>
          <ac:spMkLst>
            <pc:docMk/>
            <pc:sldMk cId="133919002" sldId="737"/>
            <ac:spMk id="7" creationId="{F280FE4B-CC21-5A7A-16CB-1C8953839153}"/>
          </ac:spMkLst>
        </pc:spChg>
        <pc:spChg chg="add mod">
          <ac:chgData name="Alona Tsirulnikov" userId="4bbafd77-0cd3-4d60-af1e-94ad4b8daf43" providerId="ADAL" clId="{88FFDF4D-4FD0-48B5-9227-F43FD478BD05}" dt="2022-06-08T17:56:51.975" v="317"/>
          <ac:spMkLst>
            <pc:docMk/>
            <pc:sldMk cId="133919002" sldId="737"/>
            <ac:spMk id="8" creationId="{7E8F9102-74F7-F57F-CEB7-949209A892D3}"/>
          </ac:spMkLst>
        </pc:spChg>
        <pc:spChg chg="add mod">
          <ac:chgData name="Alona Tsirulnikov" userId="4bbafd77-0cd3-4d60-af1e-94ad4b8daf43" providerId="ADAL" clId="{88FFDF4D-4FD0-48B5-9227-F43FD478BD05}" dt="2022-06-08T17:56:51.975" v="317"/>
          <ac:spMkLst>
            <pc:docMk/>
            <pc:sldMk cId="133919002" sldId="737"/>
            <ac:spMk id="9" creationId="{C39F9B0E-7EDC-459B-A2B7-B9D7C999D4F7}"/>
          </ac:spMkLst>
        </pc:spChg>
        <pc:spChg chg="add mod">
          <ac:chgData name="Alona Tsirulnikov" userId="4bbafd77-0cd3-4d60-af1e-94ad4b8daf43" providerId="ADAL" clId="{88FFDF4D-4FD0-48B5-9227-F43FD478BD05}" dt="2022-06-08T17:56:51.975" v="317"/>
          <ac:spMkLst>
            <pc:docMk/>
            <pc:sldMk cId="133919002" sldId="737"/>
            <ac:spMk id="10" creationId="{0C150B0F-0F07-D773-9948-3E83D2A117FF}"/>
          </ac:spMkLst>
        </pc:spChg>
        <pc:spChg chg="add mod">
          <ac:chgData name="Alona Tsirulnikov" userId="4bbafd77-0cd3-4d60-af1e-94ad4b8daf43" providerId="ADAL" clId="{88FFDF4D-4FD0-48B5-9227-F43FD478BD05}" dt="2022-06-08T17:56:51.975" v="317"/>
          <ac:spMkLst>
            <pc:docMk/>
            <pc:sldMk cId="133919002" sldId="737"/>
            <ac:spMk id="11" creationId="{EDA64ABB-7FC2-296E-6F93-3F0FBD267942}"/>
          </ac:spMkLst>
        </pc:spChg>
      </pc:sldChg>
      <pc:sldChg chg="addSp delSp modSp new add del mod modAnim">
        <pc:chgData name="Alona Tsirulnikov" userId="4bbafd77-0cd3-4d60-af1e-94ad4b8daf43" providerId="ADAL" clId="{88FFDF4D-4FD0-48B5-9227-F43FD478BD05}" dt="2022-06-08T18:52:47.959" v="1962" actId="47"/>
        <pc:sldMkLst>
          <pc:docMk/>
          <pc:sldMk cId="2376852914" sldId="738"/>
        </pc:sldMkLst>
        <pc:spChg chg="del">
          <ac:chgData name="Alona Tsirulnikov" userId="4bbafd77-0cd3-4d60-af1e-94ad4b8daf43" providerId="ADAL" clId="{88FFDF4D-4FD0-48B5-9227-F43FD478BD05}" dt="2022-06-08T17:57:02.238" v="320" actId="478"/>
          <ac:spMkLst>
            <pc:docMk/>
            <pc:sldMk cId="2376852914" sldId="738"/>
            <ac:spMk id="2" creationId="{8BE9D968-E5A0-3E18-279B-9A2CEA5F1839}"/>
          </ac:spMkLst>
        </pc:spChg>
        <pc:spChg chg="del">
          <ac:chgData name="Alona Tsirulnikov" userId="4bbafd77-0cd3-4d60-af1e-94ad4b8daf43" providerId="ADAL" clId="{88FFDF4D-4FD0-48B5-9227-F43FD478BD05}" dt="2022-06-08T17:57:02.238" v="320" actId="478"/>
          <ac:spMkLst>
            <pc:docMk/>
            <pc:sldMk cId="2376852914" sldId="738"/>
            <ac:spMk id="3" creationId="{AC1C97E7-A053-2358-51C4-AE5A041AB903}"/>
          </ac:spMkLst>
        </pc:spChg>
        <pc:spChg chg="del">
          <ac:chgData name="Alona Tsirulnikov" userId="4bbafd77-0cd3-4d60-af1e-94ad4b8daf43" providerId="ADAL" clId="{88FFDF4D-4FD0-48B5-9227-F43FD478BD05}" dt="2022-06-08T17:57:02.238" v="320" actId="478"/>
          <ac:spMkLst>
            <pc:docMk/>
            <pc:sldMk cId="2376852914" sldId="738"/>
            <ac:spMk id="4" creationId="{8AB0E834-2231-49D1-36B9-F25E9A258235}"/>
          </ac:spMkLst>
        </pc:spChg>
        <pc:spChg chg="add mod">
          <ac:chgData name="Alona Tsirulnikov" userId="4bbafd77-0cd3-4d60-af1e-94ad4b8daf43" providerId="ADAL" clId="{88FFDF4D-4FD0-48B5-9227-F43FD478BD05}" dt="2022-06-08T17:57:08.380" v="321"/>
          <ac:spMkLst>
            <pc:docMk/>
            <pc:sldMk cId="2376852914" sldId="738"/>
            <ac:spMk id="5" creationId="{383EDD32-9CFD-F288-BBAF-B9D0EFCA8D95}"/>
          </ac:spMkLst>
        </pc:spChg>
        <pc:spChg chg="add mod">
          <ac:chgData name="Alona Tsirulnikov" userId="4bbafd77-0cd3-4d60-af1e-94ad4b8daf43" providerId="ADAL" clId="{88FFDF4D-4FD0-48B5-9227-F43FD478BD05}" dt="2022-06-08T17:57:08.380" v="321"/>
          <ac:spMkLst>
            <pc:docMk/>
            <pc:sldMk cId="2376852914" sldId="738"/>
            <ac:spMk id="6" creationId="{BAD9E47A-5500-5C9A-487D-F1AC166DA832}"/>
          </ac:spMkLst>
        </pc:spChg>
        <pc:spChg chg="add mod">
          <ac:chgData name="Alona Tsirulnikov" userId="4bbafd77-0cd3-4d60-af1e-94ad4b8daf43" providerId="ADAL" clId="{88FFDF4D-4FD0-48B5-9227-F43FD478BD05}" dt="2022-06-08T17:57:08.380" v="321"/>
          <ac:spMkLst>
            <pc:docMk/>
            <pc:sldMk cId="2376852914" sldId="738"/>
            <ac:spMk id="7" creationId="{4AB4540B-5682-3E78-EC6C-447A85429043}"/>
          </ac:spMkLst>
        </pc:spChg>
        <pc:spChg chg="add mod">
          <ac:chgData name="Alona Tsirulnikov" userId="4bbafd77-0cd3-4d60-af1e-94ad4b8daf43" providerId="ADAL" clId="{88FFDF4D-4FD0-48B5-9227-F43FD478BD05}" dt="2022-06-08T17:57:08.380" v="321"/>
          <ac:spMkLst>
            <pc:docMk/>
            <pc:sldMk cId="2376852914" sldId="738"/>
            <ac:spMk id="8" creationId="{B250C591-0575-268A-44EA-D5CFAB25998A}"/>
          </ac:spMkLst>
        </pc:spChg>
        <pc:spChg chg="add mod">
          <ac:chgData name="Alona Tsirulnikov" userId="4bbafd77-0cd3-4d60-af1e-94ad4b8daf43" providerId="ADAL" clId="{88FFDF4D-4FD0-48B5-9227-F43FD478BD05}" dt="2022-06-08T17:57:08.380" v="321"/>
          <ac:spMkLst>
            <pc:docMk/>
            <pc:sldMk cId="2376852914" sldId="738"/>
            <ac:spMk id="9" creationId="{B3FD9E41-C0D7-BEC8-FFD4-A6A95B491596}"/>
          </ac:spMkLst>
        </pc:spChg>
        <pc:spChg chg="add mod">
          <ac:chgData name="Alona Tsirulnikov" userId="4bbafd77-0cd3-4d60-af1e-94ad4b8daf43" providerId="ADAL" clId="{88FFDF4D-4FD0-48B5-9227-F43FD478BD05}" dt="2022-06-08T17:57:08.380" v="321"/>
          <ac:spMkLst>
            <pc:docMk/>
            <pc:sldMk cId="2376852914" sldId="738"/>
            <ac:spMk id="10" creationId="{0A120EE2-653E-AF4B-4452-FEDC257D08F3}"/>
          </ac:spMkLst>
        </pc:spChg>
        <pc:spChg chg="add mod">
          <ac:chgData name="Alona Tsirulnikov" userId="4bbafd77-0cd3-4d60-af1e-94ad4b8daf43" providerId="ADAL" clId="{88FFDF4D-4FD0-48B5-9227-F43FD478BD05}" dt="2022-06-08T17:57:08.380" v="321"/>
          <ac:spMkLst>
            <pc:docMk/>
            <pc:sldMk cId="2376852914" sldId="738"/>
            <ac:spMk id="11" creationId="{32E84058-B0C8-4BD1-C4A8-E172A24C7898}"/>
          </ac:spMkLst>
        </pc:spChg>
        <pc:spChg chg="add mod">
          <ac:chgData name="Alona Tsirulnikov" userId="4bbafd77-0cd3-4d60-af1e-94ad4b8daf43" providerId="ADAL" clId="{88FFDF4D-4FD0-48B5-9227-F43FD478BD05}" dt="2022-06-08T17:57:08.380" v="321"/>
          <ac:spMkLst>
            <pc:docMk/>
            <pc:sldMk cId="2376852914" sldId="738"/>
            <ac:spMk id="12" creationId="{33BB9B57-AB3C-18E1-CB9F-C0C19BA6AB9D}"/>
          </ac:spMkLst>
        </pc:spChg>
        <pc:spChg chg="add mod">
          <ac:chgData name="Alona Tsirulnikov" userId="4bbafd77-0cd3-4d60-af1e-94ad4b8daf43" providerId="ADAL" clId="{88FFDF4D-4FD0-48B5-9227-F43FD478BD05}" dt="2022-06-08T17:57:08.380" v="321"/>
          <ac:spMkLst>
            <pc:docMk/>
            <pc:sldMk cId="2376852914" sldId="738"/>
            <ac:spMk id="13" creationId="{6117C0B2-F9F0-EAC3-BA05-6468297D2853}"/>
          </ac:spMkLst>
        </pc:spChg>
        <pc:spChg chg="add mod">
          <ac:chgData name="Alona Tsirulnikov" userId="4bbafd77-0cd3-4d60-af1e-94ad4b8daf43" providerId="ADAL" clId="{88FFDF4D-4FD0-48B5-9227-F43FD478BD05}" dt="2022-06-08T17:57:08.380" v="321"/>
          <ac:spMkLst>
            <pc:docMk/>
            <pc:sldMk cId="2376852914" sldId="738"/>
            <ac:spMk id="14" creationId="{5FE24D7F-CBF8-2E01-85B1-F6F71E75DF43}"/>
          </ac:spMkLst>
        </pc:spChg>
        <pc:spChg chg="add mod">
          <ac:chgData name="Alona Tsirulnikov" userId="4bbafd77-0cd3-4d60-af1e-94ad4b8daf43" providerId="ADAL" clId="{88FFDF4D-4FD0-48B5-9227-F43FD478BD05}" dt="2022-06-08T17:57:08.380" v="321"/>
          <ac:spMkLst>
            <pc:docMk/>
            <pc:sldMk cId="2376852914" sldId="738"/>
            <ac:spMk id="15" creationId="{265B3904-5251-850F-C7A3-6A0A95010745}"/>
          </ac:spMkLst>
        </pc:spChg>
        <pc:spChg chg="add mod">
          <ac:chgData name="Alona Tsirulnikov" userId="4bbafd77-0cd3-4d60-af1e-94ad4b8daf43" providerId="ADAL" clId="{88FFDF4D-4FD0-48B5-9227-F43FD478BD05}" dt="2022-06-08T17:57:08.380" v="321"/>
          <ac:spMkLst>
            <pc:docMk/>
            <pc:sldMk cId="2376852914" sldId="738"/>
            <ac:spMk id="16" creationId="{861D20EE-FFDF-769C-BFB3-186EC752E7F2}"/>
          </ac:spMkLst>
        </pc:spChg>
      </pc:sldChg>
      <pc:sldChg chg="addSp delSp modSp new add del mod">
        <pc:chgData name="Alona Tsirulnikov" userId="4bbafd77-0cd3-4d60-af1e-94ad4b8daf43" providerId="ADAL" clId="{88FFDF4D-4FD0-48B5-9227-F43FD478BD05}" dt="2022-06-08T18:59:15.772" v="1973" actId="403"/>
        <pc:sldMkLst>
          <pc:docMk/>
          <pc:sldMk cId="3805318435" sldId="739"/>
        </pc:sldMkLst>
        <pc:spChg chg="del">
          <ac:chgData name="Alona Tsirulnikov" userId="4bbafd77-0cd3-4d60-af1e-94ad4b8daf43" providerId="ADAL" clId="{88FFDF4D-4FD0-48B5-9227-F43FD478BD05}" dt="2022-06-08T17:57:18.602" v="324" actId="478"/>
          <ac:spMkLst>
            <pc:docMk/>
            <pc:sldMk cId="3805318435" sldId="739"/>
            <ac:spMk id="2" creationId="{ADF1F75E-621A-AFE5-0364-F923DE82A7DE}"/>
          </ac:spMkLst>
        </pc:spChg>
        <pc:spChg chg="del">
          <ac:chgData name="Alona Tsirulnikov" userId="4bbafd77-0cd3-4d60-af1e-94ad4b8daf43" providerId="ADAL" clId="{88FFDF4D-4FD0-48B5-9227-F43FD478BD05}" dt="2022-06-08T17:57:18.602" v="324" actId="478"/>
          <ac:spMkLst>
            <pc:docMk/>
            <pc:sldMk cId="3805318435" sldId="739"/>
            <ac:spMk id="3" creationId="{2391D5F5-BD9C-3B76-369B-7B26147744D7}"/>
          </ac:spMkLst>
        </pc:spChg>
        <pc:spChg chg="del">
          <ac:chgData name="Alona Tsirulnikov" userId="4bbafd77-0cd3-4d60-af1e-94ad4b8daf43" providerId="ADAL" clId="{88FFDF4D-4FD0-48B5-9227-F43FD478BD05}" dt="2022-06-08T17:57:18.602" v="324" actId="478"/>
          <ac:spMkLst>
            <pc:docMk/>
            <pc:sldMk cId="3805318435" sldId="739"/>
            <ac:spMk id="4" creationId="{FBBB3894-BB21-681D-1ECC-A5B5E2D78247}"/>
          </ac:spMkLst>
        </pc:spChg>
        <pc:spChg chg="add del mod">
          <ac:chgData name="Alona Tsirulnikov" userId="4bbafd77-0cd3-4d60-af1e-94ad4b8daf43" providerId="ADAL" clId="{88FFDF4D-4FD0-48B5-9227-F43FD478BD05}" dt="2022-06-08T18:57:52.511" v="1964" actId="478"/>
          <ac:spMkLst>
            <pc:docMk/>
            <pc:sldMk cId="3805318435" sldId="739"/>
            <ac:spMk id="5" creationId="{6B1EE644-1B2A-94D9-5CD7-706BE80E881A}"/>
          </ac:spMkLst>
        </pc:spChg>
        <pc:spChg chg="add mod">
          <ac:chgData name="Alona Tsirulnikov" userId="4bbafd77-0cd3-4d60-af1e-94ad4b8daf43" providerId="ADAL" clId="{88FFDF4D-4FD0-48B5-9227-F43FD478BD05}" dt="2022-06-08T18:57:53.140" v="1965"/>
          <ac:spMkLst>
            <pc:docMk/>
            <pc:sldMk cId="3805318435" sldId="739"/>
            <ac:spMk id="7" creationId="{D19EE599-3300-D896-E067-971E582BD297}"/>
          </ac:spMkLst>
        </pc:spChg>
        <pc:graphicFrameChg chg="add mod modGraphic">
          <ac:chgData name="Alona Tsirulnikov" userId="4bbafd77-0cd3-4d60-af1e-94ad4b8daf43" providerId="ADAL" clId="{88FFDF4D-4FD0-48B5-9227-F43FD478BD05}" dt="2022-06-08T18:59:15.772" v="1973" actId="403"/>
          <ac:graphicFrameMkLst>
            <pc:docMk/>
            <pc:sldMk cId="3805318435" sldId="739"/>
            <ac:graphicFrameMk id="6" creationId="{356D64AA-95D5-FAE4-1043-A171D5FBD956}"/>
          </ac:graphicFrameMkLst>
        </pc:graphicFrameChg>
      </pc:sldChg>
      <pc:sldChg chg="addSp delSp modSp new add del mod addCm">
        <pc:chgData name="Alona Tsirulnikov" userId="4bbafd77-0cd3-4d60-af1e-94ad4b8daf43" providerId="ADAL" clId="{88FFDF4D-4FD0-48B5-9227-F43FD478BD05}" dt="2022-06-08T19:00:24.483" v="1989"/>
        <pc:sldMkLst>
          <pc:docMk/>
          <pc:sldMk cId="2463413948" sldId="740"/>
        </pc:sldMkLst>
        <pc:spChg chg="del">
          <ac:chgData name="Alona Tsirulnikov" userId="4bbafd77-0cd3-4d60-af1e-94ad4b8daf43" providerId="ADAL" clId="{88FFDF4D-4FD0-48B5-9227-F43FD478BD05}" dt="2022-06-08T17:57:24.188" v="328" actId="478"/>
          <ac:spMkLst>
            <pc:docMk/>
            <pc:sldMk cId="2463413948" sldId="740"/>
            <ac:spMk id="2" creationId="{802399F1-DB97-39D4-427B-80C6A47A5BF6}"/>
          </ac:spMkLst>
        </pc:spChg>
        <pc:spChg chg="del">
          <ac:chgData name="Alona Tsirulnikov" userId="4bbafd77-0cd3-4d60-af1e-94ad4b8daf43" providerId="ADAL" clId="{88FFDF4D-4FD0-48B5-9227-F43FD478BD05}" dt="2022-06-08T17:57:24.188" v="328" actId="478"/>
          <ac:spMkLst>
            <pc:docMk/>
            <pc:sldMk cId="2463413948" sldId="740"/>
            <ac:spMk id="3" creationId="{5FC13D99-1778-1357-4630-9A8DE3BEE01E}"/>
          </ac:spMkLst>
        </pc:spChg>
        <pc:spChg chg="del">
          <ac:chgData name="Alona Tsirulnikov" userId="4bbafd77-0cd3-4d60-af1e-94ad4b8daf43" providerId="ADAL" clId="{88FFDF4D-4FD0-48B5-9227-F43FD478BD05}" dt="2022-06-08T17:57:24.188" v="328" actId="478"/>
          <ac:spMkLst>
            <pc:docMk/>
            <pc:sldMk cId="2463413948" sldId="740"/>
            <ac:spMk id="4" creationId="{03DD37C5-4BBC-8A42-7F43-E7FB0CBB7377}"/>
          </ac:spMkLst>
        </pc:spChg>
        <pc:spChg chg="add mod">
          <ac:chgData name="Alona Tsirulnikov" userId="4bbafd77-0cd3-4d60-af1e-94ad4b8daf43" providerId="ADAL" clId="{88FFDF4D-4FD0-48B5-9227-F43FD478BD05}" dt="2022-06-08T17:57:34.850" v="329"/>
          <ac:spMkLst>
            <pc:docMk/>
            <pc:sldMk cId="2463413948" sldId="740"/>
            <ac:spMk id="5" creationId="{4949C743-377F-1331-C3E3-EC58D4FA3704}"/>
          </ac:spMkLst>
        </pc:spChg>
        <pc:spChg chg="add mod">
          <ac:chgData name="Alona Tsirulnikov" userId="4bbafd77-0cd3-4d60-af1e-94ad4b8daf43" providerId="ADAL" clId="{88FFDF4D-4FD0-48B5-9227-F43FD478BD05}" dt="2022-06-08T17:57:34.850" v="329"/>
          <ac:spMkLst>
            <pc:docMk/>
            <pc:sldMk cId="2463413948" sldId="740"/>
            <ac:spMk id="6" creationId="{57CBF518-02CC-B2BB-6A49-DFCC11402229}"/>
          </ac:spMkLst>
        </pc:spChg>
        <pc:spChg chg="add del mod">
          <ac:chgData name="Alona Tsirulnikov" userId="4bbafd77-0cd3-4d60-af1e-94ad4b8daf43" providerId="ADAL" clId="{88FFDF4D-4FD0-48B5-9227-F43FD478BD05}" dt="2022-06-08T18:59:58.139" v="1974" actId="478"/>
          <ac:spMkLst>
            <pc:docMk/>
            <pc:sldMk cId="2463413948" sldId="740"/>
            <ac:spMk id="7" creationId="{103019BF-9C7C-D982-76CA-CEC30ADAB88E}"/>
          </ac:spMkLst>
        </pc:spChg>
        <pc:spChg chg="add mod">
          <ac:chgData name="Alona Tsirulnikov" userId="4bbafd77-0cd3-4d60-af1e-94ad4b8daf43" providerId="ADAL" clId="{88FFDF4D-4FD0-48B5-9227-F43FD478BD05}" dt="2022-06-08T17:57:34.850" v="329"/>
          <ac:spMkLst>
            <pc:docMk/>
            <pc:sldMk cId="2463413948" sldId="740"/>
            <ac:spMk id="8" creationId="{0B18A670-944B-CAEC-180E-7E3E4C49A1A9}"/>
          </ac:spMkLst>
        </pc:spChg>
        <pc:spChg chg="add mod">
          <ac:chgData name="Alona Tsirulnikov" userId="4bbafd77-0cd3-4d60-af1e-94ad4b8daf43" providerId="ADAL" clId="{88FFDF4D-4FD0-48B5-9227-F43FD478BD05}" dt="2022-06-08T19:00:08.540" v="1988" actId="1076"/>
          <ac:spMkLst>
            <pc:docMk/>
            <pc:sldMk cId="2463413948" sldId="740"/>
            <ac:spMk id="11" creationId="{53120004-7D04-5E37-7193-E623558F8666}"/>
          </ac:spMkLst>
        </pc:spChg>
        <pc:picChg chg="add mod">
          <ac:chgData name="Alona Tsirulnikov" userId="4bbafd77-0cd3-4d60-af1e-94ad4b8daf43" providerId="ADAL" clId="{88FFDF4D-4FD0-48B5-9227-F43FD478BD05}" dt="2022-06-08T17:57:34.850" v="329"/>
          <ac:picMkLst>
            <pc:docMk/>
            <pc:sldMk cId="2463413948" sldId="740"/>
            <ac:picMk id="9" creationId="{87D634ED-149D-2392-2C88-D14936D36DD4}"/>
          </ac:picMkLst>
        </pc:picChg>
        <pc:picChg chg="add mod">
          <ac:chgData name="Alona Tsirulnikov" userId="4bbafd77-0cd3-4d60-af1e-94ad4b8daf43" providerId="ADAL" clId="{88FFDF4D-4FD0-48B5-9227-F43FD478BD05}" dt="2022-06-08T17:57:34.850" v="329"/>
          <ac:picMkLst>
            <pc:docMk/>
            <pc:sldMk cId="2463413948" sldId="740"/>
            <ac:picMk id="10" creationId="{7F68C0A9-1DD5-3C3C-3F9C-43B1E80302BB}"/>
          </ac:picMkLst>
        </pc:picChg>
      </pc:sldChg>
      <pc:sldChg chg="addSp delSp modSp new add del mod addCm">
        <pc:chgData name="Alona Tsirulnikov" userId="4bbafd77-0cd3-4d60-af1e-94ad4b8daf43" providerId="ADAL" clId="{88FFDF4D-4FD0-48B5-9227-F43FD478BD05}" dt="2022-06-08T19:03:51.549" v="2044"/>
        <pc:sldMkLst>
          <pc:docMk/>
          <pc:sldMk cId="1769461689" sldId="741"/>
        </pc:sldMkLst>
        <pc:spChg chg="del">
          <ac:chgData name="Alona Tsirulnikov" userId="4bbafd77-0cd3-4d60-af1e-94ad4b8daf43" providerId="ADAL" clId="{88FFDF4D-4FD0-48B5-9227-F43FD478BD05}" dt="2022-06-08T17:57:41.004" v="332" actId="478"/>
          <ac:spMkLst>
            <pc:docMk/>
            <pc:sldMk cId="1769461689" sldId="741"/>
            <ac:spMk id="2" creationId="{E5F6EB3B-6B5D-BF83-CB6C-EC6D7FA16C03}"/>
          </ac:spMkLst>
        </pc:spChg>
        <pc:spChg chg="del">
          <ac:chgData name="Alona Tsirulnikov" userId="4bbafd77-0cd3-4d60-af1e-94ad4b8daf43" providerId="ADAL" clId="{88FFDF4D-4FD0-48B5-9227-F43FD478BD05}" dt="2022-06-08T17:57:41.004" v="332" actId="478"/>
          <ac:spMkLst>
            <pc:docMk/>
            <pc:sldMk cId="1769461689" sldId="741"/>
            <ac:spMk id="3" creationId="{B72A2F4A-9EFD-F93C-94A0-4EE7AEDB497F}"/>
          </ac:spMkLst>
        </pc:spChg>
        <pc:spChg chg="del">
          <ac:chgData name="Alona Tsirulnikov" userId="4bbafd77-0cd3-4d60-af1e-94ad4b8daf43" providerId="ADAL" clId="{88FFDF4D-4FD0-48B5-9227-F43FD478BD05}" dt="2022-06-08T17:57:41.004" v="332" actId="478"/>
          <ac:spMkLst>
            <pc:docMk/>
            <pc:sldMk cId="1769461689" sldId="741"/>
            <ac:spMk id="4" creationId="{251124AF-8CA1-4D1A-B25C-0B7CF594572F}"/>
          </ac:spMkLst>
        </pc:spChg>
        <pc:spChg chg="add del mod">
          <ac:chgData name="Alona Tsirulnikov" userId="4bbafd77-0cd3-4d60-af1e-94ad4b8daf43" providerId="ADAL" clId="{88FFDF4D-4FD0-48B5-9227-F43FD478BD05}" dt="2022-06-08T19:00:41.283" v="1990" actId="478"/>
          <ac:spMkLst>
            <pc:docMk/>
            <pc:sldMk cId="1769461689" sldId="741"/>
            <ac:spMk id="5" creationId="{1EE40175-A765-5AAA-589A-4CDB00A42A35}"/>
          </ac:spMkLst>
        </pc:spChg>
        <pc:spChg chg="add mod">
          <ac:chgData name="Alona Tsirulnikov" userId="4bbafd77-0cd3-4d60-af1e-94ad4b8daf43" providerId="ADAL" clId="{88FFDF4D-4FD0-48B5-9227-F43FD478BD05}" dt="2022-06-08T19:01:00.992" v="2016" actId="20577"/>
          <ac:spMkLst>
            <pc:docMk/>
            <pc:sldMk cId="1769461689" sldId="741"/>
            <ac:spMk id="7" creationId="{747B7206-6C69-3966-0A29-789EE84F378F}"/>
          </ac:spMkLst>
        </pc:spChg>
        <pc:graphicFrameChg chg="add del mod">
          <ac:chgData name="Alona Tsirulnikov" userId="4bbafd77-0cd3-4d60-af1e-94ad4b8daf43" providerId="ADAL" clId="{88FFDF4D-4FD0-48B5-9227-F43FD478BD05}" dt="2022-06-08T19:02:37.839" v="2017" actId="478"/>
          <ac:graphicFrameMkLst>
            <pc:docMk/>
            <pc:sldMk cId="1769461689" sldId="741"/>
            <ac:graphicFrameMk id="6" creationId="{A047F7EE-EE24-C261-DAF9-4CF5ACC9721A}"/>
          </ac:graphicFrameMkLst>
        </pc:graphicFrameChg>
        <pc:graphicFrameChg chg="add del mod">
          <ac:chgData name="Alona Tsirulnikov" userId="4bbafd77-0cd3-4d60-af1e-94ad4b8daf43" providerId="ADAL" clId="{88FFDF4D-4FD0-48B5-9227-F43FD478BD05}" dt="2022-06-08T19:02:47.979" v="2021"/>
          <ac:graphicFrameMkLst>
            <pc:docMk/>
            <pc:sldMk cId="1769461689" sldId="741"/>
            <ac:graphicFrameMk id="8" creationId="{2C7E760D-8B4C-9822-E804-0B1095C0F0BF}"/>
          </ac:graphicFrameMkLst>
        </pc:graphicFrameChg>
        <pc:graphicFrameChg chg="add mod modGraphic">
          <ac:chgData name="Alona Tsirulnikov" userId="4bbafd77-0cd3-4d60-af1e-94ad4b8daf43" providerId="ADAL" clId="{88FFDF4D-4FD0-48B5-9227-F43FD478BD05}" dt="2022-06-08T19:03:16.277" v="2043" actId="1036"/>
          <ac:graphicFrameMkLst>
            <pc:docMk/>
            <pc:sldMk cId="1769461689" sldId="741"/>
            <ac:graphicFrameMk id="9" creationId="{35ACEF5B-4508-F27A-D9C1-C6E6FF4E33B0}"/>
          </ac:graphicFrameMkLst>
        </pc:graphicFrameChg>
      </pc:sldChg>
      <pc:sldChg chg="addSp delSp modSp new add del mod addCm">
        <pc:chgData name="Alona Tsirulnikov" userId="4bbafd77-0cd3-4d60-af1e-94ad4b8daf43" providerId="ADAL" clId="{88FFDF4D-4FD0-48B5-9227-F43FD478BD05}" dt="2022-06-08T19:19:10.220" v="2137"/>
        <pc:sldMkLst>
          <pc:docMk/>
          <pc:sldMk cId="4169239094" sldId="742"/>
        </pc:sldMkLst>
        <pc:spChg chg="del">
          <ac:chgData name="Alona Tsirulnikov" userId="4bbafd77-0cd3-4d60-af1e-94ad4b8daf43" providerId="ADAL" clId="{88FFDF4D-4FD0-48B5-9227-F43FD478BD05}" dt="2022-06-08T17:57:53.808" v="336" actId="478"/>
          <ac:spMkLst>
            <pc:docMk/>
            <pc:sldMk cId="4169239094" sldId="742"/>
            <ac:spMk id="2" creationId="{E1B5271F-4CED-C1B7-817F-1410507E3C79}"/>
          </ac:spMkLst>
        </pc:spChg>
        <pc:spChg chg="del">
          <ac:chgData name="Alona Tsirulnikov" userId="4bbafd77-0cd3-4d60-af1e-94ad4b8daf43" providerId="ADAL" clId="{88FFDF4D-4FD0-48B5-9227-F43FD478BD05}" dt="2022-06-08T17:57:53.808" v="336" actId="478"/>
          <ac:spMkLst>
            <pc:docMk/>
            <pc:sldMk cId="4169239094" sldId="742"/>
            <ac:spMk id="3" creationId="{78954D7D-20A1-FC43-ED94-A2DED88F1093}"/>
          </ac:spMkLst>
        </pc:spChg>
        <pc:spChg chg="del">
          <ac:chgData name="Alona Tsirulnikov" userId="4bbafd77-0cd3-4d60-af1e-94ad4b8daf43" providerId="ADAL" clId="{88FFDF4D-4FD0-48B5-9227-F43FD478BD05}" dt="2022-06-08T17:57:53.808" v="336" actId="478"/>
          <ac:spMkLst>
            <pc:docMk/>
            <pc:sldMk cId="4169239094" sldId="742"/>
            <ac:spMk id="4" creationId="{723B7A06-B814-0EEC-826F-5F9A650869B0}"/>
          </ac:spMkLst>
        </pc:spChg>
        <pc:spChg chg="add del mod">
          <ac:chgData name="Alona Tsirulnikov" userId="4bbafd77-0cd3-4d60-af1e-94ad4b8daf43" providerId="ADAL" clId="{88FFDF4D-4FD0-48B5-9227-F43FD478BD05}" dt="2022-06-08T19:19:09.949" v="2136" actId="478"/>
          <ac:spMkLst>
            <pc:docMk/>
            <pc:sldMk cId="4169239094" sldId="742"/>
            <ac:spMk id="5" creationId="{B8DC30A2-7358-D589-0CA8-5A1D73AB4DAD}"/>
          </ac:spMkLst>
        </pc:spChg>
        <pc:spChg chg="add mod">
          <ac:chgData name="Alona Tsirulnikov" userId="4bbafd77-0cd3-4d60-af1e-94ad4b8daf43" providerId="ADAL" clId="{88FFDF4D-4FD0-48B5-9227-F43FD478BD05}" dt="2022-06-08T19:19:10.220" v="2137"/>
          <ac:spMkLst>
            <pc:docMk/>
            <pc:sldMk cId="4169239094" sldId="742"/>
            <ac:spMk id="7" creationId="{B17A684B-D018-540F-2738-C40AC8451460}"/>
          </ac:spMkLst>
        </pc:spChg>
        <pc:graphicFrameChg chg="add mod modGraphic">
          <ac:chgData name="Alona Tsirulnikov" userId="4bbafd77-0cd3-4d60-af1e-94ad4b8daf43" providerId="ADAL" clId="{88FFDF4D-4FD0-48B5-9227-F43FD478BD05}" dt="2022-06-08T19:18:13.953" v="2133" actId="108"/>
          <ac:graphicFrameMkLst>
            <pc:docMk/>
            <pc:sldMk cId="4169239094" sldId="742"/>
            <ac:graphicFrameMk id="6" creationId="{D1BBD02D-3D58-76CA-712A-F50952A40E35}"/>
          </ac:graphicFrameMkLst>
        </pc:graphicFrameChg>
      </pc:sldChg>
      <pc:sldChg chg="addSp delSp modSp new add del mod">
        <pc:chgData name="Alona Tsirulnikov" userId="4bbafd77-0cd3-4d60-af1e-94ad4b8daf43" providerId="ADAL" clId="{88FFDF4D-4FD0-48B5-9227-F43FD478BD05}" dt="2022-06-08T19:12:56.816" v="2077"/>
        <pc:sldMkLst>
          <pc:docMk/>
          <pc:sldMk cId="3695474120" sldId="743"/>
        </pc:sldMkLst>
        <pc:spChg chg="del">
          <ac:chgData name="Alona Tsirulnikov" userId="4bbafd77-0cd3-4d60-af1e-94ad4b8daf43" providerId="ADAL" clId="{88FFDF4D-4FD0-48B5-9227-F43FD478BD05}" dt="2022-06-08T17:58:08.521" v="340" actId="478"/>
          <ac:spMkLst>
            <pc:docMk/>
            <pc:sldMk cId="3695474120" sldId="743"/>
            <ac:spMk id="2" creationId="{8740185B-7F8B-60C6-431D-02D9A237CF6B}"/>
          </ac:spMkLst>
        </pc:spChg>
        <pc:spChg chg="del">
          <ac:chgData name="Alona Tsirulnikov" userId="4bbafd77-0cd3-4d60-af1e-94ad4b8daf43" providerId="ADAL" clId="{88FFDF4D-4FD0-48B5-9227-F43FD478BD05}" dt="2022-06-08T17:58:08.521" v="340" actId="478"/>
          <ac:spMkLst>
            <pc:docMk/>
            <pc:sldMk cId="3695474120" sldId="743"/>
            <ac:spMk id="3" creationId="{A0890386-2726-641C-DEED-AF9F74E3177A}"/>
          </ac:spMkLst>
        </pc:spChg>
        <pc:spChg chg="del">
          <ac:chgData name="Alona Tsirulnikov" userId="4bbafd77-0cd3-4d60-af1e-94ad4b8daf43" providerId="ADAL" clId="{88FFDF4D-4FD0-48B5-9227-F43FD478BD05}" dt="2022-06-08T17:58:08.521" v="340" actId="478"/>
          <ac:spMkLst>
            <pc:docMk/>
            <pc:sldMk cId="3695474120" sldId="743"/>
            <ac:spMk id="4" creationId="{8ECFD649-6AAA-A3E4-9387-686CB2974CD1}"/>
          </ac:spMkLst>
        </pc:spChg>
        <pc:spChg chg="add mod">
          <ac:chgData name="Alona Tsirulnikov" userId="4bbafd77-0cd3-4d60-af1e-94ad4b8daf43" providerId="ADAL" clId="{88FFDF4D-4FD0-48B5-9227-F43FD478BD05}" dt="2022-06-08T17:58:15.531" v="341"/>
          <ac:spMkLst>
            <pc:docMk/>
            <pc:sldMk cId="3695474120" sldId="743"/>
            <ac:spMk id="5" creationId="{D603C8A6-C86D-384D-781E-43ECE046FB2D}"/>
          </ac:spMkLst>
        </pc:spChg>
        <pc:spChg chg="add del mod">
          <ac:chgData name="Alona Tsirulnikov" userId="4bbafd77-0cd3-4d60-af1e-94ad4b8daf43" providerId="ADAL" clId="{88FFDF4D-4FD0-48B5-9227-F43FD478BD05}" dt="2022-06-08T19:12:55.767" v="2076" actId="478"/>
          <ac:spMkLst>
            <pc:docMk/>
            <pc:sldMk cId="3695474120" sldId="743"/>
            <ac:spMk id="6" creationId="{EF2257D3-8366-0EB8-7C27-B4AABFCB8D25}"/>
          </ac:spMkLst>
        </pc:spChg>
        <pc:spChg chg="add mod">
          <ac:chgData name="Alona Tsirulnikov" userId="4bbafd77-0cd3-4d60-af1e-94ad4b8daf43" providerId="ADAL" clId="{88FFDF4D-4FD0-48B5-9227-F43FD478BD05}" dt="2022-06-08T17:58:15.531" v="341"/>
          <ac:spMkLst>
            <pc:docMk/>
            <pc:sldMk cId="3695474120" sldId="743"/>
            <ac:spMk id="7" creationId="{2C147D14-7848-0D81-83F3-2A9E3D119E2C}"/>
          </ac:spMkLst>
        </pc:spChg>
        <pc:spChg chg="add mod">
          <ac:chgData name="Alona Tsirulnikov" userId="4bbafd77-0cd3-4d60-af1e-94ad4b8daf43" providerId="ADAL" clId="{88FFDF4D-4FD0-48B5-9227-F43FD478BD05}" dt="2022-06-08T17:58:15.531" v="341"/>
          <ac:spMkLst>
            <pc:docMk/>
            <pc:sldMk cId="3695474120" sldId="743"/>
            <ac:spMk id="8" creationId="{1AFAEEB0-3AA1-58DA-DF25-80179E09E70B}"/>
          </ac:spMkLst>
        </pc:spChg>
        <pc:spChg chg="add mod">
          <ac:chgData name="Alona Tsirulnikov" userId="4bbafd77-0cd3-4d60-af1e-94ad4b8daf43" providerId="ADAL" clId="{88FFDF4D-4FD0-48B5-9227-F43FD478BD05}" dt="2022-06-08T19:12:56.816" v="2077"/>
          <ac:spMkLst>
            <pc:docMk/>
            <pc:sldMk cId="3695474120" sldId="743"/>
            <ac:spMk id="9" creationId="{FE576FB6-5D98-4F27-FACF-D5D2C406FA8A}"/>
          </ac:spMkLst>
        </pc:spChg>
      </pc:sldChg>
      <pc:sldChg chg="addSp delSp modSp new add del mod">
        <pc:chgData name="Alona Tsirulnikov" userId="4bbafd77-0cd3-4d60-af1e-94ad4b8daf43" providerId="ADAL" clId="{88FFDF4D-4FD0-48B5-9227-F43FD478BD05}" dt="2022-06-08T19:13:15.277" v="2079"/>
        <pc:sldMkLst>
          <pc:docMk/>
          <pc:sldMk cId="1027259186" sldId="744"/>
        </pc:sldMkLst>
        <pc:spChg chg="del">
          <ac:chgData name="Alona Tsirulnikov" userId="4bbafd77-0cd3-4d60-af1e-94ad4b8daf43" providerId="ADAL" clId="{88FFDF4D-4FD0-48B5-9227-F43FD478BD05}" dt="2022-06-08T17:58:28.362" v="344" actId="478"/>
          <ac:spMkLst>
            <pc:docMk/>
            <pc:sldMk cId="1027259186" sldId="744"/>
            <ac:spMk id="2" creationId="{1A1D693D-4C8B-3BFE-220D-CC590DC71B6F}"/>
          </ac:spMkLst>
        </pc:spChg>
        <pc:spChg chg="del">
          <ac:chgData name="Alona Tsirulnikov" userId="4bbafd77-0cd3-4d60-af1e-94ad4b8daf43" providerId="ADAL" clId="{88FFDF4D-4FD0-48B5-9227-F43FD478BD05}" dt="2022-06-08T17:58:28.362" v="344" actId="478"/>
          <ac:spMkLst>
            <pc:docMk/>
            <pc:sldMk cId="1027259186" sldId="744"/>
            <ac:spMk id="3" creationId="{11ED9062-F0BD-C6C7-A21F-84FD34F49CAF}"/>
          </ac:spMkLst>
        </pc:spChg>
        <pc:spChg chg="del">
          <ac:chgData name="Alona Tsirulnikov" userId="4bbafd77-0cd3-4d60-af1e-94ad4b8daf43" providerId="ADAL" clId="{88FFDF4D-4FD0-48B5-9227-F43FD478BD05}" dt="2022-06-08T17:58:28.362" v="344" actId="478"/>
          <ac:spMkLst>
            <pc:docMk/>
            <pc:sldMk cId="1027259186" sldId="744"/>
            <ac:spMk id="4" creationId="{5D88080F-FDF0-D59D-8DEF-6BA092CC706D}"/>
          </ac:spMkLst>
        </pc:spChg>
        <pc:spChg chg="add mod">
          <ac:chgData name="Alona Tsirulnikov" userId="4bbafd77-0cd3-4d60-af1e-94ad4b8daf43" providerId="ADAL" clId="{88FFDF4D-4FD0-48B5-9227-F43FD478BD05}" dt="2022-06-08T17:58:28.907" v="345"/>
          <ac:spMkLst>
            <pc:docMk/>
            <pc:sldMk cId="1027259186" sldId="744"/>
            <ac:spMk id="5" creationId="{D648AC1B-07EE-5854-28A7-E3E9417FC7CB}"/>
          </ac:spMkLst>
        </pc:spChg>
        <pc:spChg chg="add del mod">
          <ac:chgData name="Alona Tsirulnikov" userId="4bbafd77-0cd3-4d60-af1e-94ad4b8daf43" providerId="ADAL" clId="{88FFDF4D-4FD0-48B5-9227-F43FD478BD05}" dt="2022-06-08T19:13:14.853" v="2078" actId="478"/>
          <ac:spMkLst>
            <pc:docMk/>
            <pc:sldMk cId="1027259186" sldId="744"/>
            <ac:spMk id="6" creationId="{6C54112C-5EC7-ACE0-0142-927E2CCBE138}"/>
          </ac:spMkLst>
        </pc:spChg>
        <pc:spChg chg="add mod">
          <ac:chgData name="Alona Tsirulnikov" userId="4bbafd77-0cd3-4d60-af1e-94ad4b8daf43" providerId="ADAL" clId="{88FFDF4D-4FD0-48B5-9227-F43FD478BD05}" dt="2022-06-08T17:58:28.907" v="345"/>
          <ac:spMkLst>
            <pc:docMk/>
            <pc:sldMk cId="1027259186" sldId="744"/>
            <ac:spMk id="7" creationId="{333A2AA9-5F39-960D-6E32-43E8EE90D6FF}"/>
          </ac:spMkLst>
        </pc:spChg>
        <pc:spChg chg="add mod">
          <ac:chgData name="Alona Tsirulnikov" userId="4bbafd77-0cd3-4d60-af1e-94ad4b8daf43" providerId="ADAL" clId="{88FFDF4D-4FD0-48B5-9227-F43FD478BD05}" dt="2022-06-08T17:58:28.907" v="345"/>
          <ac:spMkLst>
            <pc:docMk/>
            <pc:sldMk cId="1027259186" sldId="744"/>
            <ac:spMk id="8" creationId="{5BC35C22-9DA5-8F8B-AF21-21C124A9E499}"/>
          </ac:spMkLst>
        </pc:spChg>
        <pc:spChg chg="add mod">
          <ac:chgData name="Alona Tsirulnikov" userId="4bbafd77-0cd3-4d60-af1e-94ad4b8daf43" providerId="ADAL" clId="{88FFDF4D-4FD0-48B5-9227-F43FD478BD05}" dt="2022-06-08T17:58:28.907" v="345"/>
          <ac:spMkLst>
            <pc:docMk/>
            <pc:sldMk cId="1027259186" sldId="744"/>
            <ac:spMk id="9" creationId="{55DE1270-0B68-32BB-A38C-ED6D0B084EA6}"/>
          </ac:spMkLst>
        </pc:spChg>
        <pc:spChg chg="add mod">
          <ac:chgData name="Alona Tsirulnikov" userId="4bbafd77-0cd3-4d60-af1e-94ad4b8daf43" providerId="ADAL" clId="{88FFDF4D-4FD0-48B5-9227-F43FD478BD05}" dt="2022-06-08T17:58:28.907" v="345"/>
          <ac:spMkLst>
            <pc:docMk/>
            <pc:sldMk cId="1027259186" sldId="744"/>
            <ac:spMk id="10" creationId="{5B9E73D7-B7C6-9FC1-2AF8-34894B4259AD}"/>
          </ac:spMkLst>
        </pc:spChg>
        <pc:spChg chg="add mod">
          <ac:chgData name="Alona Tsirulnikov" userId="4bbafd77-0cd3-4d60-af1e-94ad4b8daf43" providerId="ADAL" clId="{88FFDF4D-4FD0-48B5-9227-F43FD478BD05}" dt="2022-06-08T17:58:28.907" v="345"/>
          <ac:spMkLst>
            <pc:docMk/>
            <pc:sldMk cId="1027259186" sldId="744"/>
            <ac:spMk id="11" creationId="{36BFA4F2-AB2F-2E3E-F901-6868B57ACC86}"/>
          </ac:spMkLst>
        </pc:spChg>
        <pc:spChg chg="add mod">
          <ac:chgData name="Alona Tsirulnikov" userId="4bbafd77-0cd3-4d60-af1e-94ad4b8daf43" providerId="ADAL" clId="{88FFDF4D-4FD0-48B5-9227-F43FD478BD05}" dt="2022-06-08T17:58:28.907" v="345"/>
          <ac:spMkLst>
            <pc:docMk/>
            <pc:sldMk cId="1027259186" sldId="744"/>
            <ac:spMk id="12" creationId="{EF891201-EC30-61B3-F258-30F454D6774F}"/>
          </ac:spMkLst>
        </pc:spChg>
        <pc:spChg chg="add mod">
          <ac:chgData name="Alona Tsirulnikov" userId="4bbafd77-0cd3-4d60-af1e-94ad4b8daf43" providerId="ADAL" clId="{88FFDF4D-4FD0-48B5-9227-F43FD478BD05}" dt="2022-06-08T19:13:15.277" v="2079"/>
          <ac:spMkLst>
            <pc:docMk/>
            <pc:sldMk cId="1027259186" sldId="744"/>
            <ac:spMk id="13" creationId="{6C209A66-2477-056F-4D0D-7EB24D7B83DE}"/>
          </ac:spMkLst>
        </pc:spChg>
      </pc:sldChg>
      <pc:sldChg chg="addSp delSp modSp new add del mod">
        <pc:chgData name="Alona Tsirulnikov" userId="4bbafd77-0cd3-4d60-af1e-94ad4b8daf43" providerId="ADAL" clId="{88FFDF4D-4FD0-48B5-9227-F43FD478BD05}" dt="2022-06-08T19:13:32.153" v="2081"/>
        <pc:sldMkLst>
          <pc:docMk/>
          <pc:sldMk cId="1883497586" sldId="745"/>
        </pc:sldMkLst>
        <pc:spChg chg="del">
          <ac:chgData name="Alona Tsirulnikov" userId="4bbafd77-0cd3-4d60-af1e-94ad4b8daf43" providerId="ADAL" clId="{88FFDF4D-4FD0-48B5-9227-F43FD478BD05}" dt="2022-06-08T17:58:35.247" v="348" actId="478"/>
          <ac:spMkLst>
            <pc:docMk/>
            <pc:sldMk cId="1883497586" sldId="745"/>
            <ac:spMk id="2" creationId="{FD12D150-8186-FF1C-C4C0-CE2ABA3B367E}"/>
          </ac:spMkLst>
        </pc:spChg>
        <pc:spChg chg="del">
          <ac:chgData name="Alona Tsirulnikov" userId="4bbafd77-0cd3-4d60-af1e-94ad4b8daf43" providerId="ADAL" clId="{88FFDF4D-4FD0-48B5-9227-F43FD478BD05}" dt="2022-06-08T17:58:35.247" v="348" actId="478"/>
          <ac:spMkLst>
            <pc:docMk/>
            <pc:sldMk cId="1883497586" sldId="745"/>
            <ac:spMk id="3" creationId="{77656E15-F9ED-D8A6-5521-542A312F9DD2}"/>
          </ac:spMkLst>
        </pc:spChg>
        <pc:spChg chg="del">
          <ac:chgData name="Alona Tsirulnikov" userId="4bbafd77-0cd3-4d60-af1e-94ad4b8daf43" providerId="ADAL" clId="{88FFDF4D-4FD0-48B5-9227-F43FD478BD05}" dt="2022-06-08T17:58:35.247" v="348" actId="478"/>
          <ac:spMkLst>
            <pc:docMk/>
            <pc:sldMk cId="1883497586" sldId="745"/>
            <ac:spMk id="4" creationId="{4FDDDB0D-92CB-C982-FE2D-932E20CB631B}"/>
          </ac:spMkLst>
        </pc:spChg>
        <pc:spChg chg="add del mod">
          <ac:chgData name="Alona Tsirulnikov" userId="4bbafd77-0cd3-4d60-af1e-94ad4b8daf43" providerId="ADAL" clId="{88FFDF4D-4FD0-48B5-9227-F43FD478BD05}" dt="2022-06-08T19:13:31.734" v="2080" actId="478"/>
          <ac:spMkLst>
            <pc:docMk/>
            <pc:sldMk cId="1883497586" sldId="745"/>
            <ac:spMk id="5" creationId="{63A1CE21-9F77-AF86-EC23-DC176FDCF80D}"/>
          </ac:spMkLst>
        </pc:spChg>
        <pc:spChg chg="add mod">
          <ac:chgData name="Alona Tsirulnikov" userId="4bbafd77-0cd3-4d60-af1e-94ad4b8daf43" providerId="ADAL" clId="{88FFDF4D-4FD0-48B5-9227-F43FD478BD05}" dt="2022-06-08T17:58:41.928" v="349"/>
          <ac:spMkLst>
            <pc:docMk/>
            <pc:sldMk cId="1883497586" sldId="745"/>
            <ac:spMk id="6" creationId="{817209CA-4AD4-61B2-C5D9-E5B697A1648A}"/>
          </ac:spMkLst>
        </pc:spChg>
        <pc:spChg chg="add mod">
          <ac:chgData name="Alona Tsirulnikov" userId="4bbafd77-0cd3-4d60-af1e-94ad4b8daf43" providerId="ADAL" clId="{88FFDF4D-4FD0-48B5-9227-F43FD478BD05}" dt="2022-06-08T17:58:41.928" v="349"/>
          <ac:spMkLst>
            <pc:docMk/>
            <pc:sldMk cId="1883497586" sldId="745"/>
            <ac:spMk id="7" creationId="{C391D6A1-BB6A-063F-08CA-99A0CF0EEB1B}"/>
          </ac:spMkLst>
        </pc:spChg>
        <pc:spChg chg="add mod">
          <ac:chgData name="Alona Tsirulnikov" userId="4bbafd77-0cd3-4d60-af1e-94ad4b8daf43" providerId="ADAL" clId="{88FFDF4D-4FD0-48B5-9227-F43FD478BD05}" dt="2022-06-08T17:58:41.928" v="349"/>
          <ac:spMkLst>
            <pc:docMk/>
            <pc:sldMk cId="1883497586" sldId="745"/>
            <ac:spMk id="8" creationId="{4221F42C-00EA-109A-B3AC-0EC0B658D66F}"/>
          </ac:spMkLst>
        </pc:spChg>
        <pc:spChg chg="add mod">
          <ac:chgData name="Alona Tsirulnikov" userId="4bbafd77-0cd3-4d60-af1e-94ad4b8daf43" providerId="ADAL" clId="{88FFDF4D-4FD0-48B5-9227-F43FD478BD05}" dt="2022-06-08T19:13:32.153" v="2081"/>
          <ac:spMkLst>
            <pc:docMk/>
            <pc:sldMk cId="1883497586" sldId="745"/>
            <ac:spMk id="9" creationId="{F269113D-48F0-7279-245F-FD536A079BAE}"/>
          </ac:spMkLst>
        </pc:spChg>
      </pc:sldChg>
      <pc:sldChg chg="addSp delSp modSp new add del mod">
        <pc:chgData name="Alona Tsirulnikov" userId="4bbafd77-0cd3-4d60-af1e-94ad4b8daf43" providerId="ADAL" clId="{88FFDF4D-4FD0-48B5-9227-F43FD478BD05}" dt="2022-06-08T19:13:47.962" v="2084" actId="403"/>
        <pc:sldMkLst>
          <pc:docMk/>
          <pc:sldMk cId="2575946214" sldId="746"/>
        </pc:sldMkLst>
        <pc:spChg chg="del">
          <ac:chgData name="Alona Tsirulnikov" userId="4bbafd77-0cd3-4d60-af1e-94ad4b8daf43" providerId="ADAL" clId="{88FFDF4D-4FD0-48B5-9227-F43FD478BD05}" dt="2022-06-08T17:58:47.242" v="352" actId="478"/>
          <ac:spMkLst>
            <pc:docMk/>
            <pc:sldMk cId="2575946214" sldId="746"/>
            <ac:spMk id="2" creationId="{4AADB6B8-10BC-3E0D-ABE8-857C12706BD6}"/>
          </ac:spMkLst>
        </pc:spChg>
        <pc:spChg chg="del">
          <ac:chgData name="Alona Tsirulnikov" userId="4bbafd77-0cd3-4d60-af1e-94ad4b8daf43" providerId="ADAL" clId="{88FFDF4D-4FD0-48B5-9227-F43FD478BD05}" dt="2022-06-08T17:58:47.242" v="352" actId="478"/>
          <ac:spMkLst>
            <pc:docMk/>
            <pc:sldMk cId="2575946214" sldId="746"/>
            <ac:spMk id="3" creationId="{5646FCF1-51BE-BBB6-C0C4-B4A5C6C972AA}"/>
          </ac:spMkLst>
        </pc:spChg>
        <pc:spChg chg="del">
          <ac:chgData name="Alona Tsirulnikov" userId="4bbafd77-0cd3-4d60-af1e-94ad4b8daf43" providerId="ADAL" clId="{88FFDF4D-4FD0-48B5-9227-F43FD478BD05}" dt="2022-06-08T17:58:47.242" v="352" actId="478"/>
          <ac:spMkLst>
            <pc:docMk/>
            <pc:sldMk cId="2575946214" sldId="746"/>
            <ac:spMk id="4" creationId="{24870D49-4258-9F35-657C-2E6CE0207A48}"/>
          </ac:spMkLst>
        </pc:spChg>
        <pc:spChg chg="add mod">
          <ac:chgData name="Alona Tsirulnikov" userId="4bbafd77-0cd3-4d60-af1e-94ad4b8daf43" providerId="ADAL" clId="{88FFDF4D-4FD0-48B5-9227-F43FD478BD05}" dt="2022-06-08T17:58:54.080" v="353"/>
          <ac:spMkLst>
            <pc:docMk/>
            <pc:sldMk cId="2575946214" sldId="746"/>
            <ac:spMk id="5" creationId="{32F662A9-8BB5-F57C-434D-0DCF7EDDC101}"/>
          </ac:spMkLst>
        </pc:spChg>
        <pc:spChg chg="add del mod">
          <ac:chgData name="Alona Tsirulnikov" userId="4bbafd77-0cd3-4d60-af1e-94ad4b8daf43" providerId="ADAL" clId="{88FFDF4D-4FD0-48B5-9227-F43FD478BD05}" dt="2022-06-08T19:13:44.628" v="2082" actId="478"/>
          <ac:spMkLst>
            <pc:docMk/>
            <pc:sldMk cId="2575946214" sldId="746"/>
            <ac:spMk id="6" creationId="{D96C7F56-0527-29FD-1C1E-F322F639961D}"/>
          </ac:spMkLst>
        </pc:spChg>
        <pc:spChg chg="add mod">
          <ac:chgData name="Alona Tsirulnikov" userId="4bbafd77-0cd3-4d60-af1e-94ad4b8daf43" providerId="ADAL" clId="{88FFDF4D-4FD0-48B5-9227-F43FD478BD05}" dt="2022-06-08T17:58:54.080" v="353"/>
          <ac:spMkLst>
            <pc:docMk/>
            <pc:sldMk cId="2575946214" sldId="746"/>
            <ac:spMk id="7" creationId="{E315ADEC-0176-2BD0-E22C-EF6017E95553}"/>
          </ac:spMkLst>
        </pc:spChg>
        <pc:spChg chg="add mod">
          <ac:chgData name="Alona Tsirulnikov" userId="4bbafd77-0cd3-4d60-af1e-94ad4b8daf43" providerId="ADAL" clId="{88FFDF4D-4FD0-48B5-9227-F43FD478BD05}" dt="2022-06-08T17:58:54.080" v="353"/>
          <ac:spMkLst>
            <pc:docMk/>
            <pc:sldMk cId="2575946214" sldId="746"/>
            <ac:spMk id="8" creationId="{DCC119D3-0B53-C5FB-2C33-3F4AA01471F3}"/>
          </ac:spMkLst>
        </pc:spChg>
        <pc:spChg chg="add mod">
          <ac:chgData name="Alona Tsirulnikov" userId="4bbafd77-0cd3-4d60-af1e-94ad4b8daf43" providerId="ADAL" clId="{88FFDF4D-4FD0-48B5-9227-F43FD478BD05}" dt="2022-06-08T19:13:47.962" v="2084" actId="403"/>
          <ac:spMkLst>
            <pc:docMk/>
            <pc:sldMk cId="2575946214" sldId="746"/>
            <ac:spMk id="9" creationId="{FECD210F-F924-AA08-50AF-D7185D18AA74}"/>
          </ac:spMkLst>
        </pc:spChg>
      </pc:sldChg>
      <pc:sldChg chg="addSp delSp modSp new add del mod">
        <pc:chgData name="Alona Tsirulnikov" userId="4bbafd77-0cd3-4d60-af1e-94ad4b8daf43" providerId="ADAL" clId="{88FFDF4D-4FD0-48B5-9227-F43FD478BD05}" dt="2022-06-08T19:14:09.724" v="2086"/>
        <pc:sldMkLst>
          <pc:docMk/>
          <pc:sldMk cId="470729903" sldId="747"/>
        </pc:sldMkLst>
        <pc:spChg chg="del">
          <ac:chgData name="Alona Tsirulnikov" userId="4bbafd77-0cd3-4d60-af1e-94ad4b8daf43" providerId="ADAL" clId="{88FFDF4D-4FD0-48B5-9227-F43FD478BD05}" dt="2022-06-08T17:59:00.197" v="356" actId="478"/>
          <ac:spMkLst>
            <pc:docMk/>
            <pc:sldMk cId="470729903" sldId="747"/>
            <ac:spMk id="2" creationId="{D2EAFF0B-A874-4480-191B-D90E7A206F92}"/>
          </ac:spMkLst>
        </pc:spChg>
        <pc:spChg chg="del">
          <ac:chgData name="Alona Tsirulnikov" userId="4bbafd77-0cd3-4d60-af1e-94ad4b8daf43" providerId="ADAL" clId="{88FFDF4D-4FD0-48B5-9227-F43FD478BD05}" dt="2022-06-08T17:59:00.197" v="356" actId="478"/>
          <ac:spMkLst>
            <pc:docMk/>
            <pc:sldMk cId="470729903" sldId="747"/>
            <ac:spMk id="3" creationId="{E5450BD7-FF64-D247-8F70-7DF5F6FA4E44}"/>
          </ac:spMkLst>
        </pc:spChg>
        <pc:spChg chg="del">
          <ac:chgData name="Alona Tsirulnikov" userId="4bbafd77-0cd3-4d60-af1e-94ad4b8daf43" providerId="ADAL" clId="{88FFDF4D-4FD0-48B5-9227-F43FD478BD05}" dt="2022-06-08T17:59:00.197" v="356" actId="478"/>
          <ac:spMkLst>
            <pc:docMk/>
            <pc:sldMk cId="470729903" sldId="747"/>
            <ac:spMk id="4" creationId="{6C5CA701-BE32-472A-A310-0E43C1897B50}"/>
          </ac:spMkLst>
        </pc:spChg>
        <pc:spChg chg="add mod">
          <ac:chgData name="Alona Tsirulnikov" userId="4bbafd77-0cd3-4d60-af1e-94ad4b8daf43" providerId="ADAL" clId="{88FFDF4D-4FD0-48B5-9227-F43FD478BD05}" dt="2022-06-08T17:59:05.314" v="357"/>
          <ac:spMkLst>
            <pc:docMk/>
            <pc:sldMk cId="470729903" sldId="747"/>
            <ac:spMk id="5" creationId="{D9A2C0C8-5E42-B88B-50EE-1E7F0D91916C}"/>
          </ac:spMkLst>
        </pc:spChg>
        <pc:spChg chg="add del mod">
          <ac:chgData name="Alona Tsirulnikov" userId="4bbafd77-0cd3-4d60-af1e-94ad4b8daf43" providerId="ADAL" clId="{88FFDF4D-4FD0-48B5-9227-F43FD478BD05}" dt="2022-06-08T19:14:09.374" v="2085" actId="478"/>
          <ac:spMkLst>
            <pc:docMk/>
            <pc:sldMk cId="470729903" sldId="747"/>
            <ac:spMk id="6" creationId="{F38AA144-F242-E01F-B942-1CB9D8DE87E3}"/>
          </ac:spMkLst>
        </pc:spChg>
        <pc:spChg chg="add mod">
          <ac:chgData name="Alona Tsirulnikov" userId="4bbafd77-0cd3-4d60-af1e-94ad4b8daf43" providerId="ADAL" clId="{88FFDF4D-4FD0-48B5-9227-F43FD478BD05}" dt="2022-06-08T17:59:05.314" v="357"/>
          <ac:spMkLst>
            <pc:docMk/>
            <pc:sldMk cId="470729903" sldId="747"/>
            <ac:spMk id="7" creationId="{B078648C-0448-F76A-96A3-9D1B8612384A}"/>
          </ac:spMkLst>
        </pc:spChg>
        <pc:spChg chg="add mod">
          <ac:chgData name="Alona Tsirulnikov" userId="4bbafd77-0cd3-4d60-af1e-94ad4b8daf43" providerId="ADAL" clId="{88FFDF4D-4FD0-48B5-9227-F43FD478BD05}" dt="2022-06-08T17:59:05.314" v="357"/>
          <ac:spMkLst>
            <pc:docMk/>
            <pc:sldMk cId="470729903" sldId="747"/>
            <ac:spMk id="8" creationId="{4FF5C13C-A6AC-3BC3-882B-E5F0E2E8B3E3}"/>
          </ac:spMkLst>
        </pc:spChg>
        <pc:spChg chg="add mod">
          <ac:chgData name="Alona Tsirulnikov" userId="4bbafd77-0cd3-4d60-af1e-94ad4b8daf43" providerId="ADAL" clId="{88FFDF4D-4FD0-48B5-9227-F43FD478BD05}" dt="2022-06-08T19:14:09.724" v="2086"/>
          <ac:spMkLst>
            <pc:docMk/>
            <pc:sldMk cId="470729903" sldId="747"/>
            <ac:spMk id="9" creationId="{18D26405-5CA0-AF28-93AB-D18A4797F7ED}"/>
          </ac:spMkLst>
        </pc:spChg>
      </pc:sldChg>
      <pc:sldChg chg="addSp delSp modSp new add del mod">
        <pc:chgData name="Alona Tsirulnikov" userId="4bbafd77-0cd3-4d60-af1e-94ad4b8daf43" providerId="ADAL" clId="{88FFDF4D-4FD0-48B5-9227-F43FD478BD05}" dt="2022-06-08T19:14:27.782" v="2088"/>
        <pc:sldMkLst>
          <pc:docMk/>
          <pc:sldMk cId="3300623853" sldId="748"/>
        </pc:sldMkLst>
        <pc:spChg chg="del">
          <ac:chgData name="Alona Tsirulnikov" userId="4bbafd77-0cd3-4d60-af1e-94ad4b8daf43" providerId="ADAL" clId="{88FFDF4D-4FD0-48B5-9227-F43FD478BD05}" dt="2022-06-08T17:59:31.808" v="362" actId="478"/>
          <ac:spMkLst>
            <pc:docMk/>
            <pc:sldMk cId="3300623853" sldId="748"/>
            <ac:spMk id="2" creationId="{360BCFB8-0C5C-20A8-1444-E838955B8F75}"/>
          </ac:spMkLst>
        </pc:spChg>
        <pc:spChg chg="del">
          <ac:chgData name="Alona Tsirulnikov" userId="4bbafd77-0cd3-4d60-af1e-94ad4b8daf43" providerId="ADAL" clId="{88FFDF4D-4FD0-48B5-9227-F43FD478BD05}" dt="2022-06-08T17:59:31.808" v="362" actId="478"/>
          <ac:spMkLst>
            <pc:docMk/>
            <pc:sldMk cId="3300623853" sldId="748"/>
            <ac:spMk id="3" creationId="{A9F16DB6-F2B9-0FB8-FECB-188FDD5E5CC0}"/>
          </ac:spMkLst>
        </pc:spChg>
        <pc:spChg chg="del">
          <ac:chgData name="Alona Tsirulnikov" userId="4bbafd77-0cd3-4d60-af1e-94ad4b8daf43" providerId="ADAL" clId="{88FFDF4D-4FD0-48B5-9227-F43FD478BD05}" dt="2022-06-08T17:59:31.808" v="362" actId="478"/>
          <ac:spMkLst>
            <pc:docMk/>
            <pc:sldMk cId="3300623853" sldId="748"/>
            <ac:spMk id="4" creationId="{6A28396A-C369-FB32-1735-306D66BACCD8}"/>
          </ac:spMkLst>
        </pc:spChg>
        <pc:spChg chg="add del mod">
          <ac:chgData name="Alona Tsirulnikov" userId="4bbafd77-0cd3-4d60-af1e-94ad4b8daf43" providerId="ADAL" clId="{88FFDF4D-4FD0-48B5-9227-F43FD478BD05}" dt="2022-06-08T19:14:27.102" v="2087" actId="478"/>
          <ac:spMkLst>
            <pc:docMk/>
            <pc:sldMk cId="3300623853" sldId="748"/>
            <ac:spMk id="5" creationId="{207920B6-A125-2159-2087-5EE1800F5B6D}"/>
          </ac:spMkLst>
        </pc:spChg>
        <pc:spChg chg="add mod">
          <ac:chgData name="Alona Tsirulnikov" userId="4bbafd77-0cd3-4d60-af1e-94ad4b8daf43" providerId="ADAL" clId="{88FFDF4D-4FD0-48B5-9227-F43FD478BD05}" dt="2022-06-08T19:14:27.782" v="2088"/>
          <ac:spMkLst>
            <pc:docMk/>
            <pc:sldMk cId="3300623853" sldId="748"/>
            <ac:spMk id="7" creationId="{C4875CA0-97DB-C401-AA2C-607D6A7380E0}"/>
          </ac:spMkLst>
        </pc:spChg>
        <pc:graphicFrameChg chg="add mod">
          <ac:chgData name="Alona Tsirulnikov" userId="4bbafd77-0cd3-4d60-af1e-94ad4b8daf43" providerId="ADAL" clId="{88FFDF4D-4FD0-48B5-9227-F43FD478BD05}" dt="2022-06-08T17:59:32.268" v="363"/>
          <ac:graphicFrameMkLst>
            <pc:docMk/>
            <pc:sldMk cId="3300623853" sldId="748"/>
            <ac:graphicFrameMk id="6" creationId="{442D2D51-A670-8938-AEE8-FA81805389AD}"/>
          </ac:graphicFrameMkLst>
        </pc:graphicFrameChg>
      </pc:sldChg>
      <pc:sldChg chg="addSp delSp modSp new add del mod addCm">
        <pc:chgData name="Alona Tsirulnikov" userId="4bbafd77-0cd3-4d60-af1e-94ad4b8daf43" providerId="ADAL" clId="{88FFDF4D-4FD0-48B5-9227-F43FD478BD05}" dt="2022-06-08T19:15:03.348" v="2115" actId="20577"/>
        <pc:sldMkLst>
          <pc:docMk/>
          <pc:sldMk cId="1355948561" sldId="749"/>
        </pc:sldMkLst>
        <pc:spChg chg="del">
          <ac:chgData name="Alona Tsirulnikov" userId="4bbafd77-0cd3-4d60-af1e-94ad4b8daf43" providerId="ADAL" clId="{88FFDF4D-4FD0-48B5-9227-F43FD478BD05}" dt="2022-06-08T17:59:38.354" v="366" actId="478"/>
          <ac:spMkLst>
            <pc:docMk/>
            <pc:sldMk cId="1355948561" sldId="749"/>
            <ac:spMk id="2" creationId="{0FCBE0B2-B3F2-1AA0-56FF-5238FCD82C4A}"/>
          </ac:spMkLst>
        </pc:spChg>
        <pc:spChg chg="del">
          <ac:chgData name="Alona Tsirulnikov" userId="4bbafd77-0cd3-4d60-af1e-94ad4b8daf43" providerId="ADAL" clId="{88FFDF4D-4FD0-48B5-9227-F43FD478BD05}" dt="2022-06-08T17:59:38.354" v="366" actId="478"/>
          <ac:spMkLst>
            <pc:docMk/>
            <pc:sldMk cId="1355948561" sldId="749"/>
            <ac:spMk id="3" creationId="{BB34078E-D87D-CEA3-1CD5-EE9DDD540D9F}"/>
          </ac:spMkLst>
        </pc:spChg>
        <pc:spChg chg="del">
          <ac:chgData name="Alona Tsirulnikov" userId="4bbafd77-0cd3-4d60-af1e-94ad4b8daf43" providerId="ADAL" clId="{88FFDF4D-4FD0-48B5-9227-F43FD478BD05}" dt="2022-06-08T17:59:38.354" v="366" actId="478"/>
          <ac:spMkLst>
            <pc:docMk/>
            <pc:sldMk cId="1355948561" sldId="749"/>
            <ac:spMk id="4" creationId="{03785FC0-FC1B-E40F-1CD9-23D5B60A8638}"/>
          </ac:spMkLst>
        </pc:spChg>
        <pc:spChg chg="add mod">
          <ac:chgData name="Alona Tsirulnikov" userId="4bbafd77-0cd3-4d60-af1e-94ad4b8daf43" providerId="ADAL" clId="{88FFDF4D-4FD0-48B5-9227-F43FD478BD05}" dt="2022-06-08T17:59:49.538" v="367"/>
          <ac:spMkLst>
            <pc:docMk/>
            <pc:sldMk cId="1355948561" sldId="749"/>
            <ac:spMk id="9" creationId="{59029131-9650-0B74-FC11-3B3D565533BF}"/>
          </ac:spMkLst>
        </pc:spChg>
        <pc:spChg chg="add del mod">
          <ac:chgData name="Alona Tsirulnikov" userId="4bbafd77-0cd3-4d60-af1e-94ad4b8daf43" providerId="ADAL" clId="{88FFDF4D-4FD0-48B5-9227-F43FD478BD05}" dt="2022-06-08T19:14:45.973" v="2090" actId="478"/>
          <ac:spMkLst>
            <pc:docMk/>
            <pc:sldMk cId="1355948561" sldId="749"/>
            <ac:spMk id="10" creationId="{F0A31C83-1570-2883-03CC-A40BD964E70A}"/>
          </ac:spMkLst>
        </pc:spChg>
        <pc:spChg chg="add mod">
          <ac:chgData name="Alona Tsirulnikov" userId="4bbafd77-0cd3-4d60-af1e-94ad4b8daf43" providerId="ADAL" clId="{88FFDF4D-4FD0-48B5-9227-F43FD478BD05}" dt="2022-06-08T17:59:49.538" v="367"/>
          <ac:spMkLst>
            <pc:docMk/>
            <pc:sldMk cId="1355948561" sldId="749"/>
            <ac:spMk id="11" creationId="{5BC8577E-5467-1988-91C6-053D9EEC375C}"/>
          </ac:spMkLst>
        </pc:spChg>
        <pc:spChg chg="add mod">
          <ac:chgData name="Alona Tsirulnikov" userId="4bbafd77-0cd3-4d60-af1e-94ad4b8daf43" providerId="ADAL" clId="{88FFDF4D-4FD0-48B5-9227-F43FD478BD05}" dt="2022-06-08T19:15:03.348" v="2115" actId="20577"/>
          <ac:spMkLst>
            <pc:docMk/>
            <pc:sldMk cId="1355948561" sldId="749"/>
            <ac:spMk id="14" creationId="{DEFA7800-315A-71E0-F8D0-7BC2148F61A1}"/>
          </ac:spMkLst>
        </pc:spChg>
        <pc:picChg chg="add mod">
          <ac:chgData name="Alona Tsirulnikov" userId="4bbafd77-0cd3-4d60-af1e-94ad4b8daf43" providerId="ADAL" clId="{88FFDF4D-4FD0-48B5-9227-F43FD478BD05}" dt="2022-06-08T17:59:49.538" v="367"/>
          <ac:picMkLst>
            <pc:docMk/>
            <pc:sldMk cId="1355948561" sldId="749"/>
            <ac:picMk id="5" creationId="{2985E717-0007-141C-3C16-752934684012}"/>
          </ac:picMkLst>
        </pc:picChg>
        <pc:picChg chg="add mod">
          <ac:chgData name="Alona Tsirulnikov" userId="4bbafd77-0cd3-4d60-af1e-94ad4b8daf43" providerId="ADAL" clId="{88FFDF4D-4FD0-48B5-9227-F43FD478BD05}" dt="2022-06-08T17:59:49.538" v="367"/>
          <ac:picMkLst>
            <pc:docMk/>
            <pc:sldMk cId="1355948561" sldId="749"/>
            <ac:picMk id="6" creationId="{A63A8225-FAA5-6A93-94D7-1146503C9F93}"/>
          </ac:picMkLst>
        </pc:picChg>
        <pc:picChg chg="add mod">
          <ac:chgData name="Alona Tsirulnikov" userId="4bbafd77-0cd3-4d60-af1e-94ad4b8daf43" providerId="ADAL" clId="{88FFDF4D-4FD0-48B5-9227-F43FD478BD05}" dt="2022-06-08T17:59:49.538" v="367"/>
          <ac:picMkLst>
            <pc:docMk/>
            <pc:sldMk cId="1355948561" sldId="749"/>
            <ac:picMk id="7" creationId="{433857AA-E10F-412F-8B23-9F87B1CBD425}"/>
          </ac:picMkLst>
        </pc:picChg>
        <pc:picChg chg="add mod">
          <ac:chgData name="Alona Tsirulnikov" userId="4bbafd77-0cd3-4d60-af1e-94ad4b8daf43" providerId="ADAL" clId="{88FFDF4D-4FD0-48B5-9227-F43FD478BD05}" dt="2022-06-08T17:59:49.538" v="367"/>
          <ac:picMkLst>
            <pc:docMk/>
            <pc:sldMk cId="1355948561" sldId="749"/>
            <ac:picMk id="8" creationId="{8397CB14-89C1-A9A9-180C-2D658AC738B0}"/>
          </ac:picMkLst>
        </pc:picChg>
        <pc:cxnChg chg="add mod">
          <ac:chgData name="Alona Tsirulnikov" userId="4bbafd77-0cd3-4d60-af1e-94ad4b8daf43" providerId="ADAL" clId="{88FFDF4D-4FD0-48B5-9227-F43FD478BD05}" dt="2022-06-08T17:59:49.538" v="367"/>
          <ac:cxnSpMkLst>
            <pc:docMk/>
            <pc:sldMk cId="1355948561" sldId="749"/>
            <ac:cxnSpMk id="12" creationId="{22AB9614-CB64-7442-A129-65A5E6B522AF}"/>
          </ac:cxnSpMkLst>
        </pc:cxnChg>
        <pc:cxnChg chg="add mod">
          <ac:chgData name="Alona Tsirulnikov" userId="4bbafd77-0cd3-4d60-af1e-94ad4b8daf43" providerId="ADAL" clId="{88FFDF4D-4FD0-48B5-9227-F43FD478BD05}" dt="2022-06-08T17:59:49.538" v="367"/>
          <ac:cxnSpMkLst>
            <pc:docMk/>
            <pc:sldMk cId="1355948561" sldId="749"/>
            <ac:cxnSpMk id="13" creationId="{DB5A5063-BF20-BAB9-FE2D-7D65879F1B39}"/>
          </ac:cxnSpMkLst>
        </pc:cxnChg>
      </pc:sldChg>
      <pc:sldChg chg="addSp delSp modSp new add del mod addCm">
        <pc:chgData name="Alona Tsirulnikov" userId="4bbafd77-0cd3-4d60-af1e-94ad4b8daf43" providerId="ADAL" clId="{88FFDF4D-4FD0-48B5-9227-F43FD478BD05}" dt="2022-06-08T19:06:13.307" v="2075"/>
        <pc:sldMkLst>
          <pc:docMk/>
          <pc:sldMk cId="4143649803" sldId="750"/>
        </pc:sldMkLst>
        <pc:spChg chg="del">
          <ac:chgData name="Alona Tsirulnikov" userId="4bbafd77-0cd3-4d60-af1e-94ad4b8daf43" providerId="ADAL" clId="{88FFDF4D-4FD0-48B5-9227-F43FD478BD05}" dt="2022-06-08T17:59:54.608" v="370" actId="478"/>
          <ac:spMkLst>
            <pc:docMk/>
            <pc:sldMk cId="4143649803" sldId="750"/>
            <ac:spMk id="2" creationId="{4C1E5AE9-5E6C-EE49-21F5-5472BE6C6E68}"/>
          </ac:spMkLst>
        </pc:spChg>
        <pc:spChg chg="del">
          <ac:chgData name="Alona Tsirulnikov" userId="4bbafd77-0cd3-4d60-af1e-94ad4b8daf43" providerId="ADAL" clId="{88FFDF4D-4FD0-48B5-9227-F43FD478BD05}" dt="2022-06-08T17:59:54.608" v="370" actId="478"/>
          <ac:spMkLst>
            <pc:docMk/>
            <pc:sldMk cId="4143649803" sldId="750"/>
            <ac:spMk id="3" creationId="{7B8E37CB-24AD-7B9B-C7F4-8C7F198FD5DE}"/>
          </ac:spMkLst>
        </pc:spChg>
        <pc:spChg chg="del">
          <ac:chgData name="Alona Tsirulnikov" userId="4bbafd77-0cd3-4d60-af1e-94ad4b8daf43" providerId="ADAL" clId="{88FFDF4D-4FD0-48B5-9227-F43FD478BD05}" dt="2022-06-08T17:59:54.608" v="370" actId="478"/>
          <ac:spMkLst>
            <pc:docMk/>
            <pc:sldMk cId="4143649803" sldId="750"/>
            <ac:spMk id="4" creationId="{0ABABE54-8EF0-0AE0-32B0-FE93EC267C12}"/>
          </ac:spMkLst>
        </pc:spChg>
        <pc:spChg chg="add del mod">
          <ac:chgData name="Alona Tsirulnikov" userId="4bbafd77-0cd3-4d60-af1e-94ad4b8daf43" providerId="ADAL" clId="{88FFDF4D-4FD0-48B5-9227-F43FD478BD05}" dt="2022-06-08T19:06:12.278" v="2074" actId="478"/>
          <ac:spMkLst>
            <pc:docMk/>
            <pc:sldMk cId="4143649803" sldId="750"/>
            <ac:spMk id="5" creationId="{312E15A8-C0F3-F1CE-C65B-2A1F79935EED}"/>
          </ac:spMkLst>
        </pc:spChg>
        <pc:spChg chg="add mod">
          <ac:chgData name="Alona Tsirulnikov" userId="4bbafd77-0cd3-4d60-af1e-94ad4b8daf43" providerId="ADAL" clId="{88FFDF4D-4FD0-48B5-9227-F43FD478BD05}" dt="2022-06-08T19:06:13.307" v="2075"/>
          <ac:spMkLst>
            <pc:docMk/>
            <pc:sldMk cId="4143649803" sldId="750"/>
            <ac:spMk id="9" creationId="{1FF21A34-889C-D2B8-EEEA-899130BE97CC}"/>
          </ac:spMkLst>
        </pc:spChg>
        <pc:graphicFrameChg chg="add del mod">
          <ac:chgData name="Alona Tsirulnikov" userId="4bbafd77-0cd3-4d60-af1e-94ad4b8daf43" providerId="ADAL" clId="{88FFDF4D-4FD0-48B5-9227-F43FD478BD05}" dt="2022-06-08T19:04:09.984" v="2046" actId="478"/>
          <ac:graphicFrameMkLst>
            <pc:docMk/>
            <pc:sldMk cId="4143649803" sldId="750"/>
            <ac:graphicFrameMk id="6" creationId="{6B6561A1-0314-B0F1-BB1B-82E53959442D}"/>
          </ac:graphicFrameMkLst>
        </pc:graphicFrameChg>
        <pc:graphicFrameChg chg="add del mod">
          <ac:chgData name="Alona Tsirulnikov" userId="4bbafd77-0cd3-4d60-af1e-94ad4b8daf43" providerId="ADAL" clId="{88FFDF4D-4FD0-48B5-9227-F43FD478BD05}" dt="2022-06-08T19:04:29.271" v="2051"/>
          <ac:graphicFrameMkLst>
            <pc:docMk/>
            <pc:sldMk cId="4143649803" sldId="750"/>
            <ac:graphicFrameMk id="7" creationId="{5DA87B27-8B7C-FEBA-99E1-2ACCDFC48778}"/>
          </ac:graphicFrameMkLst>
        </pc:graphicFrameChg>
        <pc:graphicFrameChg chg="add mod modGraphic">
          <ac:chgData name="Alona Tsirulnikov" userId="4bbafd77-0cd3-4d60-af1e-94ad4b8daf43" providerId="ADAL" clId="{88FFDF4D-4FD0-48B5-9227-F43FD478BD05}" dt="2022-06-08T19:05:52.004" v="2073" actId="122"/>
          <ac:graphicFrameMkLst>
            <pc:docMk/>
            <pc:sldMk cId="4143649803" sldId="750"/>
            <ac:graphicFrameMk id="8" creationId="{A3E0EAE8-2ABE-9F67-3ECC-12EE8C92EC0F}"/>
          </ac:graphicFrameMkLst>
        </pc:graphicFrameChg>
      </pc:sldChg>
      <pc:sldChg chg="addSp delSp modSp new add del mod">
        <pc:chgData name="Alona Tsirulnikov" userId="4bbafd77-0cd3-4d60-af1e-94ad4b8daf43" providerId="ADAL" clId="{88FFDF4D-4FD0-48B5-9227-F43FD478BD05}" dt="2022-06-08T19:23:07.941" v="2181" actId="108"/>
        <pc:sldMkLst>
          <pc:docMk/>
          <pc:sldMk cId="2742089687" sldId="751"/>
        </pc:sldMkLst>
        <pc:spChg chg="del">
          <ac:chgData name="Alona Tsirulnikov" userId="4bbafd77-0cd3-4d60-af1e-94ad4b8daf43" providerId="ADAL" clId="{88FFDF4D-4FD0-48B5-9227-F43FD478BD05}" dt="2022-06-08T18:00:08.278" v="374" actId="478"/>
          <ac:spMkLst>
            <pc:docMk/>
            <pc:sldMk cId="2742089687" sldId="751"/>
            <ac:spMk id="2" creationId="{D25C0FAB-2F2F-48E8-5CA7-ED17793A1DE6}"/>
          </ac:spMkLst>
        </pc:spChg>
        <pc:spChg chg="del">
          <ac:chgData name="Alona Tsirulnikov" userId="4bbafd77-0cd3-4d60-af1e-94ad4b8daf43" providerId="ADAL" clId="{88FFDF4D-4FD0-48B5-9227-F43FD478BD05}" dt="2022-06-08T18:00:08.278" v="374" actId="478"/>
          <ac:spMkLst>
            <pc:docMk/>
            <pc:sldMk cId="2742089687" sldId="751"/>
            <ac:spMk id="3" creationId="{05DFD31D-AE5B-C189-1639-1037C08DE5AB}"/>
          </ac:spMkLst>
        </pc:spChg>
        <pc:spChg chg="del">
          <ac:chgData name="Alona Tsirulnikov" userId="4bbafd77-0cd3-4d60-af1e-94ad4b8daf43" providerId="ADAL" clId="{88FFDF4D-4FD0-48B5-9227-F43FD478BD05}" dt="2022-06-08T18:00:08.278" v="374" actId="478"/>
          <ac:spMkLst>
            <pc:docMk/>
            <pc:sldMk cId="2742089687" sldId="751"/>
            <ac:spMk id="4" creationId="{9FBF6485-A8A3-C615-930B-0E7F259FBE44}"/>
          </ac:spMkLst>
        </pc:spChg>
        <pc:spChg chg="add del mod">
          <ac:chgData name="Alona Tsirulnikov" userId="4bbafd77-0cd3-4d60-af1e-94ad4b8daf43" providerId="ADAL" clId="{88FFDF4D-4FD0-48B5-9227-F43FD478BD05}" dt="2022-06-08T19:19:20.152" v="2138" actId="478"/>
          <ac:spMkLst>
            <pc:docMk/>
            <pc:sldMk cId="2742089687" sldId="751"/>
            <ac:spMk id="5" creationId="{7BE89CBD-EABD-D101-70F7-0D6C29875B8D}"/>
          </ac:spMkLst>
        </pc:spChg>
        <pc:spChg chg="add mod">
          <ac:chgData name="Alona Tsirulnikov" userId="4bbafd77-0cd3-4d60-af1e-94ad4b8daf43" providerId="ADAL" clId="{88FFDF4D-4FD0-48B5-9227-F43FD478BD05}" dt="2022-06-08T19:19:20.490" v="2139"/>
          <ac:spMkLst>
            <pc:docMk/>
            <pc:sldMk cId="2742089687" sldId="751"/>
            <ac:spMk id="7" creationId="{C339AE07-ABCC-6FDC-4477-18BBD4AE4F6E}"/>
          </ac:spMkLst>
        </pc:spChg>
        <pc:graphicFrameChg chg="add mod modGraphic">
          <ac:chgData name="Alona Tsirulnikov" userId="4bbafd77-0cd3-4d60-af1e-94ad4b8daf43" providerId="ADAL" clId="{88FFDF4D-4FD0-48B5-9227-F43FD478BD05}" dt="2022-06-08T19:23:07.941" v="2181" actId="108"/>
          <ac:graphicFrameMkLst>
            <pc:docMk/>
            <pc:sldMk cId="2742089687" sldId="751"/>
            <ac:graphicFrameMk id="6" creationId="{214EE7B7-2D67-F50A-ED19-16B402C7F9F7}"/>
          </ac:graphicFrameMkLst>
        </pc:graphicFrameChg>
      </pc:sldChg>
      <pc:sldChg chg="addSp delSp modSp new add del mod addCm">
        <pc:chgData name="Alona Tsirulnikov" userId="4bbafd77-0cd3-4d60-af1e-94ad4b8daf43" providerId="ADAL" clId="{88FFDF4D-4FD0-48B5-9227-F43FD478BD05}" dt="2022-06-08T19:27:30.401" v="2227"/>
        <pc:sldMkLst>
          <pc:docMk/>
          <pc:sldMk cId="3276213536" sldId="752"/>
        </pc:sldMkLst>
        <pc:spChg chg="del">
          <ac:chgData name="Alona Tsirulnikov" userId="4bbafd77-0cd3-4d60-af1e-94ad4b8daf43" providerId="ADAL" clId="{88FFDF4D-4FD0-48B5-9227-F43FD478BD05}" dt="2022-06-08T18:00:19.874" v="378" actId="478"/>
          <ac:spMkLst>
            <pc:docMk/>
            <pc:sldMk cId="3276213536" sldId="752"/>
            <ac:spMk id="2" creationId="{822941D5-3823-DC86-2C3A-B7C891F8DBD2}"/>
          </ac:spMkLst>
        </pc:spChg>
        <pc:spChg chg="del">
          <ac:chgData name="Alona Tsirulnikov" userId="4bbafd77-0cd3-4d60-af1e-94ad4b8daf43" providerId="ADAL" clId="{88FFDF4D-4FD0-48B5-9227-F43FD478BD05}" dt="2022-06-08T18:00:19.874" v="378" actId="478"/>
          <ac:spMkLst>
            <pc:docMk/>
            <pc:sldMk cId="3276213536" sldId="752"/>
            <ac:spMk id="3" creationId="{7F9EB362-BA77-6259-62C8-62F7F9D32BB0}"/>
          </ac:spMkLst>
        </pc:spChg>
        <pc:spChg chg="del">
          <ac:chgData name="Alona Tsirulnikov" userId="4bbafd77-0cd3-4d60-af1e-94ad4b8daf43" providerId="ADAL" clId="{88FFDF4D-4FD0-48B5-9227-F43FD478BD05}" dt="2022-06-08T18:00:19.874" v="378" actId="478"/>
          <ac:spMkLst>
            <pc:docMk/>
            <pc:sldMk cId="3276213536" sldId="752"/>
            <ac:spMk id="4" creationId="{E0D22B3E-9A89-79D0-0C9D-79FE49993F3D}"/>
          </ac:spMkLst>
        </pc:spChg>
        <pc:spChg chg="add del mod">
          <ac:chgData name="Alona Tsirulnikov" userId="4bbafd77-0cd3-4d60-af1e-94ad4b8daf43" providerId="ADAL" clId="{88FFDF4D-4FD0-48B5-9227-F43FD478BD05}" dt="2022-06-08T19:23:42.959" v="2182" actId="478"/>
          <ac:spMkLst>
            <pc:docMk/>
            <pc:sldMk cId="3276213536" sldId="752"/>
            <ac:spMk id="5" creationId="{8DAD6794-3754-22E2-72D0-D1402D805785}"/>
          </ac:spMkLst>
        </pc:spChg>
        <pc:spChg chg="add del mod">
          <ac:chgData name="Alona Tsirulnikov" userId="4bbafd77-0cd3-4d60-af1e-94ad4b8daf43" providerId="ADAL" clId="{88FFDF4D-4FD0-48B5-9227-F43FD478BD05}" dt="2022-06-08T19:24:33.434" v="2210" actId="478"/>
          <ac:spMkLst>
            <pc:docMk/>
            <pc:sldMk cId="3276213536" sldId="752"/>
            <ac:spMk id="7" creationId="{C1F1E18E-4353-21CF-CCC0-618CB8AA26CD}"/>
          </ac:spMkLst>
        </pc:spChg>
        <pc:spChg chg="add mod">
          <ac:chgData name="Alona Tsirulnikov" userId="4bbafd77-0cd3-4d60-af1e-94ad4b8daf43" providerId="ADAL" clId="{88FFDF4D-4FD0-48B5-9227-F43FD478BD05}" dt="2022-06-08T19:23:43.400" v="2183"/>
          <ac:spMkLst>
            <pc:docMk/>
            <pc:sldMk cId="3276213536" sldId="752"/>
            <ac:spMk id="8" creationId="{CBB90539-F00A-610A-505D-3F6B999CC097}"/>
          </ac:spMkLst>
        </pc:spChg>
        <pc:spChg chg="add mod">
          <ac:chgData name="Alona Tsirulnikov" userId="4bbafd77-0cd3-4d60-af1e-94ad4b8daf43" providerId="ADAL" clId="{88FFDF4D-4FD0-48B5-9227-F43FD478BD05}" dt="2022-06-08T19:24:28.547" v="2209" actId="20577"/>
          <ac:spMkLst>
            <pc:docMk/>
            <pc:sldMk cId="3276213536" sldId="752"/>
            <ac:spMk id="9" creationId="{0AA957AD-3037-EC5C-579D-9FCAACB90129}"/>
          </ac:spMkLst>
        </pc:spChg>
        <pc:graphicFrameChg chg="add mod modGraphic">
          <ac:chgData name="Alona Tsirulnikov" userId="4bbafd77-0cd3-4d60-af1e-94ad4b8daf43" providerId="ADAL" clId="{88FFDF4D-4FD0-48B5-9227-F43FD478BD05}" dt="2022-06-08T19:26:51.879" v="2226" actId="1076"/>
          <ac:graphicFrameMkLst>
            <pc:docMk/>
            <pc:sldMk cId="3276213536" sldId="752"/>
            <ac:graphicFrameMk id="6" creationId="{334D74ED-9209-005D-7FE0-CB675F91E7DB}"/>
          </ac:graphicFrameMkLst>
        </pc:graphicFrameChg>
      </pc:sldChg>
      <pc:sldChg chg="addSp delSp modSp new add del mod addCm">
        <pc:chgData name="Alona Tsirulnikov" userId="4bbafd77-0cd3-4d60-af1e-94ad4b8daf43" providerId="ADAL" clId="{88FFDF4D-4FD0-48B5-9227-F43FD478BD05}" dt="2022-06-08T19:28:21.763" v="2230"/>
        <pc:sldMkLst>
          <pc:docMk/>
          <pc:sldMk cId="2423928152" sldId="753"/>
        </pc:sldMkLst>
        <pc:spChg chg="del">
          <ac:chgData name="Alona Tsirulnikov" userId="4bbafd77-0cd3-4d60-af1e-94ad4b8daf43" providerId="ADAL" clId="{88FFDF4D-4FD0-48B5-9227-F43FD478BD05}" dt="2022-06-08T18:00:31.879" v="382" actId="478"/>
          <ac:spMkLst>
            <pc:docMk/>
            <pc:sldMk cId="2423928152" sldId="753"/>
            <ac:spMk id="2" creationId="{D35BBE78-05F1-E6A3-1193-DE0C7C13ADD9}"/>
          </ac:spMkLst>
        </pc:spChg>
        <pc:spChg chg="del">
          <ac:chgData name="Alona Tsirulnikov" userId="4bbafd77-0cd3-4d60-af1e-94ad4b8daf43" providerId="ADAL" clId="{88FFDF4D-4FD0-48B5-9227-F43FD478BD05}" dt="2022-06-08T18:00:31.879" v="382" actId="478"/>
          <ac:spMkLst>
            <pc:docMk/>
            <pc:sldMk cId="2423928152" sldId="753"/>
            <ac:spMk id="3" creationId="{2501B77B-1F83-DD30-5726-87EE2E596EC3}"/>
          </ac:spMkLst>
        </pc:spChg>
        <pc:spChg chg="del">
          <ac:chgData name="Alona Tsirulnikov" userId="4bbafd77-0cd3-4d60-af1e-94ad4b8daf43" providerId="ADAL" clId="{88FFDF4D-4FD0-48B5-9227-F43FD478BD05}" dt="2022-06-08T18:00:31.879" v="382" actId="478"/>
          <ac:spMkLst>
            <pc:docMk/>
            <pc:sldMk cId="2423928152" sldId="753"/>
            <ac:spMk id="4" creationId="{2DF9EA88-979B-C14F-C6DB-BD674C156EC4}"/>
          </ac:spMkLst>
        </pc:spChg>
        <pc:spChg chg="add del mod">
          <ac:chgData name="Alona Tsirulnikov" userId="4bbafd77-0cd3-4d60-af1e-94ad4b8daf43" providerId="ADAL" clId="{88FFDF4D-4FD0-48B5-9227-F43FD478BD05}" dt="2022-06-08T19:27:49.234" v="2228" actId="478"/>
          <ac:spMkLst>
            <pc:docMk/>
            <pc:sldMk cId="2423928152" sldId="753"/>
            <ac:spMk id="6" creationId="{3108F299-066C-410C-D5A3-BE046221A194}"/>
          </ac:spMkLst>
        </pc:spChg>
        <pc:spChg chg="add mod">
          <ac:chgData name="Alona Tsirulnikov" userId="4bbafd77-0cd3-4d60-af1e-94ad4b8daf43" providerId="ADAL" clId="{88FFDF4D-4FD0-48B5-9227-F43FD478BD05}" dt="2022-06-08T18:00:38.767" v="383"/>
          <ac:spMkLst>
            <pc:docMk/>
            <pc:sldMk cId="2423928152" sldId="753"/>
            <ac:spMk id="7" creationId="{B613FAC0-AB66-1E5C-9C46-0D8793E53606}"/>
          </ac:spMkLst>
        </pc:spChg>
        <pc:spChg chg="add mod">
          <ac:chgData name="Alona Tsirulnikov" userId="4bbafd77-0cd3-4d60-af1e-94ad4b8daf43" providerId="ADAL" clId="{88FFDF4D-4FD0-48B5-9227-F43FD478BD05}" dt="2022-06-08T18:00:38.767" v="383"/>
          <ac:spMkLst>
            <pc:docMk/>
            <pc:sldMk cId="2423928152" sldId="753"/>
            <ac:spMk id="8" creationId="{73CAD5E7-64CE-5834-CE4D-891524CED343}"/>
          </ac:spMkLst>
        </pc:spChg>
        <pc:spChg chg="add mod">
          <ac:chgData name="Alona Tsirulnikov" userId="4bbafd77-0cd3-4d60-af1e-94ad4b8daf43" providerId="ADAL" clId="{88FFDF4D-4FD0-48B5-9227-F43FD478BD05}" dt="2022-06-08T18:00:38.767" v="383"/>
          <ac:spMkLst>
            <pc:docMk/>
            <pc:sldMk cId="2423928152" sldId="753"/>
            <ac:spMk id="9" creationId="{B3E03F10-5C99-4466-102C-680DA71C2CB1}"/>
          </ac:spMkLst>
        </pc:spChg>
        <pc:spChg chg="add mod">
          <ac:chgData name="Alona Tsirulnikov" userId="4bbafd77-0cd3-4d60-af1e-94ad4b8daf43" providerId="ADAL" clId="{88FFDF4D-4FD0-48B5-9227-F43FD478BD05}" dt="2022-06-08T18:00:38.767" v="383"/>
          <ac:spMkLst>
            <pc:docMk/>
            <pc:sldMk cId="2423928152" sldId="753"/>
            <ac:spMk id="10" creationId="{0F389E56-B2CB-5212-476C-58ECE761AA84}"/>
          </ac:spMkLst>
        </pc:spChg>
        <pc:spChg chg="add mod">
          <ac:chgData name="Alona Tsirulnikov" userId="4bbafd77-0cd3-4d60-af1e-94ad4b8daf43" providerId="ADAL" clId="{88FFDF4D-4FD0-48B5-9227-F43FD478BD05}" dt="2022-06-08T18:00:38.767" v="383"/>
          <ac:spMkLst>
            <pc:docMk/>
            <pc:sldMk cId="2423928152" sldId="753"/>
            <ac:spMk id="13" creationId="{8B0B4245-54F2-8BCF-EDA7-FFAB1B61C918}"/>
          </ac:spMkLst>
        </pc:spChg>
        <pc:spChg chg="add mod">
          <ac:chgData name="Alona Tsirulnikov" userId="4bbafd77-0cd3-4d60-af1e-94ad4b8daf43" providerId="ADAL" clId="{88FFDF4D-4FD0-48B5-9227-F43FD478BD05}" dt="2022-06-08T18:00:38.767" v="383"/>
          <ac:spMkLst>
            <pc:docMk/>
            <pc:sldMk cId="2423928152" sldId="753"/>
            <ac:spMk id="14" creationId="{4E42599F-50AC-0850-7013-AC67AFA6B8D7}"/>
          </ac:spMkLst>
        </pc:spChg>
        <pc:spChg chg="add mod">
          <ac:chgData name="Alona Tsirulnikov" userId="4bbafd77-0cd3-4d60-af1e-94ad4b8daf43" providerId="ADAL" clId="{88FFDF4D-4FD0-48B5-9227-F43FD478BD05}" dt="2022-06-08T19:27:50.289" v="2229"/>
          <ac:spMkLst>
            <pc:docMk/>
            <pc:sldMk cId="2423928152" sldId="753"/>
            <ac:spMk id="18" creationId="{6F4A8C10-B161-8BE7-DAB8-8DCC144F74F1}"/>
          </ac:spMkLst>
        </pc:spChg>
        <pc:graphicFrameChg chg="add mod">
          <ac:chgData name="Alona Tsirulnikov" userId="4bbafd77-0cd3-4d60-af1e-94ad4b8daf43" providerId="ADAL" clId="{88FFDF4D-4FD0-48B5-9227-F43FD478BD05}" dt="2022-06-08T18:00:38.767" v="383"/>
          <ac:graphicFrameMkLst>
            <pc:docMk/>
            <pc:sldMk cId="2423928152" sldId="753"/>
            <ac:graphicFrameMk id="5" creationId="{26439F55-9E35-BAFB-C6B7-E59408B2C605}"/>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5" creationId="{F4B440C9-A6E8-3750-FD91-9A52C4A2104E}"/>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6" creationId="{DD3A56FE-8F54-D2BC-9267-9316D9CD2B94}"/>
          </ac:graphicFrameMkLst>
        </pc:graphicFrameChg>
        <pc:graphicFrameChg chg="add mod">
          <ac:chgData name="Alona Tsirulnikov" userId="4bbafd77-0cd3-4d60-af1e-94ad4b8daf43" providerId="ADAL" clId="{88FFDF4D-4FD0-48B5-9227-F43FD478BD05}" dt="2022-06-08T18:00:38.767" v="383"/>
          <ac:graphicFrameMkLst>
            <pc:docMk/>
            <pc:sldMk cId="2423928152" sldId="753"/>
            <ac:graphicFrameMk id="17" creationId="{5563FCBE-22F9-DB09-7A5C-331E8E4B1200}"/>
          </ac:graphicFrameMkLst>
        </pc:graphicFrameChg>
        <pc:picChg chg="add mod">
          <ac:chgData name="Alona Tsirulnikov" userId="4bbafd77-0cd3-4d60-af1e-94ad4b8daf43" providerId="ADAL" clId="{88FFDF4D-4FD0-48B5-9227-F43FD478BD05}" dt="2022-06-08T18:00:38.767" v="383"/>
          <ac:picMkLst>
            <pc:docMk/>
            <pc:sldMk cId="2423928152" sldId="753"/>
            <ac:picMk id="11" creationId="{1F0EEE97-88A9-6F91-0296-E618DB91166F}"/>
          </ac:picMkLst>
        </pc:picChg>
        <pc:picChg chg="add mod">
          <ac:chgData name="Alona Tsirulnikov" userId="4bbafd77-0cd3-4d60-af1e-94ad4b8daf43" providerId="ADAL" clId="{88FFDF4D-4FD0-48B5-9227-F43FD478BD05}" dt="2022-06-08T18:00:38.767" v="383"/>
          <ac:picMkLst>
            <pc:docMk/>
            <pc:sldMk cId="2423928152" sldId="753"/>
            <ac:picMk id="12" creationId="{ABEA321B-B89E-FC33-1571-065890ABF357}"/>
          </ac:picMkLst>
        </pc:picChg>
      </pc:sldChg>
      <pc:sldChg chg="addSp delSp modSp new add del mod addCm">
        <pc:chgData name="Alona Tsirulnikov" userId="4bbafd77-0cd3-4d60-af1e-94ad4b8daf43" providerId="ADAL" clId="{88FFDF4D-4FD0-48B5-9227-F43FD478BD05}" dt="2022-06-08T19:29:11.505" v="2233"/>
        <pc:sldMkLst>
          <pc:docMk/>
          <pc:sldMk cId="1109270534" sldId="754"/>
        </pc:sldMkLst>
        <pc:spChg chg="del">
          <ac:chgData name="Alona Tsirulnikov" userId="4bbafd77-0cd3-4d60-af1e-94ad4b8daf43" providerId="ADAL" clId="{88FFDF4D-4FD0-48B5-9227-F43FD478BD05}" dt="2022-06-08T18:00:45.709" v="386" actId="478"/>
          <ac:spMkLst>
            <pc:docMk/>
            <pc:sldMk cId="1109270534" sldId="754"/>
            <ac:spMk id="2" creationId="{A0305663-57C9-D90F-0E26-7985AFD5EF2C}"/>
          </ac:spMkLst>
        </pc:spChg>
        <pc:spChg chg="del">
          <ac:chgData name="Alona Tsirulnikov" userId="4bbafd77-0cd3-4d60-af1e-94ad4b8daf43" providerId="ADAL" clId="{88FFDF4D-4FD0-48B5-9227-F43FD478BD05}" dt="2022-06-08T18:00:45.709" v="386" actId="478"/>
          <ac:spMkLst>
            <pc:docMk/>
            <pc:sldMk cId="1109270534" sldId="754"/>
            <ac:spMk id="3" creationId="{8A1AD4BA-21B2-33D1-E4E7-53EF5E393120}"/>
          </ac:spMkLst>
        </pc:spChg>
        <pc:spChg chg="add mod">
          <ac:chgData name="Alona Tsirulnikov" userId="4bbafd77-0cd3-4d60-af1e-94ad4b8daf43" providerId="ADAL" clId="{88FFDF4D-4FD0-48B5-9227-F43FD478BD05}" dt="2022-06-08T18:00:53.575" v="387"/>
          <ac:spMkLst>
            <pc:docMk/>
            <pc:sldMk cId="1109270534" sldId="754"/>
            <ac:spMk id="5" creationId="{1AB502B1-17DA-D98C-64FB-717B1B805814}"/>
          </ac:spMkLst>
        </pc:spChg>
        <pc:spChg chg="add del mod">
          <ac:chgData name="Alona Tsirulnikov" userId="4bbafd77-0cd3-4d60-af1e-94ad4b8daf43" providerId="ADAL" clId="{88FFDF4D-4FD0-48B5-9227-F43FD478BD05}" dt="2022-06-08T19:28:45.309" v="2231" actId="478"/>
          <ac:spMkLst>
            <pc:docMk/>
            <pc:sldMk cId="1109270534" sldId="754"/>
            <ac:spMk id="6" creationId="{E3FA9754-3B18-B403-3796-C9E41836990E}"/>
          </ac:spMkLst>
        </pc:spChg>
        <pc:spChg chg="add mod">
          <ac:chgData name="Alona Tsirulnikov" userId="4bbafd77-0cd3-4d60-af1e-94ad4b8daf43" providerId="ADAL" clId="{88FFDF4D-4FD0-48B5-9227-F43FD478BD05}" dt="2022-06-08T18:00:53.575" v="387"/>
          <ac:spMkLst>
            <pc:docMk/>
            <pc:sldMk cId="1109270534" sldId="754"/>
            <ac:spMk id="7" creationId="{CA6AD36D-C600-EBED-52F4-E260C5089FC7}"/>
          </ac:spMkLst>
        </pc:spChg>
        <pc:spChg chg="add mod">
          <ac:chgData name="Alona Tsirulnikov" userId="4bbafd77-0cd3-4d60-af1e-94ad4b8daf43" providerId="ADAL" clId="{88FFDF4D-4FD0-48B5-9227-F43FD478BD05}" dt="2022-06-08T18:00:53.575" v="387"/>
          <ac:spMkLst>
            <pc:docMk/>
            <pc:sldMk cId="1109270534" sldId="754"/>
            <ac:spMk id="8" creationId="{55CF4110-3002-01F2-B0A5-D08AF5EDA585}"/>
          </ac:spMkLst>
        </pc:spChg>
        <pc:spChg chg="add mod">
          <ac:chgData name="Alona Tsirulnikov" userId="4bbafd77-0cd3-4d60-af1e-94ad4b8daf43" providerId="ADAL" clId="{88FFDF4D-4FD0-48B5-9227-F43FD478BD05}" dt="2022-06-08T18:00:53.575" v="387"/>
          <ac:spMkLst>
            <pc:docMk/>
            <pc:sldMk cId="1109270534" sldId="754"/>
            <ac:spMk id="9" creationId="{1E5ADD5F-FC75-F4EF-DC97-D614A8EF9A2A}"/>
          </ac:spMkLst>
        </pc:spChg>
        <pc:spChg chg="add mod">
          <ac:chgData name="Alona Tsirulnikov" userId="4bbafd77-0cd3-4d60-af1e-94ad4b8daf43" providerId="ADAL" clId="{88FFDF4D-4FD0-48B5-9227-F43FD478BD05}" dt="2022-06-08T18:00:53.575" v="387"/>
          <ac:spMkLst>
            <pc:docMk/>
            <pc:sldMk cId="1109270534" sldId="754"/>
            <ac:spMk id="12" creationId="{8A1025DE-C385-D6D1-1216-CC340F3FE9AF}"/>
          </ac:spMkLst>
        </pc:spChg>
        <pc:spChg chg="add mod">
          <ac:chgData name="Alona Tsirulnikov" userId="4bbafd77-0cd3-4d60-af1e-94ad4b8daf43" providerId="ADAL" clId="{88FFDF4D-4FD0-48B5-9227-F43FD478BD05}" dt="2022-06-08T19:28:45.899" v="2232"/>
          <ac:spMkLst>
            <pc:docMk/>
            <pc:sldMk cId="1109270534" sldId="754"/>
            <ac:spMk id="15" creationId="{F0411674-00AA-ACB5-6A61-4C43EB4C3165}"/>
          </ac:spMkLst>
        </pc:spChg>
        <pc:graphicFrameChg chg="add mod">
          <ac:chgData name="Alona Tsirulnikov" userId="4bbafd77-0cd3-4d60-af1e-94ad4b8daf43" providerId="ADAL" clId="{88FFDF4D-4FD0-48B5-9227-F43FD478BD05}" dt="2022-06-08T18:00:53.575" v="387"/>
          <ac:graphicFrameMkLst>
            <pc:docMk/>
            <pc:sldMk cId="1109270534" sldId="754"/>
            <ac:graphicFrameMk id="10" creationId="{3ED3EAC4-67A7-CAC0-610F-5159243F9A36}"/>
          </ac:graphicFrameMkLst>
        </pc:graphicFrameChg>
        <pc:graphicFrameChg chg="add mod">
          <ac:chgData name="Alona Tsirulnikov" userId="4bbafd77-0cd3-4d60-af1e-94ad4b8daf43" providerId="ADAL" clId="{88FFDF4D-4FD0-48B5-9227-F43FD478BD05}" dt="2022-06-08T18:00:53.575" v="387"/>
          <ac:graphicFrameMkLst>
            <pc:docMk/>
            <pc:sldMk cId="1109270534" sldId="754"/>
            <ac:graphicFrameMk id="11" creationId="{9D3F0FC0-F25D-BBC6-FE87-B9DF1CF427F9}"/>
          </ac:graphicFrameMkLst>
        </pc:graphicFrameChg>
        <pc:graphicFrameChg chg="add mod">
          <ac:chgData name="Alona Tsirulnikov" userId="4bbafd77-0cd3-4d60-af1e-94ad4b8daf43" providerId="ADAL" clId="{88FFDF4D-4FD0-48B5-9227-F43FD478BD05}" dt="2022-06-08T18:00:53.575" v="387"/>
          <ac:graphicFrameMkLst>
            <pc:docMk/>
            <pc:sldMk cId="1109270534" sldId="754"/>
            <ac:graphicFrameMk id="13" creationId="{CAC210D4-9117-379D-114B-73AFF2BF28E5}"/>
          </ac:graphicFrameMkLst>
        </pc:graphicFrameChg>
        <pc:graphicFrameChg chg="add mod">
          <ac:chgData name="Alona Tsirulnikov" userId="4bbafd77-0cd3-4d60-af1e-94ad4b8daf43" providerId="ADAL" clId="{88FFDF4D-4FD0-48B5-9227-F43FD478BD05}" dt="2022-06-08T18:01:04.014" v="390"/>
          <ac:graphicFrameMkLst>
            <pc:docMk/>
            <pc:sldMk cId="1109270534" sldId="754"/>
            <ac:graphicFrameMk id="14" creationId="{77ED2911-C911-C88F-D1ED-9D14BD6BD622}"/>
          </ac:graphicFrameMkLst>
        </pc:graphicFrameChg>
      </pc:sldChg>
      <pc:sldChg chg="addSp delSp modSp new add del mod">
        <pc:chgData name="Alona Tsirulnikov" userId="4bbafd77-0cd3-4d60-af1e-94ad4b8daf43" providerId="ADAL" clId="{88FFDF4D-4FD0-48B5-9227-F43FD478BD05}" dt="2022-06-08T19:29:56.252" v="2237" actId="20577"/>
        <pc:sldMkLst>
          <pc:docMk/>
          <pc:sldMk cId="1633746713" sldId="755"/>
        </pc:sldMkLst>
        <pc:spChg chg="del">
          <ac:chgData name="Alona Tsirulnikov" userId="4bbafd77-0cd3-4d60-af1e-94ad4b8daf43" providerId="ADAL" clId="{88FFDF4D-4FD0-48B5-9227-F43FD478BD05}" dt="2022-06-08T18:01:09.643" v="393" actId="478"/>
          <ac:spMkLst>
            <pc:docMk/>
            <pc:sldMk cId="1633746713" sldId="755"/>
            <ac:spMk id="2" creationId="{48FA8B42-7CC4-7AD4-D669-3AAC4593D036}"/>
          </ac:spMkLst>
        </pc:spChg>
        <pc:spChg chg="del">
          <ac:chgData name="Alona Tsirulnikov" userId="4bbafd77-0cd3-4d60-af1e-94ad4b8daf43" providerId="ADAL" clId="{88FFDF4D-4FD0-48B5-9227-F43FD478BD05}" dt="2022-06-08T18:01:09.643" v="393" actId="478"/>
          <ac:spMkLst>
            <pc:docMk/>
            <pc:sldMk cId="1633746713" sldId="755"/>
            <ac:spMk id="3" creationId="{5C58F74B-33EC-E52C-C5C4-E0867D0E95FC}"/>
          </ac:spMkLst>
        </pc:spChg>
        <pc:spChg chg="del">
          <ac:chgData name="Alona Tsirulnikov" userId="4bbafd77-0cd3-4d60-af1e-94ad4b8daf43" providerId="ADAL" clId="{88FFDF4D-4FD0-48B5-9227-F43FD478BD05}" dt="2022-06-08T18:01:09.643" v="393" actId="478"/>
          <ac:spMkLst>
            <pc:docMk/>
            <pc:sldMk cId="1633746713" sldId="755"/>
            <ac:spMk id="4" creationId="{91E9C0C2-C626-D23B-F55F-D73CF1FD428A}"/>
          </ac:spMkLst>
        </pc:spChg>
        <pc:spChg chg="add del mod">
          <ac:chgData name="Alona Tsirulnikov" userId="4bbafd77-0cd3-4d60-af1e-94ad4b8daf43" providerId="ADAL" clId="{88FFDF4D-4FD0-48B5-9227-F43FD478BD05}" dt="2022-06-08T19:29:51.182" v="2235" actId="478"/>
          <ac:spMkLst>
            <pc:docMk/>
            <pc:sldMk cId="1633746713" sldId="755"/>
            <ac:spMk id="5" creationId="{8C65362E-893A-4B9B-EADF-592874A9FD53}"/>
          </ac:spMkLst>
        </pc:spChg>
        <pc:spChg chg="add mod">
          <ac:chgData name="Alona Tsirulnikov" userId="4bbafd77-0cd3-4d60-af1e-94ad4b8daf43" providerId="ADAL" clId="{88FFDF4D-4FD0-48B5-9227-F43FD478BD05}" dt="2022-06-08T18:01:42.158" v="398" actId="14100"/>
          <ac:spMkLst>
            <pc:docMk/>
            <pc:sldMk cId="1633746713" sldId="755"/>
            <ac:spMk id="6" creationId="{DB63998C-0104-57B4-556D-3536499165F7}"/>
          </ac:spMkLst>
        </pc:spChg>
        <pc:spChg chg="add mod">
          <ac:chgData name="Alona Tsirulnikov" userId="4bbafd77-0cd3-4d60-af1e-94ad4b8daf43" providerId="ADAL" clId="{88FFDF4D-4FD0-48B5-9227-F43FD478BD05}" dt="2022-06-08T18:01:19.108" v="394"/>
          <ac:spMkLst>
            <pc:docMk/>
            <pc:sldMk cId="1633746713" sldId="755"/>
            <ac:spMk id="7" creationId="{21015C9A-91E6-C1D3-148C-58424D2659AC}"/>
          </ac:spMkLst>
        </pc:spChg>
        <pc:spChg chg="add mod">
          <ac:chgData name="Alona Tsirulnikov" userId="4bbafd77-0cd3-4d60-af1e-94ad4b8daf43" providerId="ADAL" clId="{88FFDF4D-4FD0-48B5-9227-F43FD478BD05}" dt="2022-06-08T18:01:19.108" v="394"/>
          <ac:spMkLst>
            <pc:docMk/>
            <pc:sldMk cId="1633746713" sldId="755"/>
            <ac:spMk id="8" creationId="{D20CDA56-1782-3933-5602-88700B356C0F}"/>
          </ac:spMkLst>
        </pc:spChg>
        <pc:spChg chg="add mod">
          <ac:chgData name="Alona Tsirulnikov" userId="4bbafd77-0cd3-4d60-af1e-94ad4b8daf43" providerId="ADAL" clId="{88FFDF4D-4FD0-48B5-9227-F43FD478BD05}" dt="2022-06-08T18:01:19.108" v="394"/>
          <ac:spMkLst>
            <pc:docMk/>
            <pc:sldMk cId="1633746713" sldId="755"/>
            <ac:spMk id="9" creationId="{F720857F-3D47-5430-1E88-4AAAD2E1F8C9}"/>
          </ac:spMkLst>
        </pc:spChg>
        <pc:spChg chg="add mod">
          <ac:chgData name="Alona Tsirulnikov" userId="4bbafd77-0cd3-4d60-af1e-94ad4b8daf43" providerId="ADAL" clId="{88FFDF4D-4FD0-48B5-9227-F43FD478BD05}" dt="2022-06-08T18:01:19.108" v="394"/>
          <ac:spMkLst>
            <pc:docMk/>
            <pc:sldMk cId="1633746713" sldId="755"/>
            <ac:spMk id="10" creationId="{07C3E928-62F6-CD4A-B804-1B1A0F379E54}"/>
          </ac:spMkLst>
        </pc:spChg>
        <pc:spChg chg="add mod">
          <ac:chgData name="Alona Tsirulnikov" userId="4bbafd77-0cd3-4d60-af1e-94ad4b8daf43" providerId="ADAL" clId="{88FFDF4D-4FD0-48B5-9227-F43FD478BD05}" dt="2022-06-08T18:01:19.108" v="394"/>
          <ac:spMkLst>
            <pc:docMk/>
            <pc:sldMk cId="1633746713" sldId="755"/>
            <ac:spMk id="11" creationId="{8A0E6818-0A18-123A-4F20-4C867B9A1885}"/>
          </ac:spMkLst>
        </pc:spChg>
        <pc:spChg chg="add mod">
          <ac:chgData name="Alona Tsirulnikov" userId="4bbafd77-0cd3-4d60-af1e-94ad4b8daf43" providerId="ADAL" clId="{88FFDF4D-4FD0-48B5-9227-F43FD478BD05}" dt="2022-06-08T18:01:38.626" v="397" actId="14100"/>
          <ac:spMkLst>
            <pc:docMk/>
            <pc:sldMk cId="1633746713" sldId="755"/>
            <ac:spMk id="12" creationId="{625F2F6C-458A-71AA-18AB-0F0856CF1A4D}"/>
          </ac:spMkLst>
        </pc:spChg>
        <pc:spChg chg="add mod">
          <ac:chgData name="Alona Tsirulnikov" userId="4bbafd77-0cd3-4d60-af1e-94ad4b8daf43" providerId="ADAL" clId="{88FFDF4D-4FD0-48B5-9227-F43FD478BD05}" dt="2022-06-08T18:01:19.108" v="394"/>
          <ac:spMkLst>
            <pc:docMk/>
            <pc:sldMk cId="1633746713" sldId="755"/>
            <ac:spMk id="16" creationId="{7FB88582-BB36-F27A-27D2-2E1B4FB00340}"/>
          </ac:spMkLst>
        </pc:spChg>
        <pc:spChg chg="add mod">
          <ac:chgData name="Alona Tsirulnikov" userId="4bbafd77-0cd3-4d60-af1e-94ad4b8daf43" providerId="ADAL" clId="{88FFDF4D-4FD0-48B5-9227-F43FD478BD05}" dt="2022-06-08T18:01:19.108" v="394"/>
          <ac:spMkLst>
            <pc:docMk/>
            <pc:sldMk cId="1633746713" sldId="755"/>
            <ac:spMk id="17" creationId="{763BDD83-EF49-32BC-C713-6ACDE0124A3A}"/>
          </ac:spMkLst>
        </pc:spChg>
        <pc:spChg chg="add mod">
          <ac:chgData name="Alona Tsirulnikov" userId="4bbafd77-0cd3-4d60-af1e-94ad4b8daf43" providerId="ADAL" clId="{88FFDF4D-4FD0-48B5-9227-F43FD478BD05}" dt="2022-06-08T18:01:19.108" v="394"/>
          <ac:spMkLst>
            <pc:docMk/>
            <pc:sldMk cId="1633746713" sldId="755"/>
            <ac:spMk id="18" creationId="{7D3145BC-68B7-B98D-A87F-9A9438692153}"/>
          </ac:spMkLst>
        </pc:spChg>
        <pc:spChg chg="add mod">
          <ac:chgData name="Alona Tsirulnikov" userId="4bbafd77-0cd3-4d60-af1e-94ad4b8daf43" providerId="ADAL" clId="{88FFDF4D-4FD0-48B5-9227-F43FD478BD05}" dt="2022-06-08T18:01:19.108" v="394"/>
          <ac:spMkLst>
            <pc:docMk/>
            <pc:sldMk cId="1633746713" sldId="755"/>
            <ac:spMk id="19" creationId="{48574F55-172B-0612-E7E1-072EC1E002FC}"/>
          </ac:spMkLst>
        </pc:spChg>
        <pc:spChg chg="add del mod">
          <ac:chgData name="Alona Tsirulnikov" userId="4bbafd77-0cd3-4d60-af1e-94ad4b8daf43" providerId="ADAL" clId="{88FFDF4D-4FD0-48B5-9227-F43FD478BD05}" dt="2022-06-08T18:01:22.855" v="395" actId="478"/>
          <ac:spMkLst>
            <pc:docMk/>
            <pc:sldMk cId="1633746713" sldId="755"/>
            <ac:spMk id="20" creationId="{0501A34D-326C-C68F-3CEA-37E0950049FB}"/>
          </ac:spMkLst>
        </pc:spChg>
        <pc:spChg chg="add mod">
          <ac:chgData name="Alona Tsirulnikov" userId="4bbafd77-0cd3-4d60-af1e-94ad4b8daf43" providerId="ADAL" clId="{88FFDF4D-4FD0-48B5-9227-F43FD478BD05}" dt="2022-06-08T18:01:19.108" v="394"/>
          <ac:spMkLst>
            <pc:docMk/>
            <pc:sldMk cId="1633746713" sldId="755"/>
            <ac:spMk id="26" creationId="{09B54D96-0771-02BA-D70D-FA2269E56E1E}"/>
          </ac:spMkLst>
        </pc:spChg>
        <pc:spChg chg="add mod">
          <ac:chgData name="Alona Tsirulnikov" userId="4bbafd77-0cd3-4d60-af1e-94ad4b8daf43" providerId="ADAL" clId="{88FFDF4D-4FD0-48B5-9227-F43FD478BD05}" dt="2022-06-08T18:01:19.108" v="394"/>
          <ac:spMkLst>
            <pc:docMk/>
            <pc:sldMk cId="1633746713" sldId="755"/>
            <ac:spMk id="27" creationId="{A71FA08D-83D8-C8AD-AB0E-CD22C1B11DC1}"/>
          </ac:spMkLst>
        </pc:spChg>
        <pc:spChg chg="add mod">
          <ac:chgData name="Alona Tsirulnikov" userId="4bbafd77-0cd3-4d60-af1e-94ad4b8daf43" providerId="ADAL" clId="{88FFDF4D-4FD0-48B5-9227-F43FD478BD05}" dt="2022-06-08T18:01:19.108" v="394"/>
          <ac:spMkLst>
            <pc:docMk/>
            <pc:sldMk cId="1633746713" sldId="755"/>
            <ac:spMk id="28" creationId="{A6CD5EC9-BAC9-0426-6B2B-B1A8AF1F4F01}"/>
          </ac:spMkLst>
        </pc:spChg>
        <pc:spChg chg="mod">
          <ac:chgData name="Alona Tsirulnikov" userId="4bbafd77-0cd3-4d60-af1e-94ad4b8daf43" providerId="ADAL" clId="{88FFDF4D-4FD0-48B5-9227-F43FD478BD05}" dt="2022-06-08T18:01:19.108" v="394"/>
          <ac:spMkLst>
            <pc:docMk/>
            <pc:sldMk cId="1633746713" sldId="755"/>
            <ac:spMk id="30" creationId="{C046230C-251E-AD6F-9AD0-F6449CE80FB6}"/>
          </ac:spMkLst>
        </pc:spChg>
        <pc:spChg chg="mod">
          <ac:chgData name="Alona Tsirulnikov" userId="4bbafd77-0cd3-4d60-af1e-94ad4b8daf43" providerId="ADAL" clId="{88FFDF4D-4FD0-48B5-9227-F43FD478BD05}" dt="2022-06-08T18:01:19.108" v="394"/>
          <ac:spMkLst>
            <pc:docMk/>
            <pc:sldMk cId="1633746713" sldId="755"/>
            <ac:spMk id="31" creationId="{3C1E7E6A-EAB4-C9BC-AD2B-89B2923D1207}"/>
          </ac:spMkLst>
        </pc:spChg>
        <pc:spChg chg="mod">
          <ac:chgData name="Alona Tsirulnikov" userId="4bbafd77-0cd3-4d60-af1e-94ad4b8daf43" providerId="ADAL" clId="{88FFDF4D-4FD0-48B5-9227-F43FD478BD05}" dt="2022-06-08T18:01:19.108" v="394"/>
          <ac:spMkLst>
            <pc:docMk/>
            <pc:sldMk cId="1633746713" sldId="755"/>
            <ac:spMk id="32" creationId="{55EDA2D1-1C86-D960-AC97-BC01F9D62C71}"/>
          </ac:spMkLst>
        </pc:spChg>
        <pc:spChg chg="add mod">
          <ac:chgData name="Alona Tsirulnikov" userId="4bbafd77-0cd3-4d60-af1e-94ad4b8daf43" providerId="ADAL" clId="{88FFDF4D-4FD0-48B5-9227-F43FD478BD05}" dt="2022-06-08T18:01:19.108" v="394"/>
          <ac:spMkLst>
            <pc:docMk/>
            <pc:sldMk cId="1633746713" sldId="755"/>
            <ac:spMk id="33" creationId="{6B3D84C7-89AF-D68C-4368-F29560093333}"/>
          </ac:spMkLst>
        </pc:spChg>
        <pc:spChg chg="add mod">
          <ac:chgData name="Alona Tsirulnikov" userId="4bbafd77-0cd3-4d60-af1e-94ad4b8daf43" providerId="ADAL" clId="{88FFDF4D-4FD0-48B5-9227-F43FD478BD05}" dt="2022-06-08T18:01:19.108" v="394"/>
          <ac:spMkLst>
            <pc:docMk/>
            <pc:sldMk cId="1633746713" sldId="755"/>
            <ac:spMk id="34" creationId="{35A03438-49C0-C854-B8D5-D46DC26F78AF}"/>
          </ac:spMkLst>
        </pc:spChg>
        <pc:spChg chg="add mod">
          <ac:chgData name="Alona Tsirulnikov" userId="4bbafd77-0cd3-4d60-af1e-94ad4b8daf43" providerId="ADAL" clId="{88FFDF4D-4FD0-48B5-9227-F43FD478BD05}" dt="2022-06-08T18:01:19.108" v="394"/>
          <ac:spMkLst>
            <pc:docMk/>
            <pc:sldMk cId="1633746713" sldId="755"/>
            <ac:spMk id="35" creationId="{34F20AA0-60DB-4A22-6C8E-7D765CCAB576}"/>
          </ac:spMkLst>
        </pc:spChg>
        <pc:spChg chg="add mod">
          <ac:chgData name="Alona Tsirulnikov" userId="4bbafd77-0cd3-4d60-af1e-94ad4b8daf43" providerId="ADAL" clId="{88FFDF4D-4FD0-48B5-9227-F43FD478BD05}" dt="2022-06-08T19:29:56.252" v="2237" actId="20577"/>
          <ac:spMkLst>
            <pc:docMk/>
            <pc:sldMk cId="1633746713" sldId="755"/>
            <ac:spMk id="36" creationId="{5F5CFEDD-035F-F7A5-8A43-70E4EDDECFFE}"/>
          </ac:spMkLst>
        </pc:spChg>
        <pc:grpChg chg="add mod">
          <ac:chgData name="Alona Tsirulnikov" userId="4bbafd77-0cd3-4d60-af1e-94ad4b8daf43" providerId="ADAL" clId="{88FFDF4D-4FD0-48B5-9227-F43FD478BD05}" dt="2022-06-08T18:01:19.108" v="394"/>
          <ac:grpSpMkLst>
            <pc:docMk/>
            <pc:sldMk cId="1633746713" sldId="755"/>
            <ac:grpSpMk id="21" creationId="{D4A378B8-59A8-0A65-8832-02C731504521}"/>
          </ac:grpSpMkLst>
        </pc:grpChg>
        <pc:grpChg chg="add del mod">
          <ac:chgData name="Alona Tsirulnikov" userId="4bbafd77-0cd3-4d60-af1e-94ad4b8daf43" providerId="ADAL" clId="{88FFDF4D-4FD0-48B5-9227-F43FD478BD05}" dt="2022-06-08T18:01:22.855" v="395" actId="478"/>
          <ac:grpSpMkLst>
            <pc:docMk/>
            <pc:sldMk cId="1633746713" sldId="755"/>
            <ac:grpSpMk id="29" creationId="{3D22398D-8F22-AB58-D36B-548FE5887D42}"/>
          </ac:grpSpMkLst>
        </pc:grpChg>
        <pc:picChg chg="add mod">
          <ac:chgData name="Alona Tsirulnikov" userId="4bbafd77-0cd3-4d60-af1e-94ad4b8daf43" providerId="ADAL" clId="{88FFDF4D-4FD0-48B5-9227-F43FD478BD05}" dt="2022-06-08T18:01:19.108" v="394"/>
          <ac:picMkLst>
            <pc:docMk/>
            <pc:sldMk cId="1633746713" sldId="755"/>
            <ac:picMk id="13" creationId="{2F11EF07-EE0A-4397-28A7-8C815AAC2B2B}"/>
          </ac:picMkLst>
        </pc:picChg>
        <pc:picChg chg="add mod">
          <ac:chgData name="Alona Tsirulnikov" userId="4bbafd77-0cd3-4d60-af1e-94ad4b8daf43" providerId="ADAL" clId="{88FFDF4D-4FD0-48B5-9227-F43FD478BD05}" dt="2022-06-08T18:01:19.108" v="394"/>
          <ac:picMkLst>
            <pc:docMk/>
            <pc:sldMk cId="1633746713" sldId="755"/>
            <ac:picMk id="14" creationId="{307C9ADF-78F1-3308-B2DA-D17066DA98EA}"/>
          </ac:picMkLst>
        </pc:picChg>
        <pc:picChg chg="add mod">
          <ac:chgData name="Alona Tsirulnikov" userId="4bbafd77-0cd3-4d60-af1e-94ad4b8daf43" providerId="ADAL" clId="{88FFDF4D-4FD0-48B5-9227-F43FD478BD05}" dt="2022-06-08T18:01:19.108" v="394"/>
          <ac:picMkLst>
            <pc:docMk/>
            <pc:sldMk cId="1633746713" sldId="755"/>
            <ac:picMk id="15" creationId="{B26EEF6C-56BF-2B39-DA84-3FA7A996B962}"/>
          </ac:picMkLst>
        </pc:picChg>
        <pc:picChg chg="mod">
          <ac:chgData name="Alona Tsirulnikov" userId="4bbafd77-0cd3-4d60-af1e-94ad4b8daf43" providerId="ADAL" clId="{88FFDF4D-4FD0-48B5-9227-F43FD478BD05}" dt="2022-06-08T18:01:19.108" v="394"/>
          <ac:picMkLst>
            <pc:docMk/>
            <pc:sldMk cId="1633746713" sldId="755"/>
            <ac:picMk id="22" creationId="{8148C8CE-5B6D-4E7A-230B-0DDBE6794E20}"/>
          </ac:picMkLst>
        </pc:picChg>
        <pc:picChg chg="mod">
          <ac:chgData name="Alona Tsirulnikov" userId="4bbafd77-0cd3-4d60-af1e-94ad4b8daf43" providerId="ADAL" clId="{88FFDF4D-4FD0-48B5-9227-F43FD478BD05}" dt="2022-06-08T18:01:19.108" v="394"/>
          <ac:picMkLst>
            <pc:docMk/>
            <pc:sldMk cId="1633746713" sldId="755"/>
            <ac:picMk id="23" creationId="{846CA8D3-70F4-E329-D61B-52D537BDA87E}"/>
          </ac:picMkLst>
        </pc:picChg>
        <pc:picChg chg="mod">
          <ac:chgData name="Alona Tsirulnikov" userId="4bbafd77-0cd3-4d60-af1e-94ad4b8daf43" providerId="ADAL" clId="{88FFDF4D-4FD0-48B5-9227-F43FD478BD05}" dt="2022-06-08T18:01:19.108" v="394"/>
          <ac:picMkLst>
            <pc:docMk/>
            <pc:sldMk cId="1633746713" sldId="755"/>
            <ac:picMk id="24" creationId="{3E0E22ED-0BA3-AD0E-7308-BC4EEA2FEE1F}"/>
          </ac:picMkLst>
        </pc:picChg>
        <pc:picChg chg="mod">
          <ac:chgData name="Alona Tsirulnikov" userId="4bbafd77-0cd3-4d60-af1e-94ad4b8daf43" providerId="ADAL" clId="{88FFDF4D-4FD0-48B5-9227-F43FD478BD05}" dt="2022-06-08T18:01:19.108" v="394"/>
          <ac:picMkLst>
            <pc:docMk/>
            <pc:sldMk cId="1633746713" sldId="755"/>
            <ac:picMk id="25" creationId="{41410CBE-655B-C7E1-CF30-67DE1858DE03}"/>
          </ac:picMkLst>
        </pc:picChg>
      </pc:sldChg>
      <pc:sldChg chg="addSp delSp modSp new add del mod">
        <pc:chgData name="Alona Tsirulnikov" userId="4bbafd77-0cd3-4d60-af1e-94ad4b8daf43" providerId="ADAL" clId="{88FFDF4D-4FD0-48B5-9227-F43FD478BD05}" dt="2022-06-08T19:30:17.129" v="2239"/>
        <pc:sldMkLst>
          <pc:docMk/>
          <pc:sldMk cId="2001663640" sldId="756"/>
        </pc:sldMkLst>
        <pc:spChg chg="del">
          <ac:chgData name="Alona Tsirulnikov" userId="4bbafd77-0cd3-4d60-af1e-94ad4b8daf43" providerId="ADAL" clId="{88FFDF4D-4FD0-48B5-9227-F43FD478BD05}" dt="2022-06-08T18:01:51.131" v="401" actId="478"/>
          <ac:spMkLst>
            <pc:docMk/>
            <pc:sldMk cId="2001663640" sldId="756"/>
            <ac:spMk id="2" creationId="{F6A0A8F1-A79A-E34F-64FB-7857E3569E62}"/>
          </ac:spMkLst>
        </pc:spChg>
        <pc:spChg chg="del">
          <ac:chgData name="Alona Tsirulnikov" userId="4bbafd77-0cd3-4d60-af1e-94ad4b8daf43" providerId="ADAL" clId="{88FFDF4D-4FD0-48B5-9227-F43FD478BD05}" dt="2022-06-08T18:01:51.131" v="401" actId="478"/>
          <ac:spMkLst>
            <pc:docMk/>
            <pc:sldMk cId="2001663640" sldId="756"/>
            <ac:spMk id="3" creationId="{4498158C-22E3-1119-16CA-BD12EDE40E59}"/>
          </ac:spMkLst>
        </pc:spChg>
        <pc:spChg chg="del">
          <ac:chgData name="Alona Tsirulnikov" userId="4bbafd77-0cd3-4d60-af1e-94ad4b8daf43" providerId="ADAL" clId="{88FFDF4D-4FD0-48B5-9227-F43FD478BD05}" dt="2022-06-08T18:01:51.131" v="401" actId="478"/>
          <ac:spMkLst>
            <pc:docMk/>
            <pc:sldMk cId="2001663640" sldId="756"/>
            <ac:spMk id="4" creationId="{65ABA5B4-E621-BEB7-DFF5-F02086835FC9}"/>
          </ac:spMkLst>
        </pc:spChg>
        <pc:spChg chg="add del mod">
          <ac:chgData name="Alona Tsirulnikov" userId="4bbafd77-0cd3-4d60-af1e-94ad4b8daf43" providerId="ADAL" clId="{88FFDF4D-4FD0-48B5-9227-F43FD478BD05}" dt="2022-06-08T19:30:16.205" v="2238" actId="478"/>
          <ac:spMkLst>
            <pc:docMk/>
            <pc:sldMk cId="2001663640" sldId="756"/>
            <ac:spMk id="5" creationId="{FEEC6869-1D03-5C00-0103-1361C0046C48}"/>
          </ac:spMkLst>
        </pc:spChg>
        <pc:spChg chg="add mod">
          <ac:chgData name="Alona Tsirulnikov" userId="4bbafd77-0cd3-4d60-af1e-94ad4b8daf43" providerId="ADAL" clId="{88FFDF4D-4FD0-48B5-9227-F43FD478BD05}" dt="2022-06-08T18:01:57.793" v="402"/>
          <ac:spMkLst>
            <pc:docMk/>
            <pc:sldMk cId="2001663640" sldId="756"/>
            <ac:spMk id="6" creationId="{4596F52F-D1EC-147D-A5D2-363EAD697158}"/>
          </ac:spMkLst>
        </pc:spChg>
        <pc:spChg chg="add mod">
          <ac:chgData name="Alona Tsirulnikov" userId="4bbafd77-0cd3-4d60-af1e-94ad4b8daf43" providerId="ADAL" clId="{88FFDF4D-4FD0-48B5-9227-F43FD478BD05}" dt="2022-06-08T18:01:57.793" v="402"/>
          <ac:spMkLst>
            <pc:docMk/>
            <pc:sldMk cId="2001663640" sldId="756"/>
            <ac:spMk id="7" creationId="{D1AA547E-2C62-31AF-5158-43D5B6E5C264}"/>
          </ac:spMkLst>
        </pc:spChg>
        <pc:spChg chg="mod">
          <ac:chgData name="Alona Tsirulnikov" userId="4bbafd77-0cd3-4d60-af1e-94ad4b8daf43" providerId="ADAL" clId="{88FFDF4D-4FD0-48B5-9227-F43FD478BD05}" dt="2022-06-08T18:01:57.793" v="402"/>
          <ac:spMkLst>
            <pc:docMk/>
            <pc:sldMk cId="2001663640" sldId="756"/>
            <ac:spMk id="11" creationId="{CD82D244-43CC-DAF0-418C-6D1FB7A3272E}"/>
          </ac:spMkLst>
        </pc:spChg>
        <pc:spChg chg="mod">
          <ac:chgData name="Alona Tsirulnikov" userId="4bbafd77-0cd3-4d60-af1e-94ad4b8daf43" providerId="ADAL" clId="{88FFDF4D-4FD0-48B5-9227-F43FD478BD05}" dt="2022-06-08T18:01:57.793" v="402"/>
          <ac:spMkLst>
            <pc:docMk/>
            <pc:sldMk cId="2001663640" sldId="756"/>
            <ac:spMk id="12" creationId="{7361F825-475B-861E-F1A8-F83A66C58BF3}"/>
          </ac:spMkLst>
        </pc:spChg>
        <pc:spChg chg="mod">
          <ac:chgData name="Alona Tsirulnikov" userId="4bbafd77-0cd3-4d60-af1e-94ad4b8daf43" providerId="ADAL" clId="{88FFDF4D-4FD0-48B5-9227-F43FD478BD05}" dt="2022-06-08T18:01:57.793" v="402"/>
          <ac:spMkLst>
            <pc:docMk/>
            <pc:sldMk cId="2001663640" sldId="756"/>
            <ac:spMk id="13" creationId="{7116429F-64A6-35DE-9B48-7D2A0EB66243}"/>
          </ac:spMkLst>
        </pc:spChg>
        <pc:spChg chg="add mod">
          <ac:chgData name="Alona Tsirulnikov" userId="4bbafd77-0cd3-4d60-af1e-94ad4b8daf43" providerId="ADAL" clId="{88FFDF4D-4FD0-48B5-9227-F43FD478BD05}" dt="2022-06-08T18:01:57.793" v="402"/>
          <ac:spMkLst>
            <pc:docMk/>
            <pc:sldMk cId="2001663640" sldId="756"/>
            <ac:spMk id="21" creationId="{A5054492-A50A-3EAC-0420-674CF7251336}"/>
          </ac:spMkLst>
        </pc:spChg>
        <pc:spChg chg="add mod">
          <ac:chgData name="Alona Tsirulnikov" userId="4bbafd77-0cd3-4d60-af1e-94ad4b8daf43" providerId="ADAL" clId="{88FFDF4D-4FD0-48B5-9227-F43FD478BD05}" dt="2022-06-08T18:01:57.793" v="402"/>
          <ac:spMkLst>
            <pc:docMk/>
            <pc:sldMk cId="2001663640" sldId="756"/>
            <ac:spMk id="22" creationId="{2008EE69-D10B-B17A-5C49-0DE380FDBDCF}"/>
          </ac:spMkLst>
        </pc:spChg>
        <pc:spChg chg="add mod">
          <ac:chgData name="Alona Tsirulnikov" userId="4bbafd77-0cd3-4d60-af1e-94ad4b8daf43" providerId="ADAL" clId="{88FFDF4D-4FD0-48B5-9227-F43FD478BD05}" dt="2022-06-08T18:01:57.793" v="402"/>
          <ac:spMkLst>
            <pc:docMk/>
            <pc:sldMk cId="2001663640" sldId="756"/>
            <ac:spMk id="23" creationId="{50FAEABA-BB13-0A73-4867-8A7BA0820816}"/>
          </ac:spMkLst>
        </pc:spChg>
        <pc:spChg chg="add mod">
          <ac:chgData name="Alona Tsirulnikov" userId="4bbafd77-0cd3-4d60-af1e-94ad4b8daf43" providerId="ADAL" clId="{88FFDF4D-4FD0-48B5-9227-F43FD478BD05}" dt="2022-06-08T18:01:57.793" v="402"/>
          <ac:spMkLst>
            <pc:docMk/>
            <pc:sldMk cId="2001663640" sldId="756"/>
            <ac:spMk id="24" creationId="{D5F08408-77D9-55D4-55AD-2029624863A8}"/>
          </ac:spMkLst>
        </pc:spChg>
        <pc:spChg chg="add mod">
          <ac:chgData name="Alona Tsirulnikov" userId="4bbafd77-0cd3-4d60-af1e-94ad4b8daf43" providerId="ADAL" clId="{88FFDF4D-4FD0-48B5-9227-F43FD478BD05}" dt="2022-06-08T18:01:57.793" v="402"/>
          <ac:spMkLst>
            <pc:docMk/>
            <pc:sldMk cId="2001663640" sldId="756"/>
            <ac:spMk id="25" creationId="{D9ED589E-33FD-1E0C-B317-DF84CF0DE006}"/>
          </ac:spMkLst>
        </pc:spChg>
        <pc:spChg chg="add mod">
          <ac:chgData name="Alona Tsirulnikov" userId="4bbafd77-0cd3-4d60-af1e-94ad4b8daf43" providerId="ADAL" clId="{88FFDF4D-4FD0-48B5-9227-F43FD478BD05}" dt="2022-06-08T18:01:57.793" v="402"/>
          <ac:spMkLst>
            <pc:docMk/>
            <pc:sldMk cId="2001663640" sldId="756"/>
            <ac:spMk id="26" creationId="{8788CEDD-EE97-A8F8-858C-B9F0E7231CD6}"/>
          </ac:spMkLst>
        </pc:spChg>
        <pc:spChg chg="add mod">
          <ac:chgData name="Alona Tsirulnikov" userId="4bbafd77-0cd3-4d60-af1e-94ad4b8daf43" providerId="ADAL" clId="{88FFDF4D-4FD0-48B5-9227-F43FD478BD05}" dt="2022-06-08T19:30:17.129" v="2239"/>
          <ac:spMkLst>
            <pc:docMk/>
            <pc:sldMk cId="2001663640" sldId="756"/>
            <ac:spMk id="27" creationId="{44F4A719-BAB9-2F5E-D655-B13BE6753EE5}"/>
          </ac:spMkLst>
        </pc:spChg>
        <pc:grpChg chg="add mod">
          <ac:chgData name="Alona Tsirulnikov" userId="4bbafd77-0cd3-4d60-af1e-94ad4b8daf43" providerId="ADAL" clId="{88FFDF4D-4FD0-48B5-9227-F43FD478BD05}" dt="2022-06-08T18:01:57.793" v="402"/>
          <ac:grpSpMkLst>
            <pc:docMk/>
            <pc:sldMk cId="2001663640" sldId="756"/>
            <ac:grpSpMk id="10" creationId="{18199F24-A4DC-9A0D-F0D5-33F11B71A72D}"/>
          </ac:grpSpMkLst>
        </pc:grpChg>
        <pc:picChg chg="add mod">
          <ac:chgData name="Alona Tsirulnikov" userId="4bbafd77-0cd3-4d60-af1e-94ad4b8daf43" providerId="ADAL" clId="{88FFDF4D-4FD0-48B5-9227-F43FD478BD05}" dt="2022-06-08T18:01:57.793" v="402"/>
          <ac:picMkLst>
            <pc:docMk/>
            <pc:sldMk cId="2001663640" sldId="756"/>
            <ac:picMk id="8" creationId="{F2C4458D-D4A7-AD8C-0EF5-2AC3E567CBF1}"/>
          </ac:picMkLst>
        </pc:picChg>
        <pc:picChg chg="add mod">
          <ac:chgData name="Alona Tsirulnikov" userId="4bbafd77-0cd3-4d60-af1e-94ad4b8daf43" providerId="ADAL" clId="{88FFDF4D-4FD0-48B5-9227-F43FD478BD05}" dt="2022-06-08T18:01:57.793" v="402"/>
          <ac:picMkLst>
            <pc:docMk/>
            <pc:sldMk cId="2001663640" sldId="756"/>
            <ac:picMk id="9" creationId="{CF7D8A51-0E82-6620-FCC4-9FB866097749}"/>
          </ac:picMkLst>
        </pc:picChg>
        <pc:picChg chg="add mod">
          <ac:chgData name="Alona Tsirulnikov" userId="4bbafd77-0cd3-4d60-af1e-94ad4b8daf43" providerId="ADAL" clId="{88FFDF4D-4FD0-48B5-9227-F43FD478BD05}" dt="2022-06-08T18:01:57.793" v="402"/>
          <ac:picMkLst>
            <pc:docMk/>
            <pc:sldMk cId="2001663640" sldId="756"/>
            <ac:picMk id="14" creationId="{D96879E5-826F-E58D-6142-F324FD749857}"/>
          </ac:picMkLst>
        </pc:picChg>
        <pc:picChg chg="add mod">
          <ac:chgData name="Alona Tsirulnikov" userId="4bbafd77-0cd3-4d60-af1e-94ad4b8daf43" providerId="ADAL" clId="{88FFDF4D-4FD0-48B5-9227-F43FD478BD05}" dt="2022-06-08T18:01:57.793" v="402"/>
          <ac:picMkLst>
            <pc:docMk/>
            <pc:sldMk cId="2001663640" sldId="756"/>
            <ac:picMk id="15" creationId="{E649363F-B3BA-6B25-1AB5-4D5AD1E42A72}"/>
          </ac:picMkLst>
        </pc:picChg>
        <pc:picChg chg="add mod">
          <ac:chgData name="Alona Tsirulnikov" userId="4bbafd77-0cd3-4d60-af1e-94ad4b8daf43" providerId="ADAL" clId="{88FFDF4D-4FD0-48B5-9227-F43FD478BD05}" dt="2022-06-08T18:01:57.793" v="402"/>
          <ac:picMkLst>
            <pc:docMk/>
            <pc:sldMk cId="2001663640" sldId="756"/>
            <ac:picMk id="16" creationId="{6AC9EB05-A40F-5840-D9B0-3A6681131C52}"/>
          </ac:picMkLst>
        </pc:picChg>
        <pc:picChg chg="add mod">
          <ac:chgData name="Alona Tsirulnikov" userId="4bbafd77-0cd3-4d60-af1e-94ad4b8daf43" providerId="ADAL" clId="{88FFDF4D-4FD0-48B5-9227-F43FD478BD05}" dt="2022-06-08T18:01:57.793" v="402"/>
          <ac:picMkLst>
            <pc:docMk/>
            <pc:sldMk cId="2001663640" sldId="756"/>
            <ac:picMk id="17" creationId="{DEA2F5DA-7448-67B3-0B8D-CE4FEC3421DD}"/>
          </ac:picMkLst>
        </pc:picChg>
        <pc:picChg chg="add mod">
          <ac:chgData name="Alona Tsirulnikov" userId="4bbafd77-0cd3-4d60-af1e-94ad4b8daf43" providerId="ADAL" clId="{88FFDF4D-4FD0-48B5-9227-F43FD478BD05}" dt="2022-06-08T18:01:57.793" v="402"/>
          <ac:picMkLst>
            <pc:docMk/>
            <pc:sldMk cId="2001663640" sldId="756"/>
            <ac:picMk id="18" creationId="{F23C0842-518C-FF01-E139-27BB911A6698}"/>
          </ac:picMkLst>
        </pc:picChg>
        <pc:picChg chg="add mod">
          <ac:chgData name="Alona Tsirulnikov" userId="4bbafd77-0cd3-4d60-af1e-94ad4b8daf43" providerId="ADAL" clId="{88FFDF4D-4FD0-48B5-9227-F43FD478BD05}" dt="2022-06-08T18:01:57.793" v="402"/>
          <ac:picMkLst>
            <pc:docMk/>
            <pc:sldMk cId="2001663640" sldId="756"/>
            <ac:picMk id="19" creationId="{F0A09641-23B8-3D85-10B5-BF4161AB65FD}"/>
          </ac:picMkLst>
        </pc:picChg>
        <pc:picChg chg="add mod">
          <ac:chgData name="Alona Tsirulnikov" userId="4bbafd77-0cd3-4d60-af1e-94ad4b8daf43" providerId="ADAL" clId="{88FFDF4D-4FD0-48B5-9227-F43FD478BD05}" dt="2022-06-08T18:01:57.793" v="402"/>
          <ac:picMkLst>
            <pc:docMk/>
            <pc:sldMk cId="2001663640" sldId="756"/>
            <ac:picMk id="20" creationId="{BD398658-68BF-A78D-0127-D6A19E73ECB6}"/>
          </ac:picMkLst>
        </pc:picChg>
      </pc:sldChg>
      <pc:sldChg chg="addSp delSp modSp new add del mod">
        <pc:chgData name="Alona Tsirulnikov" userId="4bbafd77-0cd3-4d60-af1e-94ad4b8daf43" providerId="ADAL" clId="{88FFDF4D-4FD0-48B5-9227-F43FD478BD05}" dt="2022-06-08T19:30:35.758" v="2241"/>
        <pc:sldMkLst>
          <pc:docMk/>
          <pc:sldMk cId="3099960143" sldId="757"/>
        </pc:sldMkLst>
        <pc:spChg chg="del">
          <ac:chgData name="Alona Tsirulnikov" userId="4bbafd77-0cd3-4d60-af1e-94ad4b8daf43" providerId="ADAL" clId="{88FFDF4D-4FD0-48B5-9227-F43FD478BD05}" dt="2022-06-08T18:02:04.658" v="405" actId="478"/>
          <ac:spMkLst>
            <pc:docMk/>
            <pc:sldMk cId="3099960143" sldId="757"/>
            <ac:spMk id="2" creationId="{AB5AB250-7699-6BB0-2C20-F2B5687C8188}"/>
          </ac:spMkLst>
        </pc:spChg>
        <pc:spChg chg="del">
          <ac:chgData name="Alona Tsirulnikov" userId="4bbafd77-0cd3-4d60-af1e-94ad4b8daf43" providerId="ADAL" clId="{88FFDF4D-4FD0-48B5-9227-F43FD478BD05}" dt="2022-06-08T18:02:04.658" v="405" actId="478"/>
          <ac:spMkLst>
            <pc:docMk/>
            <pc:sldMk cId="3099960143" sldId="757"/>
            <ac:spMk id="3" creationId="{6A75E051-3FAE-72AB-658D-17E1B43BDF5D}"/>
          </ac:spMkLst>
        </pc:spChg>
        <pc:spChg chg="del">
          <ac:chgData name="Alona Tsirulnikov" userId="4bbafd77-0cd3-4d60-af1e-94ad4b8daf43" providerId="ADAL" clId="{88FFDF4D-4FD0-48B5-9227-F43FD478BD05}" dt="2022-06-08T18:02:04.658" v="405" actId="478"/>
          <ac:spMkLst>
            <pc:docMk/>
            <pc:sldMk cId="3099960143" sldId="757"/>
            <ac:spMk id="4" creationId="{94C56DC4-C537-161E-29FD-2D26FC60168B}"/>
          </ac:spMkLst>
        </pc:spChg>
        <pc:spChg chg="add mod">
          <ac:chgData name="Alona Tsirulnikov" userId="4bbafd77-0cd3-4d60-af1e-94ad4b8daf43" providerId="ADAL" clId="{88FFDF4D-4FD0-48B5-9227-F43FD478BD05}" dt="2022-06-08T18:02:12.309" v="406"/>
          <ac:spMkLst>
            <pc:docMk/>
            <pc:sldMk cId="3099960143" sldId="757"/>
            <ac:spMk id="5" creationId="{6C47E243-6280-B299-742E-07F99C00599C}"/>
          </ac:spMkLst>
        </pc:spChg>
        <pc:spChg chg="add mod">
          <ac:chgData name="Alona Tsirulnikov" userId="4bbafd77-0cd3-4d60-af1e-94ad4b8daf43" providerId="ADAL" clId="{88FFDF4D-4FD0-48B5-9227-F43FD478BD05}" dt="2022-06-08T18:02:12.309" v="406"/>
          <ac:spMkLst>
            <pc:docMk/>
            <pc:sldMk cId="3099960143" sldId="757"/>
            <ac:spMk id="6" creationId="{0EF3164B-B57B-6AB4-1F1B-09EEE23C959C}"/>
          </ac:spMkLst>
        </pc:spChg>
        <pc:spChg chg="add mod">
          <ac:chgData name="Alona Tsirulnikov" userId="4bbafd77-0cd3-4d60-af1e-94ad4b8daf43" providerId="ADAL" clId="{88FFDF4D-4FD0-48B5-9227-F43FD478BD05}" dt="2022-06-08T18:02:12.309" v="406"/>
          <ac:spMkLst>
            <pc:docMk/>
            <pc:sldMk cId="3099960143" sldId="757"/>
            <ac:spMk id="7" creationId="{52C45AA9-16AA-76FF-69CD-15E15D66CA61}"/>
          </ac:spMkLst>
        </pc:spChg>
        <pc:spChg chg="add mod">
          <ac:chgData name="Alona Tsirulnikov" userId="4bbafd77-0cd3-4d60-af1e-94ad4b8daf43" providerId="ADAL" clId="{88FFDF4D-4FD0-48B5-9227-F43FD478BD05}" dt="2022-06-08T18:02:12.309" v="406"/>
          <ac:spMkLst>
            <pc:docMk/>
            <pc:sldMk cId="3099960143" sldId="757"/>
            <ac:spMk id="8" creationId="{416A74DD-D131-E81C-AAE0-7FC2BBE363E9}"/>
          </ac:spMkLst>
        </pc:spChg>
        <pc:spChg chg="add mod">
          <ac:chgData name="Alona Tsirulnikov" userId="4bbafd77-0cd3-4d60-af1e-94ad4b8daf43" providerId="ADAL" clId="{88FFDF4D-4FD0-48B5-9227-F43FD478BD05}" dt="2022-06-08T18:02:12.309" v="406"/>
          <ac:spMkLst>
            <pc:docMk/>
            <pc:sldMk cId="3099960143" sldId="757"/>
            <ac:spMk id="9" creationId="{53CFD4E7-5B71-17F5-4F6F-A2191D6DAE26}"/>
          </ac:spMkLst>
        </pc:spChg>
        <pc:spChg chg="add mod">
          <ac:chgData name="Alona Tsirulnikov" userId="4bbafd77-0cd3-4d60-af1e-94ad4b8daf43" providerId="ADAL" clId="{88FFDF4D-4FD0-48B5-9227-F43FD478BD05}" dt="2022-06-08T18:02:12.309" v="406"/>
          <ac:spMkLst>
            <pc:docMk/>
            <pc:sldMk cId="3099960143" sldId="757"/>
            <ac:spMk id="11" creationId="{6C6CCFC6-FD6A-B67F-ED8B-8B0687504651}"/>
          </ac:spMkLst>
        </pc:spChg>
        <pc:spChg chg="add mod">
          <ac:chgData name="Alona Tsirulnikov" userId="4bbafd77-0cd3-4d60-af1e-94ad4b8daf43" providerId="ADAL" clId="{88FFDF4D-4FD0-48B5-9227-F43FD478BD05}" dt="2022-06-08T18:02:12.309" v="406"/>
          <ac:spMkLst>
            <pc:docMk/>
            <pc:sldMk cId="3099960143" sldId="757"/>
            <ac:spMk id="12" creationId="{D907A5B8-1172-EA81-1B6D-C5789979483F}"/>
          </ac:spMkLst>
        </pc:spChg>
        <pc:spChg chg="add mod">
          <ac:chgData name="Alona Tsirulnikov" userId="4bbafd77-0cd3-4d60-af1e-94ad4b8daf43" providerId="ADAL" clId="{88FFDF4D-4FD0-48B5-9227-F43FD478BD05}" dt="2022-06-08T18:02:12.309" v="406"/>
          <ac:spMkLst>
            <pc:docMk/>
            <pc:sldMk cId="3099960143" sldId="757"/>
            <ac:spMk id="14" creationId="{4D827CDF-ACAC-BCA7-DF81-4FA5AD1321DC}"/>
          </ac:spMkLst>
        </pc:spChg>
        <pc:spChg chg="add del mod">
          <ac:chgData name="Alona Tsirulnikov" userId="4bbafd77-0cd3-4d60-af1e-94ad4b8daf43" providerId="ADAL" clId="{88FFDF4D-4FD0-48B5-9227-F43FD478BD05}" dt="2022-06-08T19:30:34.835" v="2240" actId="478"/>
          <ac:spMkLst>
            <pc:docMk/>
            <pc:sldMk cId="3099960143" sldId="757"/>
            <ac:spMk id="15" creationId="{86A5860E-2586-5EB7-27D9-5DD226500B01}"/>
          </ac:spMkLst>
        </pc:spChg>
        <pc:spChg chg="add mod">
          <ac:chgData name="Alona Tsirulnikov" userId="4bbafd77-0cd3-4d60-af1e-94ad4b8daf43" providerId="ADAL" clId="{88FFDF4D-4FD0-48B5-9227-F43FD478BD05}" dt="2022-06-08T18:02:12.309" v="406"/>
          <ac:spMkLst>
            <pc:docMk/>
            <pc:sldMk cId="3099960143" sldId="757"/>
            <ac:spMk id="16" creationId="{F104AB70-7F8F-E4D4-54AD-3239DD0A7189}"/>
          </ac:spMkLst>
        </pc:spChg>
        <pc:spChg chg="add mod">
          <ac:chgData name="Alona Tsirulnikov" userId="4bbafd77-0cd3-4d60-af1e-94ad4b8daf43" providerId="ADAL" clId="{88FFDF4D-4FD0-48B5-9227-F43FD478BD05}" dt="2022-06-08T18:02:12.309" v="406"/>
          <ac:spMkLst>
            <pc:docMk/>
            <pc:sldMk cId="3099960143" sldId="757"/>
            <ac:spMk id="17" creationId="{7BFAD21F-A0E3-66E6-03FC-61542460B941}"/>
          </ac:spMkLst>
        </pc:spChg>
        <pc:spChg chg="add mod ord">
          <ac:chgData name="Alona Tsirulnikov" userId="4bbafd77-0cd3-4d60-af1e-94ad4b8daf43" providerId="ADAL" clId="{88FFDF4D-4FD0-48B5-9227-F43FD478BD05}" dt="2022-06-08T18:02:28.362" v="409" actId="14100"/>
          <ac:spMkLst>
            <pc:docMk/>
            <pc:sldMk cId="3099960143" sldId="757"/>
            <ac:spMk id="18" creationId="{7FEF1349-8C3A-FA9D-1A56-227A668BBB28}"/>
          </ac:spMkLst>
        </pc:spChg>
        <pc:spChg chg="add mod">
          <ac:chgData name="Alona Tsirulnikov" userId="4bbafd77-0cd3-4d60-af1e-94ad4b8daf43" providerId="ADAL" clId="{88FFDF4D-4FD0-48B5-9227-F43FD478BD05}" dt="2022-06-08T19:30:35.758" v="2241"/>
          <ac:spMkLst>
            <pc:docMk/>
            <pc:sldMk cId="3099960143" sldId="757"/>
            <ac:spMk id="19" creationId="{6196251F-C360-0A70-CB74-DEDC2E1F0CE5}"/>
          </ac:spMkLst>
        </pc:spChg>
        <pc:picChg chg="add mod">
          <ac:chgData name="Alona Tsirulnikov" userId="4bbafd77-0cd3-4d60-af1e-94ad4b8daf43" providerId="ADAL" clId="{88FFDF4D-4FD0-48B5-9227-F43FD478BD05}" dt="2022-06-08T18:02:12.309" v="406"/>
          <ac:picMkLst>
            <pc:docMk/>
            <pc:sldMk cId="3099960143" sldId="757"/>
            <ac:picMk id="10" creationId="{F68AAEDB-2556-7B3C-2533-4A6996853C59}"/>
          </ac:picMkLst>
        </pc:picChg>
        <pc:picChg chg="add mod">
          <ac:chgData name="Alona Tsirulnikov" userId="4bbafd77-0cd3-4d60-af1e-94ad4b8daf43" providerId="ADAL" clId="{88FFDF4D-4FD0-48B5-9227-F43FD478BD05}" dt="2022-06-08T18:02:12.309" v="406"/>
          <ac:picMkLst>
            <pc:docMk/>
            <pc:sldMk cId="3099960143" sldId="757"/>
            <ac:picMk id="13" creationId="{17EDFFE5-BD66-78D4-FBDD-BC4FB5640B02}"/>
          </ac:picMkLst>
        </pc:picChg>
      </pc:sldChg>
      <pc:sldChg chg="addSp delSp modSp new add del mod">
        <pc:chgData name="Alona Tsirulnikov" userId="4bbafd77-0cd3-4d60-af1e-94ad4b8daf43" providerId="ADAL" clId="{88FFDF4D-4FD0-48B5-9227-F43FD478BD05}" dt="2022-06-08T19:32:26.014" v="2280" actId="20577"/>
        <pc:sldMkLst>
          <pc:docMk/>
          <pc:sldMk cId="2230004174" sldId="758"/>
        </pc:sldMkLst>
        <pc:spChg chg="del">
          <ac:chgData name="Alona Tsirulnikov" userId="4bbafd77-0cd3-4d60-af1e-94ad4b8daf43" providerId="ADAL" clId="{88FFDF4D-4FD0-48B5-9227-F43FD478BD05}" dt="2022-06-08T18:02:37.380" v="412" actId="478"/>
          <ac:spMkLst>
            <pc:docMk/>
            <pc:sldMk cId="2230004174" sldId="758"/>
            <ac:spMk id="2" creationId="{D6EA84FB-556A-E259-8E32-C4DFF1493067}"/>
          </ac:spMkLst>
        </pc:spChg>
        <pc:spChg chg="del">
          <ac:chgData name="Alona Tsirulnikov" userId="4bbafd77-0cd3-4d60-af1e-94ad4b8daf43" providerId="ADAL" clId="{88FFDF4D-4FD0-48B5-9227-F43FD478BD05}" dt="2022-06-08T18:02:37.380" v="412" actId="478"/>
          <ac:spMkLst>
            <pc:docMk/>
            <pc:sldMk cId="2230004174" sldId="758"/>
            <ac:spMk id="3" creationId="{0512D167-8EF2-951F-DABC-BAB8899874A6}"/>
          </ac:spMkLst>
        </pc:spChg>
        <pc:spChg chg="del">
          <ac:chgData name="Alona Tsirulnikov" userId="4bbafd77-0cd3-4d60-af1e-94ad4b8daf43" providerId="ADAL" clId="{88FFDF4D-4FD0-48B5-9227-F43FD478BD05}" dt="2022-06-08T18:02:37.380" v="412" actId="478"/>
          <ac:spMkLst>
            <pc:docMk/>
            <pc:sldMk cId="2230004174" sldId="758"/>
            <ac:spMk id="4" creationId="{9CC294B5-7938-6207-5E45-2330E0500D13}"/>
          </ac:spMkLst>
        </pc:spChg>
        <pc:spChg chg="add mod">
          <ac:chgData name="Alona Tsirulnikov" userId="4bbafd77-0cd3-4d60-af1e-94ad4b8daf43" providerId="ADAL" clId="{88FFDF4D-4FD0-48B5-9227-F43FD478BD05}" dt="2022-06-08T18:02:44.067" v="413"/>
          <ac:spMkLst>
            <pc:docMk/>
            <pc:sldMk cId="2230004174" sldId="758"/>
            <ac:spMk id="5" creationId="{B8D70880-13FF-C436-3005-6C9161F8E80E}"/>
          </ac:spMkLst>
        </pc:spChg>
        <pc:spChg chg="add del mod">
          <ac:chgData name="Alona Tsirulnikov" userId="4bbafd77-0cd3-4d60-af1e-94ad4b8daf43" providerId="ADAL" clId="{88FFDF4D-4FD0-48B5-9227-F43FD478BD05}" dt="2022-06-08T19:31:21.737" v="2242" actId="478"/>
          <ac:spMkLst>
            <pc:docMk/>
            <pc:sldMk cId="2230004174" sldId="758"/>
            <ac:spMk id="6" creationId="{78F8B0AB-3647-0689-03A8-0B161BA00DF6}"/>
          </ac:spMkLst>
        </pc:spChg>
        <pc:spChg chg="add mod">
          <ac:chgData name="Alona Tsirulnikov" userId="4bbafd77-0cd3-4d60-af1e-94ad4b8daf43" providerId="ADAL" clId="{88FFDF4D-4FD0-48B5-9227-F43FD478BD05}" dt="2022-06-08T18:02:44.067" v="413"/>
          <ac:spMkLst>
            <pc:docMk/>
            <pc:sldMk cId="2230004174" sldId="758"/>
            <ac:spMk id="7" creationId="{E542CFD0-6245-7F0C-0969-7AF518BD298F}"/>
          </ac:spMkLst>
        </pc:spChg>
        <pc:spChg chg="add mod">
          <ac:chgData name="Alona Tsirulnikov" userId="4bbafd77-0cd3-4d60-af1e-94ad4b8daf43" providerId="ADAL" clId="{88FFDF4D-4FD0-48B5-9227-F43FD478BD05}" dt="2022-06-08T19:32:26.014" v="2280" actId="20577"/>
          <ac:spMkLst>
            <pc:docMk/>
            <pc:sldMk cId="2230004174" sldId="758"/>
            <ac:spMk id="9" creationId="{A1B38E46-7AFA-9399-5826-07D8F15DE3CA}"/>
          </ac:spMkLst>
        </pc:spChg>
        <pc:graphicFrameChg chg="add mod">
          <ac:chgData name="Alona Tsirulnikov" userId="4bbafd77-0cd3-4d60-af1e-94ad4b8daf43" providerId="ADAL" clId="{88FFDF4D-4FD0-48B5-9227-F43FD478BD05}" dt="2022-06-08T18:02:44.067" v="413"/>
          <ac:graphicFrameMkLst>
            <pc:docMk/>
            <pc:sldMk cId="2230004174" sldId="758"/>
            <ac:graphicFrameMk id="8" creationId="{DA499059-EB28-BB2B-989A-4626C002C43A}"/>
          </ac:graphicFrameMkLst>
        </pc:graphicFrameChg>
      </pc:sldChg>
      <pc:sldChg chg="addSp delSp modSp new add del mod">
        <pc:chgData name="Alona Tsirulnikov" userId="4bbafd77-0cd3-4d60-af1e-94ad4b8daf43" providerId="ADAL" clId="{88FFDF4D-4FD0-48B5-9227-F43FD478BD05}" dt="2022-06-08T19:32:41.677" v="2282"/>
        <pc:sldMkLst>
          <pc:docMk/>
          <pc:sldMk cId="1760689254" sldId="759"/>
        </pc:sldMkLst>
        <pc:spChg chg="del">
          <ac:chgData name="Alona Tsirulnikov" userId="4bbafd77-0cd3-4d60-af1e-94ad4b8daf43" providerId="ADAL" clId="{88FFDF4D-4FD0-48B5-9227-F43FD478BD05}" dt="2022-06-08T18:02:50.033" v="416" actId="478"/>
          <ac:spMkLst>
            <pc:docMk/>
            <pc:sldMk cId="1760689254" sldId="759"/>
            <ac:spMk id="2" creationId="{E132B3C3-49BD-9F34-4F5D-C68669602C7E}"/>
          </ac:spMkLst>
        </pc:spChg>
        <pc:spChg chg="del">
          <ac:chgData name="Alona Tsirulnikov" userId="4bbafd77-0cd3-4d60-af1e-94ad4b8daf43" providerId="ADAL" clId="{88FFDF4D-4FD0-48B5-9227-F43FD478BD05}" dt="2022-06-08T18:02:50.033" v="416" actId="478"/>
          <ac:spMkLst>
            <pc:docMk/>
            <pc:sldMk cId="1760689254" sldId="759"/>
            <ac:spMk id="3" creationId="{8CD24B77-8057-1BFC-044C-6F5F9690A2C8}"/>
          </ac:spMkLst>
        </pc:spChg>
        <pc:spChg chg="del">
          <ac:chgData name="Alona Tsirulnikov" userId="4bbafd77-0cd3-4d60-af1e-94ad4b8daf43" providerId="ADAL" clId="{88FFDF4D-4FD0-48B5-9227-F43FD478BD05}" dt="2022-06-08T18:02:50.033" v="416" actId="478"/>
          <ac:spMkLst>
            <pc:docMk/>
            <pc:sldMk cId="1760689254" sldId="759"/>
            <ac:spMk id="4" creationId="{A0F78B9B-10B2-08E5-87D6-C17D5BFFB8A7}"/>
          </ac:spMkLst>
        </pc:spChg>
        <pc:spChg chg="add mod">
          <ac:chgData name="Alona Tsirulnikov" userId="4bbafd77-0cd3-4d60-af1e-94ad4b8daf43" providerId="ADAL" clId="{88FFDF4D-4FD0-48B5-9227-F43FD478BD05}" dt="2022-06-08T18:02:56.900" v="417"/>
          <ac:spMkLst>
            <pc:docMk/>
            <pc:sldMk cId="1760689254" sldId="759"/>
            <ac:spMk id="5" creationId="{2459BC7E-F4DD-C04F-3ACB-B508DFA08B28}"/>
          </ac:spMkLst>
        </pc:spChg>
        <pc:spChg chg="add mod">
          <ac:chgData name="Alona Tsirulnikov" userId="4bbafd77-0cd3-4d60-af1e-94ad4b8daf43" providerId="ADAL" clId="{88FFDF4D-4FD0-48B5-9227-F43FD478BD05}" dt="2022-06-08T18:02:56.900" v="417"/>
          <ac:spMkLst>
            <pc:docMk/>
            <pc:sldMk cId="1760689254" sldId="759"/>
            <ac:spMk id="6" creationId="{D5CE83E6-0A09-0AEA-7682-DF7BB9CF5B34}"/>
          </ac:spMkLst>
        </pc:spChg>
        <pc:spChg chg="add mod">
          <ac:chgData name="Alona Tsirulnikov" userId="4bbafd77-0cd3-4d60-af1e-94ad4b8daf43" providerId="ADAL" clId="{88FFDF4D-4FD0-48B5-9227-F43FD478BD05}" dt="2022-06-08T18:02:56.900" v="417"/>
          <ac:spMkLst>
            <pc:docMk/>
            <pc:sldMk cId="1760689254" sldId="759"/>
            <ac:spMk id="7" creationId="{0AD00E1F-78BD-3D30-AE1C-7C23D8D46DA0}"/>
          </ac:spMkLst>
        </pc:spChg>
        <pc:spChg chg="add del mod">
          <ac:chgData name="Alona Tsirulnikov" userId="4bbafd77-0cd3-4d60-af1e-94ad4b8daf43" providerId="ADAL" clId="{88FFDF4D-4FD0-48B5-9227-F43FD478BD05}" dt="2022-06-08T19:32:41.263" v="2281" actId="478"/>
          <ac:spMkLst>
            <pc:docMk/>
            <pc:sldMk cId="1760689254" sldId="759"/>
            <ac:spMk id="8" creationId="{A0A57257-564E-B829-0C20-684B86189E73}"/>
          </ac:spMkLst>
        </pc:spChg>
        <pc:spChg chg="add mod">
          <ac:chgData name="Alona Tsirulnikov" userId="4bbafd77-0cd3-4d60-af1e-94ad4b8daf43" providerId="ADAL" clId="{88FFDF4D-4FD0-48B5-9227-F43FD478BD05}" dt="2022-06-08T18:02:56.900" v="417"/>
          <ac:spMkLst>
            <pc:docMk/>
            <pc:sldMk cId="1760689254" sldId="759"/>
            <ac:spMk id="11" creationId="{8BE5A832-72B9-CE0F-34AC-0E1CC99FFF64}"/>
          </ac:spMkLst>
        </pc:spChg>
        <pc:spChg chg="add mod">
          <ac:chgData name="Alona Tsirulnikov" userId="4bbafd77-0cd3-4d60-af1e-94ad4b8daf43" providerId="ADAL" clId="{88FFDF4D-4FD0-48B5-9227-F43FD478BD05}" dt="2022-06-08T19:32:41.677" v="2282"/>
          <ac:spMkLst>
            <pc:docMk/>
            <pc:sldMk cId="1760689254" sldId="759"/>
            <ac:spMk id="12" creationId="{B797832D-43B0-1F8A-B8F1-FB59E95A58BD}"/>
          </ac:spMkLst>
        </pc:spChg>
        <pc:graphicFrameChg chg="add mod">
          <ac:chgData name="Alona Tsirulnikov" userId="4bbafd77-0cd3-4d60-af1e-94ad4b8daf43" providerId="ADAL" clId="{88FFDF4D-4FD0-48B5-9227-F43FD478BD05}" dt="2022-06-08T18:02:56.900" v="417"/>
          <ac:graphicFrameMkLst>
            <pc:docMk/>
            <pc:sldMk cId="1760689254" sldId="759"/>
            <ac:graphicFrameMk id="9" creationId="{EC41213A-6E97-0854-53F6-C457D2840EE6}"/>
          </ac:graphicFrameMkLst>
        </pc:graphicFrameChg>
        <pc:graphicFrameChg chg="add mod">
          <ac:chgData name="Alona Tsirulnikov" userId="4bbafd77-0cd3-4d60-af1e-94ad4b8daf43" providerId="ADAL" clId="{88FFDF4D-4FD0-48B5-9227-F43FD478BD05}" dt="2022-06-08T18:02:56.900" v="417"/>
          <ac:graphicFrameMkLst>
            <pc:docMk/>
            <pc:sldMk cId="1760689254" sldId="759"/>
            <ac:graphicFrameMk id="10" creationId="{6B37C100-5C20-6DF2-79D5-D9C54EBFD07E}"/>
          </ac:graphicFrameMkLst>
        </pc:graphicFrameChg>
      </pc:sldChg>
      <pc:sldChg chg="addSp delSp modSp new add del mod">
        <pc:chgData name="Alona Tsirulnikov" userId="4bbafd77-0cd3-4d60-af1e-94ad4b8daf43" providerId="ADAL" clId="{88FFDF4D-4FD0-48B5-9227-F43FD478BD05}" dt="2022-06-08T19:33:08.006" v="2286" actId="1036"/>
        <pc:sldMkLst>
          <pc:docMk/>
          <pc:sldMk cId="1313599389" sldId="760"/>
        </pc:sldMkLst>
        <pc:spChg chg="del">
          <ac:chgData name="Alona Tsirulnikov" userId="4bbafd77-0cd3-4d60-af1e-94ad4b8daf43" providerId="ADAL" clId="{88FFDF4D-4FD0-48B5-9227-F43FD478BD05}" dt="2022-06-08T18:03:10.918" v="420" actId="478"/>
          <ac:spMkLst>
            <pc:docMk/>
            <pc:sldMk cId="1313599389" sldId="760"/>
            <ac:spMk id="2" creationId="{E809FAD1-8C78-5DEE-A558-414C1D7DAF0C}"/>
          </ac:spMkLst>
        </pc:spChg>
        <pc:spChg chg="del">
          <ac:chgData name="Alona Tsirulnikov" userId="4bbafd77-0cd3-4d60-af1e-94ad4b8daf43" providerId="ADAL" clId="{88FFDF4D-4FD0-48B5-9227-F43FD478BD05}" dt="2022-06-08T18:03:10.918" v="420" actId="478"/>
          <ac:spMkLst>
            <pc:docMk/>
            <pc:sldMk cId="1313599389" sldId="760"/>
            <ac:spMk id="3" creationId="{62F8F3E5-AC35-8279-1762-B27E0B35AFFC}"/>
          </ac:spMkLst>
        </pc:spChg>
        <pc:spChg chg="del">
          <ac:chgData name="Alona Tsirulnikov" userId="4bbafd77-0cd3-4d60-af1e-94ad4b8daf43" providerId="ADAL" clId="{88FFDF4D-4FD0-48B5-9227-F43FD478BD05}" dt="2022-06-08T18:03:10.918" v="420" actId="478"/>
          <ac:spMkLst>
            <pc:docMk/>
            <pc:sldMk cId="1313599389" sldId="760"/>
            <ac:spMk id="4" creationId="{B2C04C9C-308B-D202-26CD-8A77FDF4DF88}"/>
          </ac:spMkLst>
        </pc:spChg>
        <pc:spChg chg="add mod">
          <ac:chgData name="Alona Tsirulnikov" userId="4bbafd77-0cd3-4d60-af1e-94ad4b8daf43" providerId="ADAL" clId="{88FFDF4D-4FD0-48B5-9227-F43FD478BD05}" dt="2022-06-08T18:03:16.771" v="421"/>
          <ac:spMkLst>
            <pc:docMk/>
            <pc:sldMk cId="1313599389" sldId="760"/>
            <ac:spMk id="5" creationId="{BF07B2AA-E9FD-BF29-F8EA-A531BF8D07F6}"/>
          </ac:spMkLst>
        </pc:spChg>
        <pc:spChg chg="add mod">
          <ac:chgData name="Alona Tsirulnikov" userId="4bbafd77-0cd3-4d60-af1e-94ad4b8daf43" providerId="ADAL" clId="{88FFDF4D-4FD0-48B5-9227-F43FD478BD05}" dt="2022-06-08T18:03:16.771" v="421"/>
          <ac:spMkLst>
            <pc:docMk/>
            <pc:sldMk cId="1313599389" sldId="760"/>
            <ac:spMk id="7" creationId="{7488253C-8BA7-0C2C-AE74-0EEB1E52076B}"/>
          </ac:spMkLst>
        </pc:spChg>
        <pc:spChg chg="add mod">
          <ac:chgData name="Alona Tsirulnikov" userId="4bbafd77-0cd3-4d60-af1e-94ad4b8daf43" providerId="ADAL" clId="{88FFDF4D-4FD0-48B5-9227-F43FD478BD05}" dt="2022-06-08T18:03:16.771" v="421"/>
          <ac:spMkLst>
            <pc:docMk/>
            <pc:sldMk cId="1313599389" sldId="760"/>
            <ac:spMk id="8" creationId="{C051B2AD-358C-EAFD-C9BD-59A69369739C}"/>
          </ac:spMkLst>
        </pc:spChg>
        <pc:spChg chg="add del mod">
          <ac:chgData name="Alona Tsirulnikov" userId="4bbafd77-0cd3-4d60-af1e-94ad4b8daf43" providerId="ADAL" clId="{88FFDF4D-4FD0-48B5-9227-F43FD478BD05}" dt="2022-06-08T19:32:55.596" v="2283" actId="478"/>
          <ac:spMkLst>
            <pc:docMk/>
            <pc:sldMk cId="1313599389" sldId="760"/>
            <ac:spMk id="9" creationId="{D7969FAD-D504-B1A8-E067-1984070066C1}"/>
          </ac:spMkLst>
        </pc:spChg>
        <pc:spChg chg="add mod">
          <ac:chgData name="Alona Tsirulnikov" userId="4bbafd77-0cd3-4d60-af1e-94ad4b8daf43" providerId="ADAL" clId="{88FFDF4D-4FD0-48B5-9227-F43FD478BD05}" dt="2022-06-08T18:03:16.771" v="421"/>
          <ac:spMkLst>
            <pc:docMk/>
            <pc:sldMk cId="1313599389" sldId="760"/>
            <ac:spMk id="10" creationId="{7CFDC46D-58A2-6CB3-7409-734C44304243}"/>
          </ac:spMkLst>
        </pc:spChg>
        <pc:spChg chg="add mod">
          <ac:chgData name="Alona Tsirulnikov" userId="4bbafd77-0cd3-4d60-af1e-94ad4b8daf43" providerId="ADAL" clId="{88FFDF4D-4FD0-48B5-9227-F43FD478BD05}" dt="2022-06-08T18:03:16.771" v="421"/>
          <ac:spMkLst>
            <pc:docMk/>
            <pc:sldMk cId="1313599389" sldId="760"/>
            <ac:spMk id="11" creationId="{1963289A-84A9-A4EE-0383-E89DE012AF19}"/>
          </ac:spMkLst>
        </pc:spChg>
        <pc:spChg chg="add mod">
          <ac:chgData name="Alona Tsirulnikov" userId="4bbafd77-0cd3-4d60-af1e-94ad4b8daf43" providerId="ADAL" clId="{88FFDF4D-4FD0-48B5-9227-F43FD478BD05}" dt="2022-06-08T18:03:16.771" v="421"/>
          <ac:spMkLst>
            <pc:docMk/>
            <pc:sldMk cId="1313599389" sldId="760"/>
            <ac:spMk id="14" creationId="{BA1E4418-5421-F787-64BD-86757BF50930}"/>
          </ac:spMkLst>
        </pc:spChg>
        <pc:spChg chg="add mod">
          <ac:chgData name="Alona Tsirulnikov" userId="4bbafd77-0cd3-4d60-af1e-94ad4b8daf43" providerId="ADAL" clId="{88FFDF4D-4FD0-48B5-9227-F43FD478BD05}" dt="2022-06-08T18:03:16.771" v="421"/>
          <ac:spMkLst>
            <pc:docMk/>
            <pc:sldMk cId="1313599389" sldId="760"/>
            <ac:spMk id="15" creationId="{8DB76EE0-5BBE-2479-7E78-9F31F0854664}"/>
          </ac:spMkLst>
        </pc:spChg>
        <pc:spChg chg="add mod">
          <ac:chgData name="Alona Tsirulnikov" userId="4bbafd77-0cd3-4d60-af1e-94ad4b8daf43" providerId="ADAL" clId="{88FFDF4D-4FD0-48B5-9227-F43FD478BD05}" dt="2022-06-08T18:03:16.771" v="421"/>
          <ac:spMkLst>
            <pc:docMk/>
            <pc:sldMk cId="1313599389" sldId="760"/>
            <ac:spMk id="16" creationId="{443370A3-BDB4-0494-224B-DB0FB8E1D6CE}"/>
          </ac:spMkLst>
        </pc:spChg>
        <pc:spChg chg="add mod">
          <ac:chgData name="Alona Tsirulnikov" userId="4bbafd77-0cd3-4d60-af1e-94ad4b8daf43" providerId="ADAL" clId="{88FFDF4D-4FD0-48B5-9227-F43FD478BD05}" dt="2022-06-08T18:03:16.771" v="421"/>
          <ac:spMkLst>
            <pc:docMk/>
            <pc:sldMk cId="1313599389" sldId="760"/>
            <ac:spMk id="17" creationId="{998FA018-F81C-0E9A-6267-2EB79BA21EF0}"/>
          </ac:spMkLst>
        </pc:spChg>
        <pc:spChg chg="add mod">
          <ac:chgData name="Alona Tsirulnikov" userId="4bbafd77-0cd3-4d60-af1e-94ad4b8daf43" providerId="ADAL" clId="{88FFDF4D-4FD0-48B5-9227-F43FD478BD05}" dt="2022-06-08T18:03:16.771" v="421"/>
          <ac:spMkLst>
            <pc:docMk/>
            <pc:sldMk cId="1313599389" sldId="760"/>
            <ac:spMk id="18" creationId="{639648F9-98EB-FAAE-C450-8EEC56D6FE01}"/>
          </ac:spMkLst>
        </pc:spChg>
        <pc:spChg chg="add mod">
          <ac:chgData name="Alona Tsirulnikov" userId="4bbafd77-0cd3-4d60-af1e-94ad4b8daf43" providerId="ADAL" clId="{88FFDF4D-4FD0-48B5-9227-F43FD478BD05}" dt="2022-06-08T18:03:16.771" v="421"/>
          <ac:spMkLst>
            <pc:docMk/>
            <pc:sldMk cId="1313599389" sldId="760"/>
            <ac:spMk id="19" creationId="{C6955BFE-196D-CE42-1959-8748BDEC4908}"/>
          </ac:spMkLst>
        </pc:spChg>
        <pc:spChg chg="add mod">
          <ac:chgData name="Alona Tsirulnikov" userId="4bbafd77-0cd3-4d60-af1e-94ad4b8daf43" providerId="ADAL" clId="{88FFDF4D-4FD0-48B5-9227-F43FD478BD05}" dt="2022-06-08T18:03:16.771" v="421"/>
          <ac:spMkLst>
            <pc:docMk/>
            <pc:sldMk cId="1313599389" sldId="760"/>
            <ac:spMk id="20" creationId="{4B0D56F2-0577-5956-4C6B-112448C0709F}"/>
          </ac:spMkLst>
        </pc:spChg>
        <pc:spChg chg="add mod">
          <ac:chgData name="Alona Tsirulnikov" userId="4bbafd77-0cd3-4d60-af1e-94ad4b8daf43" providerId="ADAL" clId="{88FFDF4D-4FD0-48B5-9227-F43FD478BD05}" dt="2022-06-08T19:33:08.006" v="2286" actId="1036"/>
          <ac:spMkLst>
            <pc:docMk/>
            <pc:sldMk cId="1313599389" sldId="760"/>
            <ac:spMk id="22" creationId="{B69C7FF7-7186-D924-9D50-42A39B480281}"/>
          </ac:spMkLst>
        </pc:spChg>
        <pc:graphicFrameChg chg="add mod">
          <ac:chgData name="Alona Tsirulnikov" userId="4bbafd77-0cd3-4d60-af1e-94ad4b8daf43" providerId="ADAL" clId="{88FFDF4D-4FD0-48B5-9227-F43FD478BD05}" dt="2022-06-08T18:03:16.771" v="421"/>
          <ac:graphicFrameMkLst>
            <pc:docMk/>
            <pc:sldMk cId="1313599389" sldId="760"/>
            <ac:graphicFrameMk id="12" creationId="{3CF0668F-AA19-614A-7377-D820B0C8C79F}"/>
          </ac:graphicFrameMkLst>
        </pc:graphicFrameChg>
        <pc:graphicFrameChg chg="add mod">
          <ac:chgData name="Alona Tsirulnikov" userId="4bbafd77-0cd3-4d60-af1e-94ad4b8daf43" providerId="ADAL" clId="{88FFDF4D-4FD0-48B5-9227-F43FD478BD05}" dt="2022-06-08T18:03:16.771" v="421"/>
          <ac:graphicFrameMkLst>
            <pc:docMk/>
            <pc:sldMk cId="1313599389" sldId="760"/>
            <ac:graphicFrameMk id="13" creationId="{8DF93521-2E8E-9C65-9B91-B102D4D6CC73}"/>
          </ac:graphicFrameMkLst>
        </pc:graphicFrameChg>
        <pc:picChg chg="add mod">
          <ac:chgData name="Alona Tsirulnikov" userId="4bbafd77-0cd3-4d60-af1e-94ad4b8daf43" providerId="ADAL" clId="{88FFDF4D-4FD0-48B5-9227-F43FD478BD05}" dt="2022-06-08T18:03:16.771" v="421"/>
          <ac:picMkLst>
            <pc:docMk/>
            <pc:sldMk cId="1313599389" sldId="760"/>
            <ac:picMk id="6" creationId="{F277DE39-FBD3-6602-5E49-7AB69BAA0783}"/>
          </ac:picMkLst>
        </pc:picChg>
        <pc:picChg chg="add mod">
          <ac:chgData name="Alona Tsirulnikov" userId="4bbafd77-0cd3-4d60-af1e-94ad4b8daf43" providerId="ADAL" clId="{88FFDF4D-4FD0-48B5-9227-F43FD478BD05}" dt="2022-06-08T18:03:16.771" v="421"/>
          <ac:picMkLst>
            <pc:docMk/>
            <pc:sldMk cId="1313599389" sldId="760"/>
            <ac:picMk id="21" creationId="{81515564-62BC-3576-F392-EF56D24D41B8}"/>
          </ac:picMkLst>
        </pc:picChg>
      </pc:sldChg>
      <pc:sldChg chg="addSp delSp modSp new add del mod">
        <pc:chgData name="Alona Tsirulnikov" userId="4bbafd77-0cd3-4d60-af1e-94ad4b8daf43" providerId="ADAL" clId="{88FFDF4D-4FD0-48B5-9227-F43FD478BD05}" dt="2022-06-08T18:04:26.708" v="441" actId="47"/>
        <pc:sldMkLst>
          <pc:docMk/>
          <pc:sldMk cId="170897935" sldId="761"/>
        </pc:sldMkLst>
        <pc:spChg chg="del">
          <ac:chgData name="Alona Tsirulnikov" userId="4bbafd77-0cd3-4d60-af1e-94ad4b8daf43" providerId="ADAL" clId="{88FFDF4D-4FD0-48B5-9227-F43FD478BD05}" dt="2022-06-08T18:03:26.436" v="424" actId="478"/>
          <ac:spMkLst>
            <pc:docMk/>
            <pc:sldMk cId="170897935" sldId="761"/>
            <ac:spMk id="2" creationId="{01B12D4D-AD57-1C9F-8231-83C04BA310A2}"/>
          </ac:spMkLst>
        </pc:spChg>
        <pc:spChg chg="del">
          <ac:chgData name="Alona Tsirulnikov" userId="4bbafd77-0cd3-4d60-af1e-94ad4b8daf43" providerId="ADAL" clId="{88FFDF4D-4FD0-48B5-9227-F43FD478BD05}" dt="2022-06-08T18:03:26.436" v="424" actId="478"/>
          <ac:spMkLst>
            <pc:docMk/>
            <pc:sldMk cId="170897935" sldId="761"/>
            <ac:spMk id="3" creationId="{4F43E141-ED39-090E-629F-5241FE7841DB}"/>
          </ac:spMkLst>
        </pc:spChg>
        <pc:spChg chg="del">
          <ac:chgData name="Alona Tsirulnikov" userId="4bbafd77-0cd3-4d60-af1e-94ad4b8daf43" providerId="ADAL" clId="{88FFDF4D-4FD0-48B5-9227-F43FD478BD05}" dt="2022-06-08T18:03:26.436" v="424" actId="478"/>
          <ac:spMkLst>
            <pc:docMk/>
            <pc:sldMk cId="170897935" sldId="761"/>
            <ac:spMk id="4" creationId="{3B84F7F5-88F8-7248-F507-68F1EE1A84FB}"/>
          </ac:spMkLst>
        </pc:spChg>
        <pc:spChg chg="add mod">
          <ac:chgData name="Alona Tsirulnikov" userId="4bbafd77-0cd3-4d60-af1e-94ad4b8daf43" providerId="ADAL" clId="{88FFDF4D-4FD0-48B5-9227-F43FD478BD05}" dt="2022-06-08T18:03:35.678" v="425"/>
          <ac:spMkLst>
            <pc:docMk/>
            <pc:sldMk cId="170897935" sldId="761"/>
            <ac:spMk id="6" creationId="{2E0078E3-EED5-737C-2A1B-CC0337F3F218}"/>
          </ac:spMkLst>
        </pc:spChg>
        <pc:spChg chg="add mod">
          <ac:chgData name="Alona Tsirulnikov" userId="4bbafd77-0cd3-4d60-af1e-94ad4b8daf43" providerId="ADAL" clId="{88FFDF4D-4FD0-48B5-9227-F43FD478BD05}" dt="2022-06-08T18:03:35.678" v="425"/>
          <ac:spMkLst>
            <pc:docMk/>
            <pc:sldMk cId="170897935" sldId="761"/>
            <ac:spMk id="7" creationId="{63F39D29-28CB-1AAC-05BB-901450BAA653}"/>
          </ac:spMkLst>
        </pc:spChg>
        <pc:spChg chg="add mod">
          <ac:chgData name="Alona Tsirulnikov" userId="4bbafd77-0cd3-4d60-af1e-94ad4b8daf43" providerId="ADAL" clId="{88FFDF4D-4FD0-48B5-9227-F43FD478BD05}" dt="2022-06-08T18:03:35.678" v="425"/>
          <ac:spMkLst>
            <pc:docMk/>
            <pc:sldMk cId="170897935" sldId="761"/>
            <ac:spMk id="8" creationId="{CD7545D1-7274-D504-6373-65842E49AB61}"/>
          </ac:spMkLst>
        </pc:spChg>
        <pc:spChg chg="add mod">
          <ac:chgData name="Alona Tsirulnikov" userId="4bbafd77-0cd3-4d60-af1e-94ad4b8daf43" providerId="ADAL" clId="{88FFDF4D-4FD0-48B5-9227-F43FD478BD05}" dt="2022-06-08T18:03:35.678" v="425"/>
          <ac:spMkLst>
            <pc:docMk/>
            <pc:sldMk cId="170897935" sldId="761"/>
            <ac:spMk id="9" creationId="{7F3636F0-69E4-7AFF-467C-558AA9BEE1D7}"/>
          </ac:spMkLst>
        </pc:spChg>
        <pc:spChg chg="add mod">
          <ac:chgData name="Alona Tsirulnikov" userId="4bbafd77-0cd3-4d60-af1e-94ad4b8daf43" providerId="ADAL" clId="{88FFDF4D-4FD0-48B5-9227-F43FD478BD05}" dt="2022-06-08T18:03:35.678" v="425"/>
          <ac:spMkLst>
            <pc:docMk/>
            <pc:sldMk cId="170897935" sldId="761"/>
            <ac:spMk id="12" creationId="{A9622376-DBC8-4D44-130B-3017DB444D57}"/>
          </ac:spMkLst>
        </pc:spChg>
        <pc:picChg chg="add mod">
          <ac:chgData name="Alona Tsirulnikov" userId="4bbafd77-0cd3-4d60-af1e-94ad4b8daf43" providerId="ADAL" clId="{88FFDF4D-4FD0-48B5-9227-F43FD478BD05}" dt="2022-06-08T18:03:35.678" v="425"/>
          <ac:picMkLst>
            <pc:docMk/>
            <pc:sldMk cId="170897935" sldId="761"/>
            <ac:picMk id="5" creationId="{7905D557-1E5D-0722-E6C1-D25F4DA54C63}"/>
          </ac:picMkLst>
        </pc:picChg>
        <pc:picChg chg="add mod">
          <ac:chgData name="Alona Tsirulnikov" userId="4bbafd77-0cd3-4d60-af1e-94ad4b8daf43" providerId="ADAL" clId="{88FFDF4D-4FD0-48B5-9227-F43FD478BD05}" dt="2022-06-08T18:03:35.678" v="425"/>
          <ac:picMkLst>
            <pc:docMk/>
            <pc:sldMk cId="170897935" sldId="761"/>
            <ac:picMk id="10" creationId="{97CD6FDD-6C54-C747-93EC-A1ED85813709}"/>
          </ac:picMkLst>
        </pc:picChg>
        <pc:picChg chg="add mod">
          <ac:chgData name="Alona Tsirulnikov" userId="4bbafd77-0cd3-4d60-af1e-94ad4b8daf43" providerId="ADAL" clId="{88FFDF4D-4FD0-48B5-9227-F43FD478BD05}" dt="2022-06-08T18:03:35.678" v="425"/>
          <ac:picMkLst>
            <pc:docMk/>
            <pc:sldMk cId="170897935" sldId="761"/>
            <ac:picMk id="11" creationId="{85702650-1CDE-B978-9EA0-C0B66A49FFAC}"/>
          </ac:picMkLst>
        </pc:picChg>
      </pc:sldChg>
      <pc:sldChg chg="addSp delSp modSp new add del mod">
        <pc:chgData name="Alona Tsirulnikov" userId="4bbafd77-0cd3-4d60-af1e-94ad4b8daf43" providerId="ADAL" clId="{88FFDF4D-4FD0-48B5-9227-F43FD478BD05}" dt="2022-06-08T19:33:41.600" v="2306" actId="20577"/>
        <pc:sldMkLst>
          <pc:docMk/>
          <pc:sldMk cId="3364587106" sldId="762"/>
        </pc:sldMkLst>
        <pc:spChg chg="del">
          <ac:chgData name="Alona Tsirulnikov" userId="4bbafd77-0cd3-4d60-af1e-94ad4b8daf43" providerId="ADAL" clId="{88FFDF4D-4FD0-48B5-9227-F43FD478BD05}" dt="2022-06-08T18:03:41.471" v="428" actId="478"/>
          <ac:spMkLst>
            <pc:docMk/>
            <pc:sldMk cId="3364587106" sldId="762"/>
            <ac:spMk id="2" creationId="{557C2A70-0850-251A-5F0E-237E0C996E08}"/>
          </ac:spMkLst>
        </pc:spChg>
        <pc:spChg chg="del">
          <ac:chgData name="Alona Tsirulnikov" userId="4bbafd77-0cd3-4d60-af1e-94ad4b8daf43" providerId="ADAL" clId="{88FFDF4D-4FD0-48B5-9227-F43FD478BD05}" dt="2022-06-08T18:03:41.471" v="428" actId="478"/>
          <ac:spMkLst>
            <pc:docMk/>
            <pc:sldMk cId="3364587106" sldId="762"/>
            <ac:spMk id="3" creationId="{ED9C006C-172E-DD75-C60D-199C18135D79}"/>
          </ac:spMkLst>
        </pc:spChg>
        <pc:spChg chg="del">
          <ac:chgData name="Alona Tsirulnikov" userId="4bbafd77-0cd3-4d60-af1e-94ad4b8daf43" providerId="ADAL" clId="{88FFDF4D-4FD0-48B5-9227-F43FD478BD05}" dt="2022-06-08T18:03:41.471" v="428" actId="478"/>
          <ac:spMkLst>
            <pc:docMk/>
            <pc:sldMk cId="3364587106" sldId="762"/>
            <ac:spMk id="4" creationId="{06A28082-E91C-C858-4957-C098A890DF49}"/>
          </ac:spMkLst>
        </pc:spChg>
        <pc:spChg chg="add del mod">
          <ac:chgData name="Alona Tsirulnikov" userId="4bbafd77-0cd3-4d60-af1e-94ad4b8daf43" providerId="ADAL" clId="{88FFDF4D-4FD0-48B5-9227-F43FD478BD05}" dt="2022-06-08T19:33:33.414" v="2287" actId="478"/>
          <ac:spMkLst>
            <pc:docMk/>
            <pc:sldMk cId="3364587106" sldId="762"/>
            <ac:spMk id="5" creationId="{CE3661B7-F4AB-D50D-5380-F54D36ED8346}"/>
          </ac:spMkLst>
        </pc:spChg>
        <pc:spChg chg="add mod">
          <ac:chgData name="Alona Tsirulnikov" userId="4bbafd77-0cd3-4d60-af1e-94ad4b8daf43" providerId="ADAL" clId="{88FFDF4D-4FD0-48B5-9227-F43FD478BD05}" dt="2022-06-08T19:33:41.600" v="2306" actId="20577"/>
          <ac:spMkLst>
            <pc:docMk/>
            <pc:sldMk cId="3364587106" sldId="762"/>
            <ac:spMk id="7" creationId="{225504D9-09A5-B7EE-9150-0E35F48976A3}"/>
          </ac:spMkLst>
        </pc:spChg>
        <pc:graphicFrameChg chg="add mod">
          <ac:chgData name="Alona Tsirulnikov" userId="4bbafd77-0cd3-4d60-af1e-94ad4b8daf43" providerId="ADAL" clId="{88FFDF4D-4FD0-48B5-9227-F43FD478BD05}" dt="2022-06-08T18:03:48.508" v="429"/>
          <ac:graphicFrameMkLst>
            <pc:docMk/>
            <pc:sldMk cId="3364587106" sldId="762"/>
            <ac:graphicFrameMk id="6" creationId="{25319D80-C6E8-9842-1388-539759086EBC}"/>
          </ac:graphicFrameMkLst>
        </pc:graphicFrameChg>
      </pc:sldChg>
      <pc:sldChg chg="addSp delSp modSp new add del mod">
        <pc:chgData name="Alona Tsirulnikov" userId="4bbafd77-0cd3-4d60-af1e-94ad4b8daf43" providerId="ADAL" clId="{88FFDF4D-4FD0-48B5-9227-F43FD478BD05}" dt="2022-06-08T19:34:36.569" v="2329" actId="20577"/>
        <pc:sldMkLst>
          <pc:docMk/>
          <pc:sldMk cId="4081783242" sldId="763"/>
        </pc:sldMkLst>
        <pc:spChg chg="del">
          <ac:chgData name="Alona Tsirulnikov" userId="4bbafd77-0cd3-4d60-af1e-94ad4b8daf43" providerId="ADAL" clId="{88FFDF4D-4FD0-48B5-9227-F43FD478BD05}" dt="2022-06-08T18:03:55.181" v="432" actId="478"/>
          <ac:spMkLst>
            <pc:docMk/>
            <pc:sldMk cId="4081783242" sldId="763"/>
            <ac:spMk id="2" creationId="{D1D97D22-956A-69FD-2C91-84949F752FF3}"/>
          </ac:spMkLst>
        </pc:spChg>
        <pc:spChg chg="del">
          <ac:chgData name="Alona Tsirulnikov" userId="4bbafd77-0cd3-4d60-af1e-94ad4b8daf43" providerId="ADAL" clId="{88FFDF4D-4FD0-48B5-9227-F43FD478BD05}" dt="2022-06-08T18:03:55.181" v="432" actId="478"/>
          <ac:spMkLst>
            <pc:docMk/>
            <pc:sldMk cId="4081783242" sldId="763"/>
            <ac:spMk id="3" creationId="{1CF3F46D-BDB5-0FCD-6D8C-C1DB3A4070BF}"/>
          </ac:spMkLst>
        </pc:spChg>
        <pc:spChg chg="del">
          <ac:chgData name="Alona Tsirulnikov" userId="4bbafd77-0cd3-4d60-af1e-94ad4b8daf43" providerId="ADAL" clId="{88FFDF4D-4FD0-48B5-9227-F43FD478BD05}" dt="2022-06-08T18:03:55.181" v="432" actId="478"/>
          <ac:spMkLst>
            <pc:docMk/>
            <pc:sldMk cId="4081783242" sldId="763"/>
            <ac:spMk id="4" creationId="{627561C7-8736-5AA3-3B2E-ED9765EB8F34}"/>
          </ac:spMkLst>
        </pc:spChg>
        <pc:spChg chg="add mod">
          <ac:chgData name="Alona Tsirulnikov" userId="4bbafd77-0cd3-4d60-af1e-94ad4b8daf43" providerId="ADAL" clId="{88FFDF4D-4FD0-48B5-9227-F43FD478BD05}" dt="2022-06-08T18:04:08.902" v="433"/>
          <ac:spMkLst>
            <pc:docMk/>
            <pc:sldMk cId="4081783242" sldId="763"/>
            <ac:spMk id="5" creationId="{653C464D-CE5F-16A8-5149-8AF802F451C2}"/>
          </ac:spMkLst>
        </pc:spChg>
        <pc:spChg chg="add mod">
          <ac:chgData name="Alona Tsirulnikov" userId="4bbafd77-0cd3-4d60-af1e-94ad4b8daf43" providerId="ADAL" clId="{88FFDF4D-4FD0-48B5-9227-F43FD478BD05}" dt="2022-06-08T19:34:36.569" v="2329" actId="20577"/>
          <ac:spMkLst>
            <pc:docMk/>
            <pc:sldMk cId="4081783242" sldId="763"/>
            <ac:spMk id="6" creationId="{BE19A3EC-7C47-C23A-0E59-C92BC332F928}"/>
          </ac:spMkLst>
        </pc:spChg>
        <pc:spChg chg="add mod">
          <ac:chgData name="Alona Tsirulnikov" userId="4bbafd77-0cd3-4d60-af1e-94ad4b8daf43" providerId="ADAL" clId="{88FFDF4D-4FD0-48B5-9227-F43FD478BD05}" dt="2022-06-08T18:04:08.902" v="433"/>
          <ac:spMkLst>
            <pc:docMk/>
            <pc:sldMk cId="4081783242" sldId="763"/>
            <ac:spMk id="7" creationId="{E2A03996-1C7D-457E-E700-7828667A664E}"/>
          </ac:spMkLst>
        </pc:spChg>
        <pc:picChg chg="add mod">
          <ac:chgData name="Alona Tsirulnikov" userId="4bbafd77-0cd3-4d60-af1e-94ad4b8daf43" providerId="ADAL" clId="{88FFDF4D-4FD0-48B5-9227-F43FD478BD05}" dt="2022-06-08T18:04:08.902" v="433"/>
          <ac:picMkLst>
            <pc:docMk/>
            <pc:sldMk cId="4081783242" sldId="763"/>
            <ac:picMk id="8" creationId="{43CDE281-8B62-3669-764B-45A2E16B1BB9}"/>
          </ac:picMkLst>
        </pc:picChg>
        <pc:picChg chg="add mod">
          <ac:chgData name="Alona Tsirulnikov" userId="4bbafd77-0cd3-4d60-af1e-94ad4b8daf43" providerId="ADAL" clId="{88FFDF4D-4FD0-48B5-9227-F43FD478BD05}" dt="2022-06-08T18:04:08.902" v="433"/>
          <ac:picMkLst>
            <pc:docMk/>
            <pc:sldMk cId="4081783242" sldId="763"/>
            <ac:picMk id="9" creationId="{2D734800-FF54-43E0-D52F-531A42943FF1}"/>
          </ac:picMkLst>
        </pc:picChg>
      </pc:sldChg>
      <pc:sldChg chg="addSp delSp modSp new add del mod addCm">
        <pc:chgData name="Alona Tsirulnikov" userId="4bbafd77-0cd3-4d60-af1e-94ad4b8daf43" providerId="ADAL" clId="{88FFDF4D-4FD0-48B5-9227-F43FD478BD05}" dt="2022-06-08T19:36:55.105" v="2361"/>
        <pc:sldMkLst>
          <pc:docMk/>
          <pc:sldMk cId="130570022" sldId="764"/>
        </pc:sldMkLst>
        <pc:spChg chg="del">
          <ac:chgData name="Alona Tsirulnikov" userId="4bbafd77-0cd3-4d60-af1e-94ad4b8daf43" providerId="ADAL" clId="{88FFDF4D-4FD0-48B5-9227-F43FD478BD05}" dt="2022-06-08T18:04:13.977" v="436" actId="478"/>
          <ac:spMkLst>
            <pc:docMk/>
            <pc:sldMk cId="130570022" sldId="764"/>
            <ac:spMk id="2" creationId="{99E4C1C0-7056-B078-9559-FF08DEEA8DE3}"/>
          </ac:spMkLst>
        </pc:spChg>
        <pc:spChg chg="del">
          <ac:chgData name="Alona Tsirulnikov" userId="4bbafd77-0cd3-4d60-af1e-94ad4b8daf43" providerId="ADAL" clId="{88FFDF4D-4FD0-48B5-9227-F43FD478BD05}" dt="2022-06-08T18:04:13.977" v="436" actId="478"/>
          <ac:spMkLst>
            <pc:docMk/>
            <pc:sldMk cId="130570022" sldId="764"/>
            <ac:spMk id="3" creationId="{E10D3113-B3F9-1AC2-AECF-3F5AE70D92B3}"/>
          </ac:spMkLst>
        </pc:spChg>
        <pc:spChg chg="del">
          <ac:chgData name="Alona Tsirulnikov" userId="4bbafd77-0cd3-4d60-af1e-94ad4b8daf43" providerId="ADAL" clId="{88FFDF4D-4FD0-48B5-9227-F43FD478BD05}" dt="2022-06-08T18:04:13.977" v="436" actId="478"/>
          <ac:spMkLst>
            <pc:docMk/>
            <pc:sldMk cId="130570022" sldId="764"/>
            <ac:spMk id="4" creationId="{A788CD21-B648-9171-A94A-047867EDD3CA}"/>
          </ac:spMkLst>
        </pc:spChg>
        <pc:spChg chg="add del mod">
          <ac:chgData name="Alona Tsirulnikov" userId="4bbafd77-0cd3-4d60-af1e-94ad4b8daf43" providerId="ADAL" clId="{88FFDF4D-4FD0-48B5-9227-F43FD478BD05}" dt="2022-06-08T19:34:51.693" v="2330" actId="478"/>
          <ac:spMkLst>
            <pc:docMk/>
            <pc:sldMk cId="130570022" sldId="764"/>
            <ac:spMk id="5" creationId="{817CBFD5-848C-B0B2-B9D6-6744E962226D}"/>
          </ac:spMkLst>
        </pc:spChg>
        <pc:spChg chg="add mod">
          <ac:chgData name="Alona Tsirulnikov" userId="4bbafd77-0cd3-4d60-af1e-94ad4b8daf43" providerId="ADAL" clId="{88FFDF4D-4FD0-48B5-9227-F43FD478BD05}" dt="2022-06-08T19:36:37.658" v="2360" actId="1076"/>
          <ac:spMkLst>
            <pc:docMk/>
            <pc:sldMk cId="130570022" sldId="764"/>
            <ac:spMk id="6" creationId="{CFA06E4F-7F9E-859D-5229-F1F2C65AF657}"/>
          </ac:spMkLst>
        </pc:spChg>
        <pc:spChg chg="add mod">
          <ac:chgData name="Alona Tsirulnikov" userId="4bbafd77-0cd3-4d60-af1e-94ad4b8daf43" providerId="ADAL" clId="{88FFDF4D-4FD0-48B5-9227-F43FD478BD05}" dt="2022-06-08T19:34:52.418" v="2331"/>
          <ac:spMkLst>
            <pc:docMk/>
            <pc:sldMk cId="130570022" sldId="764"/>
            <ac:spMk id="8" creationId="{D8C5BA6B-8763-1A48-9100-DF0052718737}"/>
          </ac:spMkLst>
        </pc:spChg>
        <pc:picChg chg="add mod">
          <ac:chgData name="Alona Tsirulnikov" userId="4bbafd77-0cd3-4d60-af1e-94ad4b8daf43" providerId="ADAL" clId="{88FFDF4D-4FD0-48B5-9227-F43FD478BD05}" dt="2022-06-08T18:04:21.368" v="437"/>
          <ac:picMkLst>
            <pc:docMk/>
            <pc:sldMk cId="130570022" sldId="764"/>
            <ac:picMk id="7" creationId="{C91FEDEE-340E-546A-5628-3E569840BB42}"/>
          </ac:picMkLst>
        </pc:picChg>
      </pc:sldChg>
      <pc:sldChg chg="addSp delSp modSp new add del mod addCm">
        <pc:chgData name="Alona Tsirulnikov" userId="4bbafd77-0cd3-4d60-af1e-94ad4b8daf43" providerId="ADAL" clId="{88FFDF4D-4FD0-48B5-9227-F43FD478BD05}" dt="2022-06-08T19:37:29.630" v="2366"/>
        <pc:sldMkLst>
          <pc:docMk/>
          <pc:sldMk cId="1112294650" sldId="765"/>
        </pc:sldMkLst>
        <pc:spChg chg="del">
          <ac:chgData name="Alona Tsirulnikov" userId="4bbafd77-0cd3-4d60-af1e-94ad4b8daf43" providerId="ADAL" clId="{88FFDF4D-4FD0-48B5-9227-F43FD478BD05}" dt="2022-06-08T18:04:38.250" v="442" actId="478"/>
          <ac:spMkLst>
            <pc:docMk/>
            <pc:sldMk cId="1112294650" sldId="765"/>
            <ac:spMk id="2" creationId="{E555BE1C-0E37-AC96-4304-D3933449E9C0}"/>
          </ac:spMkLst>
        </pc:spChg>
        <pc:spChg chg="del">
          <ac:chgData name="Alona Tsirulnikov" userId="4bbafd77-0cd3-4d60-af1e-94ad4b8daf43" providerId="ADAL" clId="{88FFDF4D-4FD0-48B5-9227-F43FD478BD05}" dt="2022-06-08T18:04:38.250" v="442" actId="478"/>
          <ac:spMkLst>
            <pc:docMk/>
            <pc:sldMk cId="1112294650" sldId="765"/>
            <ac:spMk id="3" creationId="{67CEA1D6-0A32-1F1A-D435-7C79DD949860}"/>
          </ac:spMkLst>
        </pc:spChg>
        <pc:spChg chg="del">
          <ac:chgData name="Alona Tsirulnikov" userId="4bbafd77-0cd3-4d60-af1e-94ad4b8daf43" providerId="ADAL" clId="{88FFDF4D-4FD0-48B5-9227-F43FD478BD05}" dt="2022-06-08T18:04:38.250" v="442" actId="478"/>
          <ac:spMkLst>
            <pc:docMk/>
            <pc:sldMk cId="1112294650" sldId="765"/>
            <ac:spMk id="4" creationId="{B6960115-834B-FADA-28BD-B6E761C09432}"/>
          </ac:spMkLst>
        </pc:spChg>
        <pc:spChg chg="add mod">
          <ac:chgData name="Alona Tsirulnikov" userId="4bbafd77-0cd3-4d60-af1e-94ad4b8daf43" providerId="ADAL" clId="{88FFDF4D-4FD0-48B5-9227-F43FD478BD05}" dt="2022-06-08T18:04:48.016" v="445"/>
          <ac:spMkLst>
            <pc:docMk/>
            <pc:sldMk cId="1112294650" sldId="765"/>
            <ac:spMk id="5" creationId="{5DF46989-77DB-4DF3-A086-A0BE655EF8E1}"/>
          </ac:spMkLst>
        </pc:spChg>
        <pc:spChg chg="add del mod">
          <ac:chgData name="Alona Tsirulnikov" userId="4bbafd77-0cd3-4d60-af1e-94ad4b8daf43" providerId="ADAL" clId="{88FFDF4D-4FD0-48B5-9227-F43FD478BD05}" dt="2022-06-08T19:37:11.076" v="2364" actId="478"/>
          <ac:spMkLst>
            <pc:docMk/>
            <pc:sldMk cId="1112294650" sldId="765"/>
            <ac:spMk id="6" creationId="{EBEFC93E-2B05-BE6A-BA4F-F2321B6453F7}"/>
          </ac:spMkLst>
        </pc:spChg>
        <pc:spChg chg="add del mod">
          <ac:chgData name="Alona Tsirulnikov" userId="4bbafd77-0cd3-4d60-af1e-94ad4b8daf43" providerId="ADAL" clId="{88FFDF4D-4FD0-48B5-9227-F43FD478BD05}" dt="2022-06-08T19:37:09.880" v="2363"/>
          <ac:spMkLst>
            <pc:docMk/>
            <pc:sldMk cId="1112294650" sldId="765"/>
            <ac:spMk id="9" creationId="{26B10B99-B050-55A2-16D6-FB1E02C9A124}"/>
          </ac:spMkLst>
        </pc:spChg>
        <pc:spChg chg="add mod">
          <ac:chgData name="Alona Tsirulnikov" userId="4bbafd77-0cd3-4d60-af1e-94ad4b8daf43" providerId="ADAL" clId="{88FFDF4D-4FD0-48B5-9227-F43FD478BD05}" dt="2022-06-08T19:37:11.932" v="2365"/>
          <ac:spMkLst>
            <pc:docMk/>
            <pc:sldMk cId="1112294650" sldId="765"/>
            <ac:spMk id="10" creationId="{09123274-C898-C076-5208-525823C2E95F}"/>
          </ac:spMkLst>
        </pc:spChg>
        <pc:graphicFrameChg chg="add mod">
          <ac:chgData name="Alona Tsirulnikov" userId="4bbafd77-0cd3-4d60-af1e-94ad4b8daf43" providerId="ADAL" clId="{88FFDF4D-4FD0-48B5-9227-F43FD478BD05}" dt="2022-06-08T18:04:48.016" v="445"/>
          <ac:graphicFrameMkLst>
            <pc:docMk/>
            <pc:sldMk cId="1112294650" sldId="765"/>
            <ac:graphicFrameMk id="7" creationId="{F1196521-1B05-185C-555C-6CD308CDFDC1}"/>
          </ac:graphicFrameMkLst>
        </pc:graphicFrameChg>
        <pc:graphicFrameChg chg="add mod">
          <ac:chgData name="Alona Tsirulnikov" userId="4bbafd77-0cd3-4d60-af1e-94ad4b8daf43" providerId="ADAL" clId="{88FFDF4D-4FD0-48B5-9227-F43FD478BD05}" dt="2022-06-08T18:04:48.016" v="445"/>
          <ac:graphicFrameMkLst>
            <pc:docMk/>
            <pc:sldMk cId="1112294650" sldId="765"/>
            <ac:graphicFrameMk id="8" creationId="{79987B8F-C744-DBCC-096F-B87CF208DB3A}"/>
          </ac:graphicFrameMkLst>
        </pc:graphicFrameChg>
      </pc:sldChg>
      <pc:sldChg chg="addSp delSp modSp new mod">
        <pc:chgData name="Alona Tsirulnikov" userId="4bbafd77-0cd3-4d60-af1e-94ad4b8daf43" providerId="ADAL" clId="{88FFDF4D-4FD0-48B5-9227-F43FD478BD05}" dt="2022-06-08T19:38:28.846" v="2379" actId="14100"/>
        <pc:sldMkLst>
          <pc:docMk/>
          <pc:sldMk cId="231620520" sldId="766"/>
        </pc:sldMkLst>
        <pc:spChg chg="del">
          <ac:chgData name="Alona Tsirulnikov" userId="4bbafd77-0cd3-4d60-af1e-94ad4b8daf43" providerId="ADAL" clId="{88FFDF4D-4FD0-48B5-9227-F43FD478BD05}" dt="2022-06-08T18:04:53.743" v="448" actId="478"/>
          <ac:spMkLst>
            <pc:docMk/>
            <pc:sldMk cId="231620520" sldId="766"/>
            <ac:spMk id="2" creationId="{F18E4B10-2611-D785-807C-8D3276575236}"/>
          </ac:spMkLst>
        </pc:spChg>
        <pc:spChg chg="del">
          <ac:chgData name="Alona Tsirulnikov" userId="4bbafd77-0cd3-4d60-af1e-94ad4b8daf43" providerId="ADAL" clId="{88FFDF4D-4FD0-48B5-9227-F43FD478BD05}" dt="2022-06-08T18:04:53.743" v="448" actId="478"/>
          <ac:spMkLst>
            <pc:docMk/>
            <pc:sldMk cId="231620520" sldId="766"/>
            <ac:spMk id="3" creationId="{B8E45E96-6898-B20B-F2E7-D8ACAE3C9EE7}"/>
          </ac:spMkLst>
        </pc:spChg>
        <pc:spChg chg="del">
          <ac:chgData name="Alona Tsirulnikov" userId="4bbafd77-0cd3-4d60-af1e-94ad4b8daf43" providerId="ADAL" clId="{88FFDF4D-4FD0-48B5-9227-F43FD478BD05}" dt="2022-06-08T18:04:53.743" v="448" actId="478"/>
          <ac:spMkLst>
            <pc:docMk/>
            <pc:sldMk cId="231620520" sldId="766"/>
            <ac:spMk id="4" creationId="{562E779D-13E2-0022-9A68-487001CD4F8A}"/>
          </ac:spMkLst>
        </pc:spChg>
        <pc:spChg chg="add del mod">
          <ac:chgData name="Alona Tsirulnikov" userId="4bbafd77-0cd3-4d60-af1e-94ad4b8daf43" providerId="ADAL" clId="{88FFDF4D-4FD0-48B5-9227-F43FD478BD05}" dt="2022-06-08T19:37:52.265" v="2367" actId="478"/>
          <ac:spMkLst>
            <pc:docMk/>
            <pc:sldMk cId="231620520" sldId="766"/>
            <ac:spMk id="5" creationId="{09FE007A-7CD6-C926-BD64-7711B8EE2EDF}"/>
          </ac:spMkLst>
        </pc:spChg>
        <pc:spChg chg="add mod">
          <ac:chgData name="Alona Tsirulnikov" userId="4bbafd77-0cd3-4d60-af1e-94ad4b8daf43" providerId="ADAL" clId="{88FFDF4D-4FD0-48B5-9227-F43FD478BD05}" dt="2022-06-08T18:04:59.990" v="449"/>
          <ac:spMkLst>
            <pc:docMk/>
            <pc:sldMk cId="231620520" sldId="766"/>
            <ac:spMk id="6" creationId="{F8364023-BA24-FD40-175B-F39587288BFA}"/>
          </ac:spMkLst>
        </pc:spChg>
        <pc:spChg chg="add mod">
          <ac:chgData name="Alona Tsirulnikov" userId="4bbafd77-0cd3-4d60-af1e-94ad4b8daf43" providerId="ADAL" clId="{88FFDF4D-4FD0-48B5-9227-F43FD478BD05}" dt="2022-06-08T19:38:11.792" v="2376" actId="1036"/>
          <ac:spMkLst>
            <pc:docMk/>
            <pc:sldMk cId="231620520" sldId="766"/>
            <ac:spMk id="7" creationId="{49CF35A1-AE20-E7D3-06D1-815A0406C55B}"/>
          </ac:spMkLst>
        </pc:spChg>
        <pc:spChg chg="add mod">
          <ac:chgData name="Alona Tsirulnikov" userId="4bbafd77-0cd3-4d60-af1e-94ad4b8daf43" providerId="ADAL" clId="{88FFDF4D-4FD0-48B5-9227-F43FD478BD05}" dt="2022-06-08T18:04:59.990" v="449"/>
          <ac:spMkLst>
            <pc:docMk/>
            <pc:sldMk cId="231620520" sldId="766"/>
            <ac:spMk id="8" creationId="{BD55EF56-FEFC-424E-6CB1-54FC3131881A}"/>
          </ac:spMkLst>
        </pc:spChg>
        <pc:spChg chg="add mod">
          <ac:chgData name="Alona Tsirulnikov" userId="4bbafd77-0cd3-4d60-af1e-94ad4b8daf43" providerId="ADAL" clId="{88FFDF4D-4FD0-48B5-9227-F43FD478BD05}" dt="2022-06-08T19:38:28.846" v="2379" actId="14100"/>
          <ac:spMkLst>
            <pc:docMk/>
            <pc:sldMk cId="231620520" sldId="766"/>
            <ac:spMk id="9" creationId="{E6F408BB-1FCA-4FF2-D5EE-40164EB32362}"/>
          </ac:spMkLst>
        </pc:spChg>
        <pc:spChg chg="add mod">
          <ac:chgData name="Alona Tsirulnikov" userId="4bbafd77-0cd3-4d60-af1e-94ad4b8daf43" providerId="ADAL" clId="{88FFDF4D-4FD0-48B5-9227-F43FD478BD05}" dt="2022-06-08T19:37:52.656" v="2368"/>
          <ac:spMkLst>
            <pc:docMk/>
            <pc:sldMk cId="231620520" sldId="766"/>
            <ac:spMk id="11" creationId="{95882C06-D9CD-4597-FB57-ED5C2489D9D5}"/>
          </ac:spMkLst>
        </pc:spChg>
        <pc:picChg chg="add mod">
          <ac:chgData name="Alona Tsirulnikov" userId="4bbafd77-0cd3-4d60-af1e-94ad4b8daf43" providerId="ADAL" clId="{88FFDF4D-4FD0-48B5-9227-F43FD478BD05}" dt="2022-06-08T18:04:59.990" v="449"/>
          <ac:picMkLst>
            <pc:docMk/>
            <pc:sldMk cId="231620520" sldId="766"/>
            <ac:picMk id="10" creationId="{E13F5F4A-7630-E840-67D2-43BCA56FB34F}"/>
          </ac:picMkLst>
        </pc:picChg>
      </pc:sldChg>
      <pc:sldChg chg="addSp delSp modSp new mod">
        <pc:chgData name="Alona Tsirulnikov" userId="4bbafd77-0cd3-4d60-af1e-94ad4b8daf43" providerId="ADAL" clId="{88FFDF4D-4FD0-48B5-9227-F43FD478BD05}" dt="2022-06-08T19:40:03.662" v="2386"/>
        <pc:sldMkLst>
          <pc:docMk/>
          <pc:sldMk cId="3192634631" sldId="767"/>
        </pc:sldMkLst>
        <pc:spChg chg="del">
          <ac:chgData name="Alona Tsirulnikov" userId="4bbafd77-0cd3-4d60-af1e-94ad4b8daf43" providerId="ADAL" clId="{88FFDF4D-4FD0-48B5-9227-F43FD478BD05}" dt="2022-06-08T18:05:06.176" v="452" actId="478"/>
          <ac:spMkLst>
            <pc:docMk/>
            <pc:sldMk cId="3192634631" sldId="767"/>
            <ac:spMk id="2" creationId="{19A38F63-C409-0313-0F59-783F40E590ED}"/>
          </ac:spMkLst>
        </pc:spChg>
        <pc:spChg chg="del">
          <ac:chgData name="Alona Tsirulnikov" userId="4bbafd77-0cd3-4d60-af1e-94ad4b8daf43" providerId="ADAL" clId="{88FFDF4D-4FD0-48B5-9227-F43FD478BD05}" dt="2022-06-08T18:05:06.176" v="452" actId="478"/>
          <ac:spMkLst>
            <pc:docMk/>
            <pc:sldMk cId="3192634631" sldId="767"/>
            <ac:spMk id="3" creationId="{91B4213E-FC60-5AA9-5513-06B3BE0288E2}"/>
          </ac:spMkLst>
        </pc:spChg>
        <pc:spChg chg="del">
          <ac:chgData name="Alona Tsirulnikov" userId="4bbafd77-0cd3-4d60-af1e-94ad4b8daf43" providerId="ADAL" clId="{88FFDF4D-4FD0-48B5-9227-F43FD478BD05}" dt="2022-06-08T18:05:06.176" v="452" actId="478"/>
          <ac:spMkLst>
            <pc:docMk/>
            <pc:sldMk cId="3192634631" sldId="767"/>
            <ac:spMk id="4" creationId="{4FF09B63-1710-2D38-BD65-81C536DB3870}"/>
          </ac:spMkLst>
        </pc:spChg>
        <pc:spChg chg="add mod">
          <ac:chgData name="Alona Tsirulnikov" userId="4bbafd77-0cd3-4d60-af1e-94ad4b8daf43" providerId="ADAL" clId="{88FFDF4D-4FD0-48B5-9227-F43FD478BD05}" dt="2022-06-08T18:05:12.231" v="453"/>
          <ac:spMkLst>
            <pc:docMk/>
            <pc:sldMk cId="3192634631" sldId="767"/>
            <ac:spMk id="5" creationId="{91779491-03F2-FD80-6598-21988C1FE330}"/>
          </ac:spMkLst>
        </pc:spChg>
        <pc:spChg chg="add mod">
          <ac:chgData name="Alona Tsirulnikov" userId="4bbafd77-0cd3-4d60-af1e-94ad4b8daf43" providerId="ADAL" clId="{88FFDF4D-4FD0-48B5-9227-F43FD478BD05}" dt="2022-06-08T18:05:12.231" v="453"/>
          <ac:spMkLst>
            <pc:docMk/>
            <pc:sldMk cId="3192634631" sldId="767"/>
            <ac:spMk id="6" creationId="{F230DF28-634E-FBEF-4361-1D0F44CA4FDF}"/>
          </ac:spMkLst>
        </pc:spChg>
        <pc:spChg chg="add mod">
          <ac:chgData name="Alona Tsirulnikov" userId="4bbafd77-0cd3-4d60-af1e-94ad4b8daf43" providerId="ADAL" clId="{88FFDF4D-4FD0-48B5-9227-F43FD478BD05}" dt="2022-06-08T18:05:12.231" v="453"/>
          <ac:spMkLst>
            <pc:docMk/>
            <pc:sldMk cId="3192634631" sldId="767"/>
            <ac:spMk id="7" creationId="{A0493F21-4AF9-413D-45D5-16B207FE47A6}"/>
          </ac:spMkLst>
        </pc:spChg>
        <pc:spChg chg="add mod">
          <ac:chgData name="Alona Tsirulnikov" userId="4bbafd77-0cd3-4d60-af1e-94ad4b8daf43" providerId="ADAL" clId="{88FFDF4D-4FD0-48B5-9227-F43FD478BD05}" dt="2022-06-08T18:05:12.231" v="453"/>
          <ac:spMkLst>
            <pc:docMk/>
            <pc:sldMk cId="3192634631" sldId="767"/>
            <ac:spMk id="8" creationId="{73650A76-B488-569A-58EE-672994D938D4}"/>
          </ac:spMkLst>
        </pc:spChg>
        <pc:spChg chg="add mod">
          <ac:chgData name="Alona Tsirulnikov" userId="4bbafd77-0cd3-4d60-af1e-94ad4b8daf43" providerId="ADAL" clId="{88FFDF4D-4FD0-48B5-9227-F43FD478BD05}" dt="2022-06-08T18:05:12.231" v="453"/>
          <ac:spMkLst>
            <pc:docMk/>
            <pc:sldMk cId="3192634631" sldId="767"/>
            <ac:spMk id="10" creationId="{ED8F4C3F-1F1C-D4DE-911D-8211A86A4770}"/>
          </ac:spMkLst>
        </pc:spChg>
        <pc:spChg chg="add mod">
          <ac:chgData name="Alona Tsirulnikov" userId="4bbafd77-0cd3-4d60-af1e-94ad4b8daf43" providerId="ADAL" clId="{88FFDF4D-4FD0-48B5-9227-F43FD478BD05}" dt="2022-06-08T18:05:12.231" v="453"/>
          <ac:spMkLst>
            <pc:docMk/>
            <pc:sldMk cId="3192634631" sldId="767"/>
            <ac:spMk id="11" creationId="{116214D2-9AAE-0DC1-8AB5-D48EAAB9F897}"/>
          </ac:spMkLst>
        </pc:spChg>
        <pc:spChg chg="add mod">
          <ac:chgData name="Alona Tsirulnikov" userId="4bbafd77-0cd3-4d60-af1e-94ad4b8daf43" providerId="ADAL" clId="{88FFDF4D-4FD0-48B5-9227-F43FD478BD05}" dt="2022-06-08T18:05:12.231" v="453"/>
          <ac:spMkLst>
            <pc:docMk/>
            <pc:sldMk cId="3192634631" sldId="767"/>
            <ac:spMk id="12" creationId="{D83C2C7D-477B-6701-F9E9-EEA52D512195}"/>
          </ac:spMkLst>
        </pc:spChg>
        <pc:spChg chg="add mod">
          <ac:chgData name="Alona Tsirulnikov" userId="4bbafd77-0cd3-4d60-af1e-94ad4b8daf43" providerId="ADAL" clId="{88FFDF4D-4FD0-48B5-9227-F43FD478BD05}" dt="2022-06-08T19:38:52.156" v="2380"/>
          <ac:spMkLst>
            <pc:docMk/>
            <pc:sldMk cId="3192634631" sldId="767"/>
            <ac:spMk id="13" creationId="{35D054DE-7DDF-A6E4-0DD4-E9F19AC6DAFD}"/>
          </ac:spMkLst>
        </pc:spChg>
        <pc:graphicFrameChg chg="add mod modGraphic">
          <ac:chgData name="Alona Tsirulnikov" userId="4bbafd77-0cd3-4d60-af1e-94ad4b8daf43" providerId="ADAL" clId="{88FFDF4D-4FD0-48B5-9227-F43FD478BD05}" dt="2022-06-08T19:40:03.662" v="2386"/>
          <ac:graphicFrameMkLst>
            <pc:docMk/>
            <pc:sldMk cId="3192634631" sldId="767"/>
            <ac:graphicFrameMk id="9" creationId="{79EE9FF5-92D7-E8BB-C4F4-87AC507FB90E}"/>
          </ac:graphicFrameMkLst>
        </pc:graphicFrameChg>
      </pc:sldChg>
      <pc:sldChg chg="addSp delSp modSp new mod">
        <pc:chgData name="Alona Tsirulnikov" userId="4bbafd77-0cd3-4d60-af1e-94ad4b8daf43" providerId="ADAL" clId="{88FFDF4D-4FD0-48B5-9227-F43FD478BD05}" dt="2022-06-08T19:40:49.844" v="2411" actId="20577"/>
        <pc:sldMkLst>
          <pc:docMk/>
          <pc:sldMk cId="2294639703" sldId="768"/>
        </pc:sldMkLst>
        <pc:spChg chg="del">
          <ac:chgData name="Alona Tsirulnikov" userId="4bbafd77-0cd3-4d60-af1e-94ad4b8daf43" providerId="ADAL" clId="{88FFDF4D-4FD0-48B5-9227-F43FD478BD05}" dt="2022-06-08T18:05:18.582" v="456" actId="478"/>
          <ac:spMkLst>
            <pc:docMk/>
            <pc:sldMk cId="2294639703" sldId="768"/>
            <ac:spMk id="2" creationId="{A9628479-7D3F-1638-4A3F-1D67FE16DFC8}"/>
          </ac:spMkLst>
        </pc:spChg>
        <pc:spChg chg="del">
          <ac:chgData name="Alona Tsirulnikov" userId="4bbafd77-0cd3-4d60-af1e-94ad4b8daf43" providerId="ADAL" clId="{88FFDF4D-4FD0-48B5-9227-F43FD478BD05}" dt="2022-06-08T18:05:18.582" v="456" actId="478"/>
          <ac:spMkLst>
            <pc:docMk/>
            <pc:sldMk cId="2294639703" sldId="768"/>
            <ac:spMk id="3" creationId="{260CD62B-5E6C-DA03-BCBB-EAFAA6224C36}"/>
          </ac:spMkLst>
        </pc:spChg>
        <pc:spChg chg="del">
          <ac:chgData name="Alona Tsirulnikov" userId="4bbafd77-0cd3-4d60-af1e-94ad4b8daf43" providerId="ADAL" clId="{88FFDF4D-4FD0-48B5-9227-F43FD478BD05}" dt="2022-06-08T18:05:18.582" v="456" actId="478"/>
          <ac:spMkLst>
            <pc:docMk/>
            <pc:sldMk cId="2294639703" sldId="768"/>
            <ac:spMk id="4" creationId="{2867548E-8E25-B854-65F1-71BA68A2B15A}"/>
          </ac:spMkLst>
        </pc:spChg>
        <pc:spChg chg="add mod">
          <ac:chgData name="Alona Tsirulnikov" userId="4bbafd77-0cd3-4d60-af1e-94ad4b8daf43" providerId="ADAL" clId="{88FFDF4D-4FD0-48B5-9227-F43FD478BD05}" dt="2022-06-08T18:05:25.875" v="457"/>
          <ac:spMkLst>
            <pc:docMk/>
            <pc:sldMk cId="2294639703" sldId="768"/>
            <ac:spMk id="5" creationId="{821F328E-31E6-F78F-B48E-F68E1954FD3A}"/>
          </ac:spMkLst>
        </pc:spChg>
        <pc:spChg chg="add mod">
          <ac:chgData name="Alona Tsirulnikov" userId="4bbafd77-0cd3-4d60-af1e-94ad4b8daf43" providerId="ADAL" clId="{88FFDF4D-4FD0-48B5-9227-F43FD478BD05}" dt="2022-06-08T18:05:25.875" v="457"/>
          <ac:spMkLst>
            <pc:docMk/>
            <pc:sldMk cId="2294639703" sldId="768"/>
            <ac:spMk id="6" creationId="{6DA2E4FD-A981-E7F7-19CD-EB95858B9D5F}"/>
          </ac:spMkLst>
        </pc:spChg>
        <pc:spChg chg="add mod">
          <ac:chgData name="Alona Tsirulnikov" userId="4bbafd77-0cd3-4d60-af1e-94ad4b8daf43" providerId="ADAL" clId="{88FFDF4D-4FD0-48B5-9227-F43FD478BD05}" dt="2022-06-08T18:05:34.378" v="458"/>
          <ac:spMkLst>
            <pc:docMk/>
            <pc:sldMk cId="2294639703" sldId="768"/>
            <ac:spMk id="7" creationId="{DE66BE2A-DD38-91C5-7528-EE19277C7B88}"/>
          </ac:spMkLst>
        </pc:spChg>
        <pc:spChg chg="add mod">
          <ac:chgData name="Alona Tsirulnikov" userId="4bbafd77-0cd3-4d60-af1e-94ad4b8daf43" providerId="ADAL" clId="{88FFDF4D-4FD0-48B5-9227-F43FD478BD05}" dt="2022-06-08T18:05:34.378" v="458"/>
          <ac:spMkLst>
            <pc:docMk/>
            <pc:sldMk cId="2294639703" sldId="768"/>
            <ac:spMk id="8" creationId="{EA8346CF-A6DD-9FAB-C32F-8433D5F18DD8}"/>
          </ac:spMkLst>
        </pc:spChg>
        <pc:spChg chg="add mod">
          <ac:chgData name="Alona Tsirulnikov" userId="4bbafd77-0cd3-4d60-af1e-94ad4b8daf43" providerId="ADAL" clId="{88FFDF4D-4FD0-48B5-9227-F43FD478BD05}" dt="2022-06-08T19:40:49.844" v="2411" actId="20577"/>
          <ac:spMkLst>
            <pc:docMk/>
            <pc:sldMk cId="2294639703" sldId="768"/>
            <ac:spMk id="9" creationId="{F9177EBC-F002-CF75-5345-55E8364EA12D}"/>
          </ac:spMkLst>
        </pc:spChg>
      </pc:sldChg>
      <pc:sldChg chg="addSp delSp modSp new mod">
        <pc:chgData name="Alona Tsirulnikov" userId="4bbafd77-0cd3-4d60-af1e-94ad4b8daf43" providerId="ADAL" clId="{88FFDF4D-4FD0-48B5-9227-F43FD478BD05}" dt="2022-06-08T19:41:02.178" v="2438" actId="1036"/>
        <pc:sldMkLst>
          <pc:docMk/>
          <pc:sldMk cId="2622734685" sldId="769"/>
        </pc:sldMkLst>
        <pc:spChg chg="del">
          <ac:chgData name="Alona Tsirulnikov" userId="4bbafd77-0cd3-4d60-af1e-94ad4b8daf43" providerId="ADAL" clId="{88FFDF4D-4FD0-48B5-9227-F43FD478BD05}" dt="2022-06-08T18:05:40.799" v="461" actId="478"/>
          <ac:spMkLst>
            <pc:docMk/>
            <pc:sldMk cId="2622734685" sldId="769"/>
            <ac:spMk id="2" creationId="{B1FC38D1-BFB5-2F66-AFAD-71CD6269610E}"/>
          </ac:spMkLst>
        </pc:spChg>
        <pc:spChg chg="del">
          <ac:chgData name="Alona Tsirulnikov" userId="4bbafd77-0cd3-4d60-af1e-94ad4b8daf43" providerId="ADAL" clId="{88FFDF4D-4FD0-48B5-9227-F43FD478BD05}" dt="2022-06-08T18:05:40.799" v="461" actId="478"/>
          <ac:spMkLst>
            <pc:docMk/>
            <pc:sldMk cId="2622734685" sldId="769"/>
            <ac:spMk id="3" creationId="{94528779-599A-5CF3-7D5B-361593D84854}"/>
          </ac:spMkLst>
        </pc:spChg>
        <pc:spChg chg="del">
          <ac:chgData name="Alona Tsirulnikov" userId="4bbafd77-0cd3-4d60-af1e-94ad4b8daf43" providerId="ADAL" clId="{88FFDF4D-4FD0-48B5-9227-F43FD478BD05}" dt="2022-06-08T18:05:40.799" v="461" actId="478"/>
          <ac:spMkLst>
            <pc:docMk/>
            <pc:sldMk cId="2622734685" sldId="769"/>
            <ac:spMk id="4" creationId="{6317A614-3431-194E-CF95-E633E192E3FE}"/>
          </ac:spMkLst>
        </pc:spChg>
        <pc:spChg chg="add mod">
          <ac:chgData name="Alona Tsirulnikov" userId="4bbafd77-0cd3-4d60-af1e-94ad4b8daf43" providerId="ADAL" clId="{88FFDF4D-4FD0-48B5-9227-F43FD478BD05}" dt="2022-06-08T18:05:53.996" v="462"/>
          <ac:spMkLst>
            <pc:docMk/>
            <pc:sldMk cId="2622734685" sldId="769"/>
            <ac:spMk id="8" creationId="{861F4AA6-F8CD-17CC-16B6-C00A5BA794BA}"/>
          </ac:spMkLst>
        </pc:spChg>
        <pc:spChg chg="add mod">
          <ac:chgData name="Alona Tsirulnikov" userId="4bbafd77-0cd3-4d60-af1e-94ad4b8daf43" providerId="ADAL" clId="{88FFDF4D-4FD0-48B5-9227-F43FD478BD05}" dt="2022-06-08T18:05:53.996" v="462"/>
          <ac:spMkLst>
            <pc:docMk/>
            <pc:sldMk cId="2622734685" sldId="769"/>
            <ac:spMk id="9" creationId="{ECB12C3B-FB77-F0F1-28F3-F85292E8F079}"/>
          </ac:spMkLst>
        </pc:spChg>
        <pc:spChg chg="add del mod">
          <ac:chgData name="Alona Tsirulnikov" userId="4bbafd77-0cd3-4d60-af1e-94ad4b8daf43" providerId="ADAL" clId="{88FFDF4D-4FD0-48B5-9227-F43FD478BD05}" dt="2022-06-08T19:40:58.097" v="2412" actId="478"/>
          <ac:spMkLst>
            <pc:docMk/>
            <pc:sldMk cId="2622734685" sldId="769"/>
            <ac:spMk id="10" creationId="{F4F23053-4693-2B53-4DA3-1A6674DBB615}"/>
          </ac:spMkLst>
        </pc:spChg>
        <pc:spChg chg="add mod">
          <ac:chgData name="Alona Tsirulnikov" userId="4bbafd77-0cd3-4d60-af1e-94ad4b8daf43" providerId="ADAL" clId="{88FFDF4D-4FD0-48B5-9227-F43FD478BD05}" dt="2022-06-08T18:05:53.996" v="462"/>
          <ac:spMkLst>
            <pc:docMk/>
            <pc:sldMk cId="2622734685" sldId="769"/>
            <ac:spMk id="11" creationId="{B0313C94-310E-8183-C30F-0F84B152710A}"/>
          </ac:spMkLst>
        </pc:spChg>
        <pc:spChg chg="add mod">
          <ac:chgData name="Alona Tsirulnikov" userId="4bbafd77-0cd3-4d60-af1e-94ad4b8daf43" providerId="ADAL" clId="{88FFDF4D-4FD0-48B5-9227-F43FD478BD05}" dt="2022-06-08T18:05:53.996" v="462"/>
          <ac:spMkLst>
            <pc:docMk/>
            <pc:sldMk cId="2622734685" sldId="769"/>
            <ac:spMk id="12" creationId="{3A1140BA-333B-42FB-54F8-E2F98B4819F7}"/>
          </ac:spMkLst>
        </pc:spChg>
        <pc:spChg chg="add mod">
          <ac:chgData name="Alona Tsirulnikov" userId="4bbafd77-0cd3-4d60-af1e-94ad4b8daf43" providerId="ADAL" clId="{88FFDF4D-4FD0-48B5-9227-F43FD478BD05}" dt="2022-06-08T18:05:53.996" v="462"/>
          <ac:spMkLst>
            <pc:docMk/>
            <pc:sldMk cId="2622734685" sldId="769"/>
            <ac:spMk id="14" creationId="{5BCCE1E1-53DB-691C-A965-A84A2D9AC02D}"/>
          </ac:spMkLst>
        </pc:spChg>
        <pc:spChg chg="add mod">
          <ac:chgData name="Alona Tsirulnikov" userId="4bbafd77-0cd3-4d60-af1e-94ad4b8daf43" providerId="ADAL" clId="{88FFDF4D-4FD0-48B5-9227-F43FD478BD05}" dt="2022-06-08T18:05:53.996" v="462"/>
          <ac:spMkLst>
            <pc:docMk/>
            <pc:sldMk cId="2622734685" sldId="769"/>
            <ac:spMk id="15" creationId="{C542DD70-F085-863A-3861-2BEB6D18D022}"/>
          </ac:spMkLst>
        </pc:spChg>
        <pc:spChg chg="add mod">
          <ac:chgData name="Alona Tsirulnikov" userId="4bbafd77-0cd3-4d60-af1e-94ad4b8daf43" providerId="ADAL" clId="{88FFDF4D-4FD0-48B5-9227-F43FD478BD05}" dt="2022-06-08T19:41:02.178" v="2438" actId="1036"/>
          <ac:spMkLst>
            <pc:docMk/>
            <pc:sldMk cId="2622734685" sldId="769"/>
            <ac:spMk id="16" creationId="{22B0A7A6-9296-BE20-8F5E-2E961746DACA}"/>
          </ac:spMkLst>
        </pc:spChg>
        <pc:picChg chg="add mod modCrop">
          <ac:chgData name="Alona Tsirulnikov" userId="4bbafd77-0cd3-4d60-af1e-94ad4b8daf43" providerId="ADAL" clId="{88FFDF4D-4FD0-48B5-9227-F43FD478BD05}" dt="2022-06-08T18:06:30.187" v="466" actId="732"/>
          <ac:picMkLst>
            <pc:docMk/>
            <pc:sldMk cId="2622734685" sldId="769"/>
            <ac:picMk id="5" creationId="{1ECA90E8-EA73-A7A6-9616-753E5D1365F9}"/>
          </ac:picMkLst>
        </pc:picChg>
        <pc:picChg chg="add mod modCrop">
          <ac:chgData name="Alona Tsirulnikov" userId="4bbafd77-0cd3-4d60-af1e-94ad4b8daf43" providerId="ADAL" clId="{88FFDF4D-4FD0-48B5-9227-F43FD478BD05}" dt="2022-06-08T18:06:19.318" v="464" actId="732"/>
          <ac:picMkLst>
            <pc:docMk/>
            <pc:sldMk cId="2622734685" sldId="769"/>
            <ac:picMk id="6" creationId="{B0EC4DE9-BF5D-4898-46F2-A015589D5FA4}"/>
          </ac:picMkLst>
        </pc:picChg>
        <pc:picChg chg="add mod modCrop">
          <ac:chgData name="Alona Tsirulnikov" userId="4bbafd77-0cd3-4d60-af1e-94ad4b8daf43" providerId="ADAL" clId="{88FFDF4D-4FD0-48B5-9227-F43FD478BD05}" dt="2022-06-08T18:06:25.477" v="465" actId="732"/>
          <ac:picMkLst>
            <pc:docMk/>
            <pc:sldMk cId="2622734685" sldId="769"/>
            <ac:picMk id="7" creationId="{365EF0B4-B854-27CD-CB08-DA2DE8425E12}"/>
          </ac:picMkLst>
        </pc:picChg>
        <pc:picChg chg="add mod">
          <ac:chgData name="Alona Tsirulnikov" userId="4bbafd77-0cd3-4d60-af1e-94ad4b8daf43" providerId="ADAL" clId="{88FFDF4D-4FD0-48B5-9227-F43FD478BD05}" dt="2022-06-08T18:05:53.996" v="462"/>
          <ac:picMkLst>
            <pc:docMk/>
            <pc:sldMk cId="2622734685" sldId="769"/>
            <ac:picMk id="13" creationId="{0A3D7803-A511-4DAC-A963-5101710B1056}"/>
          </ac:picMkLst>
        </pc:picChg>
      </pc:sldChg>
      <pc:sldChg chg="addSp delSp modSp new mod">
        <pc:chgData name="Alona Tsirulnikov" userId="4bbafd77-0cd3-4d60-af1e-94ad4b8daf43" providerId="ADAL" clId="{88FFDF4D-4FD0-48B5-9227-F43FD478BD05}" dt="2022-06-08T19:41:40.388" v="2446" actId="1035"/>
        <pc:sldMkLst>
          <pc:docMk/>
          <pc:sldMk cId="2081604163" sldId="770"/>
        </pc:sldMkLst>
        <pc:spChg chg="del">
          <ac:chgData name="Alona Tsirulnikov" userId="4bbafd77-0cd3-4d60-af1e-94ad4b8daf43" providerId="ADAL" clId="{88FFDF4D-4FD0-48B5-9227-F43FD478BD05}" dt="2022-06-08T18:06:39.705" v="468" actId="478"/>
          <ac:spMkLst>
            <pc:docMk/>
            <pc:sldMk cId="2081604163" sldId="770"/>
            <ac:spMk id="2" creationId="{769369CF-CC6C-2F2E-823A-4A468FB3217A}"/>
          </ac:spMkLst>
        </pc:spChg>
        <pc:spChg chg="del">
          <ac:chgData name="Alona Tsirulnikov" userId="4bbafd77-0cd3-4d60-af1e-94ad4b8daf43" providerId="ADAL" clId="{88FFDF4D-4FD0-48B5-9227-F43FD478BD05}" dt="2022-06-08T18:06:39.705" v="468" actId="478"/>
          <ac:spMkLst>
            <pc:docMk/>
            <pc:sldMk cId="2081604163" sldId="770"/>
            <ac:spMk id="3" creationId="{F6060F20-1AAB-2822-6DD0-E56E9B8AA23B}"/>
          </ac:spMkLst>
        </pc:spChg>
        <pc:spChg chg="del">
          <ac:chgData name="Alona Tsirulnikov" userId="4bbafd77-0cd3-4d60-af1e-94ad4b8daf43" providerId="ADAL" clId="{88FFDF4D-4FD0-48B5-9227-F43FD478BD05}" dt="2022-06-08T18:06:39.705" v="468" actId="478"/>
          <ac:spMkLst>
            <pc:docMk/>
            <pc:sldMk cId="2081604163" sldId="770"/>
            <ac:spMk id="4" creationId="{F6367483-5F08-1D4F-8C54-D0913320F975}"/>
          </ac:spMkLst>
        </pc:spChg>
        <pc:spChg chg="add mod">
          <ac:chgData name="Alona Tsirulnikov" userId="4bbafd77-0cd3-4d60-af1e-94ad4b8daf43" providerId="ADAL" clId="{88FFDF4D-4FD0-48B5-9227-F43FD478BD05}" dt="2022-06-08T19:41:27.750" v="2443" actId="20577"/>
          <ac:spMkLst>
            <pc:docMk/>
            <pc:sldMk cId="2081604163" sldId="770"/>
            <ac:spMk id="6" creationId="{2494298D-4689-07B2-0B25-97ADE1C306DD}"/>
          </ac:spMkLst>
        </pc:spChg>
        <pc:spChg chg="add mod">
          <ac:chgData name="Alona Tsirulnikov" userId="4bbafd77-0cd3-4d60-af1e-94ad4b8daf43" providerId="ADAL" clId="{88FFDF4D-4FD0-48B5-9227-F43FD478BD05}" dt="2022-06-08T18:06:45.862" v="469"/>
          <ac:spMkLst>
            <pc:docMk/>
            <pc:sldMk cId="2081604163" sldId="770"/>
            <ac:spMk id="7" creationId="{1CB1E495-AA49-1952-A4B8-20DC97A9E3B7}"/>
          </ac:spMkLst>
        </pc:spChg>
        <pc:spChg chg="add mod">
          <ac:chgData name="Alona Tsirulnikov" userId="4bbafd77-0cd3-4d60-af1e-94ad4b8daf43" providerId="ADAL" clId="{88FFDF4D-4FD0-48B5-9227-F43FD478BD05}" dt="2022-06-08T18:06:45.862" v="469"/>
          <ac:spMkLst>
            <pc:docMk/>
            <pc:sldMk cId="2081604163" sldId="770"/>
            <ac:spMk id="8" creationId="{2B1BC3AD-78A1-82DC-D298-2B48CF4FCD3F}"/>
          </ac:spMkLst>
        </pc:spChg>
        <pc:spChg chg="add mod">
          <ac:chgData name="Alona Tsirulnikov" userId="4bbafd77-0cd3-4d60-af1e-94ad4b8daf43" providerId="ADAL" clId="{88FFDF4D-4FD0-48B5-9227-F43FD478BD05}" dt="2022-06-08T19:41:40.388" v="2446" actId="1035"/>
          <ac:spMkLst>
            <pc:docMk/>
            <pc:sldMk cId="2081604163" sldId="770"/>
            <ac:spMk id="10" creationId="{73F6A69C-C19D-C281-AF05-20D7C8331216}"/>
          </ac:spMkLst>
        </pc:spChg>
        <pc:spChg chg="add mod">
          <ac:chgData name="Alona Tsirulnikov" userId="4bbafd77-0cd3-4d60-af1e-94ad4b8daf43" providerId="ADAL" clId="{88FFDF4D-4FD0-48B5-9227-F43FD478BD05}" dt="2022-06-08T18:06:45.862" v="469"/>
          <ac:spMkLst>
            <pc:docMk/>
            <pc:sldMk cId="2081604163" sldId="770"/>
            <ac:spMk id="12" creationId="{E1A5E960-BE14-B5AD-0259-E2AEA22A11CA}"/>
          </ac:spMkLst>
        </pc:spChg>
        <pc:picChg chg="add mod">
          <ac:chgData name="Alona Tsirulnikov" userId="4bbafd77-0cd3-4d60-af1e-94ad4b8daf43" providerId="ADAL" clId="{88FFDF4D-4FD0-48B5-9227-F43FD478BD05}" dt="2022-06-08T18:06:45.862" v="469"/>
          <ac:picMkLst>
            <pc:docMk/>
            <pc:sldMk cId="2081604163" sldId="770"/>
            <ac:picMk id="5" creationId="{E6F5BCDA-C071-8F6C-6779-3490E8D5991D}"/>
          </ac:picMkLst>
        </pc:picChg>
        <pc:picChg chg="add mod">
          <ac:chgData name="Alona Tsirulnikov" userId="4bbafd77-0cd3-4d60-af1e-94ad4b8daf43" providerId="ADAL" clId="{88FFDF4D-4FD0-48B5-9227-F43FD478BD05}" dt="2022-06-08T18:06:45.862" v="469"/>
          <ac:picMkLst>
            <pc:docMk/>
            <pc:sldMk cId="2081604163" sldId="770"/>
            <ac:picMk id="9" creationId="{172195EA-6045-85A5-7FB1-2DA4C3B25ABA}"/>
          </ac:picMkLst>
        </pc:picChg>
        <pc:picChg chg="add mod">
          <ac:chgData name="Alona Tsirulnikov" userId="4bbafd77-0cd3-4d60-af1e-94ad4b8daf43" providerId="ADAL" clId="{88FFDF4D-4FD0-48B5-9227-F43FD478BD05}" dt="2022-06-08T18:06:45.862" v="469"/>
          <ac:picMkLst>
            <pc:docMk/>
            <pc:sldMk cId="2081604163" sldId="770"/>
            <ac:picMk id="11" creationId="{024141FB-C2CF-A1C4-7DC8-4A870B9D52B6}"/>
          </ac:picMkLst>
        </pc:picChg>
      </pc:sldChg>
      <pc:sldChg chg="addSp delSp modSp new mod">
        <pc:chgData name="Alona Tsirulnikov" userId="4bbafd77-0cd3-4d60-af1e-94ad4b8daf43" providerId="ADAL" clId="{88FFDF4D-4FD0-48B5-9227-F43FD478BD05}" dt="2022-06-08T18:07:08.728" v="476"/>
        <pc:sldMkLst>
          <pc:docMk/>
          <pc:sldMk cId="1968463327" sldId="771"/>
        </pc:sldMkLst>
        <pc:spChg chg="del">
          <ac:chgData name="Alona Tsirulnikov" userId="4bbafd77-0cd3-4d60-af1e-94ad4b8daf43" providerId="ADAL" clId="{88FFDF4D-4FD0-48B5-9227-F43FD478BD05}" dt="2022-06-08T18:06:51.358" v="472" actId="478"/>
          <ac:spMkLst>
            <pc:docMk/>
            <pc:sldMk cId="1968463327" sldId="771"/>
            <ac:spMk id="2" creationId="{65516997-9FCC-8F9B-1F03-16792798B1AE}"/>
          </ac:spMkLst>
        </pc:spChg>
        <pc:spChg chg="del">
          <ac:chgData name="Alona Tsirulnikov" userId="4bbafd77-0cd3-4d60-af1e-94ad4b8daf43" providerId="ADAL" clId="{88FFDF4D-4FD0-48B5-9227-F43FD478BD05}" dt="2022-06-08T18:06:51.358" v="472" actId="478"/>
          <ac:spMkLst>
            <pc:docMk/>
            <pc:sldMk cId="1968463327" sldId="771"/>
            <ac:spMk id="3" creationId="{D7ADEFFB-AACF-6693-9D91-1951D0AF013A}"/>
          </ac:spMkLst>
        </pc:spChg>
        <pc:spChg chg="del">
          <ac:chgData name="Alona Tsirulnikov" userId="4bbafd77-0cd3-4d60-af1e-94ad4b8daf43" providerId="ADAL" clId="{88FFDF4D-4FD0-48B5-9227-F43FD478BD05}" dt="2022-06-08T18:06:51.358" v="472" actId="478"/>
          <ac:spMkLst>
            <pc:docMk/>
            <pc:sldMk cId="1968463327" sldId="771"/>
            <ac:spMk id="4" creationId="{E375F4C6-023F-A46C-DF69-97066290C7B1}"/>
          </ac:spMkLst>
        </pc:spChg>
        <pc:spChg chg="add mod">
          <ac:chgData name="Alona Tsirulnikov" userId="4bbafd77-0cd3-4d60-af1e-94ad4b8daf43" providerId="ADAL" clId="{88FFDF4D-4FD0-48B5-9227-F43FD478BD05}" dt="2022-06-08T18:07:03.028" v="475"/>
          <ac:spMkLst>
            <pc:docMk/>
            <pc:sldMk cId="1968463327" sldId="771"/>
            <ac:spMk id="5" creationId="{9CE96D26-2BC4-2E64-60E0-A9B209AAC739}"/>
          </ac:spMkLst>
        </pc:spChg>
        <pc:spChg chg="add mod">
          <ac:chgData name="Alona Tsirulnikov" userId="4bbafd77-0cd3-4d60-af1e-94ad4b8daf43" providerId="ADAL" clId="{88FFDF4D-4FD0-48B5-9227-F43FD478BD05}" dt="2022-06-08T18:07:03.028" v="475"/>
          <ac:spMkLst>
            <pc:docMk/>
            <pc:sldMk cId="1968463327" sldId="771"/>
            <ac:spMk id="6" creationId="{F4DDD9D3-BDD2-80F9-583E-20F7E756FE0B}"/>
          </ac:spMkLst>
        </pc:spChg>
        <pc:spChg chg="add mod">
          <ac:chgData name="Alona Tsirulnikov" userId="4bbafd77-0cd3-4d60-af1e-94ad4b8daf43" providerId="ADAL" clId="{88FFDF4D-4FD0-48B5-9227-F43FD478BD05}" dt="2022-06-08T18:07:03.028" v="475"/>
          <ac:spMkLst>
            <pc:docMk/>
            <pc:sldMk cId="1968463327" sldId="771"/>
            <ac:spMk id="7" creationId="{5AEB7960-144D-9AD8-1F0D-DAE7C712E7DC}"/>
          </ac:spMkLst>
        </pc:spChg>
        <pc:spChg chg="add mod">
          <ac:chgData name="Alona Tsirulnikov" userId="4bbafd77-0cd3-4d60-af1e-94ad4b8daf43" providerId="ADAL" clId="{88FFDF4D-4FD0-48B5-9227-F43FD478BD05}" dt="2022-06-08T18:07:03.028" v="475"/>
          <ac:spMkLst>
            <pc:docMk/>
            <pc:sldMk cId="1968463327" sldId="771"/>
            <ac:spMk id="9" creationId="{E477AD86-E6F8-C808-C3FB-2323506D3308}"/>
          </ac:spMkLst>
        </pc:spChg>
        <pc:spChg chg="add mod">
          <ac:chgData name="Alona Tsirulnikov" userId="4bbafd77-0cd3-4d60-af1e-94ad4b8daf43" providerId="ADAL" clId="{88FFDF4D-4FD0-48B5-9227-F43FD478BD05}" dt="2022-06-08T18:07:03.028" v="475"/>
          <ac:spMkLst>
            <pc:docMk/>
            <pc:sldMk cId="1968463327" sldId="771"/>
            <ac:spMk id="10" creationId="{D42A0E5D-7171-8D9B-FA08-5A2A36CC8D9C}"/>
          </ac:spMkLst>
        </pc:spChg>
        <pc:spChg chg="add mod">
          <ac:chgData name="Alona Tsirulnikov" userId="4bbafd77-0cd3-4d60-af1e-94ad4b8daf43" providerId="ADAL" clId="{88FFDF4D-4FD0-48B5-9227-F43FD478BD05}" dt="2022-06-08T18:07:03.028" v="475"/>
          <ac:spMkLst>
            <pc:docMk/>
            <pc:sldMk cId="1968463327" sldId="771"/>
            <ac:spMk id="12" creationId="{ED29866E-8AAF-F9BC-7B37-5BF2E17F082D}"/>
          </ac:spMkLst>
        </pc:spChg>
        <pc:spChg chg="add mod">
          <ac:chgData name="Alona Tsirulnikov" userId="4bbafd77-0cd3-4d60-af1e-94ad4b8daf43" providerId="ADAL" clId="{88FFDF4D-4FD0-48B5-9227-F43FD478BD05}" dt="2022-06-08T18:07:03.028" v="475"/>
          <ac:spMkLst>
            <pc:docMk/>
            <pc:sldMk cId="1968463327" sldId="771"/>
            <ac:spMk id="13" creationId="{C251376C-C5E0-6DE8-F7C9-3661D3F02679}"/>
          </ac:spMkLst>
        </pc:spChg>
        <pc:spChg chg="add mod">
          <ac:chgData name="Alona Tsirulnikov" userId="4bbafd77-0cd3-4d60-af1e-94ad4b8daf43" providerId="ADAL" clId="{88FFDF4D-4FD0-48B5-9227-F43FD478BD05}" dt="2022-06-08T18:07:03.028" v="475"/>
          <ac:spMkLst>
            <pc:docMk/>
            <pc:sldMk cId="1968463327" sldId="771"/>
            <ac:spMk id="14" creationId="{E130B8EE-E9AB-395F-628E-A84DCEDD7A90}"/>
          </ac:spMkLst>
        </pc:spChg>
        <pc:picChg chg="add mod">
          <ac:chgData name="Alona Tsirulnikov" userId="4bbafd77-0cd3-4d60-af1e-94ad4b8daf43" providerId="ADAL" clId="{88FFDF4D-4FD0-48B5-9227-F43FD478BD05}" dt="2022-06-08T18:07:03.028" v="475"/>
          <ac:picMkLst>
            <pc:docMk/>
            <pc:sldMk cId="1968463327" sldId="771"/>
            <ac:picMk id="8" creationId="{18875989-4B40-5390-D164-10AA6BF04AC9}"/>
          </ac:picMkLst>
        </pc:picChg>
        <pc:picChg chg="add mod">
          <ac:chgData name="Alona Tsirulnikov" userId="4bbafd77-0cd3-4d60-af1e-94ad4b8daf43" providerId="ADAL" clId="{88FFDF4D-4FD0-48B5-9227-F43FD478BD05}" dt="2022-06-08T18:07:03.028" v="475"/>
          <ac:picMkLst>
            <pc:docMk/>
            <pc:sldMk cId="1968463327" sldId="771"/>
            <ac:picMk id="11" creationId="{B8EC8AC5-863B-D482-A845-0EC1E1F80E18}"/>
          </ac:picMkLst>
        </pc:picChg>
        <pc:picChg chg="add mod">
          <ac:chgData name="Alona Tsirulnikov" userId="4bbafd77-0cd3-4d60-af1e-94ad4b8daf43" providerId="ADAL" clId="{88FFDF4D-4FD0-48B5-9227-F43FD478BD05}" dt="2022-06-08T18:07:08.728" v="476"/>
          <ac:picMkLst>
            <pc:docMk/>
            <pc:sldMk cId="1968463327" sldId="771"/>
            <ac:picMk id="15" creationId="{4F31FDDE-A027-A8C7-36DA-2B7EB1DF3E89}"/>
          </ac:picMkLst>
        </pc:picChg>
      </pc:sldChg>
      <pc:sldChg chg="addSp delSp modSp new mod">
        <pc:chgData name="Alona Tsirulnikov" userId="4bbafd77-0cd3-4d60-af1e-94ad4b8daf43" providerId="ADAL" clId="{88FFDF4D-4FD0-48B5-9227-F43FD478BD05}" dt="2022-06-08T18:07:29.709" v="481"/>
        <pc:sldMkLst>
          <pc:docMk/>
          <pc:sldMk cId="2634326768" sldId="772"/>
        </pc:sldMkLst>
        <pc:spChg chg="del">
          <ac:chgData name="Alona Tsirulnikov" userId="4bbafd77-0cd3-4d60-af1e-94ad4b8daf43" providerId="ADAL" clId="{88FFDF4D-4FD0-48B5-9227-F43FD478BD05}" dt="2022-06-08T18:07:17.946" v="479" actId="478"/>
          <ac:spMkLst>
            <pc:docMk/>
            <pc:sldMk cId="2634326768" sldId="772"/>
            <ac:spMk id="2" creationId="{5AF17A13-5878-314E-E92E-F54BAD038F5A}"/>
          </ac:spMkLst>
        </pc:spChg>
        <pc:spChg chg="del">
          <ac:chgData name="Alona Tsirulnikov" userId="4bbafd77-0cd3-4d60-af1e-94ad4b8daf43" providerId="ADAL" clId="{88FFDF4D-4FD0-48B5-9227-F43FD478BD05}" dt="2022-06-08T18:07:17.946" v="479" actId="478"/>
          <ac:spMkLst>
            <pc:docMk/>
            <pc:sldMk cId="2634326768" sldId="772"/>
            <ac:spMk id="3" creationId="{7C308FEE-F1FD-3063-A1EF-198AEC806298}"/>
          </ac:spMkLst>
        </pc:spChg>
        <pc:spChg chg="del">
          <ac:chgData name="Alona Tsirulnikov" userId="4bbafd77-0cd3-4d60-af1e-94ad4b8daf43" providerId="ADAL" clId="{88FFDF4D-4FD0-48B5-9227-F43FD478BD05}" dt="2022-06-08T18:07:17.946" v="479" actId="478"/>
          <ac:spMkLst>
            <pc:docMk/>
            <pc:sldMk cId="2634326768" sldId="772"/>
            <ac:spMk id="4" creationId="{E1FF2F57-3B93-EC4F-057A-76AF49E950D6}"/>
          </ac:spMkLst>
        </pc:spChg>
        <pc:spChg chg="add mod">
          <ac:chgData name="Alona Tsirulnikov" userId="4bbafd77-0cd3-4d60-af1e-94ad4b8daf43" providerId="ADAL" clId="{88FFDF4D-4FD0-48B5-9227-F43FD478BD05}" dt="2022-06-08T18:07:25.327" v="480"/>
          <ac:spMkLst>
            <pc:docMk/>
            <pc:sldMk cId="2634326768" sldId="772"/>
            <ac:spMk id="5" creationId="{54E60E3C-C6BE-ED7D-1AEF-D6C05BD39C65}"/>
          </ac:spMkLst>
        </pc:spChg>
        <pc:spChg chg="add mod">
          <ac:chgData name="Alona Tsirulnikov" userId="4bbafd77-0cd3-4d60-af1e-94ad4b8daf43" providerId="ADAL" clId="{88FFDF4D-4FD0-48B5-9227-F43FD478BD05}" dt="2022-06-08T18:07:25.327" v="480"/>
          <ac:spMkLst>
            <pc:docMk/>
            <pc:sldMk cId="2634326768" sldId="772"/>
            <ac:spMk id="6" creationId="{0AED266F-1B70-A29D-03BE-009882D19C24}"/>
          </ac:spMkLst>
        </pc:spChg>
        <pc:spChg chg="add mod">
          <ac:chgData name="Alona Tsirulnikov" userId="4bbafd77-0cd3-4d60-af1e-94ad4b8daf43" providerId="ADAL" clId="{88FFDF4D-4FD0-48B5-9227-F43FD478BD05}" dt="2022-06-08T18:07:25.327" v="480"/>
          <ac:spMkLst>
            <pc:docMk/>
            <pc:sldMk cId="2634326768" sldId="772"/>
            <ac:spMk id="7" creationId="{15249D6A-1C8B-1200-5689-EB0114E1257B}"/>
          </ac:spMkLst>
        </pc:spChg>
        <pc:spChg chg="add mod">
          <ac:chgData name="Alona Tsirulnikov" userId="4bbafd77-0cd3-4d60-af1e-94ad4b8daf43" providerId="ADAL" clId="{88FFDF4D-4FD0-48B5-9227-F43FD478BD05}" dt="2022-06-08T18:07:25.327" v="480"/>
          <ac:spMkLst>
            <pc:docMk/>
            <pc:sldMk cId="2634326768" sldId="772"/>
            <ac:spMk id="8" creationId="{67D2A21B-3422-0C26-1FBF-80973120001A}"/>
          </ac:spMkLst>
        </pc:spChg>
        <pc:spChg chg="add mod">
          <ac:chgData name="Alona Tsirulnikov" userId="4bbafd77-0cd3-4d60-af1e-94ad4b8daf43" providerId="ADAL" clId="{88FFDF4D-4FD0-48B5-9227-F43FD478BD05}" dt="2022-06-08T18:07:25.327" v="480"/>
          <ac:spMkLst>
            <pc:docMk/>
            <pc:sldMk cId="2634326768" sldId="772"/>
            <ac:spMk id="9" creationId="{31E5448D-1645-F555-CD8F-4CFC4C782C50}"/>
          </ac:spMkLst>
        </pc:spChg>
        <pc:spChg chg="add mod">
          <ac:chgData name="Alona Tsirulnikov" userId="4bbafd77-0cd3-4d60-af1e-94ad4b8daf43" providerId="ADAL" clId="{88FFDF4D-4FD0-48B5-9227-F43FD478BD05}" dt="2022-06-08T18:07:25.327" v="480"/>
          <ac:spMkLst>
            <pc:docMk/>
            <pc:sldMk cId="2634326768" sldId="772"/>
            <ac:spMk id="10" creationId="{1C1E4BE3-D03B-442B-218B-3F9A85C957AD}"/>
          </ac:spMkLst>
        </pc:spChg>
        <pc:picChg chg="add mod">
          <ac:chgData name="Alona Tsirulnikov" userId="4bbafd77-0cd3-4d60-af1e-94ad4b8daf43" providerId="ADAL" clId="{88FFDF4D-4FD0-48B5-9227-F43FD478BD05}" dt="2022-06-08T18:07:25.327" v="480"/>
          <ac:picMkLst>
            <pc:docMk/>
            <pc:sldMk cId="2634326768" sldId="772"/>
            <ac:picMk id="11" creationId="{BDEF954E-F3DF-8EA9-13BE-2FF6CC3206A4}"/>
          </ac:picMkLst>
        </pc:picChg>
        <pc:picChg chg="add mod">
          <ac:chgData name="Alona Tsirulnikov" userId="4bbafd77-0cd3-4d60-af1e-94ad4b8daf43" providerId="ADAL" clId="{88FFDF4D-4FD0-48B5-9227-F43FD478BD05}" dt="2022-06-08T18:07:25.327" v="480"/>
          <ac:picMkLst>
            <pc:docMk/>
            <pc:sldMk cId="2634326768" sldId="772"/>
            <ac:picMk id="12" creationId="{FFDAE483-41B8-65F3-48A2-4624AA52CBAF}"/>
          </ac:picMkLst>
        </pc:picChg>
        <pc:picChg chg="add mod">
          <ac:chgData name="Alona Tsirulnikov" userId="4bbafd77-0cd3-4d60-af1e-94ad4b8daf43" providerId="ADAL" clId="{88FFDF4D-4FD0-48B5-9227-F43FD478BD05}" dt="2022-06-08T18:07:29.709" v="481"/>
          <ac:picMkLst>
            <pc:docMk/>
            <pc:sldMk cId="2634326768" sldId="772"/>
            <ac:picMk id="13" creationId="{1EC65AC3-0E50-3340-12A0-81FC2CE5475F}"/>
          </ac:picMkLst>
        </pc:picChg>
      </pc:sldChg>
      <pc:sldChg chg="addSp delSp modSp new mod">
        <pc:chgData name="Alona Tsirulnikov" userId="4bbafd77-0cd3-4d60-af1e-94ad4b8daf43" providerId="ADAL" clId="{88FFDF4D-4FD0-48B5-9227-F43FD478BD05}" dt="2022-06-08T18:07:43.637" v="485"/>
        <pc:sldMkLst>
          <pc:docMk/>
          <pc:sldMk cId="317709515" sldId="773"/>
        </pc:sldMkLst>
        <pc:spChg chg="del">
          <ac:chgData name="Alona Tsirulnikov" userId="4bbafd77-0cd3-4d60-af1e-94ad4b8daf43" providerId="ADAL" clId="{88FFDF4D-4FD0-48B5-9227-F43FD478BD05}" dt="2022-06-08T18:07:35.342" v="484" actId="478"/>
          <ac:spMkLst>
            <pc:docMk/>
            <pc:sldMk cId="317709515" sldId="773"/>
            <ac:spMk id="2" creationId="{C1199586-E0E5-D225-2633-82FB43968EE8}"/>
          </ac:spMkLst>
        </pc:spChg>
        <pc:spChg chg="del">
          <ac:chgData name="Alona Tsirulnikov" userId="4bbafd77-0cd3-4d60-af1e-94ad4b8daf43" providerId="ADAL" clId="{88FFDF4D-4FD0-48B5-9227-F43FD478BD05}" dt="2022-06-08T18:07:35.342" v="484" actId="478"/>
          <ac:spMkLst>
            <pc:docMk/>
            <pc:sldMk cId="317709515" sldId="773"/>
            <ac:spMk id="3" creationId="{ECEBC20C-504F-9BC3-99D8-34DA71AE5159}"/>
          </ac:spMkLst>
        </pc:spChg>
        <pc:spChg chg="del">
          <ac:chgData name="Alona Tsirulnikov" userId="4bbafd77-0cd3-4d60-af1e-94ad4b8daf43" providerId="ADAL" clId="{88FFDF4D-4FD0-48B5-9227-F43FD478BD05}" dt="2022-06-08T18:07:35.342" v="484" actId="478"/>
          <ac:spMkLst>
            <pc:docMk/>
            <pc:sldMk cId="317709515" sldId="773"/>
            <ac:spMk id="4" creationId="{CE82D5FA-9725-E78F-6237-C5593E00C0B5}"/>
          </ac:spMkLst>
        </pc:spChg>
        <pc:spChg chg="add mod">
          <ac:chgData name="Alona Tsirulnikov" userId="4bbafd77-0cd3-4d60-af1e-94ad4b8daf43" providerId="ADAL" clId="{88FFDF4D-4FD0-48B5-9227-F43FD478BD05}" dt="2022-06-08T18:07:43.637" v="485"/>
          <ac:spMkLst>
            <pc:docMk/>
            <pc:sldMk cId="317709515" sldId="773"/>
            <ac:spMk id="5" creationId="{99134903-EAA4-E2F7-FB5C-E067D8C30BBC}"/>
          </ac:spMkLst>
        </pc:spChg>
        <pc:spChg chg="add mod">
          <ac:chgData name="Alona Tsirulnikov" userId="4bbafd77-0cd3-4d60-af1e-94ad4b8daf43" providerId="ADAL" clId="{88FFDF4D-4FD0-48B5-9227-F43FD478BD05}" dt="2022-06-08T18:07:43.637" v="485"/>
          <ac:spMkLst>
            <pc:docMk/>
            <pc:sldMk cId="317709515" sldId="773"/>
            <ac:spMk id="6" creationId="{D060496C-7CB5-007E-440D-0C9B9EB178E1}"/>
          </ac:spMkLst>
        </pc:spChg>
        <pc:spChg chg="add mod">
          <ac:chgData name="Alona Tsirulnikov" userId="4bbafd77-0cd3-4d60-af1e-94ad4b8daf43" providerId="ADAL" clId="{88FFDF4D-4FD0-48B5-9227-F43FD478BD05}" dt="2022-06-08T18:07:43.637" v="485"/>
          <ac:spMkLst>
            <pc:docMk/>
            <pc:sldMk cId="317709515" sldId="773"/>
            <ac:spMk id="7" creationId="{FB093EDE-BC4B-173A-B83C-4BF86E01B79E}"/>
          </ac:spMkLst>
        </pc:spChg>
        <pc:spChg chg="add mod">
          <ac:chgData name="Alona Tsirulnikov" userId="4bbafd77-0cd3-4d60-af1e-94ad4b8daf43" providerId="ADAL" clId="{88FFDF4D-4FD0-48B5-9227-F43FD478BD05}" dt="2022-06-08T18:07:43.637" v="485"/>
          <ac:spMkLst>
            <pc:docMk/>
            <pc:sldMk cId="317709515" sldId="773"/>
            <ac:spMk id="8" creationId="{C17CD0A8-6989-0F68-1116-0E77A2295542}"/>
          </ac:spMkLst>
        </pc:spChg>
      </pc:sldChg>
      <pc:sldChg chg="addSp delSp modSp new mod">
        <pc:chgData name="Alona Tsirulnikov" userId="4bbafd77-0cd3-4d60-af1e-94ad4b8daf43" providerId="ADAL" clId="{88FFDF4D-4FD0-48B5-9227-F43FD478BD05}" dt="2022-06-08T19:43:20.361" v="2457"/>
        <pc:sldMkLst>
          <pc:docMk/>
          <pc:sldMk cId="2381050137" sldId="774"/>
        </pc:sldMkLst>
        <pc:spChg chg="del">
          <ac:chgData name="Alona Tsirulnikov" userId="4bbafd77-0cd3-4d60-af1e-94ad4b8daf43" providerId="ADAL" clId="{88FFDF4D-4FD0-48B5-9227-F43FD478BD05}" dt="2022-06-08T18:07:50.748" v="488" actId="478"/>
          <ac:spMkLst>
            <pc:docMk/>
            <pc:sldMk cId="2381050137" sldId="774"/>
            <ac:spMk id="2" creationId="{4B10424D-6DA3-703D-17BB-5BA9043C7B95}"/>
          </ac:spMkLst>
        </pc:spChg>
        <pc:spChg chg="del">
          <ac:chgData name="Alona Tsirulnikov" userId="4bbafd77-0cd3-4d60-af1e-94ad4b8daf43" providerId="ADAL" clId="{88FFDF4D-4FD0-48B5-9227-F43FD478BD05}" dt="2022-06-08T18:07:50.748" v="488" actId="478"/>
          <ac:spMkLst>
            <pc:docMk/>
            <pc:sldMk cId="2381050137" sldId="774"/>
            <ac:spMk id="3" creationId="{0A1CEB1C-BB97-05F1-255D-9AB75944CE4A}"/>
          </ac:spMkLst>
        </pc:spChg>
        <pc:spChg chg="del">
          <ac:chgData name="Alona Tsirulnikov" userId="4bbafd77-0cd3-4d60-af1e-94ad4b8daf43" providerId="ADAL" clId="{88FFDF4D-4FD0-48B5-9227-F43FD478BD05}" dt="2022-06-08T18:07:50.748" v="488" actId="478"/>
          <ac:spMkLst>
            <pc:docMk/>
            <pc:sldMk cId="2381050137" sldId="774"/>
            <ac:spMk id="4" creationId="{859311B6-A717-23CD-470E-032C8114F53B}"/>
          </ac:spMkLst>
        </pc:spChg>
        <pc:spChg chg="add mod">
          <ac:chgData name="Alona Tsirulnikov" userId="4bbafd77-0cd3-4d60-af1e-94ad4b8daf43" providerId="ADAL" clId="{88FFDF4D-4FD0-48B5-9227-F43FD478BD05}" dt="2022-06-08T18:08:00.997" v="491"/>
          <ac:spMkLst>
            <pc:docMk/>
            <pc:sldMk cId="2381050137" sldId="774"/>
            <ac:spMk id="5" creationId="{42A8410F-DCEE-3A73-3C02-E9288A5E1930}"/>
          </ac:spMkLst>
        </pc:spChg>
        <pc:spChg chg="add del mod">
          <ac:chgData name="Alona Tsirulnikov" userId="4bbafd77-0cd3-4d60-af1e-94ad4b8daf43" providerId="ADAL" clId="{88FFDF4D-4FD0-48B5-9227-F43FD478BD05}" dt="2022-06-08T19:42:26.320" v="2453"/>
          <ac:spMkLst>
            <pc:docMk/>
            <pc:sldMk cId="2381050137" sldId="774"/>
            <ac:spMk id="6" creationId="{57A20870-3217-F206-C0BF-1BC705BAE0E6}"/>
          </ac:spMkLst>
        </pc:spChg>
        <pc:spChg chg="add mod">
          <ac:chgData name="Alona Tsirulnikov" userId="4bbafd77-0cd3-4d60-af1e-94ad4b8daf43" providerId="ADAL" clId="{88FFDF4D-4FD0-48B5-9227-F43FD478BD05}" dt="2022-06-08T18:08:00.997" v="491"/>
          <ac:spMkLst>
            <pc:docMk/>
            <pc:sldMk cId="2381050137" sldId="774"/>
            <ac:spMk id="7" creationId="{B2D13EE5-37B2-4FA9-BE34-55D6E5D7B39E}"/>
          </ac:spMkLst>
        </pc:spChg>
        <pc:spChg chg="add del mod">
          <ac:chgData name="Alona Tsirulnikov" userId="4bbafd77-0cd3-4d60-af1e-94ad4b8daf43" providerId="ADAL" clId="{88FFDF4D-4FD0-48B5-9227-F43FD478BD05}" dt="2022-06-08T19:42:17.659" v="2448"/>
          <ac:spMkLst>
            <pc:docMk/>
            <pc:sldMk cId="2381050137" sldId="774"/>
            <ac:spMk id="8" creationId="{3DBD0679-B91B-7FF5-4497-FDFF94764029}"/>
          </ac:spMkLst>
        </pc:spChg>
        <pc:spChg chg="add mod">
          <ac:chgData name="Alona Tsirulnikov" userId="4bbafd77-0cd3-4d60-af1e-94ad4b8daf43" providerId="ADAL" clId="{88FFDF4D-4FD0-48B5-9227-F43FD478BD05}" dt="2022-06-08T19:42:24.603" v="2451" actId="1076"/>
          <ac:spMkLst>
            <pc:docMk/>
            <pc:sldMk cId="2381050137" sldId="774"/>
            <ac:spMk id="9" creationId="{E67C21CA-9DFE-2185-2FE4-15517B2F93BF}"/>
          </ac:spMkLst>
        </pc:spChg>
        <pc:picChg chg="add del mod ord">
          <ac:chgData name="Alona Tsirulnikov" userId="4bbafd77-0cd3-4d60-af1e-94ad4b8daf43" providerId="ADAL" clId="{88FFDF4D-4FD0-48B5-9227-F43FD478BD05}" dt="2022-06-08T19:43:20.361" v="2457"/>
          <ac:picMkLst>
            <pc:docMk/>
            <pc:sldMk cId="2381050137" sldId="774"/>
            <ac:picMk id="10" creationId="{AB0CD52F-C343-074B-124C-635693DE95EE}"/>
          </ac:picMkLst>
        </pc:picChg>
        <pc:picChg chg="add del mod ord">
          <ac:chgData name="Alona Tsirulnikov" userId="4bbafd77-0cd3-4d60-af1e-94ad4b8daf43" providerId="ADAL" clId="{88FFDF4D-4FD0-48B5-9227-F43FD478BD05}" dt="2022-06-08T19:43:20.361" v="2457"/>
          <ac:picMkLst>
            <pc:docMk/>
            <pc:sldMk cId="2381050137" sldId="774"/>
            <ac:picMk id="11" creationId="{76B32FED-820B-63EA-35F3-070779D70EAC}"/>
          </ac:picMkLst>
        </pc:picChg>
        <pc:picChg chg="add del mod ord">
          <ac:chgData name="Alona Tsirulnikov" userId="4bbafd77-0cd3-4d60-af1e-94ad4b8daf43" providerId="ADAL" clId="{88FFDF4D-4FD0-48B5-9227-F43FD478BD05}" dt="2022-06-08T19:43:20.361" v="2457"/>
          <ac:picMkLst>
            <pc:docMk/>
            <pc:sldMk cId="2381050137" sldId="774"/>
            <ac:picMk id="12" creationId="{CFD0C161-9087-99F7-4610-5D682DF7AC9B}"/>
          </ac:picMkLst>
        </pc:picChg>
      </pc:sldChg>
      <pc:sldChg chg="addSp delSp modSp new mod">
        <pc:chgData name="Alona Tsirulnikov" userId="4bbafd77-0cd3-4d60-af1e-94ad4b8daf43" providerId="ADAL" clId="{88FFDF4D-4FD0-48B5-9227-F43FD478BD05}" dt="2022-06-08T19:44:19.941" v="2461"/>
        <pc:sldMkLst>
          <pc:docMk/>
          <pc:sldMk cId="471253761" sldId="775"/>
        </pc:sldMkLst>
        <pc:spChg chg="del">
          <ac:chgData name="Alona Tsirulnikov" userId="4bbafd77-0cd3-4d60-af1e-94ad4b8daf43" providerId="ADAL" clId="{88FFDF4D-4FD0-48B5-9227-F43FD478BD05}" dt="2022-06-08T18:08:06.380" v="494" actId="478"/>
          <ac:spMkLst>
            <pc:docMk/>
            <pc:sldMk cId="471253761" sldId="775"/>
            <ac:spMk id="2" creationId="{9B8D00EE-3D3E-D04E-2927-ACEC8ED7A646}"/>
          </ac:spMkLst>
        </pc:spChg>
        <pc:spChg chg="del">
          <ac:chgData name="Alona Tsirulnikov" userId="4bbafd77-0cd3-4d60-af1e-94ad4b8daf43" providerId="ADAL" clId="{88FFDF4D-4FD0-48B5-9227-F43FD478BD05}" dt="2022-06-08T18:08:06.380" v="494" actId="478"/>
          <ac:spMkLst>
            <pc:docMk/>
            <pc:sldMk cId="471253761" sldId="775"/>
            <ac:spMk id="3" creationId="{C9DCDC6A-9A0C-9D60-6475-228A81A7CFD0}"/>
          </ac:spMkLst>
        </pc:spChg>
        <pc:spChg chg="del">
          <ac:chgData name="Alona Tsirulnikov" userId="4bbafd77-0cd3-4d60-af1e-94ad4b8daf43" providerId="ADAL" clId="{88FFDF4D-4FD0-48B5-9227-F43FD478BD05}" dt="2022-06-08T18:08:06.380" v="494" actId="478"/>
          <ac:spMkLst>
            <pc:docMk/>
            <pc:sldMk cId="471253761" sldId="775"/>
            <ac:spMk id="4" creationId="{2A99F4B2-C440-0759-AA94-8869B7ED4FB6}"/>
          </ac:spMkLst>
        </pc:spChg>
        <pc:spChg chg="add del mod">
          <ac:chgData name="Alona Tsirulnikov" userId="4bbafd77-0cd3-4d60-af1e-94ad4b8daf43" providerId="ADAL" clId="{88FFDF4D-4FD0-48B5-9227-F43FD478BD05}" dt="2022-06-08T19:44:02.093" v="2458" actId="478"/>
          <ac:spMkLst>
            <pc:docMk/>
            <pc:sldMk cId="471253761" sldId="775"/>
            <ac:spMk id="5" creationId="{D8E894F0-CC8D-3A44-040D-FE8569147171}"/>
          </ac:spMkLst>
        </pc:spChg>
        <pc:spChg chg="add mod">
          <ac:chgData name="Alona Tsirulnikov" userId="4bbafd77-0cd3-4d60-af1e-94ad4b8daf43" providerId="ADAL" clId="{88FFDF4D-4FD0-48B5-9227-F43FD478BD05}" dt="2022-06-08T19:44:19.941" v="2461"/>
          <ac:spMkLst>
            <pc:docMk/>
            <pc:sldMk cId="471253761" sldId="775"/>
            <ac:spMk id="6" creationId="{60F8C8F5-8899-CE5C-7904-343AE91E760F}"/>
          </ac:spMkLst>
        </pc:spChg>
        <pc:spChg chg="add mod">
          <ac:chgData name="Alona Tsirulnikov" userId="4bbafd77-0cd3-4d60-af1e-94ad4b8daf43" providerId="ADAL" clId="{88FFDF4D-4FD0-48B5-9227-F43FD478BD05}" dt="2022-06-08T19:44:02.811" v="2459"/>
          <ac:spMkLst>
            <pc:docMk/>
            <pc:sldMk cId="471253761" sldId="775"/>
            <ac:spMk id="7" creationId="{21B4743C-A96E-82F3-4D87-7ED0B812BE6F}"/>
          </ac:spMkLst>
        </pc:spChg>
      </pc:sldChg>
      <pc:sldChg chg="addSp delSp modSp new mod">
        <pc:chgData name="Alona Tsirulnikov" userId="4bbafd77-0cd3-4d60-af1e-94ad4b8daf43" providerId="ADAL" clId="{88FFDF4D-4FD0-48B5-9227-F43FD478BD05}" dt="2022-06-08T19:45:29.119" v="2463"/>
        <pc:sldMkLst>
          <pc:docMk/>
          <pc:sldMk cId="3944461638" sldId="776"/>
        </pc:sldMkLst>
        <pc:spChg chg="del">
          <ac:chgData name="Alona Tsirulnikov" userId="4bbafd77-0cd3-4d60-af1e-94ad4b8daf43" providerId="ADAL" clId="{88FFDF4D-4FD0-48B5-9227-F43FD478BD05}" dt="2022-06-08T18:08:17.916" v="498" actId="478"/>
          <ac:spMkLst>
            <pc:docMk/>
            <pc:sldMk cId="3944461638" sldId="776"/>
            <ac:spMk id="2" creationId="{71B25F6B-A210-5663-D1C7-4A6423AA3A32}"/>
          </ac:spMkLst>
        </pc:spChg>
        <pc:spChg chg="del">
          <ac:chgData name="Alona Tsirulnikov" userId="4bbafd77-0cd3-4d60-af1e-94ad4b8daf43" providerId="ADAL" clId="{88FFDF4D-4FD0-48B5-9227-F43FD478BD05}" dt="2022-06-08T18:08:17.916" v="498" actId="478"/>
          <ac:spMkLst>
            <pc:docMk/>
            <pc:sldMk cId="3944461638" sldId="776"/>
            <ac:spMk id="3" creationId="{985EB333-68FA-7157-E00C-1858F51E8FA7}"/>
          </ac:spMkLst>
        </pc:spChg>
        <pc:spChg chg="del">
          <ac:chgData name="Alona Tsirulnikov" userId="4bbafd77-0cd3-4d60-af1e-94ad4b8daf43" providerId="ADAL" clId="{88FFDF4D-4FD0-48B5-9227-F43FD478BD05}" dt="2022-06-08T18:08:17.916" v="498" actId="478"/>
          <ac:spMkLst>
            <pc:docMk/>
            <pc:sldMk cId="3944461638" sldId="776"/>
            <ac:spMk id="4" creationId="{587CE2A5-ACCD-067E-5144-46EB3F892B13}"/>
          </ac:spMkLst>
        </pc:spChg>
        <pc:spChg chg="add del mod">
          <ac:chgData name="Alona Tsirulnikov" userId="4bbafd77-0cd3-4d60-af1e-94ad4b8daf43" providerId="ADAL" clId="{88FFDF4D-4FD0-48B5-9227-F43FD478BD05}" dt="2022-06-08T19:45:28.389" v="2462" actId="478"/>
          <ac:spMkLst>
            <pc:docMk/>
            <pc:sldMk cId="3944461638" sldId="776"/>
            <ac:spMk id="5" creationId="{F60C580E-31DB-B316-3A93-6E16D742B919}"/>
          </ac:spMkLst>
        </pc:spChg>
        <pc:spChg chg="add mod">
          <ac:chgData name="Alona Tsirulnikov" userId="4bbafd77-0cd3-4d60-af1e-94ad4b8daf43" providerId="ADAL" clId="{88FFDF4D-4FD0-48B5-9227-F43FD478BD05}" dt="2022-06-08T18:08:26.933" v="501"/>
          <ac:spMkLst>
            <pc:docMk/>
            <pc:sldMk cId="3944461638" sldId="776"/>
            <ac:spMk id="6" creationId="{5001749A-DB77-1F1E-3020-DDE881AFBAF0}"/>
          </ac:spMkLst>
        </pc:spChg>
        <pc:spChg chg="add mod">
          <ac:chgData name="Alona Tsirulnikov" userId="4bbafd77-0cd3-4d60-af1e-94ad4b8daf43" providerId="ADAL" clId="{88FFDF4D-4FD0-48B5-9227-F43FD478BD05}" dt="2022-06-08T18:08:26.933" v="501"/>
          <ac:spMkLst>
            <pc:docMk/>
            <pc:sldMk cId="3944461638" sldId="776"/>
            <ac:spMk id="7" creationId="{67BFD8AA-EC3B-A597-7C1E-7C9F46C68600}"/>
          </ac:spMkLst>
        </pc:spChg>
        <pc:spChg chg="add mod">
          <ac:chgData name="Alona Tsirulnikov" userId="4bbafd77-0cd3-4d60-af1e-94ad4b8daf43" providerId="ADAL" clId="{88FFDF4D-4FD0-48B5-9227-F43FD478BD05}" dt="2022-06-08T19:45:29.119" v="2463"/>
          <ac:spMkLst>
            <pc:docMk/>
            <pc:sldMk cId="3944461638" sldId="776"/>
            <ac:spMk id="8" creationId="{1EDC0662-4090-06A0-5E68-CE860C214AAB}"/>
          </ac:spMkLst>
        </pc:spChg>
      </pc:sldChg>
      <pc:sldChg chg="addSp delSp modSp new mod">
        <pc:chgData name="Alona Tsirulnikov" userId="4bbafd77-0cd3-4d60-af1e-94ad4b8daf43" providerId="ADAL" clId="{88FFDF4D-4FD0-48B5-9227-F43FD478BD05}" dt="2022-06-08T19:49:02.636" v="2583" actId="313"/>
        <pc:sldMkLst>
          <pc:docMk/>
          <pc:sldMk cId="2118765076" sldId="777"/>
        </pc:sldMkLst>
        <pc:spChg chg="del">
          <ac:chgData name="Alona Tsirulnikov" userId="4bbafd77-0cd3-4d60-af1e-94ad4b8daf43" providerId="ADAL" clId="{88FFDF4D-4FD0-48B5-9227-F43FD478BD05}" dt="2022-06-08T18:08:32.595" v="504" actId="478"/>
          <ac:spMkLst>
            <pc:docMk/>
            <pc:sldMk cId="2118765076" sldId="777"/>
            <ac:spMk id="2" creationId="{1E648011-3EFD-5D00-AA8B-4C7CA6B544EE}"/>
          </ac:spMkLst>
        </pc:spChg>
        <pc:spChg chg="del">
          <ac:chgData name="Alona Tsirulnikov" userId="4bbafd77-0cd3-4d60-af1e-94ad4b8daf43" providerId="ADAL" clId="{88FFDF4D-4FD0-48B5-9227-F43FD478BD05}" dt="2022-06-08T18:08:32.595" v="504" actId="478"/>
          <ac:spMkLst>
            <pc:docMk/>
            <pc:sldMk cId="2118765076" sldId="777"/>
            <ac:spMk id="3" creationId="{9D23F96D-FC8F-6A37-E4E2-5FF5806D19BA}"/>
          </ac:spMkLst>
        </pc:spChg>
        <pc:spChg chg="del">
          <ac:chgData name="Alona Tsirulnikov" userId="4bbafd77-0cd3-4d60-af1e-94ad4b8daf43" providerId="ADAL" clId="{88FFDF4D-4FD0-48B5-9227-F43FD478BD05}" dt="2022-06-08T18:08:32.595" v="504" actId="478"/>
          <ac:spMkLst>
            <pc:docMk/>
            <pc:sldMk cId="2118765076" sldId="777"/>
            <ac:spMk id="4" creationId="{4FABE794-49A7-71EC-340F-F35F2ECBAF0B}"/>
          </ac:spMkLst>
        </pc:spChg>
        <pc:spChg chg="add del mod">
          <ac:chgData name="Alona Tsirulnikov" userId="4bbafd77-0cd3-4d60-af1e-94ad4b8daf43" providerId="ADAL" clId="{88FFDF4D-4FD0-48B5-9227-F43FD478BD05}" dt="2022-06-08T19:45:42.804" v="2464" actId="478"/>
          <ac:spMkLst>
            <pc:docMk/>
            <pc:sldMk cId="2118765076" sldId="777"/>
            <ac:spMk id="5" creationId="{66F042A9-F481-950E-EAA1-A186E18D37F1}"/>
          </ac:spMkLst>
        </pc:spChg>
        <pc:spChg chg="add mod">
          <ac:chgData name="Alona Tsirulnikov" userId="4bbafd77-0cd3-4d60-af1e-94ad4b8daf43" providerId="ADAL" clId="{88FFDF4D-4FD0-48B5-9227-F43FD478BD05}" dt="2022-06-08T18:08:39.589" v="505"/>
          <ac:spMkLst>
            <pc:docMk/>
            <pc:sldMk cId="2118765076" sldId="777"/>
            <ac:spMk id="6" creationId="{DAF64515-FE51-5EC2-BB67-0CA85228CB41}"/>
          </ac:spMkLst>
        </pc:spChg>
        <pc:spChg chg="add mod">
          <ac:chgData name="Alona Tsirulnikov" userId="4bbafd77-0cd3-4d60-af1e-94ad4b8daf43" providerId="ADAL" clId="{88FFDF4D-4FD0-48B5-9227-F43FD478BD05}" dt="2022-06-08T19:46:54.226" v="2518" actId="1035"/>
          <ac:spMkLst>
            <pc:docMk/>
            <pc:sldMk cId="2118765076" sldId="777"/>
            <ac:spMk id="7" creationId="{14C2BF82-F1FC-6579-BE06-0BCA3B57A979}"/>
          </ac:spMkLst>
        </pc:spChg>
        <pc:spChg chg="add mod">
          <ac:chgData name="Alona Tsirulnikov" userId="4bbafd77-0cd3-4d60-af1e-94ad4b8daf43" providerId="ADAL" clId="{88FFDF4D-4FD0-48B5-9227-F43FD478BD05}" dt="2022-06-08T19:47:27.743" v="2519"/>
          <ac:spMkLst>
            <pc:docMk/>
            <pc:sldMk cId="2118765076" sldId="777"/>
            <ac:spMk id="8" creationId="{DADE4FDA-168D-8D79-7F42-F80AB68F1C83}"/>
          </ac:spMkLst>
        </pc:spChg>
        <pc:spChg chg="add mod">
          <ac:chgData name="Alona Tsirulnikov" userId="4bbafd77-0cd3-4d60-af1e-94ad4b8daf43" providerId="ADAL" clId="{88FFDF4D-4FD0-48B5-9227-F43FD478BD05}" dt="2022-06-08T19:49:02.636" v="2583" actId="313"/>
          <ac:spMkLst>
            <pc:docMk/>
            <pc:sldMk cId="2118765076" sldId="777"/>
            <ac:spMk id="9" creationId="{F56817FE-B655-A84D-E2F4-3334EA10D0B6}"/>
          </ac:spMkLst>
        </pc:spChg>
        <pc:spChg chg="add mod">
          <ac:chgData name="Alona Tsirulnikov" userId="4bbafd77-0cd3-4d60-af1e-94ad4b8daf43" providerId="ADAL" clId="{88FFDF4D-4FD0-48B5-9227-F43FD478BD05}" dt="2022-06-08T19:45:54.944" v="2483" actId="20577"/>
          <ac:spMkLst>
            <pc:docMk/>
            <pc:sldMk cId="2118765076" sldId="777"/>
            <ac:spMk id="10" creationId="{36606D00-3934-B1CB-D6AF-F0D2D3468A5D}"/>
          </ac:spMkLst>
        </pc:spChg>
      </pc:sldChg>
      <pc:sldChg chg="addSp delSp modSp new mod">
        <pc:chgData name="Alona Tsirulnikov" userId="4bbafd77-0cd3-4d60-af1e-94ad4b8daf43" providerId="ADAL" clId="{88FFDF4D-4FD0-48B5-9227-F43FD478BD05}" dt="2022-06-08T19:53:14.746" v="2719" actId="20577"/>
        <pc:sldMkLst>
          <pc:docMk/>
          <pc:sldMk cId="143299416" sldId="778"/>
        </pc:sldMkLst>
        <pc:spChg chg="del">
          <ac:chgData name="Alona Tsirulnikov" userId="4bbafd77-0cd3-4d60-af1e-94ad4b8daf43" providerId="ADAL" clId="{88FFDF4D-4FD0-48B5-9227-F43FD478BD05}" dt="2022-06-08T18:08:44.138" v="508" actId="478"/>
          <ac:spMkLst>
            <pc:docMk/>
            <pc:sldMk cId="143299416" sldId="778"/>
            <ac:spMk id="2" creationId="{832076C9-C3B1-C9E3-57F8-DC0F97B4FF84}"/>
          </ac:spMkLst>
        </pc:spChg>
        <pc:spChg chg="del">
          <ac:chgData name="Alona Tsirulnikov" userId="4bbafd77-0cd3-4d60-af1e-94ad4b8daf43" providerId="ADAL" clId="{88FFDF4D-4FD0-48B5-9227-F43FD478BD05}" dt="2022-06-08T18:08:44.138" v="508" actId="478"/>
          <ac:spMkLst>
            <pc:docMk/>
            <pc:sldMk cId="143299416" sldId="778"/>
            <ac:spMk id="3" creationId="{7B366B99-3BF3-4CD7-DD32-ABAC1E450744}"/>
          </ac:spMkLst>
        </pc:spChg>
        <pc:spChg chg="del">
          <ac:chgData name="Alona Tsirulnikov" userId="4bbafd77-0cd3-4d60-af1e-94ad4b8daf43" providerId="ADAL" clId="{88FFDF4D-4FD0-48B5-9227-F43FD478BD05}" dt="2022-06-08T18:08:44.138" v="508" actId="478"/>
          <ac:spMkLst>
            <pc:docMk/>
            <pc:sldMk cId="143299416" sldId="778"/>
            <ac:spMk id="4" creationId="{848B2499-6C73-E8B3-815E-8379C120E6D3}"/>
          </ac:spMkLst>
        </pc:spChg>
        <pc:spChg chg="add del mod">
          <ac:chgData name="Alona Tsirulnikov" userId="4bbafd77-0cd3-4d60-af1e-94ad4b8daf43" providerId="ADAL" clId="{88FFDF4D-4FD0-48B5-9227-F43FD478BD05}" dt="2022-06-08T19:46:03.052" v="2484" actId="478"/>
          <ac:spMkLst>
            <pc:docMk/>
            <pc:sldMk cId="143299416" sldId="778"/>
            <ac:spMk id="5" creationId="{4A741271-170E-47FC-2D06-203ECB9540F8}"/>
          </ac:spMkLst>
        </pc:spChg>
        <pc:spChg chg="add mod">
          <ac:chgData name="Alona Tsirulnikov" userId="4bbafd77-0cd3-4d60-af1e-94ad4b8daf43" providerId="ADAL" clId="{88FFDF4D-4FD0-48B5-9227-F43FD478BD05}" dt="2022-06-08T18:08:54.276" v="509"/>
          <ac:spMkLst>
            <pc:docMk/>
            <pc:sldMk cId="143299416" sldId="778"/>
            <ac:spMk id="6" creationId="{F82B9131-F0E4-C5B2-9346-A26374EDA922}"/>
          </ac:spMkLst>
        </pc:spChg>
        <pc:spChg chg="add mod">
          <ac:chgData name="Alona Tsirulnikov" userId="4bbafd77-0cd3-4d60-af1e-94ad4b8daf43" providerId="ADAL" clId="{88FFDF4D-4FD0-48B5-9227-F43FD478BD05}" dt="2022-06-08T18:08:54.276" v="509"/>
          <ac:spMkLst>
            <pc:docMk/>
            <pc:sldMk cId="143299416" sldId="778"/>
            <ac:spMk id="7" creationId="{E01492BF-63B1-15FB-EE86-91C2A1668B15}"/>
          </ac:spMkLst>
        </pc:spChg>
        <pc:spChg chg="add mod">
          <ac:chgData name="Alona Tsirulnikov" userId="4bbafd77-0cd3-4d60-af1e-94ad4b8daf43" providerId="ADAL" clId="{88FFDF4D-4FD0-48B5-9227-F43FD478BD05}" dt="2022-06-08T19:52:40.087" v="2709" actId="1076"/>
          <ac:spMkLst>
            <pc:docMk/>
            <pc:sldMk cId="143299416" sldId="778"/>
            <ac:spMk id="8" creationId="{DC1F0D93-1C01-A2E2-2CFC-9783D80E8957}"/>
          </ac:spMkLst>
        </pc:spChg>
        <pc:spChg chg="add mod">
          <ac:chgData name="Alona Tsirulnikov" userId="4bbafd77-0cd3-4d60-af1e-94ad4b8daf43" providerId="ADAL" clId="{88FFDF4D-4FD0-48B5-9227-F43FD478BD05}" dt="2022-06-08T19:53:14.746" v="2719" actId="20577"/>
          <ac:spMkLst>
            <pc:docMk/>
            <pc:sldMk cId="143299416" sldId="778"/>
            <ac:spMk id="9" creationId="{A0A794F7-9B46-337D-077B-7ADDC8C8C5F8}"/>
          </ac:spMkLst>
        </pc:spChg>
        <pc:spChg chg="add mod">
          <ac:chgData name="Alona Tsirulnikov" userId="4bbafd77-0cd3-4d60-af1e-94ad4b8daf43" providerId="ADAL" clId="{88FFDF4D-4FD0-48B5-9227-F43FD478BD05}" dt="2022-06-08T19:46:03.391" v="2485"/>
          <ac:spMkLst>
            <pc:docMk/>
            <pc:sldMk cId="143299416" sldId="778"/>
            <ac:spMk id="10" creationId="{F54EABE2-E36C-AA9C-F1EA-951AFE2B36C2}"/>
          </ac:spMkLst>
        </pc:spChg>
      </pc:sldChg>
      <pc:sldChg chg="addSp delSp modSp new mod">
        <pc:chgData name="Alona Tsirulnikov" userId="4bbafd77-0cd3-4d60-af1e-94ad4b8daf43" providerId="ADAL" clId="{88FFDF4D-4FD0-48B5-9227-F43FD478BD05}" dt="2022-06-08T19:55:02.591" v="2723" actId="20577"/>
        <pc:sldMkLst>
          <pc:docMk/>
          <pc:sldMk cId="1929002724" sldId="779"/>
        </pc:sldMkLst>
        <pc:spChg chg="del">
          <ac:chgData name="Alona Tsirulnikov" userId="4bbafd77-0cd3-4d60-af1e-94ad4b8daf43" providerId="ADAL" clId="{88FFDF4D-4FD0-48B5-9227-F43FD478BD05}" dt="2022-06-08T18:09:00.148" v="512" actId="478"/>
          <ac:spMkLst>
            <pc:docMk/>
            <pc:sldMk cId="1929002724" sldId="779"/>
            <ac:spMk id="2" creationId="{45EBAD67-C5C8-680E-B1FA-3510B21D8779}"/>
          </ac:spMkLst>
        </pc:spChg>
        <pc:spChg chg="del">
          <ac:chgData name="Alona Tsirulnikov" userId="4bbafd77-0cd3-4d60-af1e-94ad4b8daf43" providerId="ADAL" clId="{88FFDF4D-4FD0-48B5-9227-F43FD478BD05}" dt="2022-06-08T18:09:00.148" v="512" actId="478"/>
          <ac:spMkLst>
            <pc:docMk/>
            <pc:sldMk cId="1929002724" sldId="779"/>
            <ac:spMk id="3" creationId="{6E84012C-4C86-A35A-724E-5B3923F6B655}"/>
          </ac:spMkLst>
        </pc:spChg>
        <pc:spChg chg="del">
          <ac:chgData name="Alona Tsirulnikov" userId="4bbafd77-0cd3-4d60-af1e-94ad4b8daf43" providerId="ADAL" clId="{88FFDF4D-4FD0-48B5-9227-F43FD478BD05}" dt="2022-06-08T18:09:00.148" v="512" actId="478"/>
          <ac:spMkLst>
            <pc:docMk/>
            <pc:sldMk cId="1929002724" sldId="779"/>
            <ac:spMk id="4" creationId="{416AC3C1-CCD0-65AB-5567-E302CAF54EF5}"/>
          </ac:spMkLst>
        </pc:spChg>
        <pc:spChg chg="add del mod">
          <ac:chgData name="Alona Tsirulnikov" userId="4bbafd77-0cd3-4d60-af1e-94ad4b8daf43" providerId="ADAL" clId="{88FFDF4D-4FD0-48B5-9227-F43FD478BD05}" dt="2022-06-08T19:46:07.268" v="2486" actId="478"/>
          <ac:spMkLst>
            <pc:docMk/>
            <pc:sldMk cId="1929002724" sldId="779"/>
            <ac:spMk id="5" creationId="{4858CE8A-C8E0-9235-7F49-693A9086DBC3}"/>
          </ac:spMkLst>
        </pc:spChg>
        <pc:spChg chg="add mod">
          <ac:chgData name="Alona Tsirulnikov" userId="4bbafd77-0cd3-4d60-af1e-94ad4b8daf43" providerId="ADAL" clId="{88FFDF4D-4FD0-48B5-9227-F43FD478BD05}" dt="2022-06-08T18:09:07.742" v="513"/>
          <ac:spMkLst>
            <pc:docMk/>
            <pc:sldMk cId="1929002724" sldId="779"/>
            <ac:spMk id="6" creationId="{5F94E68A-7BD3-0798-6044-0E10E5933371}"/>
          </ac:spMkLst>
        </pc:spChg>
        <pc:spChg chg="add mod">
          <ac:chgData name="Alona Tsirulnikov" userId="4bbafd77-0cd3-4d60-af1e-94ad4b8daf43" providerId="ADAL" clId="{88FFDF4D-4FD0-48B5-9227-F43FD478BD05}" dt="2022-06-08T19:54:32.232" v="2720" actId="20577"/>
          <ac:spMkLst>
            <pc:docMk/>
            <pc:sldMk cId="1929002724" sldId="779"/>
            <ac:spMk id="7" creationId="{9308E9A2-DA76-D7BC-D1CF-E5D101559339}"/>
          </ac:spMkLst>
        </pc:spChg>
        <pc:spChg chg="add mod">
          <ac:chgData name="Alona Tsirulnikov" userId="4bbafd77-0cd3-4d60-af1e-94ad4b8daf43" providerId="ADAL" clId="{88FFDF4D-4FD0-48B5-9227-F43FD478BD05}" dt="2022-06-08T19:55:02.591" v="2723" actId="20577"/>
          <ac:spMkLst>
            <pc:docMk/>
            <pc:sldMk cId="1929002724" sldId="779"/>
            <ac:spMk id="8" creationId="{D49E222D-1B75-1312-2C00-28A562269050}"/>
          </ac:spMkLst>
        </pc:spChg>
        <pc:spChg chg="add mod">
          <ac:chgData name="Alona Tsirulnikov" userId="4bbafd77-0cd3-4d60-af1e-94ad4b8daf43" providerId="ADAL" clId="{88FFDF4D-4FD0-48B5-9227-F43FD478BD05}" dt="2022-06-08T19:46:07.655" v="2487"/>
          <ac:spMkLst>
            <pc:docMk/>
            <pc:sldMk cId="1929002724" sldId="779"/>
            <ac:spMk id="9" creationId="{18CE8D29-6822-040A-B286-B304C5C6F288}"/>
          </ac:spMkLst>
        </pc:spChg>
      </pc:sldChg>
      <pc:sldChg chg="addSp delSp modSp new mod">
        <pc:chgData name="Alona Tsirulnikov" userId="4bbafd77-0cd3-4d60-af1e-94ad4b8daf43" providerId="ADAL" clId="{88FFDF4D-4FD0-48B5-9227-F43FD478BD05}" dt="2022-06-08T19:46:13.134" v="2489"/>
        <pc:sldMkLst>
          <pc:docMk/>
          <pc:sldMk cId="2877106154" sldId="780"/>
        </pc:sldMkLst>
        <pc:spChg chg="del">
          <ac:chgData name="Alona Tsirulnikov" userId="4bbafd77-0cd3-4d60-af1e-94ad4b8daf43" providerId="ADAL" clId="{88FFDF4D-4FD0-48B5-9227-F43FD478BD05}" dt="2022-06-08T18:09:12.916" v="516" actId="478"/>
          <ac:spMkLst>
            <pc:docMk/>
            <pc:sldMk cId="2877106154" sldId="780"/>
            <ac:spMk id="2" creationId="{713A0FA9-564E-3F54-3B52-50F0FF7BB8FC}"/>
          </ac:spMkLst>
        </pc:spChg>
        <pc:spChg chg="del">
          <ac:chgData name="Alona Tsirulnikov" userId="4bbafd77-0cd3-4d60-af1e-94ad4b8daf43" providerId="ADAL" clId="{88FFDF4D-4FD0-48B5-9227-F43FD478BD05}" dt="2022-06-08T18:09:12.916" v="516" actId="478"/>
          <ac:spMkLst>
            <pc:docMk/>
            <pc:sldMk cId="2877106154" sldId="780"/>
            <ac:spMk id="3" creationId="{6EA86BC5-8229-C89B-F99F-47786317BF2B}"/>
          </ac:spMkLst>
        </pc:spChg>
        <pc:spChg chg="del">
          <ac:chgData name="Alona Tsirulnikov" userId="4bbafd77-0cd3-4d60-af1e-94ad4b8daf43" providerId="ADAL" clId="{88FFDF4D-4FD0-48B5-9227-F43FD478BD05}" dt="2022-06-08T18:09:12.916" v="516" actId="478"/>
          <ac:spMkLst>
            <pc:docMk/>
            <pc:sldMk cId="2877106154" sldId="780"/>
            <ac:spMk id="4" creationId="{60DCC517-8C29-B61C-860C-C82C3CD54FD1}"/>
          </ac:spMkLst>
        </pc:spChg>
        <pc:spChg chg="add del mod">
          <ac:chgData name="Alona Tsirulnikov" userId="4bbafd77-0cd3-4d60-af1e-94ad4b8daf43" providerId="ADAL" clId="{88FFDF4D-4FD0-48B5-9227-F43FD478BD05}" dt="2022-06-08T19:46:12.799" v="2488" actId="478"/>
          <ac:spMkLst>
            <pc:docMk/>
            <pc:sldMk cId="2877106154" sldId="780"/>
            <ac:spMk id="5" creationId="{0A9E7086-DFA2-FD26-C5EB-CE1DD96C0E4B}"/>
          </ac:spMkLst>
        </pc:spChg>
        <pc:spChg chg="add mod">
          <ac:chgData name="Alona Tsirulnikov" userId="4bbafd77-0cd3-4d60-af1e-94ad4b8daf43" providerId="ADAL" clId="{88FFDF4D-4FD0-48B5-9227-F43FD478BD05}" dt="2022-06-08T18:09:19.074" v="517"/>
          <ac:spMkLst>
            <pc:docMk/>
            <pc:sldMk cId="2877106154" sldId="780"/>
            <ac:spMk id="6" creationId="{B6337B73-BF59-C952-51D9-7E4782379C66}"/>
          </ac:spMkLst>
        </pc:spChg>
        <pc:spChg chg="add mod">
          <ac:chgData name="Alona Tsirulnikov" userId="4bbafd77-0cd3-4d60-af1e-94ad4b8daf43" providerId="ADAL" clId="{88FFDF4D-4FD0-48B5-9227-F43FD478BD05}" dt="2022-06-08T18:09:19.074" v="517"/>
          <ac:spMkLst>
            <pc:docMk/>
            <pc:sldMk cId="2877106154" sldId="780"/>
            <ac:spMk id="7" creationId="{3456962B-9DCE-0C76-D1C1-B35735A79C9A}"/>
          </ac:spMkLst>
        </pc:spChg>
        <pc:spChg chg="add mod">
          <ac:chgData name="Alona Tsirulnikov" userId="4bbafd77-0cd3-4d60-af1e-94ad4b8daf43" providerId="ADAL" clId="{88FFDF4D-4FD0-48B5-9227-F43FD478BD05}" dt="2022-06-08T18:09:19.074" v="517"/>
          <ac:spMkLst>
            <pc:docMk/>
            <pc:sldMk cId="2877106154" sldId="780"/>
            <ac:spMk id="8" creationId="{AA0897C8-3A13-FD57-C882-ABB2D03C77E7}"/>
          </ac:spMkLst>
        </pc:spChg>
        <pc:spChg chg="add mod">
          <ac:chgData name="Alona Tsirulnikov" userId="4bbafd77-0cd3-4d60-af1e-94ad4b8daf43" providerId="ADAL" clId="{88FFDF4D-4FD0-48B5-9227-F43FD478BD05}" dt="2022-06-08T19:46:13.134" v="2489"/>
          <ac:spMkLst>
            <pc:docMk/>
            <pc:sldMk cId="2877106154" sldId="780"/>
            <ac:spMk id="9" creationId="{46CA999B-D3C1-6CED-EBBA-18EF2283DCD3}"/>
          </ac:spMkLst>
        </pc:spChg>
      </pc:sldChg>
      <pc:sldChg chg="addSp delSp modSp new mod">
        <pc:chgData name="Alona Tsirulnikov" userId="4bbafd77-0cd3-4d60-af1e-94ad4b8daf43" providerId="ADAL" clId="{88FFDF4D-4FD0-48B5-9227-F43FD478BD05}" dt="2022-06-08T19:59:53.208" v="2812" actId="14100"/>
        <pc:sldMkLst>
          <pc:docMk/>
          <pc:sldMk cId="1541511724" sldId="781"/>
        </pc:sldMkLst>
        <pc:spChg chg="del">
          <ac:chgData name="Alona Tsirulnikov" userId="4bbafd77-0cd3-4d60-af1e-94ad4b8daf43" providerId="ADAL" clId="{88FFDF4D-4FD0-48B5-9227-F43FD478BD05}" dt="2022-06-08T18:09:28.036" v="520" actId="478"/>
          <ac:spMkLst>
            <pc:docMk/>
            <pc:sldMk cId="1541511724" sldId="781"/>
            <ac:spMk id="2" creationId="{64461532-11ED-7E0F-AB95-1253F579FAF4}"/>
          </ac:spMkLst>
        </pc:spChg>
        <pc:spChg chg="del">
          <ac:chgData name="Alona Tsirulnikov" userId="4bbafd77-0cd3-4d60-af1e-94ad4b8daf43" providerId="ADAL" clId="{88FFDF4D-4FD0-48B5-9227-F43FD478BD05}" dt="2022-06-08T18:09:28.036" v="520" actId="478"/>
          <ac:spMkLst>
            <pc:docMk/>
            <pc:sldMk cId="1541511724" sldId="781"/>
            <ac:spMk id="3" creationId="{5D1971C7-10FC-450C-064C-FE41C0EC8FEC}"/>
          </ac:spMkLst>
        </pc:spChg>
        <pc:spChg chg="del">
          <ac:chgData name="Alona Tsirulnikov" userId="4bbafd77-0cd3-4d60-af1e-94ad4b8daf43" providerId="ADAL" clId="{88FFDF4D-4FD0-48B5-9227-F43FD478BD05}" dt="2022-06-08T18:09:28.036" v="520" actId="478"/>
          <ac:spMkLst>
            <pc:docMk/>
            <pc:sldMk cId="1541511724" sldId="781"/>
            <ac:spMk id="4" creationId="{E21DA028-3252-2176-332A-E48D2DFA93EA}"/>
          </ac:spMkLst>
        </pc:spChg>
        <pc:spChg chg="add del mod">
          <ac:chgData name="Alona Tsirulnikov" userId="4bbafd77-0cd3-4d60-af1e-94ad4b8daf43" providerId="ADAL" clId="{88FFDF4D-4FD0-48B5-9227-F43FD478BD05}" dt="2022-06-08T19:46:17.942" v="2490" actId="478"/>
          <ac:spMkLst>
            <pc:docMk/>
            <pc:sldMk cId="1541511724" sldId="781"/>
            <ac:spMk id="5" creationId="{538F1D14-1E0B-2168-29F5-8B6EA1C1AC1E}"/>
          </ac:spMkLst>
        </pc:spChg>
        <pc:spChg chg="add mod">
          <ac:chgData name="Alona Tsirulnikov" userId="4bbafd77-0cd3-4d60-af1e-94ad4b8daf43" providerId="ADAL" clId="{88FFDF4D-4FD0-48B5-9227-F43FD478BD05}" dt="2022-06-08T19:58:05.497" v="2766" actId="20577"/>
          <ac:spMkLst>
            <pc:docMk/>
            <pc:sldMk cId="1541511724" sldId="781"/>
            <ac:spMk id="6" creationId="{40FFD4B7-7310-7F3E-9A50-2F78A575AF91}"/>
          </ac:spMkLst>
        </pc:spChg>
        <pc:spChg chg="add mod">
          <ac:chgData name="Alona Tsirulnikov" userId="4bbafd77-0cd3-4d60-af1e-94ad4b8daf43" providerId="ADAL" clId="{88FFDF4D-4FD0-48B5-9227-F43FD478BD05}" dt="2022-06-08T19:59:12.581" v="2787" actId="1076"/>
          <ac:spMkLst>
            <pc:docMk/>
            <pc:sldMk cId="1541511724" sldId="781"/>
            <ac:spMk id="7" creationId="{4BDC712E-02EA-D85E-9E0B-0C0E2121376D}"/>
          </ac:spMkLst>
        </pc:spChg>
        <pc:spChg chg="add mod">
          <ac:chgData name="Alona Tsirulnikov" userId="4bbafd77-0cd3-4d60-af1e-94ad4b8daf43" providerId="ADAL" clId="{88FFDF4D-4FD0-48B5-9227-F43FD478BD05}" dt="2022-06-08T19:59:53.208" v="2812" actId="14100"/>
          <ac:spMkLst>
            <pc:docMk/>
            <pc:sldMk cId="1541511724" sldId="781"/>
            <ac:spMk id="8" creationId="{F7F62718-1574-B423-1306-6885C0D95F41}"/>
          </ac:spMkLst>
        </pc:spChg>
        <pc:spChg chg="add mod">
          <ac:chgData name="Alona Tsirulnikov" userId="4bbafd77-0cd3-4d60-af1e-94ad4b8daf43" providerId="ADAL" clId="{88FFDF4D-4FD0-48B5-9227-F43FD478BD05}" dt="2022-06-08T19:46:18.298" v="2491"/>
          <ac:spMkLst>
            <pc:docMk/>
            <pc:sldMk cId="1541511724" sldId="781"/>
            <ac:spMk id="9" creationId="{164EF73A-0E48-2EB8-4FA0-C1760FC5C651}"/>
          </ac:spMkLst>
        </pc:spChg>
      </pc:sldChg>
      <pc:sldChg chg="addSp delSp modSp new mod">
        <pc:chgData name="Alona Tsirulnikov" userId="4bbafd77-0cd3-4d60-af1e-94ad4b8daf43" providerId="ADAL" clId="{88FFDF4D-4FD0-48B5-9227-F43FD478BD05}" dt="2022-06-08T20:04:18.118" v="2935" actId="1076"/>
        <pc:sldMkLst>
          <pc:docMk/>
          <pc:sldMk cId="773655623" sldId="782"/>
        </pc:sldMkLst>
        <pc:spChg chg="del">
          <ac:chgData name="Alona Tsirulnikov" userId="4bbafd77-0cd3-4d60-af1e-94ad4b8daf43" providerId="ADAL" clId="{88FFDF4D-4FD0-48B5-9227-F43FD478BD05}" dt="2022-06-08T18:09:40.969" v="524" actId="478"/>
          <ac:spMkLst>
            <pc:docMk/>
            <pc:sldMk cId="773655623" sldId="782"/>
            <ac:spMk id="2" creationId="{EE09C9B6-F6E5-8453-CD42-9054A6D9B2FF}"/>
          </ac:spMkLst>
        </pc:spChg>
        <pc:spChg chg="del">
          <ac:chgData name="Alona Tsirulnikov" userId="4bbafd77-0cd3-4d60-af1e-94ad4b8daf43" providerId="ADAL" clId="{88FFDF4D-4FD0-48B5-9227-F43FD478BD05}" dt="2022-06-08T18:09:40.969" v="524" actId="478"/>
          <ac:spMkLst>
            <pc:docMk/>
            <pc:sldMk cId="773655623" sldId="782"/>
            <ac:spMk id="3" creationId="{EB2BED10-F898-E60C-B1C4-E87543A74825}"/>
          </ac:spMkLst>
        </pc:spChg>
        <pc:spChg chg="del">
          <ac:chgData name="Alona Tsirulnikov" userId="4bbafd77-0cd3-4d60-af1e-94ad4b8daf43" providerId="ADAL" clId="{88FFDF4D-4FD0-48B5-9227-F43FD478BD05}" dt="2022-06-08T18:09:40.969" v="524" actId="478"/>
          <ac:spMkLst>
            <pc:docMk/>
            <pc:sldMk cId="773655623" sldId="782"/>
            <ac:spMk id="4" creationId="{1F3BF71B-786B-13FF-C246-408899DCD80C}"/>
          </ac:spMkLst>
        </pc:spChg>
        <pc:spChg chg="add del mod">
          <ac:chgData name="Alona Tsirulnikov" userId="4bbafd77-0cd3-4d60-af1e-94ad4b8daf43" providerId="ADAL" clId="{88FFDF4D-4FD0-48B5-9227-F43FD478BD05}" dt="2022-06-08T19:46:23.033" v="2492" actId="478"/>
          <ac:spMkLst>
            <pc:docMk/>
            <pc:sldMk cId="773655623" sldId="782"/>
            <ac:spMk id="5" creationId="{139779B4-88E3-B474-BE65-B9C38CC94EEE}"/>
          </ac:spMkLst>
        </pc:spChg>
        <pc:spChg chg="add mod">
          <ac:chgData name="Alona Tsirulnikov" userId="4bbafd77-0cd3-4d60-af1e-94ad4b8daf43" providerId="ADAL" clId="{88FFDF4D-4FD0-48B5-9227-F43FD478BD05}" dt="2022-06-08T20:00:30.726" v="2814" actId="1076"/>
          <ac:spMkLst>
            <pc:docMk/>
            <pc:sldMk cId="773655623" sldId="782"/>
            <ac:spMk id="6" creationId="{35A80B35-8CB0-922D-FC0F-1F6BBAC2810F}"/>
          </ac:spMkLst>
        </pc:spChg>
        <pc:spChg chg="add del mod">
          <ac:chgData name="Alona Tsirulnikov" userId="4bbafd77-0cd3-4d60-af1e-94ad4b8daf43" providerId="ADAL" clId="{88FFDF4D-4FD0-48B5-9227-F43FD478BD05}" dt="2022-06-08T20:04:09.304" v="2933" actId="478"/>
          <ac:spMkLst>
            <pc:docMk/>
            <pc:sldMk cId="773655623" sldId="782"/>
            <ac:spMk id="7" creationId="{3C22163B-E7FE-D63B-0649-53D4DFC5AFCD}"/>
          </ac:spMkLst>
        </pc:spChg>
        <pc:spChg chg="add del mod">
          <ac:chgData name="Alona Tsirulnikov" userId="4bbafd77-0cd3-4d60-af1e-94ad4b8daf43" providerId="ADAL" clId="{88FFDF4D-4FD0-48B5-9227-F43FD478BD05}" dt="2022-06-08T20:02:40.128" v="2894" actId="478"/>
          <ac:spMkLst>
            <pc:docMk/>
            <pc:sldMk cId="773655623" sldId="782"/>
            <ac:spMk id="8" creationId="{25EB5AA8-7AE4-20D8-B2FD-A9BFEDCBA6FE}"/>
          </ac:spMkLst>
        </pc:spChg>
        <pc:spChg chg="add mod">
          <ac:chgData name="Alona Tsirulnikov" userId="4bbafd77-0cd3-4d60-af1e-94ad4b8daf43" providerId="ADAL" clId="{88FFDF4D-4FD0-48B5-9227-F43FD478BD05}" dt="2022-06-08T19:46:23.373" v="2493"/>
          <ac:spMkLst>
            <pc:docMk/>
            <pc:sldMk cId="773655623" sldId="782"/>
            <ac:spMk id="9" creationId="{85F6111E-7DF7-B6C1-4382-01312D7B7135}"/>
          </ac:spMkLst>
        </pc:spChg>
        <pc:spChg chg="add mod">
          <ac:chgData name="Alona Tsirulnikov" userId="4bbafd77-0cd3-4d60-af1e-94ad4b8daf43" providerId="ADAL" clId="{88FFDF4D-4FD0-48B5-9227-F43FD478BD05}" dt="2022-06-08T20:03:05.823" v="2896" actId="20577"/>
          <ac:spMkLst>
            <pc:docMk/>
            <pc:sldMk cId="773655623" sldId="782"/>
            <ac:spMk id="10" creationId="{77A8C7D1-40E3-51E8-270C-9D85400CA4E8}"/>
          </ac:spMkLst>
        </pc:spChg>
        <pc:spChg chg="add mod">
          <ac:chgData name="Alona Tsirulnikov" userId="4bbafd77-0cd3-4d60-af1e-94ad4b8daf43" providerId="ADAL" clId="{88FFDF4D-4FD0-48B5-9227-F43FD478BD05}" dt="2022-06-08T20:04:18.118" v="2935" actId="1076"/>
          <ac:spMkLst>
            <pc:docMk/>
            <pc:sldMk cId="773655623" sldId="782"/>
            <ac:spMk id="12" creationId="{9E39263C-C5FB-4ECD-71FB-327F69069948}"/>
          </ac:spMkLst>
        </pc:spChg>
      </pc:sldChg>
      <pc:sldChg chg="addSp delSp modSp new mod">
        <pc:chgData name="Alona Tsirulnikov" userId="4bbafd77-0cd3-4d60-af1e-94ad4b8daf43" providerId="ADAL" clId="{88FFDF4D-4FD0-48B5-9227-F43FD478BD05}" dt="2022-06-08T18:10:05.356" v="531"/>
        <pc:sldMkLst>
          <pc:docMk/>
          <pc:sldMk cId="1243082056" sldId="783"/>
        </pc:sldMkLst>
        <pc:spChg chg="del mod">
          <ac:chgData name="Alona Tsirulnikov" userId="4bbafd77-0cd3-4d60-af1e-94ad4b8daf43" providerId="ADAL" clId="{88FFDF4D-4FD0-48B5-9227-F43FD478BD05}" dt="2022-06-08T18:09:55.470" v="529" actId="478"/>
          <ac:spMkLst>
            <pc:docMk/>
            <pc:sldMk cId="1243082056" sldId="783"/>
            <ac:spMk id="2" creationId="{1095165A-4F9C-6F47-8501-81BB33D8989F}"/>
          </ac:spMkLst>
        </pc:spChg>
        <pc:spChg chg="del">
          <ac:chgData name="Alona Tsirulnikov" userId="4bbafd77-0cd3-4d60-af1e-94ad4b8daf43" providerId="ADAL" clId="{88FFDF4D-4FD0-48B5-9227-F43FD478BD05}" dt="2022-06-08T18:09:55.470" v="529" actId="478"/>
          <ac:spMkLst>
            <pc:docMk/>
            <pc:sldMk cId="1243082056" sldId="783"/>
            <ac:spMk id="3" creationId="{6FDC3124-2999-6D9B-37A2-3D26B7809224}"/>
          </ac:spMkLst>
        </pc:spChg>
        <pc:spChg chg="del">
          <ac:chgData name="Alona Tsirulnikov" userId="4bbafd77-0cd3-4d60-af1e-94ad4b8daf43" providerId="ADAL" clId="{88FFDF4D-4FD0-48B5-9227-F43FD478BD05}" dt="2022-06-08T18:09:55.470" v="529" actId="478"/>
          <ac:spMkLst>
            <pc:docMk/>
            <pc:sldMk cId="1243082056" sldId="783"/>
            <ac:spMk id="4" creationId="{7A261EEA-9C47-7459-0022-B9B3D38FD9AA}"/>
          </ac:spMkLst>
        </pc:spChg>
        <pc:spChg chg="add del mod">
          <ac:chgData name="Alona Tsirulnikov" userId="4bbafd77-0cd3-4d60-af1e-94ad4b8daf43" providerId="ADAL" clId="{88FFDF4D-4FD0-48B5-9227-F43FD478BD05}" dt="2022-06-08T18:09:59.252" v="530" actId="478"/>
          <ac:spMkLst>
            <pc:docMk/>
            <pc:sldMk cId="1243082056" sldId="783"/>
            <ac:spMk id="6" creationId="{622E5949-E1C9-1150-5B31-A2D48F6F5624}"/>
          </ac:spMkLst>
        </pc:spChg>
        <pc:spChg chg="add mod">
          <ac:chgData name="Alona Tsirulnikov" userId="4bbafd77-0cd3-4d60-af1e-94ad4b8daf43" providerId="ADAL" clId="{88FFDF4D-4FD0-48B5-9227-F43FD478BD05}" dt="2022-06-08T18:10:05.356" v="531"/>
          <ac:spMkLst>
            <pc:docMk/>
            <pc:sldMk cId="1243082056" sldId="783"/>
            <ac:spMk id="7" creationId="{23B29E54-08B8-AD2E-97A4-95B2B96B02F4}"/>
          </ac:spMkLst>
        </pc:spChg>
        <pc:spChg chg="add mod">
          <ac:chgData name="Alona Tsirulnikov" userId="4bbafd77-0cd3-4d60-af1e-94ad4b8daf43" providerId="ADAL" clId="{88FFDF4D-4FD0-48B5-9227-F43FD478BD05}" dt="2022-06-08T18:10:05.356" v="531"/>
          <ac:spMkLst>
            <pc:docMk/>
            <pc:sldMk cId="1243082056" sldId="783"/>
            <ac:spMk id="8" creationId="{FE0863B4-95DD-28E3-10C4-13281FB1B310}"/>
          </ac:spMkLst>
        </pc:spChg>
        <pc:spChg chg="add mod">
          <ac:chgData name="Alona Tsirulnikov" userId="4bbafd77-0cd3-4d60-af1e-94ad4b8daf43" providerId="ADAL" clId="{88FFDF4D-4FD0-48B5-9227-F43FD478BD05}" dt="2022-06-08T18:10:05.356" v="531"/>
          <ac:spMkLst>
            <pc:docMk/>
            <pc:sldMk cId="1243082056" sldId="783"/>
            <ac:spMk id="10" creationId="{15E04388-08F3-10DE-B298-E9D5BE882DD8}"/>
          </ac:spMkLst>
        </pc:spChg>
        <pc:spChg chg="add mod">
          <ac:chgData name="Alona Tsirulnikov" userId="4bbafd77-0cd3-4d60-af1e-94ad4b8daf43" providerId="ADAL" clId="{88FFDF4D-4FD0-48B5-9227-F43FD478BD05}" dt="2022-06-08T18:10:05.356" v="531"/>
          <ac:spMkLst>
            <pc:docMk/>
            <pc:sldMk cId="1243082056" sldId="783"/>
            <ac:spMk id="11" creationId="{2EEDC875-2D2E-A0EA-50E2-3BF207E11FAD}"/>
          </ac:spMkLst>
        </pc:spChg>
        <pc:graphicFrameChg chg="add mod">
          <ac:chgData name="Alona Tsirulnikov" userId="4bbafd77-0cd3-4d60-af1e-94ad4b8daf43" providerId="ADAL" clId="{88FFDF4D-4FD0-48B5-9227-F43FD478BD05}" dt="2022-06-08T18:10:05.356" v="531"/>
          <ac:graphicFrameMkLst>
            <pc:docMk/>
            <pc:sldMk cId="1243082056" sldId="783"/>
            <ac:graphicFrameMk id="9" creationId="{24204F44-D305-D500-A030-9560FDEE6786}"/>
          </ac:graphicFrameMkLst>
        </pc:graphicFrameChg>
      </pc:sldChg>
      <pc:sldChg chg="addSp delSp modSp new mod">
        <pc:chgData name="Alona Tsirulnikov" userId="4bbafd77-0cd3-4d60-af1e-94ad4b8daf43" providerId="ADAL" clId="{88FFDF4D-4FD0-48B5-9227-F43FD478BD05}" dt="2022-06-08T18:10:17.479" v="535"/>
        <pc:sldMkLst>
          <pc:docMk/>
          <pc:sldMk cId="3847676868" sldId="784"/>
        </pc:sldMkLst>
        <pc:spChg chg="del">
          <ac:chgData name="Alona Tsirulnikov" userId="4bbafd77-0cd3-4d60-af1e-94ad4b8daf43" providerId="ADAL" clId="{88FFDF4D-4FD0-48B5-9227-F43FD478BD05}" dt="2022-06-08T18:10:10.793" v="534" actId="478"/>
          <ac:spMkLst>
            <pc:docMk/>
            <pc:sldMk cId="3847676868" sldId="784"/>
            <ac:spMk id="2" creationId="{DD479A32-09AE-E87F-D15A-CC962A61F50E}"/>
          </ac:spMkLst>
        </pc:spChg>
        <pc:spChg chg="del">
          <ac:chgData name="Alona Tsirulnikov" userId="4bbafd77-0cd3-4d60-af1e-94ad4b8daf43" providerId="ADAL" clId="{88FFDF4D-4FD0-48B5-9227-F43FD478BD05}" dt="2022-06-08T18:10:10.793" v="534" actId="478"/>
          <ac:spMkLst>
            <pc:docMk/>
            <pc:sldMk cId="3847676868" sldId="784"/>
            <ac:spMk id="3" creationId="{0A73B57F-1220-AEF1-C1F8-01A3FEF25E62}"/>
          </ac:spMkLst>
        </pc:spChg>
        <pc:spChg chg="del">
          <ac:chgData name="Alona Tsirulnikov" userId="4bbafd77-0cd3-4d60-af1e-94ad4b8daf43" providerId="ADAL" clId="{88FFDF4D-4FD0-48B5-9227-F43FD478BD05}" dt="2022-06-08T18:10:10.793" v="534" actId="478"/>
          <ac:spMkLst>
            <pc:docMk/>
            <pc:sldMk cId="3847676868" sldId="784"/>
            <ac:spMk id="4" creationId="{8AA0048C-1B37-9E18-B45F-50274A234863}"/>
          </ac:spMkLst>
        </pc:spChg>
        <pc:spChg chg="add mod">
          <ac:chgData name="Alona Tsirulnikov" userId="4bbafd77-0cd3-4d60-af1e-94ad4b8daf43" providerId="ADAL" clId="{88FFDF4D-4FD0-48B5-9227-F43FD478BD05}" dt="2022-06-08T18:10:17.479" v="535"/>
          <ac:spMkLst>
            <pc:docMk/>
            <pc:sldMk cId="3847676868" sldId="784"/>
            <ac:spMk id="5" creationId="{E6C9E203-2B9A-5C74-BCAC-5B6B3066D1C2}"/>
          </ac:spMkLst>
        </pc:spChg>
        <pc:graphicFrameChg chg="add mod">
          <ac:chgData name="Alona Tsirulnikov" userId="4bbafd77-0cd3-4d60-af1e-94ad4b8daf43" providerId="ADAL" clId="{88FFDF4D-4FD0-48B5-9227-F43FD478BD05}" dt="2022-06-08T18:10:17.479" v="535"/>
          <ac:graphicFrameMkLst>
            <pc:docMk/>
            <pc:sldMk cId="3847676868" sldId="784"/>
            <ac:graphicFrameMk id="6" creationId="{D1B5D5E7-3D86-6F9A-B328-5279D7FDFF98}"/>
          </ac:graphicFrameMkLst>
        </pc:graphicFrameChg>
      </pc:sldChg>
      <pc:sldChg chg="addSp delSp modSp new mod">
        <pc:chgData name="Alona Tsirulnikov" userId="4bbafd77-0cd3-4d60-af1e-94ad4b8daf43" providerId="ADAL" clId="{88FFDF4D-4FD0-48B5-9227-F43FD478BD05}" dt="2022-06-08T18:10:37.119" v="539"/>
        <pc:sldMkLst>
          <pc:docMk/>
          <pc:sldMk cId="2748621996" sldId="785"/>
        </pc:sldMkLst>
        <pc:spChg chg="del">
          <ac:chgData name="Alona Tsirulnikov" userId="4bbafd77-0cd3-4d60-af1e-94ad4b8daf43" providerId="ADAL" clId="{88FFDF4D-4FD0-48B5-9227-F43FD478BD05}" dt="2022-06-08T18:10:28.963" v="538" actId="478"/>
          <ac:spMkLst>
            <pc:docMk/>
            <pc:sldMk cId="2748621996" sldId="785"/>
            <ac:spMk id="2" creationId="{BD7B7765-3F62-C12D-2E9D-A1FAE4F35F30}"/>
          </ac:spMkLst>
        </pc:spChg>
        <pc:spChg chg="del">
          <ac:chgData name="Alona Tsirulnikov" userId="4bbafd77-0cd3-4d60-af1e-94ad4b8daf43" providerId="ADAL" clId="{88FFDF4D-4FD0-48B5-9227-F43FD478BD05}" dt="2022-06-08T18:10:28.963" v="538" actId="478"/>
          <ac:spMkLst>
            <pc:docMk/>
            <pc:sldMk cId="2748621996" sldId="785"/>
            <ac:spMk id="3" creationId="{844A8A34-EA2E-7247-AD8A-588682012CB8}"/>
          </ac:spMkLst>
        </pc:spChg>
        <pc:spChg chg="del">
          <ac:chgData name="Alona Tsirulnikov" userId="4bbafd77-0cd3-4d60-af1e-94ad4b8daf43" providerId="ADAL" clId="{88FFDF4D-4FD0-48B5-9227-F43FD478BD05}" dt="2022-06-08T18:10:28.963" v="538" actId="478"/>
          <ac:spMkLst>
            <pc:docMk/>
            <pc:sldMk cId="2748621996" sldId="785"/>
            <ac:spMk id="4" creationId="{1700DFEC-70FC-5101-8E54-E7D816712073}"/>
          </ac:spMkLst>
        </pc:spChg>
        <pc:spChg chg="add mod">
          <ac:chgData name="Alona Tsirulnikov" userId="4bbafd77-0cd3-4d60-af1e-94ad4b8daf43" providerId="ADAL" clId="{88FFDF4D-4FD0-48B5-9227-F43FD478BD05}" dt="2022-06-08T18:10:37.119" v="539"/>
          <ac:spMkLst>
            <pc:docMk/>
            <pc:sldMk cId="2748621996" sldId="785"/>
            <ac:spMk id="5" creationId="{EB67C410-4912-9EC2-94E6-E40EE39C0E51}"/>
          </ac:spMkLst>
        </pc:spChg>
        <pc:graphicFrameChg chg="add mod">
          <ac:chgData name="Alona Tsirulnikov" userId="4bbafd77-0cd3-4d60-af1e-94ad4b8daf43" providerId="ADAL" clId="{88FFDF4D-4FD0-48B5-9227-F43FD478BD05}" dt="2022-06-08T18:10:37.119" v="539"/>
          <ac:graphicFrameMkLst>
            <pc:docMk/>
            <pc:sldMk cId="2748621996" sldId="785"/>
            <ac:graphicFrameMk id="6" creationId="{B99387D7-E3BB-372B-8C7D-BD55DE77DA36}"/>
          </ac:graphicFrameMkLst>
        </pc:graphicFrameChg>
        <pc:graphicFrameChg chg="add mod">
          <ac:chgData name="Alona Tsirulnikov" userId="4bbafd77-0cd3-4d60-af1e-94ad4b8daf43" providerId="ADAL" clId="{88FFDF4D-4FD0-48B5-9227-F43FD478BD05}" dt="2022-06-08T18:10:37.119" v="539"/>
          <ac:graphicFrameMkLst>
            <pc:docMk/>
            <pc:sldMk cId="2748621996" sldId="785"/>
            <ac:graphicFrameMk id="7" creationId="{0EB1E654-F784-262C-9A8B-DCA225972C0C}"/>
          </ac:graphicFrameMkLst>
        </pc:graphicFrameChg>
      </pc:sldChg>
      <pc:sldChg chg="addSp delSp modSp new mod">
        <pc:chgData name="Alona Tsirulnikov" userId="4bbafd77-0cd3-4d60-af1e-94ad4b8daf43" providerId="ADAL" clId="{88FFDF4D-4FD0-48B5-9227-F43FD478BD05}" dt="2022-06-08T18:10:50.443" v="543"/>
        <pc:sldMkLst>
          <pc:docMk/>
          <pc:sldMk cId="3464850917" sldId="786"/>
        </pc:sldMkLst>
        <pc:spChg chg="del">
          <ac:chgData name="Alona Tsirulnikov" userId="4bbafd77-0cd3-4d60-af1e-94ad4b8daf43" providerId="ADAL" clId="{88FFDF4D-4FD0-48B5-9227-F43FD478BD05}" dt="2022-06-08T18:10:42.928" v="542" actId="478"/>
          <ac:spMkLst>
            <pc:docMk/>
            <pc:sldMk cId="3464850917" sldId="786"/>
            <ac:spMk id="2" creationId="{7FCFC679-3DB6-F03D-F06B-59C0AF785CBD}"/>
          </ac:spMkLst>
        </pc:spChg>
        <pc:spChg chg="del">
          <ac:chgData name="Alona Tsirulnikov" userId="4bbafd77-0cd3-4d60-af1e-94ad4b8daf43" providerId="ADAL" clId="{88FFDF4D-4FD0-48B5-9227-F43FD478BD05}" dt="2022-06-08T18:10:42.928" v="542" actId="478"/>
          <ac:spMkLst>
            <pc:docMk/>
            <pc:sldMk cId="3464850917" sldId="786"/>
            <ac:spMk id="3" creationId="{50C28F8C-742E-479F-F428-ED6E6C288312}"/>
          </ac:spMkLst>
        </pc:spChg>
        <pc:spChg chg="del">
          <ac:chgData name="Alona Tsirulnikov" userId="4bbafd77-0cd3-4d60-af1e-94ad4b8daf43" providerId="ADAL" clId="{88FFDF4D-4FD0-48B5-9227-F43FD478BD05}" dt="2022-06-08T18:10:42.928" v="542" actId="478"/>
          <ac:spMkLst>
            <pc:docMk/>
            <pc:sldMk cId="3464850917" sldId="786"/>
            <ac:spMk id="4" creationId="{D0AA2869-EA56-60EA-BA9B-156BC6749354}"/>
          </ac:spMkLst>
        </pc:spChg>
        <pc:spChg chg="add mod">
          <ac:chgData name="Alona Tsirulnikov" userId="4bbafd77-0cd3-4d60-af1e-94ad4b8daf43" providerId="ADAL" clId="{88FFDF4D-4FD0-48B5-9227-F43FD478BD05}" dt="2022-06-08T18:10:50.443" v="543"/>
          <ac:spMkLst>
            <pc:docMk/>
            <pc:sldMk cId="3464850917" sldId="786"/>
            <ac:spMk id="5" creationId="{59B0E6AE-3198-5E2B-3E0C-2D670563B754}"/>
          </ac:spMkLst>
        </pc:spChg>
        <pc:spChg chg="add mod">
          <ac:chgData name="Alona Tsirulnikov" userId="4bbafd77-0cd3-4d60-af1e-94ad4b8daf43" providerId="ADAL" clId="{88FFDF4D-4FD0-48B5-9227-F43FD478BD05}" dt="2022-06-08T18:10:50.443" v="543"/>
          <ac:spMkLst>
            <pc:docMk/>
            <pc:sldMk cId="3464850917" sldId="786"/>
            <ac:spMk id="6" creationId="{4CBBF226-8BA9-2360-FDD9-13DF4AFCE1EF}"/>
          </ac:spMkLst>
        </pc:spChg>
        <pc:graphicFrameChg chg="add mod">
          <ac:chgData name="Alona Tsirulnikov" userId="4bbafd77-0cd3-4d60-af1e-94ad4b8daf43" providerId="ADAL" clId="{88FFDF4D-4FD0-48B5-9227-F43FD478BD05}" dt="2022-06-08T18:10:50.443" v="543"/>
          <ac:graphicFrameMkLst>
            <pc:docMk/>
            <pc:sldMk cId="3464850917" sldId="786"/>
            <ac:graphicFrameMk id="7" creationId="{E8CF8CA1-16EB-AEEE-2682-D9CA2DF338CF}"/>
          </ac:graphicFrameMkLst>
        </pc:graphicFrameChg>
      </pc:sldChg>
      <pc:sldChg chg="addSp delSp modSp new mod addCm">
        <pc:chgData name="Alona Tsirulnikov" userId="4bbafd77-0cd3-4d60-af1e-94ad4b8daf43" providerId="ADAL" clId="{88FFDF4D-4FD0-48B5-9227-F43FD478BD05}" dt="2022-06-08T18:11:56.346" v="578"/>
        <pc:sldMkLst>
          <pc:docMk/>
          <pc:sldMk cId="1841134322" sldId="787"/>
        </pc:sldMkLst>
        <pc:spChg chg="del">
          <ac:chgData name="Alona Tsirulnikov" userId="4bbafd77-0cd3-4d60-af1e-94ad4b8daf43" providerId="ADAL" clId="{88FFDF4D-4FD0-48B5-9227-F43FD478BD05}" dt="2022-06-08T18:11:01.492" v="546" actId="478"/>
          <ac:spMkLst>
            <pc:docMk/>
            <pc:sldMk cId="1841134322" sldId="787"/>
            <ac:spMk id="2" creationId="{BD40F96F-6F0C-4598-A688-A0E059C33D69}"/>
          </ac:spMkLst>
        </pc:spChg>
        <pc:spChg chg="del">
          <ac:chgData name="Alona Tsirulnikov" userId="4bbafd77-0cd3-4d60-af1e-94ad4b8daf43" providerId="ADAL" clId="{88FFDF4D-4FD0-48B5-9227-F43FD478BD05}" dt="2022-06-08T18:11:01.492" v="546" actId="478"/>
          <ac:spMkLst>
            <pc:docMk/>
            <pc:sldMk cId="1841134322" sldId="787"/>
            <ac:spMk id="3" creationId="{C8B44A87-2C93-DEDD-CB42-7306F98C6809}"/>
          </ac:spMkLst>
        </pc:spChg>
        <pc:spChg chg="del">
          <ac:chgData name="Alona Tsirulnikov" userId="4bbafd77-0cd3-4d60-af1e-94ad4b8daf43" providerId="ADAL" clId="{88FFDF4D-4FD0-48B5-9227-F43FD478BD05}" dt="2022-06-08T18:11:01.492" v="546" actId="478"/>
          <ac:spMkLst>
            <pc:docMk/>
            <pc:sldMk cId="1841134322" sldId="787"/>
            <ac:spMk id="4" creationId="{CB17B16E-A8FF-82AC-15D5-65CD41F33D1C}"/>
          </ac:spMkLst>
        </pc:spChg>
        <pc:spChg chg="add mod">
          <ac:chgData name="Alona Tsirulnikov" userId="4bbafd77-0cd3-4d60-af1e-94ad4b8daf43" providerId="ADAL" clId="{88FFDF4D-4FD0-48B5-9227-F43FD478BD05}" dt="2022-06-08T18:11:35.590" v="576" actId="1076"/>
          <ac:spMkLst>
            <pc:docMk/>
            <pc:sldMk cId="1841134322" sldId="787"/>
            <ac:spMk id="6" creationId="{31D65A84-D653-B557-1E5D-2DEC06D58248}"/>
          </ac:spMkLst>
        </pc:spChg>
        <pc:spChg chg="add mod">
          <ac:chgData name="Alona Tsirulnikov" userId="4bbafd77-0cd3-4d60-af1e-94ad4b8daf43" providerId="ADAL" clId="{88FFDF4D-4FD0-48B5-9227-F43FD478BD05}" dt="2022-06-08T18:11:37.903" v="577" actId="1076"/>
          <ac:spMkLst>
            <pc:docMk/>
            <pc:sldMk cId="1841134322" sldId="787"/>
            <ac:spMk id="7" creationId="{CBC9D7B4-ED85-8813-F4FE-4C44D588E601}"/>
          </ac:spMkLst>
        </pc:spChg>
        <pc:spChg chg="add mod">
          <ac:chgData name="Alona Tsirulnikov" userId="4bbafd77-0cd3-4d60-af1e-94ad4b8daf43" providerId="ADAL" clId="{88FFDF4D-4FD0-48B5-9227-F43FD478BD05}" dt="2022-06-08T18:11:16.742" v="549"/>
          <ac:spMkLst>
            <pc:docMk/>
            <pc:sldMk cId="1841134322" sldId="787"/>
            <ac:spMk id="8" creationId="{A06509D6-827D-BAA2-D063-7918315C99FF}"/>
          </ac:spMkLst>
        </pc:spChg>
        <pc:picChg chg="add mod">
          <ac:chgData name="Alona Tsirulnikov" userId="4bbafd77-0cd3-4d60-af1e-94ad4b8daf43" providerId="ADAL" clId="{88FFDF4D-4FD0-48B5-9227-F43FD478BD05}" dt="2022-06-08T18:11:16.742" v="549"/>
          <ac:picMkLst>
            <pc:docMk/>
            <pc:sldMk cId="1841134322" sldId="787"/>
            <ac:picMk id="5" creationId="{164A750C-4A4E-5609-4954-9AA320E56A96}"/>
          </ac:picMkLst>
        </pc:picChg>
      </pc:sldChg>
      <pc:sldChg chg="delSp new del mod">
        <pc:chgData name="Alona Tsirulnikov" userId="4bbafd77-0cd3-4d60-af1e-94ad4b8daf43" providerId="ADAL" clId="{88FFDF4D-4FD0-48B5-9227-F43FD478BD05}" dt="2022-06-08T18:26:22.004" v="1171" actId="47"/>
        <pc:sldMkLst>
          <pc:docMk/>
          <pc:sldMk cId="442474663" sldId="788"/>
        </pc:sldMkLst>
        <pc:spChg chg="del">
          <ac:chgData name="Alona Tsirulnikov" userId="4bbafd77-0cd3-4d60-af1e-94ad4b8daf43" providerId="ADAL" clId="{88FFDF4D-4FD0-48B5-9227-F43FD478BD05}" dt="2022-06-08T18:25:23.950" v="1157" actId="478"/>
          <ac:spMkLst>
            <pc:docMk/>
            <pc:sldMk cId="442474663" sldId="788"/>
            <ac:spMk id="2" creationId="{564FC657-369B-3B16-DAE4-E16F872B71EF}"/>
          </ac:spMkLst>
        </pc:spChg>
        <pc:spChg chg="del">
          <ac:chgData name="Alona Tsirulnikov" userId="4bbafd77-0cd3-4d60-af1e-94ad4b8daf43" providerId="ADAL" clId="{88FFDF4D-4FD0-48B5-9227-F43FD478BD05}" dt="2022-06-08T18:25:23.950" v="1157" actId="478"/>
          <ac:spMkLst>
            <pc:docMk/>
            <pc:sldMk cId="442474663" sldId="788"/>
            <ac:spMk id="3" creationId="{EFD670E8-9E87-13AC-71A6-82866C1138EC}"/>
          </ac:spMkLst>
        </pc:spChg>
        <pc:spChg chg="del">
          <ac:chgData name="Alona Tsirulnikov" userId="4bbafd77-0cd3-4d60-af1e-94ad4b8daf43" providerId="ADAL" clId="{88FFDF4D-4FD0-48B5-9227-F43FD478BD05}" dt="2022-06-08T18:25:23.950" v="1157" actId="478"/>
          <ac:spMkLst>
            <pc:docMk/>
            <pc:sldMk cId="442474663" sldId="788"/>
            <ac:spMk id="4" creationId="{22E06B4E-B15A-9DBF-2A98-51E29487B3CB}"/>
          </ac:spMkLst>
        </pc:spChg>
      </pc:sldChg>
      <pc:sldChg chg="new del">
        <pc:chgData name="Alona Tsirulnikov" userId="4bbafd77-0cd3-4d60-af1e-94ad4b8daf43" providerId="ADAL" clId="{88FFDF4D-4FD0-48B5-9227-F43FD478BD05}" dt="2022-06-08T18:29:45.935" v="1225" actId="47"/>
        <pc:sldMkLst>
          <pc:docMk/>
          <pc:sldMk cId="959453074" sldId="788"/>
        </pc:sldMkLst>
      </pc:sldChg>
      <pc:sldChg chg="new del">
        <pc:chgData name="Alona Tsirulnikov" userId="4bbafd77-0cd3-4d60-af1e-94ad4b8daf43" providerId="ADAL" clId="{88FFDF4D-4FD0-48B5-9227-F43FD478BD05}" dt="2022-06-08T18:39:34.133" v="1553" actId="47"/>
        <pc:sldMkLst>
          <pc:docMk/>
          <pc:sldMk cId="1129990690" sldId="788"/>
        </pc:sldMkLst>
      </pc:sldChg>
      <pc:sldChg chg="new del">
        <pc:chgData name="Alona Tsirulnikov" userId="4bbafd77-0cd3-4d60-af1e-94ad4b8daf43" providerId="ADAL" clId="{88FFDF4D-4FD0-48B5-9227-F43FD478BD05}" dt="2022-06-08T18:37:19.973" v="1455" actId="47"/>
        <pc:sldMkLst>
          <pc:docMk/>
          <pc:sldMk cId="1225984786" sldId="788"/>
        </pc:sldMkLst>
      </pc:sldChg>
      <pc:sldChg chg="new del">
        <pc:chgData name="Alona Tsirulnikov" userId="4bbafd77-0cd3-4d60-af1e-94ad4b8daf43" providerId="ADAL" clId="{88FFDF4D-4FD0-48B5-9227-F43FD478BD05}" dt="2022-06-08T18:48:44.445" v="1748" actId="680"/>
        <pc:sldMkLst>
          <pc:docMk/>
          <pc:sldMk cId="2631406059" sldId="788"/>
        </pc:sldMkLst>
      </pc:sldChg>
      <pc:sldMasterChg chg="addSp modSp modSldLayout">
        <pc:chgData name="Alona Tsirulnikov" userId="4bbafd77-0cd3-4d60-af1e-94ad4b8daf43" providerId="ADAL" clId="{88FFDF4D-4FD0-48B5-9227-F43FD478BD05}" dt="2022-06-08T17:49:33.554" v="231"/>
        <pc:sldMasterMkLst>
          <pc:docMk/>
          <pc:sldMasterMk cId="2995896150" sldId="2147483648"/>
        </pc:sldMasterMkLst>
        <pc:spChg chg="add mod">
          <ac:chgData name="Alona Tsirulnikov" userId="4bbafd77-0cd3-4d60-af1e-94ad4b8daf43" providerId="ADAL" clId="{88FFDF4D-4FD0-48B5-9227-F43FD478BD05}" dt="2022-06-08T17:49:33.554" v="231"/>
          <ac:spMkLst>
            <pc:docMk/>
            <pc:sldMasterMk cId="2995896150" sldId="2147483648"/>
            <ac:spMk id="7" creationId="{D4E30ABA-CAD3-B5B9-91A4-0A790F8DA6FE}"/>
          </ac:spMkLst>
        </pc:spChg>
        <pc:spChg chg="mod">
          <ac:chgData name="Alona Tsirulnikov" userId="4bbafd77-0cd3-4d60-af1e-94ad4b8daf43" providerId="ADAL" clId="{88FFDF4D-4FD0-48B5-9227-F43FD478BD05}" dt="2022-06-08T17:49:33.554" v="231"/>
          <ac:spMkLst>
            <pc:docMk/>
            <pc:sldMasterMk cId="2995896150" sldId="2147483648"/>
            <ac:spMk id="9" creationId="{2E5A3745-ECAE-8989-1F38-0399CFA317A2}"/>
          </ac:spMkLst>
        </pc:spChg>
        <pc:spChg chg="mod">
          <ac:chgData name="Alona Tsirulnikov" userId="4bbafd77-0cd3-4d60-af1e-94ad4b8daf43" providerId="ADAL" clId="{88FFDF4D-4FD0-48B5-9227-F43FD478BD05}" dt="2022-06-08T17:49:33.554" v="231"/>
          <ac:spMkLst>
            <pc:docMk/>
            <pc:sldMasterMk cId="2995896150" sldId="2147483648"/>
            <ac:spMk id="10" creationId="{E03F06C2-9CDF-BB56-0D26-6D8B9F6DF75C}"/>
          </ac:spMkLst>
        </pc:spChg>
        <pc:spChg chg="add mod">
          <ac:chgData name="Alona Tsirulnikov" userId="4bbafd77-0cd3-4d60-af1e-94ad4b8daf43" providerId="ADAL" clId="{88FFDF4D-4FD0-48B5-9227-F43FD478BD05}" dt="2022-06-08T17:49:33.554" v="231"/>
          <ac:spMkLst>
            <pc:docMk/>
            <pc:sldMasterMk cId="2995896150" sldId="2147483648"/>
            <ac:spMk id="11" creationId="{121A852B-BD60-D46C-4D9B-144D60D4E464}"/>
          </ac:spMkLst>
        </pc:spChg>
        <pc:grpChg chg="add mod">
          <ac:chgData name="Alona Tsirulnikov" userId="4bbafd77-0cd3-4d60-af1e-94ad4b8daf43" providerId="ADAL" clId="{88FFDF4D-4FD0-48B5-9227-F43FD478BD05}" dt="2022-06-08T17:49:33.554" v="231"/>
          <ac:grpSpMkLst>
            <pc:docMk/>
            <pc:sldMasterMk cId="2995896150" sldId="2147483648"/>
            <ac:grpSpMk id="8" creationId="{A44275D8-65EE-3E36-D0EF-AF4709E31294}"/>
          </ac:grpSpMkLst>
        </pc:grpChg>
        <pc:sldLayoutChg chg="addSp modSp">
          <pc:chgData name="Alona Tsirulnikov" userId="4bbafd77-0cd3-4d60-af1e-94ad4b8daf43" providerId="ADAL" clId="{88FFDF4D-4FD0-48B5-9227-F43FD478BD05}" dt="2022-06-08T17:47:30.136" v="228"/>
          <pc:sldLayoutMkLst>
            <pc:docMk/>
            <pc:sldMasterMk cId="2995896150" sldId="2147483648"/>
            <pc:sldLayoutMk cId="3239925428" sldId="2147483650"/>
          </pc:sldLayoutMkLst>
          <pc:spChg chg="mod">
            <ac:chgData name="Alona Tsirulnikov" userId="4bbafd77-0cd3-4d60-af1e-94ad4b8daf43" providerId="ADAL" clId="{88FFDF4D-4FD0-48B5-9227-F43FD478BD05}" dt="2022-06-08T17:47:30.136" v="228"/>
            <ac:spMkLst>
              <pc:docMk/>
              <pc:sldMasterMk cId="2995896150" sldId="2147483648"/>
              <pc:sldLayoutMk cId="3239925428" sldId="2147483650"/>
              <ac:spMk id="8" creationId="{3F8814D3-2EF8-0A62-22EC-9CAC1C3A01FC}"/>
            </ac:spMkLst>
          </pc:spChg>
          <pc:spChg chg="mod">
            <ac:chgData name="Alona Tsirulnikov" userId="4bbafd77-0cd3-4d60-af1e-94ad4b8daf43" providerId="ADAL" clId="{88FFDF4D-4FD0-48B5-9227-F43FD478BD05}" dt="2022-06-08T17:47:30.136" v="228"/>
            <ac:spMkLst>
              <pc:docMk/>
              <pc:sldMasterMk cId="2995896150" sldId="2147483648"/>
              <pc:sldLayoutMk cId="3239925428" sldId="2147483650"/>
              <ac:spMk id="9" creationId="{394D4EDA-A525-2467-0970-635E8050E312}"/>
            </ac:spMkLst>
          </pc:spChg>
          <pc:spChg chg="add mod">
            <ac:chgData name="Alona Tsirulnikov" userId="4bbafd77-0cd3-4d60-af1e-94ad4b8daf43" providerId="ADAL" clId="{88FFDF4D-4FD0-48B5-9227-F43FD478BD05}" dt="2022-06-08T17:47:30.136" v="228"/>
            <ac:spMkLst>
              <pc:docMk/>
              <pc:sldMasterMk cId="2995896150" sldId="2147483648"/>
              <pc:sldLayoutMk cId="3239925428" sldId="2147483650"/>
              <ac:spMk id="10" creationId="{DE684A37-8E30-880A-AFAB-205BA2E22A0D}"/>
            </ac:spMkLst>
          </pc:spChg>
          <pc:grpChg chg="add mod">
            <ac:chgData name="Alona Tsirulnikov" userId="4bbafd77-0cd3-4d60-af1e-94ad4b8daf43" providerId="ADAL" clId="{88FFDF4D-4FD0-48B5-9227-F43FD478BD05}" dt="2022-06-08T17:47:30.136" v="228"/>
            <ac:grpSpMkLst>
              <pc:docMk/>
              <pc:sldMasterMk cId="2995896150" sldId="2147483648"/>
              <pc:sldLayoutMk cId="3239925428" sldId="2147483650"/>
              <ac:grpSpMk id="7" creationId="{A75724DD-8F02-B5BB-3F35-B77CEE75EA59}"/>
            </ac:grpSpMkLst>
          </pc:grpChg>
        </pc:sldLayoutChg>
      </pc:sldMasterChg>
      <pc:sldMasterChg chg="new del mod addSldLayout delSldLayout">
        <pc:chgData name="Alona Tsirulnikov" userId="4bbafd77-0cd3-4d60-af1e-94ad4b8daf43" providerId="ADAL" clId="{88FFDF4D-4FD0-48B5-9227-F43FD478BD05}" dt="2022-06-08T17:49:12.543" v="230" actId="6938"/>
        <pc:sldMasterMkLst>
          <pc:docMk/>
          <pc:sldMasterMk cId="3408784230" sldId="2147483660"/>
        </pc:sldMasterMkLst>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425815757" sldId="2147483661"/>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109446799" sldId="2147483662"/>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588611252" sldId="2147483663"/>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90046940" sldId="2147483664"/>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27090654" sldId="2147483665"/>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777681068" sldId="2147483666"/>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783187793" sldId="2147483667"/>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1884549863" sldId="2147483668"/>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2832933870" sldId="2147483669"/>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3056126537" sldId="2147483670"/>
          </pc:sldLayoutMkLst>
        </pc:sldLayoutChg>
        <pc:sldLayoutChg chg="new del replId">
          <pc:chgData name="Alona Tsirulnikov" userId="4bbafd77-0cd3-4d60-af1e-94ad4b8daf43" providerId="ADAL" clId="{88FFDF4D-4FD0-48B5-9227-F43FD478BD05}" dt="2022-06-08T17:49:12.543" v="230" actId="6938"/>
          <pc:sldLayoutMkLst>
            <pc:docMk/>
            <pc:sldMasterMk cId="3408784230" sldId="2147483660"/>
            <pc:sldLayoutMk cId="2099517882" sldId="2147483671"/>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cet365-my.sharepoint.com/personal/reouted_cet_ac_il/Documents/Desktop/&#1502;&#1502;&#1510;&#1488;&#1497;&#1501;%20&#1490;&#1493;&#1500;&#1502;&#1497;&#1497;&#1501;%20-%20&#1502;&#1513;&#1493;&#1489;&#1497;%20&#1492;&#1499;&#1513;&#1512;&#1493;&#1514;%20&#1502;&#1511;&#1510;&#1493;&#1506;&#1497;&#1493;&#1514;%20&#1489;&#1497;&#1514;%20&#1513;&#1502;&#1513;.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4;&#1514;&#1493;&#1504;&#1497;%20&#1502;&#1513;&#1493;&#1489;&#1497;%20&#1492;&#1499;&#1513;&#1512;&#1493;&#1514;%20&#1502;&#1511;&#1510;&#1493;&#1506;&#1497;&#1493;&#1514;%20&#1489;&#1497;&#1514;%20&#1513;&#1502;&#1513;.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cet365.sharepoint.com/sites/portal/evaluation/nihul/urban%2095/&#1492;&#1512;&#1495;&#1489;&#1492;/&#1504;&#1514;&#1493;&#1504;&#1497;&#1501;%20&#1493;&#1506;&#1497;&#1489;&#1493;&#1491;&#1497;&#1501;/&#1505;&#1511;&#1512;%20&#1489;&#1497;&#1497;&#1505;&#1500;&#1497;&#1497;&#1503;%20&#1489;&#1497;&#1514;%20&#1513;&#1502;&#1513;/&#1504;&#1514;&#1493;&#1504;&#1497;%20&#1492;&#1505;&#1511;&#1512;/&#1502;&#1502;&#1510;&#1488;&#1497;&#1501;%20&#1505;&#1511;&#1512;%20&#1514;&#1493;&#1513;&#1489;&#1497;&#1501;%20&#1489;&#1497;&#1514;%20&#1513;&#1502;&#1513;.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45182881078205"/>
          <c:y val="0.18814855530748359"/>
          <c:w val="0.66867864062401794"/>
          <c:h val="0.62692288037228561"/>
        </c:manualLayout>
      </c:layout>
      <c:doughnutChart>
        <c:varyColors val="1"/>
        <c:ser>
          <c:idx val="0"/>
          <c:order val="0"/>
          <c:dPt>
            <c:idx val="0"/>
            <c:bubble3D val="0"/>
            <c:spPr>
              <a:solidFill>
                <a:srgbClr val="C8E7A7"/>
              </a:solidFill>
              <a:ln w="19050">
                <a:solidFill>
                  <a:schemeClr val="lt1"/>
                </a:solidFill>
              </a:ln>
              <a:effectLst/>
            </c:spPr>
            <c:extLst>
              <c:ext xmlns:c16="http://schemas.microsoft.com/office/drawing/2014/chart" uri="{C3380CC4-5D6E-409C-BE32-E72D297353CC}">
                <c16:uniqueId val="{00000001-98C4-44F3-ABB2-19611FC97CD6}"/>
              </c:ext>
            </c:extLst>
          </c:dPt>
          <c:dPt>
            <c:idx val="1"/>
            <c:bubble3D val="0"/>
            <c:spPr>
              <a:solidFill>
                <a:srgbClr val="FFDC72"/>
              </a:solidFill>
              <a:ln w="19050">
                <a:solidFill>
                  <a:schemeClr val="lt1"/>
                </a:solidFill>
              </a:ln>
              <a:effectLst/>
            </c:spPr>
            <c:extLst>
              <c:ext xmlns:c16="http://schemas.microsoft.com/office/drawing/2014/chart" uri="{C3380CC4-5D6E-409C-BE32-E72D297353CC}">
                <c16:uniqueId val="{00000003-98C4-44F3-ABB2-19611FC97CD6}"/>
              </c:ext>
            </c:extLst>
          </c:dPt>
          <c:dLbls>
            <c:dLbl>
              <c:idx val="0"/>
              <c:layout>
                <c:manualLayout>
                  <c:x val="8.4291382699469217E-3"/>
                  <c:y val="-1.1357708720619558E-16"/>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8C4-44F3-ABB2-19611FC97CD6}"/>
                </c:ext>
              </c:extLst>
            </c:dLbl>
            <c:dLbl>
              <c:idx val="1"/>
              <c:layout>
                <c:manualLayout>
                  <c:x val="0"/>
                  <c:y val="-5.67885436030977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8C4-44F3-ABB2-19611FC97CD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גרפים!$B$3:$B$4</c:f>
              <c:strCache>
                <c:ptCount val="2"/>
                <c:pt idx="0">
                  <c:v>גברים</c:v>
                </c:pt>
                <c:pt idx="1">
                  <c:v>נשים</c:v>
                </c:pt>
              </c:strCache>
            </c:strRef>
          </c:cat>
          <c:val>
            <c:numRef>
              <c:f>גרפים!$C$3:$C$4</c:f>
              <c:numCache>
                <c:formatCode>###0%</c:formatCode>
                <c:ptCount val="2"/>
                <c:pt idx="0">
                  <c:v>0.54</c:v>
                </c:pt>
                <c:pt idx="1">
                  <c:v>0.46</c:v>
                </c:pt>
              </c:numCache>
            </c:numRef>
          </c:val>
          <c:extLst>
            <c:ext xmlns:c16="http://schemas.microsoft.com/office/drawing/2014/chart" uri="{C3380CC4-5D6E-409C-BE32-E72D297353CC}">
              <c16:uniqueId val="{00000004-98C4-44F3-ABB2-19611FC97CD6}"/>
            </c:ext>
          </c:extLst>
        </c:ser>
        <c:dLbls>
          <c:showLegendKey val="0"/>
          <c:showVal val="1"/>
          <c:showCatName val="0"/>
          <c:showSerName val="0"/>
          <c:showPercent val="0"/>
          <c:showBubbleSize val="0"/>
          <c:showLeaderLines val="1"/>
        </c:dLbls>
        <c:firstSliceAng val="360"/>
        <c:holeSize val="66"/>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14872406789351E-2"/>
          <c:y val="0.20112420887107743"/>
          <c:w val="0.94957025518642124"/>
          <c:h val="0.44260398869953343"/>
        </c:manualLayout>
      </c:layout>
      <c:barChart>
        <c:barDir val="col"/>
        <c:grouping val="clustered"/>
        <c:varyColors val="0"/>
        <c:ser>
          <c:idx val="0"/>
          <c:order val="0"/>
          <c:spPr>
            <a:solidFill>
              <a:srgbClr val="C8E7A7"/>
            </a:solidFill>
            <a:ln>
              <a:noFill/>
            </a:ln>
            <a:effectLst/>
          </c:spPr>
          <c:invertIfNegative val="0"/>
          <c:dPt>
            <c:idx val="7"/>
            <c:invertIfNegative val="0"/>
            <c:bubble3D val="0"/>
            <c:spPr>
              <a:solidFill>
                <a:srgbClr val="FFDC72"/>
              </a:solidFill>
              <a:ln>
                <a:noFill/>
              </a:ln>
              <a:effectLst/>
            </c:spPr>
            <c:extLst>
              <c:ext xmlns:c16="http://schemas.microsoft.com/office/drawing/2014/chart" uri="{C3380CC4-5D6E-409C-BE32-E72D297353CC}">
                <c16:uniqueId val="{00000001-4159-4A5A-B7E9-4B46461AA479}"/>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'גרפים נוספים'!$E$124:$F$131</c:f>
              <c:multiLvlStrCache>
                <c:ptCount val="8"/>
                <c:lvl>
                  <c:pt idx="0">
                    <c:v>יעוץ או הדרכה לפני לידה במסגרת פרטית או קהילתית</c:v>
                  </c:pt>
                  <c:pt idx="1">
                    <c:v>יעוץ או הדרכה לפני לידה מטעם קופת חולים או טיפת חלב</c:v>
                  </c:pt>
                  <c:pt idx="2">
                    <c:v>יעוץ או הדרכה אחרי לידה מטעם קופת חולים או טיפת חלב</c:v>
                  </c:pt>
                  <c:pt idx="3">
                    <c:v>יעוץ או הדרכה אחרי לידה במסגרת פרטית או קהילתית</c:v>
                  </c:pt>
                  <c:pt idx="4">
                    <c:v>מפגשי הורים-הרצאות בנושא הורות במסגרת פרטית קהילתית</c:v>
                  </c:pt>
                  <c:pt idx="5">
                    <c:v>מפגשי הורים-הרצאות בנושא הורות מטעם העיריה ("בית ספר להורים")</c:v>
                  </c:pt>
                  <c:pt idx="7">
                    <c:v>לא השתמשתי או השתתפתי באף אחד מהשירותים הללו</c:v>
                  </c:pt>
                </c:lvl>
                <c:lvl>
                  <c:pt idx="0">
                    <c:v>לפני לידה</c:v>
                  </c:pt>
                  <c:pt idx="2">
                    <c:v>אחרי לידה</c:v>
                  </c:pt>
                  <c:pt idx="4">
                    <c:v>מפגשי הורים</c:v>
                  </c:pt>
                </c:lvl>
              </c:multiLvlStrCache>
            </c:multiLvlStrRef>
          </c:cat>
          <c:val>
            <c:numRef>
              <c:f>'גרפים נוספים'!$G$124:$G$131</c:f>
              <c:numCache>
                <c:formatCode>###0%</c:formatCode>
                <c:ptCount val="8"/>
                <c:pt idx="0">
                  <c:v>0.36774193548387096</c:v>
                </c:pt>
                <c:pt idx="1">
                  <c:v>0.26451612903225807</c:v>
                </c:pt>
                <c:pt idx="2">
                  <c:v>0.2</c:v>
                </c:pt>
                <c:pt idx="3">
                  <c:v>0.12258064516129032</c:v>
                </c:pt>
                <c:pt idx="4">
                  <c:v>0.16129032258064516</c:v>
                </c:pt>
                <c:pt idx="5">
                  <c:v>5.8064516129032261E-2</c:v>
                </c:pt>
                <c:pt idx="7">
                  <c:v>0.31612903225806449</c:v>
                </c:pt>
              </c:numCache>
            </c:numRef>
          </c:val>
          <c:extLst>
            <c:ext xmlns:c16="http://schemas.microsoft.com/office/drawing/2014/chart" uri="{C3380CC4-5D6E-409C-BE32-E72D297353CC}">
              <c16:uniqueId val="{00000002-4159-4A5A-B7E9-4B46461AA479}"/>
            </c:ext>
          </c:extLst>
        </c:ser>
        <c:dLbls>
          <c:showLegendKey val="0"/>
          <c:showVal val="0"/>
          <c:showCatName val="0"/>
          <c:showSerName val="0"/>
          <c:showPercent val="0"/>
          <c:showBubbleSize val="0"/>
        </c:dLbls>
        <c:gapWidth val="219"/>
        <c:overlap val="-27"/>
        <c:axId val="1357720912"/>
        <c:axId val="1357729648"/>
      </c:barChart>
      <c:catAx>
        <c:axId val="1357720912"/>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57729648"/>
        <c:crosses val="autoZero"/>
        <c:auto val="1"/>
        <c:lblAlgn val="ctr"/>
        <c:lblOffset val="100"/>
        <c:noMultiLvlLbl val="0"/>
      </c:catAx>
      <c:valAx>
        <c:axId val="1357729648"/>
        <c:scaling>
          <c:orientation val="minMax"/>
          <c:max val="1"/>
        </c:scaling>
        <c:delete val="1"/>
        <c:axPos val="r"/>
        <c:numFmt formatCode="###0%" sourceLinked="1"/>
        <c:majorTickMark val="none"/>
        <c:minorTickMark val="none"/>
        <c:tickLblPos val="nextTo"/>
        <c:crossAx val="1357720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r>
              <a:rPr lang="en-US" sz="1600" b="1" dirty="0"/>
              <a:t>Use</a:t>
            </a:r>
            <a:r>
              <a:rPr lang="en-US" sz="1600" b="1" baseline="0" dirty="0"/>
              <a:t> of Early Childhood Services</a:t>
            </a:r>
            <a:endParaRPr lang="he-IL" sz="1600" b="1" dirty="0"/>
          </a:p>
        </c:rich>
      </c:tx>
      <c:overlay val="0"/>
      <c:spPr>
        <a:noFill/>
        <a:ln>
          <a:noFill/>
        </a:ln>
        <a:effectLst/>
      </c:spPr>
      <c:txPr>
        <a:bodyPr rot="0" spcFirstLastPara="1" vertOverflow="ellipsis" vert="horz" wrap="square" anchor="ctr" anchorCtr="1"/>
        <a:lstStyle/>
        <a:p>
          <a:pPr rtl="0">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rgbClr val="C8E7A7"/>
            </a:solidFill>
            <a:ln>
              <a:noFill/>
            </a:ln>
            <a:effectLst/>
          </c:spPr>
          <c:invertIfNegative val="0"/>
          <c:dPt>
            <c:idx val="5"/>
            <c:invertIfNegative val="0"/>
            <c:bubble3D val="0"/>
            <c:spPr>
              <a:solidFill>
                <a:srgbClr val="FFDC72"/>
              </a:solidFill>
              <a:ln>
                <a:noFill/>
              </a:ln>
              <a:effectLst/>
            </c:spPr>
            <c:extLst>
              <c:ext xmlns:c16="http://schemas.microsoft.com/office/drawing/2014/chart" uri="{C3380CC4-5D6E-409C-BE32-E72D297353CC}">
                <c16:uniqueId val="{00000001-DA4C-4E5D-B19D-A2A3EFF472E7}"/>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נוספים'!$B$107:$B$112</c:f>
              <c:strCache>
                <c:ptCount val="6"/>
                <c:pt idx="0">
                  <c:v>שירותי טיפת חלב</c:v>
                </c:pt>
                <c:pt idx="1">
                  <c:v>שירותי התפתחות הילד של קופ"ח</c:v>
                </c:pt>
                <c:pt idx="2">
                  <c:v>שירותי המרכז גיל הרך/ מתנ"ס</c:v>
                </c:pt>
                <c:pt idx="3">
                  <c:v>שירותי התפתחות הילד של מכון פרטי</c:v>
                </c:pt>
                <c:pt idx="4">
                  <c:v>מפגשי הכנה לקראת העליה לכיתה א'</c:v>
                </c:pt>
                <c:pt idx="5">
                  <c:v>ילדי לא השתתפו באף אחד מהשירותים</c:v>
                </c:pt>
              </c:strCache>
            </c:strRef>
          </c:cat>
          <c:val>
            <c:numRef>
              <c:f>'גרפים נוספים'!$C$107:$C$112</c:f>
              <c:numCache>
                <c:formatCode>###0%</c:formatCode>
                <c:ptCount val="6"/>
                <c:pt idx="0">
                  <c:v>0.90322580645161277</c:v>
                </c:pt>
                <c:pt idx="1">
                  <c:v>0.47096774193548385</c:v>
                </c:pt>
                <c:pt idx="2">
                  <c:v>0.2</c:v>
                </c:pt>
                <c:pt idx="3">
                  <c:v>0.11612903225806452</c:v>
                </c:pt>
                <c:pt idx="4">
                  <c:v>7.0967741935483872E-2</c:v>
                </c:pt>
                <c:pt idx="5">
                  <c:v>5.1612903225806452E-2</c:v>
                </c:pt>
              </c:numCache>
            </c:numRef>
          </c:val>
          <c:extLst>
            <c:ext xmlns:c16="http://schemas.microsoft.com/office/drawing/2014/chart" uri="{C3380CC4-5D6E-409C-BE32-E72D297353CC}">
              <c16:uniqueId val="{00000002-DA4C-4E5D-B19D-A2A3EFF472E7}"/>
            </c:ext>
          </c:extLst>
        </c:ser>
        <c:dLbls>
          <c:showLegendKey val="0"/>
          <c:showVal val="0"/>
          <c:showCatName val="0"/>
          <c:showSerName val="0"/>
          <c:showPercent val="0"/>
          <c:showBubbleSize val="0"/>
        </c:dLbls>
        <c:gapWidth val="219"/>
        <c:overlap val="-27"/>
        <c:axId val="1290692160"/>
        <c:axId val="1290694240"/>
      </c:barChart>
      <c:catAx>
        <c:axId val="1290692160"/>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290694240"/>
        <c:crosses val="autoZero"/>
        <c:auto val="1"/>
        <c:lblAlgn val="ctr"/>
        <c:lblOffset val="100"/>
        <c:noMultiLvlLbl val="0"/>
      </c:catAx>
      <c:valAx>
        <c:axId val="1290694240"/>
        <c:scaling>
          <c:orientation val="minMax"/>
        </c:scaling>
        <c:delete val="1"/>
        <c:axPos val="r"/>
        <c:numFmt formatCode="###0%" sourceLinked="1"/>
        <c:majorTickMark val="none"/>
        <c:minorTickMark val="none"/>
        <c:tickLblPos val="nextTo"/>
        <c:crossAx val="12906921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400" b="1" i="0" u="none" strike="noStrike" baseline="0">
                <a:effectLst/>
              </a:rPr>
              <a:t>שירותים לגיל הרך שרוצים לקבל מהעירייה</a:t>
            </a:r>
            <a:endParaRPr lang="he-IL"/>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6418278015744194E-2"/>
          <c:y val="0.25676055996704178"/>
          <c:w val="0.95134463133980407"/>
          <c:h val="0.40113001120424679"/>
        </c:manualLayout>
      </c:layout>
      <c:barChart>
        <c:barDir val="col"/>
        <c:grouping val="clustered"/>
        <c:varyColors val="0"/>
        <c:ser>
          <c:idx val="0"/>
          <c:order val="0"/>
          <c:spPr>
            <a:solidFill>
              <a:srgbClr val="C8E7A7"/>
            </a:solidFill>
            <a:ln>
              <a:noFill/>
            </a:ln>
            <a:effectLst/>
          </c:spPr>
          <c:invertIfNegative val="0"/>
          <c:dLbls>
            <c:dLbl>
              <c:idx val="0"/>
              <c:tx>
                <c:rich>
                  <a:bodyPr/>
                  <a:lstStyle/>
                  <a:p>
                    <a:fld id="{7E794F60-1BDD-4905-BC6B-D996234DC745}"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B87-4B5A-8D15-82C06B49DBDA}"/>
                </c:ext>
              </c:extLst>
            </c:dLbl>
            <c:dLbl>
              <c:idx val="2"/>
              <c:tx>
                <c:rich>
                  <a:bodyPr/>
                  <a:lstStyle/>
                  <a:p>
                    <a:r>
                      <a:rPr lang="en-US" dirty="0"/>
                      <a:t>22%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3B87-4B5A-8D15-82C06B49DBDA}"/>
                </c:ext>
              </c:extLst>
            </c:dLbl>
            <c:dLbl>
              <c:idx val="4"/>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B87-4B5A-8D15-82C06B49DBDA}"/>
                </c:ext>
              </c:extLst>
            </c:dLbl>
            <c:dLbl>
              <c:idx val="6"/>
              <c:tx>
                <c:rich>
                  <a:bodyPr/>
                  <a:lstStyle/>
                  <a:p>
                    <a:fld id="{88F82C22-9AC7-4670-85F5-C8DDC8A6812C}"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B87-4B5A-8D15-82C06B49DBDA}"/>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נוספים'!$B$143:$B$150</c:f>
              <c:strCache>
                <c:ptCount val="8"/>
                <c:pt idx="0">
                  <c:v>גינות ליד הבית </c:v>
                </c:pt>
                <c:pt idx="1">
                  <c:v>מתקני משחק מותאמים לגיל הרך </c:v>
                </c:pt>
                <c:pt idx="2">
                  <c:v>משחקיה </c:v>
                </c:pt>
                <c:pt idx="3">
                  <c:v>חוגי פיתוח והעשרה לילדים ולהורים </c:v>
                </c:pt>
                <c:pt idx="4">
                  <c:v>מרכז לגיל הרך </c:v>
                </c:pt>
                <c:pt idx="5">
                  <c:v>רחובות ומדרכות מותאמות ובטיחויות</c:v>
                </c:pt>
                <c:pt idx="6">
                  <c:v>ספריה </c:v>
                </c:pt>
                <c:pt idx="7">
                  <c:v>מתנ"ס </c:v>
                </c:pt>
              </c:strCache>
            </c:strRef>
          </c:cat>
          <c:val>
            <c:numRef>
              <c:f>'גרפים נוספים'!$C$143:$C$150</c:f>
              <c:numCache>
                <c:formatCode>###0%</c:formatCode>
                <c:ptCount val="8"/>
                <c:pt idx="0">
                  <c:v>0.25974025974025972</c:v>
                </c:pt>
                <c:pt idx="1">
                  <c:v>0.24025974025974026</c:v>
                </c:pt>
                <c:pt idx="2">
                  <c:v>0.2207792207792208</c:v>
                </c:pt>
                <c:pt idx="3">
                  <c:v>0.21428571428571427</c:v>
                </c:pt>
                <c:pt idx="4">
                  <c:v>0.14935064935064934</c:v>
                </c:pt>
                <c:pt idx="5">
                  <c:v>0.11688311688311687</c:v>
                </c:pt>
                <c:pt idx="6">
                  <c:v>0.10389610389610389</c:v>
                </c:pt>
                <c:pt idx="7">
                  <c:v>9.0909090909090912E-2</c:v>
                </c:pt>
              </c:numCache>
            </c:numRef>
          </c:val>
          <c:extLst>
            <c:ext xmlns:c16="http://schemas.microsoft.com/office/drawing/2014/chart" uri="{C3380CC4-5D6E-409C-BE32-E72D297353CC}">
              <c16:uniqueId val="{00000004-3B87-4B5A-8D15-82C06B49DBDA}"/>
            </c:ext>
          </c:extLst>
        </c:ser>
        <c:dLbls>
          <c:showLegendKey val="0"/>
          <c:showVal val="0"/>
          <c:showCatName val="0"/>
          <c:showSerName val="0"/>
          <c:showPercent val="0"/>
          <c:showBubbleSize val="0"/>
        </c:dLbls>
        <c:gapWidth val="50"/>
        <c:overlap val="-27"/>
        <c:axId val="1683470688"/>
        <c:axId val="1683469440"/>
      </c:barChart>
      <c:catAx>
        <c:axId val="168347068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83469440"/>
        <c:crosses val="autoZero"/>
        <c:auto val="1"/>
        <c:lblAlgn val="ctr"/>
        <c:lblOffset val="100"/>
        <c:noMultiLvlLbl val="0"/>
      </c:catAx>
      <c:valAx>
        <c:axId val="1683469440"/>
        <c:scaling>
          <c:orientation val="minMax"/>
          <c:max val="1"/>
        </c:scaling>
        <c:delete val="1"/>
        <c:axPos val="r"/>
        <c:numFmt formatCode="###0%" sourceLinked="1"/>
        <c:majorTickMark val="none"/>
        <c:minorTickMark val="none"/>
        <c:tickLblPos val="nextTo"/>
        <c:crossAx val="1683470688"/>
        <c:crosses val="autoZero"/>
        <c:crossBetween val="between"/>
      </c:valAx>
      <c:spPr>
        <a:noFill/>
        <a:ln w="25400">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400" b="1"/>
              <a:t>תכני</a:t>
            </a:r>
            <a:r>
              <a:rPr lang="he-IL" sz="1400" b="1" baseline="0"/>
              <a:t> פעילויות העשרה </a:t>
            </a:r>
            <a:endParaRPr lang="he-IL" sz="14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3588876114160703E-2"/>
          <c:y val="0.24940646185943308"/>
          <c:w val="0.95282224777167857"/>
          <c:h val="0.53423372848105266"/>
        </c:manualLayout>
      </c:layout>
      <c:barChart>
        <c:barDir val="col"/>
        <c:grouping val="clustered"/>
        <c:varyColors val="0"/>
        <c:ser>
          <c:idx val="0"/>
          <c:order val="0"/>
          <c:spPr>
            <a:solidFill>
              <a:srgbClr val="C8E7A7"/>
            </a:solidFill>
            <a:ln>
              <a:noFill/>
            </a:ln>
            <a:effectLst/>
          </c:spPr>
          <c:invertIfNegative val="0"/>
          <c:dLbls>
            <c:dLbl>
              <c:idx val="1"/>
              <c:tx>
                <c:rich>
                  <a:bodyPr/>
                  <a:lstStyle/>
                  <a:p>
                    <a:fld id="{F6561287-1990-4A8C-A289-D48D1F86F298}"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157C-4E1F-B83E-FE537F01B1BD}"/>
                </c:ext>
              </c:extLst>
            </c:dLbl>
            <c:dLbl>
              <c:idx val="2"/>
              <c:tx>
                <c:rich>
                  <a:bodyPr/>
                  <a:lstStyle/>
                  <a:p>
                    <a:fld id="{1B6639D0-08D9-4D3B-837F-BC27F55CE010}"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7C-4E1F-B83E-FE537F01B1BD}"/>
                </c:ext>
              </c:extLst>
            </c:dLbl>
            <c:dLbl>
              <c:idx val="4"/>
              <c:tx>
                <c:rich>
                  <a:bodyPr/>
                  <a:lstStyle/>
                  <a:p>
                    <a:fld id="{69EE2D22-03C3-4344-921C-2E0D57A817B9}" type="VALUE">
                      <a:rPr lang="en-US" smtClean="0"/>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157C-4E1F-B83E-FE537F01B1BD}"/>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נוספים'!$B$159:$B$163</c:f>
              <c:strCache>
                <c:ptCount val="5"/>
                <c:pt idx="0">
                  <c:v>חוגים / פעילות העשרה לילדים </c:v>
                </c:pt>
                <c:pt idx="1">
                  <c:v>פעילויות משותפות של הורים וילדים</c:v>
                </c:pt>
                <c:pt idx="2">
                  <c:v>סדנאות הדרכת הורים</c:v>
                </c:pt>
                <c:pt idx="3">
                  <c:v>פעילויות בטבע</c:v>
                </c:pt>
                <c:pt idx="4">
                  <c:v>מפגשי הכנה לכיתה א'</c:v>
                </c:pt>
              </c:strCache>
            </c:strRef>
          </c:cat>
          <c:val>
            <c:numRef>
              <c:f>'גרפים נוספים'!$C$159:$C$163</c:f>
              <c:numCache>
                <c:formatCode>###0%</c:formatCode>
                <c:ptCount val="5"/>
                <c:pt idx="0">
                  <c:v>0.64516129032258063</c:v>
                </c:pt>
                <c:pt idx="1">
                  <c:v>0.34193548387096778</c:v>
                </c:pt>
                <c:pt idx="2">
                  <c:v>0.29032258064516131</c:v>
                </c:pt>
                <c:pt idx="3">
                  <c:v>0.28387096774193549</c:v>
                </c:pt>
                <c:pt idx="4">
                  <c:v>0.18064516129032257</c:v>
                </c:pt>
              </c:numCache>
            </c:numRef>
          </c:val>
          <c:extLst>
            <c:ext xmlns:c16="http://schemas.microsoft.com/office/drawing/2014/chart" uri="{C3380CC4-5D6E-409C-BE32-E72D297353CC}">
              <c16:uniqueId val="{00000003-157C-4E1F-B83E-FE537F01B1BD}"/>
            </c:ext>
          </c:extLst>
        </c:ser>
        <c:dLbls>
          <c:showLegendKey val="0"/>
          <c:showVal val="0"/>
          <c:showCatName val="0"/>
          <c:showSerName val="0"/>
          <c:showPercent val="0"/>
          <c:showBubbleSize val="0"/>
        </c:dLbls>
        <c:gapWidth val="50"/>
        <c:overlap val="-27"/>
        <c:axId val="1675192896"/>
        <c:axId val="1675189984"/>
      </c:barChart>
      <c:catAx>
        <c:axId val="1675192896"/>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675189984"/>
        <c:crosses val="autoZero"/>
        <c:auto val="1"/>
        <c:lblAlgn val="ctr"/>
        <c:lblOffset val="100"/>
        <c:noMultiLvlLbl val="0"/>
      </c:catAx>
      <c:valAx>
        <c:axId val="1675189984"/>
        <c:scaling>
          <c:orientation val="minMax"/>
          <c:max val="1"/>
        </c:scaling>
        <c:delete val="1"/>
        <c:axPos val="r"/>
        <c:numFmt formatCode="###0%" sourceLinked="1"/>
        <c:majorTickMark val="none"/>
        <c:minorTickMark val="none"/>
        <c:tickLblPos val="nextTo"/>
        <c:crossAx val="16751928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e-IL" sz="1600" b="1"/>
              <a:t>תרומת ההכשרה</a:t>
            </a:r>
          </a:p>
        </c:rich>
      </c:tx>
      <c:layout>
        <c:manualLayout>
          <c:xMode val="edge"/>
          <c:yMode val="edge"/>
          <c:x val="0.40234076700174171"/>
          <c:y val="0.1624365482233502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2201139446819573E-3"/>
          <c:y val="0.16712962148766938"/>
          <c:w val="0.98857470220417321"/>
          <c:h val="0.67757764654418196"/>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שמש'!$B$54:$B$61</c:f>
              <c:strCache>
                <c:ptCount val="8"/>
                <c:pt idx="0">
                  <c:v>קיבלתי מוטיבציה ליישום רעיונות נוספים, ברוח תוכנית Urban95</c:v>
                </c:pt>
                <c:pt idx="1">
                  <c:v>רכשתי כלים פרקטיים ליישום בעבודתי</c:v>
                </c:pt>
                <c:pt idx="2">
                  <c:v>יצרתי קשרים מקצועיים / עסקיים / חברתיים חדשים</c:v>
                </c:pt>
                <c:pt idx="3">
                  <c:v>ההכשרה עוררה בי השראה וחשבתי על רעיונות חדשים ליישום, ברוח תוכנית Urban95</c:v>
                </c:pt>
                <c:pt idx="4">
                  <c:v>קיבלתי ידע מקצועי חדש בתחומי העיסוק שלי</c:v>
                </c:pt>
                <c:pt idx="5">
                  <c:v> העמקתי את הידע שלי אודות צורכי הגיל הרך ומלוויהם</c:v>
                </c:pt>
                <c:pt idx="6">
                  <c:v>הרחבתי את ידיעותיי ביחס לתוכנית Urban95 והשפעותיה בישראל ובעולם</c:v>
                </c:pt>
                <c:pt idx="7">
                  <c:v>נפגשתי עם עמיתים למקצוע ולמדתי מהם</c:v>
                </c:pt>
              </c:strCache>
              <c:extLst/>
            </c:strRef>
          </c:cat>
          <c:val>
            <c:numRef>
              <c:f>'הכשרות בית שמש'!$C$54:$C$61</c:f>
              <c:numCache>
                <c:formatCode>###0%</c:formatCode>
                <c:ptCount val="8"/>
                <c:pt idx="0" formatCode="0%">
                  <c:v>0.21</c:v>
                </c:pt>
                <c:pt idx="1">
                  <c:v>0.21052631578947367</c:v>
                </c:pt>
                <c:pt idx="2">
                  <c:v>0.21</c:v>
                </c:pt>
                <c:pt idx="3">
                  <c:v>0.28999999999999998</c:v>
                </c:pt>
                <c:pt idx="4">
                  <c:v>0.28999999999999998</c:v>
                </c:pt>
                <c:pt idx="5">
                  <c:v>0.5</c:v>
                </c:pt>
                <c:pt idx="6">
                  <c:v>0.5</c:v>
                </c:pt>
                <c:pt idx="7">
                  <c:v>0.5</c:v>
                </c:pt>
              </c:numCache>
            </c:numRef>
          </c:val>
          <c:extLst>
            <c:ext xmlns:c16="http://schemas.microsoft.com/office/drawing/2014/chart" uri="{C3380CC4-5D6E-409C-BE32-E72D297353CC}">
              <c16:uniqueId val="{00000000-39FA-4361-B26C-3D58418CA466}"/>
            </c:ext>
          </c:extLst>
        </c:ser>
        <c:dLbls>
          <c:showLegendKey val="0"/>
          <c:showVal val="0"/>
          <c:showCatName val="0"/>
          <c:showSerName val="0"/>
          <c:showPercent val="0"/>
          <c:showBubbleSize val="0"/>
        </c:dLbls>
        <c:gapWidth val="219"/>
        <c:overlap val="-27"/>
        <c:axId val="16893968"/>
        <c:axId val="16889808"/>
      </c:barChart>
      <c:catAx>
        <c:axId val="16893968"/>
        <c:scaling>
          <c:orientation val="maxMin"/>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crossAx val="16889808"/>
        <c:crosses val="autoZero"/>
        <c:auto val="1"/>
        <c:lblAlgn val="ctr"/>
        <c:lblOffset val="100"/>
        <c:noMultiLvlLbl val="0"/>
      </c:catAx>
      <c:valAx>
        <c:axId val="16889808"/>
        <c:scaling>
          <c:orientation val="minMax"/>
          <c:max val="1"/>
        </c:scaling>
        <c:delete val="1"/>
        <c:axPos val="r"/>
        <c:numFmt formatCode="0%" sourceLinked="1"/>
        <c:majorTickMark val="none"/>
        <c:minorTickMark val="none"/>
        <c:tickLblPos val="nextTo"/>
        <c:crossAx val="168939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'הכשרות בית שמש'!$B$2</c:f>
              <c:strCache>
                <c:ptCount val="1"/>
                <c:pt idx="0">
                  <c:v>במידה בינונית</c:v>
                </c:pt>
              </c:strCache>
            </c:strRef>
          </c:tx>
          <c:spPr>
            <a:solidFill>
              <a:schemeClr val="accent1">
                <a:tint val="6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שמש'!$B$3:$B$7</c:f>
              <c:numCache>
                <c:formatCode>0%</c:formatCode>
                <c:ptCount val="5"/>
                <c:pt idx="0">
                  <c:v>0.57099999999999995</c:v>
                </c:pt>
                <c:pt idx="1">
                  <c:v>0.42899999999999999</c:v>
                </c:pt>
                <c:pt idx="2">
                  <c:v>0.28599999999999998</c:v>
                </c:pt>
                <c:pt idx="3" formatCode="###0%">
                  <c:v>0.2857142857142857</c:v>
                </c:pt>
                <c:pt idx="4">
                  <c:v>0.42899999999999999</c:v>
                </c:pt>
              </c:numCache>
            </c:numRef>
          </c:val>
          <c:extLst>
            <c:ext xmlns:c16="http://schemas.microsoft.com/office/drawing/2014/chart" uri="{C3380CC4-5D6E-409C-BE32-E72D297353CC}">
              <c16:uniqueId val="{00000000-F10C-43AE-BDF7-8978B9D3688B}"/>
            </c:ext>
          </c:extLst>
        </c:ser>
        <c:ser>
          <c:idx val="1"/>
          <c:order val="1"/>
          <c:tx>
            <c:strRef>
              <c:f>'הכשרות בית שמש'!$C$2</c:f>
              <c:strCache>
                <c:ptCount val="1"/>
                <c:pt idx="0">
                  <c:v>במידה רבה</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שמש'!$C$3:$C$7</c:f>
              <c:numCache>
                <c:formatCode>0%</c:formatCode>
                <c:ptCount val="5"/>
                <c:pt idx="0">
                  <c:v>0.14299999999999999</c:v>
                </c:pt>
                <c:pt idx="1">
                  <c:v>0.28599999999999998</c:v>
                </c:pt>
                <c:pt idx="2">
                  <c:v>0.42899999999999999</c:v>
                </c:pt>
                <c:pt idx="3" formatCode="###0%">
                  <c:v>0.5714285714285714</c:v>
                </c:pt>
                <c:pt idx="4">
                  <c:v>0.28599999999999998</c:v>
                </c:pt>
              </c:numCache>
            </c:numRef>
          </c:val>
          <c:extLst>
            <c:ext xmlns:c16="http://schemas.microsoft.com/office/drawing/2014/chart" uri="{C3380CC4-5D6E-409C-BE32-E72D297353CC}">
              <c16:uniqueId val="{00000001-F10C-43AE-BDF7-8978B9D3688B}"/>
            </c:ext>
          </c:extLst>
        </c:ser>
        <c:ser>
          <c:idx val="2"/>
          <c:order val="2"/>
          <c:tx>
            <c:strRef>
              <c:f>'הכשרות בית שמש'!$D$2</c:f>
              <c:strCache>
                <c:ptCount val="1"/>
                <c:pt idx="0">
                  <c:v>במידה רבה מאוד</c:v>
                </c:pt>
              </c:strCache>
            </c:strRef>
          </c:tx>
          <c:spPr>
            <a:solidFill>
              <a:schemeClr val="accent1">
                <a:shade val="6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F10C-43AE-BDF7-8978B9D3688B}"/>
                </c:ext>
              </c:extLst>
            </c:dLbl>
            <c:dLbl>
              <c:idx val="3"/>
              <c:delete val="1"/>
              <c:extLst>
                <c:ext xmlns:c15="http://schemas.microsoft.com/office/drawing/2012/chart" uri="{CE6537A1-D6FC-4f65-9D91-7224C49458BB}"/>
                <c:ext xmlns:c16="http://schemas.microsoft.com/office/drawing/2014/chart" uri="{C3380CC4-5D6E-409C-BE32-E72D297353CC}">
                  <c16:uniqueId val="{00000003-F10C-43AE-BDF7-8978B9D3688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'הכשרות בית שמש'!$A$3:$A$7</c:f>
              <c:strCache>
                <c:ptCount val="5"/>
                <c:pt idx="0">
                  <c:v>באיזו מידה ההכשרה פתחה בפניך הזדמנויות חדשות לממשקי עבודה משותפים עם גורמים חדשים?</c:v>
                </c:pt>
                <c:pt idx="1">
                  <c:v>באיזו מידה סייעה לך ההכשרה להבין כיצד ניתן ליישם את תכני הגיל הרך במסגרת עבודתך המקצועית?</c:v>
                </c:pt>
                <c:pt idx="2">
                  <c:v>באיזו מידה המפגש העמיק את היכרותך עם עמיתים?</c:v>
                </c:pt>
                <c:pt idx="3">
                  <c:v>באיזו מידה להערכתך הכלים והידע שרכשת ישמשו אותך בעבודתך בפועל, בחצי השנה הקרובה?</c:v>
                </c:pt>
                <c:pt idx="4">
                  <c:v>בעקבות ההכשרה, באיזו מידה התחדד בעיניך הצורך לשלב את צרכי ותכני הגיל הרך במסגרת עבודתך המקצועית</c:v>
                </c:pt>
              </c:strCache>
            </c:strRef>
          </c:cat>
          <c:val>
            <c:numRef>
              <c:f>'הכשרות בית שמש'!$D$3:$D$7</c:f>
              <c:numCache>
                <c:formatCode>0%</c:formatCode>
                <c:ptCount val="5"/>
                <c:pt idx="0">
                  <c:v>0</c:v>
                </c:pt>
                <c:pt idx="1">
                  <c:v>7.0999999999999994E-2</c:v>
                </c:pt>
                <c:pt idx="2">
                  <c:v>7.0999999999999994E-2</c:v>
                </c:pt>
                <c:pt idx="3" formatCode="###0%">
                  <c:v>0</c:v>
                </c:pt>
                <c:pt idx="4">
                  <c:v>0.14299999999999999</c:v>
                </c:pt>
              </c:numCache>
            </c:numRef>
          </c:val>
          <c:extLst>
            <c:ext xmlns:c16="http://schemas.microsoft.com/office/drawing/2014/chart" uri="{C3380CC4-5D6E-409C-BE32-E72D297353CC}">
              <c16:uniqueId val="{00000004-F10C-43AE-BDF7-8978B9D3688B}"/>
            </c:ext>
          </c:extLst>
        </c:ser>
        <c:dLbls>
          <c:showLegendKey val="0"/>
          <c:showVal val="0"/>
          <c:showCatName val="0"/>
          <c:showSerName val="0"/>
          <c:showPercent val="0"/>
          <c:showBubbleSize val="0"/>
        </c:dLbls>
        <c:gapWidth val="75"/>
        <c:overlap val="100"/>
        <c:axId val="16896048"/>
        <c:axId val="16888144"/>
      </c:barChart>
      <c:catAx>
        <c:axId val="16896048"/>
        <c:scaling>
          <c:orientation val="minMax"/>
        </c:scaling>
        <c:delete val="0"/>
        <c:axPos val="r"/>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rtl="1">
              <a:defRPr sz="1200" b="0" i="0" u="none" strike="noStrike" kern="1200" baseline="0">
                <a:solidFill>
                  <a:schemeClr val="tx1">
                    <a:lumMod val="65000"/>
                    <a:lumOff val="35000"/>
                  </a:schemeClr>
                </a:solidFill>
                <a:latin typeface="+mn-lt"/>
                <a:ea typeface="+mn-ea"/>
                <a:cs typeface="+mn-cs"/>
              </a:defRPr>
            </a:pPr>
            <a:endParaRPr lang="en-US"/>
          </a:p>
        </c:txPr>
        <c:crossAx val="16888144"/>
        <c:crosses val="autoZero"/>
        <c:auto val="1"/>
        <c:lblAlgn val="ctr"/>
        <c:lblOffset val="100"/>
        <c:noMultiLvlLbl val="0"/>
      </c:catAx>
      <c:valAx>
        <c:axId val="16888144"/>
        <c:scaling>
          <c:orientation val="maxMin"/>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896048"/>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manualLayout>
          <c:layoutTarget val="inner"/>
          <c:xMode val="edge"/>
          <c:yMode val="edge"/>
          <c:x val="5.069261672251707E-2"/>
          <c:y val="0.10072251968503938"/>
          <c:w val="0.80191269601568604"/>
          <c:h val="0.84295244094488186"/>
        </c:manualLayout>
      </c:layout>
      <c:doughnutChart>
        <c:varyColors val="1"/>
        <c:ser>
          <c:idx val="0"/>
          <c:order val="0"/>
          <c:dPt>
            <c:idx val="0"/>
            <c:bubble3D val="0"/>
            <c:spPr>
              <a:solidFill>
                <a:schemeClr val="accent5">
                  <a:tint val="50000"/>
                </a:schemeClr>
              </a:solidFill>
              <a:ln w="19050">
                <a:solidFill>
                  <a:schemeClr val="lt1"/>
                </a:solidFill>
              </a:ln>
              <a:effectLst/>
            </c:spPr>
            <c:extLst>
              <c:ext xmlns:c16="http://schemas.microsoft.com/office/drawing/2014/chart" uri="{C3380CC4-5D6E-409C-BE32-E72D297353CC}">
                <c16:uniqueId val="{00000001-15D5-4693-8D1D-CF420BA146A3}"/>
              </c:ext>
            </c:extLst>
          </c:dPt>
          <c:dPt>
            <c:idx val="1"/>
            <c:bubble3D val="0"/>
            <c:spPr>
              <a:solidFill>
                <a:schemeClr val="accent5">
                  <a:tint val="70000"/>
                </a:schemeClr>
              </a:solidFill>
              <a:ln w="19050">
                <a:solidFill>
                  <a:schemeClr val="lt1"/>
                </a:solidFill>
              </a:ln>
              <a:effectLst/>
            </c:spPr>
            <c:extLst>
              <c:ext xmlns:c16="http://schemas.microsoft.com/office/drawing/2014/chart" uri="{C3380CC4-5D6E-409C-BE32-E72D297353CC}">
                <c16:uniqueId val="{00000003-15D5-4693-8D1D-CF420BA146A3}"/>
              </c:ext>
            </c:extLst>
          </c:dPt>
          <c:dPt>
            <c:idx val="2"/>
            <c:bubble3D val="0"/>
            <c:spPr>
              <a:solidFill>
                <a:schemeClr val="accent5">
                  <a:tint val="90000"/>
                </a:schemeClr>
              </a:solidFill>
              <a:ln w="19050">
                <a:solidFill>
                  <a:schemeClr val="lt1"/>
                </a:solidFill>
              </a:ln>
              <a:effectLst/>
            </c:spPr>
            <c:extLst>
              <c:ext xmlns:c16="http://schemas.microsoft.com/office/drawing/2014/chart" uri="{C3380CC4-5D6E-409C-BE32-E72D297353CC}">
                <c16:uniqueId val="{00000005-15D5-4693-8D1D-CF420BA146A3}"/>
              </c:ext>
            </c:extLst>
          </c:dPt>
          <c:dPt>
            <c:idx val="3"/>
            <c:bubble3D val="0"/>
            <c:spPr>
              <a:solidFill>
                <a:schemeClr val="accent5">
                  <a:shade val="90000"/>
                </a:schemeClr>
              </a:solidFill>
              <a:ln w="19050">
                <a:solidFill>
                  <a:schemeClr val="lt1"/>
                </a:solidFill>
              </a:ln>
              <a:effectLst/>
            </c:spPr>
            <c:extLst>
              <c:ext xmlns:c16="http://schemas.microsoft.com/office/drawing/2014/chart" uri="{C3380CC4-5D6E-409C-BE32-E72D297353CC}">
                <c16:uniqueId val="{00000007-15D5-4693-8D1D-CF420BA146A3}"/>
              </c:ext>
            </c:extLst>
          </c:dPt>
          <c:dPt>
            <c:idx val="4"/>
            <c:bubble3D val="0"/>
            <c:spPr>
              <a:solidFill>
                <a:schemeClr val="accent5">
                  <a:shade val="70000"/>
                </a:schemeClr>
              </a:solidFill>
              <a:ln w="19050">
                <a:solidFill>
                  <a:schemeClr val="lt1"/>
                </a:solidFill>
              </a:ln>
              <a:effectLst/>
            </c:spPr>
            <c:extLst>
              <c:ext xmlns:c16="http://schemas.microsoft.com/office/drawing/2014/chart" uri="{C3380CC4-5D6E-409C-BE32-E72D297353CC}">
                <c16:uniqueId val="{00000009-15D5-4693-8D1D-CF420BA146A3}"/>
              </c:ext>
            </c:extLst>
          </c:dPt>
          <c:dPt>
            <c:idx val="5"/>
            <c:bubble3D val="0"/>
            <c:spPr>
              <a:solidFill>
                <a:schemeClr val="accent5">
                  <a:shade val="50000"/>
                </a:schemeClr>
              </a:solidFill>
              <a:ln w="19050">
                <a:solidFill>
                  <a:schemeClr val="lt1"/>
                </a:solidFill>
              </a:ln>
              <a:effectLst/>
            </c:spPr>
            <c:extLst>
              <c:ext xmlns:c16="http://schemas.microsoft.com/office/drawing/2014/chart" uri="{C3380CC4-5D6E-409C-BE32-E72D297353CC}">
                <c16:uniqueId val="{0000000B-15D5-4693-8D1D-CF420BA146A3}"/>
              </c:ext>
            </c:extLst>
          </c:dPt>
          <c:dLbls>
            <c:dLbl>
              <c:idx val="5"/>
              <c:layout>
                <c:manualLayout>
                  <c:x val="1.5221028510065055E-2"/>
                  <c:y val="8.00000000000000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5D5-4693-8D1D-CF420BA146A3}"/>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גרפים!$B$8:$B$13</c:f>
              <c:strCache>
                <c:ptCount val="6"/>
                <c:pt idx="0">
                  <c:v>ילד אחד</c:v>
                </c:pt>
                <c:pt idx="1">
                  <c:v>שני ילדים</c:v>
                </c:pt>
                <c:pt idx="2">
                  <c:v>שלושה ילדים </c:v>
                </c:pt>
                <c:pt idx="3">
                  <c:v>ארבעה ילדים</c:v>
                </c:pt>
                <c:pt idx="4">
                  <c:v>חמישה ילדים</c:v>
                </c:pt>
                <c:pt idx="5">
                  <c:v>שישה ילדים או יותר</c:v>
                </c:pt>
              </c:strCache>
            </c:strRef>
          </c:cat>
          <c:val>
            <c:numRef>
              <c:f>גרפים!$C$8:$C$13</c:f>
              <c:numCache>
                <c:formatCode>###0%</c:formatCode>
                <c:ptCount val="6"/>
                <c:pt idx="0">
                  <c:v>0.05</c:v>
                </c:pt>
                <c:pt idx="1">
                  <c:v>0.19</c:v>
                </c:pt>
                <c:pt idx="2">
                  <c:v>0.2</c:v>
                </c:pt>
                <c:pt idx="3">
                  <c:v>0.16</c:v>
                </c:pt>
                <c:pt idx="4">
                  <c:v>0.12</c:v>
                </c:pt>
                <c:pt idx="5">
                  <c:v>0.28999999999999998</c:v>
                </c:pt>
              </c:numCache>
            </c:numRef>
          </c:val>
          <c:extLst>
            <c:ext xmlns:c16="http://schemas.microsoft.com/office/drawing/2014/chart" uri="{C3380CC4-5D6E-409C-BE32-E72D297353CC}">
              <c16:uniqueId val="{0000000C-15D5-4693-8D1D-CF420BA146A3}"/>
            </c:ext>
          </c:extLst>
        </c:ser>
        <c:dLbls>
          <c:showLegendKey val="0"/>
          <c:showVal val="1"/>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0.16109511105358282"/>
          <c:y val="0.33212566929133858"/>
          <c:w val="0.61469108674302186"/>
          <c:h val="0.36680346456692914"/>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rtl="0">
              <a:defRPr lang="he-IL" sz="1800" b="1" i="0" u="none" strike="noStrike" kern="1200" spc="0" baseline="0">
                <a:solidFill>
                  <a:srgbClr val="36636F"/>
                </a:solidFill>
                <a:latin typeface="Segoe UI" panose="020B0502040204020203" pitchFamily="34" charset="0"/>
                <a:ea typeface="+mn-ea"/>
                <a:cs typeface="Segoe UI" panose="020B0502040204020203" pitchFamily="34" charset="0"/>
              </a:defRPr>
            </a:pPr>
            <a:r>
              <a:rPr lang="he-IL" sz="1800" b="1" kern="1200" dirty="0">
                <a:solidFill>
                  <a:srgbClr val="36636F"/>
                </a:solidFill>
                <a:latin typeface="Segoe UI" panose="020B0502040204020203" pitchFamily="34" charset="0"/>
                <a:ea typeface="+mn-ea"/>
                <a:cs typeface="Segoe UI" panose="020B0502040204020203" pitchFamily="34" charset="0"/>
              </a:rPr>
              <a:t>זרם דתי</a:t>
            </a:r>
          </a:p>
        </c:rich>
      </c:tx>
      <c:layout>
        <c:manualLayout>
          <c:xMode val="edge"/>
          <c:yMode val="edge"/>
          <c:x val="0.40115964757517336"/>
          <c:y val="0.22408451206042684"/>
        </c:manualLayout>
      </c:layout>
      <c:overlay val="0"/>
      <c:spPr>
        <a:noFill/>
        <a:ln>
          <a:noFill/>
        </a:ln>
        <a:effectLst/>
      </c:spPr>
      <c:txPr>
        <a:bodyPr rot="0" spcFirstLastPara="1" vertOverflow="ellipsis" vert="horz" wrap="square" anchor="ctr" anchorCtr="1"/>
        <a:lstStyle/>
        <a:p>
          <a:pPr algn="ctr" rtl="0">
            <a:defRPr lang="he-IL" sz="1800" b="1" i="0" u="none" strike="noStrike" kern="1200" spc="0" baseline="0">
              <a:solidFill>
                <a:srgbClr val="36636F"/>
              </a:solidFill>
              <a:latin typeface="Segoe UI" panose="020B0502040204020203" pitchFamily="34" charset="0"/>
              <a:ea typeface="+mn-ea"/>
              <a:cs typeface="Segoe UI" panose="020B0502040204020203" pitchFamily="34" charset="0"/>
            </a:defRPr>
          </a:pPr>
          <a:endParaRPr lang="en-US"/>
        </a:p>
      </c:txPr>
    </c:title>
    <c:autoTitleDeleted val="0"/>
    <c:plotArea>
      <c:layout>
        <c:manualLayout>
          <c:layoutTarget val="inner"/>
          <c:xMode val="edge"/>
          <c:yMode val="edge"/>
          <c:x val="0.24858070866141732"/>
          <c:y val="6.0372353455818026E-2"/>
          <c:w val="0.51950524934383213"/>
          <c:h val="0.83120839895013143"/>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A15-4364-ADF0-4B93668F6E1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A15-4364-ADF0-4B93668F6E1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A15-4364-ADF0-4B93668F6E1C}"/>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A15-4364-ADF0-4B93668F6E1C}"/>
              </c:ext>
            </c:extLst>
          </c:dPt>
          <c:dLbls>
            <c:dLbl>
              <c:idx val="0"/>
              <c:layout>
                <c:manualLayout>
                  <c:x val="1.3831258644536652E-2"/>
                  <c:y val="4.0723981900452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A15-4364-ADF0-4B93668F6E1C}"/>
                </c:ext>
              </c:extLst>
            </c:dLbl>
            <c:dLbl>
              <c:idx val="2"/>
              <c:layout>
                <c:manualLayout>
                  <c:x val="-5.0714029177175074E-17"/>
                  <c:y val="1.35746606334841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15-4364-ADF0-4B93668F6E1C}"/>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גרפים!$B$29:$B$32</c:f>
              <c:strCache>
                <c:ptCount val="4"/>
                <c:pt idx="0">
                  <c:v>חסידי/ת</c:v>
                </c:pt>
                <c:pt idx="1">
                  <c:v>ליטאי/ת</c:v>
                </c:pt>
                <c:pt idx="2">
                  <c:v>ספרדי/ת</c:v>
                </c:pt>
                <c:pt idx="3">
                  <c:v>דתי/ה לאומי/ת</c:v>
                </c:pt>
              </c:strCache>
            </c:strRef>
          </c:cat>
          <c:val>
            <c:numRef>
              <c:f>גרפים!$C$29:$C$32</c:f>
              <c:numCache>
                <c:formatCode>###0%</c:formatCode>
                <c:ptCount val="4"/>
                <c:pt idx="0">
                  <c:v>0.40645161290322579</c:v>
                </c:pt>
                <c:pt idx="1">
                  <c:v>0.33548387096774201</c:v>
                </c:pt>
                <c:pt idx="2">
                  <c:v>0.18064516129032257</c:v>
                </c:pt>
                <c:pt idx="3">
                  <c:v>5.1612903225806452E-2</c:v>
                </c:pt>
              </c:numCache>
            </c:numRef>
          </c:val>
          <c:extLst>
            <c:ext xmlns:c16="http://schemas.microsoft.com/office/drawing/2014/chart" uri="{C3380CC4-5D6E-409C-BE32-E72D297353CC}">
              <c16:uniqueId val="{00000008-4A15-4364-ADF0-4B93668F6E1C}"/>
            </c:ext>
          </c:extLst>
        </c:ser>
        <c:dLbls>
          <c:showLegendKey val="0"/>
          <c:showVal val="1"/>
          <c:showCatName val="0"/>
          <c:showSerName val="0"/>
          <c:showPercent val="0"/>
          <c:showBubbleSize val="0"/>
          <c:showLeaderLines val="1"/>
        </c:dLbls>
        <c:firstSliceAng val="360"/>
        <c:holeSize val="66"/>
      </c:doughnutChart>
      <c:spPr>
        <a:noFill/>
        <a:ln>
          <a:noFill/>
        </a:ln>
        <a:effectLst/>
      </c:spPr>
    </c:plotArea>
    <c:legend>
      <c:legendPos val="b"/>
      <c:layout>
        <c:manualLayout>
          <c:xMode val="edge"/>
          <c:yMode val="edge"/>
          <c:x val="0.38901057492294788"/>
          <c:y val="0.34080058431610077"/>
          <c:w val="0.2359387576552931"/>
          <c:h val="0.36011223144618237"/>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4444444444444446E-2"/>
          <c:y val="4.6296296296296294E-2"/>
          <c:w val="0.74644881889763781"/>
          <c:h val="0.89814814814814814"/>
        </c:manualLayout>
      </c:layout>
      <c:barChart>
        <c:barDir val="bar"/>
        <c:grouping val="clustered"/>
        <c:varyColors val="0"/>
        <c:ser>
          <c:idx val="0"/>
          <c:order val="0"/>
          <c:spPr>
            <a:solidFill>
              <a:srgbClr val="36636F"/>
            </a:solidFill>
            <a:ln>
              <a:noFill/>
            </a:ln>
            <a:effectLst/>
          </c:spPr>
          <c:invertIfNegative val="0"/>
          <c:dLbls>
            <c:dLbl>
              <c:idx val="0"/>
              <c:layout>
                <c:manualLayout>
                  <c:x val="-0.23333333333333339"/>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E3-4255-90AD-2BEE6DF3C227}"/>
                </c:ext>
              </c:extLst>
            </c:dLbl>
            <c:dLbl>
              <c:idx val="1"/>
              <c:layout>
                <c:manualLayout>
                  <c:x val="-0.31944422572178477"/>
                  <c:y val="-4.629629629629629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0E3-4255-90AD-2BEE6DF3C227}"/>
                </c:ext>
              </c:extLst>
            </c:dLbl>
            <c:dLbl>
              <c:idx val="2"/>
              <c:layout>
                <c:manualLayout>
                  <c:x val="-0.25833311461067365"/>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E3-4255-90AD-2BEE6DF3C22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גרפים!$B$15:$B$17</c:f>
              <c:strCache>
                <c:ptCount val="3"/>
                <c:pt idx="0">
                  <c:v>בני 0-2 שנים</c:v>
                </c:pt>
                <c:pt idx="1">
                  <c:v>בני 3-4 שנים</c:v>
                </c:pt>
                <c:pt idx="2">
                  <c:v>בני 5 ומעלה</c:v>
                </c:pt>
              </c:strCache>
            </c:strRef>
          </c:cat>
          <c:val>
            <c:numRef>
              <c:f>גרפים!$C$15:$C$17</c:f>
              <c:numCache>
                <c:formatCode>###0%</c:formatCode>
                <c:ptCount val="3"/>
                <c:pt idx="0">
                  <c:v>0.74</c:v>
                </c:pt>
                <c:pt idx="1">
                  <c:v>0.81</c:v>
                </c:pt>
                <c:pt idx="2">
                  <c:v>0.76</c:v>
                </c:pt>
              </c:numCache>
            </c:numRef>
          </c:val>
          <c:extLst>
            <c:ext xmlns:c16="http://schemas.microsoft.com/office/drawing/2014/chart" uri="{C3380CC4-5D6E-409C-BE32-E72D297353CC}">
              <c16:uniqueId val="{00000003-80E3-4255-90AD-2BEE6DF3C227}"/>
            </c:ext>
          </c:extLst>
        </c:ser>
        <c:dLbls>
          <c:showLegendKey val="0"/>
          <c:showVal val="0"/>
          <c:showCatName val="0"/>
          <c:showSerName val="0"/>
          <c:showPercent val="0"/>
          <c:showBubbleSize val="0"/>
        </c:dLbls>
        <c:gapWidth val="150"/>
        <c:axId val="1306393199"/>
        <c:axId val="1306399023"/>
      </c:barChart>
      <c:catAx>
        <c:axId val="1306393199"/>
        <c:scaling>
          <c:orientation val="minMax"/>
        </c:scaling>
        <c:delete val="0"/>
        <c:axPos val="r"/>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306399023"/>
        <c:crosses val="autoZero"/>
        <c:auto val="1"/>
        <c:lblAlgn val="ctr"/>
        <c:lblOffset val="100"/>
        <c:noMultiLvlLbl val="0"/>
      </c:catAx>
      <c:valAx>
        <c:axId val="1306399023"/>
        <c:scaling>
          <c:orientation val="maxMin"/>
          <c:max val="1"/>
          <c:min val="0.30000000000000004"/>
        </c:scaling>
        <c:delete val="1"/>
        <c:axPos val="b"/>
        <c:numFmt formatCode="###0%" sourceLinked="1"/>
        <c:majorTickMark val="none"/>
        <c:minorTickMark val="none"/>
        <c:tickLblPos val="nextTo"/>
        <c:crossAx val="130639319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8000352488929258"/>
          <c:y val="5.9418585075124541E-2"/>
          <c:w val="0.66596990533330536"/>
          <c:h val="0.88320432555182227"/>
        </c:manualLayout>
      </c:layout>
      <c:doughnut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B49C-425E-8726-F2C76FE8A17E}"/>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B49C-425E-8726-F2C76FE8A17E}"/>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B49C-425E-8726-F2C76FE8A17E}"/>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B49C-425E-8726-F2C76FE8A17E}"/>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B49C-425E-8726-F2C76FE8A17E}"/>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B49C-425E-8726-F2C76FE8A17E}"/>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גרפים!$B$85:$B$90</c:f>
              <c:strCache>
                <c:ptCount val="6"/>
                <c:pt idx="0">
                  <c:v>שכיר/ה במשרה חלקית</c:v>
                </c:pt>
                <c:pt idx="1">
                  <c:v>עצמאי/ת</c:v>
                </c:pt>
                <c:pt idx="2">
                  <c:v>בחל"ת או מובטל/ת</c:v>
                </c:pt>
                <c:pt idx="3">
                  <c:v>אברך/ סטודנט/ית</c:v>
                </c:pt>
                <c:pt idx="4">
                  <c:v>הורה במשרה מלאה</c:v>
                </c:pt>
                <c:pt idx="5">
                  <c:v>אחר</c:v>
                </c:pt>
              </c:strCache>
            </c:strRef>
          </c:cat>
          <c:val>
            <c:numRef>
              <c:f>גרפים!$C$85:$C$90</c:f>
              <c:numCache>
                <c:formatCode>###0%</c:formatCode>
                <c:ptCount val="6"/>
                <c:pt idx="0">
                  <c:v>0.2129032258064516</c:v>
                </c:pt>
                <c:pt idx="1">
                  <c:v>0.14838709677419354</c:v>
                </c:pt>
                <c:pt idx="2">
                  <c:v>3.2258064516129031E-2</c:v>
                </c:pt>
                <c:pt idx="3">
                  <c:v>0.19354838709677419</c:v>
                </c:pt>
                <c:pt idx="4">
                  <c:v>5.1612903225806452E-2</c:v>
                </c:pt>
                <c:pt idx="5">
                  <c:v>2.5806451612903226E-2</c:v>
                </c:pt>
              </c:numCache>
            </c:numRef>
          </c:val>
          <c:extLst>
            <c:ext xmlns:c16="http://schemas.microsoft.com/office/drawing/2014/chart" uri="{C3380CC4-5D6E-409C-BE32-E72D297353CC}">
              <c16:uniqueId val="{0000000C-B49C-425E-8726-F2C76FE8A17E}"/>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ayout>
        <c:manualLayout>
          <c:xMode val="edge"/>
          <c:yMode val="edge"/>
          <c:x val="0.30892943196285799"/>
          <c:y val="0.30507529888270751"/>
          <c:w val="0.42623573339934556"/>
          <c:h val="0.44344552384247704"/>
        </c:manualLayout>
      </c:layout>
      <c:overlay val="0"/>
      <c:spPr>
        <a:noFill/>
        <a:ln>
          <a:noFill/>
        </a:ln>
        <a:effectLst/>
      </c:spPr>
      <c:txPr>
        <a:bodyPr rot="0" spcFirstLastPara="1" vertOverflow="ellipsis" vert="horz" wrap="square" anchor="ctr" anchorCtr="1"/>
        <a:lstStyle/>
        <a:p>
          <a:pPr algn="r" rtl="0">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plotArea>
      <c:layout>
        <c:manualLayout>
          <c:layoutTarget val="inner"/>
          <c:xMode val="edge"/>
          <c:yMode val="edge"/>
          <c:x val="0.14166666666666666"/>
          <c:y val="0"/>
          <c:w val="0.7944444444444444"/>
          <c:h val="1"/>
        </c:manualLayout>
      </c:layout>
      <c:doughnutChart>
        <c:varyColors val="1"/>
        <c:ser>
          <c:idx val="0"/>
          <c:order val="0"/>
          <c:dPt>
            <c:idx val="0"/>
            <c:bubble3D val="0"/>
            <c:spPr>
              <a:solidFill>
                <a:schemeClr val="accent6">
                  <a:shade val="50000"/>
                </a:schemeClr>
              </a:solidFill>
              <a:ln w="19050">
                <a:solidFill>
                  <a:schemeClr val="lt1"/>
                </a:solidFill>
              </a:ln>
              <a:effectLst/>
            </c:spPr>
            <c:extLst>
              <c:ext xmlns:c16="http://schemas.microsoft.com/office/drawing/2014/chart" uri="{C3380CC4-5D6E-409C-BE32-E72D297353CC}">
                <c16:uniqueId val="{00000001-067F-4C19-8D34-8E5D199099A0}"/>
              </c:ext>
            </c:extLst>
          </c:dPt>
          <c:dPt>
            <c:idx val="1"/>
            <c:bubble3D val="0"/>
            <c:spPr>
              <a:solidFill>
                <a:schemeClr val="accent6">
                  <a:shade val="70000"/>
                </a:schemeClr>
              </a:solidFill>
              <a:ln w="19050">
                <a:solidFill>
                  <a:schemeClr val="lt1"/>
                </a:solidFill>
              </a:ln>
              <a:effectLst/>
            </c:spPr>
            <c:extLst>
              <c:ext xmlns:c16="http://schemas.microsoft.com/office/drawing/2014/chart" uri="{C3380CC4-5D6E-409C-BE32-E72D297353CC}">
                <c16:uniqueId val="{00000003-067F-4C19-8D34-8E5D199099A0}"/>
              </c:ext>
            </c:extLst>
          </c:dPt>
          <c:dPt>
            <c:idx val="2"/>
            <c:bubble3D val="0"/>
            <c:spPr>
              <a:solidFill>
                <a:schemeClr val="accent6">
                  <a:shade val="90000"/>
                </a:schemeClr>
              </a:solidFill>
              <a:ln w="19050">
                <a:solidFill>
                  <a:schemeClr val="lt1"/>
                </a:solidFill>
              </a:ln>
              <a:effectLst/>
            </c:spPr>
            <c:extLst>
              <c:ext xmlns:c16="http://schemas.microsoft.com/office/drawing/2014/chart" uri="{C3380CC4-5D6E-409C-BE32-E72D297353CC}">
                <c16:uniqueId val="{00000005-067F-4C19-8D34-8E5D199099A0}"/>
              </c:ext>
            </c:extLst>
          </c:dPt>
          <c:dPt>
            <c:idx val="3"/>
            <c:bubble3D val="0"/>
            <c:spPr>
              <a:solidFill>
                <a:schemeClr val="accent6">
                  <a:tint val="90000"/>
                </a:schemeClr>
              </a:solidFill>
              <a:ln w="19050">
                <a:solidFill>
                  <a:schemeClr val="lt1"/>
                </a:solidFill>
              </a:ln>
              <a:effectLst/>
            </c:spPr>
            <c:extLst>
              <c:ext xmlns:c16="http://schemas.microsoft.com/office/drawing/2014/chart" uri="{C3380CC4-5D6E-409C-BE32-E72D297353CC}">
                <c16:uniqueId val="{00000007-067F-4C19-8D34-8E5D199099A0}"/>
              </c:ext>
            </c:extLst>
          </c:dPt>
          <c:dPt>
            <c:idx val="4"/>
            <c:bubble3D val="0"/>
            <c:spPr>
              <a:solidFill>
                <a:schemeClr val="accent6">
                  <a:tint val="70000"/>
                </a:schemeClr>
              </a:solidFill>
              <a:ln w="19050">
                <a:solidFill>
                  <a:schemeClr val="lt1"/>
                </a:solidFill>
              </a:ln>
              <a:effectLst/>
            </c:spPr>
            <c:extLst>
              <c:ext xmlns:c16="http://schemas.microsoft.com/office/drawing/2014/chart" uri="{C3380CC4-5D6E-409C-BE32-E72D297353CC}">
                <c16:uniqueId val="{00000009-067F-4C19-8D34-8E5D199099A0}"/>
              </c:ext>
            </c:extLst>
          </c:dPt>
          <c:dPt>
            <c:idx val="5"/>
            <c:bubble3D val="0"/>
            <c:spPr>
              <a:solidFill>
                <a:schemeClr val="accent6">
                  <a:tint val="50000"/>
                </a:schemeClr>
              </a:solidFill>
              <a:ln w="19050">
                <a:solidFill>
                  <a:schemeClr val="lt1"/>
                </a:solidFill>
              </a:ln>
              <a:effectLst/>
            </c:spPr>
            <c:extLst>
              <c:ext xmlns:c16="http://schemas.microsoft.com/office/drawing/2014/chart" uri="{C3380CC4-5D6E-409C-BE32-E72D297353CC}">
                <c16:uniqueId val="{0000000B-067F-4C19-8D34-8E5D199099A0}"/>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גרפים!$B$96:$B$101</c:f>
              <c:strCache>
                <c:ptCount val="6"/>
                <c:pt idx="0">
                  <c:v>שכיר/ה במשרה חלקית</c:v>
                </c:pt>
                <c:pt idx="1">
                  <c:v>עצמאי/ת</c:v>
                </c:pt>
                <c:pt idx="2">
                  <c:v>בחל"ת או מובטל/ת</c:v>
                </c:pt>
                <c:pt idx="3">
                  <c:v>אברך/ סטודנט/ית</c:v>
                </c:pt>
                <c:pt idx="4">
                  <c:v>הורה במשרה מלאה </c:v>
                </c:pt>
                <c:pt idx="5">
                  <c:v>אחר</c:v>
                </c:pt>
              </c:strCache>
            </c:strRef>
          </c:cat>
          <c:val>
            <c:numRef>
              <c:f>גרפים!$C$96:$C$101</c:f>
              <c:numCache>
                <c:formatCode>###0%</c:formatCode>
                <c:ptCount val="6"/>
                <c:pt idx="0">
                  <c:v>0.16129032258064516</c:v>
                </c:pt>
                <c:pt idx="1">
                  <c:v>0.16129032258064516</c:v>
                </c:pt>
                <c:pt idx="2">
                  <c:v>7.0967741935483872E-2</c:v>
                </c:pt>
                <c:pt idx="3">
                  <c:v>0.21935483870967742</c:v>
                </c:pt>
                <c:pt idx="4">
                  <c:v>7.0967741935483872E-2</c:v>
                </c:pt>
                <c:pt idx="5">
                  <c:v>3.2258064516129031E-2</c:v>
                </c:pt>
              </c:numCache>
            </c:numRef>
          </c:val>
          <c:extLst>
            <c:ext xmlns:c16="http://schemas.microsoft.com/office/drawing/2014/chart" uri="{C3380CC4-5D6E-409C-BE32-E72D297353CC}">
              <c16:uniqueId val="{0000000C-067F-4C19-8D34-8E5D199099A0}"/>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r"/>
      <c:layout>
        <c:manualLayout>
          <c:xMode val="edge"/>
          <c:yMode val="edge"/>
          <c:x val="0.35181811670552576"/>
          <c:y val="0.24634778890058903"/>
          <c:w val="0.39487950545438072"/>
          <c:h val="0.50527403669798043"/>
        </c:manualLayout>
      </c:layout>
      <c:overlay val="0"/>
      <c:spPr>
        <a:noFill/>
        <a:ln>
          <a:noFill/>
        </a:ln>
        <a:effectLst/>
      </c:spPr>
      <c:txPr>
        <a:bodyPr rot="0" spcFirstLastPara="1" vertOverflow="ellipsis" vert="horz" wrap="square" anchor="ctr" anchorCtr="1"/>
        <a:lstStyle/>
        <a:p>
          <a:pPr algn="r" rtl="1">
            <a:defRPr sz="105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9800198888777378E-2"/>
          <c:y val="7.1599422165252599E-2"/>
          <c:w val="0.81500392035218228"/>
          <c:h val="0.89073497595746265"/>
        </c:manualLayout>
      </c:layout>
      <c:doughnut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49F5-4D41-8367-8269E949B67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9F5-4D41-8367-8269E949B67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49F5-4D41-8367-8269E949B676}"/>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49F5-4D41-8367-8269E949B676}"/>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49F5-4D41-8367-8269E949B676}"/>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49F5-4D41-8367-8269E949B676}"/>
              </c:ext>
            </c:extLst>
          </c:dPt>
          <c:dPt>
            <c:idx val="6"/>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49F5-4D41-8367-8269E949B676}"/>
              </c:ext>
            </c:extLst>
          </c:dPt>
          <c:dPt>
            <c:idx val="7"/>
            <c:bubble3D val="0"/>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49F5-4D41-8367-8269E949B676}"/>
              </c:ext>
            </c:extLst>
          </c:dPt>
          <c:dPt>
            <c:idx val="8"/>
            <c:bubble3D val="0"/>
            <c:spPr>
              <a:solidFill>
                <a:schemeClr val="accent6">
                  <a:lumMod val="80000"/>
                  <a:lumOff val="20000"/>
                </a:schemeClr>
              </a:solidFill>
              <a:ln w="19050">
                <a:solidFill>
                  <a:schemeClr val="lt1"/>
                </a:solidFill>
              </a:ln>
              <a:effectLst/>
            </c:spPr>
            <c:extLst>
              <c:ext xmlns:c16="http://schemas.microsoft.com/office/drawing/2014/chart" uri="{C3380CC4-5D6E-409C-BE32-E72D297353CC}">
                <c16:uniqueId val="{00000011-49F5-4D41-8367-8269E949B676}"/>
              </c:ext>
            </c:extLst>
          </c:dPt>
          <c:dPt>
            <c:idx val="9"/>
            <c:bubble3D val="0"/>
            <c:spPr>
              <a:solidFill>
                <a:schemeClr val="accent2">
                  <a:lumMod val="80000"/>
                </a:schemeClr>
              </a:solidFill>
              <a:ln w="19050">
                <a:solidFill>
                  <a:schemeClr val="lt1"/>
                </a:solidFill>
              </a:ln>
              <a:effectLst/>
            </c:spPr>
            <c:extLst>
              <c:ext xmlns:c16="http://schemas.microsoft.com/office/drawing/2014/chart" uri="{C3380CC4-5D6E-409C-BE32-E72D297353CC}">
                <c16:uniqueId val="{00000013-49F5-4D41-8367-8269E949B676}"/>
              </c:ext>
            </c:extLst>
          </c:dPt>
          <c:dLbls>
            <c:dLbl>
              <c:idx val="1"/>
              <c:layout>
                <c:manualLayout>
                  <c:x val="3.7486187533977727E-2"/>
                  <c:y val="-7.2351285546671001E-2"/>
                </c:manualLayout>
              </c:layout>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8.7836818895829186E-2"/>
                      <c:h val="6.3841515934539184E-2"/>
                    </c:manualLayout>
                  </c15:layout>
                </c:ext>
                <c:ext xmlns:c16="http://schemas.microsoft.com/office/drawing/2014/chart" uri="{C3380CC4-5D6E-409C-BE32-E72D297353CC}">
                  <c16:uniqueId val="{00000003-49F5-4D41-8367-8269E949B676}"/>
                </c:ext>
              </c:extLst>
            </c:dLbl>
            <c:dLbl>
              <c:idx val="7"/>
              <c:layout>
                <c:manualLayout>
                  <c:x val="-4.0894022764339337E-2"/>
                  <c:y val="-6.2015503875968991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49F5-4D41-8367-8269E949B676}"/>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גרפים!$B$55:$B$64</c:f>
              <c:strCache>
                <c:ptCount val="9"/>
                <c:pt idx="0">
                  <c:v>הקריה החרדית</c:v>
                </c:pt>
                <c:pt idx="1">
                  <c:v>העיר העתיקה</c:v>
                </c:pt>
                <c:pt idx="2">
                  <c:v>רמת בית שמש ב</c:v>
                </c:pt>
                <c:pt idx="3">
                  <c:v>רמת בית שמש א</c:v>
                </c:pt>
                <c:pt idx="4">
                  <c:v>רמה ג 1</c:v>
                </c:pt>
                <c:pt idx="5">
                  <c:v>רמה ג 2</c:v>
                </c:pt>
                <c:pt idx="6">
                  <c:v>רמה ד</c:v>
                </c:pt>
                <c:pt idx="7">
                  <c:v>נווה שמיר</c:v>
                </c:pt>
                <c:pt idx="8">
                  <c:v>רמת אברהם</c:v>
                </c:pt>
              </c:strCache>
              <c:extLst/>
            </c:strRef>
          </c:cat>
          <c:val>
            <c:numRef>
              <c:f>גרפים!$C$55:$C$64</c:f>
              <c:numCache>
                <c:formatCode>###0%</c:formatCode>
                <c:ptCount val="10"/>
                <c:pt idx="0">
                  <c:v>3.870967741935484E-2</c:v>
                </c:pt>
                <c:pt idx="1">
                  <c:v>6.4516129032258064E-3</c:v>
                </c:pt>
                <c:pt idx="2">
                  <c:v>0.17419354838709677</c:v>
                </c:pt>
                <c:pt idx="3">
                  <c:v>0.11612903225806452</c:v>
                </c:pt>
                <c:pt idx="4">
                  <c:v>0.14193548387096774</c:v>
                </c:pt>
                <c:pt idx="5">
                  <c:v>0.15483870967741936</c:v>
                </c:pt>
                <c:pt idx="6">
                  <c:v>9.0322580645161285E-2</c:v>
                </c:pt>
                <c:pt idx="7">
                  <c:v>1.2903225806451613E-2</c:v>
                </c:pt>
                <c:pt idx="8">
                  <c:v>7.7419354838709681E-2</c:v>
                </c:pt>
              </c:numCache>
            </c:numRef>
          </c:val>
          <c:extLst>
            <c:ext xmlns:c16="http://schemas.microsoft.com/office/drawing/2014/chart" uri="{C3380CC4-5D6E-409C-BE32-E72D297353CC}">
              <c16:uniqueId val="{00000014-49F5-4D41-8367-8269E949B676}"/>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egendEntry>
        <c:idx val="9"/>
        <c:delete val="1"/>
      </c:legendEntry>
      <c:layout>
        <c:manualLayout>
          <c:xMode val="edge"/>
          <c:yMode val="edge"/>
          <c:x val="0.30323991213688445"/>
          <c:y val="0.28060821854632512"/>
          <c:w val="0.3935781357584956"/>
          <c:h val="0.5117776557000143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manualLayout>
          <c:layoutTarget val="inner"/>
          <c:xMode val="edge"/>
          <c:yMode val="edge"/>
          <c:x val="0.18122128070353519"/>
          <c:y val="8.4845541807061761E-2"/>
          <c:w val="0.50507696838129901"/>
          <c:h val="0.91155845626752008"/>
        </c:manualLayout>
      </c:layout>
      <c:doughnutChart>
        <c:varyColors val="1"/>
        <c:ser>
          <c:idx val="0"/>
          <c:order val="0"/>
          <c:dPt>
            <c:idx val="0"/>
            <c:bubble3D val="0"/>
            <c:spPr>
              <a:solidFill>
                <a:schemeClr val="accent4">
                  <a:tint val="48000"/>
                </a:schemeClr>
              </a:solidFill>
              <a:ln w="19050">
                <a:solidFill>
                  <a:schemeClr val="lt1"/>
                </a:solidFill>
              </a:ln>
              <a:effectLst/>
            </c:spPr>
            <c:extLst>
              <c:ext xmlns:c16="http://schemas.microsoft.com/office/drawing/2014/chart" uri="{C3380CC4-5D6E-409C-BE32-E72D297353CC}">
                <c16:uniqueId val="{00000001-B6FB-4F54-AA9F-E19CB33685C7}"/>
              </c:ext>
            </c:extLst>
          </c:dPt>
          <c:dPt>
            <c:idx val="1"/>
            <c:bubble3D val="0"/>
            <c:spPr>
              <a:solidFill>
                <a:schemeClr val="accent4">
                  <a:tint val="65000"/>
                </a:schemeClr>
              </a:solidFill>
              <a:ln w="19050">
                <a:solidFill>
                  <a:schemeClr val="lt1"/>
                </a:solidFill>
              </a:ln>
              <a:effectLst/>
            </c:spPr>
            <c:extLst>
              <c:ext xmlns:c16="http://schemas.microsoft.com/office/drawing/2014/chart" uri="{C3380CC4-5D6E-409C-BE32-E72D297353CC}">
                <c16:uniqueId val="{00000003-B6FB-4F54-AA9F-E19CB33685C7}"/>
              </c:ext>
            </c:extLst>
          </c:dPt>
          <c:dPt>
            <c:idx val="2"/>
            <c:bubble3D val="0"/>
            <c:spPr>
              <a:solidFill>
                <a:schemeClr val="accent4">
                  <a:tint val="83000"/>
                </a:schemeClr>
              </a:solidFill>
              <a:ln w="19050">
                <a:solidFill>
                  <a:schemeClr val="lt1"/>
                </a:solidFill>
              </a:ln>
              <a:effectLst/>
            </c:spPr>
            <c:extLst>
              <c:ext xmlns:c16="http://schemas.microsoft.com/office/drawing/2014/chart" uri="{C3380CC4-5D6E-409C-BE32-E72D297353CC}">
                <c16:uniqueId val="{00000005-B6FB-4F54-AA9F-E19CB33685C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6FB-4F54-AA9F-E19CB33685C7}"/>
              </c:ext>
            </c:extLst>
          </c:dPt>
          <c:dPt>
            <c:idx val="4"/>
            <c:bubble3D val="0"/>
            <c:spPr>
              <a:solidFill>
                <a:schemeClr val="accent4">
                  <a:shade val="82000"/>
                </a:schemeClr>
              </a:solidFill>
              <a:ln w="19050">
                <a:solidFill>
                  <a:schemeClr val="lt1"/>
                </a:solidFill>
              </a:ln>
              <a:effectLst/>
            </c:spPr>
            <c:extLst>
              <c:ext xmlns:c16="http://schemas.microsoft.com/office/drawing/2014/chart" uri="{C3380CC4-5D6E-409C-BE32-E72D297353CC}">
                <c16:uniqueId val="{00000009-B6FB-4F54-AA9F-E19CB33685C7}"/>
              </c:ext>
            </c:extLst>
          </c:dPt>
          <c:dPt>
            <c:idx val="5"/>
            <c:bubble3D val="0"/>
            <c:spPr>
              <a:solidFill>
                <a:schemeClr val="accent4">
                  <a:shade val="65000"/>
                </a:schemeClr>
              </a:solidFill>
              <a:ln w="19050">
                <a:solidFill>
                  <a:schemeClr val="lt1"/>
                </a:solidFill>
              </a:ln>
              <a:effectLst/>
            </c:spPr>
            <c:extLst>
              <c:ext xmlns:c16="http://schemas.microsoft.com/office/drawing/2014/chart" uri="{C3380CC4-5D6E-409C-BE32-E72D297353CC}">
                <c16:uniqueId val="{0000000B-B6FB-4F54-AA9F-E19CB33685C7}"/>
              </c:ext>
            </c:extLst>
          </c:dPt>
          <c:dPt>
            <c:idx val="6"/>
            <c:bubble3D val="0"/>
            <c:spPr>
              <a:solidFill>
                <a:schemeClr val="accent4">
                  <a:shade val="47000"/>
                </a:schemeClr>
              </a:solidFill>
              <a:ln w="19050">
                <a:solidFill>
                  <a:schemeClr val="lt1"/>
                </a:solidFill>
              </a:ln>
              <a:effectLst/>
            </c:spPr>
            <c:extLst>
              <c:ext xmlns:c16="http://schemas.microsoft.com/office/drawing/2014/chart" uri="{C3380CC4-5D6E-409C-BE32-E72D297353CC}">
                <c16:uniqueId val="{0000000D-B6FB-4F54-AA9F-E19CB33685C7}"/>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גרפים!$B$73:$B$79</c:f>
              <c:strCache>
                <c:ptCount val="7"/>
                <c:pt idx="0">
                  <c:v>יסודית</c:v>
                </c:pt>
                <c:pt idx="1">
                  <c:v>תיכונית חלקית</c:v>
                </c:pt>
                <c:pt idx="2">
                  <c:v>תיכונית מלאה</c:v>
                </c:pt>
                <c:pt idx="3">
                  <c:v>על תיכונית - לימודי תעודה</c:v>
                </c:pt>
                <c:pt idx="4">
                  <c:v>השכלה תורנית</c:v>
                </c:pt>
                <c:pt idx="5">
                  <c:v>תואר ראשון</c:v>
                </c:pt>
                <c:pt idx="6">
                  <c:v>תואר שני ומעלה</c:v>
                </c:pt>
              </c:strCache>
            </c:strRef>
          </c:cat>
          <c:val>
            <c:numRef>
              <c:f>גרפים!$C$73:$C$79</c:f>
              <c:numCache>
                <c:formatCode>###0%</c:formatCode>
                <c:ptCount val="7"/>
                <c:pt idx="0">
                  <c:v>5.8064516129032261E-2</c:v>
                </c:pt>
                <c:pt idx="1">
                  <c:v>1.935483870967742E-2</c:v>
                </c:pt>
                <c:pt idx="2">
                  <c:v>0.17419354838709677</c:v>
                </c:pt>
                <c:pt idx="3">
                  <c:v>0.28387096774193549</c:v>
                </c:pt>
                <c:pt idx="4">
                  <c:v>0.24516129032258063</c:v>
                </c:pt>
                <c:pt idx="5">
                  <c:v>0.17419354838709677</c:v>
                </c:pt>
                <c:pt idx="6">
                  <c:v>1.935483870967742E-2</c:v>
                </c:pt>
              </c:numCache>
            </c:numRef>
          </c:val>
          <c:extLst>
            <c:ext xmlns:c16="http://schemas.microsoft.com/office/drawing/2014/chart" uri="{C3380CC4-5D6E-409C-BE32-E72D297353CC}">
              <c16:uniqueId val="{0000000E-B6FB-4F54-AA9F-E19CB33685C7}"/>
            </c:ext>
          </c:extLst>
        </c:ser>
        <c:dLbls>
          <c:showLegendKey val="0"/>
          <c:showVal val="0"/>
          <c:showCatName val="0"/>
          <c:showSerName val="0"/>
          <c:showPercent val="0"/>
          <c:showBubbleSize val="0"/>
          <c:showLeaderLines val="1"/>
        </c:dLbls>
        <c:firstSliceAng val="360"/>
        <c:holeSize val="75"/>
      </c:doughnutChart>
      <c:spPr>
        <a:noFill/>
        <a:ln>
          <a:noFill/>
        </a:ln>
        <a:effectLst/>
      </c:spPr>
    </c:plotArea>
    <c:legend>
      <c:legendPos val="b"/>
      <c:layout>
        <c:manualLayout>
          <c:xMode val="edge"/>
          <c:yMode val="edge"/>
          <c:x val="0.29788118289025339"/>
          <c:y val="0.32528272503327016"/>
          <c:w val="0.29422977570846232"/>
          <c:h val="0.4769371690687205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36636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'גרפים נוספים'!$B$88:$B$96</c:f>
              <c:strCache>
                <c:ptCount val="9"/>
                <c:pt idx="0">
                  <c:v>ספריה</c:v>
                </c:pt>
                <c:pt idx="1">
                  <c:v>בג'ימבורי מחוץ לשכונת המגורים</c:v>
                </c:pt>
                <c:pt idx="2">
                  <c:v>בחוגים או פעילויות העשרה</c:v>
                </c:pt>
                <c:pt idx="3">
                  <c:v>בבית כנסת או תלמוד תורה (רק עבור בנים)</c:v>
                </c:pt>
                <c:pt idx="4">
                  <c:v>בפארק או בטבע קרוב בסביבת בית שמש</c:v>
                </c:pt>
                <c:pt idx="5">
                  <c:v>בגינה גדולה בשכונה או בשכונה אחרת</c:v>
                </c:pt>
                <c:pt idx="6">
                  <c:v>בבית של קרובי משפחה/ שכנים/חברים</c:v>
                </c:pt>
                <c:pt idx="7">
                  <c:v>בגינה קטנה קרובה לבית</c:v>
                </c:pt>
                <c:pt idx="8">
                  <c:v>בבית עם ההורים</c:v>
                </c:pt>
              </c:strCache>
            </c:strRef>
          </c:cat>
          <c:val>
            <c:numRef>
              <c:f>'גרפים נוספים'!$C$88:$C$96</c:f>
              <c:numCache>
                <c:formatCode>###0%</c:formatCode>
                <c:ptCount val="9"/>
                <c:pt idx="0">
                  <c:v>3.2258064516129031E-2</c:v>
                </c:pt>
                <c:pt idx="1">
                  <c:v>6.4516129032258063E-2</c:v>
                </c:pt>
                <c:pt idx="2">
                  <c:v>7.0967741935483872E-2</c:v>
                </c:pt>
                <c:pt idx="3">
                  <c:v>7.7419354838709681E-2</c:v>
                </c:pt>
                <c:pt idx="4">
                  <c:v>0.1032258064516129</c:v>
                </c:pt>
                <c:pt idx="5">
                  <c:v>0.28387096774193549</c:v>
                </c:pt>
                <c:pt idx="6">
                  <c:v>0.57999999999999996</c:v>
                </c:pt>
                <c:pt idx="7">
                  <c:v>0.61290322580645162</c:v>
                </c:pt>
                <c:pt idx="8">
                  <c:v>0.9419354838709677</c:v>
                </c:pt>
              </c:numCache>
            </c:numRef>
          </c:val>
          <c:extLst>
            <c:ext xmlns:c16="http://schemas.microsoft.com/office/drawing/2014/chart" uri="{C3380CC4-5D6E-409C-BE32-E72D297353CC}">
              <c16:uniqueId val="{00000000-9DDE-4FC9-9558-4764B951E8A9}"/>
            </c:ext>
          </c:extLst>
        </c:ser>
        <c:dLbls>
          <c:showLegendKey val="0"/>
          <c:showVal val="0"/>
          <c:showCatName val="0"/>
          <c:showSerName val="0"/>
          <c:showPercent val="0"/>
          <c:showBubbleSize val="0"/>
        </c:dLbls>
        <c:gapWidth val="50"/>
        <c:axId val="1179362608"/>
        <c:axId val="1179361360"/>
      </c:barChart>
      <c:catAx>
        <c:axId val="1179362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Segoe UI" panose="020B0502040204020203" pitchFamily="34" charset="0"/>
                <a:ea typeface="+mn-ea"/>
                <a:cs typeface="Segoe UI" panose="020B0502040204020203" pitchFamily="34" charset="0"/>
              </a:defRPr>
            </a:pPr>
            <a:endParaRPr lang="en-US"/>
          </a:p>
        </c:txPr>
        <c:crossAx val="1179361360"/>
        <c:crosses val="autoZero"/>
        <c:auto val="1"/>
        <c:lblAlgn val="ctr"/>
        <c:lblOffset val="100"/>
        <c:noMultiLvlLbl val="0"/>
      </c:catAx>
      <c:valAx>
        <c:axId val="1179361360"/>
        <c:scaling>
          <c:orientation val="minMax"/>
        </c:scaling>
        <c:delete val="1"/>
        <c:axPos val="l"/>
        <c:numFmt formatCode="###0%" sourceLinked="1"/>
        <c:majorTickMark val="out"/>
        <c:minorTickMark val="none"/>
        <c:tickLblPos val="nextTo"/>
        <c:crossAx val="11793626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withinLinearReversed" id="21">
  <a:schemeClr val="accent1"/>
</cs:colorStyle>
</file>

<file path=ppt/charts/colors2.xml><?xml version="1.0" encoding="utf-8"?>
<cs:colorStyle xmlns:cs="http://schemas.microsoft.com/office/drawing/2012/chartStyle" xmlns:a="http://schemas.openxmlformats.org/drawingml/2006/main" meth="withinLinearReversed" id="25">
  <a:schemeClr val="accent5"/>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9">
  <a:schemeClr val="accent6"/>
</cs:colorStyle>
</file>

<file path=ppt/charts/colors6.xml><?xml version="1.0" encoding="utf-8"?>
<cs:colorStyle xmlns:cs="http://schemas.microsoft.com/office/drawing/2012/chartStyle" xmlns:a="http://schemas.openxmlformats.org/drawingml/2006/main" meth="withinLinear" id="19">
  <a:schemeClr val="accent6"/>
</cs:colorStyle>
</file>

<file path=ppt/charts/colors7.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Reversed" id="24">
  <a:schemeClr val="accent4"/>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2_ED006552.xml><?xml version="1.0" encoding="utf-8"?>
<p188:cmLst xmlns:a="http://schemas.openxmlformats.org/drawingml/2006/main" xmlns:r="http://schemas.openxmlformats.org/officeDocument/2006/relationships" xmlns:p188="http://schemas.microsoft.com/office/powerpoint/2018/8/main">
  <p188:cm id="{6B22FF20-0854-40CD-94E8-5A146327E2E9}" authorId="{32D145CE-3CEA-5153-9B39-BF37DB1552C8}" created="2022-06-08T18:12:04.165">
    <pc:sldMkLst xmlns:pc="http://schemas.microsoft.com/office/powerpoint/2013/main/command">
      <pc:docMk/>
      <pc:sldMk cId="3976226130" sldId="258"/>
    </pc:sldMkLst>
    <p188:replyLst>
      <p188:reply id="{285D07F5-FB8A-43B7-8764-B040F9AD4347}" authorId="{D41C9C50-2AF0-0BA3-9104-1AD8B84882A6}" created="2022-06-22T10:29:08.006">
        <p188:txBody>
          <a:bodyPr/>
          <a:lstStyle/>
          <a:p>
            <a:r>
              <a:rPr lang="en-US"/>
              <a:t>הוספתי 2 תיקונים קטנים.  
כדאי להוסיף את הנקודה בסוף המשפט בכל השקפים.</a:t>
            </a:r>
          </a:p>
        </p188:txBody>
      </p188:reply>
    </p188:replyLst>
    <p188:txBody>
      <a:bodyPr/>
      <a:lstStyle/>
      <a:p>
        <a:r>
          <a:rPr lang="en-US"/>
          <a:t>שקף לא לתרגום</a:t>
        </a:r>
      </a:p>
    </p188:txBody>
  </p188:cm>
</p188:cmLst>
</file>

<file path=ppt/comments/modernComment_1C0_14CCD59A.xml><?xml version="1.0" encoding="utf-8"?>
<p188:cmLst xmlns:a="http://schemas.openxmlformats.org/drawingml/2006/main" xmlns:r="http://schemas.openxmlformats.org/officeDocument/2006/relationships" xmlns:p188="http://schemas.microsoft.com/office/powerpoint/2018/8/main">
  <p188:cm id="{9F45FBED-9322-4B95-A3C5-BD764127D9BE}" authorId="{32D145CE-3CEA-5153-9B39-BF37DB1552C8}" created="2022-06-08T18:26:56.397">
    <pc:sldMkLst xmlns:pc="http://schemas.microsoft.com/office/powerpoint/2013/main/command">
      <pc:docMk/>
      <pc:sldMk cId="348968346" sldId="448"/>
    </pc:sldMkLst>
    <p188:replyLst>
      <p188:reply id="{7EC3D279-EF68-4F0B-B806-DC7DF3831B51}" authorId="{D41C9C50-2AF0-0BA3-9104-1AD8B84882A6}" created="2022-06-22T10:34:09.870">
        <p188:txBody>
          <a:bodyPr/>
          <a:lstStyle/>
          <a:p>
            <a:r>
              <a:rPr lang="en-US"/>
              <a:t>הצעתי תיקונים קטנים</a:t>
            </a:r>
          </a:p>
        </p188:txBody>
      </p188:reply>
    </p188:replyLst>
    <p188:txBody>
      <a:bodyPr/>
      <a:lstStyle/>
      <a:p>
        <a:r>
          <a:rPr lang="en-US"/>
          <a:t>שקף לא לתרגום</a:t>
        </a:r>
      </a:p>
    </p188:txBody>
  </p188:cm>
</p188:cmLst>
</file>

<file path=ppt/comments/modernComment_28C_FF736708.xml><?xml version="1.0" encoding="utf-8"?>
<p188:cmLst xmlns:a="http://schemas.openxmlformats.org/drawingml/2006/main" xmlns:r="http://schemas.openxmlformats.org/officeDocument/2006/relationships" xmlns:p188="http://schemas.microsoft.com/office/powerpoint/2018/8/main">
  <p188:cm id="{2A473C26-295D-42AE-843C-07AC8118CAD7}" authorId="{32D145CE-3CEA-5153-9B39-BF37DB1552C8}" created="2022-06-08T18:53:02.305">
    <pc:sldMkLst xmlns:pc="http://schemas.microsoft.com/office/powerpoint/2013/main/command">
      <pc:docMk/>
      <pc:sldMk cId="4285753096" sldId="652"/>
    </pc:sldMkLst>
    <p188:txBody>
      <a:bodyPr/>
      <a:lstStyle/>
      <a:p>
        <a:r>
          <a:rPr lang="en-US"/>
          <a:t>שקף לא לתרגום</a:t>
        </a:r>
      </a:p>
    </p188:txBody>
  </p188:cm>
</p188:cmLst>
</file>

<file path=ppt/comments/modernComment_2A3_F27AF9A9.xml><?xml version="1.0" encoding="utf-8"?>
<p188:cmLst xmlns:a="http://schemas.openxmlformats.org/drawingml/2006/main" xmlns:r="http://schemas.openxmlformats.org/officeDocument/2006/relationships" xmlns:p188="http://schemas.microsoft.com/office/powerpoint/2018/8/main">
  <p188:cm id="{7DF48837-E7AA-44E8-B560-F67815774A97}" authorId="{32D145CE-3CEA-5153-9B39-BF37DB1552C8}" created="2022-06-08T18:48:40.922">
    <pc:sldMkLst xmlns:pc="http://schemas.microsoft.com/office/powerpoint/2013/main/command">
      <pc:docMk/>
      <pc:sldMk cId="4068145577" sldId="675"/>
    </pc:sldMkLst>
    <p188:txBody>
      <a:bodyPr/>
      <a:lstStyle/>
      <a:p>
        <a:r>
          <a:rPr lang="en-US"/>
          <a:t>שקף לא לתרגום</a:t>
        </a:r>
      </a:p>
    </p188:txBody>
  </p188:cm>
</p188:cmLst>
</file>

<file path=ppt/comments/modernComment_2CE_1A6CE4C7.xml><?xml version="1.0" encoding="utf-8"?>
<p188:cmLst xmlns:a="http://schemas.openxmlformats.org/drawingml/2006/main" xmlns:r="http://schemas.openxmlformats.org/officeDocument/2006/relationships" xmlns:p188="http://schemas.microsoft.com/office/powerpoint/2018/8/main">
  <p188:cm id="{95707399-66D2-4B0F-B688-B505B65DA109}" authorId="{32D145CE-3CEA-5153-9B39-BF37DB1552C8}" created="2022-06-08T18:12:13.218">
    <pc:sldMkLst xmlns:pc="http://schemas.microsoft.com/office/powerpoint/2013/main/command">
      <pc:docMk/>
      <pc:sldMk cId="443344071" sldId="718"/>
    </pc:sldMkLst>
    <p188:txBody>
      <a:bodyPr/>
      <a:lstStyle/>
      <a:p>
        <a:r>
          <a:rPr lang="en-US"/>
          <a:t>שקף לא לתרגום</a:t>
        </a:r>
      </a:p>
    </p188:txBody>
  </p188:cm>
</p188:cmLst>
</file>

<file path=ppt/comments/modernComment_2CF_DC87A2D3.xml><?xml version="1.0" encoding="utf-8"?>
<p188:cmLst xmlns:a="http://schemas.openxmlformats.org/drawingml/2006/main" xmlns:r="http://schemas.openxmlformats.org/officeDocument/2006/relationships" xmlns:p188="http://schemas.microsoft.com/office/powerpoint/2018/8/main">
  <p188:cm id="{C8140FCD-12AE-4109-8BBF-A233EB266CEB}" authorId="{32D145CE-3CEA-5153-9B39-BF37DB1552C8}" created="2022-06-08T18:18:44.273">
    <ac:deMkLst xmlns:ac="http://schemas.microsoft.com/office/drawing/2013/main/command">
      <pc:docMk xmlns:pc="http://schemas.microsoft.com/office/powerpoint/2013/main/command"/>
      <pc:sldMk xmlns:pc="http://schemas.microsoft.com/office/powerpoint/2013/main/command" cId="3699876563" sldId="719"/>
      <ac:spMk id="6" creationId="{183863B7-AF03-886A-A862-55BFBEFF6DB7}"/>
    </ac:deMkLst>
    <p188:txBody>
      <a:bodyPr/>
      <a:lstStyle/>
      <a:p>
        <a:r>
          <a:rPr lang="en-US"/>
          <a:t>שקף לא לתרגום</a:t>
        </a:r>
      </a:p>
    </p188:txBody>
  </p188:cm>
</p188:cmLst>
</file>

<file path=ppt/comments/modernComment_2D1_A9954019.xml><?xml version="1.0" encoding="utf-8"?>
<p188:cmLst xmlns:a="http://schemas.openxmlformats.org/drawingml/2006/main" xmlns:r="http://schemas.openxmlformats.org/officeDocument/2006/relationships" xmlns:p188="http://schemas.microsoft.com/office/powerpoint/2018/8/main">
  <p188:cm id="{DF6CEE48-E85F-414E-9919-30206A979015}" authorId="{D41C9C50-2AF0-0BA3-9104-1AD8B84882A6}" created="2022-06-22T10:40:49.483">
    <ac:txMkLst xmlns:ac="http://schemas.microsoft.com/office/drawing/2013/main/command">
      <pc:docMk xmlns:pc="http://schemas.microsoft.com/office/powerpoint/2013/main/command"/>
      <pc:sldMk xmlns:pc="http://schemas.microsoft.com/office/powerpoint/2013/main/command" cId="2845130777" sldId="721"/>
      <ac:spMk id="6" creationId="{20DF48BF-E162-6F4C-6A27-AA868F75FD71}"/>
      <ac:txMk cp="0" len="36">
        <ac:context len="37" hash="1527547275"/>
      </ac:txMk>
    </ac:txMkLst>
    <p188:pos x="5874127" y="264268"/>
    <p188:txBody>
      <a:bodyPr/>
      <a:lstStyle/>
      <a:p>
        <a:r>
          <a:rPr lang="en-US"/>
          <a:t>לאחר התרגום מומלץ לשנות את עיצוב את השקפים ולחליף את מיקום המרכיבים השונים בהתאם לשינוי בכיוון הטקסט. </a:t>
        </a:r>
      </a:p>
    </p188:txBody>
  </p188:cm>
  <p188:cm id="{441B7F2C-0DF8-4C86-B1FE-1B8B5AB40766}" authorId="{D41C9C50-2AF0-0BA3-9104-1AD8B84882A6}" created="2022-06-22T13:33:09.264">
    <ac:txMkLst xmlns:ac="http://schemas.microsoft.com/office/drawing/2013/main/command">
      <pc:docMk xmlns:pc="http://schemas.microsoft.com/office/powerpoint/2013/main/command"/>
      <pc:sldMk xmlns:pc="http://schemas.microsoft.com/office/powerpoint/2013/main/command" cId="2845130777" sldId="721"/>
      <ac:spMk id="7" creationId="{ED1E8635-8E83-F27A-4709-896A55B5AA86}"/>
      <ac:txMk cp="754" len="5">
        <ac:context len="1105" hash="1985916535"/>
      </ac:txMk>
    </ac:txMkLst>
    <p188:pos x="782564" y="3150522"/>
    <p188:txBody>
      <a:bodyPr/>
      <a:lstStyle/>
      <a:p>
        <a:r>
          <a:rPr lang="en-US"/>
          <a:t>צפת מופיעה ב-2 קטגוריות - באיזה נכון?</a:t>
        </a:r>
      </a:p>
    </p188:txBody>
  </p188:cm>
</p188:cmLst>
</file>

<file path=ppt/comments/modernComment_2D2_7753CD7.xml><?xml version="1.0" encoding="utf-8"?>
<p188:cmLst xmlns:a="http://schemas.openxmlformats.org/drawingml/2006/main" xmlns:r="http://schemas.openxmlformats.org/officeDocument/2006/relationships" xmlns:p188="http://schemas.microsoft.com/office/powerpoint/2018/8/main">
  <p188:cm id="{F04F2606-8317-4B73-B735-CE56041AA108}" authorId="{D41C9C50-2AF0-0BA3-9104-1AD8B84882A6}" created="2022-06-22T13:48:27.092">
    <ac:txMkLst xmlns:ac="http://schemas.microsoft.com/office/drawing/2013/main/command">
      <pc:docMk xmlns:pc="http://schemas.microsoft.com/office/powerpoint/2013/main/command"/>
      <pc:sldMk xmlns:pc="http://schemas.microsoft.com/office/powerpoint/2013/main/command" cId="125123799" sldId="722"/>
      <ac:graphicFrameMk id="17" creationId="{2FCA2B94-C90C-F642-BAA3-12B95E564D7E}"/>
      <ac:tblMk/>
      <ac:tcMk rowId="3518641791" colId="1966756516"/>
      <ac:txMk cp="0" len="13">
        <ac:context len="14" hash="339109117"/>
      </ac:txMk>
    </ac:txMkLst>
    <p188:pos x="3045473" y="150383"/>
    <p188:txBody>
      <a:bodyPr/>
      <a:lstStyle/>
      <a:p>
        <a:r>
          <a:rPr lang="en-US"/>
          <a:t>האם מדובר בחרדים ולא-חרדיים כמו שבד"כ מדדים האלה מבחינים, או דתיים ולא-דתיים כמו שמופיע עכשיו?? ההבדל (דתיים לא-חרדים) משמעותי. אני מניח שהכוונה לחרדים ולא-חרדים ולשנות באנגלית בטבלה זו ובגרף למטה ל:
Haredi Jews; Non-Haredi Jews
או
Ultraorthodox Jews; Non-Ultraorthodox Jews.</a:t>
        </a:r>
      </a:p>
    </p188:txBody>
  </p188:cm>
  <p188:cm id="{03EC5C83-285D-43FB-8787-E13D3D2D0018}" authorId="{D41C9C50-2AF0-0BA3-9104-1AD8B84882A6}" created="2022-06-22T14:37:20.611">
    <ac:txMkLst xmlns:ac="http://schemas.microsoft.com/office/drawing/2013/main/command">
      <pc:docMk xmlns:pc="http://schemas.microsoft.com/office/powerpoint/2013/main/command"/>
      <pc:sldMk xmlns:pc="http://schemas.microsoft.com/office/powerpoint/2013/main/command" cId="125123799" sldId="722"/>
      <ac:spMk id="12" creationId="{45EEE8F7-3954-E97C-570B-7386A0AE5129}"/>
      <ac:txMk cp="148" len="105">
        <ac:context len="256" hash="1866132493"/>
      </ac:txMk>
    </ac:txMkLst>
    <p188:pos x="5169831" y="1247135"/>
    <p188:txBody>
      <a:bodyPr/>
      <a:lstStyle/>
      <a:p>
        <a:r>
          <a:rPr lang="en-US"/>
          <a:t>בעברית, המשפט הזה מתחיל ב"עם זאת" שמסמן שמדובר בהנגדה למשפט הקודם, אבל המשמעות של המשפט הזה זהה למשפט הקודם. למעשה, הוא אומר את אותם דברים במילים שונות ומיותר בעיני.</a:t>
        </a:r>
      </a:p>
    </p188:txBody>
  </p188:cm>
  <p188:cm id="{8F666911-CF02-45CC-A9F3-F7F17317548B}" authorId="{D41C9C50-2AF0-0BA3-9104-1AD8B84882A6}" created="2022-06-22T14:38:32.189">
    <ac:txMkLst xmlns:ac="http://schemas.microsoft.com/office/drawing/2013/main/command">
      <pc:docMk xmlns:pc="http://schemas.microsoft.com/office/powerpoint/2013/main/command"/>
      <pc:sldMk xmlns:pc="http://schemas.microsoft.com/office/powerpoint/2013/main/command" cId="125123799" sldId="722"/>
      <ac:spMk id="18" creationId="{5F3F3E5D-CD42-5BE7-8D6A-69B253BB71E4}"/>
      <ac:txMk cp="60" len="4">
        <ac:context len="144" hash="2115304603"/>
      </ac:txMk>
    </ac:txMkLst>
    <p188:pos x="3594828" y="279626"/>
    <p188:txBody>
      <a:bodyPr/>
      <a:lstStyle/>
      <a:p>
        <a:r>
          <a:rPr lang="en-US"/>
          <a:t>רק לוודא: הנתונים הם עבור שנת 2017, אבל המקור הוא המדד שיצא לאור ב-2019, נכון?</a:t>
        </a:r>
      </a:p>
    </p188:txBody>
  </p188:cm>
</p188:cmLst>
</file>

<file path=ppt/comments/modernComment_2D3_925AC542.xml><?xml version="1.0" encoding="utf-8"?>
<p188:cmLst xmlns:a="http://schemas.openxmlformats.org/drawingml/2006/main" xmlns:r="http://schemas.openxmlformats.org/officeDocument/2006/relationships" xmlns:p188="http://schemas.microsoft.com/office/powerpoint/2018/8/main">
  <p188:cm id="{04B1D235-FF62-47C6-8C2E-4D5D7EDE4C85}" authorId="{D41C9C50-2AF0-0BA3-9104-1AD8B84882A6}" created="2022-06-23T10:20:42.963">
    <ac:txMkLst xmlns:ac="http://schemas.microsoft.com/office/drawing/2013/main/command">
      <pc:docMk xmlns:pc="http://schemas.microsoft.com/office/powerpoint/2013/main/command"/>
      <pc:sldMk xmlns:pc="http://schemas.microsoft.com/office/powerpoint/2013/main/command" cId="2455422274" sldId="723"/>
      <ac:graphicFrameMk id="16" creationId="{1B78677E-95FF-A48F-8D47-A70BFAA432E5}"/>
      <ac:tblMk/>
      <ac:tcMk rowId="168670318" colId="3809574783"/>
      <ac:txMk cp="0" len="45">
        <ac:context len="46" hash="3164669717"/>
      </ac:txMk>
    </ac:txMkLst>
    <p188:pos x="1644617" y="1121889"/>
    <p188:txBody>
      <a:bodyPr/>
      <a:lstStyle/>
      <a:p>
        <a:r>
          <a:rPr lang="en-US"/>
          <a:t>שתי הצעות תיקון כאן. באנגלית יותר נהוג להגיד
 degree 
בהקשר הזה.
 diploma 
מתייחס רק לתעודה הפיזית ו-
degree
לתואר האקדמי.</a:t>
        </a:r>
      </a:p>
    </p188:txBody>
  </p188:cm>
  <p188:cm id="{D19CC4DD-22C4-493A-B1B5-4A197731D6D0}" authorId="{D41C9C50-2AF0-0BA3-9104-1AD8B84882A6}" created="2022-06-23T10:27:44.759">
    <ac:deMkLst xmlns:ac="http://schemas.microsoft.com/office/drawing/2013/main/command">
      <pc:docMk xmlns:pc="http://schemas.microsoft.com/office/powerpoint/2013/main/command"/>
      <pc:sldMk xmlns:pc="http://schemas.microsoft.com/office/powerpoint/2013/main/command" cId="2455422274" sldId="723"/>
      <ac:graphicFrameMk id="16" creationId="{1B78677E-95FF-A48F-8D47-A70BFAA432E5}"/>
    </ac:deMkLst>
    <p188:txBody>
      <a:bodyPr/>
      <a:lstStyle/>
      <a:p>
        <a:r>
          <a:rPr lang="en-US"/>
          <a:t>כמו בשקף הקודם, צריך לתקן כאן ובגרף למטה ל-
Haredi
 או
 Ultraorthodox.
 הביטוי
 Orthodox
 כולל דתיים לאומיים בניגוד להגדרת המדד.</a:t>
        </a:r>
      </a:p>
    </p188:txBody>
  </p188:cm>
</p188:cmLst>
</file>

<file path=ppt/comments/modernComment_2D5_8A612EAB.xml><?xml version="1.0" encoding="utf-8"?>
<p188:cmLst xmlns:a="http://schemas.openxmlformats.org/drawingml/2006/main" xmlns:r="http://schemas.openxmlformats.org/officeDocument/2006/relationships" xmlns:p188="http://schemas.microsoft.com/office/powerpoint/2018/8/main">
  <p188:cm id="{B8EDC1A3-216F-473C-B88E-BE0AF62A5183}" authorId="{D41C9C50-2AF0-0BA3-9104-1AD8B84882A6}" created="2022-06-23T14:05:24.280">
    <ac:deMkLst xmlns:ac="http://schemas.microsoft.com/office/drawing/2013/main/command">
      <pc:docMk xmlns:pc="http://schemas.microsoft.com/office/powerpoint/2013/main/command"/>
      <pc:sldMk xmlns:pc="http://schemas.microsoft.com/office/powerpoint/2013/main/command" cId="2321624747" sldId="725"/>
      <ac:picMk id="11" creationId="{1DEFC817-E8AB-9322-2942-9DE1DF96A578}"/>
    </ac:deMkLst>
    <p188:txBody>
      <a:bodyPr/>
      <a:lstStyle/>
      <a:p>
        <a:r>
          <a:rPr lang="en-US"/>
          <a:t>לא תרגמתי את הטבלה כי היא מופיעה כתמונה בלתי-עריכה.</a:t>
        </a:r>
      </a:p>
    </p188:txBody>
  </p188:cm>
  <p188:cm id="{6E5C59D9-244C-49D1-885C-040150C5B2DD}" authorId="{D41C9C50-2AF0-0BA3-9104-1AD8B84882A6}" created="2022-06-23T14:06:36.207">
    <ac:txMkLst xmlns:ac="http://schemas.microsoft.com/office/drawing/2013/main/command">
      <pc:docMk xmlns:pc="http://schemas.microsoft.com/office/powerpoint/2013/main/command"/>
      <pc:sldMk xmlns:pc="http://schemas.microsoft.com/office/powerpoint/2013/main/command" cId="2321624747" sldId="725"/>
      <ac:spMk id="17" creationId="{C99752B8-CA1C-28F4-5A64-92E8AAD63A6D}"/>
      <ac:txMk cp="0" len="8">
        <ac:context len="14" hash="339109117"/>
      </ac:txMk>
    </ac:txMkLst>
    <p188:pos x="585082" y="270842"/>
    <p188:txBody>
      <a:bodyPr/>
      <a:lstStyle/>
      <a:p>
        <a:r>
          <a:rPr lang="en-US"/>
          <a:t>כנ"ל, המינוח
Orthodox, Non-Orthodox
לא נכון וצריך לשנות.
בהמשך המסמך אסמן את התיקון הזה בצהוב ללא הערה.</a:t>
        </a:r>
      </a:p>
    </p188:txBody>
  </p188:cm>
</p188:cmLst>
</file>

<file path=ppt/comments/modernComment_2D6_BDAEA235.xml><?xml version="1.0" encoding="utf-8"?>
<p188:cmLst xmlns:a="http://schemas.openxmlformats.org/drawingml/2006/main" xmlns:r="http://schemas.openxmlformats.org/officeDocument/2006/relationships" xmlns:p188="http://schemas.microsoft.com/office/powerpoint/2018/8/main">
  <p188:cm id="{D5050421-3EEE-4F13-A8AC-67E50A168221}" authorId="{D41C9C50-2AF0-0BA3-9104-1AD8B84882A6}" created="2022-06-23T14:13:18.511">
    <ac:deMkLst xmlns:ac="http://schemas.microsoft.com/office/drawing/2013/main/command">
      <pc:docMk xmlns:pc="http://schemas.microsoft.com/office/powerpoint/2013/main/command"/>
      <pc:sldMk xmlns:pc="http://schemas.microsoft.com/office/powerpoint/2013/main/command" cId="3182338613" sldId="726"/>
      <ac:picMk id="11" creationId="{5B614E8D-6887-CC20-BBDD-87005AC93147}"/>
    </ac:deMkLst>
    <p188:txBody>
      <a:bodyPr/>
      <a:lstStyle/>
      <a:p>
        <a:r>
          <a:rPr lang="en-US"/>
          <a:t>לא תרגמתי את הטבלה כי היא מופיעה כתמונה בלתי-עריכה.</a:t>
        </a:r>
      </a:p>
    </p188:txBody>
  </p188:cm>
</p188:cmLst>
</file>

<file path=ppt/comments/modernComment_2D9_5EF04A46.xml><?xml version="1.0" encoding="utf-8"?>
<p188:cmLst xmlns:a="http://schemas.openxmlformats.org/drawingml/2006/main" xmlns:r="http://schemas.openxmlformats.org/officeDocument/2006/relationships" xmlns:p188="http://schemas.microsoft.com/office/powerpoint/2018/8/main">
  <p188:cm id="{61D635FF-D72D-4938-917D-2BC4185AC176}" authorId="{D41C9C50-2AF0-0BA3-9104-1AD8B84882A6}" created="2022-06-23T22:11:36.343">
    <ac:txMkLst xmlns:ac="http://schemas.microsoft.com/office/drawing/2013/main/command">
      <pc:docMk xmlns:pc="http://schemas.microsoft.com/office/powerpoint/2013/main/command"/>
      <pc:sldMk xmlns:pc="http://schemas.microsoft.com/office/powerpoint/2013/main/command" cId="1592805958" sldId="729"/>
      <ac:spMk id="6" creationId="{F054B17A-12B5-0DA8-BEDA-46FDBBBFF090}"/>
      <ac:txMk cp="380" len="16">
        <ac:context len="533" hash="2801865006"/>
      </ac:txMk>
    </ac:txMkLst>
    <p188:pos x="1578846" y="2212072"/>
    <p188:txBody>
      <a:bodyPr/>
      <a:lstStyle/>
      <a:p>
        <a:r>
          <a:rPr lang="en-US"/>
          <a:t>אם זה נמדד ב-2014 למה כתוב בטבלה שאלה מדדים עבור 2017?</a:t>
        </a:r>
      </a:p>
    </p188:txBody>
  </p188:cm>
  <p188:cm id="{C988B47D-751F-4050-966E-04066AD2E96B}" authorId="{D41C9C50-2AF0-0BA3-9104-1AD8B84882A6}" created="2022-06-23T22:26:01.644">
    <ac:txMkLst xmlns:ac="http://schemas.microsoft.com/office/drawing/2013/main/command">
      <pc:docMk xmlns:pc="http://schemas.microsoft.com/office/powerpoint/2013/main/command"/>
      <pc:sldMk xmlns:pc="http://schemas.microsoft.com/office/powerpoint/2013/main/command" cId="1592805958" sldId="729"/>
      <ac:spMk id="6" creationId="{F054B17A-12B5-0DA8-BEDA-46FDBBBFF090}"/>
      <ac:txMk cp="526" len="5">
        <ac:context len="533" hash="2801865006"/>
      </ac:txMk>
    </ac:txMkLst>
    <p188:pos x="5146159" y="2212072"/>
    <p188:txBody>
      <a:bodyPr/>
      <a:lstStyle/>
      <a:p>
        <a:r>
          <a:rPr lang="en-US"/>
          <a:t>Or: "among the general population."</a:t>
        </a:r>
      </a:p>
    </p188:txBody>
  </p188:cm>
</p188:cmLst>
</file>

<file path=ppt/comments/modernComment_2E4_92D4B6BC.xml><?xml version="1.0" encoding="utf-8"?>
<p188:cmLst xmlns:a="http://schemas.openxmlformats.org/drawingml/2006/main" xmlns:r="http://schemas.openxmlformats.org/officeDocument/2006/relationships" xmlns:p188="http://schemas.microsoft.com/office/powerpoint/2018/8/main">
  <p188:cm id="{C033627A-AEBE-41CC-869B-B386BA358C17}" authorId="{32D145CE-3CEA-5153-9B39-BF37DB1552C8}" created="2022-06-08T19:00:24.386">
    <ac:deMkLst xmlns:ac="http://schemas.microsoft.com/office/drawing/2013/main/command">
      <pc:docMk xmlns:pc="http://schemas.microsoft.com/office/powerpoint/2013/main/command"/>
      <pc:sldMk xmlns:pc="http://schemas.microsoft.com/office/powerpoint/2013/main/command" cId="2463413948" sldId="740"/>
      <ac:spMk id="11" creationId="{53120004-7D04-5E37-7193-E623558F8666}"/>
    </ac:deMkLst>
    <p188:txBody>
      <a:bodyPr/>
      <a:lstStyle/>
      <a:p>
        <a:r>
          <a:rPr lang="en-US"/>
          <a:t>שקף לא לתרגום</a:t>
        </a:r>
      </a:p>
    </p188:txBody>
  </p188:cm>
</p188:cmLst>
</file>

<file path=ppt/comments/modernComment_2E5_6977D7B9.xml><?xml version="1.0" encoding="utf-8"?>
<p188:cmLst xmlns:a="http://schemas.openxmlformats.org/drawingml/2006/main" xmlns:r="http://schemas.openxmlformats.org/officeDocument/2006/relationships" xmlns:p188="http://schemas.microsoft.com/office/powerpoint/2018/8/main">
  <p188:cm id="{15BC9E18-4848-4730-9A08-24FC5D629280}" authorId="{32D145CE-3CEA-5153-9B39-BF37DB1552C8}" created="2022-06-08T19:03:51.349">
    <ac:deMkLst xmlns:ac="http://schemas.microsoft.com/office/drawing/2013/main/command">
      <pc:docMk xmlns:pc="http://schemas.microsoft.com/office/powerpoint/2013/main/command"/>
      <pc:sldMk xmlns:pc="http://schemas.microsoft.com/office/powerpoint/2013/main/command" cId="1769461689" sldId="741"/>
      <ac:graphicFrameMk id="9" creationId="{35ACEF5B-4508-F27A-D9C1-C6E6FF4E33B0}"/>
    </ac:deMkLst>
    <p188:txBody>
      <a:bodyPr/>
      <a:lstStyle/>
      <a:p>
        <a:r>
          <a:rPr lang="en-US"/>
          <a:t>שקף לא לתרגום</a:t>
        </a:r>
      </a:p>
    </p188:txBody>
  </p188:cm>
</p188:cmLst>
</file>

<file path=ppt/comments/modernComment_2E6_F8818A36.xml><?xml version="1.0" encoding="utf-8"?>
<p188:cmLst xmlns:a="http://schemas.openxmlformats.org/drawingml/2006/main" xmlns:r="http://schemas.openxmlformats.org/officeDocument/2006/relationships" xmlns:p188="http://schemas.microsoft.com/office/powerpoint/2018/8/main">
  <p188:cm id="{BF175798-A226-4931-BCFC-034C1EE80B65}" authorId="{32D145CE-3CEA-5153-9B39-BF37DB1552C8}" created="2022-06-08T19:18:33.832">
    <pc:sldMkLst xmlns:pc="http://schemas.microsoft.com/office/powerpoint/2013/main/command">
      <pc:docMk/>
      <pc:sldMk cId="4169239094" sldId="742"/>
    </pc:sldMkLst>
    <p188:txBody>
      <a:bodyPr/>
      <a:lstStyle/>
      <a:p>
        <a:r>
          <a:rPr lang="en-US"/>
          <a:t>שקף לא לתרגום</a:t>
        </a:r>
      </a:p>
    </p188:txBody>
  </p188:cm>
</p188:cmLst>
</file>

<file path=ppt/comments/modernComment_2ED_50D22211.xml><?xml version="1.0" encoding="utf-8"?>
<p188:cmLst xmlns:a="http://schemas.openxmlformats.org/drawingml/2006/main" xmlns:r="http://schemas.openxmlformats.org/officeDocument/2006/relationships" xmlns:p188="http://schemas.microsoft.com/office/powerpoint/2018/8/main">
  <p188:cm id="{9CC05A73-159B-402F-929D-E667400AC656}" authorId="{32D145CE-3CEA-5153-9B39-BF37DB1552C8}" created="2022-06-08T19:04:04.968">
    <pc:sldMkLst xmlns:pc="http://schemas.microsoft.com/office/powerpoint/2013/main/command">
      <pc:docMk/>
      <pc:sldMk cId="1355948561" sldId="749"/>
    </pc:sldMkLst>
    <p188:txBody>
      <a:bodyPr/>
      <a:lstStyle/>
      <a:p>
        <a:r>
          <a:rPr lang="en-US"/>
          <a:t>שקף לא לתרגום</a:t>
        </a:r>
      </a:p>
    </p188:txBody>
  </p188:cm>
</p188:cmLst>
</file>

<file path=ppt/comments/modernComment_2EE_F6FB140B.xml><?xml version="1.0" encoding="utf-8"?>
<p188:cmLst xmlns:a="http://schemas.openxmlformats.org/drawingml/2006/main" xmlns:r="http://schemas.openxmlformats.org/officeDocument/2006/relationships" xmlns:p188="http://schemas.microsoft.com/office/powerpoint/2018/8/main">
  <p188:cm id="{9F2AB194-305F-4D3F-8FA0-2C7F3EBA907E}" authorId="{32D145CE-3CEA-5153-9B39-BF37DB1552C8}" created="2022-06-08T19:04:19.687">
    <pc:sldMkLst xmlns:pc="http://schemas.microsoft.com/office/powerpoint/2013/main/command">
      <pc:docMk/>
      <pc:sldMk cId="4143649803" sldId="750"/>
    </pc:sldMkLst>
    <p188:txBody>
      <a:bodyPr/>
      <a:lstStyle/>
      <a:p>
        <a:r>
          <a:rPr lang="en-US"/>
          <a:t>שקף לא לתרגום</a:t>
        </a:r>
      </a:p>
    </p188:txBody>
  </p188:cm>
</p188:cmLst>
</file>

<file path=ppt/comments/modernComment_2EF_A370F7D7.xml><?xml version="1.0" encoding="utf-8"?>
<p188:cmLst xmlns:a="http://schemas.openxmlformats.org/drawingml/2006/main" xmlns:r="http://schemas.openxmlformats.org/officeDocument/2006/relationships" xmlns:p188="http://schemas.microsoft.com/office/powerpoint/2018/8/main">
  <p188:cm id="{29D492F6-AEE0-427C-B2C2-1BFA618E8819}" authorId="{D41C9C50-2AF0-0BA3-9104-1AD8B84882A6}" created="2022-06-26T00:13:49.184">
    <ac:txMkLst xmlns:ac="http://schemas.microsoft.com/office/drawing/2013/main/command">
      <pc:docMk xmlns:pc="http://schemas.microsoft.com/office/powerpoint/2013/main/command"/>
      <pc:sldMk xmlns:pc="http://schemas.microsoft.com/office/powerpoint/2013/main/command" cId="2742089687" sldId="751"/>
      <ac:graphicFrameMk id="6" creationId="{214EE7B7-2D67-F50A-ED19-16B402C7F9F7}"/>
      <ac:tblMk/>
      <ac:tcMk rowId="1697264759" colId="2468084921"/>
      <ac:txMk cp="29" len="1">
        <ac:context len="118" hash="649122013"/>
      </ac:txMk>
    </ac:txMkLst>
    <p188:pos x="2037111" y="699544"/>
    <p188:txBody>
      <a:bodyPr/>
      <a:lstStyle/>
      <a:p>
        <a:r>
          <a:rPr lang="en-US"/>
          <a:t>צורת הרבים של 
infrastructure
זה
infrastructure</a:t>
        </a:r>
      </a:p>
    </p188:txBody>
  </p188:cm>
</p188:cmLst>
</file>

<file path=ppt/comments/modernComment_2F0_C3470D20.xml><?xml version="1.0" encoding="utf-8"?>
<p188:cmLst xmlns:a="http://schemas.openxmlformats.org/drawingml/2006/main" xmlns:r="http://schemas.openxmlformats.org/officeDocument/2006/relationships" xmlns:p188="http://schemas.microsoft.com/office/powerpoint/2018/8/main">
  <p188:cm id="{BA43986D-A150-4409-B2D1-56CC735AACEA}" authorId="{32D145CE-3CEA-5153-9B39-BF37DB1552C8}" created="2022-06-08T19:27:30.236">
    <pc:sldMkLst xmlns:pc="http://schemas.microsoft.com/office/powerpoint/2013/main/command">
      <pc:docMk/>
      <pc:sldMk cId="3276213536" sldId="752"/>
    </pc:sldMkLst>
    <p188:txBody>
      <a:bodyPr/>
      <a:lstStyle/>
      <a:p>
        <a:r>
          <a:rPr lang="en-US"/>
          <a:t>שקף לא לתרגום</a:t>
        </a:r>
      </a:p>
    </p188:txBody>
  </p188:cm>
</p188:cmLst>
</file>

<file path=ppt/comments/modernComment_2F1_907A3558.xml><?xml version="1.0" encoding="utf-8"?>
<p188:cmLst xmlns:a="http://schemas.openxmlformats.org/drawingml/2006/main" xmlns:r="http://schemas.openxmlformats.org/officeDocument/2006/relationships" xmlns:p188="http://schemas.microsoft.com/office/powerpoint/2018/8/main">
  <p188:cm id="{68400399-980A-4CD0-9EA5-1E2589632D03}" authorId="{32D145CE-3CEA-5153-9B39-BF37DB1552C8}" created="2022-06-08T19:28:21.627">
    <ac:deMkLst xmlns:ac="http://schemas.microsoft.com/office/drawing/2013/main/command">
      <pc:docMk xmlns:pc="http://schemas.microsoft.com/office/powerpoint/2013/main/command"/>
      <pc:sldMk xmlns:pc="http://schemas.microsoft.com/office/powerpoint/2013/main/command" cId="2423928152" sldId="753"/>
      <ac:spMk id="18" creationId="{6F4A8C10-B161-8BE7-DAB8-8DCC144F74F1}"/>
    </ac:deMkLst>
    <p188:txBody>
      <a:bodyPr/>
      <a:lstStyle/>
      <a:p>
        <a:r>
          <a:rPr lang="en-US"/>
          <a:t>שקף לא לתרגום</a:t>
        </a:r>
      </a:p>
    </p188:txBody>
  </p188:cm>
</p188:cmLst>
</file>

<file path=ppt/comments/modernComment_2F2_421E2006.xml><?xml version="1.0" encoding="utf-8"?>
<p188:cmLst xmlns:a="http://schemas.openxmlformats.org/drawingml/2006/main" xmlns:r="http://schemas.openxmlformats.org/officeDocument/2006/relationships" xmlns:p188="http://schemas.microsoft.com/office/powerpoint/2018/8/main">
  <p188:cm id="{7A553A86-FA80-462C-A253-05CA4EC72399}" authorId="{32D145CE-3CEA-5153-9B39-BF37DB1552C8}" created="2022-06-08T19:29:11.225">
    <ac:deMkLst xmlns:ac="http://schemas.microsoft.com/office/drawing/2013/main/command">
      <pc:docMk xmlns:pc="http://schemas.microsoft.com/office/powerpoint/2013/main/command"/>
      <pc:sldMk xmlns:pc="http://schemas.microsoft.com/office/powerpoint/2013/main/command" cId="1109270534" sldId="754"/>
      <ac:spMk id="15" creationId="{F0411674-00AA-ACB5-6A61-4C43EB4C3165}"/>
    </ac:deMkLst>
    <p188:txBody>
      <a:bodyPr/>
      <a:lstStyle/>
      <a:p>
        <a:r>
          <a:rPr lang="en-US"/>
          <a:t>שקף לא לתרגום</a:t>
        </a:r>
      </a:p>
    </p188:txBody>
  </p188:cm>
</p188:cmLst>
</file>

<file path=ppt/comments/modernComment_2F6_84EB29CE.xml><?xml version="1.0" encoding="utf-8"?>
<p188:cmLst xmlns:a="http://schemas.openxmlformats.org/drawingml/2006/main" xmlns:r="http://schemas.openxmlformats.org/officeDocument/2006/relationships" xmlns:p188="http://schemas.microsoft.com/office/powerpoint/2018/8/main">
  <p188:cm id="{2555E1D6-5BCD-405D-972E-9F79BDB7D387}" authorId="{D41C9C50-2AF0-0BA3-9104-1AD8B84882A6}" created="2022-06-26T09:53:30.565">
    <ac:deMkLst xmlns:ac="http://schemas.microsoft.com/office/drawing/2013/main/command">
      <pc:docMk xmlns:pc="http://schemas.microsoft.com/office/powerpoint/2013/main/command"/>
      <pc:sldMk xmlns:pc="http://schemas.microsoft.com/office/powerpoint/2013/main/command" cId="2230004174" sldId="758"/>
      <ac:graphicFrameMk id="8" creationId="{DA499059-EB28-BB2B-989A-4626C002C43A}"/>
    </ac:deMkLst>
    <p188:txBody>
      <a:bodyPr/>
      <a:lstStyle/>
      <a:p>
        <a:r>
          <a:rPr lang="en-US"/>
          <a:t>כל הגרפים קשורים לנתונים בקובץ אחר ולכן לא ניתן לתרגם אותו בפנים.</a:t>
        </a:r>
      </a:p>
    </p188:txBody>
  </p188:cm>
</p188:cmLst>
</file>

<file path=ppt/comments/modernComment_2F7_68F1FC66.xml><?xml version="1.0" encoding="utf-8"?>
<p188:cmLst xmlns:a="http://schemas.openxmlformats.org/drawingml/2006/main" xmlns:r="http://schemas.openxmlformats.org/officeDocument/2006/relationships" xmlns:p188="http://schemas.microsoft.com/office/powerpoint/2018/8/main">
  <p188:cm id="{FAC514CF-D186-4C2B-A9D7-94CFED994543}" authorId="{D41C9C50-2AF0-0BA3-9104-1AD8B84882A6}" created="2022-06-26T09:55:13.816">
    <ac:txMkLst xmlns:ac="http://schemas.microsoft.com/office/drawing/2013/main/command">
      <pc:docMk xmlns:pc="http://schemas.microsoft.com/office/powerpoint/2013/main/command"/>
      <pc:sldMk xmlns:pc="http://schemas.microsoft.com/office/powerpoint/2013/main/command" cId="1760689254" sldId="759"/>
      <ac:spMk id="12" creationId="{B797832D-43B0-1F8A-B8F1-FB59E95A58BD}"/>
      <ac:txMk cp="22" len="12">
        <ac:context len="82" hash="2827079733"/>
      </ac:txMk>
    </ac:txMkLst>
    <p188:pos x="6438901" y="267286"/>
    <p188:txBody>
      <a:bodyPr/>
      <a:lstStyle/>
      <a:p>
        <a:r>
          <a:rPr lang="en-US"/>
          <a:t>המילה 
accompanying
.פחות מתאימה להקשר הזה</a:t>
        </a:r>
      </a:p>
    </p188:txBody>
  </p188:cm>
</p188:cmLst>
</file>

<file path=ppt/comments/modernComment_2FC_7C85726.xml><?xml version="1.0" encoding="utf-8"?>
<p188:cmLst xmlns:a="http://schemas.openxmlformats.org/drawingml/2006/main" xmlns:r="http://schemas.openxmlformats.org/officeDocument/2006/relationships" xmlns:p188="http://schemas.microsoft.com/office/powerpoint/2018/8/main">
  <p188:cm id="{47D4B4F7-D1EC-4EB0-A2A0-101D8D1BBF9A}" authorId="{32D145CE-3CEA-5153-9B39-BF37DB1552C8}" created="2022-06-08T19:36:55.011">
    <pc:sldMkLst xmlns:pc="http://schemas.microsoft.com/office/powerpoint/2013/main/command">
      <pc:docMk/>
      <pc:sldMk cId="130570022" sldId="764"/>
    </pc:sldMkLst>
    <p188:txBody>
      <a:bodyPr/>
      <a:lstStyle/>
      <a:p>
        <a:r>
          <a:rPr lang="en-US"/>
          <a:t>שקף לא לתרגום</a:t>
        </a:r>
      </a:p>
    </p188:txBody>
  </p188:cm>
</p188:cmLst>
</file>

<file path=ppt/comments/modernComment_2FD_424C44FA.xml><?xml version="1.0" encoding="utf-8"?>
<p188:cmLst xmlns:a="http://schemas.openxmlformats.org/drawingml/2006/main" xmlns:r="http://schemas.openxmlformats.org/officeDocument/2006/relationships" xmlns:p188="http://schemas.microsoft.com/office/powerpoint/2018/8/main">
  <p188:cm id="{603F417F-E6DA-459D-8ACD-8C3B644091F0}" authorId="{32D145CE-3CEA-5153-9B39-BF37DB1552C8}" created="2022-06-08T19:37:29.389">
    <pc:sldMkLst xmlns:pc="http://schemas.microsoft.com/office/powerpoint/2013/main/command">
      <pc:docMk/>
      <pc:sldMk cId="1112294650" sldId="765"/>
    </pc:sldMkLst>
    <p188:txBody>
      <a:bodyPr/>
      <a:lstStyle/>
      <a:p>
        <a:r>
          <a:rPr lang="en-US"/>
          <a:t>גרפים לא לתרגום</a:t>
        </a:r>
      </a:p>
    </p188:txBody>
  </p188:cm>
</p188:cmLst>
</file>

<file path=ppt/comments/modernComment_313_6DBD7AF2.xml><?xml version="1.0" encoding="utf-8"?>
<p188:cmLst xmlns:a="http://schemas.openxmlformats.org/drawingml/2006/main" xmlns:r="http://schemas.openxmlformats.org/officeDocument/2006/relationships" xmlns:p188="http://schemas.microsoft.com/office/powerpoint/2018/8/main">
  <p188:cm id="{E665F850-BC89-4B62-BC0E-3AAB30F8D1EA}" authorId="{32D145CE-3CEA-5153-9B39-BF37DB1552C8}" created="2022-06-08T18:11:56.294">
    <ac:deMkLst xmlns:ac="http://schemas.microsoft.com/office/drawing/2013/main/command">
      <pc:docMk xmlns:pc="http://schemas.microsoft.com/office/powerpoint/2013/main/command"/>
      <pc:sldMk xmlns:pc="http://schemas.microsoft.com/office/powerpoint/2013/main/command" cId="1841134322" sldId="787"/>
      <ac:spMk id="7" creationId="{CBC9D7B4-ED85-8813-F4FE-4C44D588E601}"/>
    </ac:deMkLst>
    <p188:txBody>
      <a:bodyPr/>
      <a:lstStyle/>
      <a:p>
        <a:r>
          <a:rPr lang="en-US"/>
          <a:t>שקף לא לתרגום</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DE943F-4AA5-4D49-9022-969DD2AB3F9E}"/>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he-IL"/>
          </a:p>
        </p:txBody>
      </p:sp>
      <p:sp>
        <p:nvSpPr>
          <p:cNvPr id="3" name="Date Placeholder 2">
            <a:extLst>
              <a:ext uri="{FF2B5EF4-FFF2-40B4-BE49-F238E27FC236}">
                <a16:creationId xmlns:a16="http://schemas.microsoft.com/office/drawing/2014/main" id="{7F8FDBF6-6A27-4B37-86B2-6AD925171561}"/>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l">
              <a:defRPr sz="1200"/>
            </a:lvl1pPr>
          </a:lstStyle>
          <a:p>
            <a:fld id="{A41E4979-9028-4A0F-B383-38083DBC9900}" type="datetimeFigureOut">
              <a:rPr lang="he-IL" smtClean="0"/>
              <a:t>כ"ז/סיון/תשפ"ב</a:t>
            </a:fld>
            <a:endParaRPr lang="he-IL"/>
          </a:p>
        </p:txBody>
      </p:sp>
      <p:sp>
        <p:nvSpPr>
          <p:cNvPr id="4" name="Footer Placeholder 3">
            <a:extLst>
              <a:ext uri="{FF2B5EF4-FFF2-40B4-BE49-F238E27FC236}">
                <a16:creationId xmlns:a16="http://schemas.microsoft.com/office/drawing/2014/main" id="{1BB4E224-C798-480E-9644-C3A3E19E297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r">
              <a:defRPr sz="1200"/>
            </a:lvl1pPr>
          </a:lstStyle>
          <a:p>
            <a:endParaRPr lang="he-IL"/>
          </a:p>
        </p:txBody>
      </p:sp>
      <p:sp>
        <p:nvSpPr>
          <p:cNvPr id="5" name="Slide Number Placeholder 4">
            <a:extLst>
              <a:ext uri="{FF2B5EF4-FFF2-40B4-BE49-F238E27FC236}">
                <a16:creationId xmlns:a16="http://schemas.microsoft.com/office/drawing/2014/main" id="{BC664178-CEDA-46F4-B5A8-675DA206E688}"/>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l">
              <a:defRPr sz="1200"/>
            </a:lvl1pPr>
          </a:lstStyle>
          <a:p>
            <a:fld id="{FCF7DE61-DF8B-4BF3-A0D9-04CA72390EDD}" type="slidenum">
              <a:rPr lang="he-IL" smtClean="0"/>
              <a:t>‹#›</a:t>
            </a:fld>
            <a:endParaRPr lang="he-IL"/>
          </a:p>
        </p:txBody>
      </p:sp>
    </p:spTree>
    <p:extLst>
      <p:ext uri="{BB962C8B-B14F-4D97-AF65-F5344CB8AC3E}">
        <p14:creationId xmlns:p14="http://schemas.microsoft.com/office/powerpoint/2010/main" val="30837498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r">
              <a:defRPr sz="1200"/>
            </a:lvl1pPr>
          </a:lstStyle>
          <a:p>
            <a:endParaRPr lang="he-IL"/>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l">
              <a:defRPr sz="1200"/>
            </a:lvl1pPr>
          </a:lstStyle>
          <a:p>
            <a:fld id="{8FCB7351-3695-4B34-BD16-7CEA73C1ACEA}" type="datetimeFigureOut">
              <a:rPr lang="he-IL" smtClean="0"/>
              <a:t>כ"ז/סיון/תשפ"ב</a:t>
            </a:fld>
            <a:endParaRPr lang="he-IL"/>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he-IL"/>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r">
              <a:defRPr sz="1200"/>
            </a:lvl1pPr>
          </a:lstStyle>
          <a:p>
            <a:endParaRPr lang="he-IL"/>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l">
              <a:defRPr sz="1200"/>
            </a:lvl1pPr>
          </a:lstStyle>
          <a:p>
            <a:fld id="{280EF0F0-FBE1-4FA8-80B3-11666AFBA521}" type="slidenum">
              <a:rPr lang="he-IL" smtClean="0"/>
              <a:t>‹#›</a:t>
            </a:fld>
            <a:endParaRPr lang="he-IL"/>
          </a:p>
        </p:txBody>
      </p:sp>
    </p:spTree>
    <p:extLst>
      <p:ext uri="{BB962C8B-B14F-4D97-AF65-F5344CB8AC3E}">
        <p14:creationId xmlns:p14="http://schemas.microsoft.com/office/powerpoint/2010/main" val="406282764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a:p>
        </p:txBody>
      </p:sp>
      <p:sp>
        <p:nvSpPr>
          <p:cNvPr id="4" name="מציין מיקום של כותרת עליונה 3"/>
          <p:cNvSpPr>
            <a:spLocks noGrp="1"/>
          </p:cNvSpPr>
          <p:nvPr>
            <p:ph type="hdr" sz="quarter" idx="10"/>
          </p:nvPr>
        </p:nvSpPr>
        <p:spPr/>
        <p:txBody>
          <a:bodyPr/>
          <a:lstStyle/>
          <a:p>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1</a:t>
            </a:fld>
            <a:endParaRPr lang="he-IL"/>
          </a:p>
        </p:txBody>
      </p:sp>
    </p:spTree>
    <p:extLst>
      <p:ext uri="{BB962C8B-B14F-4D97-AF65-F5344CB8AC3E}">
        <p14:creationId xmlns:p14="http://schemas.microsoft.com/office/powerpoint/2010/main" val="530208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13</a:t>
            </a:fld>
            <a:endParaRPr lang="he-IL"/>
          </a:p>
        </p:txBody>
      </p:sp>
    </p:spTree>
    <p:extLst>
      <p:ext uri="{BB962C8B-B14F-4D97-AF65-F5344CB8AC3E}">
        <p14:creationId xmlns:p14="http://schemas.microsoft.com/office/powerpoint/2010/main" val="13398123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14</a:t>
            </a:fld>
            <a:endParaRPr lang="he-IL"/>
          </a:p>
        </p:txBody>
      </p:sp>
    </p:spTree>
    <p:extLst>
      <p:ext uri="{BB962C8B-B14F-4D97-AF65-F5344CB8AC3E}">
        <p14:creationId xmlns:p14="http://schemas.microsoft.com/office/powerpoint/2010/main" val="35312363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15</a:t>
            </a:fld>
            <a:endParaRPr lang="he-IL"/>
          </a:p>
        </p:txBody>
      </p:sp>
    </p:spTree>
    <p:extLst>
      <p:ext uri="{BB962C8B-B14F-4D97-AF65-F5344CB8AC3E}">
        <p14:creationId xmlns:p14="http://schemas.microsoft.com/office/powerpoint/2010/main" val="3370863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4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16</a:t>
            </a:fld>
            <a:endParaRPr lang="he-IL"/>
          </a:p>
        </p:txBody>
      </p:sp>
    </p:spTree>
    <p:extLst>
      <p:ext uri="{BB962C8B-B14F-4D97-AF65-F5344CB8AC3E}">
        <p14:creationId xmlns:p14="http://schemas.microsoft.com/office/powerpoint/2010/main" val="13580385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17</a:t>
            </a:fld>
            <a:endParaRPr lang="he-IL"/>
          </a:p>
        </p:txBody>
      </p:sp>
    </p:spTree>
    <p:extLst>
      <p:ext uri="{BB962C8B-B14F-4D97-AF65-F5344CB8AC3E}">
        <p14:creationId xmlns:p14="http://schemas.microsoft.com/office/powerpoint/2010/main" val="1556695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he-IL" altLang="he-IL" sz="1200" dirty="0">
              <a:latin typeface="Segoe UI" panose="020B0502040204020203" pitchFamily="34" charset="0"/>
              <a:ea typeface="Calibri" panose="020F0502020204030204"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18</a:t>
            </a:fld>
            <a:endParaRPr lang="he-IL"/>
          </a:p>
        </p:txBody>
      </p:sp>
    </p:spTree>
    <p:extLst>
      <p:ext uri="{BB962C8B-B14F-4D97-AF65-F5344CB8AC3E}">
        <p14:creationId xmlns:p14="http://schemas.microsoft.com/office/powerpoint/2010/main" val="3037313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280EF0F0-FBE1-4FA8-80B3-11666AFBA521}" type="slidenum">
              <a:rPr lang="he-IL" smtClean="0"/>
              <a:t>19</a:t>
            </a:fld>
            <a:endParaRPr lang="he-IL"/>
          </a:p>
        </p:txBody>
      </p:sp>
    </p:spTree>
    <p:extLst>
      <p:ext uri="{BB962C8B-B14F-4D97-AF65-F5344CB8AC3E}">
        <p14:creationId xmlns:p14="http://schemas.microsoft.com/office/powerpoint/2010/main" val="3815673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rtl="1"/>
            <a:endParaRPr lang="he-IL" dirty="0"/>
          </a:p>
        </p:txBody>
      </p:sp>
      <p:sp>
        <p:nvSpPr>
          <p:cNvPr id="4" name="מציין מיקום של כותרת עליונה 3"/>
          <p:cNvSpPr>
            <a:spLocks noGrp="1"/>
          </p:cNvSpPr>
          <p:nvPr>
            <p:ph type="hdr" sz="quarter" idx="10"/>
          </p:nvPr>
        </p:nvSpPr>
        <p:spPr/>
        <p:txBody>
          <a:bodyPr/>
          <a:lstStyle/>
          <a:p>
            <a:endParaRPr lang="he-IL" dirty="0"/>
          </a:p>
        </p:txBody>
      </p:sp>
      <p:sp>
        <p:nvSpPr>
          <p:cNvPr id="5" name="מציין מיקום של כותרת תחתונה 4"/>
          <p:cNvSpPr>
            <a:spLocks noGrp="1"/>
          </p:cNvSpPr>
          <p:nvPr>
            <p:ph type="ftr" sz="quarter" idx="11"/>
          </p:nvPr>
        </p:nvSpPr>
        <p:spPr/>
        <p:txBody>
          <a:bodyPr/>
          <a:lstStyle/>
          <a:p>
            <a:endParaRPr lang="he-IL" dirty="0"/>
          </a:p>
        </p:txBody>
      </p:sp>
      <p:sp>
        <p:nvSpPr>
          <p:cNvPr id="6" name="מציין מיקום של מספר שקופית 5"/>
          <p:cNvSpPr>
            <a:spLocks noGrp="1"/>
          </p:cNvSpPr>
          <p:nvPr>
            <p:ph type="sldNum" sz="quarter" idx="12"/>
          </p:nvPr>
        </p:nvSpPr>
        <p:spPr/>
        <p:txBody>
          <a:bodyPr/>
          <a:lstStyle/>
          <a:p>
            <a:fld id="{3385C5E3-89C5-4A23-9E5F-BA1AEA4DA736}" type="slidenum">
              <a:rPr lang="he-IL" smtClean="0"/>
              <a:t>20</a:t>
            </a:fld>
            <a:endParaRPr lang="he-IL" dirty="0"/>
          </a:p>
        </p:txBody>
      </p:sp>
    </p:spTree>
    <p:extLst>
      <p:ext uri="{BB962C8B-B14F-4D97-AF65-F5344CB8AC3E}">
        <p14:creationId xmlns:p14="http://schemas.microsoft.com/office/powerpoint/2010/main" val="3947225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1: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 name="Google Shape;102;p1: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03" name="Google Shape;103;p1: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x-none"/>
              <a:t>21</a:t>
            </a:fld>
            <a:endParaRPr dirty="0"/>
          </a:p>
        </p:txBody>
      </p:sp>
    </p:spTree>
    <p:extLst>
      <p:ext uri="{BB962C8B-B14F-4D97-AF65-F5344CB8AC3E}">
        <p14:creationId xmlns:p14="http://schemas.microsoft.com/office/powerpoint/2010/main" val="3325793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22</a:t>
            </a:fld>
            <a:endParaRPr lang="he-IL"/>
          </a:p>
        </p:txBody>
      </p:sp>
    </p:spTree>
    <p:extLst>
      <p:ext uri="{BB962C8B-B14F-4D97-AF65-F5344CB8AC3E}">
        <p14:creationId xmlns:p14="http://schemas.microsoft.com/office/powerpoint/2010/main" val="1233558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defTabSz="931774" rtl="1" fontAlgn="base">
              <a:defRPr/>
            </a:pPr>
            <a:endParaRPr lang="he-IL" dirty="0">
              <a:latin typeface="Tahoma" panose="020B0604030504040204" pitchFamily="34" charset="0"/>
              <a:ea typeface="Tahoma" panose="020B0604030504040204" pitchFamily="34" charset="0"/>
              <a:cs typeface="Tahoma" panose="020B0604030504040204" pitchFamily="34" charset="0"/>
            </a:endParaRPr>
          </a:p>
        </p:txBody>
      </p:sp>
      <p:sp>
        <p:nvSpPr>
          <p:cNvPr id="4" name="מציין מיקום של מספר שקופית 3"/>
          <p:cNvSpPr>
            <a:spLocks noGrp="1"/>
          </p:cNvSpPr>
          <p:nvPr>
            <p:ph type="sldNum" sz="quarter" idx="10"/>
          </p:nvPr>
        </p:nvSpPr>
        <p:spPr/>
        <p:txBody>
          <a:bodyPr/>
          <a:lstStyle/>
          <a:p>
            <a:fld id="{978BCAE1-5F72-474F-B970-09885B17872C}" type="slidenum">
              <a:rPr lang="he-IL" smtClean="0"/>
              <a:pPr/>
              <a:t>4</a:t>
            </a:fld>
            <a:endParaRPr lang="he-IL" dirty="0"/>
          </a:p>
        </p:txBody>
      </p:sp>
      <p:sp>
        <p:nvSpPr>
          <p:cNvPr id="5" name="Footer Placeholder 4"/>
          <p:cNvSpPr>
            <a:spLocks noGrp="1"/>
          </p:cNvSpPr>
          <p:nvPr>
            <p:ph type="ftr" sz="quarter" idx="11"/>
          </p:nvPr>
        </p:nvSpPr>
        <p:spPr/>
        <p:txBody>
          <a:bodyPr/>
          <a:lstStyle/>
          <a:p>
            <a:endParaRPr lang="he-IL" dirty="0"/>
          </a:p>
        </p:txBody>
      </p:sp>
      <p:sp>
        <p:nvSpPr>
          <p:cNvPr id="6" name="Header Placeholder 5"/>
          <p:cNvSpPr>
            <a:spLocks noGrp="1"/>
          </p:cNvSpPr>
          <p:nvPr>
            <p:ph type="hdr" sz="quarter" idx="12"/>
          </p:nvPr>
        </p:nvSpPr>
        <p:spPr/>
        <p:txBody>
          <a:bodyPr/>
          <a:lstStyle/>
          <a:p>
            <a:endParaRPr lang="he-IL" dirty="0"/>
          </a:p>
        </p:txBody>
      </p:sp>
    </p:spTree>
    <p:extLst>
      <p:ext uri="{BB962C8B-B14F-4D97-AF65-F5344CB8AC3E}">
        <p14:creationId xmlns:p14="http://schemas.microsoft.com/office/powerpoint/2010/main" val="15944769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26</a:t>
            </a:fld>
            <a:endParaRPr lang="he-IL"/>
          </a:p>
        </p:txBody>
      </p:sp>
    </p:spTree>
    <p:extLst>
      <p:ext uri="{BB962C8B-B14F-4D97-AF65-F5344CB8AC3E}">
        <p14:creationId xmlns:p14="http://schemas.microsoft.com/office/powerpoint/2010/main" val="1230706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27</a:t>
            </a:fld>
            <a:endParaRPr lang="he-IL"/>
          </a:p>
        </p:txBody>
      </p:sp>
    </p:spTree>
    <p:extLst>
      <p:ext uri="{BB962C8B-B14F-4D97-AF65-F5344CB8AC3E}">
        <p14:creationId xmlns:p14="http://schemas.microsoft.com/office/powerpoint/2010/main" val="12614964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28</a:t>
            </a:fld>
            <a:endParaRPr lang="he-IL"/>
          </a:p>
        </p:txBody>
      </p:sp>
    </p:spTree>
    <p:extLst>
      <p:ext uri="{BB962C8B-B14F-4D97-AF65-F5344CB8AC3E}">
        <p14:creationId xmlns:p14="http://schemas.microsoft.com/office/powerpoint/2010/main" val="20051272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29</a:t>
            </a:fld>
            <a:endParaRPr lang="he-IL"/>
          </a:p>
        </p:txBody>
      </p:sp>
    </p:spTree>
    <p:extLst>
      <p:ext uri="{BB962C8B-B14F-4D97-AF65-F5344CB8AC3E}">
        <p14:creationId xmlns:p14="http://schemas.microsoft.com/office/powerpoint/2010/main" val="21277911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30</a:t>
            </a:fld>
            <a:endParaRPr lang="he-IL"/>
          </a:p>
        </p:txBody>
      </p:sp>
    </p:spTree>
    <p:extLst>
      <p:ext uri="{BB962C8B-B14F-4D97-AF65-F5344CB8AC3E}">
        <p14:creationId xmlns:p14="http://schemas.microsoft.com/office/powerpoint/2010/main" val="17629832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31</a:t>
            </a:fld>
            <a:endParaRPr lang="he-IL"/>
          </a:p>
        </p:txBody>
      </p:sp>
    </p:spTree>
    <p:extLst>
      <p:ext uri="{BB962C8B-B14F-4D97-AF65-F5344CB8AC3E}">
        <p14:creationId xmlns:p14="http://schemas.microsoft.com/office/powerpoint/2010/main" val="11672214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34</a:t>
            </a:fld>
            <a:endParaRPr lang="he-IL"/>
          </a:p>
        </p:txBody>
      </p:sp>
    </p:spTree>
    <p:extLst>
      <p:ext uri="{BB962C8B-B14F-4D97-AF65-F5344CB8AC3E}">
        <p14:creationId xmlns:p14="http://schemas.microsoft.com/office/powerpoint/2010/main" val="2651578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38</a:t>
            </a:fld>
            <a:endParaRPr lang="he-IL"/>
          </a:p>
        </p:txBody>
      </p:sp>
    </p:spTree>
    <p:extLst>
      <p:ext uri="{BB962C8B-B14F-4D97-AF65-F5344CB8AC3E}">
        <p14:creationId xmlns:p14="http://schemas.microsoft.com/office/powerpoint/2010/main" val="3214320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39</a:t>
            </a:fld>
            <a:endParaRPr lang="he-IL"/>
          </a:p>
        </p:txBody>
      </p:sp>
    </p:spTree>
    <p:extLst>
      <p:ext uri="{BB962C8B-B14F-4D97-AF65-F5344CB8AC3E}">
        <p14:creationId xmlns:p14="http://schemas.microsoft.com/office/powerpoint/2010/main" val="3812276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40</a:t>
            </a:fld>
            <a:endParaRPr lang="he-IL"/>
          </a:p>
        </p:txBody>
      </p:sp>
    </p:spTree>
    <p:extLst>
      <p:ext uri="{BB962C8B-B14F-4D97-AF65-F5344CB8AC3E}">
        <p14:creationId xmlns:p14="http://schemas.microsoft.com/office/powerpoint/2010/main" val="2630393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6</a:t>
            </a:fld>
            <a:endParaRPr lang="he-IL"/>
          </a:p>
        </p:txBody>
      </p:sp>
    </p:spTree>
    <p:extLst>
      <p:ext uri="{BB962C8B-B14F-4D97-AF65-F5344CB8AC3E}">
        <p14:creationId xmlns:p14="http://schemas.microsoft.com/office/powerpoint/2010/main" val="4052703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41</a:t>
            </a:fld>
            <a:endParaRPr lang="he-IL"/>
          </a:p>
        </p:txBody>
      </p:sp>
    </p:spTree>
    <p:extLst>
      <p:ext uri="{BB962C8B-B14F-4D97-AF65-F5344CB8AC3E}">
        <p14:creationId xmlns:p14="http://schemas.microsoft.com/office/powerpoint/2010/main" val="25846273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42</a:t>
            </a:fld>
            <a:endParaRPr lang="he-IL"/>
          </a:p>
        </p:txBody>
      </p:sp>
    </p:spTree>
    <p:extLst>
      <p:ext uri="{BB962C8B-B14F-4D97-AF65-F5344CB8AC3E}">
        <p14:creationId xmlns:p14="http://schemas.microsoft.com/office/powerpoint/2010/main" val="709925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7</a:t>
            </a:fld>
            <a:endParaRPr lang="he-IL"/>
          </a:p>
        </p:txBody>
      </p:sp>
    </p:spTree>
    <p:extLst>
      <p:ext uri="{BB962C8B-B14F-4D97-AF65-F5344CB8AC3E}">
        <p14:creationId xmlns:p14="http://schemas.microsoft.com/office/powerpoint/2010/main" val="36665384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r" rtl="1" eaLnBrk="0" fontAlgn="base" hangingPunct="0">
              <a:lnSpc>
                <a:spcPct val="150000"/>
              </a:lnSpc>
              <a:spcBef>
                <a:spcPct val="0"/>
              </a:spcBef>
              <a:spcAft>
                <a:spcPct val="0"/>
              </a:spcAft>
            </a:pPr>
            <a:endParaRPr lang="he-IL" sz="12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8</a:t>
            </a:fld>
            <a:endParaRPr lang="he-IL"/>
          </a:p>
        </p:txBody>
      </p:sp>
    </p:spTree>
    <p:extLst>
      <p:ext uri="{BB962C8B-B14F-4D97-AF65-F5344CB8AC3E}">
        <p14:creationId xmlns:p14="http://schemas.microsoft.com/office/powerpoint/2010/main" val="3076674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eaLnBrk="0" fontAlgn="base" hangingPunct="0">
              <a:lnSpc>
                <a:spcPct val="150000"/>
              </a:lnSpc>
              <a:spcBef>
                <a:spcPct val="0"/>
              </a:spcBef>
              <a:spcAft>
                <a:spcPct val="0"/>
              </a:spcAft>
            </a:pPr>
            <a:endParaRPr lang="he-IL" sz="1200" dirty="0">
              <a:solidFill>
                <a:prstClr val="black"/>
              </a:solidFill>
              <a:latin typeface="Segoe UI" panose="020B0502040204020203" pitchFamily="34" charset="0"/>
              <a:cs typeface="Segoe UI" panose="020B0502040204020203" pitchFamily="34" charset="0"/>
            </a:endParaRPr>
          </a:p>
        </p:txBody>
      </p:sp>
      <p:sp>
        <p:nvSpPr>
          <p:cNvPr id="4" name="Slide Number Placeholder 3"/>
          <p:cNvSpPr>
            <a:spLocks noGrp="1"/>
          </p:cNvSpPr>
          <p:nvPr>
            <p:ph type="sldNum" sz="quarter" idx="5"/>
          </p:nvPr>
        </p:nvSpPr>
        <p:spPr/>
        <p:txBody>
          <a:bodyPr/>
          <a:lstStyle/>
          <a:p>
            <a:fld id="{280EF0F0-FBE1-4FA8-80B3-11666AFBA521}" type="slidenum">
              <a:rPr lang="he-IL" smtClean="0"/>
              <a:t>9</a:t>
            </a:fld>
            <a:endParaRPr lang="he-IL"/>
          </a:p>
        </p:txBody>
      </p:sp>
    </p:spTree>
    <p:extLst>
      <p:ext uri="{BB962C8B-B14F-4D97-AF65-F5344CB8AC3E}">
        <p14:creationId xmlns:p14="http://schemas.microsoft.com/office/powerpoint/2010/main" val="817428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10</a:t>
            </a:fld>
            <a:endParaRPr lang="he-IL"/>
          </a:p>
        </p:txBody>
      </p:sp>
    </p:spTree>
    <p:extLst>
      <p:ext uri="{BB962C8B-B14F-4D97-AF65-F5344CB8AC3E}">
        <p14:creationId xmlns:p14="http://schemas.microsoft.com/office/powerpoint/2010/main" val="227984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11</a:t>
            </a:fld>
            <a:endParaRPr lang="he-IL"/>
          </a:p>
        </p:txBody>
      </p:sp>
    </p:spTree>
    <p:extLst>
      <p:ext uri="{BB962C8B-B14F-4D97-AF65-F5344CB8AC3E}">
        <p14:creationId xmlns:p14="http://schemas.microsoft.com/office/powerpoint/2010/main" val="1033087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0EF0F0-FBE1-4FA8-80B3-11666AFBA521}" type="slidenum">
              <a:rPr lang="he-IL" smtClean="0"/>
              <a:t>12</a:t>
            </a:fld>
            <a:endParaRPr lang="he-IL"/>
          </a:p>
        </p:txBody>
      </p:sp>
    </p:spTree>
    <p:extLst>
      <p:ext uri="{BB962C8B-B14F-4D97-AF65-F5344CB8AC3E}">
        <p14:creationId xmlns:p14="http://schemas.microsoft.com/office/powerpoint/2010/main" val="1189446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8A3BA864-CBF3-4BA7-A5FF-AF8C8FB6476C}" type="datetime8">
              <a:rPr lang="he-IL" smtClean="0"/>
              <a:t>26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19642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B4598CFB-5F6B-46C5-B0E9-8606F42A9C63}" type="datetime8">
              <a:rPr lang="he-IL" smtClean="0"/>
              <a:t>26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30430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C4215C41-AF7C-4533-BF80-9B91E6F9AA61}" type="datetime8">
              <a:rPr lang="he-IL" smtClean="0"/>
              <a:t>26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36041243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2048DDC1-D380-45B0-BCA0-963052317ACC}" type="datetime8">
              <a:rPr lang="he-IL" smtClean="0"/>
              <a:t>26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grpSp>
        <p:nvGrpSpPr>
          <p:cNvPr id="7" name="Group 6">
            <a:extLst>
              <a:ext uri="{FF2B5EF4-FFF2-40B4-BE49-F238E27FC236}">
                <a16:creationId xmlns:a16="http://schemas.microsoft.com/office/drawing/2014/main" id="{A75724DD-8F02-B5BB-3F35-B77CEE75EA59}"/>
              </a:ext>
            </a:extLst>
          </p:cNvPr>
          <p:cNvGrpSpPr/>
          <p:nvPr userDrawn="1"/>
        </p:nvGrpSpPr>
        <p:grpSpPr>
          <a:xfrm>
            <a:off x="-116958" y="6457504"/>
            <a:ext cx="10324214" cy="594107"/>
            <a:chOff x="-116958" y="6457504"/>
            <a:chExt cx="10324214" cy="594107"/>
          </a:xfrm>
        </p:grpSpPr>
        <p:sp>
          <p:nvSpPr>
            <p:cNvPr id="8" name="Rectangle: Rounded Corners 7">
              <a:extLst>
                <a:ext uri="{FF2B5EF4-FFF2-40B4-BE49-F238E27FC236}">
                  <a16:creationId xmlns:a16="http://schemas.microsoft.com/office/drawing/2014/main" id="{3F8814D3-2EF8-0A62-22EC-9CAC1C3A01F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Rounded Corners 8">
              <a:extLst>
                <a:ext uri="{FF2B5EF4-FFF2-40B4-BE49-F238E27FC236}">
                  <a16:creationId xmlns:a16="http://schemas.microsoft.com/office/drawing/2014/main" id="{394D4EDA-A525-2467-0970-635E8050E312}"/>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0" name="TextBox 9">
            <a:extLst>
              <a:ext uri="{FF2B5EF4-FFF2-40B4-BE49-F238E27FC236}">
                <a16:creationId xmlns:a16="http://schemas.microsoft.com/office/drawing/2014/main" id="{DE684A37-8E30-880A-AFAB-205BA2E22A0D}"/>
              </a:ext>
            </a:extLst>
          </p:cNvPr>
          <p:cNvSpPr txBox="1"/>
          <p:nvPr userDrawn="1"/>
        </p:nvSpPr>
        <p:spPr>
          <a:xfrm>
            <a:off x="0" y="6573836"/>
            <a:ext cx="10115106"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9925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32B81D0-5BA0-4EE9-8462-DFAEA3C3364A}" type="datetime8">
              <a:rPr lang="he-IL" smtClean="0"/>
              <a:t>26 יוני 22</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291268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355AE30E-6A74-4B44-ACCE-93389B19577C}" type="datetime8">
              <a:rPr lang="he-IL" smtClean="0"/>
              <a:t>26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106651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48828D37-3BC3-49E2-9B6E-AA3E49152A08}" type="datetime8">
              <a:rPr lang="he-IL" smtClean="0"/>
              <a:t>26 יוני 22</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4087419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FAB7D7F2-C66C-4BCE-9CD0-AE4065EEA5D4}" type="datetime8">
              <a:rPr lang="he-IL" smtClean="0"/>
              <a:t>26 יוני 22</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952090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1A8606E6-71FD-43C0-ABC7-30E7BCD8069F}" type="datetime8">
              <a:rPr lang="he-IL" smtClean="0"/>
              <a:t>26 יוני 22</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96066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ACEBAEB-9DD4-48E0-B1DD-F2DCF6C107C2}" type="datetime8">
              <a:rPr lang="he-IL" smtClean="0"/>
              <a:t>26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25784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2C496306-4841-4BBA-9748-02233F45205C}" type="datetime8">
              <a:rPr lang="he-IL" smtClean="0"/>
              <a:t>26 יוני 22</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99E282D-D310-42D8-B8FF-78ED45A44D81}" type="slidenum">
              <a:rPr lang="he-IL" smtClean="0"/>
              <a:t>‹#›</a:t>
            </a:fld>
            <a:endParaRPr lang="he-IL"/>
          </a:p>
        </p:txBody>
      </p:sp>
    </p:spTree>
    <p:extLst>
      <p:ext uri="{BB962C8B-B14F-4D97-AF65-F5344CB8AC3E}">
        <p14:creationId xmlns:p14="http://schemas.microsoft.com/office/powerpoint/2010/main" val="109346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93D32661-FF80-4BE4-BD26-2BB349EF55FF}" type="datetime8">
              <a:rPr lang="he-IL" smtClean="0"/>
              <a:t>26 יוני 22</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99E282D-D310-42D8-B8FF-78ED45A44D81}" type="slidenum">
              <a:rPr lang="he-IL" smtClean="0"/>
              <a:t>‹#›</a:t>
            </a:fld>
            <a:endParaRPr lang="he-IL"/>
          </a:p>
        </p:txBody>
      </p:sp>
      <p:sp>
        <p:nvSpPr>
          <p:cNvPr id="7" name="מציין מיקום של מספר שקופית 5">
            <a:extLst>
              <a:ext uri="{FF2B5EF4-FFF2-40B4-BE49-F238E27FC236}">
                <a16:creationId xmlns:a16="http://schemas.microsoft.com/office/drawing/2014/main" id="{D4E30ABA-CAD3-B5B9-91A4-0A790F8DA6FE}"/>
              </a:ext>
            </a:extLst>
          </p:cNvPr>
          <p:cNvSpPr txBox="1">
            <a:spLocks/>
          </p:cNvSpPr>
          <p:nvPr userDrawn="1"/>
        </p:nvSpPr>
        <p:spPr>
          <a:xfrm>
            <a:off x="838200" y="6356350"/>
            <a:ext cx="2743200" cy="365125"/>
          </a:xfrm>
          <a:prstGeom prst="rect">
            <a:avLst/>
          </a:prstGeom>
        </p:spPr>
        <p:txBody>
          <a:bodyPr/>
          <a:ls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99E282D-D310-42D8-B8FF-78ED45A44D81}" type="slidenum">
              <a:rPr lang="he-IL" smtClean="0"/>
              <a:pPr/>
              <a:t>‹#›</a:t>
            </a:fld>
            <a:endParaRPr lang="he-IL"/>
          </a:p>
        </p:txBody>
      </p:sp>
      <p:grpSp>
        <p:nvGrpSpPr>
          <p:cNvPr id="8" name="Group 7">
            <a:extLst>
              <a:ext uri="{FF2B5EF4-FFF2-40B4-BE49-F238E27FC236}">
                <a16:creationId xmlns:a16="http://schemas.microsoft.com/office/drawing/2014/main" id="{A44275D8-65EE-3E36-D0EF-AF4709E31294}"/>
              </a:ext>
            </a:extLst>
          </p:cNvPr>
          <p:cNvGrpSpPr/>
          <p:nvPr userDrawn="1"/>
        </p:nvGrpSpPr>
        <p:grpSpPr>
          <a:xfrm>
            <a:off x="-116958" y="6457504"/>
            <a:ext cx="10324214" cy="594107"/>
            <a:chOff x="-116958" y="6457504"/>
            <a:chExt cx="10324214" cy="594107"/>
          </a:xfrm>
        </p:grpSpPr>
        <p:sp>
          <p:nvSpPr>
            <p:cNvPr id="9" name="Rectangle: Rounded Corners 8">
              <a:extLst>
                <a:ext uri="{FF2B5EF4-FFF2-40B4-BE49-F238E27FC236}">
                  <a16:creationId xmlns:a16="http://schemas.microsoft.com/office/drawing/2014/main" id="{2E5A3745-ECAE-8989-1F38-0399CFA317A2}"/>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0" name="Rectangle: Rounded Corners 9">
              <a:extLst>
                <a:ext uri="{FF2B5EF4-FFF2-40B4-BE49-F238E27FC236}">
                  <a16:creationId xmlns:a16="http://schemas.microsoft.com/office/drawing/2014/main" id="{E03F06C2-9CDF-BB56-0D26-6D8B9F6DF75C}"/>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sp>
        <p:nvSpPr>
          <p:cNvPr id="11" name="TextBox 10">
            <a:extLst>
              <a:ext uri="{FF2B5EF4-FFF2-40B4-BE49-F238E27FC236}">
                <a16:creationId xmlns:a16="http://schemas.microsoft.com/office/drawing/2014/main" id="{121A852B-BD60-D46C-4D9B-144D60D4E464}"/>
              </a:ext>
            </a:extLst>
          </p:cNvPr>
          <p:cNvSpPr txBox="1"/>
          <p:nvPr userDrawn="1"/>
        </p:nvSpPr>
        <p:spPr>
          <a:xfrm>
            <a:off x="0" y="6573836"/>
            <a:ext cx="10115106"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95896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18/10/relationships/comments" Target="../comments/modernComment_102_ED006552.xml"/><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2D9_5EF04A46.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jpeg"/><Relationship Id="rId2" Type="http://schemas.microsoft.com/office/2018/10/relationships/comments" Target="../comments/modernComment_2CE_1A6CE4C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1.png"/><Relationship Id="rId10" Type="http://schemas.openxmlformats.org/officeDocument/2006/relationships/image" Target="../media/image14.png"/><Relationship Id="rId4" Type="http://schemas.openxmlformats.org/officeDocument/2006/relationships/image" Target="../media/image10.png"/><Relationship Id="rId9"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18/10/relationships/comments" Target="../comments/modernComment_2A3_F27AF9A9.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microsoft.com/office/2018/10/relationships/comments" Target="../comments/modernComment_28C_FF736708.xml"/><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microsoft.com/office/2018/10/relationships/comments" Target="../comments/modernComment_2E4_92D4B6BC.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2" Type="http://schemas.microsoft.com/office/2018/10/relationships/comments" Target="../comments/modernComment_2E5_6977D7B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microsoft.com/office/2018/10/relationships/comments" Target="../comments/modernComment_2E6_F8818A3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microsoft.com/office/2018/10/relationships/comments" Target="../comments/modernComment_2CF_DC87A2D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2ED_50D22211.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microsoft.com/office/2018/10/relationships/comments" Target="../comments/modernComment_2EE_F6FB140B.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18/10/relationships/comments" Target="../comments/modernComment_2EF_A370F7D7.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microsoft.com/office/2018/10/relationships/comments" Target="../comments/modernComment_2F0_C3470D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45.svg"/><Relationship Id="rId2" Type="http://schemas.microsoft.com/office/2018/10/relationships/comments" Target="../comments/modernComment_2F1_907A3558.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chart" Target="../charts/chart4.xml"/><Relationship Id="rId4" Type="http://schemas.openxmlformats.org/officeDocument/2006/relationships/image" Target="../media/image42.png"/><Relationship Id="rId9"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chart" Target="../charts/chart5.xml"/><Relationship Id="rId2" Type="http://schemas.microsoft.com/office/2018/10/relationships/comments" Target="../comments/modernComment_2F2_421E2006.xml"/><Relationship Id="rId1" Type="http://schemas.openxmlformats.org/officeDocument/2006/relationships/slideLayout" Target="../slideLayouts/slideLayout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38.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6.png"/><Relationship Id="rId7" Type="http://schemas.microsoft.com/office/2007/relationships/hdphoto" Target="../media/hdphoto4.wdp"/><Relationship Id="rId12" Type="http://schemas.openxmlformats.org/officeDocument/2006/relationships/image" Target="../media/image53.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0" Type="http://schemas.openxmlformats.org/officeDocument/2006/relationships/image" Target="../media/image51.svg"/><Relationship Id="rId4" Type="http://schemas.microsoft.com/office/2007/relationships/hdphoto" Target="../media/hdphoto3.wdp"/><Relationship Id="rId9" Type="http://schemas.openxmlformats.org/officeDocument/2006/relationships/image" Target="../media/image50.png"/><Relationship Id="rId14" Type="http://schemas.openxmlformats.org/officeDocument/2006/relationships/image" Target="../media/image55.svg"/></Relationships>
</file>

<file path=ppt/slides/_rels/slide39.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6.pn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png"/><Relationship Id="rId5" Type="http://schemas.microsoft.com/office/2007/relationships/hdphoto" Target="../media/hdphoto5.wdp"/><Relationship Id="rId10" Type="http://schemas.openxmlformats.org/officeDocument/2006/relationships/image" Target="../media/image62.jpeg"/><Relationship Id="rId4" Type="http://schemas.openxmlformats.org/officeDocument/2006/relationships/image" Target="../media/image57.png"/><Relationship Id="rId9" Type="http://schemas.openxmlformats.org/officeDocument/2006/relationships/image" Target="../media/image61.jpeg"/></Relationships>
</file>

<file path=ppt/slides/_rels/slide4.xml.rels><?xml version="1.0" encoding="UTF-8" standalone="yes"?>
<Relationships xmlns="http://schemas.openxmlformats.org/package/2006/relationships"><Relationship Id="rId3" Type="http://schemas.microsoft.com/office/2018/10/relationships/comments" Target="../comments/modernComment_1C0_14CCD59A.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6.png"/><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microsoft.com/office/2018/10/relationships/comments" Target="../comments/modernComment_2F6_84EB29CE.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2F7_68F1FC66.xm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chart" Target="../charts/chart11.xml"/><Relationship Id="rId4" Type="http://schemas.openxmlformats.org/officeDocument/2006/relationships/chart" Target="../charts/chart10.xml"/></Relationships>
</file>

<file path=ppt/slides/_rels/slide4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chart" Target="../charts/chart13.xml"/><Relationship Id="rId4" Type="http://schemas.openxmlformats.org/officeDocument/2006/relationships/chart" Target="../charts/chart1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47.xml.rels><?xml version="1.0" encoding="UTF-8" standalone="yes"?>
<Relationships xmlns="http://schemas.openxmlformats.org/package/2006/relationships"><Relationship Id="rId3" Type="http://schemas.openxmlformats.org/officeDocument/2006/relationships/image" Target="../media/image71.png"/><Relationship Id="rId2" Type="http://schemas.microsoft.com/office/2018/10/relationships/comments" Target="../comments/modernComment_2FC_7C8572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microsoft.com/office/2018/10/relationships/comments" Target="../comments/modernComment_2FD_424C44FA.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4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2D1_A9954019.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78.png"/><Relationship Id="rId4" Type="http://schemas.microsoft.com/office/2007/relationships/hdphoto" Target="../media/hdphoto3.wdp"/></Relationships>
</file>

<file path=ppt/slides/_rels/slide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18/10/relationships/comments" Target="../comments/modernComment_2D2_7753CD7.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18/10/relationships/comments" Target="../comments/modernComment_2D3_925AC542.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83.png"/><Relationship Id="rId2" Type="http://schemas.microsoft.com/office/2018/10/relationships/comments" Target="../comments/modernComment_313_6DBD7AF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18/10/relationships/comments" Target="../comments/modernComment_2D5_8A612EAB.xm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microsoft.com/office/2018/10/relationships/comments" Target="../comments/modernComment_2D6_BDAEA235.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תמונה 6">
            <a:extLst>
              <a:ext uri="{FF2B5EF4-FFF2-40B4-BE49-F238E27FC236}">
                <a16:creationId xmlns:a16="http://schemas.microsoft.com/office/drawing/2014/main" id="{3DD2AF3A-19AF-42E3-9CA5-642E4943E6FB}"/>
              </a:ext>
            </a:extLst>
          </p:cNvPr>
          <p:cNvPicPr>
            <a:picLocks noChangeAspect="1"/>
          </p:cNvPicPr>
          <p:nvPr/>
        </p:nvPicPr>
        <p:blipFill rotWithShape="1">
          <a:blip r:embed="rId4">
            <a:grayscl/>
          </a:blip>
          <a:srcRect l="20294" b="8009"/>
          <a:stretch/>
        </p:blipFill>
        <p:spPr>
          <a:xfrm>
            <a:off x="4118" y="-290518"/>
            <a:ext cx="3791259" cy="3280682"/>
          </a:xfrm>
          <a:prstGeom prst="rect">
            <a:avLst/>
          </a:prstGeom>
        </p:spPr>
      </p:pic>
      <p:pic>
        <p:nvPicPr>
          <p:cNvPr id="15" name="תמונה 14">
            <a:extLst>
              <a:ext uri="{FF2B5EF4-FFF2-40B4-BE49-F238E27FC236}">
                <a16:creationId xmlns:a16="http://schemas.microsoft.com/office/drawing/2014/main" id="{2F88A24D-EAD7-4236-B930-64E053BB048B}"/>
              </a:ext>
            </a:extLst>
          </p:cNvPr>
          <p:cNvPicPr>
            <a:picLocks noChangeAspect="1"/>
          </p:cNvPicPr>
          <p:nvPr/>
        </p:nvPicPr>
        <p:blipFill>
          <a:blip r:embed="rId5">
            <a:grayscl/>
          </a:blip>
          <a:stretch>
            <a:fillRect/>
          </a:stretch>
        </p:blipFill>
        <p:spPr>
          <a:xfrm>
            <a:off x="3077268" y="-535081"/>
            <a:ext cx="4701409" cy="3531311"/>
          </a:xfrm>
          <a:prstGeom prst="rect">
            <a:avLst/>
          </a:prstGeom>
        </p:spPr>
      </p:pic>
      <p:pic>
        <p:nvPicPr>
          <p:cNvPr id="14" name="תמונה 13">
            <a:extLst>
              <a:ext uri="{FF2B5EF4-FFF2-40B4-BE49-F238E27FC236}">
                <a16:creationId xmlns:a16="http://schemas.microsoft.com/office/drawing/2014/main" id="{D6D8A30A-85C4-48BF-A260-0853DC5C95A8}"/>
              </a:ext>
            </a:extLst>
          </p:cNvPr>
          <p:cNvPicPr>
            <a:picLocks noChangeAspect="1"/>
          </p:cNvPicPr>
          <p:nvPr/>
        </p:nvPicPr>
        <p:blipFill>
          <a:blip r:embed="rId6">
            <a:grayscl/>
          </a:blip>
          <a:stretch>
            <a:fillRect/>
          </a:stretch>
        </p:blipFill>
        <p:spPr>
          <a:xfrm>
            <a:off x="2239" y="2990164"/>
            <a:ext cx="7265671" cy="3531310"/>
          </a:xfrm>
          <a:prstGeom prst="rect">
            <a:avLst/>
          </a:prstGeom>
        </p:spPr>
      </p:pic>
      <p:sp>
        <p:nvSpPr>
          <p:cNvPr id="11" name="מלבן מעוגל 10"/>
          <p:cNvSpPr/>
          <p:nvPr/>
        </p:nvSpPr>
        <p:spPr>
          <a:xfrm rot="4329447">
            <a:off x="6503205" y="328209"/>
            <a:ext cx="5891601" cy="5891601"/>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מלבן מעוגל 1"/>
          <p:cNvSpPr/>
          <p:nvPr/>
        </p:nvSpPr>
        <p:spPr>
          <a:xfrm rot="4329447">
            <a:off x="6566525" y="53857"/>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p:cNvSpPr/>
          <p:nvPr/>
        </p:nvSpPr>
        <p:spPr>
          <a:xfrm rot="4329447">
            <a:off x="6848692" y="147757"/>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8" name="Isosceles Triangle 17">
            <a:extLst>
              <a:ext uri="{FF2B5EF4-FFF2-40B4-BE49-F238E27FC236}">
                <a16:creationId xmlns:a16="http://schemas.microsoft.com/office/drawing/2014/main" id="{4940C447-EBE6-4FB8-A771-C550AF502871}"/>
              </a:ext>
            </a:extLst>
          </p:cNvPr>
          <p:cNvSpPr/>
          <p:nvPr/>
        </p:nvSpPr>
        <p:spPr>
          <a:xfrm>
            <a:off x="0" y="3335532"/>
            <a:ext cx="2464749" cy="3716079"/>
          </a:xfrm>
          <a:prstGeom prst="triangle">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9" name="Group 18">
            <a:extLst>
              <a:ext uri="{FF2B5EF4-FFF2-40B4-BE49-F238E27FC236}">
                <a16:creationId xmlns:a16="http://schemas.microsoft.com/office/drawing/2014/main" id="{5E70D595-E801-4803-B18D-D834B842C9DA}"/>
              </a:ext>
            </a:extLst>
          </p:cNvPr>
          <p:cNvGrpSpPr/>
          <p:nvPr/>
        </p:nvGrpSpPr>
        <p:grpSpPr>
          <a:xfrm>
            <a:off x="0" y="4649750"/>
            <a:ext cx="1444009" cy="2170315"/>
            <a:chOff x="-72619" y="4590175"/>
            <a:chExt cx="1444009" cy="2170315"/>
          </a:xfrm>
        </p:grpSpPr>
        <p:sp>
          <p:nvSpPr>
            <p:cNvPr id="21" name="TextBox 20">
              <a:extLst>
                <a:ext uri="{FF2B5EF4-FFF2-40B4-BE49-F238E27FC236}">
                  <a16:creationId xmlns:a16="http://schemas.microsoft.com/office/drawing/2014/main" id="{66D1B4D4-AB9A-4A06-B049-EAFCD7F63F85}"/>
                </a:ext>
              </a:extLst>
            </p:cNvPr>
            <p:cNvSpPr txBox="1"/>
            <p:nvPr/>
          </p:nvSpPr>
          <p:spPr>
            <a:xfrm>
              <a:off x="98611" y="6506578"/>
              <a:ext cx="803425" cy="215444"/>
            </a:xfrm>
            <a:prstGeom prst="rect">
              <a:avLst/>
            </a:prstGeom>
            <a:noFill/>
          </p:spPr>
          <p:txBody>
            <a:bodyPr wrap="none" rtlCol="1">
              <a:spAutoFit/>
            </a:bodyPr>
            <a:lstStyle/>
            <a:p>
              <a:r>
                <a:rPr lang="he-IL" sz="800">
                  <a:solidFill>
                    <a:schemeClr val="bg1"/>
                  </a:solidFill>
                  <a:latin typeface="Tahoma" panose="020B0604030504040204" pitchFamily="34" charset="0"/>
                  <a:ea typeface="Tahoma" panose="020B0604030504040204" pitchFamily="34" charset="0"/>
                  <a:cs typeface="Tahoma" panose="020B0604030504040204" pitchFamily="34" charset="0"/>
                </a:rPr>
                <a:t>צילום: "מסע"</a:t>
              </a:r>
            </a:p>
          </p:txBody>
        </p:sp>
        <p:pic>
          <p:nvPicPr>
            <p:cNvPr id="22" name="Picture 21">
              <a:extLst>
                <a:ext uri="{FF2B5EF4-FFF2-40B4-BE49-F238E27FC236}">
                  <a16:creationId xmlns:a16="http://schemas.microsoft.com/office/drawing/2014/main" id="{3D49642C-36AE-4FA2-BEE2-1BF6DE66AD8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061" y="6454980"/>
              <a:ext cx="996329" cy="305510"/>
            </a:xfrm>
            <a:prstGeom prst="rect">
              <a:avLst/>
            </a:prstGeom>
          </p:spPr>
        </p:pic>
        <p:pic>
          <p:nvPicPr>
            <p:cNvPr id="23" name="Picture 4" descr="https://westeurope1-mediap.svc.ms/transform/thumbnail?provider=spo&amp;inputFormat=png&amp;cs=fFNQTw&amp;docid=https%3A%2F%2Fcet365.sharepoint.com%3A443%2F_api%2Fv2.0%2Fdrives%2Fb!2wHxPgjkP0ysVFtsv2YxNyW-o0uqA8JFuQ_YwlUQfrcd6ZYw1-vlTLKzVtdDkLVX%2Fitems%2F01GQLBMVY2TSVRJLQYBRHZYZ6G6RQST3WC%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6&amp;height=297&amp;action=Access">
              <a:extLst>
                <a:ext uri="{FF2B5EF4-FFF2-40B4-BE49-F238E27FC236}">
                  <a16:creationId xmlns:a16="http://schemas.microsoft.com/office/drawing/2014/main" id="{4DFA9EBE-D88D-41A6-BA43-81C24090068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39" t="16728" r="36226" b="19001"/>
            <a:stretch/>
          </p:blipFill>
          <p:spPr bwMode="auto">
            <a:xfrm>
              <a:off x="-72619" y="4590175"/>
              <a:ext cx="889591" cy="87930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https://westeurope1-mediap.svc.ms/transform/thumbnail?provider=spo&amp;inputFormat=png&amp;cs=fFNQTw&amp;docid=https%3A%2F%2Fcet365.sharepoint.com%3A443%2F_api%2Fv2.0%2Fdrives%2Fb!2wHxPgjkP0ysVFtsv2YxNyW-o0uqA8JFuQ_YwlUQfrcd6ZYw1-vlTLKzVtdDkLVX%2Fitems%2F01GQLBMV4Y45AL73IKCBAJKNHWMEYT2TW5%3Fversion%3DPublished&amp;access_token=eyJ0eXAiOiJKV1QiLCJhbGciOiJub25lIn0.eyJhdWQiOiIwMDAwMDAwMy0wMDAwLTBmZjEtY2UwMC0wMDAwMDAwMDAwMDAvY2V0MzY1LnNoYXJlcG9pbnQuY29tQDg5NTQ5OTI5LWMzZjQtNDcxNi04ZWY0LTBiMmQ0NzVjMmQ1MCIsImlzcyI6IjAwMDAwMDAzLTAwMDAtMGZmMS1jZTAwLTAwMDAwMDAwMDAwMCIsIm5iZiI6IjE2MTA5ODIwMDAiLCJleHAiOiIxNjExMDAzNjAwIiwiZW5kcG9pbnR1cmwiOiIzNGE5SG5vYmF5TGsxQTQ1Rnh2Y1VGWkNXckRhdHBiYWt3bnhZekZhMldRPSIsImVuZHBvaW50dXJsTGVuZ3RoIjoiMTEzIiwiaXNsb29wYmFjayI6IlRydWUiLCJ2ZXIiOiJoYXNoZWRwcm9vZnRva2VuIiwic2l0ZWlkIjoiTTJWbU1UQXhaR0l0WlRRd09DMDBZek5tTFdGak5UUXROV0kyWTJKbU5qWXpNVE0zIiwic2lnbmluX3N0YXRlIjoiW1wia21zaVwiXSIsIm5hbWVpZCI6IjAjLmZ8bWVtYmVyc2hpcHxzaGltcml0c0BjZXQuYWMuaWwiLCJuaWkiOiJtaWNyb3NvZnQuc2hhcmVwb2ludCIsImlzdXNlciI6InRydWUiLCJjYWNoZWtleSI6IjBoLmZ8bWVtYmVyc2hpcHwxMDAzMjAwMDU0ODhkNzYwQGxpdmUuY29tIiwidHQiOiIwIiwidXNlUGVyc2lzdGVudENvb2tpZSI6IjMifQ.d3o1a3Fsb3loUytUM1J5VWczc3NQK0Q2WE54TFNlRmJkRUJiQ0h5RXAyYz0&amp;encodeFailures=1&amp;srcWidth=&amp;srcHeight=&amp;width=498&amp;height=228&amp;action=Access">
              <a:extLst>
                <a:ext uri="{FF2B5EF4-FFF2-40B4-BE49-F238E27FC236}">
                  <a16:creationId xmlns:a16="http://schemas.microsoft.com/office/drawing/2014/main" id="{1DBAE475-63F4-4C1C-A304-319DEFEC7F04}"/>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526" t="30056" r="22199" b="43315"/>
            <a:stretch/>
          </p:blipFill>
          <p:spPr bwMode="auto">
            <a:xfrm>
              <a:off x="60994" y="5510295"/>
              <a:ext cx="1086258" cy="20929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DA10E769-95BF-4BF6-BA3D-46193B534248}"/>
                </a:ext>
              </a:extLst>
            </p:cNvPr>
            <p:cNvPicPr>
              <a:picLocks noChangeAspect="1"/>
            </p:cNvPicPr>
            <p:nvPr/>
          </p:nvPicPr>
          <p:blipFill>
            <a:blip r:embed="rId10"/>
            <a:stretch>
              <a:fillRect/>
            </a:stretch>
          </p:blipFill>
          <p:spPr>
            <a:xfrm>
              <a:off x="-9005" y="5860556"/>
              <a:ext cx="1081950" cy="425149"/>
            </a:xfrm>
            <a:prstGeom prst="rect">
              <a:avLst/>
            </a:prstGeom>
          </p:spPr>
        </p:pic>
      </p:grpSp>
      <p:pic>
        <p:nvPicPr>
          <p:cNvPr id="1026" name="Picture 2" descr="נווה שמיר - לגור בטבע. לחיות בעיר.">
            <a:extLst>
              <a:ext uri="{FF2B5EF4-FFF2-40B4-BE49-F238E27FC236}">
                <a16:creationId xmlns:a16="http://schemas.microsoft.com/office/drawing/2014/main" id="{41A9F566-39C1-A077-0841-7A4D54B850C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939" r="20074"/>
          <a:stretch/>
        </p:blipFill>
        <p:spPr bwMode="auto">
          <a:xfrm>
            <a:off x="1040825" y="5892509"/>
            <a:ext cx="443394" cy="523220"/>
          </a:xfrm>
          <a:prstGeom prst="rect">
            <a:avLst/>
          </a:prstGeom>
          <a:noFill/>
          <a:extLst>
            <a:ext uri="{909E8E84-426E-40DD-AFC4-6F175D3DCCD1}">
              <a14:hiddenFill xmlns:a14="http://schemas.microsoft.com/office/drawing/2010/main">
                <a:solidFill>
                  <a:srgbClr val="FFFFFF"/>
                </a:solidFill>
              </a14:hiddenFill>
            </a:ext>
          </a:extLst>
        </p:spPr>
      </p:pic>
      <p:sp>
        <p:nvSpPr>
          <p:cNvPr id="26" name="מלבן 7">
            <a:extLst>
              <a:ext uri="{FF2B5EF4-FFF2-40B4-BE49-F238E27FC236}">
                <a16:creationId xmlns:a16="http://schemas.microsoft.com/office/drawing/2014/main" id="{37B36262-A99C-AD42-044C-6D73E15B3608}"/>
              </a:ext>
            </a:extLst>
          </p:cNvPr>
          <p:cNvSpPr/>
          <p:nvPr/>
        </p:nvSpPr>
        <p:spPr>
          <a:xfrm>
            <a:off x="6477956" y="628218"/>
            <a:ext cx="5814237" cy="5180905"/>
          </a:xfrm>
          <a:prstGeom prst="rect">
            <a:avLst/>
          </a:prstGeom>
        </p:spPr>
        <p:txBody>
          <a:bodyPr wrap="square" lIns="91440" tIns="45720" rIns="91440" bIns="45720" anchor="t">
            <a:spAutoFit/>
          </a:bodyPr>
          <a:lstStyle/>
          <a:p>
            <a:pPr algn="ctr" rtl="0">
              <a:spcBef>
                <a:spcPts val="1000"/>
              </a:spcBef>
            </a:pP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Baseline Report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for the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Urban95 Program </a:t>
            </a:r>
            <a:b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br>
            <a:r>
              <a:rPr lang="en-GB" sz="4400" b="1" dirty="0">
                <a:solidFill>
                  <a:schemeClr val="bg1"/>
                </a:solidFill>
                <a:latin typeface="Segoe UI" panose="020B0502040204020203" pitchFamily="34" charset="0"/>
                <a:ea typeface="Tahoma" panose="020B0604030504040204" pitchFamily="34" charset="0"/>
                <a:cs typeface="Segoe UI" panose="020B0502040204020203" pitchFamily="34" charset="0"/>
              </a:rPr>
              <a:t>in B</a:t>
            </a:r>
            <a:r>
              <a:rPr lang="en-US" sz="4400" b="1" dirty="0" err="1">
                <a:solidFill>
                  <a:schemeClr val="bg1"/>
                </a:solidFill>
                <a:latin typeface="Segoe UI" panose="020B0502040204020203" pitchFamily="34" charset="0"/>
                <a:ea typeface="Tahoma" panose="020B0604030504040204" pitchFamily="34" charset="0"/>
                <a:cs typeface="Segoe UI" panose="020B0502040204020203" pitchFamily="34" charset="0"/>
              </a:rPr>
              <a:t>eit</a:t>
            </a: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Shemesh</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sz="4000" dirty="0">
                <a:solidFill>
                  <a:schemeClr val="bg1"/>
                </a:solidFill>
                <a:latin typeface="Segoe UI"/>
                <a:ea typeface="Tahoma"/>
                <a:cs typeface="Segoe UI"/>
              </a:rPr>
              <a:t>Status Report Prior to </a:t>
            </a:r>
            <a:r>
              <a:rPr lang="en-US" sz="4000" dirty="0">
                <a:solidFill>
                  <a:schemeClr val="bg1"/>
                </a:solidFill>
                <a:latin typeface="Segoe UI"/>
                <a:ea typeface="Tahoma"/>
                <a:cs typeface="Segoe UI"/>
              </a:rPr>
              <a:t>Intervention Implementation</a:t>
            </a:r>
            <a:endParaRPr lang="he-IL" sz="4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GB" dirty="0">
                <a:solidFill>
                  <a:schemeClr val="bg1"/>
                </a:solidFill>
                <a:latin typeface="Segoe UI"/>
                <a:ea typeface="Tahoma"/>
                <a:cs typeface="Segoe UI"/>
              </a:rPr>
              <a:t>May</a:t>
            </a:r>
            <a:r>
              <a:rPr lang="en-GB" dirty="0">
                <a:solidFill>
                  <a:schemeClr val="bg1"/>
                </a:solidFill>
                <a:highlight>
                  <a:srgbClr val="FFFF00"/>
                </a:highlight>
                <a:latin typeface="Segoe UI"/>
                <a:ea typeface="Tahoma"/>
                <a:cs typeface="Segoe UI"/>
              </a:rPr>
              <a:t> </a:t>
            </a:r>
            <a:r>
              <a:rPr lang="en-GB" dirty="0">
                <a:solidFill>
                  <a:schemeClr val="bg1"/>
                </a:solidFill>
                <a:latin typeface="Segoe UI"/>
                <a:ea typeface="Tahoma"/>
                <a:cs typeface="Segoe UI"/>
              </a:rPr>
              <a:t>2022</a:t>
            </a:r>
            <a:endParaRPr lang="he-IL" dirty="0">
              <a:solidFill>
                <a:schemeClr val="bg1"/>
              </a:solidFill>
              <a:latin typeface="Segoe UI"/>
              <a:ea typeface="Tahoma"/>
              <a:cs typeface="Segoe UI"/>
            </a:endParaRPr>
          </a:p>
        </p:txBody>
      </p:sp>
      <p:grpSp>
        <p:nvGrpSpPr>
          <p:cNvPr id="27" name="Group 26">
            <a:extLst>
              <a:ext uri="{FF2B5EF4-FFF2-40B4-BE49-F238E27FC236}">
                <a16:creationId xmlns:a16="http://schemas.microsoft.com/office/drawing/2014/main" id="{84D03AFD-BA4B-47BD-9358-C1102574F075}"/>
              </a:ext>
            </a:extLst>
          </p:cNvPr>
          <p:cNvGrpSpPr/>
          <p:nvPr/>
        </p:nvGrpSpPr>
        <p:grpSpPr>
          <a:xfrm>
            <a:off x="1879114" y="6267935"/>
            <a:ext cx="10363115" cy="594107"/>
            <a:chOff x="-116958" y="6457504"/>
            <a:chExt cx="10363115" cy="594107"/>
          </a:xfrm>
        </p:grpSpPr>
        <p:sp>
          <p:nvSpPr>
            <p:cNvPr id="28" name="Rectangle: Rounded Corners 27">
              <a:extLst>
                <a:ext uri="{FF2B5EF4-FFF2-40B4-BE49-F238E27FC236}">
                  <a16:creationId xmlns:a16="http://schemas.microsoft.com/office/drawing/2014/main" id="{E1DF3481-E3F9-40B5-B1E5-F5E4C63AC59E}"/>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9" name="Rectangle: Rounded Corners 28">
              <a:extLst>
                <a:ext uri="{FF2B5EF4-FFF2-40B4-BE49-F238E27FC236}">
                  <a16:creationId xmlns:a16="http://schemas.microsoft.com/office/drawing/2014/main" id="{38E446F3-211A-4960-BDF8-EF79A4AF8809}"/>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0" name="TextBox 29">
              <a:extLst>
                <a:ext uri="{FF2B5EF4-FFF2-40B4-BE49-F238E27FC236}">
                  <a16:creationId xmlns:a16="http://schemas.microsoft.com/office/drawing/2014/main" id="{0E2574B9-F5CA-4ACF-9D63-BA9C1916B8C6}"/>
                </a:ext>
              </a:extLst>
            </p:cNvPr>
            <p:cNvSpPr txBox="1"/>
            <p:nvPr/>
          </p:nvSpPr>
          <p:spPr>
            <a:xfrm>
              <a:off x="-78057" y="6560285"/>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r>
                <a:rPr lang="en-US" sz="1400" dirty="0">
                  <a:solidFill>
                    <a:schemeClr val="bg1">
                      <a:lumMod val="50000"/>
                    </a:schemeClr>
                  </a:solidFill>
                  <a:highlight>
                    <a:srgbClr val="FFFF00"/>
                  </a:highlight>
                  <a:latin typeface="Calibri" panose="020F0502020204030204" pitchFamily="34" charset="0"/>
                  <a:cs typeface="Calibri" panose="020F0502020204030204" pitchFamily="34" charset="0"/>
                </a:rPr>
                <a:t>.</a:t>
              </a:r>
              <a:endParaRPr lang="he-IL" sz="1400" dirty="0">
                <a:solidFill>
                  <a:schemeClr val="bg1">
                    <a:lumMod val="50000"/>
                  </a:schemeClr>
                </a:solidFill>
                <a:highlight>
                  <a:srgbClr val="FFFF00"/>
                </a:highlight>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76226130"/>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D988184-EE9E-8324-C62D-78313AD980E3}"/>
              </a:ext>
            </a:extLst>
          </p:cNvPr>
          <p:cNvSpPr/>
          <p:nvPr/>
        </p:nvSpPr>
        <p:spPr>
          <a:xfrm>
            <a:off x="6203589" y="1026966"/>
            <a:ext cx="5397159" cy="1991186"/>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About two-thirds of Haredi Israelis are pleased with the functioning of their municipality, and about half are pleased with the level of cleanliness in their area of residence. These are lower proportions than those of NHJIs. The proportion of Haredi Israelis who reported noise disturbances and air pollution was like that of NHJIs.</a:t>
            </a:r>
            <a:endParaRPr lang="he-IL" sz="1400"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E4323DF7-C8A8-34AC-E047-E0869F326CC7}"/>
              </a:ext>
            </a:extLst>
          </p:cNvPr>
          <p:cNvSpPr/>
          <p:nvPr/>
        </p:nvSpPr>
        <p:spPr>
          <a:xfrm>
            <a:off x="504834" y="4551474"/>
            <a:ext cx="5631118"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It is evident that over the years Haredi Israelis have experienced a gradual decrease in municipality &amp; environment indexes.</a:t>
            </a:r>
            <a:endParaRPr lang="he-IL" sz="1400" dirty="0">
              <a:latin typeface="Segoe UI" panose="020B0502040204020203" pitchFamily="34" charset="0"/>
              <a:cs typeface="Segoe UI" panose="020B0502040204020203" pitchFamily="34" charset="0"/>
            </a:endParaRPr>
          </a:p>
        </p:txBody>
      </p:sp>
      <p:sp>
        <p:nvSpPr>
          <p:cNvPr id="14" name="Rectangle 13">
            <a:extLst>
              <a:ext uri="{FF2B5EF4-FFF2-40B4-BE49-F238E27FC236}">
                <a16:creationId xmlns:a16="http://schemas.microsoft.com/office/drawing/2014/main" id="{9EF20E36-82F6-2F42-22FB-B299AA7AD997}"/>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5" name="TextBox 14">
            <a:extLst>
              <a:ext uri="{FF2B5EF4-FFF2-40B4-BE49-F238E27FC236}">
                <a16:creationId xmlns:a16="http://schemas.microsoft.com/office/drawing/2014/main" id="{C64AA1FE-5D2E-1D8A-A579-73857E7F5E28}"/>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 of Life Index of the Ultra-Orthodox Population in Israel – </a:t>
            </a:r>
            <a:r>
              <a:rPr lang="en-US" b="1" dirty="0">
                <a:solidFill>
                  <a:schemeClr val="bg1"/>
                </a:solidFill>
                <a:latin typeface="Tahoma" pitchFamily="34" charset="0"/>
                <a:ea typeface="Tahoma" pitchFamily="34" charset="0"/>
                <a:cs typeface="Tahoma" pitchFamily="34" charset="0"/>
              </a:rPr>
              <a:t>Municipality and the Environment*</a:t>
            </a:r>
            <a:endParaRPr lang="he-IL" b="1" dirty="0">
              <a:solidFill>
                <a:schemeClr val="bg1"/>
              </a:solidFill>
              <a:latin typeface="Tahoma" pitchFamily="34" charset="0"/>
              <a:ea typeface="Tahoma" pitchFamily="34" charset="0"/>
              <a:cs typeface="Tahoma" pitchFamily="34" charset="0"/>
            </a:endParaRPr>
          </a:p>
        </p:txBody>
      </p:sp>
      <p:pic>
        <p:nvPicPr>
          <p:cNvPr id="16" name="תמונה 10">
            <a:extLst>
              <a:ext uri="{FF2B5EF4-FFF2-40B4-BE49-F238E27FC236}">
                <a16:creationId xmlns:a16="http://schemas.microsoft.com/office/drawing/2014/main" id="{A92F8471-B01B-B254-131D-4CCA272D56AA}"/>
              </a:ext>
            </a:extLst>
          </p:cNvPr>
          <p:cNvPicPr>
            <a:picLocks noChangeAspect="1"/>
          </p:cNvPicPr>
          <p:nvPr/>
        </p:nvPicPr>
        <p:blipFill rotWithShape="1">
          <a:blip r:embed="rId3"/>
          <a:srcRect t="2383" b="-1"/>
          <a:stretch/>
        </p:blipFill>
        <p:spPr>
          <a:xfrm>
            <a:off x="6857286" y="3613283"/>
            <a:ext cx="4673840" cy="2423811"/>
          </a:xfrm>
          <a:prstGeom prst="rect">
            <a:avLst/>
          </a:prstGeom>
        </p:spPr>
      </p:pic>
      <p:sp>
        <p:nvSpPr>
          <p:cNvPr id="17" name="Rectangle 8">
            <a:extLst>
              <a:ext uri="{FF2B5EF4-FFF2-40B4-BE49-F238E27FC236}">
                <a16:creationId xmlns:a16="http://schemas.microsoft.com/office/drawing/2014/main" id="{9EE165A0-6764-D13E-50C2-6C4E8822F254}"/>
              </a:ext>
            </a:extLst>
          </p:cNvPr>
          <p:cNvSpPr/>
          <p:nvPr/>
        </p:nvSpPr>
        <p:spPr>
          <a:xfrm>
            <a:off x="6406040" y="3247454"/>
            <a:ext cx="5604661"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Municipality &amp; Environment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8" name="Rectangle 8">
            <a:extLst>
              <a:ext uri="{FF2B5EF4-FFF2-40B4-BE49-F238E27FC236}">
                <a16:creationId xmlns:a16="http://schemas.microsoft.com/office/drawing/2014/main" id="{00472475-C95D-60F3-E650-F33CF6E24735}"/>
              </a:ext>
            </a:extLst>
          </p:cNvPr>
          <p:cNvSpPr/>
          <p:nvPr/>
        </p:nvSpPr>
        <p:spPr>
          <a:xfrm>
            <a:off x="1325787" y="370974"/>
            <a:ext cx="5644040" cy="611899"/>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Municipality and the Environment Indexes</a:t>
            </a:r>
            <a:r>
              <a:rPr lang="en-US" sz="1200" dirty="0">
                <a:latin typeface="Segoe UI" panose="020B0502040204020203" pitchFamily="34" charset="0"/>
                <a:cs typeface="Segoe UI" panose="020B0502040204020203" pitchFamily="34" charset="0"/>
              </a:rPr>
              <a:t>, 2017</a:t>
            </a:r>
            <a:endParaRPr lang="he-IL" sz="1200" dirty="0">
              <a:latin typeface="Segoe UI" panose="020B0502040204020203" pitchFamily="34" charset="0"/>
              <a:cs typeface="Segoe UI" panose="020B0502040204020203" pitchFamily="34" charset="0"/>
            </a:endParaRPr>
          </a:p>
          <a:p>
            <a:pPr algn="l" rtl="0" eaLnBrk="0" fontAlgn="base" hangingPunct="0">
              <a:lnSpc>
                <a:spcPct val="150000"/>
              </a:lnSpc>
              <a:spcBef>
                <a:spcPct val="0"/>
              </a:spcBef>
              <a:spcAft>
                <a:spcPct val="0"/>
              </a:spcAft>
            </a:pPr>
            <a:endParaRPr lang="he-IL" sz="1200" dirty="0">
              <a:latin typeface="Segoe UI" panose="020B0502040204020203" pitchFamily="34" charset="0"/>
              <a:cs typeface="Segoe UI" panose="020B0502040204020203" pitchFamily="34" charset="0"/>
            </a:endParaRPr>
          </a:p>
        </p:txBody>
      </p:sp>
      <p:graphicFrame>
        <p:nvGraphicFramePr>
          <p:cNvPr id="19" name="Table 18">
            <a:extLst>
              <a:ext uri="{FF2B5EF4-FFF2-40B4-BE49-F238E27FC236}">
                <a16:creationId xmlns:a16="http://schemas.microsoft.com/office/drawing/2014/main" id="{E17D2672-29BC-1F38-9F56-B5E8417CDF33}"/>
              </a:ext>
            </a:extLst>
          </p:cNvPr>
          <p:cNvGraphicFramePr>
            <a:graphicFrameLocks noGrp="1"/>
          </p:cNvGraphicFramePr>
          <p:nvPr>
            <p:extLst>
              <p:ext uri="{D42A27DB-BD31-4B8C-83A1-F6EECF244321}">
                <p14:modId xmlns:p14="http://schemas.microsoft.com/office/powerpoint/2010/main" val="1755802187"/>
              </p:ext>
            </p:extLst>
          </p:nvPr>
        </p:nvGraphicFramePr>
        <p:xfrm>
          <a:off x="488668" y="785076"/>
          <a:ext cx="5049605" cy="3170848"/>
        </p:xfrm>
        <a:graphic>
          <a:graphicData uri="http://schemas.openxmlformats.org/drawingml/2006/table">
            <a:tbl>
              <a:tblPr firstRow="1" firstCol="1" bandRow="1"/>
              <a:tblGrid>
                <a:gridCol w="1550621">
                  <a:extLst>
                    <a:ext uri="{9D8B030D-6E8A-4147-A177-3AD203B41FA5}">
                      <a16:colId xmlns:a16="http://schemas.microsoft.com/office/drawing/2014/main" val="3809574783"/>
                    </a:ext>
                  </a:extLst>
                </a:gridCol>
                <a:gridCol w="1269315">
                  <a:extLst>
                    <a:ext uri="{9D8B030D-6E8A-4147-A177-3AD203B41FA5}">
                      <a16:colId xmlns:a16="http://schemas.microsoft.com/office/drawing/2014/main" val="1966756516"/>
                    </a:ext>
                  </a:extLst>
                </a:gridCol>
                <a:gridCol w="1633310">
                  <a:extLst>
                    <a:ext uri="{9D8B030D-6E8A-4147-A177-3AD203B41FA5}">
                      <a16:colId xmlns:a16="http://schemas.microsoft.com/office/drawing/2014/main" val="673055784"/>
                    </a:ext>
                  </a:extLst>
                </a:gridCol>
                <a:gridCol w="596359">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r>
                        <a:rPr lang="en-US" sz="1000" b="1" cap="all" dirty="0">
                          <a:effectLst/>
                          <a:latin typeface="Segoe UI" panose="020B0502040204020203" pitchFamily="34" charset="0"/>
                          <a:ea typeface="Calibri" panose="020F0502020204030204" pitchFamily="34" charset="0"/>
                          <a:cs typeface="Segoe UI" panose="020B0502040204020203" pitchFamily="34" charset="0"/>
                        </a:rPr>
                        <a:t>RATE OF THOSE…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mn-ea"/>
                          <a:cs typeface="Segoe UI" panose="020B0502040204020203" pitchFamily="34" charset="0"/>
                        </a:rPr>
                        <a:t>Orthodox</a:t>
                      </a:r>
                      <a:r>
                        <a:rPr lang="en-US" sz="1000" b="1" cap="all" dirty="0">
                          <a:effectLst/>
                          <a:highlight>
                            <a:srgbClr val="FFFF00"/>
                          </a:highlight>
                          <a:latin typeface="Segoe UI" panose="020B0502040204020203" pitchFamily="34" charset="0"/>
                          <a:ea typeface="+mn-ea"/>
                          <a:cs typeface="Segoe UI" panose="020B0502040204020203" pitchFamily="34" charset="0"/>
                        </a:rPr>
                        <a:t> Jews</a:t>
                      </a:r>
                      <a:endParaRPr lang="en-US" sz="1100" dirty="0">
                        <a:effectLst/>
                        <a:highlight>
                          <a:srgbClr val="FFFF00"/>
                        </a:highlight>
                        <a:latin typeface="Segoe UI" panose="020B0502040204020203" pitchFamily="34" charset="0"/>
                        <a:ea typeface="+mn-ea"/>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a:t>
                      </a:r>
                      <a:r>
                        <a:rPr lang="en-US" sz="1000" b="1"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 Jews</a:t>
                      </a:r>
                      <a:endParaRPr lang="en-US" sz="110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 functioning of their municipality* (2015)</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66.7</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70.7</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40.2</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 level of cleanliness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49.0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57.8</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39.4</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public transportation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58.0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57.6</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49.2</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reported being disturbed by outside noise in their apartments </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34.1</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33.0</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33.1</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marL="0" marR="0" algn="l" rtl="0">
                        <a:lnSpc>
                          <a:spcPct val="100000"/>
                        </a:lnSpc>
                        <a:spcBef>
                          <a:spcPts val="0"/>
                        </a:spcBef>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reported being disturbed by air pollution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mn-ea"/>
                          <a:cs typeface="Segoe UI" panose="020B0502040204020203" pitchFamily="34" charset="0"/>
                        </a:rPr>
                        <a:t>36.5</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33.3</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36.4</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marL="0" marR="0" algn="l" rtl="0">
                        <a:lnSpc>
                          <a:spcPct val="100000"/>
                        </a:lnSpc>
                        <a:spcBef>
                          <a:spcPts val="0"/>
                        </a:spcBef>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Municipality, Public Transport &amp; Environment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mn-ea"/>
                          <a:cs typeface="Segoe UI" panose="020B0502040204020203" pitchFamily="34" charset="0"/>
                        </a:rPr>
                        <a:t>0.48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p>
                  </a:txBody>
                  <a:tcPr marL="68580" marR="68580" marT="0" marB="0">
                    <a:lnL>
                      <a:noFill/>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0.19</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
        <p:nvSpPr>
          <p:cNvPr id="20" name="TextBox 19">
            <a:extLst>
              <a:ext uri="{FF2B5EF4-FFF2-40B4-BE49-F238E27FC236}">
                <a16:creationId xmlns:a16="http://schemas.microsoft.com/office/drawing/2014/main" id="{A69C5E56-46B5-E164-B649-C061BC5BDA4C}"/>
              </a:ext>
            </a:extLst>
          </p:cNvPr>
          <p:cNvSpPr txBox="1"/>
          <p:nvPr/>
        </p:nvSpPr>
        <p:spPr>
          <a:xfrm>
            <a:off x="7145929" y="5741647"/>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21" name="TextBox 20">
            <a:extLst>
              <a:ext uri="{FF2B5EF4-FFF2-40B4-BE49-F238E27FC236}">
                <a16:creationId xmlns:a16="http://schemas.microsoft.com/office/drawing/2014/main" id="{41A73B66-78E4-246D-F31A-16DAAC7CFC2E}"/>
              </a:ext>
            </a:extLst>
          </p:cNvPr>
          <p:cNvSpPr txBox="1"/>
          <p:nvPr/>
        </p:nvSpPr>
        <p:spPr>
          <a:xfrm>
            <a:off x="7970877" y="5740020"/>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22" name="TextBox 21">
            <a:extLst>
              <a:ext uri="{FF2B5EF4-FFF2-40B4-BE49-F238E27FC236}">
                <a16:creationId xmlns:a16="http://schemas.microsoft.com/office/drawing/2014/main" id="{9AFA928D-DA08-8173-BB62-3F49A030F5F1}"/>
              </a:ext>
            </a:extLst>
          </p:cNvPr>
          <p:cNvSpPr txBox="1"/>
          <p:nvPr/>
        </p:nvSpPr>
        <p:spPr>
          <a:xfrm>
            <a:off x="9190905" y="5793738"/>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1913229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35D577E-2900-FF8F-9DC5-6AB9F58AD07A}"/>
              </a:ext>
            </a:extLst>
          </p:cNvPr>
          <p:cNvSpPr/>
          <p:nvPr/>
        </p:nvSpPr>
        <p:spPr>
          <a:xfrm>
            <a:off x="5391150" y="523383"/>
            <a:ext cx="6800850" cy="296068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personal welfare and family life indexes were highest for Haredi Israelis compared to NHJIs and Arab Israelis. The proportion of those satisfied with life was higher among Haredi Israelis than among NHJIs. A high proportion of Haredi Israelis expect their economic situation to improve (61%). The rate of those managing to cope with their problems among Haredi Israelis is 79%, higher than among NHJIs. Additionally, the rate of those experiencing a sense of loneliness among Haredi Israelis is lower than among NHJIs. However, 37% of Haredi Israelis reported experiencing religious discrimination, much higher than among NHJIs (5%).</a:t>
            </a:r>
            <a:endParaRPr lang="he-IL" sz="1400" dirty="0">
              <a:latin typeface="Segoe UI" panose="020B0502040204020203" pitchFamily="34" charset="0"/>
              <a:cs typeface="Segoe UI" panose="020B0502040204020203" pitchFamily="34" charset="0"/>
            </a:endParaRPr>
          </a:p>
          <a:p>
            <a:pPr eaLnBrk="0" fontAlgn="base" hangingPunct="0">
              <a:lnSpc>
                <a:spcPct val="150000"/>
              </a:lnSpc>
              <a:spcBef>
                <a:spcPct val="0"/>
              </a:spcBef>
              <a:spcAft>
                <a:spcPct val="0"/>
              </a:spcAft>
            </a:pPr>
            <a:endParaRPr lang="he-IL" sz="14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AC825148-4206-D46B-E784-DB418C843E03}"/>
              </a:ext>
            </a:extLst>
          </p:cNvPr>
          <p:cNvSpPr/>
          <p:nvPr/>
        </p:nvSpPr>
        <p:spPr>
          <a:xfrm>
            <a:off x="784140" y="4574999"/>
            <a:ext cx="5342354"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index of change in personal welfare and family life indicates a continuing improvement over time.</a:t>
            </a:r>
            <a:endParaRPr lang="he-IL" sz="1400" dirty="0">
              <a:latin typeface="Segoe UI" panose="020B0502040204020203" pitchFamily="34" charset="0"/>
              <a:cs typeface="Segoe UI" panose="020B0502040204020203" pitchFamily="34" charset="0"/>
            </a:endParaRPr>
          </a:p>
        </p:txBody>
      </p:sp>
      <p:sp>
        <p:nvSpPr>
          <p:cNvPr id="13" name="Rectangle 12">
            <a:extLst>
              <a:ext uri="{FF2B5EF4-FFF2-40B4-BE49-F238E27FC236}">
                <a16:creationId xmlns:a16="http://schemas.microsoft.com/office/drawing/2014/main" id="{641E820E-3507-CCDB-5FBD-E617EF7A3762}"/>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98CD6E13-23C6-E772-0EFE-51C826B3A153}"/>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Personal Welfare and Family Life*</a:t>
            </a:r>
            <a:endParaRPr lang="he-IL" b="1" dirty="0">
              <a:solidFill>
                <a:schemeClr val="bg1"/>
              </a:solidFill>
              <a:latin typeface="Tahoma" pitchFamily="34" charset="0"/>
              <a:ea typeface="Tahoma" pitchFamily="34" charset="0"/>
              <a:cs typeface="Tahoma" pitchFamily="34" charset="0"/>
            </a:endParaRPr>
          </a:p>
        </p:txBody>
      </p:sp>
      <p:sp>
        <p:nvSpPr>
          <p:cNvPr id="15" name="Rectangle 8">
            <a:extLst>
              <a:ext uri="{FF2B5EF4-FFF2-40B4-BE49-F238E27FC236}">
                <a16:creationId xmlns:a16="http://schemas.microsoft.com/office/drawing/2014/main" id="{15FA44D7-EADF-AC21-2EFC-F9015A92D68D}"/>
              </a:ext>
            </a:extLst>
          </p:cNvPr>
          <p:cNvSpPr/>
          <p:nvPr/>
        </p:nvSpPr>
        <p:spPr>
          <a:xfrm>
            <a:off x="979867" y="675955"/>
            <a:ext cx="4350450"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Personal Welfare and Family Life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pic>
        <p:nvPicPr>
          <p:cNvPr id="16" name="תמונה 16">
            <a:extLst>
              <a:ext uri="{FF2B5EF4-FFF2-40B4-BE49-F238E27FC236}">
                <a16:creationId xmlns:a16="http://schemas.microsoft.com/office/drawing/2014/main" id="{CEDA32AE-57A4-5956-A7B4-475FBDA8BDF0}"/>
              </a:ext>
            </a:extLst>
          </p:cNvPr>
          <p:cNvPicPr>
            <a:picLocks noChangeAspect="1"/>
          </p:cNvPicPr>
          <p:nvPr/>
        </p:nvPicPr>
        <p:blipFill>
          <a:blip r:embed="rId3"/>
          <a:stretch>
            <a:fillRect/>
          </a:stretch>
        </p:blipFill>
        <p:spPr>
          <a:xfrm>
            <a:off x="6899785" y="3570599"/>
            <a:ext cx="4789897" cy="2316614"/>
          </a:xfrm>
          <a:prstGeom prst="rect">
            <a:avLst/>
          </a:prstGeom>
        </p:spPr>
      </p:pic>
      <p:sp>
        <p:nvSpPr>
          <p:cNvPr id="17" name="Rectangle 8">
            <a:extLst>
              <a:ext uri="{FF2B5EF4-FFF2-40B4-BE49-F238E27FC236}">
                <a16:creationId xmlns:a16="http://schemas.microsoft.com/office/drawing/2014/main" id="{D0186A4B-0761-7D57-81B7-57B0D4723AFF}"/>
              </a:ext>
            </a:extLst>
          </p:cNvPr>
          <p:cNvSpPr/>
          <p:nvPr/>
        </p:nvSpPr>
        <p:spPr>
          <a:xfrm>
            <a:off x="6968025" y="3220864"/>
            <a:ext cx="502966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Personal Welfare and Family Life Indexes,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96D8B719-44F8-8E8F-4BD6-2841B2461AB1}"/>
              </a:ext>
            </a:extLst>
          </p:cNvPr>
          <p:cNvSpPr txBox="1"/>
          <p:nvPr/>
        </p:nvSpPr>
        <p:spPr>
          <a:xfrm>
            <a:off x="7232060" y="5702118"/>
            <a:ext cx="655548" cy="369332"/>
          </a:xfrm>
          <a:prstGeom prst="rect">
            <a:avLst/>
          </a:prstGeom>
          <a:solidFill>
            <a:schemeClr val="bg1"/>
          </a:solidFill>
        </p:spPr>
        <p:txBody>
          <a:bodyPr wrap="square" rtlCol="1">
            <a:spAutoFit/>
          </a:bodyPr>
          <a:lstStyle/>
          <a:p>
            <a:pPr algn="l" rtl="0"/>
            <a:r>
              <a:rPr lang="en-US" sz="900" b="1" dirty="0">
                <a:highlight>
                  <a:srgbClr val="FFFF00"/>
                </a:highlight>
              </a:rPr>
              <a:t>Orthodox</a:t>
            </a:r>
            <a:r>
              <a:rPr lang="en-US" sz="900" b="1" dirty="0"/>
              <a:t> Jews</a:t>
            </a:r>
            <a:endParaRPr lang="he-IL" sz="900" b="1" dirty="0"/>
          </a:p>
        </p:txBody>
      </p:sp>
      <p:sp>
        <p:nvSpPr>
          <p:cNvPr id="19" name="TextBox 18">
            <a:extLst>
              <a:ext uri="{FF2B5EF4-FFF2-40B4-BE49-F238E27FC236}">
                <a16:creationId xmlns:a16="http://schemas.microsoft.com/office/drawing/2014/main" id="{6C3B3750-AE2B-1477-0C1E-BDD5D990B6BC}"/>
              </a:ext>
            </a:extLst>
          </p:cNvPr>
          <p:cNvSpPr txBox="1"/>
          <p:nvPr/>
        </p:nvSpPr>
        <p:spPr>
          <a:xfrm>
            <a:off x="8040008" y="5700166"/>
            <a:ext cx="907282" cy="369332"/>
          </a:xfrm>
          <a:prstGeom prst="rect">
            <a:avLst/>
          </a:prstGeom>
          <a:solidFill>
            <a:schemeClr val="bg1"/>
          </a:solidFill>
        </p:spPr>
        <p:txBody>
          <a:bodyPr wrap="square" rtlCol="1">
            <a:spAutoFit/>
          </a:bodyPr>
          <a:lstStyle/>
          <a:p>
            <a:pPr algn="l" rtl="0"/>
            <a:r>
              <a:rPr lang="en-US" sz="900" b="1" dirty="0">
                <a:highlight>
                  <a:srgbClr val="FFFF00"/>
                </a:highlight>
              </a:rPr>
              <a:t>Non-Orthodox</a:t>
            </a:r>
            <a:r>
              <a:rPr lang="en-US" sz="900" b="1" dirty="0"/>
              <a:t> Jews</a:t>
            </a:r>
            <a:endParaRPr lang="he-IL" sz="900" b="1" dirty="0"/>
          </a:p>
        </p:txBody>
      </p:sp>
      <p:sp>
        <p:nvSpPr>
          <p:cNvPr id="20" name="TextBox 19">
            <a:extLst>
              <a:ext uri="{FF2B5EF4-FFF2-40B4-BE49-F238E27FC236}">
                <a16:creationId xmlns:a16="http://schemas.microsoft.com/office/drawing/2014/main" id="{1704EE00-2670-B48B-78E2-6ADF7156C93B}"/>
              </a:ext>
            </a:extLst>
          </p:cNvPr>
          <p:cNvSpPr txBox="1"/>
          <p:nvPr/>
        </p:nvSpPr>
        <p:spPr>
          <a:xfrm>
            <a:off x="9258930" y="5760885"/>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graphicFrame>
        <p:nvGraphicFramePr>
          <p:cNvPr id="21" name="Table 20">
            <a:extLst>
              <a:ext uri="{FF2B5EF4-FFF2-40B4-BE49-F238E27FC236}">
                <a16:creationId xmlns:a16="http://schemas.microsoft.com/office/drawing/2014/main" id="{F34DABB9-9992-7888-5AD7-6F2646ADB4A3}"/>
              </a:ext>
            </a:extLst>
          </p:cNvPr>
          <p:cNvGraphicFramePr>
            <a:graphicFrameLocks noGrp="1"/>
          </p:cNvGraphicFramePr>
          <p:nvPr>
            <p:extLst>
              <p:ext uri="{D42A27DB-BD31-4B8C-83A1-F6EECF244321}">
                <p14:modId xmlns:p14="http://schemas.microsoft.com/office/powerpoint/2010/main" val="559635293"/>
              </p:ext>
            </p:extLst>
          </p:nvPr>
        </p:nvGraphicFramePr>
        <p:xfrm>
          <a:off x="367779" y="1120299"/>
          <a:ext cx="4962538" cy="2051315"/>
        </p:xfrm>
        <a:graphic>
          <a:graphicData uri="http://schemas.openxmlformats.org/drawingml/2006/table">
            <a:tbl>
              <a:tblPr firstRow="1" firstCol="1" bandRow="1"/>
              <a:tblGrid>
                <a:gridCol w="1550994">
                  <a:extLst>
                    <a:ext uri="{9D8B030D-6E8A-4147-A177-3AD203B41FA5}">
                      <a16:colId xmlns:a16="http://schemas.microsoft.com/office/drawing/2014/main" val="3809574783"/>
                    </a:ext>
                  </a:extLst>
                </a:gridCol>
                <a:gridCol w="1222111">
                  <a:extLst>
                    <a:ext uri="{9D8B030D-6E8A-4147-A177-3AD203B41FA5}">
                      <a16:colId xmlns:a16="http://schemas.microsoft.com/office/drawing/2014/main" val="1966756516"/>
                    </a:ext>
                  </a:extLst>
                </a:gridCol>
                <a:gridCol w="1578559">
                  <a:extLst>
                    <a:ext uri="{9D8B030D-6E8A-4147-A177-3AD203B41FA5}">
                      <a16:colId xmlns:a16="http://schemas.microsoft.com/office/drawing/2014/main" val="673055784"/>
                    </a:ext>
                  </a:extLst>
                </a:gridCol>
                <a:gridCol w="610874">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 Rate of those…</a:t>
                      </a:r>
                      <a:endParaRPr lang="en-US" sz="1100" b="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satisfied with life</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98.2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91.6</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75.5</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expecting their economic situation to improve in the future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60.5</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45.1</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40.4</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managing to cope with their problems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79.3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69.7</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55.7</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experiencing a sense of loneliness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10.3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22.2</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23.5</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80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experiencing religious discrimination </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36.6</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4.9</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18.0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marL="0" marR="0" lvl="0" indent="0" algn="l" defTabSz="914400" rtl="0" eaLnBrk="1" fontAlgn="auto" latinLnBrk="0" hangingPunct="1">
                        <a:lnSpc>
                          <a:spcPts val="1300"/>
                        </a:lnSpc>
                        <a:spcBef>
                          <a:spcPts val="0"/>
                        </a:spcBef>
                        <a:spcAft>
                          <a:spcPts val="1200"/>
                        </a:spcAft>
                        <a:buClrTx/>
                        <a:buSzTx/>
                        <a:buFontTx/>
                        <a:buNone/>
                        <a:tabLst/>
                        <a:defRPr/>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Welfare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0.53</a:t>
                      </a: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0.12</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Tree>
    <p:extLst>
      <p:ext uri="{BB962C8B-B14F-4D97-AF65-F5344CB8AC3E}">
        <p14:creationId xmlns:p14="http://schemas.microsoft.com/office/powerpoint/2010/main" val="3904944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054B17A-12B5-0DA8-BEDA-46FDBBBFF090}"/>
              </a:ext>
            </a:extLst>
          </p:cNvPr>
          <p:cNvSpPr/>
          <p:nvPr/>
        </p:nvSpPr>
        <p:spPr>
          <a:xfrm>
            <a:off x="5741581" y="711881"/>
            <a:ext cx="6230679" cy="231435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the community and social life indexes, Haredi Israelis had a higher score than the other groups (NHJIs and Arab Israelis). The proportion of Haredi Israelis pleased with their place of residence and their relationships with their neighbors is high (92%, 93%). Similarly, 90% of Haredi Israelis believe people of different backgrounds get along well in their area of residence (measured in 2014).</a:t>
            </a:r>
            <a:r>
              <a:rPr lang="he-IL" sz="1400" dirty="0">
                <a:latin typeface="Segoe UI" panose="020B0502040204020203" pitchFamily="34" charset="0"/>
                <a:cs typeface="Segoe UI" panose="020B0502040204020203" pitchFamily="34" charset="0"/>
              </a:rPr>
              <a:t> </a:t>
            </a:r>
            <a:r>
              <a:rPr lang="en-US" sz="1400" dirty="0">
                <a:latin typeface="Segoe UI" panose="020B0502040204020203" pitchFamily="34" charset="0"/>
                <a:cs typeface="Segoe UI" panose="020B0502040204020203" pitchFamily="34" charset="0"/>
              </a:rPr>
              <a:t>Finally, both the rates of volunteers and of contributing households are significantly higher among Haredi Israelis than among NHJIs.</a:t>
            </a:r>
            <a:endParaRPr lang="he-IL" sz="1400" dirty="0">
              <a:latin typeface="Segoe UI" panose="020B0502040204020203" pitchFamily="34" charset="0"/>
              <a:cs typeface="Segoe UI" panose="020B0502040204020203" pitchFamily="34" charset="0"/>
            </a:endParaRPr>
          </a:p>
        </p:txBody>
      </p:sp>
      <p:sp>
        <p:nvSpPr>
          <p:cNvPr id="11" name="Rectangle 10">
            <a:extLst>
              <a:ext uri="{FF2B5EF4-FFF2-40B4-BE49-F238E27FC236}">
                <a16:creationId xmlns:a16="http://schemas.microsoft.com/office/drawing/2014/main" id="{5AE3DE4A-4BF4-5C98-3485-181DD6246C91}"/>
              </a:ext>
            </a:extLst>
          </p:cNvPr>
          <p:cNvSpPr/>
          <p:nvPr/>
        </p:nvSpPr>
        <p:spPr>
          <a:xfrm>
            <a:off x="1564848" y="4475221"/>
            <a:ext cx="4687669" cy="698525"/>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 index of change in community and social life indexes among Haredi Israelis has been increasing since 2016.</a:t>
            </a:r>
          </a:p>
        </p:txBody>
      </p:sp>
      <p:sp>
        <p:nvSpPr>
          <p:cNvPr id="13" name="Rectangle 12">
            <a:extLst>
              <a:ext uri="{FF2B5EF4-FFF2-40B4-BE49-F238E27FC236}">
                <a16:creationId xmlns:a16="http://schemas.microsoft.com/office/drawing/2014/main" id="{D0B1B8C6-4341-B366-D1F1-E028B78BEEE6}"/>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32F5ABC9-F49A-4D85-8C8C-EC245C935A75}"/>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Community and Social Life*</a:t>
            </a:r>
            <a:endParaRPr lang="he-IL" b="1" dirty="0">
              <a:solidFill>
                <a:schemeClr val="bg1"/>
              </a:solidFill>
              <a:latin typeface="Tahoma" pitchFamily="34" charset="0"/>
              <a:ea typeface="Tahoma" pitchFamily="34" charset="0"/>
              <a:cs typeface="Tahoma" pitchFamily="34" charset="0"/>
            </a:endParaRPr>
          </a:p>
        </p:txBody>
      </p:sp>
      <p:sp>
        <p:nvSpPr>
          <p:cNvPr id="15" name="Rectangle 8">
            <a:extLst>
              <a:ext uri="{FF2B5EF4-FFF2-40B4-BE49-F238E27FC236}">
                <a16:creationId xmlns:a16="http://schemas.microsoft.com/office/drawing/2014/main" id="{41C12F02-0A33-4543-F9F3-13BE9DD428B4}"/>
              </a:ext>
            </a:extLst>
          </p:cNvPr>
          <p:cNvSpPr/>
          <p:nvPr/>
        </p:nvSpPr>
        <p:spPr>
          <a:xfrm>
            <a:off x="1136007" y="477057"/>
            <a:ext cx="4136625"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Community Life Indexes</a:t>
            </a:r>
            <a:r>
              <a:rPr lang="en-US" sz="1200" dirty="0">
                <a:latin typeface="Segoe UI" panose="020B0502040204020203" pitchFamily="34" charset="0"/>
                <a:cs typeface="Segoe UI" panose="020B0502040204020203" pitchFamily="34" charset="0"/>
              </a:rPr>
              <a:t> for 2017</a:t>
            </a:r>
            <a:endParaRPr lang="he-IL" sz="1200" dirty="0">
              <a:latin typeface="Segoe UI" panose="020B0502040204020203" pitchFamily="34" charset="0"/>
              <a:cs typeface="Segoe UI" panose="020B0502040204020203" pitchFamily="34" charset="0"/>
            </a:endParaRPr>
          </a:p>
        </p:txBody>
      </p:sp>
      <p:pic>
        <p:nvPicPr>
          <p:cNvPr id="16" name="תמונה 5">
            <a:extLst>
              <a:ext uri="{FF2B5EF4-FFF2-40B4-BE49-F238E27FC236}">
                <a16:creationId xmlns:a16="http://schemas.microsoft.com/office/drawing/2014/main" id="{683DF7F3-E708-29FF-3EF8-93364E0A68D6}"/>
              </a:ext>
            </a:extLst>
          </p:cNvPr>
          <p:cNvPicPr>
            <a:picLocks noChangeAspect="1"/>
          </p:cNvPicPr>
          <p:nvPr/>
        </p:nvPicPr>
        <p:blipFill>
          <a:blip r:embed="rId4"/>
          <a:stretch>
            <a:fillRect/>
          </a:stretch>
        </p:blipFill>
        <p:spPr>
          <a:xfrm>
            <a:off x="6943255" y="3660757"/>
            <a:ext cx="4781841" cy="2161844"/>
          </a:xfrm>
          <a:prstGeom prst="rect">
            <a:avLst/>
          </a:prstGeom>
        </p:spPr>
      </p:pic>
      <p:sp>
        <p:nvSpPr>
          <p:cNvPr id="17" name="Rectangle 8">
            <a:extLst>
              <a:ext uri="{FF2B5EF4-FFF2-40B4-BE49-F238E27FC236}">
                <a16:creationId xmlns:a16="http://schemas.microsoft.com/office/drawing/2014/main" id="{888F5E8C-540E-0090-C567-BF8F6E6B2241}"/>
              </a:ext>
            </a:extLst>
          </p:cNvPr>
          <p:cNvSpPr/>
          <p:nvPr/>
        </p:nvSpPr>
        <p:spPr>
          <a:xfrm>
            <a:off x="7588471" y="3351189"/>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Community Life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8" name="TextBox 17">
            <a:extLst>
              <a:ext uri="{FF2B5EF4-FFF2-40B4-BE49-F238E27FC236}">
                <a16:creationId xmlns:a16="http://schemas.microsoft.com/office/drawing/2014/main" id="{36E20EEF-6CC0-51EF-5D69-3A882D662732}"/>
              </a:ext>
            </a:extLst>
          </p:cNvPr>
          <p:cNvSpPr txBox="1"/>
          <p:nvPr/>
        </p:nvSpPr>
        <p:spPr>
          <a:xfrm>
            <a:off x="7302099" y="557659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9" name="TextBox 18">
            <a:extLst>
              <a:ext uri="{FF2B5EF4-FFF2-40B4-BE49-F238E27FC236}">
                <a16:creationId xmlns:a16="http://schemas.microsoft.com/office/drawing/2014/main" id="{9B76E69A-E6FF-379F-7046-5EB4A71F09FF}"/>
              </a:ext>
            </a:extLst>
          </p:cNvPr>
          <p:cNvSpPr txBox="1"/>
          <p:nvPr/>
        </p:nvSpPr>
        <p:spPr>
          <a:xfrm>
            <a:off x="8091941" y="557464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a:t>
            </a:r>
            <a:r>
              <a:rPr lang="en-US" sz="900" b="1" dirty="0"/>
              <a:t> Jews</a:t>
            </a:r>
            <a:endParaRPr lang="he-IL" sz="900" b="1" dirty="0"/>
          </a:p>
        </p:txBody>
      </p:sp>
      <p:sp>
        <p:nvSpPr>
          <p:cNvPr id="20" name="TextBox 19">
            <a:extLst>
              <a:ext uri="{FF2B5EF4-FFF2-40B4-BE49-F238E27FC236}">
                <a16:creationId xmlns:a16="http://schemas.microsoft.com/office/drawing/2014/main" id="{5ED12C2B-7B7E-ECB3-223E-CF8180C9EEF2}"/>
              </a:ext>
            </a:extLst>
          </p:cNvPr>
          <p:cNvSpPr txBox="1"/>
          <p:nvPr/>
        </p:nvSpPr>
        <p:spPr>
          <a:xfrm>
            <a:off x="9328969" y="5628690"/>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graphicFrame>
        <p:nvGraphicFramePr>
          <p:cNvPr id="21" name="Table 20">
            <a:extLst>
              <a:ext uri="{FF2B5EF4-FFF2-40B4-BE49-F238E27FC236}">
                <a16:creationId xmlns:a16="http://schemas.microsoft.com/office/drawing/2014/main" id="{A8C24D18-B459-6D6E-AAF3-FCDD5A252DC3}"/>
              </a:ext>
            </a:extLst>
          </p:cNvPr>
          <p:cNvGraphicFramePr>
            <a:graphicFrameLocks noGrp="1"/>
          </p:cNvGraphicFramePr>
          <p:nvPr>
            <p:extLst>
              <p:ext uri="{D42A27DB-BD31-4B8C-83A1-F6EECF244321}">
                <p14:modId xmlns:p14="http://schemas.microsoft.com/office/powerpoint/2010/main" val="2028898591"/>
              </p:ext>
            </p:extLst>
          </p:nvPr>
        </p:nvGraphicFramePr>
        <p:xfrm>
          <a:off x="336890" y="811957"/>
          <a:ext cx="4935742" cy="2378368"/>
        </p:xfrm>
        <a:graphic>
          <a:graphicData uri="http://schemas.openxmlformats.org/drawingml/2006/table">
            <a:tbl>
              <a:tblPr firstRow="1" firstCol="1" bandRow="1"/>
              <a:tblGrid>
                <a:gridCol w="1540693">
                  <a:extLst>
                    <a:ext uri="{9D8B030D-6E8A-4147-A177-3AD203B41FA5}">
                      <a16:colId xmlns:a16="http://schemas.microsoft.com/office/drawing/2014/main" val="3809574783"/>
                    </a:ext>
                  </a:extLst>
                </a:gridCol>
                <a:gridCol w="1231271">
                  <a:extLst>
                    <a:ext uri="{9D8B030D-6E8A-4147-A177-3AD203B41FA5}">
                      <a16:colId xmlns:a16="http://schemas.microsoft.com/office/drawing/2014/main" val="1966756516"/>
                    </a:ext>
                  </a:extLst>
                </a:gridCol>
                <a:gridCol w="1584356">
                  <a:extLst>
                    <a:ext uri="{9D8B030D-6E8A-4147-A177-3AD203B41FA5}">
                      <a16:colId xmlns:a16="http://schemas.microsoft.com/office/drawing/2014/main" val="673055784"/>
                    </a:ext>
                  </a:extLst>
                </a:gridCol>
                <a:gridCol w="579422">
                  <a:extLst>
                    <a:ext uri="{9D8B030D-6E8A-4147-A177-3AD203B41FA5}">
                      <a16:colId xmlns:a16="http://schemas.microsoft.com/office/drawing/2014/main" val="1961311432"/>
                    </a:ext>
                  </a:extLst>
                </a:gridCol>
              </a:tblGrid>
              <a:tr h="153328">
                <a:tc>
                  <a:txBody>
                    <a:bodyPr/>
                    <a:lstStyle/>
                    <a:p>
                      <a:pPr algn="l" rtl="0">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r>
                        <a:rPr lang="en-US" sz="1000" b="1" cap="all" dirty="0">
                          <a:effectLst/>
                          <a:latin typeface="Segoe UI" panose="020B0502040204020203" pitchFamily="34" charset="0"/>
                          <a:ea typeface="Calibri" panose="020F0502020204030204" pitchFamily="34" charset="0"/>
                          <a:cs typeface="Segoe UI" panose="020B0502040204020203" pitchFamily="34" charset="0"/>
                        </a:rPr>
                        <a:t>RATE OF THOSE…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Orthodox Jews</a:t>
                      </a:r>
                      <a:endParaRPr lang="en-US" sz="1100" strike="sngStrike"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 Jews</a:t>
                      </a:r>
                      <a:endParaRPr lang="en-US" sz="1100" strike="sngStrike"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a:t>
                      </a: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 with their place of residence</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92.2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87.1</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69.2</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pleased with their relationships with their neighbors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93.0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86.4</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88.0</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believe people of different backgrounds get along well in their area of residence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90.2</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91.5</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61.6</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who volunteer</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38.3</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22.5</a:t>
                      </a:r>
                    </a:p>
                  </a:txBody>
                  <a:tcPr marL="68580" marR="68580" marT="0" marB="0">
                    <a:lnL>
                      <a:noFill/>
                    </a:lnL>
                    <a:lnR>
                      <a:noFill/>
                    </a:lnR>
                    <a:lnT>
                      <a:noFill/>
                    </a:lnT>
                    <a:lnB>
                      <a:noFill/>
                    </a:lnB>
                    <a:solidFill>
                      <a:schemeClr val="bg1"/>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contributing households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75.8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27.0</a:t>
                      </a:r>
                    </a:p>
                  </a:txBody>
                  <a:tcPr marL="68580" marR="68580" marT="0" marB="0">
                    <a:lnL>
                      <a:noFill/>
                    </a:lnL>
                    <a:lnR>
                      <a:noFill/>
                    </a:lnR>
                    <a:lnT>
                      <a:noFill/>
                    </a:lnT>
                    <a:lnB>
                      <a:noFill/>
                    </a:lnB>
                    <a:solidFill>
                      <a:srgbClr val="F2F2F2"/>
                    </a:solidFill>
                  </a:tcPr>
                </a:tc>
                <a:tc>
                  <a:txBody>
                    <a:bodyPr/>
                    <a:lstStyle/>
                    <a:p>
                      <a:pPr algn="ctr">
                        <a:lnSpc>
                          <a:spcPct val="100000"/>
                        </a:lnSpc>
                        <a:spcAft>
                          <a:spcPts val="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algn="l" rtl="0">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Community and Social Life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0.51</a:t>
                      </a:r>
                    </a:p>
                  </a:txBody>
                  <a:tcPr marL="68580" marR="68580" marT="0" marB="0">
                    <a:lnL>
                      <a:noFill/>
                    </a:lnL>
                    <a:lnR>
                      <a:noFill/>
                    </a:lnR>
                    <a:lnT>
                      <a:noFill/>
                    </a:lnT>
                    <a:lnB>
                      <a:noFill/>
                    </a:lnB>
                    <a:solidFill>
                      <a:srgbClr val="FFEEB7"/>
                    </a:solidFill>
                  </a:tcPr>
                </a:tc>
                <a:tc>
                  <a:txBody>
                    <a:bodyPr/>
                    <a:lstStyle/>
                    <a:p>
                      <a:pPr algn="ctr">
                        <a:lnSpc>
                          <a:spcPct val="100000"/>
                        </a:lnSpc>
                        <a:spcAft>
                          <a:spcPts val="0"/>
                        </a:spcAft>
                      </a:pPr>
                      <a:r>
                        <a:rPr lang="en-US" sz="900" b="1"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0.05</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Tree>
    <p:extLst>
      <p:ext uri="{BB962C8B-B14F-4D97-AF65-F5344CB8AC3E}">
        <p14:creationId xmlns:p14="http://schemas.microsoft.com/office/powerpoint/2010/main" val="1592805958"/>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33E06D-3D64-BC2B-9AF2-AEBA18546A18}"/>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dirty="0">
                <a:solidFill>
                  <a:schemeClr val="bg1"/>
                </a:solidFill>
                <a:latin typeface="Tahoma" pitchFamily="34" charset="0"/>
                <a:ea typeface="Tahoma" pitchFamily="34" charset="0"/>
                <a:cs typeface="Tahoma" pitchFamily="34" charset="0"/>
              </a:rPr>
              <a:t>The Quality-of-Life Index of the Ultra-Orthodox Population in Israel – </a:t>
            </a:r>
            <a:r>
              <a:rPr lang="en-US" sz="2400" b="1" dirty="0">
                <a:solidFill>
                  <a:schemeClr val="bg1"/>
                </a:solidFill>
                <a:latin typeface="Tahoma" pitchFamily="34" charset="0"/>
                <a:ea typeface="Tahoma" pitchFamily="34" charset="0"/>
                <a:cs typeface="Tahoma" pitchFamily="34" charset="0"/>
              </a:rPr>
              <a:t>Health*</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B903D5A8-D64D-D64F-1C01-316063927219}"/>
              </a:ext>
            </a:extLst>
          </p:cNvPr>
          <p:cNvSpPr/>
          <p:nvPr/>
        </p:nvSpPr>
        <p:spPr>
          <a:xfrm>
            <a:off x="6096000" y="1021381"/>
            <a:ext cx="5471115" cy="231435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In 2017, 94% of Haredi Israelis evaluated their health as good, a higher proportion than that of NHJIs. Haredi Israelis were similarly better off than NHJIs regarding the proportion of people with BMI over 25, of households with supplemental or private health insurance, and of people who have foregone medical care due to financial difficulties. Moreover, it is evident that the rate of Haredi Israelis who smoke is 50% lower than that of NHJIs.</a:t>
            </a:r>
            <a:endParaRPr lang="he-IL" sz="1400" dirty="0">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6BD2635E-1BCD-4647-E579-20669253BF0D}"/>
              </a:ext>
            </a:extLst>
          </p:cNvPr>
          <p:cNvSpPr/>
          <p:nvPr/>
        </p:nvSpPr>
        <p:spPr>
          <a:xfrm>
            <a:off x="6526084" y="337407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Health Indexes,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65A51D83-2DBC-FB7D-72E1-35C28687AF15}"/>
              </a:ext>
            </a:extLst>
          </p:cNvPr>
          <p:cNvSpPr/>
          <p:nvPr/>
        </p:nvSpPr>
        <p:spPr>
          <a:xfrm>
            <a:off x="500947" y="631365"/>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Health Indexes (Relative Index)</a:t>
            </a:r>
            <a:r>
              <a:rPr lang="en-US" sz="1200" dirty="0">
                <a:latin typeface="Segoe UI" panose="020B0502040204020203" pitchFamily="34" charset="0"/>
                <a:cs typeface="Segoe UI" panose="020B0502040204020203" pitchFamily="34" charset="0"/>
              </a:rPr>
              <a:t>, 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09D65CB6-5C07-CEA2-99AE-6C091147AC41}"/>
              </a:ext>
            </a:extLst>
          </p:cNvPr>
          <p:cNvSpPr/>
          <p:nvPr/>
        </p:nvSpPr>
        <p:spPr>
          <a:xfrm>
            <a:off x="1093680" y="4460103"/>
            <a:ext cx="4572238" cy="698525"/>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There has been no significant change in the health indexes among Haredi Israelis in recent years.</a:t>
            </a:r>
          </a:p>
        </p:txBody>
      </p:sp>
      <p:pic>
        <p:nvPicPr>
          <p:cNvPr id="11" name="תמונה 4" descr="תמונה שמכילה שולחן&#10;&#10;התיאור נוצר באופן אוטומטי">
            <a:extLst>
              <a:ext uri="{FF2B5EF4-FFF2-40B4-BE49-F238E27FC236}">
                <a16:creationId xmlns:a16="http://schemas.microsoft.com/office/drawing/2014/main" id="{8126B7D4-C599-9D42-B609-3F52E1F39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466" y="966265"/>
            <a:ext cx="5307452" cy="2256512"/>
          </a:xfrm>
          <a:prstGeom prst="rect">
            <a:avLst/>
          </a:prstGeom>
        </p:spPr>
      </p:pic>
      <p:pic>
        <p:nvPicPr>
          <p:cNvPr id="12" name="תמונה 6">
            <a:extLst>
              <a:ext uri="{FF2B5EF4-FFF2-40B4-BE49-F238E27FC236}">
                <a16:creationId xmlns:a16="http://schemas.microsoft.com/office/drawing/2014/main" id="{5CDA2783-2743-456E-3AD6-E5D06ADB0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843" y="3724178"/>
            <a:ext cx="4428744" cy="2200268"/>
          </a:xfrm>
          <a:prstGeom prst="rect">
            <a:avLst/>
          </a:prstGeom>
        </p:spPr>
      </p:pic>
      <p:sp>
        <p:nvSpPr>
          <p:cNvPr id="13" name="Rectangle 12">
            <a:extLst>
              <a:ext uri="{FF2B5EF4-FFF2-40B4-BE49-F238E27FC236}">
                <a16:creationId xmlns:a16="http://schemas.microsoft.com/office/drawing/2014/main" id="{67162CC9-3E11-90A9-BC15-A5B5BFF61195}"/>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25730656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9CA922-F727-A328-B81B-6960927C8624}"/>
              </a:ext>
            </a:extLst>
          </p:cNvPr>
          <p:cNvSpPr txBox="1"/>
          <p:nvPr/>
        </p:nvSpPr>
        <p:spPr>
          <a:xfrm>
            <a:off x="2692" y="-29730"/>
            <a:ext cx="12192000" cy="461665"/>
          </a:xfrm>
          <a:prstGeom prst="rect">
            <a:avLst/>
          </a:prstGeom>
          <a:solidFill>
            <a:srgbClr val="36636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rPr>
              <a:t>Safety in Public Space and the Home Among Haredi Israeli Children</a:t>
            </a:r>
            <a:endParaRPr kumimoji="0" lang="he-IL" sz="2400" b="1"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sp>
        <p:nvSpPr>
          <p:cNvPr id="6" name="Rectangle 8">
            <a:extLst>
              <a:ext uri="{FF2B5EF4-FFF2-40B4-BE49-F238E27FC236}">
                <a16:creationId xmlns:a16="http://schemas.microsoft.com/office/drawing/2014/main" id="{497EBE61-2AC9-DE20-5B7B-F80C104AB240}"/>
              </a:ext>
            </a:extLst>
          </p:cNvPr>
          <p:cNvSpPr/>
          <p:nvPr/>
        </p:nvSpPr>
        <p:spPr>
          <a:xfrm>
            <a:off x="-1" y="795346"/>
            <a:ext cx="8810625" cy="334900"/>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Distribution of </a:t>
            </a:r>
            <a:r>
              <a:rPr lang="en-US" sz="1200" b="1" dirty="0">
                <a:solidFill>
                  <a:prstClr val="black"/>
                </a:solidFill>
                <a:latin typeface="Segoe UI" panose="020B0502040204020203" pitchFamily="34" charset="0"/>
                <a:cs typeface="Segoe UI" panose="020B0502040204020203" pitchFamily="34" charset="0"/>
              </a:rPr>
              <a:t>Child Mortality Cases from Unintentional Injuries, by Sector among Jewish Israelis, </a:t>
            </a:r>
            <a:r>
              <a:rPr lang="en-US" sz="1200" dirty="0">
                <a:solidFill>
                  <a:prstClr val="black"/>
                </a:solidFill>
                <a:latin typeface="Segoe UI" panose="020B0502040204020203" pitchFamily="34" charset="0"/>
                <a:cs typeface="Segoe UI" panose="020B0502040204020203" pitchFamily="34" charset="0"/>
              </a:rPr>
              <a:t>2017-2021</a:t>
            </a:r>
            <a:endParaRPr kumimoji="0" lang="he-IL" sz="120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7" name="Rectangle 8">
            <a:extLst>
              <a:ext uri="{FF2B5EF4-FFF2-40B4-BE49-F238E27FC236}">
                <a16:creationId xmlns:a16="http://schemas.microsoft.com/office/drawing/2014/main" id="{D91A006D-63C0-14ED-CA16-26BFEFE19F13}"/>
              </a:ext>
            </a:extLst>
          </p:cNvPr>
          <p:cNvSpPr/>
          <p:nvPr/>
        </p:nvSpPr>
        <p:spPr>
          <a:xfrm>
            <a:off x="246859" y="3406192"/>
            <a:ext cx="6694132" cy="611899"/>
          </a:xfrm>
          <a:prstGeom prst="rect">
            <a:avLst/>
          </a:prstGeom>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lang="en-US" sz="1200" b="1" dirty="0">
                <a:solidFill>
                  <a:prstClr val="black"/>
                </a:solidFill>
                <a:latin typeface="Segoe UI" panose="020B0502040204020203" pitchFamily="34" charset="0"/>
                <a:cs typeface="Segoe UI" panose="020B0502040204020203" pitchFamily="34" charset="0"/>
              </a:rPr>
              <a:t>Distribution of Child Mortality Cases from Unintentional Injuries, by Injury Location and Sector among Jewish Israelis, </a:t>
            </a:r>
            <a:r>
              <a:rPr lang="en-US" sz="1200" dirty="0">
                <a:solidFill>
                  <a:prstClr val="black"/>
                </a:solidFill>
                <a:latin typeface="Segoe UI" panose="020B0502040204020203" pitchFamily="34" charset="0"/>
                <a:cs typeface="Segoe UI" panose="020B0502040204020203" pitchFamily="34" charset="0"/>
              </a:rPr>
              <a:t>2017-2021</a:t>
            </a:r>
            <a:endParaRPr lang="he-IL" sz="1200" dirty="0">
              <a:solidFill>
                <a:prstClr val="black"/>
              </a:solidFill>
              <a:latin typeface="Segoe UI" panose="020B0502040204020203" pitchFamily="34" charset="0"/>
              <a:cs typeface="Segoe UI" panose="020B0502040204020203" pitchFamily="34" charset="0"/>
            </a:endParaRPr>
          </a:p>
        </p:txBody>
      </p:sp>
      <p:pic>
        <p:nvPicPr>
          <p:cNvPr id="8" name="תמונה 6">
            <a:extLst>
              <a:ext uri="{FF2B5EF4-FFF2-40B4-BE49-F238E27FC236}">
                <a16:creationId xmlns:a16="http://schemas.microsoft.com/office/drawing/2014/main" id="{6B458DAF-B8B9-38E6-BBB2-3CE121F1E434}"/>
              </a:ext>
            </a:extLst>
          </p:cNvPr>
          <p:cNvPicPr>
            <a:picLocks noChangeAspect="1"/>
          </p:cNvPicPr>
          <p:nvPr/>
        </p:nvPicPr>
        <p:blipFill>
          <a:blip r:embed="rId3"/>
          <a:stretch>
            <a:fillRect/>
          </a:stretch>
        </p:blipFill>
        <p:spPr>
          <a:xfrm>
            <a:off x="637734" y="1178441"/>
            <a:ext cx="5827802" cy="2000353"/>
          </a:xfrm>
          <a:prstGeom prst="rect">
            <a:avLst/>
          </a:prstGeom>
        </p:spPr>
      </p:pic>
      <p:sp>
        <p:nvSpPr>
          <p:cNvPr id="9" name="Rectangle 16">
            <a:extLst>
              <a:ext uri="{FF2B5EF4-FFF2-40B4-BE49-F238E27FC236}">
                <a16:creationId xmlns:a16="http://schemas.microsoft.com/office/drawing/2014/main" id="{FBCB753E-4089-BE3A-94FA-3558D5AF712B}"/>
              </a:ext>
            </a:extLst>
          </p:cNvPr>
          <p:cNvSpPr>
            <a:spLocks noChangeArrowheads="1"/>
          </p:cNvSpPr>
          <p:nvPr/>
        </p:nvSpPr>
        <p:spPr bwMode="auto">
          <a:xfrm>
            <a:off x="0" y="6211283"/>
            <a:ext cx="637698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a:t>
            </a:r>
            <a:r>
              <a:rPr lang="en-US" altLang="he-IL" sz="1000" dirty="0" err="1">
                <a:latin typeface="Segoe UI" panose="020B0502040204020203" pitchFamily="34" charset="0"/>
                <a:ea typeface="Calibri" panose="020F0502020204030204" pitchFamily="34" charset="0"/>
                <a:cs typeface="Segoe UI" panose="020B0502040204020203" pitchFamily="34" charset="0"/>
              </a:rPr>
              <a:t>Beterem</a:t>
            </a:r>
            <a:r>
              <a:rPr lang="en-US" altLang="he-IL" sz="1000" dirty="0">
                <a:latin typeface="Segoe UI" panose="020B0502040204020203" pitchFamily="34" charset="0"/>
                <a:ea typeface="Calibri" panose="020F0502020204030204" pitchFamily="34" charset="0"/>
                <a:cs typeface="Segoe UI" panose="020B0502040204020203" pitchFamily="34" charset="0"/>
              </a:rPr>
              <a:t> – Report on Child Mortality from Unintentional Injury for 2021. January 2022</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0" name="תמונה 9">
            <a:extLst>
              <a:ext uri="{FF2B5EF4-FFF2-40B4-BE49-F238E27FC236}">
                <a16:creationId xmlns:a16="http://schemas.microsoft.com/office/drawing/2014/main" id="{70B64E6B-6401-4AD5-9317-FF5D78C6DAB4}"/>
              </a:ext>
            </a:extLst>
          </p:cNvPr>
          <p:cNvPicPr>
            <a:picLocks noChangeAspect="1"/>
          </p:cNvPicPr>
          <p:nvPr/>
        </p:nvPicPr>
        <p:blipFill>
          <a:blip r:embed="rId4"/>
          <a:stretch>
            <a:fillRect/>
          </a:stretch>
        </p:blipFill>
        <p:spPr>
          <a:xfrm>
            <a:off x="553890" y="4043639"/>
            <a:ext cx="5911646" cy="1949299"/>
          </a:xfrm>
          <a:prstGeom prst="rect">
            <a:avLst/>
          </a:prstGeom>
        </p:spPr>
      </p:pic>
      <p:sp>
        <p:nvSpPr>
          <p:cNvPr id="11" name="Rectangle 10">
            <a:extLst>
              <a:ext uri="{FF2B5EF4-FFF2-40B4-BE49-F238E27FC236}">
                <a16:creationId xmlns:a16="http://schemas.microsoft.com/office/drawing/2014/main" id="{A7C741D5-F993-E0AA-CE59-F2422CE58546}"/>
              </a:ext>
            </a:extLst>
          </p:cNvPr>
          <p:cNvSpPr/>
          <p:nvPr/>
        </p:nvSpPr>
        <p:spPr>
          <a:xfrm>
            <a:off x="6544971" y="1379967"/>
            <a:ext cx="5093139" cy="4253344"/>
          </a:xfrm>
          <a:prstGeom prst="rect">
            <a:avLst/>
          </a:prstGeom>
        </p:spPr>
        <p:txBody>
          <a:bodyPr wrap="square">
            <a:spAutoFit/>
          </a:bodyPr>
          <a:lstStyle/>
          <a:p>
            <a:pPr marR="0" lvl="0" algn="l" defTabSz="914400" rtl="0" eaLnBrk="0" fontAlgn="base" latinLnBrk="0" hangingPunct="0">
              <a:lnSpc>
                <a:spcPct val="150000"/>
              </a:lnSpc>
              <a:spcBef>
                <a:spcPct val="0"/>
              </a:spcBef>
              <a:spcAft>
                <a:spcPct val="0"/>
              </a:spcAft>
              <a:buClrTx/>
              <a:buSzTx/>
              <a:tabLst/>
            </a:pPr>
            <a:r>
              <a:rPr lang="en-US" sz="1400" dirty="0">
                <a:latin typeface="Segoe UI" panose="020B0502040204020203" pitchFamily="34" charset="0"/>
                <a:cs typeface="Segoe UI" panose="020B0502040204020203" pitchFamily="34" charset="0"/>
              </a:rPr>
              <a:t>During the past five years, the rate of child mortality from unintentional </a:t>
            </a:r>
            <a:r>
              <a:rPr lang="en-US" sz="1400" dirty="0" err="1">
                <a:latin typeface="Segoe UI" panose="020B0502040204020203" pitchFamily="34" charset="0"/>
                <a:cs typeface="Segoe UI" panose="020B0502040204020203" pitchFamily="34" charset="0"/>
              </a:rPr>
              <a:t>injories</a:t>
            </a:r>
            <a:r>
              <a:rPr lang="en-US" sz="1400" dirty="0">
                <a:latin typeface="Segoe UI" panose="020B0502040204020203" pitchFamily="34" charset="0"/>
                <a:cs typeface="Segoe UI" panose="020B0502040204020203" pitchFamily="34" charset="0"/>
              </a:rPr>
              <a:t> is 1.4 times higher among Haredi children than among NHJI children: 3.6 cases per 100,000, compared to 2.5 cases per 100,000, accordingly.</a:t>
            </a: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L="285750" marR="0" lvl="0" indent="-285750" defTabSz="914400" eaLnBrk="0" fontAlgn="base" latinLnBrk="0" hangingPunct="0">
              <a:lnSpc>
                <a:spcPct val="150000"/>
              </a:lnSpc>
              <a:spcBef>
                <a:spcPct val="0"/>
              </a:spcBef>
              <a:spcAft>
                <a:spcPct val="0"/>
              </a:spcAft>
              <a:buClrTx/>
              <a:buSzTx/>
              <a:buFont typeface="Wingdings" panose="05000000000000000000" pitchFamily="2" charset="2"/>
              <a:buChar char="§"/>
              <a:tabLst/>
            </a:pPr>
            <a:endParaRPr lang="he-IL" sz="1400" dirty="0">
              <a:latin typeface="Segoe UI" panose="020B0502040204020203" pitchFamily="34" charset="0"/>
              <a:cs typeface="Segoe UI" panose="020B0502040204020203" pitchFamily="34" charset="0"/>
            </a:endParaRPr>
          </a:p>
          <a:p>
            <a:pPr marR="0" lvl="0" defTabSz="914400" eaLnBrk="0" fontAlgn="base" latinLnBrk="0" hangingPunct="0">
              <a:lnSpc>
                <a:spcPct val="150000"/>
              </a:lnSpc>
              <a:spcBef>
                <a:spcPct val="0"/>
              </a:spcBef>
              <a:spcAft>
                <a:spcPct val="0"/>
              </a:spcAft>
              <a:buClrTx/>
              <a:buSzTx/>
              <a:tabLst/>
            </a:pPr>
            <a:endParaRPr lang="he-IL" sz="1400" dirty="0">
              <a:latin typeface="Segoe UI" panose="020B0502040204020203" pitchFamily="34" charset="0"/>
              <a:cs typeface="Segoe UI" panose="020B0502040204020203" pitchFamily="34" charset="0"/>
            </a:endParaRPr>
          </a:p>
          <a:p>
            <a:pPr marR="0" lvl="0" algn="l" defTabSz="914400" rtl="0" eaLnBrk="0" fontAlgn="base" latinLnBrk="0" hangingPunct="0">
              <a:lnSpc>
                <a:spcPct val="150000"/>
              </a:lnSpc>
              <a:spcBef>
                <a:spcPct val="0"/>
              </a:spcBef>
              <a:spcAft>
                <a:spcPct val="0"/>
              </a:spcAft>
              <a:buClrTx/>
              <a:buSzTx/>
              <a:tabLst/>
            </a:pPr>
            <a:r>
              <a:rPr lang="en-US" sz="1400" dirty="0">
                <a:latin typeface="Segoe UI" panose="020B0502040204020203" pitchFamily="34" charset="0"/>
                <a:cs typeface="Segoe UI" panose="020B0502040204020203" pitchFamily="34" charset="0"/>
              </a:rPr>
              <a:t>The relative weight of road accidents is lower among Haredi children (25%) than NHJI children (49%).</a:t>
            </a:r>
            <a:br>
              <a:rPr lang="en-US" sz="1400" dirty="0">
                <a:latin typeface="Segoe UI" panose="020B0502040204020203" pitchFamily="34" charset="0"/>
                <a:cs typeface="Segoe UI" panose="020B0502040204020203" pitchFamily="34" charset="0"/>
              </a:rPr>
            </a:br>
            <a:r>
              <a:rPr lang="en-US" sz="1400" dirty="0">
                <a:latin typeface="Segoe UI" panose="020B0502040204020203" pitchFamily="34" charset="0"/>
                <a:cs typeface="Segoe UI" panose="020B0502040204020203" pitchFamily="34" charset="0"/>
              </a:rPr>
              <a:t>However, </a:t>
            </a:r>
            <a:r>
              <a:rPr lang="en-US" sz="1400" b="1" dirty="0">
                <a:latin typeface="Segoe UI" panose="020B0502040204020203" pitchFamily="34" charset="0"/>
                <a:cs typeface="Segoe UI" panose="020B0502040204020203" pitchFamily="34" charset="0"/>
              </a:rPr>
              <a:t>30% of Haredi child mortality cases occur in the home and public space</a:t>
            </a:r>
            <a:r>
              <a:rPr lang="en-US" sz="1400" dirty="0">
                <a:latin typeface="Segoe UI" panose="020B0502040204020203" pitchFamily="34" charset="0"/>
                <a:cs typeface="Segoe UI" panose="020B0502040204020203" pitchFamily="34" charset="0"/>
              </a:rPr>
              <a:t>, which is higher than among NHJI children (22%).</a:t>
            </a:r>
            <a:endParaRPr lang="he-IL" altLang="he-IL"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221901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1">
            <a:extLst>
              <a:ext uri="{FF2B5EF4-FFF2-40B4-BE49-F238E27FC236}">
                <a16:creationId xmlns:a16="http://schemas.microsoft.com/office/drawing/2014/main" id="{C48D1D32-6BAD-C548-1031-D456D9299C4D}"/>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15</a:t>
            </a:fld>
            <a:endParaRPr/>
          </a:p>
        </p:txBody>
      </p:sp>
      <p:sp>
        <p:nvSpPr>
          <p:cNvPr id="6" name="TextBox 5">
            <a:extLst>
              <a:ext uri="{FF2B5EF4-FFF2-40B4-BE49-F238E27FC236}">
                <a16:creationId xmlns:a16="http://schemas.microsoft.com/office/drawing/2014/main" id="{2FD951A4-9331-58DF-3C44-B5FBE77D93BF}"/>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Programs to Promote Early Childhood among Haredi Israelis</a:t>
            </a:r>
            <a:endParaRPr lang="he-IL" sz="24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1C581CAD-2AA0-5453-1E23-140B0FE2A602}"/>
              </a:ext>
            </a:extLst>
          </p:cNvPr>
          <p:cNvSpPr/>
          <p:nvPr/>
        </p:nvSpPr>
        <p:spPr>
          <a:xfrm>
            <a:off x="3892550" y="583236"/>
            <a:ext cx="8299450" cy="4766882"/>
          </a:xfrm>
          <a:prstGeom prst="rect">
            <a:avLst/>
          </a:prstGeom>
        </p:spPr>
        <p:txBody>
          <a:bodyPr wrap="square">
            <a:spAutoFit/>
          </a:bodyPr>
          <a:lstStyle/>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Interventions to promote child development necessitate adaptation of programs to the social and cultural context in which the operate. Therefore, it is necessary to understand the social and cultural characteristics of Haredi society. The groups that make up Haredi society have shared characteristics: reliance on rabbis in all fields of life, including children’s education; life in closed communities; developed community mechanisms, including mechanisms of mutual assistance and support for the poor; significant use of Yiddish, and of internal dialects and linguistic codes; division within Haredi society into subgroups with their own separate educational institutions; gender-based dress codes and behavioral norms; and segregation between men and women in various fields of life.</a:t>
            </a:r>
            <a:endParaRPr lang="he-IL" sz="1200" dirty="0">
              <a:latin typeface="Segoe UI" panose="020B0502040204020203" pitchFamily="34" charset="0"/>
              <a:cs typeface="Segoe UI" panose="020B0502040204020203" pitchFamily="34" charset="0"/>
            </a:endParaRP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200" dirty="0">
                <a:latin typeface="Segoe UI" panose="020B0502040204020203" pitchFamily="34" charset="0"/>
                <a:cs typeface="Segoe UI" panose="020B0502040204020203" pitchFamily="34" charset="0"/>
              </a:rPr>
              <a:t>Examples of interventions in the Haredi education system:</a:t>
            </a:r>
            <a:endParaRPr lang="he-IL" sz="1600" dirty="0">
              <a:latin typeface="Calibri" panose="020F0502020204030204" pitchFamily="34" charset="0"/>
              <a:ea typeface="Calibri" panose="020F0502020204030204" pitchFamily="34" charset="0"/>
              <a:cs typeface="David" panose="020E0502060401010101" pitchFamily="34" charset="-79"/>
            </a:endParaRPr>
          </a:p>
          <a:p>
            <a:pPr marL="285750" indent="-285750" algn="l" rtl="0" eaLnBrk="0" fontAlgn="base" hangingPunct="0">
              <a:lnSpc>
                <a:spcPct val="150000"/>
              </a:lnSpc>
              <a:spcBef>
                <a:spcPct val="0"/>
              </a:spcBef>
              <a:spcAft>
                <a:spcPct val="0"/>
              </a:spcAft>
              <a:buFont typeface="Wingdings" panose="05000000000000000000" pitchFamily="2" charset="2"/>
              <a:buChar char="ü"/>
            </a:pPr>
            <a:r>
              <a:rPr lang="en-US" sz="1200" dirty="0">
                <a:latin typeface="Segoe UI" panose="020B0502040204020203" pitchFamily="34" charset="0"/>
                <a:cs typeface="Segoe UI" panose="020B0502040204020203" pitchFamily="34" charset="0"/>
              </a:rPr>
              <a:t>The “active courtyard” intervention operated as part of the </a:t>
            </a:r>
            <a:r>
              <a:rPr lang="en-US" sz="1200" b="1" dirty="0">
                <a:latin typeface="Segoe UI" panose="020B0502040204020203" pitchFamily="34" charset="0"/>
                <a:cs typeface="Segoe UI" panose="020B0502040204020203" pitchFamily="34" charset="0"/>
              </a:rPr>
              <a:t>National Program for At-Risk Children and Youth</a:t>
            </a:r>
            <a:r>
              <a:rPr lang="en-US" sz="1200" dirty="0">
                <a:latin typeface="Segoe UI" panose="020B0502040204020203" pitchFamily="34" charset="0"/>
                <a:cs typeface="Segoe UI" panose="020B0502040204020203" pitchFamily="34" charset="0"/>
              </a:rPr>
              <a:t>. It aimed to enable early intervention among children suffering from developmental challenges. The program included training for preschool teachers and other teachers to increase their awareness and ability to identify children expressing developmental challenges and refer them to further treatment.</a:t>
            </a:r>
          </a:p>
          <a:p>
            <a:pPr marL="285750" indent="-285750" algn="l" rtl="0" eaLnBrk="0" fontAlgn="base" hangingPunct="0">
              <a:lnSpc>
                <a:spcPct val="150000"/>
              </a:lnSpc>
              <a:spcBef>
                <a:spcPct val="0"/>
              </a:spcBef>
              <a:spcAft>
                <a:spcPct val="0"/>
              </a:spcAft>
              <a:buFont typeface="Wingdings" panose="05000000000000000000" pitchFamily="2" charset="2"/>
              <a:buChar char="ü"/>
            </a:pPr>
            <a:r>
              <a:rPr lang="en-US" sz="1200" dirty="0">
                <a:latin typeface="Segoe UI" panose="020B0502040204020203" pitchFamily="34" charset="0"/>
                <a:cs typeface="Segoe UI" panose="020B0502040204020203" pitchFamily="34" charset="0"/>
              </a:rPr>
              <a:t>As part of the </a:t>
            </a:r>
            <a:r>
              <a:rPr lang="en-US" sz="1200" b="1" dirty="0">
                <a:latin typeface="Segoe UI" panose="020B0502040204020203" pitchFamily="34" charset="0"/>
                <a:cs typeface="Segoe UI" panose="020B0502040204020203" pitchFamily="34" charset="0"/>
              </a:rPr>
              <a:t>Program for Developing Language Skills Among Preschoolers,</a:t>
            </a:r>
            <a:r>
              <a:rPr lang="en-US" sz="1200" dirty="0">
                <a:latin typeface="Segoe UI" panose="020B0502040204020203" pitchFamily="34" charset="0"/>
                <a:cs typeface="Segoe UI" panose="020B0502040204020203" pitchFamily="34" charset="0"/>
              </a:rPr>
              <a:t> an intervention operated aimed at influencing the linguistic environment in the classroom to promote an atmosphere of discussion, to create opportunities for broader discussions, and to build vocabulary through mediated instruction. The intervention included training for teachers and preschool teachers with a special emphasis on cultural and linguistic adaptation for the target population in Haredi society.</a:t>
            </a:r>
            <a:endParaRPr lang="he-IL" sz="1200"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8AA02DFC-C162-268E-A05C-DC5513FC922F}"/>
              </a:ext>
            </a:extLst>
          </p:cNvPr>
          <p:cNvSpPr>
            <a:spLocks noChangeArrowheads="1"/>
          </p:cNvSpPr>
          <p:nvPr/>
        </p:nvSpPr>
        <p:spPr bwMode="auto">
          <a:xfrm>
            <a:off x="3664005" y="6098895"/>
            <a:ext cx="645110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Evaluation of Programs Aimed at Promoting Early Childhood Education: Literature Review, Center for Educational Technology, April 2016</a:t>
            </a:r>
            <a:endParaRPr lang="he-IL" altLang="he-IL" sz="1000" dirty="0">
              <a:latin typeface="Segoe UI" panose="020B0502040204020203" pitchFamily="34" charset="0"/>
              <a:cs typeface="Segoe UI" panose="020B0502040204020203" pitchFamily="34" charset="0"/>
            </a:endParaRPr>
          </a:p>
        </p:txBody>
      </p:sp>
      <p:pic>
        <p:nvPicPr>
          <p:cNvPr id="9" name="Picture 2" descr="פרזנטציה בריבוע | המרגישונים - פרזנטציה בריבוע">
            <a:extLst>
              <a:ext uri="{FF2B5EF4-FFF2-40B4-BE49-F238E27FC236}">
                <a16:creationId xmlns:a16="http://schemas.microsoft.com/office/drawing/2014/main" id="{612BE9AA-607C-7685-473D-E790146B0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00" y="3412727"/>
            <a:ext cx="3517416" cy="23110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החברה החרדית">
            <a:extLst>
              <a:ext uri="{FF2B5EF4-FFF2-40B4-BE49-F238E27FC236}">
                <a16:creationId xmlns:a16="http://schemas.microsoft.com/office/drawing/2014/main" id="{3380D1BB-BF8A-6578-8A07-A004F1EF7F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00" y="700030"/>
            <a:ext cx="3517415" cy="2383597"/>
          </a:xfrm>
          <a:prstGeom prst="rect">
            <a:avLst/>
          </a:prstGeom>
          <a:noFill/>
          <a:extLst>
            <a:ext uri="{909E8E84-426E-40DD-AFC4-6F175D3DCCD1}">
              <a14:hiddenFill xmlns:a14="http://schemas.microsoft.com/office/drawing/2010/main">
                <a:solidFill>
                  <a:srgbClr val="FFFFFF"/>
                </a:solidFill>
              </a14:hiddenFill>
            </a:ext>
          </a:extLst>
        </p:spPr>
      </p:pic>
      <p:sp>
        <p:nvSpPr>
          <p:cNvPr id="11" name="תיבת טקסט 1">
            <a:extLst>
              <a:ext uri="{FF2B5EF4-FFF2-40B4-BE49-F238E27FC236}">
                <a16:creationId xmlns:a16="http://schemas.microsoft.com/office/drawing/2014/main" id="{6126BA0A-DDDB-E671-E0E3-9970F49A4A3A}"/>
              </a:ext>
            </a:extLst>
          </p:cNvPr>
          <p:cNvSpPr txBox="1"/>
          <p:nvPr/>
        </p:nvSpPr>
        <p:spPr>
          <a:xfrm>
            <a:off x="909861" y="3029172"/>
            <a:ext cx="2861954" cy="246221"/>
          </a:xfrm>
          <a:prstGeom prst="rect">
            <a:avLst/>
          </a:prstGeom>
          <a:noFill/>
        </p:spPr>
        <p:txBody>
          <a:bodyPr wrap="square" rtlCol="1">
            <a:spAutoFit/>
          </a:bodyPr>
          <a:lstStyle/>
          <a:p>
            <a:pPr algn="l" rtl="0"/>
            <a:r>
              <a:rPr lang="en-US" altLang="he-IL" sz="1000" dirty="0">
                <a:latin typeface="Segoe UI" panose="020B0502040204020203" pitchFamily="34" charset="0"/>
                <a:ea typeface="Calibri" panose="020F0502020204030204" pitchFamily="34" charset="0"/>
                <a:cs typeface="Segoe UI" panose="020B0502040204020203" pitchFamily="34" charset="0"/>
              </a:rPr>
              <a:t>The Haredi Institute for Public Affairs </a:t>
            </a:r>
            <a:endParaRPr lang="he-IL" altLang="he-IL" sz="1000" dirty="0">
              <a:latin typeface="Segoe UI" panose="020B0502040204020203" pitchFamily="34" charset="0"/>
              <a:cs typeface="Segoe UI" panose="020B0502040204020203" pitchFamily="34" charset="0"/>
            </a:endParaRPr>
          </a:p>
        </p:txBody>
      </p:sp>
      <p:sp>
        <p:nvSpPr>
          <p:cNvPr id="12" name="תיבת טקסט 13">
            <a:extLst>
              <a:ext uri="{FF2B5EF4-FFF2-40B4-BE49-F238E27FC236}">
                <a16:creationId xmlns:a16="http://schemas.microsoft.com/office/drawing/2014/main" id="{D168B007-CE65-092F-9C57-940227DC310D}"/>
              </a:ext>
            </a:extLst>
          </p:cNvPr>
          <p:cNvSpPr txBox="1"/>
          <p:nvPr/>
        </p:nvSpPr>
        <p:spPr>
          <a:xfrm>
            <a:off x="909862" y="5731303"/>
            <a:ext cx="2861954" cy="338554"/>
          </a:xfrm>
          <a:prstGeom prst="rect">
            <a:avLst/>
          </a:prstGeom>
          <a:noFill/>
        </p:spPr>
        <p:txBody>
          <a:bodyPr wrap="square" rtlCol="1">
            <a:spAutoFit/>
          </a:bodyPr>
          <a:lstStyle/>
          <a:p>
            <a:pPr algn="l" rtl="0"/>
            <a:r>
              <a:rPr lang="en-US" sz="800" dirty="0"/>
              <a:t>CET – The Center for Educational Technology</a:t>
            </a:r>
            <a:br>
              <a:rPr lang="en-US" sz="800" dirty="0"/>
            </a:br>
            <a:r>
              <a:rPr lang="en-US" sz="800" dirty="0"/>
              <a:t>The Israel Teachers’ Union Fund for Professional Advancement</a:t>
            </a:r>
          </a:p>
        </p:txBody>
      </p:sp>
    </p:spTree>
    <p:extLst>
      <p:ext uri="{BB962C8B-B14F-4D97-AF65-F5344CB8AC3E}">
        <p14:creationId xmlns:p14="http://schemas.microsoft.com/office/powerpoint/2010/main" val="4004740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6AB2B1-45A6-6025-DFCF-9A8824C493DE}"/>
              </a:ext>
            </a:extLst>
          </p:cNvPr>
          <p:cNvSpPr txBox="1"/>
          <p:nvPr/>
        </p:nvSpPr>
        <p:spPr>
          <a:xfrm>
            <a:off x="0" y="-5646"/>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Socioeconomic Status</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D40639D3-1F98-DFBE-9F77-687DB86A95AC}"/>
              </a:ext>
            </a:extLst>
          </p:cNvPr>
          <p:cNvSpPr>
            <a:spLocks noChangeArrowheads="1"/>
          </p:cNvSpPr>
          <p:nvPr/>
        </p:nvSpPr>
        <p:spPr bwMode="auto">
          <a:xfrm>
            <a:off x="5201418" y="5783914"/>
            <a:ext cx="636720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Mapping of Human Capital in Beit Shemesh. Eitan Regev, </a:t>
            </a:r>
            <a:r>
              <a:rPr lang="en-US" altLang="he-IL" sz="1000" dirty="0" err="1">
                <a:latin typeface="Segoe UI" panose="020B0502040204020203" pitchFamily="34" charset="0"/>
                <a:ea typeface="Calibri" panose="020F0502020204030204" pitchFamily="34" charset="0"/>
                <a:cs typeface="Segoe UI" panose="020B0502040204020203" pitchFamily="34" charset="0"/>
              </a:rPr>
              <a:t>Itzik</a:t>
            </a:r>
            <a:r>
              <a:rPr lang="en-US" altLang="he-IL" sz="1000" dirty="0">
                <a:latin typeface="Segoe UI" panose="020B0502040204020203" pitchFamily="34" charset="0"/>
                <a:ea typeface="Calibri" panose="020F0502020204030204" pitchFamily="34" charset="0"/>
                <a:cs typeface="Segoe UI" panose="020B0502040204020203" pitchFamily="34" charset="0"/>
              </a:rPr>
              <a:t> Crombie, and Shani </a:t>
            </a:r>
            <a:r>
              <a:rPr lang="en-US" altLang="he-IL" sz="1000" dirty="0" err="1">
                <a:latin typeface="Segoe UI" panose="020B0502040204020203" pitchFamily="34" charset="0"/>
                <a:ea typeface="Calibri" panose="020F0502020204030204" pitchFamily="34" charset="0"/>
                <a:cs typeface="Segoe UI" panose="020B0502040204020203" pitchFamily="34" charset="0"/>
              </a:rPr>
              <a:t>Zusman</a:t>
            </a:r>
            <a:r>
              <a:rPr lang="en-US" altLang="he-IL" sz="1000" dirty="0">
                <a:latin typeface="Segoe UI" panose="020B0502040204020203" pitchFamily="34" charset="0"/>
                <a:ea typeface="Calibri" panose="020F0502020204030204" pitchFamily="34" charset="0"/>
                <a:cs typeface="Segoe UI" panose="020B0502040204020203" pitchFamily="34" charset="0"/>
              </a:rPr>
              <a:t>-Efrati. The Haredi Institute for Public Affairs and Beit Shemesh Municipality. October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7" name="Table 6">
            <a:extLst>
              <a:ext uri="{FF2B5EF4-FFF2-40B4-BE49-F238E27FC236}">
                <a16:creationId xmlns:a16="http://schemas.microsoft.com/office/drawing/2014/main" id="{CEF7C880-CB02-6A82-700E-888D6D42CAB7}"/>
              </a:ext>
            </a:extLst>
          </p:cNvPr>
          <p:cNvGraphicFramePr>
            <a:graphicFrameLocks noGrp="1"/>
          </p:cNvGraphicFramePr>
          <p:nvPr>
            <p:extLst>
              <p:ext uri="{D42A27DB-BD31-4B8C-83A1-F6EECF244321}">
                <p14:modId xmlns:p14="http://schemas.microsoft.com/office/powerpoint/2010/main" val="477306611"/>
              </p:ext>
            </p:extLst>
          </p:nvPr>
        </p:nvGraphicFramePr>
        <p:xfrm>
          <a:off x="4933950" y="1045151"/>
          <a:ext cx="7162799" cy="4031847"/>
        </p:xfrm>
        <a:graphic>
          <a:graphicData uri="http://schemas.openxmlformats.org/drawingml/2006/table">
            <a:tbl>
              <a:tblPr rtl="1" firstRow="1" bandRow="1">
                <a:tableStyleId>{5940675A-B579-460E-94D1-54222C63F5DA}</a:tableStyleId>
              </a:tblPr>
              <a:tblGrid>
                <a:gridCol w="2799488">
                  <a:extLst>
                    <a:ext uri="{9D8B030D-6E8A-4147-A177-3AD203B41FA5}">
                      <a16:colId xmlns:a16="http://schemas.microsoft.com/office/drawing/2014/main" val="3675287082"/>
                    </a:ext>
                  </a:extLst>
                </a:gridCol>
                <a:gridCol w="1767826">
                  <a:extLst>
                    <a:ext uri="{9D8B030D-6E8A-4147-A177-3AD203B41FA5}">
                      <a16:colId xmlns:a16="http://schemas.microsoft.com/office/drawing/2014/main" val="3709993030"/>
                    </a:ext>
                  </a:extLst>
                </a:gridCol>
                <a:gridCol w="2595485">
                  <a:extLst>
                    <a:ext uri="{9D8B030D-6E8A-4147-A177-3AD203B41FA5}">
                      <a16:colId xmlns:a16="http://schemas.microsoft.com/office/drawing/2014/main" val="2535749957"/>
                    </a:ext>
                  </a:extLst>
                </a:gridCol>
              </a:tblGrid>
              <a:tr h="1164011">
                <a:tc>
                  <a: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600" kern="1200" noProof="0" dirty="0">
                          <a:solidFill>
                            <a:srgbClr val="36636F"/>
                          </a:solidFill>
                          <a:latin typeface="Segoe UI" panose="020B0502040204020203" pitchFamily="34" charset="0"/>
                          <a:ea typeface="+mn-ea"/>
                          <a:cs typeface="Segoe UI" panose="020B0502040204020203" pitchFamily="34" charset="0"/>
                        </a:rPr>
                        <a:t>Municipal jurisdiction</a:t>
                      </a:r>
                    </a:p>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he-IL" altLang="he-IL" sz="1600" b="1" kern="1200" noProof="0" dirty="0">
                          <a:solidFill>
                            <a:srgbClr val="36636F"/>
                          </a:solidFill>
                          <a:latin typeface="Segoe UI" panose="020B0502040204020203" pitchFamily="34" charset="0"/>
                          <a:ea typeface="+mn-ea"/>
                          <a:cs typeface="Segoe UI" panose="020B0502040204020203" pitchFamily="34" charset="0"/>
                        </a:rPr>
                        <a:t>38,670</a:t>
                      </a:r>
                      <a:r>
                        <a:rPr lang="en-US" altLang="he-IL" sz="1600" b="1" kern="1200" noProof="0" dirty="0">
                          <a:solidFill>
                            <a:srgbClr val="36636F"/>
                          </a:solidFill>
                          <a:latin typeface="Segoe UI" panose="020B0502040204020203" pitchFamily="34" charset="0"/>
                          <a:ea typeface="+mn-ea"/>
                          <a:cs typeface="Segoe UI" panose="020B0502040204020203" pitchFamily="34" charset="0"/>
                        </a:rPr>
                        <a:t> dunam (9555.5651 acres)</a:t>
                      </a:r>
                      <a:endParaRPr lang="en-US" altLang="he-IL" sz="1600" kern="1200" noProof="0" dirty="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0" fontAlgn="base" latinLnBrk="0" hangingPunct="0">
                        <a:lnSpc>
                          <a:spcPct val="100000"/>
                        </a:lnSpc>
                        <a:spcBef>
                          <a:spcPts val="0"/>
                        </a:spcBef>
                        <a:spcAft>
                          <a:spcPct val="0"/>
                        </a:spcAft>
                        <a:buClrTx/>
                        <a:buSzTx/>
                        <a:buFont typeface="Arial" panose="020B0604020202020204" pitchFamily="34" charset="0"/>
                        <a:buNone/>
                        <a:tabLst/>
                        <a:defRPr/>
                      </a:pPr>
                      <a:r>
                        <a:rPr lang="en-US" altLang="he-IL" sz="1800" b="1" kern="1200" noProof="0" dirty="0">
                          <a:solidFill>
                            <a:srgbClr val="36636F"/>
                          </a:solidFill>
                          <a:latin typeface="Segoe UI" panose="020B0502040204020203" pitchFamily="34" charset="0"/>
                          <a:ea typeface="+mn-ea"/>
                          <a:cs typeface="Segoe UI" panose="020B0502040204020203" pitchFamily="34" charset="0"/>
                        </a:rPr>
                        <a:t>132,544</a:t>
                      </a:r>
                      <a:br>
                        <a:rPr lang="en-US" altLang="he-IL" sz="1800" b="1" kern="1200" noProof="0" dirty="0">
                          <a:solidFill>
                            <a:srgbClr val="36636F"/>
                          </a:solidFill>
                          <a:latin typeface="Segoe UI" panose="020B0502040204020203" pitchFamily="34" charset="0"/>
                          <a:ea typeface="+mn-ea"/>
                          <a:cs typeface="Segoe UI" panose="020B0502040204020203" pitchFamily="34" charset="0"/>
                        </a:rPr>
                      </a:br>
                      <a:r>
                        <a:rPr lang="en-US" altLang="he-IL" sz="1800" b="0" kern="1200" noProof="0" dirty="0">
                          <a:solidFill>
                            <a:srgbClr val="36636F"/>
                          </a:solidFill>
                          <a:latin typeface="Segoe UI" panose="020B0502040204020203" pitchFamily="34" charset="0"/>
                          <a:ea typeface="+mn-ea"/>
                          <a:cs typeface="Segoe UI" panose="020B0502040204020203" pitchFamily="34" charset="0"/>
                        </a:rPr>
                        <a:t>residents (as of 2020)</a:t>
                      </a:r>
                      <a:endParaRPr lang="en-US" altLang="he-IL" sz="1800" b="1" kern="1200" noProof="0" dirty="0">
                        <a:solidFill>
                          <a:srgbClr val="36636F"/>
                        </a:solidFill>
                        <a:latin typeface="Segoe UI" panose="020B0502040204020203" pitchFamily="34" charset="0"/>
                        <a:ea typeface="+mn-ea"/>
                        <a:cs typeface="Segoe UI" panose="020B0502040204020203" pitchFamily="34" charset="0"/>
                      </a:endParaRPr>
                    </a:p>
                    <a:p>
                      <a:pPr marL="0" marR="0" lvl="0" indent="0" algn="r" defTabSz="914400" rtl="1" eaLnBrk="0" fontAlgn="base" latinLnBrk="0" hangingPunct="0">
                        <a:lnSpc>
                          <a:spcPct val="100000"/>
                        </a:lnSpc>
                        <a:spcBef>
                          <a:spcPts val="0"/>
                        </a:spcBef>
                        <a:spcAft>
                          <a:spcPct val="0"/>
                        </a:spcAft>
                        <a:buClrTx/>
                        <a:buSzTx/>
                        <a:buFont typeface="Arial" panose="020B0604020202020204" pitchFamily="34" charset="0"/>
                        <a:buNone/>
                        <a:tabLst/>
                        <a:defRPr/>
                      </a:pPr>
                      <a:endParaRPr lang="he-IL"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36636F"/>
                          </a:solidFill>
                          <a:latin typeface="Segoe UI" panose="020B0502040204020203" pitchFamily="34" charset="0"/>
                          <a:ea typeface="+mn-ea"/>
                          <a:cs typeface="Segoe UI" panose="020B0502040204020203" pitchFamily="34" charset="0"/>
                        </a:rPr>
                        <a:t>23,061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kern="1200" dirty="0">
                          <a:solidFill>
                            <a:srgbClr val="36636F"/>
                          </a:solidFill>
                          <a:latin typeface="Segoe UI" panose="020B0502040204020203" pitchFamily="34" charset="0"/>
                          <a:ea typeface="+mn-ea"/>
                          <a:cs typeface="Segoe UI" panose="020B0502040204020203" pitchFamily="34" charset="0"/>
                        </a:rPr>
                        <a:t>children aged 0-4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36636F"/>
                          </a:solidFill>
                          <a:latin typeface="Segoe UI" panose="020B0502040204020203" pitchFamily="34" charset="0"/>
                          <a:ea typeface="+mn-ea"/>
                          <a:cs typeface="Segoe UI" panose="020B0502040204020203" pitchFamily="34" charset="0"/>
                        </a:rPr>
                        <a:t>52%</a:t>
                      </a:r>
                      <a:r>
                        <a:rPr lang="en-US" sz="1800" b="0" kern="1200" dirty="0">
                          <a:solidFill>
                            <a:srgbClr val="36636F"/>
                          </a:solidFill>
                          <a:latin typeface="Segoe UI" panose="020B0502040204020203" pitchFamily="34" charset="0"/>
                          <a:ea typeface="+mn-ea"/>
                          <a:cs typeface="Segoe UI" panose="020B0502040204020203" pitchFamily="34" charset="0"/>
                        </a:rPr>
                        <a:t> of the population are children aged 0-12</a:t>
                      </a:r>
                      <a:endParaRPr lang="en-US" sz="1800" b="1" kern="1200" dirty="0">
                        <a:solidFill>
                          <a:srgbClr val="36636F"/>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55945531"/>
                  </a:ext>
                </a:extLst>
              </a:tr>
              <a:tr h="110576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Beit Shemesh is in</a:t>
                      </a:r>
                      <a:br>
                        <a:rPr lang="en-US" altLang="he-IL" sz="1600" dirty="0">
                          <a:solidFill>
                            <a:srgbClr val="36636F"/>
                          </a:solidFill>
                          <a:latin typeface="Segoe UI" panose="020B0502040204020203" pitchFamily="34" charset="0"/>
                          <a:cs typeface="Segoe UI" panose="020B0502040204020203" pitchFamily="34" charset="0"/>
                        </a:rPr>
                      </a:br>
                      <a:r>
                        <a:rPr lang="en-US" altLang="he-IL" sz="1600" b="1" dirty="0">
                          <a:solidFill>
                            <a:srgbClr val="36636F"/>
                          </a:solidFill>
                          <a:latin typeface="Segoe UI" panose="020B0502040204020203" pitchFamily="34" charset="0"/>
                          <a:cs typeface="Segoe UI" panose="020B0502040204020203" pitchFamily="34" charset="0"/>
                        </a:rPr>
                        <a:t>Socioeconomic Cluster 2 </a:t>
                      </a:r>
                      <a:r>
                        <a:rPr lang="en-US" altLang="he-IL" sz="1600" b="0" dirty="0">
                          <a:solidFill>
                            <a:srgbClr val="36636F"/>
                          </a:solidFill>
                          <a:latin typeface="Segoe UI" panose="020B0502040204020203" pitchFamily="34" charset="0"/>
                          <a:cs typeface="Segoe UI" panose="020B0502040204020203" pitchFamily="34" charset="0"/>
                        </a:rPr>
                        <a:t>(2017)</a:t>
                      </a:r>
                      <a:endParaRPr lang="en-US"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Average # of persons per family: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b="1" dirty="0">
                          <a:solidFill>
                            <a:srgbClr val="36636F"/>
                          </a:solidFill>
                          <a:latin typeface="Segoe UI" panose="020B0502040204020203" pitchFamily="34" charset="0"/>
                          <a:cs typeface="Segoe UI" panose="020B0502040204020203" pitchFamily="34" charset="0"/>
                        </a:rPr>
                        <a:t>5.04</a:t>
                      </a:r>
                      <a:r>
                        <a:rPr lang="en-US" altLang="he-IL" sz="1600" b="0" dirty="0">
                          <a:solidFill>
                            <a:srgbClr val="36636F"/>
                          </a:solidFill>
                          <a:latin typeface="Segoe UI" panose="020B0502040204020203" pitchFamily="34" charset="0"/>
                          <a:cs typeface="Segoe UI" panose="020B0502040204020203" pitchFamily="34" charset="0"/>
                        </a:rPr>
                        <a:t> (2019)</a:t>
                      </a:r>
                      <a:endParaRPr lang="en-US" altLang="he-IL" sz="1600" b="1"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Annual population growth rate: </a:t>
                      </a:r>
                      <a:r>
                        <a:rPr lang="en-US" altLang="he-IL" sz="1600" b="1" dirty="0">
                          <a:solidFill>
                            <a:srgbClr val="36636F"/>
                          </a:solidFill>
                          <a:latin typeface="Segoe UI" panose="020B0502040204020203" pitchFamily="34" charset="0"/>
                          <a:cs typeface="Segoe UI" panose="020B0502040204020203" pitchFamily="34" charset="0"/>
                        </a:rPr>
                        <a:t>7.1%</a:t>
                      </a:r>
                      <a:endParaRPr lang="en-US" altLang="he-IL" sz="1600" dirty="0">
                        <a:solidFill>
                          <a:srgbClr val="36636F"/>
                        </a:solidFill>
                        <a:latin typeface="Segoe UI" panose="020B0502040204020203"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3964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0" kern="1200" dirty="0">
                          <a:solidFill>
                            <a:srgbClr val="36636F"/>
                          </a:solidFill>
                          <a:latin typeface="Segoe UI" panose="020B0502040204020203" pitchFamily="34" charset="0"/>
                          <a:ea typeface="+mn-ea"/>
                          <a:cs typeface="Segoe UI" panose="020B0502040204020203" pitchFamily="34" charset="0"/>
                        </a:rPr>
                        <a:t>The employment rate is </a:t>
                      </a:r>
                      <a:r>
                        <a:rPr lang="en-US" altLang="he-IL" sz="1800" b="1" kern="1200" dirty="0">
                          <a:solidFill>
                            <a:srgbClr val="36636F"/>
                          </a:solidFill>
                          <a:latin typeface="Segoe UI" panose="020B0502040204020203" pitchFamily="34" charset="0"/>
                          <a:ea typeface="+mn-ea"/>
                          <a:cs typeface="Segoe UI" panose="020B0502040204020203" pitchFamily="34" charset="0"/>
                        </a:rPr>
                        <a:t>57%</a:t>
                      </a:r>
                      <a:r>
                        <a:rPr lang="en-US" altLang="he-IL" sz="1800" b="0" kern="1200" dirty="0">
                          <a:solidFill>
                            <a:srgbClr val="36636F"/>
                          </a:solidFill>
                          <a:latin typeface="Segoe UI" panose="020B0502040204020203" pitchFamily="34" charset="0"/>
                          <a:ea typeface="+mn-ea"/>
                          <a:cs typeface="Segoe UI" panose="020B0502040204020203" pitchFamily="34" charset="0"/>
                        </a:rPr>
                        <a:t> in Beit Shemesh, lower than the Haredi population nationally (62%) and the national average (85%)</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600" dirty="0">
                          <a:solidFill>
                            <a:srgbClr val="36636F"/>
                          </a:solidFill>
                          <a:latin typeface="Segoe UI" panose="020B0502040204020203" pitchFamily="34" charset="0"/>
                          <a:cs typeface="Segoe UI" panose="020B0502040204020203" pitchFamily="34" charset="0"/>
                        </a:rPr>
                        <a:t>The average monthly salary among the Haredi population in Beit Shemesh is </a:t>
                      </a:r>
                      <a:r>
                        <a:rPr lang="en-US" altLang="he-IL" sz="1600" b="1" dirty="0">
                          <a:solidFill>
                            <a:srgbClr val="36636F"/>
                          </a:solidFill>
                          <a:latin typeface="Segoe UI" panose="020B0502040204020203" pitchFamily="34" charset="0"/>
                          <a:cs typeface="Segoe UI" panose="020B0502040204020203" pitchFamily="34" charset="0"/>
                        </a:rPr>
                        <a:t>NIS 6,926 </a:t>
                      </a:r>
                      <a:r>
                        <a:rPr lang="en-US" altLang="he-IL" sz="1600" b="0" dirty="0">
                          <a:solidFill>
                            <a:srgbClr val="36636F"/>
                          </a:solidFill>
                          <a:latin typeface="Segoe UI" panose="020B0502040204020203" pitchFamily="34" charset="0"/>
                          <a:cs typeface="Segoe UI" panose="020B0502040204020203" pitchFamily="34" charset="0"/>
                        </a:rPr>
                        <a:t>(compared to NIS 7,892 among Haredi Israelis nationally and NIS 13,382 among NHJIs [non-Haredi Jewish Israelis]).</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tc hMerge="1">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lang="he-IL" altLang="he-IL" sz="1400">
                        <a:latin typeface="Segoe UI" panose="020B0502040204020203" pitchFamily="34" charset="0"/>
                        <a:cs typeface="Segoe UI" panose="020B0502040204020203" pitchFamily="34" charset="0"/>
                      </a:endParaRPr>
                    </a:p>
                  </a:txBody>
                  <a:tcPr/>
                </a:tc>
                <a:extLst>
                  <a:ext uri="{0D108BD9-81ED-4DB2-BD59-A6C34878D82A}">
                    <a16:rowId xmlns:a16="http://schemas.microsoft.com/office/drawing/2014/main" val="3684670190"/>
                  </a:ext>
                </a:extLst>
              </a:tr>
            </a:tbl>
          </a:graphicData>
        </a:graphic>
      </p:graphicFrame>
      <p:sp>
        <p:nvSpPr>
          <p:cNvPr id="8" name="Rectangle 16">
            <a:extLst>
              <a:ext uri="{FF2B5EF4-FFF2-40B4-BE49-F238E27FC236}">
                <a16:creationId xmlns:a16="http://schemas.microsoft.com/office/drawing/2014/main" id="{6F7F6C24-E0B4-87E1-5183-6C3E734F355C}"/>
              </a:ext>
            </a:extLst>
          </p:cNvPr>
          <p:cNvSpPr>
            <a:spLocks noChangeArrowheads="1"/>
          </p:cNvSpPr>
          <p:nvPr/>
        </p:nvSpPr>
        <p:spPr bwMode="auto">
          <a:xfrm>
            <a:off x="5195253" y="5605104"/>
            <a:ext cx="6373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9" name="תמונה 3">
            <a:extLst>
              <a:ext uri="{FF2B5EF4-FFF2-40B4-BE49-F238E27FC236}">
                <a16:creationId xmlns:a16="http://schemas.microsoft.com/office/drawing/2014/main" id="{FB4FD11F-016E-987E-893B-2DC73792E658}"/>
              </a:ext>
            </a:extLst>
          </p:cNvPr>
          <p:cNvPicPr>
            <a:picLocks noChangeAspect="1"/>
          </p:cNvPicPr>
          <p:nvPr/>
        </p:nvPicPr>
        <p:blipFill>
          <a:blip r:embed="rId3"/>
          <a:stretch>
            <a:fillRect/>
          </a:stretch>
        </p:blipFill>
        <p:spPr>
          <a:xfrm>
            <a:off x="623379" y="1111806"/>
            <a:ext cx="4090962" cy="5268479"/>
          </a:xfrm>
          <a:prstGeom prst="rect">
            <a:avLst/>
          </a:prstGeom>
        </p:spPr>
      </p:pic>
      <p:sp>
        <p:nvSpPr>
          <p:cNvPr id="10" name="Rectangle 16">
            <a:extLst>
              <a:ext uri="{FF2B5EF4-FFF2-40B4-BE49-F238E27FC236}">
                <a16:creationId xmlns:a16="http://schemas.microsoft.com/office/drawing/2014/main" id="{03695BEE-A808-5907-47DA-8547D58ECC06}"/>
              </a:ext>
            </a:extLst>
          </p:cNvPr>
          <p:cNvSpPr>
            <a:spLocks noChangeArrowheads="1"/>
          </p:cNvSpPr>
          <p:nvPr/>
        </p:nvSpPr>
        <p:spPr bwMode="auto">
          <a:xfrm>
            <a:off x="5195253" y="5221422"/>
            <a:ext cx="637336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Central Bureau of Statistics (CBS). General Data – 2020.</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1" name="תיבת טקסט 14">
            <a:extLst>
              <a:ext uri="{FF2B5EF4-FFF2-40B4-BE49-F238E27FC236}">
                <a16:creationId xmlns:a16="http://schemas.microsoft.com/office/drawing/2014/main" id="{362F04E5-2434-D2A6-B573-19D239E39AC0}"/>
              </a:ext>
            </a:extLst>
          </p:cNvPr>
          <p:cNvSpPr txBox="1"/>
          <p:nvPr/>
        </p:nvSpPr>
        <p:spPr>
          <a:xfrm>
            <a:off x="5201418" y="5418412"/>
            <a:ext cx="6373368" cy="246221"/>
          </a:xfrm>
          <a:prstGeom prst="rect">
            <a:avLst/>
          </a:prstGeom>
          <a:noFill/>
        </p:spPr>
        <p:txBody>
          <a:bodyPr wrap="square">
            <a:spAutoFit/>
          </a:bodyPr>
          <a:lstStyle/>
          <a:p>
            <a:pPr algn="l" rtl="0"/>
            <a:r>
              <a:rPr lang="en-US" sz="1000" dirty="0">
                <a:latin typeface="Segoe UI" panose="020B0502040204020203" pitchFamily="34" charset="0"/>
                <a:cs typeface="Segoe UI" panose="020B0502040204020203" pitchFamily="34" charset="0"/>
              </a:rPr>
              <a:t>* Source: CBS, Families in Israel – Data in Honor of Family Day, 2021</a:t>
            </a:r>
            <a:endParaRPr lang="he-IL" sz="1000" dirty="0">
              <a:latin typeface="Segoe UI" panose="020B0502040204020203" pitchFamily="34" charset="0"/>
              <a:cs typeface="Segoe UI" panose="020B0502040204020203" pitchFamily="34" charset="0"/>
            </a:endParaRPr>
          </a:p>
        </p:txBody>
      </p:sp>
      <p:sp>
        <p:nvSpPr>
          <p:cNvPr id="12" name="תיבת טקסט 1">
            <a:extLst>
              <a:ext uri="{FF2B5EF4-FFF2-40B4-BE49-F238E27FC236}">
                <a16:creationId xmlns:a16="http://schemas.microsoft.com/office/drawing/2014/main" id="{6237D1A6-503B-70F9-F641-D0365A72ACB8}"/>
              </a:ext>
            </a:extLst>
          </p:cNvPr>
          <p:cNvSpPr txBox="1"/>
          <p:nvPr/>
        </p:nvSpPr>
        <p:spPr>
          <a:xfrm>
            <a:off x="623380" y="633236"/>
            <a:ext cx="4090962" cy="523220"/>
          </a:xfrm>
          <a:prstGeom prst="rect">
            <a:avLst/>
          </a:prstGeom>
          <a:noFill/>
        </p:spPr>
        <p:txBody>
          <a:bodyPr wrap="square" rtlCol="1">
            <a:spAutoFit/>
          </a:bodyPr>
          <a:lstStyle/>
          <a:p>
            <a:pPr algn="ctr" rtl="0"/>
            <a:r>
              <a:rPr lang="en-US" sz="1400" b="1" dirty="0">
                <a:latin typeface="Segoe UI" panose="020B0502040204020203" pitchFamily="34" charset="0"/>
                <a:cs typeface="Segoe UI" panose="020B0502040204020203" pitchFamily="34" charset="0"/>
              </a:rPr>
              <a:t>Concentration of Haredi Population in Beit Shemesh </a:t>
            </a:r>
            <a:r>
              <a:rPr lang="en-US" altLang="he-IL" sz="1400" dirty="0">
                <a:latin typeface="Segoe UI" panose="020B0502040204020203" pitchFamily="34" charset="0"/>
                <a:ea typeface="Calibri" panose="020F0502020204030204" pitchFamily="34" charset="0"/>
                <a:cs typeface="Segoe UI" panose="020B0502040204020203" pitchFamily="34" charset="0"/>
              </a:rPr>
              <a:t>The Haredi Institute for Public Affairs</a:t>
            </a:r>
            <a:endParaRPr lang="he-IL" sz="1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41914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B58E93C-FCE0-09F3-4158-D1B2C1BE6F18}"/>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General Data*</a:t>
            </a:r>
            <a:endParaRPr lang="he-IL" sz="24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E3BE1DC7-3DDE-07F6-74D4-C2DBF8F69CC3}"/>
              </a:ext>
            </a:extLst>
          </p:cNvPr>
          <p:cNvSpPr/>
          <p:nvPr/>
        </p:nvSpPr>
        <p:spPr>
          <a:xfrm>
            <a:off x="5045149" y="799699"/>
            <a:ext cx="7146851" cy="4000006"/>
          </a:xfrm>
          <a:prstGeom prst="rect">
            <a:avLst/>
          </a:prstGeom>
        </p:spPr>
        <p:txBody>
          <a:bodyPr wrap="square">
            <a:spAutoFit/>
          </a:bodyPr>
          <a:lstStyle/>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Beit Shemesh is a </a:t>
            </a:r>
            <a:r>
              <a:rPr lang="en-US" sz="1200" b="1" dirty="0">
                <a:latin typeface="Segoe UI" panose="020B0502040204020203" pitchFamily="34" charset="0"/>
                <a:cs typeface="Segoe UI" panose="020B0502040204020203" pitchFamily="34" charset="0"/>
              </a:rPr>
              <a:t>focal point</a:t>
            </a:r>
            <a:r>
              <a:rPr lang="en-US" sz="1200" dirty="0">
                <a:latin typeface="Segoe UI" panose="020B0502040204020203" pitchFamily="34" charset="0"/>
                <a:cs typeface="Segoe UI" panose="020B0502040204020203" pitchFamily="34" charset="0"/>
              </a:rPr>
              <a:t> that connects the Jerusalem area to the </a:t>
            </a:r>
            <a:r>
              <a:rPr lang="en-US" sz="1200" dirty="0" err="1">
                <a:latin typeface="Segoe UI" panose="020B0502040204020203" pitchFamily="34" charset="0"/>
                <a:cs typeface="Segoe UI" panose="020B0502040204020203" pitchFamily="34" charset="0"/>
              </a:rPr>
              <a:t>Bnei</a:t>
            </a:r>
            <a:r>
              <a:rPr lang="en-US" sz="1200" dirty="0">
                <a:latin typeface="Segoe UI" panose="020B0502040204020203" pitchFamily="34" charset="0"/>
                <a:cs typeface="Segoe UI" panose="020B0502040204020203" pitchFamily="34" charset="0"/>
              </a:rPr>
              <a:t> </a:t>
            </a:r>
            <a:r>
              <a:rPr lang="en-US" sz="1200" dirty="0" err="1">
                <a:latin typeface="Segoe UI" panose="020B0502040204020203" pitchFamily="34" charset="0"/>
                <a:cs typeface="Segoe UI" panose="020B0502040204020203" pitchFamily="34" charset="0"/>
              </a:rPr>
              <a:t>Brak</a:t>
            </a:r>
            <a:r>
              <a:rPr lang="en-US" sz="1200" dirty="0">
                <a:latin typeface="Segoe UI" panose="020B0502040204020203" pitchFamily="34" charset="0"/>
                <a:cs typeface="Segoe UI" panose="020B0502040204020203" pitchFamily="34" charset="0"/>
              </a:rPr>
              <a:t> area and central Israel.</a:t>
            </a: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Veteran Beit Shemesh is in the northern part of the city, around which additional neighborhoods grew. The city expanded south, and there is currently a </a:t>
            </a:r>
            <a:r>
              <a:rPr lang="en-US" sz="1200" b="1" dirty="0">
                <a:latin typeface="Segoe UI" panose="020B0502040204020203" pitchFamily="34" charset="0"/>
                <a:cs typeface="Segoe UI" panose="020B0502040204020203" pitchFamily="34" charset="0"/>
              </a:rPr>
              <a:t>huge building trend</a:t>
            </a:r>
            <a:r>
              <a:rPr lang="en-US" sz="1200" dirty="0">
                <a:latin typeface="Segoe UI" panose="020B0502040204020203" pitchFamily="34" charset="0"/>
                <a:cs typeface="Segoe UI" panose="020B0502040204020203" pitchFamily="34" charset="0"/>
              </a:rPr>
              <a:t> that will transform Beit Shemesh from a city of 150,000 to a city of 250,000 residents in three years.</a:t>
            </a: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Beit Shemesh is divided into ten main areas which were settled several waves.</a:t>
            </a:r>
            <a:endParaRPr lang="he-IL" sz="1200" dirty="0">
              <a:latin typeface="Segoe UI" panose="020B0502040204020203" pitchFamily="34" charset="0"/>
              <a:cs typeface="Segoe UI" panose="020B0502040204020203" pitchFamily="34" charset="0"/>
            </a:endParaRP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The city has a diverse social-cultural fabric (Haredi-majority neighborhoods and mixed neighborhoods), a result of the city’s having developed and been populated over time.</a:t>
            </a:r>
            <a:br>
              <a:rPr lang="en-US" sz="1200" dirty="0">
                <a:latin typeface="Segoe UI" panose="020B0502040204020203" pitchFamily="34" charset="0"/>
                <a:cs typeface="Segoe UI" panose="020B0502040204020203" pitchFamily="34" charset="0"/>
              </a:rPr>
            </a:br>
            <a:r>
              <a:rPr lang="en-US" sz="1200" dirty="0">
                <a:latin typeface="Segoe UI" panose="020B0502040204020203" pitchFamily="34" charset="0"/>
                <a:cs typeface="Segoe UI" panose="020B0502040204020203" pitchFamily="34" charset="0"/>
              </a:rPr>
              <a:t>Today </a:t>
            </a:r>
            <a:r>
              <a:rPr lang="en-US" sz="1200" b="1" dirty="0">
                <a:latin typeface="Segoe UI" panose="020B0502040204020203" pitchFamily="34" charset="0"/>
                <a:cs typeface="Segoe UI" panose="020B0502040204020203" pitchFamily="34" charset="0"/>
              </a:rPr>
              <a:t>over half the city’s residents are Haredi</a:t>
            </a:r>
            <a:r>
              <a:rPr lang="en-US" sz="1200" dirty="0">
                <a:latin typeface="Segoe UI" panose="020B0502040204020203" pitchFamily="34" charset="0"/>
                <a:cs typeface="Segoe UI" panose="020B0502040204020203" pitchFamily="34" charset="0"/>
              </a:rPr>
              <a:t> and belong to various Haredi streams.</a:t>
            </a: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Haredi residents live in communities, surrounding public buildings, specifically synagogues. There are several streams: Hassidic/Lithuanian/Sephardic, and there are several sects in each stream – each sect has external distinguishing markers and different public needs.</a:t>
            </a:r>
            <a:endParaRPr lang="he-IL" sz="1200" dirty="0">
              <a:latin typeface="Segoe UI" panose="020B0502040204020203" pitchFamily="34" charset="0"/>
              <a:cs typeface="Segoe UI" panose="020B0502040204020203" pitchFamily="34" charset="0"/>
            </a:endParaRPr>
          </a:p>
          <a:p>
            <a:pPr marL="285750" indent="-285750" algn="l" rtl="0">
              <a:lnSpc>
                <a:spcPct val="150000"/>
              </a:lnSpc>
              <a:spcBef>
                <a:spcPts val="95"/>
              </a:spcBef>
              <a:buFont typeface="Wingdings" panose="05000000000000000000" pitchFamily="2" charset="2"/>
              <a:buChar char="§"/>
            </a:pPr>
            <a:r>
              <a:rPr lang="en-US" sz="1200" dirty="0">
                <a:latin typeface="Segoe UI" panose="020B0502040204020203" pitchFamily="34" charset="0"/>
                <a:cs typeface="Segoe UI" panose="020B0502040204020203" pitchFamily="34" charset="0"/>
              </a:rPr>
              <a:t>The variety of religious and Haredi streams in the city and the very high proportion of children necessitate tools that appropriately address the lack of public space and public buildings.</a:t>
            </a:r>
            <a:endParaRPr lang="he-IL" sz="1200" dirty="0">
              <a:latin typeface="Segoe UI" panose="020B0502040204020203" pitchFamily="34" charset="0"/>
              <a:cs typeface="Segoe UI" panose="020B0502040204020203" pitchFamily="34" charset="0"/>
            </a:endParaRPr>
          </a:p>
        </p:txBody>
      </p:sp>
      <p:sp>
        <p:nvSpPr>
          <p:cNvPr id="7" name="Rectangle 16">
            <a:extLst>
              <a:ext uri="{FF2B5EF4-FFF2-40B4-BE49-F238E27FC236}">
                <a16:creationId xmlns:a16="http://schemas.microsoft.com/office/drawing/2014/main" id="{5BE7451A-BAF9-BFD6-43C5-44994F95DF0D}"/>
              </a:ext>
            </a:extLst>
          </p:cNvPr>
          <p:cNvSpPr>
            <a:spLocks noChangeArrowheads="1"/>
          </p:cNvSpPr>
          <p:nvPr/>
        </p:nvSpPr>
        <p:spPr bwMode="auto">
          <a:xfrm>
            <a:off x="151000" y="5359987"/>
            <a:ext cx="686821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Beit Shemesh Overall Master Plan, Planning Division, Construction and Housing Ministry, Armon Architects and Kaiser, December 2020.</a:t>
            </a:r>
            <a:endParaRPr lang="he-IL" altLang="he-IL" sz="1000" dirty="0">
              <a:latin typeface="Segoe UI" panose="020B0502040204020203" pitchFamily="34" charset="0"/>
              <a:cs typeface="Segoe UI" panose="020B0502040204020203" pitchFamily="34" charset="0"/>
            </a:endParaRPr>
          </a:p>
        </p:txBody>
      </p:sp>
      <p:sp>
        <p:nvSpPr>
          <p:cNvPr id="8" name="Rectangle 16">
            <a:extLst>
              <a:ext uri="{FF2B5EF4-FFF2-40B4-BE49-F238E27FC236}">
                <a16:creationId xmlns:a16="http://schemas.microsoft.com/office/drawing/2014/main" id="{A3A0446F-9B82-51E3-8277-53F39E976DDA}"/>
              </a:ext>
            </a:extLst>
          </p:cNvPr>
          <p:cNvSpPr>
            <a:spLocks noChangeArrowheads="1"/>
          </p:cNvSpPr>
          <p:nvPr/>
        </p:nvSpPr>
        <p:spPr bwMode="auto">
          <a:xfrm>
            <a:off x="150999" y="6070904"/>
            <a:ext cx="535445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9" name="Rectangle 16">
            <a:extLst>
              <a:ext uri="{FF2B5EF4-FFF2-40B4-BE49-F238E27FC236}">
                <a16:creationId xmlns:a16="http://schemas.microsoft.com/office/drawing/2014/main" id="{C8B7C69C-245F-1558-9063-8499386CAFB4}"/>
              </a:ext>
            </a:extLst>
          </p:cNvPr>
          <p:cNvSpPr>
            <a:spLocks noChangeArrowheads="1"/>
          </p:cNvSpPr>
          <p:nvPr/>
        </p:nvSpPr>
        <p:spPr bwMode="auto">
          <a:xfrm>
            <a:off x="151000" y="5753727"/>
            <a:ext cx="65927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Summary of Beit Shemesh Steering Committee, Apr. 28,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0" name="תמונה 2">
            <a:extLst>
              <a:ext uri="{FF2B5EF4-FFF2-40B4-BE49-F238E27FC236}">
                <a16:creationId xmlns:a16="http://schemas.microsoft.com/office/drawing/2014/main" id="{3EDE55F3-36E7-C57F-EFFD-D4FC26262C3C}"/>
              </a:ext>
            </a:extLst>
          </p:cNvPr>
          <p:cNvPicPr>
            <a:picLocks noChangeAspect="1"/>
          </p:cNvPicPr>
          <p:nvPr/>
        </p:nvPicPr>
        <p:blipFill>
          <a:blip r:embed="rId3"/>
          <a:stretch>
            <a:fillRect/>
          </a:stretch>
        </p:blipFill>
        <p:spPr>
          <a:xfrm>
            <a:off x="151000" y="1760091"/>
            <a:ext cx="4894149" cy="2909300"/>
          </a:xfrm>
          <a:prstGeom prst="rect">
            <a:avLst/>
          </a:prstGeom>
        </p:spPr>
      </p:pic>
    </p:spTree>
    <p:extLst>
      <p:ext uri="{BB962C8B-B14F-4D97-AF65-F5344CB8AC3E}">
        <p14:creationId xmlns:p14="http://schemas.microsoft.com/office/powerpoint/2010/main" val="257145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2B08B23-0206-081A-B0B2-C461C37D369A}"/>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Public Buildings, Transit, and Mobility*</a:t>
            </a:r>
            <a:endParaRPr lang="he-IL" sz="2400" b="1" dirty="0">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AA283053-18D1-D07A-E156-EC3E13108E8E}"/>
              </a:ext>
            </a:extLst>
          </p:cNvPr>
          <p:cNvGraphicFramePr>
            <a:graphicFrameLocks noGrp="1"/>
          </p:cNvGraphicFramePr>
          <p:nvPr>
            <p:extLst>
              <p:ext uri="{D42A27DB-BD31-4B8C-83A1-F6EECF244321}">
                <p14:modId xmlns:p14="http://schemas.microsoft.com/office/powerpoint/2010/main" val="605995781"/>
              </p:ext>
            </p:extLst>
          </p:nvPr>
        </p:nvGraphicFramePr>
        <p:xfrm>
          <a:off x="5788642" y="879238"/>
          <a:ext cx="6303548" cy="4605420"/>
        </p:xfrm>
        <a:graphic>
          <a:graphicData uri="http://schemas.openxmlformats.org/drawingml/2006/table">
            <a:tbl>
              <a:tblPr rtl="1" firstRow="1" bandRow="1">
                <a:tableStyleId>{5940675A-B579-460E-94D1-54222C63F5DA}</a:tableStyleId>
              </a:tblPr>
              <a:tblGrid>
                <a:gridCol w="6303548">
                  <a:extLst>
                    <a:ext uri="{9D8B030D-6E8A-4147-A177-3AD203B41FA5}">
                      <a16:colId xmlns:a16="http://schemas.microsoft.com/office/drawing/2014/main" val="3675287082"/>
                    </a:ext>
                  </a:extLst>
                </a:gridCol>
              </a:tblGrid>
              <a:tr h="795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Given the city’s rapid growth, public buildings are lacking in some neighborhoods</a:t>
                      </a:r>
                      <a:r>
                        <a:rPr lang="en-US" altLang="he-IL" sz="1400" b="0" dirty="0">
                          <a:solidFill>
                            <a:srgbClr val="36636F"/>
                          </a:solidFill>
                          <a:latin typeface="Segoe UI" panose="020B0502040204020203" pitchFamily="34" charset="0"/>
                          <a:cs typeface="Segoe UI" panose="020B0502040204020203" pitchFamily="34" charset="0"/>
                        </a:rPr>
                        <a:t> (specifically family health centers and sports &amp; leisure buildings).</a:t>
                      </a:r>
                      <a:endParaRPr lang="he-IL" altLang="he-IL" sz="1400" b="0" dirty="0">
                        <a:solidFill>
                          <a:srgbClr val="36636F"/>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650059573"/>
                  </a:ext>
                </a:extLst>
              </a:tr>
              <a:tr h="5200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There are 4 community centers in the veteran neighborhoods, and 3 centers are currently being built </a:t>
                      </a:r>
                      <a:r>
                        <a:rPr lang="en-US" altLang="he-IL" sz="1400" b="0" dirty="0">
                          <a:solidFill>
                            <a:srgbClr val="36636F"/>
                          </a:solidFill>
                          <a:latin typeface="Segoe UI" panose="020B0502040204020203" pitchFamily="34" charset="0"/>
                          <a:cs typeface="Segoe UI" panose="020B0502040204020203" pitchFamily="34" charset="0"/>
                        </a:rPr>
                        <a:t>(between C1 and C2, in </a:t>
                      </a:r>
                      <a:r>
                        <a:rPr lang="en-US" altLang="he-IL" sz="1400" b="0" dirty="0" err="1">
                          <a:solidFill>
                            <a:srgbClr val="36636F"/>
                          </a:solidFill>
                          <a:latin typeface="Segoe UI" panose="020B0502040204020203" pitchFamily="34" charset="0"/>
                          <a:cs typeface="Segoe UI" panose="020B0502040204020203" pitchFamily="34" charset="0"/>
                        </a:rPr>
                        <a:t>Naveh</a:t>
                      </a:r>
                      <a:r>
                        <a:rPr lang="en-US" altLang="he-IL" sz="1400" b="0" dirty="0">
                          <a:solidFill>
                            <a:srgbClr val="36636F"/>
                          </a:solidFill>
                          <a:latin typeface="Segoe UI" panose="020B0502040204020203" pitchFamily="34" charset="0"/>
                          <a:cs typeface="Segoe UI" panose="020B0502040204020203" pitchFamily="34" charset="0"/>
                        </a:rPr>
                        <a:t> Shamir, and in Ramah D).</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173894394"/>
                  </a:ext>
                </a:extLst>
              </a:tr>
              <a:tr h="795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Also, given the rapid growth, there are many temporary and portable public buildings </a:t>
                      </a:r>
                      <a:r>
                        <a:rPr lang="en-US" altLang="he-IL" sz="1400" b="0" dirty="0">
                          <a:solidFill>
                            <a:srgbClr val="36636F"/>
                          </a:solidFill>
                          <a:latin typeface="Segoe UI" panose="020B0502040204020203" pitchFamily="34" charset="0"/>
                          <a:cs typeface="Segoe UI" panose="020B0502040204020203" pitchFamily="34" charset="0"/>
                        </a:rPr>
                        <a:t>(used as synagogues, preschools, and schools)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992144056"/>
                  </a:ext>
                </a:extLst>
              </a:tr>
              <a:tr h="4516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400" b="1" dirty="0">
                          <a:solidFill>
                            <a:srgbClr val="36636F"/>
                          </a:solidFill>
                          <a:latin typeface="Segoe UI" panose="020B0502040204020203" pitchFamily="34" charset="0"/>
                          <a:cs typeface="Segoe UI" panose="020B0502040204020203" pitchFamily="34" charset="0"/>
                        </a:rPr>
                        <a:t>There is a disparity between the city’s educational needs and the facilities in place (a lack of approx. 1,000 classrooms)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1379712500"/>
                  </a:ext>
                </a:extLst>
              </a:tr>
              <a:tr h="4516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 lack of parking spaces adjacent to the preschools creates an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unsafe environment—</a:t>
                      </a: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frequent movement of cars during drop-off and pick-up times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3209232502"/>
                  </a:ext>
                </a:extLst>
              </a:tr>
              <a:tr h="45165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 city lacks about 15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bus stops</a:t>
                      </a: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and needs additional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inter-city bus lines.</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2530091240"/>
                  </a:ext>
                </a:extLst>
              </a:tr>
              <a:tr h="79530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Most residents travel </a:t>
                      </a:r>
                      <a:r>
                        <a:rPr kumimoji="0" lang="en-US" altLang="he-IL" sz="14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by bus (80-90%)</a:t>
                      </a:r>
                      <a:r>
                        <a:rPr kumimoji="0" lang="en-US"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—Beit Shemesh has 143 cars per 1,000 residents (nat’l avg. – 335)</a:t>
                      </a:r>
                      <a:endParaRPr kumimoji="0" lang="he-IL" altLang="he-IL" sz="14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C8E7A7"/>
                    </a:solidFill>
                  </a:tcPr>
                </a:tc>
                <a:extLst>
                  <a:ext uri="{0D108BD9-81ED-4DB2-BD59-A6C34878D82A}">
                    <a16:rowId xmlns:a16="http://schemas.microsoft.com/office/drawing/2014/main" val="747857914"/>
                  </a:ext>
                </a:extLst>
              </a:tr>
            </a:tbl>
          </a:graphicData>
        </a:graphic>
      </p:graphicFrame>
      <p:sp>
        <p:nvSpPr>
          <p:cNvPr id="7" name="Rectangle 16">
            <a:extLst>
              <a:ext uri="{FF2B5EF4-FFF2-40B4-BE49-F238E27FC236}">
                <a16:creationId xmlns:a16="http://schemas.microsoft.com/office/drawing/2014/main" id="{7F76D4E8-44BD-E6FC-AB72-6CE00B38966A}"/>
              </a:ext>
            </a:extLst>
          </p:cNvPr>
          <p:cNvSpPr>
            <a:spLocks noChangeArrowheads="1"/>
          </p:cNvSpPr>
          <p:nvPr/>
        </p:nvSpPr>
        <p:spPr bwMode="auto">
          <a:xfrm>
            <a:off x="5618589" y="6009028"/>
            <a:ext cx="426808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Steering Committee Meeting #4 Summary, Aug. 9, 2021</a:t>
            </a:r>
          </a:p>
        </p:txBody>
      </p:sp>
      <p:sp>
        <p:nvSpPr>
          <p:cNvPr id="8" name="Rectangle 16">
            <a:extLst>
              <a:ext uri="{FF2B5EF4-FFF2-40B4-BE49-F238E27FC236}">
                <a16:creationId xmlns:a16="http://schemas.microsoft.com/office/drawing/2014/main" id="{5B816EB2-1874-61BB-ADC0-782D777F792D}"/>
              </a:ext>
            </a:extLst>
          </p:cNvPr>
          <p:cNvSpPr>
            <a:spLocks noChangeArrowheads="1"/>
          </p:cNvSpPr>
          <p:nvPr/>
        </p:nvSpPr>
        <p:spPr bwMode="auto">
          <a:xfrm>
            <a:off x="0" y="5946356"/>
            <a:ext cx="546100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graphicFrame>
        <p:nvGraphicFramePr>
          <p:cNvPr id="9" name="Table 8">
            <a:extLst>
              <a:ext uri="{FF2B5EF4-FFF2-40B4-BE49-F238E27FC236}">
                <a16:creationId xmlns:a16="http://schemas.microsoft.com/office/drawing/2014/main" id="{70893A2A-FBF0-5087-0026-B9B6C2E3F6AF}"/>
              </a:ext>
            </a:extLst>
          </p:cNvPr>
          <p:cNvGraphicFramePr>
            <a:graphicFrameLocks noGrp="1"/>
          </p:cNvGraphicFramePr>
          <p:nvPr>
            <p:extLst>
              <p:ext uri="{D42A27DB-BD31-4B8C-83A1-F6EECF244321}">
                <p14:modId xmlns:p14="http://schemas.microsoft.com/office/powerpoint/2010/main" val="1986027033"/>
              </p:ext>
            </p:extLst>
          </p:nvPr>
        </p:nvGraphicFramePr>
        <p:xfrm>
          <a:off x="764408" y="1344673"/>
          <a:ext cx="3983305" cy="4621537"/>
        </p:xfrm>
        <a:graphic>
          <a:graphicData uri="http://schemas.openxmlformats.org/drawingml/2006/table">
            <a:tbl>
              <a:tblPr rtl="1" firstRow="1" bandRow="1">
                <a:tableStyleId>{5940675A-B579-460E-94D1-54222C63F5DA}</a:tableStyleId>
              </a:tblPr>
              <a:tblGrid>
                <a:gridCol w="3983305">
                  <a:extLst>
                    <a:ext uri="{9D8B030D-6E8A-4147-A177-3AD203B41FA5}">
                      <a16:colId xmlns:a16="http://schemas.microsoft.com/office/drawing/2014/main" val="3675287082"/>
                    </a:ext>
                  </a:extLst>
                </a:gridCol>
              </a:tblGrid>
              <a:tr h="10553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The city has a new master plan and an approved urban building scheme (which will add 8,000 housing units).</a:t>
                      </a:r>
                      <a:endParaRPr kumimoji="0" lang="he-IL"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04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Part of the </a:t>
                      </a: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master plan’s</a:t>
                      </a: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goal is to create pedestrian contiguity, addressing the </a:t>
                      </a: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hilly terrain</a:t>
                      </a:r>
                      <a:r>
                        <a:rPr kumimoji="0" lang="en-US"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 which challenges travel by foot.</a:t>
                      </a:r>
                      <a:endParaRPr kumimoji="0" lang="he-IL" altLang="he-IL" sz="18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1377563724"/>
                  </a:ext>
                </a:extLst>
              </a:tr>
              <a:tr h="11046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As part of the umbrella agreement, the construction of family health centers in the new neighborhoods was defined as a condition in the urban building scheme.</a:t>
                      </a:r>
                      <a:endPar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7966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Health clinic buildings and courtyards have potential as space for children’s activities.</a:t>
                      </a:r>
                      <a:endParaRPr kumimoji="0" lang="he-IL" altLang="he-IL" sz="18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bl>
          </a:graphicData>
        </a:graphic>
      </p:graphicFrame>
      <p:pic>
        <p:nvPicPr>
          <p:cNvPr id="10" name="Graphic 9" descr="Deciduous tree">
            <a:extLst>
              <a:ext uri="{FF2B5EF4-FFF2-40B4-BE49-F238E27FC236}">
                <a16:creationId xmlns:a16="http://schemas.microsoft.com/office/drawing/2014/main" id="{61DA4AC6-740A-43A7-D673-3497C41C6C2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05055" y="1769947"/>
            <a:ext cx="914400" cy="914400"/>
          </a:xfrm>
          <a:prstGeom prst="rect">
            <a:avLst/>
          </a:prstGeom>
        </p:spPr>
      </p:pic>
      <p:pic>
        <p:nvPicPr>
          <p:cNvPr id="11" name="Graphic 10" descr="Deciduous tree">
            <a:extLst>
              <a:ext uri="{FF2B5EF4-FFF2-40B4-BE49-F238E27FC236}">
                <a16:creationId xmlns:a16="http://schemas.microsoft.com/office/drawing/2014/main" id="{D6393409-7E46-70D9-5B3B-793213E7AD4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16900" y="4179641"/>
            <a:ext cx="790333" cy="790333"/>
          </a:xfrm>
          <a:prstGeom prst="rect">
            <a:avLst/>
          </a:prstGeom>
        </p:spPr>
      </p:pic>
      <p:sp>
        <p:nvSpPr>
          <p:cNvPr id="12" name="Rectangle 16">
            <a:extLst>
              <a:ext uri="{FF2B5EF4-FFF2-40B4-BE49-F238E27FC236}">
                <a16:creationId xmlns:a16="http://schemas.microsoft.com/office/drawing/2014/main" id="{61E3F5A6-2040-160A-CE80-2B48D72564E6}"/>
              </a:ext>
            </a:extLst>
          </p:cNvPr>
          <p:cNvSpPr>
            <a:spLocks noChangeArrowheads="1"/>
          </p:cNvSpPr>
          <p:nvPr/>
        </p:nvSpPr>
        <p:spPr bwMode="auto">
          <a:xfrm>
            <a:off x="348770" y="6100807"/>
            <a:ext cx="326629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000" dirty="0">
                <a:latin typeface="Segoe UI" panose="020B0502040204020203" pitchFamily="34" charset="0"/>
                <a:ea typeface="Calibri" panose="020F0502020204030204" pitchFamily="34" charset="0"/>
                <a:cs typeface="Segoe UI" panose="020B0502040204020203" pitchFamily="34" charset="0"/>
              </a:rPr>
              <a:t>* Source: Steering Committee Meeting in Beit Shemesh Summary, Apr. 28, 2021</a:t>
            </a:r>
          </a:p>
        </p:txBody>
      </p:sp>
      <p:sp>
        <p:nvSpPr>
          <p:cNvPr id="13" name="Rectangle 16">
            <a:extLst>
              <a:ext uri="{FF2B5EF4-FFF2-40B4-BE49-F238E27FC236}">
                <a16:creationId xmlns:a16="http://schemas.microsoft.com/office/drawing/2014/main" id="{8AA79885-44D5-0DE8-8A73-16B5AA522EDF}"/>
              </a:ext>
            </a:extLst>
          </p:cNvPr>
          <p:cNvSpPr>
            <a:spLocks noChangeArrowheads="1"/>
          </p:cNvSpPr>
          <p:nvPr/>
        </p:nvSpPr>
        <p:spPr bwMode="auto">
          <a:xfrm>
            <a:off x="3615068" y="6192577"/>
            <a:ext cx="8228161"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Beit Shemesh Overall Master Plan, Planning Division, Construction and Housing Ministry, Armon Architects and Kaiser, December 2020.</a:t>
            </a:r>
          </a:p>
        </p:txBody>
      </p:sp>
    </p:spTree>
    <p:extLst>
      <p:ext uri="{BB962C8B-B14F-4D97-AF65-F5344CB8AC3E}">
        <p14:creationId xmlns:p14="http://schemas.microsoft.com/office/powerpoint/2010/main" val="3794480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98A25C0-8EFB-6B0C-353D-C90D180A92F7}"/>
              </a:ext>
            </a:extLst>
          </p:cNvPr>
          <p:cNvSpPr txBox="1"/>
          <p:nvPr/>
        </p:nvSpPr>
        <p:spPr>
          <a:xfrm>
            <a:off x="0" y="-5646"/>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Beit Shemesh: Public Space – Ramat Avraham and Ramat Beit Shemesh C1*</a:t>
            </a:r>
          </a:p>
        </p:txBody>
      </p:sp>
      <p:graphicFrame>
        <p:nvGraphicFramePr>
          <p:cNvPr id="6" name="Table 5">
            <a:extLst>
              <a:ext uri="{FF2B5EF4-FFF2-40B4-BE49-F238E27FC236}">
                <a16:creationId xmlns:a16="http://schemas.microsoft.com/office/drawing/2014/main" id="{925521CD-AC66-21B9-A40D-40C33B40AF34}"/>
              </a:ext>
            </a:extLst>
          </p:cNvPr>
          <p:cNvGraphicFramePr>
            <a:graphicFrameLocks noGrp="1"/>
          </p:cNvGraphicFramePr>
          <p:nvPr>
            <p:extLst>
              <p:ext uri="{D42A27DB-BD31-4B8C-83A1-F6EECF244321}">
                <p14:modId xmlns:p14="http://schemas.microsoft.com/office/powerpoint/2010/main" val="1929110354"/>
              </p:ext>
            </p:extLst>
          </p:nvPr>
        </p:nvGraphicFramePr>
        <p:xfrm>
          <a:off x="6692696" y="928337"/>
          <a:ext cx="4849079" cy="5278351"/>
        </p:xfrm>
        <a:graphic>
          <a:graphicData uri="http://schemas.openxmlformats.org/drawingml/2006/table">
            <a:tbl>
              <a:tblPr rtl="1" firstRow="1" bandRow="1">
                <a:tableStyleId>{5940675A-B579-460E-94D1-54222C63F5DA}</a:tableStyleId>
              </a:tblPr>
              <a:tblGrid>
                <a:gridCol w="4849079">
                  <a:extLst>
                    <a:ext uri="{9D8B030D-6E8A-4147-A177-3AD203B41FA5}">
                      <a16:colId xmlns:a16="http://schemas.microsoft.com/office/drawing/2014/main" val="3675287082"/>
                    </a:ext>
                  </a:extLst>
                </a:gridCol>
              </a:tblGrid>
              <a:tr h="6831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The master plan includes the construction of 20-30–story residential buildings – there is opposition among residents.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5145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normalizeH="0" baseline="0" dirty="0">
                          <a:ln>
                            <a:noFill/>
                          </a:ln>
                          <a:solidFill>
                            <a:schemeClr val="bg1"/>
                          </a:solidFill>
                          <a:effectLst/>
                          <a:latin typeface="Segoe UI" panose="020B0502040204020203" pitchFamily="34" charset="0"/>
                          <a:ea typeface="+mn-ea"/>
                          <a:cs typeface="Segoe UI" panose="020B0502040204020203" pitchFamily="34" charset="0"/>
                        </a:rPr>
                        <a:t>There is a lack of public space, shade, and trees alongside the sidewalks (primarily in new neighborhoods).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173894394"/>
                  </a:ext>
                </a:extLst>
              </a:tr>
              <a:tr h="6150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There is a lack of pocket gardens (primarily in new neighborhoods).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3992144056"/>
                  </a:ext>
                </a:extLst>
              </a:tr>
              <a:tr h="57049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chemeClr val="bg1"/>
                          </a:solidFill>
                          <a:effectLst/>
                          <a:latin typeface="Segoe UI" panose="020B0502040204020203" pitchFamily="34" charset="0"/>
                          <a:cs typeface="Segoe UI" panose="020B0502040204020203" pitchFamily="34" charset="0"/>
                        </a:rPr>
                        <a:t>The existing public parks are not appropriate to the population types and to various ages.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2583581284"/>
                  </a:ext>
                </a:extLst>
              </a:tr>
              <a:tr h="548496">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altLang="he-IL" sz="1600" b="1" i="0" u="none" strike="noStrike" kern="1200" cap="none" normalizeH="0" baseline="0" dirty="0">
                        <a:ln>
                          <a:noFill/>
                        </a:ln>
                        <a:solidFill>
                          <a:schemeClr val="bg1"/>
                        </a:solidFill>
                        <a:effectLst/>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chemeClr val="bg1"/>
                    </a:solidFill>
                  </a:tcPr>
                </a:tc>
                <a:extLst>
                  <a:ext uri="{0D108BD9-81ED-4DB2-BD59-A6C34878D82A}">
                    <a16:rowId xmlns:a16="http://schemas.microsoft.com/office/drawing/2014/main" val="241357164"/>
                  </a:ext>
                </a:extLst>
              </a:tr>
              <a:tr h="908467">
                <a:tc>
                  <a:txBody>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lang="en-US" altLang="he-IL" sz="1600" b="1" dirty="0">
                          <a:solidFill>
                            <a:srgbClr val="36636F"/>
                          </a:solidFill>
                          <a:latin typeface="Segoe UI" panose="020B0502040204020203" pitchFamily="34" charset="0"/>
                          <a:cs typeface="Segoe UI" panose="020B0502040204020203" pitchFamily="34" charset="0"/>
                        </a:rPr>
                        <a:t>Encouraging culturally adapted mixed-use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he-IL" sz="1600" b="0" dirty="0">
                          <a:solidFill>
                            <a:srgbClr val="36636F"/>
                          </a:solidFill>
                          <a:latin typeface="Segoe UI" panose="020B0502040204020203" pitchFamily="34" charset="0"/>
                          <a:cs typeface="Segoe UI" panose="020B0502040204020203" pitchFamily="34" charset="0"/>
                        </a:rPr>
                        <a:t>(e.g., dedicating public buildings for double use – synagogue/school(/</a:t>
                      </a:r>
                      <a:r>
                        <a:rPr lang="en-US" altLang="he-IL" sz="1600" b="0" dirty="0">
                          <a:solidFill>
                            <a:srgbClr val="36636F"/>
                          </a:solidFill>
                          <a:highlight>
                            <a:srgbClr val="FFFF00"/>
                          </a:highlight>
                          <a:latin typeface="Segoe UI" panose="020B0502040204020203" pitchFamily="34" charset="0"/>
                          <a:cs typeface="Segoe UI" panose="020B0502040204020203" pitchFamily="34" charset="0"/>
                        </a:rPr>
                        <a:t>seminary</a:t>
                      </a:r>
                      <a:r>
                        <a:rPr lang="en-US" altLang="he-IL" sz="1600" b="0" dirty="0">
                          <a:solidFill>
                            <a:srgbClr val="36636F"/>
                          </a:solidFill>
                          <a:latin typeface="Segoe UI" panose="020B0502040204020203" pitchFamily="34" charset="0"/>
                          <a:cs typeface="Segoe UI" panose="020B0502040204020203" pitchFamily="34" charset="0"/>
                        </a:rPr>
                        <a:t>), mikveh / family health center)</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245478384"/>
                  </a:ext>
                </a:extLst>
              </a:tr>
              <a:tr h="6988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1"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Ensuring public space is culturally-adapted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he-IL" sz="1600" b="0" i="0" u="none" strike="noStrike" cap="none" normalizeH="0" baseline="0" dirty="0">
                          <a:ln>
                            <a:noFill/>
                          </a:ln>
                          <a:solidFill>
                            <a:srgbClr val="36636F"/>
                          </a:solidFill>
                          <a:effectLst/>
                          <a:latin typeface="Segoe UI" panose="020B0502040204020203" pitchFamily="34" charset="0"/>
                          <a:cs typeface="Segoe UI" panose="020B0502040204020203" pitchFamily="34" charset="0"/>
                        </a:rPr>
                        <a:t>(e.g., locating street benches not facing buildings, locating playgrounds not near mikvehs)</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4075506331"/>
                  </a:ext>
                </a:extLst>
              </a:tr>
            </a:tbl>
          </a:graphicData>
        </a:graphic>
      </p:graphicFrame>
      <p:sp>
        <p:nvSpPr>
          <p:cNvPr id="7" name="Rectangle 16">
            <a:extLst>
              <a:ext uri="{FF2B5EF4-FFF2-40B4-BE49-F238E27FC236}">
                <a16:creationId xmlns:a16="http://schemas.microsoft.com/office/drawing/2014/main" id="{9727D2AB-C7EB-C117-6355-69C1A3FED6A4}"/>
              </a:ext>
            </a:extLst>
          </p:cNvPr>
          <p:cNvSpPr>
            <a:spLocks noChangeArrowheads="1"/>
          </p:cNvSpPr>
          <p:nvPr/>
        </p:nvSpPr>
        <p:spPr bwMode="auto">
          <a:xfrm>
            <a:off x="12532" y="5955181"/>
            <a:ext cx="6216817"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Introduction and Opening Meeting – Urban 95 Beit Shemesh, Feb. 15, 2021</a:t>
            </a:r>
          </a:p>
        </p:txBody>
      </p:sp>
      <p:sp>
        <p:nvSpPr>
          <p:cNvPr id="8" name="Rectangle 16">
            <a:extLst>
              <a:ext uri="{FF2B5EF4-FFF2-40B4-BE49-F238E27FC236}">
                <a16:creationId xmlns:a16="http://schemas.microsoft.com/office/drawing/2014/main" id="{6FA082DA-398F-8AEE-55E7-E05CBE5FF123}"/>
              </a:ext>
            </a:extLst>
          </p:cNvPr>
          <p:cNvSpPr>
            <a:spLocks noChangeArrowheads="1"/>
          </p:cNvSpPr>
          <p:nvPr/>
        </p:nvSpPr>
        <p:spPr bwMode="auto">
          <a:xfrm>
            <a:off x="12532" y="6201402"/>
            <a:ext cx="5391318"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 Source: Steering Committee Meeting in Beit Shemesh Summary, Apr. 28, 2021</a:t>
            </a:r>
          </a:p>
        </p:txBody>
      </p:sp>
      <p:pic>
        <p:nvPicPr>
          <p:cNvPr id="9" name="תמונה 2">
            <a:extLst>
              <a:ext uri="{FF2B5EF4-FFF2-40B4-BE49-F238E27FC236}">
                <a16:creationId xmlns:a16="http://schemas.microsoft.com/office/drawing/2014/main" id="{99A99771-FF32-634C-6D0E-EBCAF047D074}"/>
              </a:ext>
            </a:extLst>
          </p:cNvPr>
          <p:cNvPicPr>
            <a:picLocks noChangeAspect="1"/>
          </p:cNvPicPr>
          <p:nvPr/>
        </p:nvPicPr>
        <p:blipFill>
          <a:blip r:embed="rId3"/>
          <a:stretch>
            <a:fillRect/>
          </a:stretch>
        </p:blipFill>
        <p:spPr>
          <a:xfrm>
            <a:off x="650225" y="1169117"/>
            <a:ext cx="5657595" cy="4241870"/>
          </a:xfrm>
          <a:prstGeom prst="rect">
            <a:avLst/>
          </a:prstGeom>
        </p:spPr>
      </p:pic>
    </p:spTree>
    <p:extLst>
      <p:ext uri="{BB962C8B-B14F-4D97-AF65-F5344CB8AC3E}">
        <p14:creationId xmlns:p14="http://schemas.microsoft.com/office/powerpoint/2010/main" val="2450667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3F5789-3BC7-0BB8-BF1B-629C3DAF73BA}"/>
              </a:ext>
            </a:extLst>
          </p:cNvPr>
          <p:cNvSpPr>
            <a:spLocks noGrp="1"/>
          </p:cNvSpPr>
          <p:nvPr>
            <p:ph type="sldNum" sz="quarter" idx="12"/>
          </p:nvPr>
        </p:nvSpPr>
        <p:spPr/>
        <p:txBody>
          <a:bodyPr/>
          <a:lstStyle/>
          <a:p>
            <a:fld id="{199E282D-D310-42D8-B8FF-78ED45A44D81}" type="slidenum">
              <a:rPr lang="he-IL" smtClean="0"/>
              <a:t>2</a:t>
            </a:fld>
            <a:endParaRPr lang="he-IL"/>
          </a:p>
        </p:txBody>
      </p:sp>
      <p:sp>
        <p:nvSpPr>
          <p:cNvPr id="10" name="TextBox 9">
            <a:extLst>
              <a:ext uri="{FF2B5EF4-FFF2-40B4-BE49-F238E27FC236}">
                <a16:creationId xmlns:a16="http://schemas.microsoft.com/office/drawing/2014/main" id="{CEDE24A8-272D-9C44-6EC2-3F17E6AE19C0}"/>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Team</a:t>
            </a:r>
            <a:endParaRPr lang="he-IL" sz="2400" b="1" dirty="0">
              <a:solidFill>
                <a:schemeClr val="bg1"/>
              </a:solidFill>
              <a:latin typeface="Tahoma" pitchFamily="34" charset="0"/>
              <a:ea typeface="Tahoma" pitchFamily="34" charset="0"/>
              <a:cs typeface="Tahoma" pitchFamily="34" charset="0"/>
            </a:endParaRPr>
          </a:p>
        </p:txBody>
      </p:sp>
      <p:pic>
        <p:nvPicPr>
          <p:cNvPr id="11" name="Picture 2">
            <a:extLst>
              <a:ext uri="{FF2B5EF4-FFF2-40B4-BE49-F238E27FC236}">
                <a16:creationId xmlns:a16="http://schemas.microsoft.com/office/drawing/2014/main" id="{18A01AA4-2034-8C16-3836-62EA1BD0B3F4}"/>
              </a:ext>
            </a:extLst>
          </p:cNvPr>
          <p:cNvPicPr>
            <a:picLocks noChangeAspect="1"/>
          </p:cNvPicPr>
          <p:nvPr/>
        </p:nvPicPr>
        <p:blipFill rotWithShape="1">
          <a:blip r:embed="rId3"/>
          <a:srcRect b="33430"/>
          <a:stretch/>
        </p:blipFill>
        <p:spPr>
          <a:xfrm>
            <a:off x="1443191" y="1161283"/>
            <a:ext cx="1720200" cy="1398209"/>
          </a:xfrm>
          <a:prstGeom prst="ellipse">
            <a:avLst/>
          </a:prstGeom>
          <a:ln>
            <a:noFill/>
          </a:ln>
          <a:effectLst>
            <a:outerShdw blurRad="50800" dist="50800" dir="5400000" algn="ctr" rotWithShape="0">
              <a:schemeClr val="bg1"/>
            </a:outerShdw>
            <a:softEdge rad="112500"/>
          </a:effectLst>
        </p:spPr>
      </p:pic>
      <p:pic>
        <p:nvPicPr>
          <p:cNvPr id="13" name="Picture 2">
            <a:extLst>
              <a:ext uri="{FF2B5EF4-FFF2-40B4-BE49-F238E27FC236}">
                <a16:creationId xmlns:a16="http://schemas.microsoft.com/office/drawing/2014/main" id="{E3F56686-7AC4-C28C-79BE-1F2B61B19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9972" y="2727472"/>
            <a:ext cx="1283834" cy="128383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FE33CEC9-A8A2-F4C1-6BDB-A1989DC53491}"/>
              </a:ext>
            </a:extLst>
          </p:cNvPr>
          <p:cNvSpPr txBox="1"/>
          <p:nvPr/>
        </p:nvSpPr>
        <p:spPr>
          <a:xfrm>
            <a:off x="8143325" y="1487800"/>
            <a:ext cx="1970283" cy="738664"/>
          </a:xfrm>
          <a:prstGeom prst="rect">
            <a:avLst/>
          </a:prstGeom>
          <a:noFill/>
        </p:spPr>
        <p:txBody>
          <a:bodyPr wrap="none" rtlCol="1">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Alona </a:t>
            </a:r>
            <a:r>
              <a:rPr lang="en-US" sz="1400" b="1" dirty="0" err="1">
                <a:solidFill>
                  <a:schemeClr val="tx1">
                    <a:lumMod val="75000"/>
                    <a:lumOff val="25000"/>
                  </a:schemeClr>
                </a:solidFill>
                <a:latin typeface="Segoe UI" panose="020B0502040204020203" pitchFamily="34" charset="0"/>
                <a:ea typeface="Tahoma"/>
                <a:cs typeface="Segoe UI" panose="020B0502040204020203" pitchFamily="34" charset="0"/>
              </a:rPr>
              <a:t>Tsirulnikov</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4" name="Picture 5">
            <a:extLst>
              <a:ext uri="{FF2B5EF4-FFF2-40B4-BE49-F238E27FC236}">
                <a16:creationId xmlns:a16="http://schemas.microsoft.com/office/drawing/2014/main" id="{A80C37E2-BA2B-5E74-A69E-8C5827B84166}"/>
              </a:ext>
            </a:extLst>
          </p:cNvPr>
          <p:cNvPicPr>
            <a:picLocks/>
          </p:cNvPicPr>
          <p:nvPr/>
        </p:nvPicPr>
        <p:blipFill>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tretch>
            <a:fillRect/>
          </a:stretch>
        </p:blipFill>
        <p:spPr>
          <a:xfrm>
            <a:off x="6774427" y="1158768"/>
            <a:ext cx="1283834" cy="1283834"/>
          </a:xfrm>
          <a:prstGeom prst="ellipse">
            <a:avLst/>
          </a:prstGeom>
          <a:ln>
            <a:noFill/>
          </a:ln>
          <a:effectLst>
            <a:outerShdw blurRad="50800" dist="50800" dir="5400000" algn="ctr" rotWithShape="0">
              <a:schemeClr val="bg1"/>
            </a:outerShdw>
            <a:softEdge rad="112500"/>
          </a:effectLst>
        </p:spPr>
      </p:pic>
      <p:pic>
        <p:nvPicPr>
          <p:cNvPr id="26" name="Picture 5">
            <a:extLst>
              <a:ext uri="{FF2B5EF4-FFF2-40B4-BE49-F238E27FC236}">
                <a16:creationId xmlns:a16="http://schemas.microsoft.com/office/drawing/2014/main" id="{5D511F77-EC6D-0516-B688-2E000CDE8EDD}"/>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1663134" y="4242159"/>
            <a:ext cx="1283835" cy="1398208"/>
          </a:xfrm>
          <a:prstGeom prst="ellipse">
            <a:avLst/>
          </a:prstGeom>
          <a:ln>
            <a:noFill/>
          </a:ln>
          <a:effectLst>
            <a:outerShdw blurRad="50800" dist="50800" dir="5400000" algn="ctr" rotWithShape="0">
              <a:schemeClr val="bg1"/>
            </a:outerShdw>
            <a:softEdge rad="112500"/>
          </a:effectLst>
        </p:spPr>
      </p:pic>
      <p:sp>
        <p:nvSpPr>
          <p:cNvPr id="27" name="Rectangle 26">
            <a:extLst>
              <a:ext uri="{FF2B5EF4-FFF2-40B4-BE49-F238E27FC236}">
                <a16:creationId xmlns:a16="http://schemas.microsoft.com/office/drawing/2014/main" id="{0F303D8A-2274-6645-6E72-16DA70907CD3}"/>
              </a:ext>
            </a:extLst>
          </p:cNvPr>
          <p:cNvSpPr/>
          <p:nvPr/>
        </p:nvSpPr>
        <p:spPr>
          <a:xfrm>
            <a:off x="3277575" y="4492806"/>
            <a:ext cx="2301399" cy="738664"/>
          </a:xfrm>
          <a:prstGeom prst="rect">
            <a:avLst/>
          </a:prstGeom>
        </p:spPr>
        <p:txBody>
          <a:bodyPr wrap="none">
            <a:spAutoFit/>
          </a:bodyPr>
          <a:lstStyle/>
          <a:p>
            <a:pPr algn="l" rtl="0"/>
            <a:r>
              <a:rPr lang="en-US" sz="1400" b="1" dirty="0">
                <a:solidFill>
                  <a:schemeClr val="tx1">
                    <a:lumMod val="75000"/>
                    <a:lumOff val="25000"/>
                  </a:schemeClr>
                </a:solidFill>
                <a:latin typeface="Segoe UI" panose="020B0502040204020203" pitchFamily="34" charset="0"/>
                <a:ea typeface="Tahoma"/>
                <a:cs typeface="Segoe UI" panose="020B0502040204020203" pitchFamily="34" charset="0"/>
              </a:rPr>
              <a:t>Tal Mishaan Spiegel, PhD</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Director of the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Evaluation Unit</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28" name="TextBox 35">
            <a:extLst>
              <a:ext uri="{FF2B5EF4-FFF2-40B4-BE49-F238E27FC236}">
                <a16:creationId xmlns:a16="http://schemas.microsoft.com/office/drawing/2014/main" id="{E275DE00-1229-104F-9FBA-30EE0C3846B3}"/>
              </a:ext>
            </a:extLst>
          </p:cNvPr>
          <p:cNvSpPr txBox="1"/>
          <p:nvPr/>
        </p:nvSpPr>
        <p:spPr>
          <a:xfrm>
            <a:off x="8143325" y="3098025"/>
            <a:ext cx="1912703" cy="523220"/>
          </a:xfrm>
          <a:prstGeom prst="rect">
            <a:avLst/>
          </a:prstGeom>
          <a:noFill/>
        </p:spPr>
        <p:txBody>
          <a:bodyPr wrap="none" lIns="91440" tIns="45720" rIns="91440" bIns="45720" rtlCol="1" anchor="t">
            <a:spAutoFit/>
          </a:bodyPr>
          <a:lstStyle/>
          <a:p>
            <a:pPr algn="l" rtl="0"/>
            <a:r>
              <a:rPr lang="en-US" sz="1400" b="1" dirty="0">
                <a:solidFill>
                  <a:schemeClr val="tx1">
                    <a:lumMod val="75000"/>
                    <a:lumOff val="25000"/>
                  </a:schemeClr>
                </a:solidFill>
                <a:latin typeface="Segoe UI"/>
                <a:ea typeface="Tahoma"/>
                <a:cs typeface="Segoe UI"/>
              </a:rPr>
              <a:t>Noit Kadosh </a:t>
            </a:r>
            <a:r>
              <a:rPr lang="en-US" sz="1400" b="1" dirty="0" err="1">
                <a:solidFill>
                  <a:schemeClr val="tx1">
                    <a:lumMod val="75000"/>
                    <a:lumOff val="25000"/>
                  </a:schemeClr>
                </a:solidFill>
                <a:latin typeface="Segoe UI"/>
                <a:ea typeface="Tahoma"/>
                <a:cs typeface="Segoe UI"/>
              </a:rPr>
              <a:t>Maman</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 Coordinator</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29" name="תמונה 5">
            <a:extLst>
              <a:ext uri="{FF2B5EF4-FFF2-40B4-BE49-F238E27FC236}">
                <a16:creationId xmlns:a16="http://schemas.microsoft.com/office/drawing/2014/main" id="{4449F7D8-A97C-9B7C-A291-52D71AB96C4F}"/>
              </a:ext>
            </a:extLst>
          </p:cNvPr>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579603" y="2708581"/>
            <a:ext cx="1283835" cy="1283835"/>
          </a:xfrm>
          <a:prstGeom prst="ellipse">
            <a:avLst/>
          </a:prstGeom>
          <a:ln>
            <a:noFill/>
          </a:ln>
          <a:effectLst>
            <a:outerShdw blurRad="50800" dist="50800" dir="5400000" algn="ctr" rotWithShape="0">
              <a:schemeClr val="bg1"/>
            </a:outerShdw>
            <a:softEdge rad="112500"/>
          </a:effectLst>
        </p:spPr>
      </p:pic>
      <p:sp>
        <p:nvSpPr>
          <p:cNvPr id="30" name="TextBox 29">
            <a:extLst>
              <a:ext uri="{FF2B5EF4-FFF2-40B4-BE49-F238E27FC236}">
                <a16:creationId xmlns:a16="http://schemas.microsoft.com/office/drawing/2014/main" id="{65FE689E-758F-803A-E0D9-CF04C47E387C}"/>
              </a:ext>
            </a:extLst>
          </p:cNvPr>
          <p:cNvSpPr txBox="1"/>
          <p:nvPr/>
        </p:nvSpPr>
        <p:spPr>
          <a:xfrm>
            <a:off x="3277575" y="1529164"/>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Reoute </a:t>
            </a:r>
            <a:r>
              <a:rPr lang="en-GB" sz="1400" b="1" dirty="0" err="1">
                <a:solidFill>
                  <a:schemeClr val="tx1">
                    <a:lumMod val="75000"/>
                    <a:lumOff val="25000"/>
                  </a:schemeClr>
                </a:solidFill>
                <a:latin typeface="Segoe UI" panose="020B0502040204020203" pitchFamily="34" charset="0"/>
                <a:ea typeface="Tahoma"/>
                <a:cs typeface="Segoe UI" panose="020B0502040204020203" pitchFamily="34" charset="0"/>
              </a:rPr>
              <a:t>Diamend</a:t>
            </a:r>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 PhD</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
        <p:nvSpPr>
          <p:cNvPr id="31" name="TextBox 30">
            <a:extLst>
              <a:ext uri="{FF2B5EF4-FFF2-40B4-BE49-F238E27FC236}">
                <a16:creationId xmlns:a16="http://schemas.microsoft.com/office/drawing/2014/main" id="{96450052-4FB5-E5D5-B3D6-406FEE0E4A88}"/>
              </a:ext>
            </a:extLst>
          </p:cNvPr>
          <p:cNvSpPr txBox="1"/>
          <p:nvPr/>
        </p:nvSpPr>
        <p:spPr>
          <a:xfrm>
            <a:off x="8143325" y="4492806"/>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Hava Newman, PhD</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Head of Measurement &amp; Evaluation Administration</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pic>
        <p:nvPicPr>
          <p:cNvPr id="32" name="Picture 31">
            <a:extLst>
              <a:ext uri="{FF2B5EF4-FFF2-40B4-BE49-F238E27FC236}">
                <a16:creationId xmlns:a16="http://schemas.microsoft.com/office/drawing/2014/main" id="{91D58A5E-0499-E8DC-8721-113E9C5DED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9405" y="4106487"/>
            <a:ext cx="1831489" cy="1552759"/>
          </a:xfrm>
          <a:prstGeom prst="ellipse">
            <a:avLst/>
          </a:prstGeom>
          <a:ln>
            <a:noFill/>
          </a:ln>
          <a:effectLst>
            <a:outerShdw blurRad="50800" dist="50800" dir="5400000" algn="ctr" rotWithShape="0">
              <a:schemeClr val="bg1"/>
            </a:outerShdw>
            <a:softEdge rad="112500"/>
          </a:effectLst>
        </p:spPr>
      </p:pic>
      <p:sp>
        <p:nvSpPr>
          <p:cNvPr id="33" name="TextBox 32">
            <a:extLst>
              <a:ext uri="{FF2B5EF4-FFF2-40B4-BE49-F238E27FC236}">
                <a16:creationId xmlns:a16="http://schemas.microsoft.com/office/drawing/2014/main" id="{29584E9A-426E-A915-DE21-5420840B9573}"/>
              </a:ext>
            </a:extLst>
          </p:cNvPr>
          <p:cNvSpPr txBox="1"/>
          <p:nvPr/>
        </p:nvSpPr>
        <p:spPr>
          <a:xfrm>
            <a:off x="3277575" y="2936132"/>
            <a:ext cx="2551479" cy="738664"/>
          </a:xfrm>
          <a:prstGeom prst="rect">
            <a:avLst/>
          </a:prstGeom>
          <a:noFill/>
        </p:spPr>
        <p:txBody>
          <a:bodyPr wrap="square" rtlCol="1">
            <a:spAutoFit/>
          </a:bodyPr>
          <a:lstStyle/>
          <a:p>
            <a:pPr algn="l" rtl="0"/>
            <a:r>
              <a:rPr lang="en-GB" sz="1400" b="1" dirty="0">
                <a:solidFill>
                  <a:schemeClr val="tx1">
                    <a:lumMod val="75000"/>
                    <a:lumOff val="25000"/>
                  </a:schemeClr>
                </a:solidFill>
                <a:latin typeface="Segoe UI" panose="020B0502040204020203" pitchFamily="34" charset="0"/>
                <a:ea typeface="Tahoma"/>
                <a:cs typeface="Segoe UI" panose="020B0502040204020203" pitchFamily="34" charset="0"/>
              </a:rPr>
              <a:t>David Ben </a:t>
            </a:r>
            <a:r>
              <a:rPr lang="en-GB" sz="1400" b="1" dirty="0" err="1">
                <a:solidFill>
                  <a:schemeClr val="tx1">
                    <a:lumMod val="75000"/>
                    <a:lumOff val="25000"/>
                  </a:schemeClr>
                </a:solidFill>
                <a:latin typeface="Segoe UI" panose="020B0502040204020203" pitchFamily="34" charset="0"/>
                <a:ea typeface="Tahoma"/>
                <a:cs typeface="Segoe UI" panose="020B0502040204020203" pitchFamily="34" charset="0"/>
              </a:rPr>
              <a:t>Shitrit</a:t>
            </a:r>
            <a:endParaRPr lang="he-IL" sz="1400" b="1" dirty="0">
              <a:solidFill>
                <a:schemeClr val="tx1">
                  <a:lumMod val="75000"/>
                  <a:lumOff val="25000"/>
                </a:schemeClr>
              </a:solidFill>
              <a:latin typeface="Segoe UI" panose="020B0502040204020203" pitchFamily="34" charset="0"/>
              <a:ea typeface="Tahoma"/>
              <a:cs typeface="Segoe UI" panose="020B0502040204020203" pitchFamily="34" charset="0"/>
            </a:endParaRP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Researcher &amp; Program</a:t>
            </a:r>
          </a:p>
          <a:p>
            <a:pPr algn="l" rtl="0"/>
            <a:r>
              <a:rPr lang="en-US" sz="1400" dirty="0">
                <a:solidFill>
                  <a:schemeClr val="tx1">
                    <a:lumMod val="75000"/>
                    <a:lumOff val="25000"/>
                  </a:schemeClr>
                </a:solidFill>
                <a:latin typeface="Segoe UI" panose="020B0502040204020203" pitchFamily="34" charset="0"/>
                <a:ea typeface="Tahoma"/>
                <a:cs typeface="Segoe UI" panose="020B0502040204020203" pitchFamily="34" charset="0"/>
              </a:rPr>
              <a:t>Evaluator </a:t>
            </a:r>
            <a:endParaRPr lang="he-IL" sz="1400" dirty="0">
              <a:solidFill>
                <a:schemeClr val="tx1">
                  <a:lumMod val="75000"/>
                  <a:lumOff val="25000"/>
                </a:schemeClr>
              </a:solidFill>
              <a:latin typeface="Segoe UI" panose="020B0502040204020203" pitchFamily="34" charset="0"/>
              <a:ea typeface="Tahoma"/>
              <a:cs typeface="Segoe UI" panose="020B0502040204020203" pitchFamily="34" charset="0"/>
            </a:endParaRPr>
          </a:p>
        </p:txBody>
      </p:sp>
    </p:spTree>
    <p:extLst>
      <p:ext uri="{BB962C8B-B14F-4D97-AF65-F5344CB8AC3E}">
        <p14:creationId xmlns:p14="http://schemas.microsoft.com/office/powerpoint/2010/main" val="443344071"/>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מלבן מעוגל 10"/>
          <p:cNvSpPr/>
          <p:nvPr/>
        </p:nvSpPr>
        <p:spPr>
          <a:xfrm rot="4329447">
            <a:off x="6553814" y="425222"/>
            <a:ext cx="486344" cy="571968"/>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 name="מלבן מעוגל 1"/>
          <p:cNvSpPr/>
          <p:nvPr/>
        </p:nvSpPr>
        <p:spPr>
          <a:xfrm rot="4329447">
            <a:off x="209946" y="352760"/>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9" name="מלבן מעוגל 8"/>
          <p:cNvSpPr/>
          <p:nvPr/>
        </p:nvSpPr>
        <p:spPr>
          <a:xfrm rot="4329447">
            <a:off x="209946" y="50724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8" name="מלבן 7"/>
          <p:cNvSpPr/>
          <p:nvPr/>
        </p:nvSpPr>
        <p:spPr>
          <a:xfrm>
            <a:off x="-124585" y="1383991"/>
            <a:ext cx="5818255" cy="3606115"/>
          </a:xfrm>
          <a:prstGeom prst="rect">
            <a:avLst/>
          </a:prstGeom>
        </p:spPr>
        <p:txBody>
          <a:bodyPr wrap="square" lIns="91440" tIns="45720" rIns="91440" bIns="45720" anchor="t">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Evaluation Research Goals</a:t>
            </a:r>
          </a:p>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 for the Urban95 Program in Beit Shemesh</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12" name="מלבן מעוגל 10">
            <a:extLst>
              <a:ext uri="{FF2B5EF4-FFF2-40B4-BE49-F238E27FC236}">
                <a16:creationId xmlns:a16="http://schemas.microsoft.com/office/drawing/2014/main" id="{61BAFF39-2973-4BA8-BFB9-9FC1935AF2C9}"/>
              </a:ext>
            </a:extLst>
          </p:cNvPr>
          <p:cNvSpPr/>
          <p:nvPr/>
        </p:nvSpPr>
        <p:spPr>
          <a:xfrm rot="4329447">
            <a:off x="6555482" y="2823293"/>
            <a:ext cx="488364" cy="56568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3" name="מלבן מעוגל 10">
            <a:extLst>
              <a:ext uri="{FF2B5EF4-FFF2-40B4-BE49-F238E27FC236}">
                <a16:creationId xmlns:a16="http://schemas.microsoft.com/office/drawing/2014/main" id="{CC05D165-7BFD-4AD4-B8C3-13F93CD0D070}"/>
              </a:ext>
            </a:extLst>
          </p:cNvPr>
          <p:cNvSpPr/>
          <p:nvPr/>
        </p:nvSpPr>
        <p:spPr>
          <a:xfrm rot="4329447">
            <a:off x="6624496" y="3897495"/>
            <a:ext cx="487651" cy="567909"/>
          </a:xfrm>
          <a:prstGeom prst="roundRect">
            <a:avLst/>
          </a:prstGeom>
          <a:solidFill>
            <a:schemeClr val="accent4">
              <a:lumMod val="60000"/>
              <a:lumOff val="40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26" name="Rectangle 25">
            <a:extLst>
              <a:ext uri="{FF2B5EF4-FFF2-40B4-BE49-F238E27FC236}">
                <a16:creationId xmlns:a16="http://schemas.microsoft.com/office/drawing/2014/main" id="{0A8ADD37-10A5-4F62-996D-D3D080783177}"/>
              </a:ext>
            </a:extLst>
          </p:cNvPr>
          <p:cNvSpPr/>
          <p:nvPr/>
        </p:nvSpPr>
        <p:spPr>
          <a:xfrm>
            <a:off x="7143722" y="336509"/>
            <a:ext cx="4647785" cy="5842946"/>
          </a:xfrm>
          <a:prstGeom prst="rect">
            <a:avLst/>
          </a:prstGeom>
        </p:spPr>
        <p:txBody>
          <a:bodyPr wrap="square">
            <a:spAutoFit/>
          </a:bodyPr>
          <a:lstStyle/>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Outlining the evaluation research for the Urban95 program in Beit Shemesh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including developing a primary logic model for the program and a separate one for Beit Shemesh, including mapping and formulating evaluation indicators aligned with BvLF indicators.</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Accompanying evaluation research: </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Research to map needs, in order to examine possible interventions for Beit Shemesh.</a:t>
            </a:r>
          </a:p>
          <a:p>
            <a:pPr marL="0" lvl="1" algn="l" rtl="0">
              <a:lnSpc>
                <a:spcPct val="150000"/>
              </a:lnSpc>
              <a:spcBef>
                <a:spcPts val="1000"/>
              </a:spcBef>
            </a:pPr>
            <a:r>
              <a:rPr lang="en-US" sz="1600"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Formative evaluation research:</a:t>
            </a: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 Conducting </a:t>
            </a:r>
            <a:b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b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pre-intervention measurements as part of a range of pilot programs in Beit Shemesh, in order to refine intervention processes and solutions based on the needs of the target audience and examine </a:t>
            </a:r>
            <a:b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br>
            <a:r>
              <a:rPr lang="en-US" sz="1600"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effect post-intervention. </a:t>
            </a:r>
            <a:endParaRPr lang="en-US" sz="1400"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18" name="Google Shape;105;p1">
            <a:extLst>
              <a:ext uri="{FF2B5EF4-FFF2-40B4-BE49-F238E27FC236}">
                <a16:creationId xmlns:a16="http://schemas.microsoft.com/office/drawing/2014/main" id="{617C84F7-D7F1-7D48-90A1-2FF573691242}"/>
              </a:ext>
            </a:extLst>
          </p:cNvPr>
          <p:cNvSpPr txBox="1">
            <a:spLocks noGrp="1"/>
          </p:cNvSpPr>
          <p:nvPr>
            <p:ph type="sldNum" idx="12"/>
          </p:nvPr>
        </p:nvSpPr>
        <p:spPr>
          <a:xfrm>
            <a:off x="8603280" y="648709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17</a:t>
            </a:r>
            <a:endParaRPr dirty="0"/>
          </a:p>
        </p:txBody>
      </p:sp>
    </p:spTree>
    <p:extLst>
      <p:ext uri="{BB962C8B-B14F-4D97-AF65-F5344CB8AC3E}">
        <p14:creationId xmlns:p14="http://schemas.microsoft.com/office/powerpoint/2010/main" val="4068145577"/>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1"/>
          <p:cNvSpPr txBox="1">
            <a:spLocks noGrp="1"/>
          </p:cNvSpPr>
          <p:nvPr>
            <p:ph type="sldNum" idx="12"/>
          </p:nvPr>
        </p:nvSpPr>
        <p:spPr>
          <a:xfrm>
            <a:off x="8603280" y="6487093"/>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r>
              <a:rPr lang="en-US" dirty="0"/>
              <a:t>18</a:t>
            </a:r>
            <a:endParaRPr dirty="0"/>
          </a:p>
        </p:txBody>
      </p:sp>
      <p:sp>
        <p:nvSpPr>
          <p:cNvPr id="12" name="TextBox 11">
            <a:extLst>
              <a:ext uri="{FF2B5EF4-FFF2-40B4-BE49-F238E27FC236}">
                <a16:creationId xmlns:a16="http://schemas.microsoft.com/office/drawing/2014/main" id="{419D4D5E-3B3D-4BB0-99C5-728C7C9B1C25}"/>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a:t>
            </a:r>
            <a:endParaRPr lang="he-IL" sz="2400" b="1" dirty="0">
              <a:solidFill>
                <a:schemeClr val="bg1"/>
              </a:solidFill>
              <a:latin typeface="Tahoma" pitchFamily="34" charset="0"/>
              <a:ea typeface="Tahoma" pitchFamily="34" charset="0"/>
              <a:cs typeface="Tahoma" pitchFamily="34" charset="0"/>
            </a:endParaRPr>
          </a:p>
        </p:txBody>
      </p:sp>
      <p:sp>
        <p:nvSpPr>
          <p:cNvPr id="14" name="TextBox 13">
            <a:extLst>
              <a:ext uri="{FF2B5EF4-FFF2-40B4-BE49-F238E27FC236}">
                <a16:creationId xmlns:a16="http://schemas.microsoft.com/office/drawing/2014/main" id="{84C81FE9-86AE-4DDA-B2D2-8F9BD8AD4E95}"/>
              </a:ext>
            </a:extLst>
          </p:cNvPr>
          <p:cNvSpPr txBox="1"/>
          <p:nvPr/>
        </p:nvSpPr>
        <p:spPr>
          <a:xfrm>
            <a:off x="2680075" y="1613655"/>
            <a:ext cx="2835941"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Baseline Evaluation </a:t>
            </a:r>
            <a:r>
              <a:rPr lang="en-US" sz="1900" dirty="0">
                <a:solidFill>
                  <a:srgbClr val="36636F"/>
                </a:solidFill>
                <a:latin typeface="Segoe UI" panose="020B0502040204020203" pitchFamily="34" charset="0"/>
                <a:cs typeface="Segoe UI" panose="020B0502040204020203" pitchFamily="34" charset="0"/>
              </a:rPr>
              <a:t>Municipal Stakeholders</a:t>
            </a:r>
          </a:p>
        </p:txBody>
      </p:sp>
      <p:sp>
        <p:nvSpPr>
          <p:cNvPr id="15" name="TextBox 14">
            <a:extLst>
              <a:ext uri="{FF2B5EF4-FFF2-40B4-BE49-F238E27FC236}">
                <a16:creationId xmlns:a16="http://schemas.microsoft.com/office/drawing/2014/main" id="{A9BBA472-69FF-4F51-A4AD-FC834678198A}"/>
              </a:ext>
            </a:extLst>
          </p:cNvPr>
          <p:cNvSpPr txBox="1"/>
          <p:nvPr/>
        </p:nvSpPr>
        <p:spPr>
          <a:xfrm>
            <a:off x="9982628" y="1609649"/>
            <a:ext cx="2079246" cy="969496"/>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Pilot Programs - Formative Evaluation </a:t>
            </a:r>
            <a:endParaRPr lang="en-US" sz="1900" b="1" dirty="0">
              <a:solidFill>
                <a:srgbClr val="36636F"/>
              </a:solidFill>
              <a:latin typeface="Segoe UI" panose="020B0502040204020203" pitchFamily="34" charset="0"/>
              <a:cs typeface="Segoe UI" panose="020B0502040204020203" pitchFamily="34" charset="0"/>
            </a:endParaRPr>
          </a:p>
        </p:txBody>
      </p:sp>
      <p:sp>
        <p:nvSpPr>
          <p:cNvPr id="16" name="TextBox 15">
            <a:extLst>
              <a:ext uri="{FF2B5EF4-FFF2-40B4-BE49-F238E27FC236}">
                <a16:creationId xmlns:a16="http://schemas.microsoft.com/office/drawing/2014/main" id="{14379B0F-CEA9-450A-9EBC-6EB3D963B17F}"/>
              </a:ext>
            </a:extLst>
          </p:cNvPr>
          <p:cNvSpPr txBox="1"/>
          <p:nvPr/>
        </p:nvSpPr>
        <p:spPr>
          <a:xfrm>
            <a:off x="8245073" y="1628248"/>
            <a:ext cx="1436983"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T</a:t>
            </a:r>
            <a:r>
              <a:rPr lang="en-GB" sz="1900" b="1" dirty="0">
                <a:solidFill>
                  <a:srgbClr val="36636F"/>
                </a:solidFill>
                <a:latin typeface="Segoe UI" panose="020B0502040204020203" pitchFamily="34" charset="0"/>
                <a:cs typeface="Segoe UI" panose="020B0502040204020203" pitchFamily="34" charset="0"/>
              </a:rPr>
              <a:t>raining Evaluation</a:t>
            </a:r>
            <a:endParaRPr lang="en-US" sz="1900" b="1" dirty="0">
              <a:solidFill>
                <a:srgbClr val="36636F"/>
              </a:solidFill>
              <a:latin typeface="Segoe UI" panose="020B0502040204020203" pitchFamily="34" charset="0"/>
              <a:cs typeface="Segoe UI" panose="020B0502040204020203" pitchFamily="34" charset="0"/>
            </a:endParaRPr>
          </a:p>
        </p:txBody>
      </p:sp>
      <p:sp>
        <p:nvSpPr>
          <p:cNvPr id="23" name="TextBox 22">
            <a:extLst>
              <a:ext uri="{FF2B5EF4-FFF2-40B4-BE49-F238E27FC236}">
                <a16:creationId xmlns:a16="http://schemas.microsoft.com/office/drawing/2014/main" id="{544BE279-2399-4446-A9B5-37436E94C76F}"/>
              </a:ext>
            </a:extLst>
          </p:cNvPr>
          <p:cNvSpPr txBox="1"/>
          <p:nvPr/>
        </p:nvSpPr>
        <p:spPr>
          <a:xfrm>
            <a:off x="406125" y="1625585"/>
            <a:ext cx="1710712" cy="677108"/>
          </a:xfrm>
          <a:prstGeom prst="rect">
            <a:avLst/>
          </a:prstGeom>
          <a:noFill/>
        </p:spPr>
        <p:txBody>
          <a:bodyPr wrap="square" rtlCol="0">
            <a:spAutoFit/>
          </a:bodyPr>
          <a:lstStyle/>
          <a:p>
            <a:pPr algn="ctr" rtl="0"/>
            <a:r>
              <a:rPr lang="en-US" sz="1900" b="1" dirty="0">
                <a:solidFill>
                  <a:srgbClr val="36636F"/>
                </a:solidFill>
                <a:latin typeface="Segoe UI" panose="020B0502040204020203" pitchFamily="34" charset="0"/>
                <a:cs typeface="Segoe UI" panose="020B0502040204020203" pitchFamily="34" charset="0"/>
              </a:rPr>
              <a:t>Learning and Planning</a:t>
            </a:r>
          </a:p>
        </p:txBody>
      </p:sp>
      <p:sp>
        <p:nvSpPr>
          <p:cNvPr id="24" name="Rectangle: Rounded Corners 23">
            <a:extLst>
              <a:ext uri="{FF2B5EF4-FFF2-40B4-BE49-F238E27FC236}">
                <a16:creationId xmlns:a16="http://schemas.microsoft.com/office/drawing/2014/main" id="{0DE3E50A-BC70-4F47-9853-077B74E195DD}"/>
              </a:ext>
            </a:extLst>
          </p:cNvPr>
          <p:cNvSpPr/>
          <p:nvPr/>
        </p:nvSpPr>
        <p:spPr>
          <a:xfrm>
            <a:off x="103796" y="2743154"/>
            <a:ext cx="2575611" cy="2137190"/>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8 learning interviews to identify needs &amp; align expectations with Key stakeholders in Beit Shemesh municipality. </a:t>
            </a:r>
            <a:endParaRPr lang="he-IL" sz="1600" dirty="0">
              <a:solidFill>
                <a:schemeClr val="tx1"/>
              </a:solidFill>
              <a:latin typeface="Segoe UI" panose="020B0502040204020203" pitchFamily="34" charset="0"/>
              <a:cs typeface="Segoe UI" panose="020B0502040204020203" pitchFamily="34" charset="0"/>
            </a:endParaRPr>
          </a:p>
        </p:txBody>
      </p:sp>
      <p:sp>
        <p:nvSpPr>
          <p:cNvPr id="25" name="Rectangle: Rounded Corners 24">
            <a:extLst>
              <a:ext uri="{FF2B5EF4-FFF2-40B4-BE49-F238E27FC236}">
                <a16:creationId xmlns:a16="http://schemas.microsoft.com/office/drawing/2014/main" id="{B7A369F8-0526-44B1-BA90-5A91BA7E78C5}"/>
              </a:ext>
            </a:extLst>
          </p:cNvPr>
          <p:cNvSpPr/>
          <p:nvPr/>
        </p:nvSpPr>
        <p:spPr>
          <a:xfrm>
            <a:off x="5777670" y="2739537"/>
            <a:ext cx="2170101" cy="1608906"/>
          </a:xfrm>
          <a:prstGeom prst="roundRect">
            <a:avLst/>
          </a:prstGeom>
          <a:solidFill>
            <a:srgbClr val="36636F">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3 focus groups with residents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Residents’ survey</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endParaRPr lang="en-US" sz="1600" dirty="0">
              <a:solidFill>
                <a:schemeClr val="tx1"/>
              </a:solidFill>
              <a:latin typeface="Segoe UI" panose="020B0502040204020203" pitchFamily="34" charset="0"/>
              <a:cs typeface="Segoe UI" panose="020B0502040204020203" pitchFamily="34" charset="0"/>
            </a:endParaRPr>
          </a:p>
        </p:txBody>
      </p:sp>
      <p:sp>
        <p:nvSpPr>
          <p:cNvPr id="26" name="Rectangle: Rounded Corners 25">
            <a:extLst>
              <a:ext uri="{FF2B5EF4-FFF2-40B4-BE49-F238E27FC236}">
                <a16:creationId xmlns:a16="http://schemas.microsoft.com/office/drawing/2014/main" id="{336E546A-62AF-441C-A2EC-CB196BC6CAFB}"/>
              </a:ext>
            </a:extLst>
          </p:cNvPr>
          <p:cNvSpPr/>
          <p:nvPr/>
        </p:nvSpPr>
        <p:spPr>
          <a:xfrm>
            <a:off x="8001261" y="2652209"/>
            <a:ext cx="1801958" cy="2854962"/>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Feedback survey to assess team training sessions</a:t>
            </a:r>
            <a:endParaRPr lang="he-IL" sz="1600" dirty="0">
              <a:solidFill>
                <a:schemeClr val="tx1"/>
              </a:solidFill>
              <a:latin typeface="Segoe UI"/>
              <a:cs typeface="Segoe UI"/>
            </a:endParaRPr>
          </a:p>
          <a:p>
            <a:pPr marL="285750" indent="-285750" algn="l" rtl="0">
              <a:buFont typeface="Courier New" panose="02070309020205020404" pitchFamily="49" charset="0"/>
              <a:buChar char="o"/>
            </a:pPr>
            <a:r>
              <a:rPr lang="en-GB" sz="1600" dirty="0">
                <a:solidFill>
                  <a:schemeClr val="tx1"/>
                </a:solidFill>
                <a:latin typeface="Segoe UI"/>
                <a:cs typeface="Segoe UI"/>
              </a:rPr>
              <a:t>Focus group with the leading municipal team</a:t>
            </a:r>
            <a:endParaRPr lang="he-IL" sz="1600" dirty="0">
              <a:solidFill>
                <a:schemeClr val="tx1"/>
              </a:solidFill>
              <a:latin typeface="Segoe UI" panose="020B0502040204020203" pitchFamily="34" charset="0"/>
              <a:cs typeface="Segoe UI" panose="020B0502040204020203" pitchFamily="34" charset="0"/>
            </a:endParaRPr>
          </a:p>
        </p:txBody>
      </p:sp>
      <p:sp>
        <p:nvSpPr>
          <p:cNvPr id="27" name="Rectangle: Rounded Corners 26">
            <a:extLst>
              <a:ext uri="{FF2B5EF4-FFF2-40B4-BE49-F238E27FC236}">
                <a16:creationId xmlns:a16="http://schemas.microsoft.com/office/drawing/2014/main" id="{030F2AC4-BC4C-4E68-A942-4344EA775CE5}"/>
              </a:ext>
            </a:extLst>
          </p:cNvPr>
          <p:cNvSpPr/>
          <p:nvPr/>
        </p:nvSpPr>
        <p:spPr>
          <a:xfrm>
            <a:off x="9856710" y="2652209"/>
            <a:ext cx="2226856" cy="2472684"/>
          </a:xfrm>
          <a:prstGeom prst="roundRect">
            <a:avLst/>
          </a:prstGeom>
          <a:solidFill>
            <a:srgbClr val="FFDC72">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t" anchorCtr="0"/>
          <a:lstStyle/>
          <a:p>
            <a:pPr marL="285750" indent="-285750" algn="l" rtl="0">
              <a:buFont typeface="Courier New" panose="02070309020205020404" pitchFamily="49" charset="0"/>
              <a:buChar char="o"/>
            </a:pPr>
            <a:r>
              <a:rPr lang="en-GB" sz="1600" dirty="0">
                <a:solidFill>
                  <a:schemeClr val="tx1"/>
                </a:solidFill>
                <a:latin typeface="Segoe UI"/>
                <a:cs typeface="Segoe UI"/>
              </a:rPr>
              <a:t>7 observations on the ground pre-intervention:</a:t>
            </a:r>
          </a:p>
          <a:p>
            <a:pPr marL="285750" indent="-285750" algn="l" rtl="0">
              <a:buFont typeface="Wingdings" panose="05000000000000000000" pitchFamily="2" charset="2"/>
              <a:buChar char="§"/>
            </a:pPr>
            <a:r>
              <a:rPr lang="en-GB" sz="1400" dirty="0">
                <a:solidFill>
                  <a:schemeClr val="tx1"/>
                </a:solidFill>
                <a:latin typeface="Segoe UI"/>
                <a:cs typeface="Segoe UI"/>
              </a:rPr>
              <a:t>4 activity observations</a:t>
            </a:r>
          </a:p>
          <a:p>
            <a:pPr marL="285750" indent="-285750" algn="l" rtl="0">
              <a:buFont typeface="Wingdings" panose="05000000000000000000" pitchFamily="2" charset="2"/>
              <a:buChar char="§"/>
            </a:pPr>
            <a:r>
              <a:rPr lang="en-GB" sz="1400" dirty="0">
                <a:solidFill>
                  <a:schemeClr val="tx1"/>
                </a:solidFill>
                <a:latin typeface="Segoe UI"/>
                <a:cs typeface="Segoe UI"/>
              </a:rPr>
              <a:t>2 Xplore observations</a:t>
            </a:r>
          </a:p>
          <a:p>
            <a:pPr marL="285750" indent="-285750" algn="l" rtl="0">
              <a:buFont typeface="Wingdings" panose="05000000000000000000" pitchFamily="2" charset="2"/>
              <a:buChar char="§"/>
            </a:pPr>
            <a:r>
              <a:rPr lang="en-GB" sz="1400" dirty="0">
                <a:solidFill>
                  <a:schemeClr val="tx1"/>
                </a:solidFill>
                <a:latin typeface="Segoe UI"/>
                <a:cs typeface="Segoe UI"/>
              </a:rPr>
              <a:t>1 Fathers &amp; children tour observation</a:t>
            </a:r>
            <a:endParaRPr lang="he-IL" sz="1200" dirty="0">
              <a:solidFill>
                <a:schemeClr val="tx1"/>
              </a:solidFill>
              <a:latin typeface="Segoe UI"/>
              <a:cs typeface="Segoe UI"/>
            </a:endParaRPr>
          </a:p>
        </p:txBody>
      </p:sp>
      <p:sp>
        <p:nvSpPr>
          <p:cNvPr id="28" name="Rectangle: Rounded Corners 27">
            <a:extLst>
              <a:ext uri="{FF2B5EF4-FFF2-40B4-BE49-F238E27FC236}">
                <a16:creationId xmlns:a16="http://schemas.microsoft.com/office/drawing/2014/main" id="{E382AF5E-C31D-44CF-B8B1-3E623186D0A8}"/>
              </a:ext>
            </a:extLst>
          </p:cNvPr>
          <p:cNvSpPr/>
          <p:nvPr/>
        </p:nvSpPr>
        <p:spPr>
          <a:xfrm>
            <a:off x="2763153" y="2742676"/>
            <a:ext cx="2931440" cy="3107921"/>
          </a:xfrm>
          <a:prstGeom prst="roundRect">
            <a:avLst/>
          </a:prstGeom>
          <a:solidFill>
            <a:srgbClr val="92D050">
              <a:alpha val="50000"/>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t" anchorCtr="0"/>
          <a:lstStyle/>
          <a:p>
            <a:pPr marL="285750" indent="-285750" algn="l" rtl="0">
              <a:buFont typeface="Courier New" panose="02070309020205020404" pitchFamily="49" charset="0"/>
              <a:buChar char="o"/>
            </a:pPr>
            <a:r>
              <a:rPr lang="en-US" sz="1600" dirty="0">
                <a:solidFill>
                  <a:schemeClr val="tx1"/>
                </a:solidFill>
                <a:latin typeface="Segoe UI" panose="020B0502040204020203" pitchFamily="34" charset="0"/>
                <a:cs typeface="Segoe UI" panose="020B0502040204020203" pitchFamily="34" charset="0"/>
              </a:rPr>
              <a:t>Logic model workshop on October 17</a:t>
            </a:r>
            <a:r>
              <a:rPr lang="en-US" sz="1600" baseline="30000" dirty="0">
                <a:solidFill>
                  <a:schemeClr val="tx1"/>
                </a:solidFill>
                <a:latin typeface="Segoe UI" panose="020B0502040204020203" pitchFamily="34" charset="0"/>
                <a:cs typeface="Segoe UI" panose="020B0502040204020203" pitchFamily="34" charset="0"/>
              </a:rPr>
              <a:t>th</a:t>
            </a:r>
            <a:r>
              <a:rPr lang="en-US" sz="1600" dirty="0">
                <a:solidFill>
                  <a:schemeClr val="tx1"/>
                </a:solidFill>
                <a:latin typeface="Segoe UI" panose="020B0502040204020203" pitchFamily="34" charset="0"/>
                <a:cs typeface="Segoe UI" panose="020B0502040204020203" pitchFamily="34" charset="0"/>
              </a:rPr>
              <a:t> 2021 with key participants:</a:t>
            </a:r>
            <a:endParaRPr lang="he-IL" sz="16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400" dirty="0">
                <a:solidFill>
                  <a:schemeClr val="tx1"/>
                </a:solidFill>
                <a:latin typeface="Segoe UI" panose="020B0502040204020203" pitchFamily="34" charset="0"/>
                <a:cs typeface="Segoe UI" panose="020B0502040204020203" pitchFamily="34" charset="0"/>
              </a:rPr>
              <a:t>The BvLF team</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US" sz="1400" dirty="0">
                <a:solidFill>
                  <a:schemeClr val="tx1"/>
                </a:solidFill>
                <a:latin typeface="Segoe UI" panose="020B0502040204020203" pitchFamily="34" charset="0"/>
                <a:cs typeface="Segoe UI" panose="020B0502040204020203" pitchFamily="34" charset="0"/>
              </a:rPr>
              <a:t>The ILGBC team</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Wingdings" panose="05000000000000000000" pitchFamily="2" charset="2"/>
              <a:buChar char="§"/>
            </a:pPr>
            <a:r>
              <a:rPr lang="en-GB" sz="1400" dirty="0">
                <a:solidFill>
                  <a:schemeClr val="tx1"/>
                </a:solidFill>
                <a:latin typeface="Segoe UI" panose="020B0502040204020203" pitchFamily="34" charset="0"/>
                <a:cs typeface="Segoe UI" panose="020B0502040204020203" pitchFamily="34" charset="0"/>
              </a:rPr>
              <a:t>Various key officials from Beit Shemesh municipality. </a:t>
            </a:r>
            <a:endParaRPr lang="he-IL" sz="1400" dirty="0">
              <a:solidFill>
                <a:schemeClr val="tx1"/>
              </a:solidFill>
              <a:latin typeface="Segoe UI" panose="020B0502040204020203" pitchFamily="34" charset="0"/>
              <a:cs typeface="Segoe UI" panose="020B0502040204020203" pitchFamily="34" charset="0"/>
            </a:endParaRPr>
          </a:p>
          <a:p>
            <a:pPr marL="285750" indent="-285750" algn="l" rtl="0">
              <a:buFont typeface="Courier New" panose="02070309020205020404" pitchFamily="49" charset="0"/>
              <a:buChar char="o"/>
            </a:pPr>
            <a:r>
              <a:rPr lang="en-GB" sz="1600" dirty="0">
                <a:solidFill>
                  <a:schemeClr val="tx1"/>
                </a:solidFill>
                <a:latin typeface="Segoe UI" panose="020B0502040204020203" pitchFamily="34" charset="0"/>
                <a:cs typeface="Segoe UI" panose="020B0502040204020203" pitchFamily="34" charset="0"/>
              </a:rPr>
              <a:t>Evaluation indicators were defined.</a:t>
            </a:r>
            <a:endParaRPr lang="en-US" sz="1600" dirty="0">
              <a:solidFill>
                <a:schemeClr val="tx1"/>
              </a:solidFill>
              <a:latin typeface="Segoe UI" panose="020B0502040204020203" pitchFamily="34" charset="0"/>
              <a:cs typeface="Segoe UI" panose="020B0502040204020203" pitchFamily="34" charset="0"/>
            </a:endParaRPr>
          </a:p>
        </p:txBody>
      </p:sp>
      <p:sp>
        <p:nvSpPr>
          <p:cNvPr id="29" name="TextBox 28">
            <a:extLst>
              <a:ext uri="{FF2B5EF4-FFF2-40B4-BE49-F238E27FC236}">
                <a16:creationId xmlns:a16="http://schemas.microsoft.com/office/drawing/2014/main" id="{4975ED30-A321-413D-91ED-6CA208E1AF5F}"/>
              </a:ext>
            </a:extLst>
          </p:cNvPr>
          <p:cNvSpPr txBox="1"/>
          <p:nvPr/>
        </p:nvSpPr>
        <p:spPr>
          <a:xfrm>
            <a:off x="5619900" y="1615029"/>
            <a:ext cx="2521290" cy="677108"/>
          </a:xfrm>
          <a:prstGeom prst="rect">
            <a:avLst/>
          </a:prstGeom>
          <a:noFill/>
        </p:spPr>
        <p:txBody>
          <a:bodyPr wrap="square" rtlCol="0">
            <a:spAutoFit/>
          </a:bodyPr>
          <a:lstStyle/>
          <a:p>
            <a:pPr algn="ctr" rtl="0"/>
            <a:r>
              <a:rPr lang="en-GB" sz="1900" b="1" dirty="0">
                <a:solidFill>
                  <a:srgbClr val="36636F"/>
                </a:solidFill>
                <a:latin typeface="Segoe UI" panose="020B0502040204020203" pitchFamily="34" charset="0"/>
                <a:cs typeface="Segoe UI" panose="020B0502040204020203" pitchFamily="34" charset="0"/>
              </a:rPr>
              <a:t>Baseline Evaluation</a:t>
            </a:r>
          </a:p>
          <a:p>
            <a:pPr algn="ctr" rtl="0"/>
            <a:r>
              <a:rPr lang="en-GB" sz="1900" dirty="0">
                <a:solidFill>
                  <a:srgbClr val="36636F"/>
                </a:solidFill>
                <a:latin typeface="Segoe UI" panose="020B0502040204020203" pitchFamily="34" charset="0"/>
                <a:cs typeface="Segoe UI" panose="020B0502040204020203" pitchFamily="34" charset="0"/>
              </a:rPr>
              <a:t>Residents</a:t>
            </a:r>
            <a:endParaRPr lang="en-US" sz="1900" dirty="0">
              <a:solidFill>
                <a:srgbClr val="36636F"/>
              </a:solidFill>
              <a:latin typeface="Segoe UI" panose="020B0502040204020203" pitchFamily="34" charset="0"/>
              <a:cs typeface="Segoe UI" panose="020B0502040204020203" pitchFamily="34" charset="0"/>
            </a:endParaRPr>
          </a:p>
        </p:txBody>
      </p:sp>
      <p:sp>
        <p:nvSpPr>
          <p:cNvPr id="30" name="Rectangle 29">
            <a:extLst>
              <a:ext uri="{FF2B5EF4-FFF2-40B4-BE49-F238E27FC236}">
                <a16:creationId xmlns:a16="http://schemas.microsoft.com/office/drawing/2014/main" id="{33BEAE9F-90F0-4D00-8393-343DAE7DB8A5}"/>
              </a:ext>
            </a:extLst>
          </p:cNvPr>
          <p:cNvSpPr/>
          <p:nvPr/>
        </p:nvSpPr>
        <p:spPr>
          <a:xfrm>
            <a:off x="476250" y="713489"/>
            <a:ext cx="11193780" cy="451406"/>
          </a:xfrm>
          <a:prstGeom prst="rect">
            <a:avLst/>
          </a:prstGeom>
        </p:spPr>
        <p:txBody>
          <a:bodyPr wrap="square" lIns="91440" tIns="45720" rIns="91440" bIns="45720" anchor="t">
            <a:spAutoFit/>
          </a:bodyPr>
          <a:lstStyle/>
          <a:p>
            <a:pPr algn="l" rtl="0">
              <a:lnSpc>
                <a:spcPct val="150000"/>
              </a:lnSpc>
              <a:spcAft>
                <a:spcPts val="600"/>
              </a:spcAft>
            </a:pPr>
            <a:r>
              <a:rPr lang="en-US" b="1" dirty="0">
                <a:solidFill>
                  <a:srgbClr val="36636F"/>
                </a:solidFill>
                <a:latin typeface="Tahoma"/>
                <a:ea typeface="Tahoma"/>
                <a:cs typeface="Tahoma"/>
              </a:rPr>
              <a:t>Evaluation Period – Stage 1 of the Urban95 Program in Beit Shemesh, June 2021-May 2022</a:t>
            </a:r>
            <a:endParaRPr lang="he-IL" b="1" dirty="0">
              <a:solidFill>
                <a:srgbClr val="36636F"/>
              </a:solidFill>
              <a:latin typeface="Tahoma"/>
              <a:ea typeface="Tahoma"/>
              <a:cs typeface="Tahoma"/>
            </a:endParaRPr>
          </a:p>
        </p:txBody>
      </p:sp>
      <p:grpSp>
        <p:nvGrpSpPr>
          <p:cNvPr id="21" name="Group 20">
            <a:extLst>
              <a:ext uri="{FF2B5EF4-FFF2-40B4-BE49-F238E27FC236}">
                <a16:creationId xmlns:a16="http://schemas.microsoft.com/office/drawing/2014/main" id="{7FF56C70-4CBB-4732-82C7-5E37A6E05F81}"/>
              </a:ext>
            </a:extLst>
          </p:cNvPr>
          <p:cNvGrpSpPr/>
          <p:nvPr/>
        </p:nvGrpSpPr>
        <p:grpSpPr>
          <a:xfrm>
            <a:off x="-6434" y="6434416"/>
            <a:ext cx="10441173" cy="594107"/>
            <a:chOff x="-116958" y="6457504"/>
            <a:chExt cx="10441173" cy="594107"/>
          </a:xfrm>
        </p:grpSpPr>
        <p:sp>
          <p:nvSpPr>
            <p:cNvPr id="22" name="Rectangle: Rounded Corners 21">
              <a:extLst>
                <a:ext uri="{FF2B5EF4-FFF2-40B4-BE49-F238E27FC236}">
                  <a16:creationId xmlns:a16="http://schemas.microsoft.com/office/drawing/2014/main" id="{1B25053C-810D-4B73-8C8F-E35886B553B1}"/>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1" name="Rectangle: Rounded Corners 30">
              <a:extLst>
                <a:ext uri="{FF2B5EF4-FFF2-40B4-BE49-F238E27FC236}">
                  <a16:creationId xmlns:a16="http://schemas.microsoft.com/office/drawing/2014/main" id="{4D72F468-25EC-4D79-91D7-DED9B13A3476}"/>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32" name="TextBox 31">
              <a:extLst>
                <a:ext uri="{FF2B5EF4-FFF2-40B4-BE49-F238E27FC236}">
                  <a16:creationId xmlns:a16="http://schemas.microsoft.com/office/drawing/2014/main" id="{435B6EE3-32F6-443A-8565-1BF5B0EC2170}"/>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85753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3" grpId="0"/>
      <p:bldP spid="24" grpId="0" animBg="1"/>
      <p:bldP spid="25" grpId="0" animBg="1"/>
      <p:bldP spid="26" grpId="0" animBg="1"/>
      <p:bldP spid="27" grpId="0" animBg="1"/>
      <p:bldP spid="28" grpId="0" animBg="1"/>
      <p:bldP spid="29" grpId="0"/>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356D64AA-95D5-FAE4-1043-A171D5FBD956}"/>
              </a:ext>
            </a:extLst>
          </p:cNvPr>
          <p:cNvGraphicFramePr>
            <a:graphicFrameLocks noGrp="1"/>
          </p:cNvGraphicFramePr>
          <p:nvPr>
            <p:extLst>
              <p:ext uri="{D42A27DB-BD31-4B8C-83A1-F6EECF244321}">
                <p14:modId xmlns:p14="http://schemas.microsoft.com/office/powerpoint/2010/main" val="1031457906"/>
              </p:ext>
            </p:extLst>
          </p:nvPr>
        </p:nvGraphicFramePr>
        <p:xfrm>
          <a:off x="509047" y="806937"/>
          <a:ext cx="11097650" cy="5534216"/>
        </p:xfrm>
        <a:graphic>
          <a:graphicData uri="http://schemas.openxmlformats.org/drawingml/2006/table">
            <a:tbl>
              <a:tblPr rtl="1" firstRow="1" bandRow="1">
                <a:tableStyleId>{F5AB1C69-6EDB-4FF4-983F-18BD219EF322}</a:tableStyleId>
              </a:tblPr>
              <a:tblGrid>
                <a:gridCol w="7826663">
                  <a:extLst>
                    <a:ext uri="{9D8B030D-6E8A-4147-A177-3AD203B41FA5}">
                      <a16:colId xmlns:a16="http://schemas.microsoft.com/office/drawing/2014/main" val="3206700243"/>
                    </a:ext>
                  </a:extLst>
                </a:gridCol>
                <a:gridCol w="3270987">
                  <a:extLst>
                    <a:ext uri="{9D8B030D-6E8A-4147-A177-3AD203B41FA5}">
                      <a16:colId xmlns:a16="http://schemas.microsoft.com/office/drawing/2014/main" val="2478209956"/>
                    </a:ext>
                  </a:extLst>
                </a:gridCol>
              </a:tblGrid>
              <a:tr h="152746">
                <a:tc>
                  <a:txBody>
                    <a:bodyPr/>
                    <a:lstStyle/>
                    <a:p>
                      <a:pPr marL="0" marR="0" algn="ctr" rtl="0">
                        <a:lnSpc>
                          <a:spcPct val="100000"/>
                        </a:lnSpc>
                        <a:spcBef>
                          <a:spcPts val="0"/>
                        </a:spcBef>
                        <a:spcAft>
                          <a:spcPts val="0"/>
                        </a:spcAft>
                      </a:pPr>
                      <a:r>
                        <a:rPr lang="en-US" sz="1400" b="1" dirty="0">
                          <a:effectLst/>
                          <a:latin typeface="Segoe UI" panose="020B0502040204020203" pitchFamily="34" charset="0"/>
                          <a:ea typeface="Calibri" panose="020F0502020204030204" pitchFamily="34" charset="0"/>
                          <a:cs typeface="Segoe UI" panose="020B0502040204020203" pitchFamily="34" charset="0"/>
                        </a:rPr>
                        <a:t>Outputs and Results at the End of the 2021 Activity Year</a:t>
                      </a:r>
                      <a:endParaRPr lang="en-US" sz="1400" dirty="0">
                        <a:effectLst/>
                        <a:latin typeface="Segoe UI" panose="020B0502040204020203" pitchFamily="34" charset="0"/>
                        <a:ea typeface="Calibri" panose="020F0502020204030204" pitchFamily="34" charset="0"/>
                        <a:cs typeface="Segoe UI" panose="020B0502040204020203" pitchFamily="34" charset="0"/>
                      </a:endParaRPr>
                    </a:p>
                  </a:txBody>
                  <a:tcPr>
                    <a:solidFill>
                      <a:schemeClr val="bg1">
                        <a:lumMod val="50000"/>
                      </a:schemeClr>
                    </a:solidFill>
                  </a:tcPr>
                </a:tc>
                <a:tc>
                  <a:txBody>
                    <a:bodyPr/>
                    <a:lstStyle/>
                    <a:p>
                      <a:pPr marL="0" marR="0" algn="l" rtl="0">
                        <a:lnSpc>
                          <a:spcPct val="150000"/>
                        </a:lnSpc>
                        <a:spcBef>
                          <a:spcPts val="0"/>
                        </a:spcBef>
                        <a:spcAft>
                          <a:spcPts val="0"/>
                        </a:spcAft>
                      </a:pPr>
                      <a:r>
                        <a:rPr lang="en-US" sz="1400" b="1" kern="1200" dirty="0">
                          <a:solidFill>
                            <a:schemeClr val="lt1"/>
                          </a:solidFill>
                          <a:effectLst/>
                          <a:latin typeface="Segoe UI" panose="020B0502040204020203" pitchFamily="34" charset="0"/>
                          <a:ea typeface="Calibri" panose="020F0502020204030204" pitchFamily="34" charset="0"/>
                          <a:cs typeface="Segoe UI" panose="020B0502040204020203" pitchFamily="34" charset="0"/>
                        </a:rPr>
                        <a:t>Goals and Inputs</a:t>
                      </a:r>
                    </a:p>
                  </a:txBody>
                  <a:tcPr marL="68580" marR="68580" marT="0" marB="0">
                    <a:solidFill>
                      <a:schemeClr val="bg1">
                        <a:lumMod val="50000"/>
                      </a:schemeClr>
                    </a:solidFill>
                  </a:tcPr>
                </a:tc>
                <a:extLst>
                  <a:ext uri="{0D108BD9-81ED-4DB2-BD59-A6C34878D82A}">
                    <a16:rowId xmlns:a16="http://schemas.microsoft.com/office/drawing/2014/main" val="390141773"/>
                  </a:ext>
                </a:extLst>
              </a:tr>
              <a:tr h="510694">
                <a:tc>
                  <a:txBody>
                    <a:bodyPr/>
                    <a:lstStyle/>
                    <a:p>
                      <a:pPr marL="285750" indent="-285750" algn="l" rtl="0">
                        <a:buFont typeface="Arial" panose="020B0604020202020204" pitchFamily="34" charset="0"/>
                        <a:buChar char="•"/>
                      </a:pPr>
                      <a:r>
                        <a:rPr lang="en-US" sz="1200" kern="1200" baseline="0" dirty="0">
                          <a:solidFill>
                            <a:schemeClr val="tx1"/>
                          </a:solidFill>
                          <a:latin typeface="Segoe UI"/>
                          <a:ea typeface="Tahoma"/>
                          <a:cs typeface="Segoe UI"/>
                        </a:rPr>
                        <a:t>Training program for city staff: Study day in Holon on early childhood development and study day in Tel Aviv-Yafo on playgrounds and public space.</a:t>
                      </a:r>
                    </a:p>
                    <a:p>
                      <a:pPr marL="285750" indent="-285750" algn="l" rtl="0">
                        <a:buFont typeface="Arial" panose="020B0604020202020204" pitchFamily="34" charset="0"/>
                        <a:buChar char="•"/>
                      </a:pPr>
                      <a:r>
                        <a:rPr lang="en-US" sz="1200" kern="1200" baseline="0" dirty="0">
                          <a:solidFill>
                            <a:schemeClr val="tx1"/>
                          </a:solidFill>
                          <a:latin typeface="Segoe UI"/>
                          <a:ea typeface="Tahoma"/>
                          <a:cs typeface="Segoe UI"/>
                        </a:rPr>
                        <a:t>High satisfaction among participants in the training sessions.</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Training and seminars for acquiring knowledge and tools to raise awareness of the importance of addressing early childhood needs in all areas of life</a:t>
                      </a:r>
                    </a:p>
                  </a:txBody>
                  <a:tcPr marL="68580" marR="68580" marT="0" marB="0"/>
                </a:tc>
                <a:extLst>
                  <a:ext uri="{0D108BD9-81ED-4DB2-BD59-A6C34878D82A}">
                    <a16:rowId xmlns:a16="http://schemas.microsoft.com/office/drawing/2014/main" val="3577188547"/>
                  </a:ext>
                </a:extLst>
              </a:tr>
              <a:tr h="8745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Learning interviews were held to identify needs and adjust expectations.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The activities, goals, impact, and target audience of the program in Beit Shemesh were defined through the logical model.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Focus groups were held with residents and a survey was distributed among residents.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A feedback survey was distributed regarding the training sessions for the professional staff.</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Mapping needs and identifying opportunities for creating accessible content for young children and their caregivers, to support interventions in the municipality’s urban environment</a:t>
                      </a:r>
                    </a:p>
                  </a:txBody>
                  <a:tcPr marL="68580" marR="68580" marT="0" marB="0"/>
                </a:tc>
                <a:extLst>
                  <a:ext uri="{0D108BD9-81ED-4DB2-BD59-A6C34878D82A}">
                    <a16:rowId xmlns:a16="http://schemas.microsoft.com/office/drawing/2014/main" val="1281333324"/>
                  </a:ext>
                </a:extLst>
              </a:tr>
              <a:tr h="550804">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Segoe UI"/>
                          <a:ea typeface="Tahoma"/>
                          <a:cs typeface="Segoe UI"/>
                        </a:rPr>
                        <a:t>A meeting with the city staff and mothers who are Beit Shemesh residents + a tour.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baseline="0" dirty="0">
                          <a:solidFill>
                            <a:schemeClr val="tx1"/>
                          </a:solidFill>
                          <a:latin typeface="Segoe UI"/>
                          <a:ea typeface="Tahoma"/>
                          <a:cs typeface="Segoe UI"/>
                        </a:rPr>
                        <a:t>2 meetings of the mayor, the program director, and influential women from various neighborhoods and sectors in the city.</a:t>
                      </a:r>
                    </a:p>
                  </a:txBody>
                  <a:tcPr/>
                </a:tc>
                <a:tc>
                  <a:txBody>
                    <a:bodyPr/>
                    <a:lstStyle/>
                    <a:p>
                      <a:pPr marL="0" marR="0" algn="l" rtl="0">
                        <a:lnSpc>
                          <a:spcPct val="150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Engaging various municipality officials with the Urban95 vision, with a focus on senior officials</a:t>
                      </a:r>
                    </a:p>
                  </a:txBody>
                  <a:tcPr marL="68580" marR="68580" marT="0" marB="0"/>
                </a:tc>
                <a:extLst>
                  <a:ext uri="{0D108BD9-81ED-4DB2-BD59-A6C34878D82A}">
                    <a16:rowId xmlns:a16="http://schemas.microsoft.com/office/drawing/2014/main" val="3512843570"/>
                  </a:ext>
                </a:extLst>
              </a:tr>
              <a:tr h="8745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err="1">
                          <a:latin typeface="Segoe UI"/>
                          <a:ea typeface="Tahoma"/>
                          <a:cs typeface="Segoe UI"/>
                        </a:rPr>
                        <a:t>Zeira</a:t>
                      </a:r>
                      <a:r>
                        <a:rPr lang="en-US" sz="1200" dirty="0">
                          <a:latin typeface="Segoe UI"/>
                          <a:ea typeface="Tahoma"/>
                          <a:cs typeface="Segoe UI"/>
                        </a:rPr>
                        <a:t> activities—A set of 3 programs for young children (early childhood) and their mothers in public space close to the home, which were held in 2 rounds, in 2 neighborhoods in the city (Ramat Avraham and Ramat Beit Shemesh C1).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2 guided tours were held for fathers and their children in nature near the home.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The program’s directors took part in forming a group of Haredi activists, encouraged them to submit initiatives to the urban hackathon, and assisted them during it. Since then, efforts have continued to advance the initiatives.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A contact list was created of activist mothers in Ramat Avraham and Ramat Beit Shemesh C1.</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Initiating pilot programs that include an array of accompanying content in the municipality’s physical environment</a:t>
                      </a:r>
                    </a:p>
                  </a:txBody>
                  <a:tcPr marL="68580" marR="68580" marT="0" marB="0"/>
                </a:tc>
                <a:extLst>
                  <a:ext uri="{0D108BD9-81ED-4DB2-BD59-A6C34878D82A}">
                    <a16:rowId xmlns:a16="http://schemas.microsoft.com/office/drawing/2014/main" val="1911541314"/>
                  </a:ext>
                </a:extLst>
              </a:tr>
              <a:tr h="874561">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An inter-departmental municipal work team was created and holds regular meetings to promote initiatives as part of the program (regular monthly meetings and additional meetings and additional meetings between the program’s directors with municipality officials as needed).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Connections were made between municipality officials and activist residents of Ramat Avraham to encourage creating intimate public space in private open space (in unused parking spaces).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Segoe UI"/>
                          <a:ea typeface="Tahoma"/>
                          <a:cs typeface="Segoe UI"/>
                        </a:rPr>
                        <a:t>Collaboration was initiated between the municipality, on the one hand, and Haredi early childhood entrepreneurs and experts who are Beit Shemesh residents, on the other hand. </a:t>
                      </a:r>
                    </a:p>
                  </a:txBody>
                  <a:tcPr/>
                </a:tc>
                <a:tc>
                  <a:txBody>
                    <a:bodyPr/>
                    <a:lstStyle/>
                    <a:p>
                      <a:pPr marL="0" marR="0" algn="l" rtl="0">
                        <a:lnSpc>
                          <a:spcPct val="150000"/>
                        </a:lnSpc>
                        <a:spcBef>
                          <a:spcPts val="0"/>
                        </a:spcBef>
                        <a:spcAft>
                          <a:spcPts val="0"/>
                        </a:spcAft>
                      </a:pPr>
                      <a:r>
                        <a:rPr lang="en-US" sz="1000" dirty="0">
                          <a:effectLst/>
                          <a:latin typeface="Segoe UI" panose="020B0502040204020203" pitchFamily="34" charset="0"/>
                          <a:ea typeface="Calibri" panose="020F0502020204030204" pitchFamily="34" charset="0"/>
                          <a:cs typeface="Segoe UI" panose="020B0502040204020203" pitchFamily="34" charset="0"/>
                        </a:rPr>
                        <a:t>Building a work team in the municipality and forming collaborations inside and outside the municipality</a:t>
                      </a:r>
                    </a:p>
                  </a:txBody>
                  <a:tcPr marL="68580" marR="68580" marT="0" marB="0"/>
                </a:tc>
                <a:extLst>
                  <a:ext uri="{0D108BD9-81ED-4DB2-BD59-A6C34878D82A}">
                    <a16:rowId xmlns:a16="http://schemas.microsoft.com/office/drawing/2014/main" val="2425931641"/>
                  </a:ext>
                </a:extLst>
              </a:tr>
            </a:tbl>
          </a:graphicData>
        </a:graphic>
      </p:graphicFrame>
      <p:sp>
        <p:nvSpPr>
          <p:cNvPr id="7" name="TextBox 6">
            <a:extLst>
              <a:ext uri="{FF2B5EF4-FFF2-40B4-BE49-F238E27FC236}">
                <a16:creationId xmlns:a16="http://schemas.microsoft.com/office/drawing/2014/main" id="{D19EE599-3300-D896-E067-971E582BD297}"/>
              </a:ext>
            </a:extLst>
          </p:cNvPr>
          <p:cNvSpPr txBox="1"/>
          <p:nvPr/>
        </p:nvSpPr>
        <p:spPr>
          <a:xfrm>
            <a:off x="1918"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Inputs &amp; Outputs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8053184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4949C743-377F-1331-C3E3-EC58D4FA3704}"/>
              </a:ext>
            </a:extLst>
          </p:cNvPr>
          <p:cNvSpPr/>
          <p:nvPr/>
        </p:nvSpPr>
        <p:spPr>
          <a:xfrm rot="4329447">
            <a:off x="6290631"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Google Shape;105;p1">
            <a:extLst>
              <a:ext uri="{FF2B5EF4-FFF2-40B4-BE49-F238E27FC236}">
                <a16:creationId xmlns:a16="http://schemas.microsoft.com/office/drawing/2014/main" id="{57CBF518-02CC-B2BB-6A49-DFCC11402229}"/>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23</a:t>
            </a:fld>
            <a:endParaRPr/>
          </a:p>
        </p:txBody>
      </p:sp>
      <p:sp>
        <p:nvSpPr>
          <p:cNvPr id="8" name="מלבן מעוגל 8">
            <a:extLst>
              <a:ext uri="{FF2B5EF4-FFF2-40B4-BE49-F238E27FC236}">
                <a16:creationId xmlns:a16="http://schemas.microsoft.com/office/drawing/2014/main" id="{0B18A670-944B-CAEC-180E-7E3E4C49A1A9}"/>
              </a:ext>
            </a:extLst>
          </p:cNvPr>
          <p:cNvSpPr/>
          <p:nvPr/>
        </p:nvSpPr>
        <p:spPr>
          <a:xfrm rot="4329447">
            <a:off x="6572798"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9" name="תמונה 2">
            <a:extLst>
              <a:ext uri="{FF2B5EF4-FFF2-40B4-BE49-F238E27FC236}">
                <a16:creationId xmlns:a16="http://schemas.microsoft.com/office/drawing/2014/main" id="{87D634ED-149D-2392-2C88-D14936D36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47" y="166121"/>
            <a:ext cx="5344817" cy="2720997"/>
          </a:xfrm>
          <a:prstGeom prst="rect">
            <a:avLst/>
          </a:prstGeom>
        </p:spPr>
      </p:pic>
      <p:pic>
        <p:nvPicPr>
          <p:cNvPr id="10" name="תמונה 4">
            <a:extLst>
              <a:ext uri="{FF2B5EF4-FFF2-40B4-BE49-F238E27FC236}">
                <a16:creationId xmlns:a16="http://schemas.microsoft.com/office/drawing/2014/main" id="{7F68C0A9-1DD5-3C3C-3F9C-43B1E8030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640" y="2943772"/>
            <a:ext cx="5344818" cy="3438499"/>
          </a:xfrm>
          <a:prstGeom prst="rect">
            <a:avLst/>
          </a:prstGeom>
        </p:spPr>
      </p:pic>
      <p:sp>
        <p:nvSpPr>
          <p:cNvPr id="11" name="מלבן 7">
            <a:extLst>
              <a:ext uri="{FF2B5EF4-FFF2-40B4-BE49-F238E27FC236}">
                <a16:creationId xmlns:a16="http://schemas.microsoft.com/office/drawing/2014/main" id="{53120004-7D04-5E37-7193-E623558F8666}"/>
              </a:ext>
            </a:extLst>
          </p:cNvPr>
          <p:cNvSpPr/>
          <p:nvPr/>
        </p:nvSpPr>
        <p:spPr>
          <a:xfrm>
            <a:off x="6485789" y="771382"/>
            <a:ext cx="5374645" cy="4344779"/>
          </a:xfrm>
          <a:prstGeom prst="rect">
            <a:avLst/>
          </a:prstGeom>
        </p:spPr>
        <p:txBody>
          <a:bodyPr wrap="square">
            <a:spAutoFit/>
          </a:bodyPr>
          <a:lstStyle/>
          <a:p>
            <a:pPr algn="ctr" rtl="0">
              <a:spcBef>
                <a:spcPts val="1000"/>
              </a:spcBef>
            </a:pPr>
            <a:r>
              <a:rPr lang="en-US" sz="48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A</a:t>
            </a:r>
            <a:endParaRPr lang="he-IL" sz="48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4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 Officials and Decision Makers in Beit Shemesh Municipality</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463413948"/>
      </p:ext>
    </p:extLst>
  </p:cSld>
  <p:clrMapOvr>
    <a:masterClrMapping/>
  </p:clrMapOvr>
  <p:extLst>
    <p:ext uri="{6950BFC3-D8DA-4A85-94F7-54DA5524770B}">
      <p188:commentRel xmlns:p188="http://schemas.microsoft.com/office/powerpoint/2018/8/main" r:id="rId2"/>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47B7206-6C69-3966-0A29-789EE84F378F}"/>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Logic Model for Beit Shemesh Municipality: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graphicFrame>
        <p:nvGraphicFramePr>
          <p:cNvPr id="9" name="Table 8">
            <a:extLst>
              <a:ext uri="{FF2B5EF4-FFF2-40B4-BE49-F238E27FC236}">
                <a16:creationId xmlns:a16="http://schemas.microsoft.com/office/drawing/2014/main" id="{35ACEF5B-4508-F27A-D9C1-C6E6FF4E33B0}"/>
              </a:ext>
            </a:extLst>
          </p:cNvPr>
          <p:cNvGraphicFramePr>
            <a:graphicFrameLocks noGrp="1"/>
          </p:cNvGraphicFramePr>
          <p:nvPr>
            <p:extLst>
              <p:ext uri="{D42A27DB-BD31-4B8C-83A1-F6EECF244321}">
                <p14:modId xmlns:p14="http://schemas.microsoft.com/office/powerpoint/2010/main" val="381862789"/>
              </p:ext>
            </p:extLst>
          </p:nvPr>
        </p:nvGraphicFramePr>
        <p:xfrm>
          <a:off x="605144" y="598453"/>
          <a:ext cx="11005831" cy="5712206"/>
        </p:xfrm>
        <a:graphic>
          <a:graphicData uri="http://schemas.openxmlformats.org/drawingml/2006/table">
            <a:tbl>
              <a:tblPr firstRow="1" bandRow="1"/>
              <a:tblGrid>
                <a:gridCol w="957507">
                  <a:extLst>
                    <a:ext uri="{9D8B030D-6E8A-4147-A177-3AD203B41FA5}">
                      <a16:colId xmlns:a16="http://schemas.microsoft.com/office/drawing/2014/main" val="1893885690"/>
                    </a:ext>
                  </a:extLst>
                </a:gridCol>
                <a:gridCol w="898074">
                  <a:extLst>
                    <a:ext uri="{9D8B030D-6E8A-4147-A177-3AD203B41FA5}">
                      <a16:colId xmlns:a16="http://schemas.microsoft.com/office/drawing/2014/main" val="3533259415"/>
                    </a:ext>
                  </a:extLst>
                </a:gridCol>
                <a:gridCol w="2377261">
                  <a:extLst>
                    <a:ext uri="{9D8B030D-6E8A-4147-A177-3AD203B41FA5}">
                      <a16:colId xmlns:a16="http://schemas.microsoft.com/office/drawing/2014/main" val="3794661334"/>
                    </a:ext>
                  </a:extLst>
                </a:gridCol>
                <a:gridCol w="2119723">
                  <a:extLst>
                    <a:ext uri="{9D8B030D-6E8A-4147-A177-3AD203B41FA5}">
                      <a16:colId xmlns:a16="http://schemas.microsoft.com/office/drawing/2014/main" val="3279598799"/>
                    </a:ext>
                  </a:extLst>
                </a:gridCol>
                <a:gridCol w="2055890">
                  <a:extLst>
                    <a:ext uri="{9D8B030D-6E8A-4147-A177-3AD203B41FA5}">
                      <a16:colId xmlns:a16="http://schemas.microsoft.com/office/drawing/2014/main" val="2890831349"/>
                    </a:ext>
                  </a:extLst>
                </a:gridCol>
                <a:gridCol w="1670686">
                  <a:extLst>
                    <a:ext uri="{9D8B030D-6E8A-4147-A177-3AD203B41FA5}">
                      <a16:colId xmlns:a16="http://schemas.microsoft.com/office/drawing/2014/main" val="2748191987"/>
                    </a:ext>
                  </a:extLst>
                </a:gridCol>
                <a:gridCol w="926690">
                  <a:extLst>
                    <a:ext uri="{9D8B030D-6E8A-4147-A177-3AD203B41FA5}">
                      <a16:colId xmlns:a16="http://schemas.microsoft.com/office/drawing/2014/main" val="1045297153"/>
                    </a:ext>
                  </a:extLst>
                </a:gridCol>
              </a:tblGrid>
              <a:tr h="275761">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900" b="1">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900" b="1">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90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90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1490778271"/>
                  </a:ext>
                </a:extLst>
              </a:tr>
              <a:tr h="4075577">
                <a:tc>
                  <a:txBody>
                    <a:bodyPr/>
                    <a:lstStyle/>
                    <a:p>
                      <a:pPr marL="0" marR="0" algn="just" rtl="1">
                        <a:lnSpc>
                          <a:spcPct val="115000"/>
                        </a:lnSpc>
                        <a:spcBef>
                          <a:spcPts val="0"/>
                        </a:spcBef>
                        <a:spcAft>
                          <a:spcPts val="1000"/>
                        </a:spcAft>
                      </a:pPr>
                      <a:r>
                        <a:rPr lang="he-IL" sz="90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a:solidFill>
                            <a:srgbClr val="000000"/>
                          </a:solidFill>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a:effectLst/>
                          <a:latin typeface="Calibri" panose="020F0502020204030204" pitchFamily="34" charset="0"/>
                          <a:ea typeface="Calibri" panose="020F0502020204030204" pitchFamily="34" charset="0"/>
                          <a:cs typeface="Tahoma" panose="020B0604030504040204" pitchFamily="34" charset="0"/>
                        </a:rPr>
                        <a:t>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900" b="1">
                          <a:solidFill>
                            <a:srgbClr val="000000"/>
                          </a:solidFill>
                          <a:effectLst/>
                          <a:latin typeface="Tahoma" panose="020B0604030504040204" pitchFamily="34" charset="0"/>
                          <a:ea typeface="Calibri" panose="020F0502020204030204" pitchFamily="34" charset="0"/>
                          <a:cs typeface="Arial" panose="020B0604020202020204" pitchFamily="34" charset="0"/>
                        </a:rPr>
                        <a:t>Officials &amp; municipal decision makers, and professionals in the field</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officials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consultants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partners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(inside and</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outside of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BvLF,</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ILGBC, Urban95</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TLV and at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roundtable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evaluation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meetings and committees</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to promote early childhood development</a:t>
                      </a:r>
                      <a:b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(ECD)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Participation in trainings &amp; seminars to acquire knowledge and tools and to raise awareness for ECD importance in all aspects of life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of potential interventions</a:t>
                      </a:r>
                      <a:r>
                        <a:rPr lang="en-US" sz="1000" dirty="0">
                          <a:solidFill>
                            <a:srgbClr val="000000"/>
                          </a:solidFill>
                          <a:effectLst/>
                          <a:latin typeface="Tahoma" panose="020B0604030504040204" pitchFamily="34" charset="0"/>
                          <a:ea typeface="Calibri" panose="020F0502020204030204" pitchFamily="34" charset="0"/>
                          <a:cs typeface="Arial" panose="020B0604020202020204" pitchFamily="34" charset="0"/>
                        </a:rPr>
                        <a:t> </a:t>
                      </a: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 public space and mobility domains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Mapping needs and identifying opportunities to provide relevant contents for young children and their caregivers, supporting the interventions in the urban environment in the anchor municipality</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municipal stakeholders in pilots’ implementation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Connecting with external partners for resources’ utilization and expending opportunities for additional collaborations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in the urban environment, including providing accompanying contents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municipal program manager will support interventions’ implementation and accompany municipal stakeholders in assimilating inter-administrative collaborative work models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7772" marR="7772" marT="7772"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 permanent seat for program leaders at the anchor municipality’s decision-making table, to examine possible touching points between the early childhood domain and the municipality’s ongoing work-plans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municipal officials who have participated in seminars for acquiring local and international knowledge and tools regarding early childhood</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Satisfaction of trainings’ participants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new partners’ engagement and inter-department collaborations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Identification of well-defined and differentiated intervention locations, to implement pilots in the domains of public space and mobility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pilots’ implementation while defining inter-departmental division of labor and engaging relevant officials from in and outside of the anchor 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data-based work: using knowledge and experience accumulated from the program’s partners network, the program’s website, and peer learning</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Early childhood is permanently present on the municipal agenda</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knowledgeable and understanding of early childhood needs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using work mechanisms and new management practices, along with inter-department collaborations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Collaborations between municipal officials and external partners, while utilizing resources dedicated to promoting early childhood Beit Shemesh</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Pilots’ implementation in the mobility and public space domains: adjusting them for young children and their caregivers’ use, and providing contents for young children and caregivers to support these interventions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Promotion of municipal investment in adjusting the urban environment for safe and accessible stay, use and mobility of multiple young children and their caregivers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constitutes a source for peer learning to other municipalities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 officials are implementing acquired knowledge &amp; understanding of ECD needs for decision making and for promoting solutions for young children and their caregivers’ benefit</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 &amp; caregivers’ P</a:t>
                      </a:r>
                      <a:r>
                        <a:rPr lang="he-I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a:t>
                      </a:r>
                      <a:r>
                        <a:rPr lang="he-IL"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V is considered when planning public spaces suitable for multiple participants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public spaces and infrastructures renovated and adjusted for the use of caregivers and their children, by the Urban95 principles &amp; standards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municipality is utilizing external resources and acts independently to promote ECD needs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anchor municipal urban planning, that is based on Urban95 principles, is recognized as a “success story” and echoes in other municipalities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just"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900" b="1" dirty="0">
                          <a:solidFill>
                            <a:srgbClr val="000000"/>
                          </a:solidFill>
                          <a:effectLst/>
                          <a:latin typeface="Tahoma" panose="020B0604030504040204" pitchFamily="34" charset="0"/>
                          <a:ea typeface="Calibri" panose="020F0502020204030204" pitchFamily="34" charset="0"/>
                          <a:cs typeface="Arial" panose="020B0604020202020204" pitchFamily="34" charset="0"/>
                        </a:rPr>
                        <a:t>A policy for promoting an urban environment that is adjusted for optimal development of early childhood is properly and sustainably embedded in all of Beit-Shemesh’s municipal administrations, that are acting in full coordination and collaboration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5908" marR="25908" marT="12954" marB="12954">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2130311909"/>
                  </a:ext>
                </a:extLst>
              </a:tr>
            </a:tbl>
          </a:graphicData>
        </a:graphic>
      </p:graphicFrame>
    </p:spTree>
    <p:extLst>
      <p:ext uri="{BB962C8B-B14F-4D97-AF65-F5344CB8AC3E}">
        <p14:creationId xmlns:p14="http://schemas.microsoft.com/office/powerpoint/2010/main" val="1769461689"/>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2">
            <a:extLst>
              <a:ext uri="{FF2B5EF4-FFF2-40B4-BE49-F238E27FC236}">
                <a16:creationId xmlns:a16="http://schemas.microsoft.com/office/drawing/2014/main" id="{D1BBD02D-3D58-76CA-712A-F50952A40E35}"/>
              </a:ext>
            </a:extLst>
          </p:cNvPr>
          <p:cNvGraphicFramePr>
            <a:graphicFrameLocks noGrp="1"/>
          </p:cNvGraphicFramePr>
          <p:nvPr>
            <p:extLst>
              <p:ext uri="{D42A27DB-BD31-4B8C-83A1-F6EECF244321}">
                <p14:modId xmlns:p14="http://schemas.microsoft.com/office/powerpoint/2010/main" val="2801295429"/>
              </p:ext>
            </p:extLst>
          </p:nvPr>
        </p:nvGraphicFramePr>
        <p:xfrm>
          <a:off x="1160115" y="1193792"/>
          <a:ext cx="9383176" cy="4470416"/>
        </p:xfrm>
        <a:graphic>
          <a:graphicData uri="http://schemas.openxmlformats.org/drawingml/2006/table">
            <a:tbl>
              <a:tblPr firstRow="1" bandRow="1">
                <a:tableStyleId>{F5AB1C69-6EDB-4FF4-983F-18BD219EF322}</a:tableStyleId>
              </a:tblPr>
              <a:tblGrid>
                <a:gridCol w="5731497">
                  <a:extLst>
                    <a:ext uri="{9D8B030D-6E8A-4147-A177-3AD203B41FA5}">
                      <a16:colId xmlns:a16="http://schemas.microsoft.com/office/drawing/2014/main" val="2468084921"/>
                    </a:ext>
                  </a:extLst>
                </a:gridCol>
                <a:gridCol w="961534">
                  <a:extLst>
                    <a:ext uri="{9D8B030D-6E8A-4147-A177-3AD203B41FA5}">
                      <a16:colId xmlns:a16="http://schemas.microsoft.com/office/drawing/2014/main" val="825580163"/>
                    </a:ext>
                  </a:extLst>
                </a:gridCol>
                <a:gridCol w="923827">
                  <a:extLst>
                    <a:ext uri="{9D8B030D-6E8A-4147-A177-3AD203B41FA5}">
                      <a16:colId xmlns:a16="http://schemas.microsoft.com/office/drawing/2014/main" val="4024818684"/>
                    </a:ext>
                  </a:extLst>
                </a:gridCol>
                <a:gridCol w="737618">
                  <a:extLst>
                    <a:ext uri="{9D8B030D-6E8A-4147-A177-3AD203B41FA5}">
                      <a16:colId xmlns:a16="http://schemas.microsoft.com/office/drawing/2014/main" val="3847747870"/>
                    </a:ext>
                  </a:extLst>
                </a:gridCol>
                <a:gridCol w="1028700">
                  <a:extLst>
                    <a:ext uri="{9D8B030D-6E8A-4147-A177-3AD203B41FA5}">
                      <a16:colId xmlns:a16="http://schemas.microsoft.com/office/drawing/2014/main" val="3305612486"/>
                    </a:ext>
                  </a:extLst>
                </a:gridCol>
              </a:tblGrid>
              <a:tr h="910278">
                <a:tc>
                  <a:txBody>
                    <a:bodyPr/>
                    <a:lstStyle/>
                    <a:p>
                      <a:pPr algn="ctr" rtl="1">
                        <a:lnSpc>
                          <a:spcPct val="115000"/>
                        </a:lnSpc>
                        <a:spcAft>
                          <a:spcPts val="1000"/>
                        </a:spcAft>
                      </a:pPr>
                      <a:r>
                        <a:rPr lang="he-IL" sz="1400" dirty="0">
                          <a:effectLst/>
                          <a:latin typeface="Segoe UI" panose="020B0502040204020203" pitchFamily="34" charset="0"/>
                          <a:cs typeface="Segoe UI" panose="020B0502040204020203" pitchFamily="34" charset="0"/>
                        </a:rPr>
                        <a:t> </a:t>
                      </a:r>
                      <a:endParaRPr lang="en-US" sz="1400" dirty="0">
                        <a:effectLst/>
                        <a:latin typeface="Segoe UI" panose="020B0502040204020203" pitchFamily="34" charset="0"/>
                        <a:cs typeface="Segoe UI" panose="020B0502040204020203" pitchFamily="34" charset="0"/>
                      </a:endParaRPr>
                    </a:p>
                    <a:p>
                      <a:pPr marL="0" marR="0" algn="ctr" rtl="1">
                        <a:lnSpc>
                          <a:spcPct val="115000"/>
                        </a:lnSpc>
                        <a:spcBef>
                          <a:spcPts val="0"/>
                        </a:spcBef>
                        <a:spcAft>
                          <a:spcPts val="0"/>
                        </a:spcAft>
                      </a:pPr>
                      <a:r>
                        <a:rPr lang="en-US" sz="1400" dirty="0">
                          <a:effectLst/>
                        </a:rPr>
                        <a:t>Indicator / Tool</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61918" marR="61918"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Data</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Review &amp;</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Analysis </a:t>
                      </a:r>
                    </a:p>
                  </a:txBody>
                  <a:tcPr marL="68580" marR="68580" marT="0" marB="0"/>
                </a:tc>
                <a:tc>
                  <a:txBody>
                    <a:bodyPr/>
                    <a:lstStyle/>
                    <a:p>
                      <a:pPr marL="0" marR="0" algn="ctr" rtl="0">
                        <a:lnSpc>
                          <a:spcPct val="115000"/>
                        </a:lnSpc>
                        <a:spcBef>
                          <a:spcPts val="0"/>
                        </a:spcBef>
                        <a:spcAft>
                          <a:spcPts val="0"/>
                        </a:spcAft>
                      </a:pPr>
                      <a:r>
                        <a:rPr lang="en-US" sz="1400" b="1" kern="1200" dirty="0">
                          <a:solidFill>
                            <a:schemeClr val="lt1"/>
                          </a:solidFill>
                          <a:effectLst/>
                          <a:latin typeface="+mn-lt"/>
                          <a:ea typeface="+mn-ea"/>
                          <a:cs typeface="+mn-cs"/>
                        </a:rPr>
                        <a:t>In-depth</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Interviews </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Focus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Groups </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Trainings’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Participants</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Feedback</a:t>
                      </a:r>
                    </a:p>
                  </a:txBody>
                  <a:tcPr marL="68580" marR="68580" marT="0" marB="0"/>
                </a:tc>
                <a:extLst>
                  <a:ext uri="{0D108BD9-81ED-4DB2-BD59-A6C34878D82A}">
                    <a16:rowId xmlns:a16="http://schemas.microsoft.com/office/drawing/2014/main" val="485848201"/>
                  </a:ext>
                </a:extLst>
              </a:tr>
              <a:tr h="261654">
                <a:tc>
                  <a:txBody>
                    <a:bodyPr/>
                    <a:lstStyle/>
                    <a:p>
                      <a:pPr marL="0" marR="0" algn="l" rtl="0">
                        <a:lnSpc>
                          <a:spcPct val="115000"/>
                        </a:lnSpc>
                        <a:spcBef>
                          <a:spcPts val="0"/>
                        </a:spcBef>
                        <a:spcAft>
                          <a:spcPts val="0"/>
                        </a:spcAft>
                      </a:pPr>
                      <a:r>
                        <a:rPr lang="en-US" sz="1000" kern="1200">
                          <a:solidFill>
                            <a:srgbClr val="000000"/>
                          </a:solidFill>
                          <a:effectLst/>
                          <a:latin typeface="Segoe UI" panose="020B0502040204020203" pitchFamily="34" charset="0"/>
                          <a:ea typeface="Calibri" panose="020F0502020204030204" pitchFamily="34" charset="0"/>
                          <a:cs typeface="Segoe UI" panose="020B0502040204020203" pitchFamily="34" charset="0"/>
                        </a:rPr>
                        <a:t>ECD is on the municipal agenda</a:t>
                      </a: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697264759"/>
                  </a:ext>
                </a:extLst>
              </a:tr>
              <a:tr h="261654">
                <a:tc>
                  <a:txBody>
                    <a:bodyPr/>
                    <a:lstStyle/>
                    <a:p>
                      <a:pPr marL="0" marR="0" algn="l" rtl="0">
                        <a:lnSpc>
                          <a:spcPct val="115000"/>
                        </a:lnSpc>
                        <a:spcBef>
                          <a:spcPts val="0"/>
                        </a:spcBef>
                        <a:spcAft>
                          <a:spcPts val="0"/>
                        </a:spcAft>
                      </a:pPr>
                      <a:r>
                        <a:rPr lang="en-US" sz="1000"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Officials poses knowledge in and understanding of ECD needs</a:t>
                      </a: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3916459438"/>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Using inter-administrative practices and collaboration mechanisms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332417162"/>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Initiating collaborations with external partners, including resource utalization for ECD</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70274742"/>
                  </a:ext>
                </a:extLst>
              </a:tr>
              <a:tr h="41578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Public space &amp; mobility pilots’ initiation close to home, including accompanying contents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263730567"/>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Allocating positions b &amp; budgets to promote physical space adjustments for ECD needs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106627332"/>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Beit Shemesh as peer-learning source to other municipalities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4042137279"/>
                  </a:ext>
                </a:extLst>
              </a:tr>
              <a:tr h="26165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Data driven decision making, to promote solutions for young children and their caregivers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3347932646"/>
                  </a:ext>
                </a:extLst>
              </a:tr>
              <a:tr h="384490">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Considering young children &amp; caregivers’ P.O.V in planning suitable, close to home, public spaces</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2571756617"/>
                  </a:ext>
                </a:extLst>
              </a:tr>
              <a:tr h="274194">
                <a:tc>
                  <a:txBody>
                    <a:bodyPr/>
                    <a:lstStyle/>
                    <a:p>
                      <a:pPr marL="0" marR="0" algn="l" rtl="0">
                        <a:lnSpc>
                          <a:spcPct val="115000"/>
                        </a:lnSpc>
                        <a:spcBef>
                          <a:spcPts val="0"/>
                        </a:spcBef>
                        <a:spcAft>
                          <a:spcPts val="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Implementing projects to adjust public spaces by Urban95 principles, on a municipal scale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2140619932"/>
                  </a:ext>
                </a:extLst>
              </a:tr>
              <a:tr h="261654">
                <a:tc>
                  <a:txBody>
                    <a:bodyPr/>
                    <a:lstStyle/>
                    <a:p>
                      <a:pPr marL="0" marR="0" algn="l" rtl="0">
                        <a:lnSpc>
                          <a:spcPct val="115000"/>
                        </a:lnSpc>
                        <a:spcBef>
                          <a:spcPts val="0"/>
                        </a:spcBef>
                        <a:spcAft>
                          <a:spcPts val="0"/>
                        </a:spcAft>
                      </a:pPr>
                      <a:r>
                        <a:rPr lang="en-US" sz="1000">
                          <a:effectLst/>
                          <a:latin typeface="Segoe UI" panose="020B0502040204020203" pitchFamily="34" charset="0"/>
                          <a:ea typeface="Calibri" panose="020F0502020204030204" pitchFamily="34" charset="0"/>
                          <a:cs typeface="Segoe UI" panose="020B0502040204020203" pitchFamily="34" charset="0"/>
                        </a:rPr>
                        <a:t>Beit Shemesh municipality independently promotes urban initiatives to advance ECD </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 </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1536696117"/>
                  </a:ext>
                </a:extLst>
              </a:tr>
              <a:tr h="392438">
                <a:tc>
                  <a:txBody>
                    <a:bodyPr/>
                    <a:lstStyle/>
                    <a:p>
                      <a:pPr marL="0" marR="0" algn="l" rtl="0">
                        <a:lnSpc>
                          <a:spcPct val="115000"/>
                        </a:lnSpc>
                        <a:spcBef>
                          <a:spcPts val="0"/>
                        </a:spcBef>
                        <a:spcAft>
                          <a:spcPts val="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The Urban95 program in Beit Shemesh is recognized as a “success story”, which echoes in other municipalities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a:effectLst/>
                          <a:latin typeface="Segoe UI" panose="020B0502040204020203" pitchFamily="34" charset="0"/>
                          <a:cs typeface="Segoe UI" panose="020B0502040204020203" pitchFamily="34" charset="0"/>
                        </a:rPr>
                        <a:t>V</a:t>
                      </a:r>
                      <a:endParaRPr lang="en-US" sz="120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tc>
                  <a:txBody>
                    <a:bodyPr/>
                    <a:lstStyle/>
                    <a:p>
                      <a:pPr algn="ctr" rtl="1">
                        <a:lnSpc>
                          <a:spcPct val="115000"/>
                        </a:lnSpc>
                        <a:spcAft>
                          <a:spcPts val="1000"/>
                        </a:spcAft>
                      </a:pPr>
                      <a:r>
                        <a:rPr lang="en-US" sz="1200" dirty="0">
                          <a:effectLst/>
                          <a:latin typeface="Segoe UI" panose="020B0502040204020203" pitchFamily="34" charset="0"/>
                          <a:cs typeface="Segoe UI" panose="020B0502040204020203" pitchFamily="34" charset="0"/>
                        </a:rPr>
                        <a:t>V</a:t>
                      </a:r>
                      <a:endParaRPr lang="en-US" sz="1200" dirty="0">
                        <a:effectLst/>
                        <a:latin typeface="Segoe UI" panose="020B0502040204020203" pitchFamily="34" charset="0"/>
                        <a:ea typeface="Calibri" panose="020F0502020204030204" pitchFamily="34" charset="0"/>
                        <a:cs typeface="Segoe UI" panose="020B0502040204020203" pitchFamily="34" charset="0"/>
                      </a:endParaRPr>
                    </a:p>
                  </a:txBody>
                  <a:tcPr marL="61918" marR="61918" marT="0" marB="0"/>
                </a:tc>
                <a:extLst>
                  <a:ext uri="{0D108BD9-81ED-4DB2-BD59-A6C34878D82A}">
                    <a16:rowId xmlns:a16="http://schemas.microsoft.com/office/drawing/2014/main" val="549526421"/>
                  </a:ext>
                </a:extLst>
              </a:tr>
            </a:tbl>
          </a:graphicData>
        </a:graphic>
      </p:graphicFrame>
      <p:sp>
        <p:nvSpPr>
          <p:cNvPr id="7" name="TextBox 6">
            <a:extLst>
              <a:ext uri="{FF2B5EF4-FFF2-40B4-BE49-F238E27FC236}">
                <a16:creationId xmlns:a16="http://schemas.microsoft.com/office/drawing/2014/main" id="{B17A684B-D018-540F-2738-C40AC8451460}"/>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69239094"/>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03C8A6-C86D-384D-781E-43ECE046FB2D}"/>
              </a:ext>
            </a:extLst>
          </p:cNvPr>
          <p:cNvSpPr/>
          <p:nvPr/>
        </p:nvSpPr>
        <p:spPr>
          <a:xfrm>
            <a:off x="6930638" y="1140643"/>
            <a:ext cx="4683185" cy="4661951"/>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2C147D14-7848-0D81-83F3-2A9E3D119E2C}"/>
              </a:ext>
            </a:extLst>
          </p:cNvPr>
          <p:cNvSpPr txBox="1"/>
          <p:nvPr/>
        </p:nvSpPr>
        <p:spPr>
          <a:xfrm>
            <a:off x="747132" y="1687566"/>
            <a:ext cx="5882595" cy="4832092"/>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“There is a statement the mayor is promoting. She puts early childhood in our focus and therefore we have a department that gives services for early childhood.”</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“We also have the early childhood forum that is present and starting to be active. There are responses for young parents, even for adolescents, support groups for women after birth.”</a:t>
            </a:r>
            <a:br>
              <a:rPr lang="en-US" sz="1400" dirty="0">
                <a:latin typeface="Segoe UI" panose="020B0502040204020203" pitchFamily="34" charset="0"/>
                <a:ea typeface="Tahoma" panose="020B0604030504040204" pitchFamily="34" charset="0"/>
                <a:cs typeface="Segoe UI" panose="020B0502040204020203" pitchFamily="34" charset="0"/>
              </a:rPr>
            </a:br>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“Early childhood is always in discussions but…it is not so much part of the public space. Rather, more in ensuring that buildings are built in advance of the construction of new neighborhoods, and it means taking them into account numerically.”</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“Most responses were given up to now to the veteran part of Beit Shemesh. There are many new neighborhoods that were built and they barely have responses and services. They barely have family health centers, there are no community centers, and even basic things like preschools.”</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was happy about Urban95 that it will enable us to stop putting out fires and think deeper. It is a bonus because we are so busy with the basics and construction.”</a:t>
            </a:r>
          </a:p>
        </p:txBody>
      </p:sp>
      <p:sp>
        <p:nvSpPr>
          <p:cNvPr id="8" name="Rectangle 7">
            <a:extLst>
              <a:ext uri="{FF2B5EF4-FFF2-40B4-BE49-F238E27FC236}">
                <a16:creationId xmlns:a16="http://schemas.microsoft.com/office/drawing/2014/main" id="{1AFAEEB0-3AA1-58DA-DF25-80179E09E70B}"/>
              </a:ext>
            </a:extLst>
          </p:cNvPr>
          <p:cNvSpPr/>
          <p:nvPr/>
        </p:nvSpPr>
        <p:spPr>
          <a:xfrm>
            <a:off x="7093313" y="1389939"/>
            <a:ext cx="4116792" cy="4109138"/>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Municipal officers dealt with issues pertaining to early childhood before Urban95 entered Beit Shemesh. The city has an early childhood department and an early childhood forum.</a:t>
            </a: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However, before Urban95 entered the city, the topic of early childhood was insufficiently considered in planning public space (including preschools and playgrounds), primarily in the new neighborhoods.</a:t>
            </a:r>
          </a:p>
        </p:txBody>
      </p:sp>
      <p:sp>
        <p:nvSpPr>
          <p:cNvPr id="9" name="TextBox 8">
            <a:extLst>
              <a:ext uri="{FF2B5EF4-FFF2-40B4-BE49-F238E27FC236}">
                <a16:creationId xmlns:a16="http://schemas.microsoft.com/office/drawing/2014/main" id="{FE576FB6-5D98-4F27-FACF-D5D2C406FA8A}"/>
              </a:ext>
            </a:extLst>
          </p:cNvPr>
          <p:cNvSpPr txBox="1"/>
          <p:nvPr/>
        </p:nvSpPr>
        <p:spPr>
          <a:xfrm>
            <a:off x="0" y="390"/>
            <a:ext cx="12192000" cy="584775"/>
          </a:xfrm>
          <a:prstGeom prst="rect">
            <a:avLst/>
          </a:prstGeom>
          <a:solidFill>
            <a:srgbClr val="36636F"/>
          </a:solidFill>
        </p:spPr>
        <p:txBody>
          <a:bodyPr wrap="square" rtlCol="0">
            <a:spAutoFit/>
          </a:bodyPr>
          <a:lstStyle/>
          <a:p>
            <a:pPr algn="l" defTabSz="937443" rtl="0"/>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Extent to which Early Childhood is on the Municipality’s Agenda and Integration of the Child and Caregiver’s Point of View in Planning Appropriate Public Spaces</a:t>
            </a:r>
            <a:endParaRPr lang="he-IL" sz="1600" b="1" dirty="0">
              <a:solidFill>
                <a:schemeClr val="bg1">
                  <a:lumMod val="95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954741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648AC1B-07EE-5854-28A7-E3E9417FC7CB}"/>
              </a:ext>
            </a:extLst>
          </p:cNvPr>
          <p:cNvSpPr/>
          <p:nvPr/>
        </p:nvSpPr>
        <p:spPr>
          <a:xfrm>
            <a:off x="7292996" y="3763854"/>
            <a:ext cx="4294045" cy="231989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7" name="TextBox 6">
            <a:extLst>
              <a:ext uri="{FF2B5EF4-FFF2-40B4-BE49-F238E27FC236}">
                <a16:creationId xmlns:a16="http://schemas.microsoft.com/office/drawing/2014/main" id="{333A2AA9-5F39-960D-6E32-43E8EE90D6FF}"/>
              </a:ext>
            </a:extLst>
          </p:cNvPr>
          <p:cNvSpPr txBox="1"/>
          <p:nvPr/>
        </p:nvSpPr>
        <p:spPr>
          <a:xfrm>
            <a:off x="479502" y="739372"/>
            <a:ext cx="6555931" cy="3046988"/>
          </a:xfrm>
          <a:prstGeom prst="rect">
            <a:avLst/>
          </a:prstGeom>
          <a:noFill/>
        </p:spPr>
        <p:txBody>
          <a:bodyPr wrap="square" rtlCol="1">
            <a:spAutoFit/>
          </a:bodyPr>
          <a:lstStyle/>
          <a:p>
            <a:pPr algn="l" rtl="0"/>
            <a:r>
              <a:rPr lang="en-US" sz="1200" dirty="0">
                <a:latin typeface="Segoe UI" panose="020B0502040204020203" pitchFamily="34" charset="0"/>
                <a:ea typeface="Tahoma" panose="020B0604030504040204" pitchFamily="34" charset="0"/>
                <a:cs typeface="Segoe UI" panose="020B0502040204020203" pitchFamily="34" charset="0"/>
              </a:rPr>
              <a:t> “Regarding public space and young children [early childhood], the challenges are the lack of space, preschools, parks, and places to spend time. There are very large parks, but one must travel to them.”</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“Today many mothers don’t come for treatment because they cannot leave all their children at home and travel with one child to the veteran part of Beit Shemesh, while they live in a different neighborhood with services.”</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“In the playgrounds in the city there is no attention given to the fact that a mother needs to sit and be able to see all the children, or that the facilities are for older children and there are not enough facilities for early childhood.”</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“Street infrastructure with garbage cans on sidewalks…in some places, parents walk on the street with strollers because the sidewalk is impassable.”</a:t>
            </a:r>
          </a:p>
          <a:p>
            <a:pPr algn="l" rtl="0"/>
            <a:endParaRPr lang="en-US"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“There are issues of road safety. Several times children were hit by cars in recent years.”</a:t>
            </a:r>
          </a:p>
        </p:txBody>
      </p:sp>
      <p:sp>
        <p:nvSpPr>
          <p:cNvPr id="8" name="Rectangle: Rounded Corners 7">
            <a:extLst>
              <a:ext uri="{FF2B5EF4-FFF2-40B4-BE49-F238E27FC236}">
                <a16:creationId xmlns:a16="http://schemas.microsoft.com/office/drawing/2014/main" id="{5BC35C22-9DA5-8F8B-AF21-21C124A9E499}"/>
              </a:ext>
            </a:extLst>
          </p:cNvPr>
          <p:cNvSpPr/>
          <p:nvPr/>
        </p:nvSpPr>
        <p:spPr>
          <a:xfrm>
            <a:off x="7323746" y="709191"/>
            <a:ext cx="4294045" cy="2843166"/>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Rectangle 8">
            <a:extLst>
              <a:ext uri="{FF2B5EF4-FFF2-40B4-BE49-F238E27FC236}">
                <a16:creationId xmlns:a16="http://schemas.microsoft.com/office/drawing/2014/main" id="{55DE1270-0B68-32BB-A38C-ED6D0B084EA6}"/>
              </a:ext>
            </a:extLst>
          </p:cNvPr>
          <p:cNvSpPr/>
          <p:nvPr/>
        </p:nvSpPr>
        <p:spPr>
          <a:xfrm>
            <a:off x="7475453" y="3821860"/>
            <a:ext cx="3854025" cy="2262479"/>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Officials express commitment to the program and promoting early childhood needs in that they make sure to participate in Urban95’s professional training sessions despite their regular workload:</a:t>
            </a:r>
            <a:endParaRPr lang="he-IL" sz="16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Rectangle 9">
            <a:extLst>
              <a:ext uri="{FF2B5EF4-FFF2-40B4-BE49-F238E27FC236}">
                <a16:creationId xmlns:a16="http://schemas.microsoft.com/office/drawing/2014/main" id="{5B9E73D7-B7C6-9FC1-2AF8-34894B4259AD}"/>
              </a:ext>
            </a:extLst>
          </p:cNvPr>
          <p:cNvSpPr/>
          <p:nvPr/>
        </p:nvSpPr>
        <p:spPr>
          <a:xfrm>
            <a:off x="7612057" y="843515"/>
            <a:ext cx="3717421" cy="2631811"/>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Officials recognize the needs of early childhood and are aware of the disparities in the field, such as the lack of public buildings and services for early childhood and their caregivers near the home, and the issue of road safety and adapting public space:</a:t>
            </a:r>
          </a:p>
        </p:txBody>
      </p:sp>
      <p:sp>
        <p:nvSpPr>
          <p:cNvPr id="11" name="תיבת טקסט 12">
            <a:extLst>
              <a:ext uri="{FF2B5EF4-FFF2-40B4-BE49-F238E27FC236}">
                <a16:creationId xmlns:a16="http://schemas.microsoft.com/office/drawing/2014/main" id="{36BFA4F2-AB2F-2E3E-F901-6868B57ACC86}"/>
              </a:ext>
            </a:extLst>
          </p:cNvPr>
          <p:cNvSpPr txBox="1"/>
          <p:nvPr/>
        </p:nvSpPr>
        <p:spPr>
          <a:xfrm>
            <a:off x="604960" y="4082902"/>
            <a:ext cx="6348264" cy="954107"/>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On a tour, I saw a different city and learned what can be improved in my city and I received inspiration. In Tel Aviv we saw a place that has sand and whatever, which is something that really enters my heart, and already entered my task list.”</a:t>
            </a:r>
          </a:p>
        </p:txBody>
      </p:sp>
      <p:sp>
        <p:nvSpPr>
          <p:cNvPr id="12" name="תיבת טקסט 13">
            <a:extLst>
              <a:ext uri="{FF2B5EF4-FFF2-40B4-BE49-F238E27FC236}">
                <a16:creationId xmlns:a16="http://schemas.microsoft.com/office/drawing/2014/main" id="{EF891201-EC30-61B3-F258-30F454D6774F}"/>
              </a:ext>
            </a:extLst>
          </p:cNvPr>
          <p:cNvSpPr txBox="1"/>
          <p:nvPr/>
        </p:nvSpPr>
        <p:spPr>
          <a:xfrm>
            <a:off x="604959" y="5004594"/>
            <a:ext cx="6348265" cy="738664"/>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“We are very busy, and you will need to lessen and not add to our load, but rather the more you can simplify so that all the relevant entities stay in the picture.</a:t>
            </a:r>
          </a:p>
        </p:txBody>
      </p:sp>
      <p:sp>
        <p:nvSpPr>
          <p:cNvPr id="13" name="TextBox 12">
            <a:extLst>
              <a:ext uri="{FF2B5EF4-FFF2-40B4-BE49-F238E27FC236}">
                <a16:creationId xmlns:a16="http://schemas.microsoft.com/office/drawing/2014/main" id="{6C209A66-2477-056F-4D0D-7EB24D7B83DE}"/>
              </a:ext>
            </a:extLst>
          </p:cNvPr>
          <p:cNvSpPr txBox="1"/>
          <p:nvPr/>
        </p:nvSpPr>
        <p:spPr>
          <a:xfrm>
            <a:off x="0" y="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Municipal Officials Are Knowledgeable and Have an Understanding of Early Childhood Needs </a:t>
            </a:r>
          </a:p>
        </p:txBody>
      </p:sp>
    </p:spTree>
    <p:extLst>
      <p:ext uri="{BB962C8B-B14F-4D97-AF65-F5344CB8AC3E}">
        <p14:creationId xmlns:p14="http://schemas.microsoft.com/office/powerpoint/2010/main" val="10272591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7209CA-4AD4-61B2-C5D9-E5B697A1648A}"/>
              </a:ext>
            </a:extLst>
          </p:cNvPr>
          <p:cNvSpPr txBox="1"/>
          <p:nvPr/>
        </p:nvSpPr>
        <p:spPr>
          <a:xfrm>
            <a:off x="563058" y="1958406"/>
            <a:ext cx="5772254" cy="3970318"/>
          </a:xfrm>
          <a:prstGeom prst="rect">
            <a:avLst/>
          </a:prstGeom>
          <a:noFill/>
        </p:spPr>
        <p:txBody>
          <a:bodyPr wrap="square" lIns="91440" tIns="45720" rIns="91440" bIns="45720" rtlCol="1" anchor="t">
            <a:spAutoFit/>
          </a:bodyPr>
          <a:lstStyle/>
          <a:p>
            <a:pPr algn="l" rtl="0"/>
            <a:r>
              <a:rPr lang="en-US" sz="1400" dirty="0">
                <a:latin typeface="Segoe UI"/>
                <a:ea typeface="Tahoma"/>
                <a:cs typeface="Segoe UI"/>
              </a:rPr>
              <a:t>“The school for parenting in the community opened last January at the request of the mayor. Most of the departments are significant partners in this process. For example, the education, youth, and community administration in all the departments, 360, the psychological service, the early childhood department, the young people department, and the welfare wing.”</a:t>
            </a:r>
            <a:br>
              <a:rPr lang="en-US" sz="1400" dirty="0">
                <a:latin typeface="Segoe UI"/>
                <a:ea typeface="Tahoma"/>
                <a:cs typeface="Segoe UI"/>
              </a:rPr>
            </a:br>
            <a:endParaRPr lang="en-US" sz="1400" dirty="0">
              <a:latin typeface="Segoe UI"/>
              <a:ea typeface="Tahoma"/>
              <a:cs typeface="Segoe UI"/>
            </a:endParaRPr>
          </a:p>
          <a:p>
            <a:pPr algn="l" rtl="0"/>
            <a:r>
              <a:rPr lang="en-US" sz="1400" dirty="0">
                <a:latin typeface="Segoe UI"/>
                <a:ea typeface="Tahoma"/>
                <a:cs typeface="Segoe UI"/>
              </a:rPr>
              <a:t>“We have a welfare wing that is less engaged with the community niche and even if it pertains to community, it is referred for specific welfare-focused families. We in the education administration have the community and youth wing, and work in amazing collaboration.”</a:t>
            </a:r>
          </a:p>
          <a:p>
            <a:pPr algn="l" rtl="0"/>
            <a:endParaRPr lang="en-US" sz="1400" dirty="0">
              <a:latin typeface="Segoe UI"/>
              <a:ea typeface="Tahoma"/>
              <a:cs typeface="Segoe UI"/>
            </a:endParaRPr>
          </a:p>
          <a:p>
            <a:pPr algn="l" rtl="0"/>
            <a:r>
              <a:rPr lang="en-US" sz="1400" dirty="0">
                <a:latin typeface="Segoe UI"/>
                <a:ea typeface="Tahoma"/>
                <a:cs typeface="Segoe UI"/>
              </a:rPr>
              <a:t>“It will be difficult to recruit them because of availability, but when we succeed it will be a double benefit. In terms of collaboration everyone wants it, but also when I send an email to the city beautification department, I add a WhatsApp message along with the email because it receives dozens of emails a day and will not be received otherwise, and everyone does this.</a:t>
            </a:r>
          </a:p>
        </p:txBody>
      </p:sp>
      <p:sp>
        <p:nvSpPr>
          <p:cNvPr id="7" name="Rectangle: Rounded Corners 6">
            <a:extLst>
              <a:ext uri="{FF2B5EF4-FFF2-40B4-BE49-F238E27FC236}">
                <a16:creationId xmlns:a16="http://schemas.microsoft.com/office/drawing/2014/main" id="{C391D6A1-BB6A-063F-08CA-99A0CF0EEB1B}"/>
              </a:ext>
            </a:extLst>
          </p:cNvPr>
          <p:cNvSpPr/>
          <p:nvPr/>
        </p:nvSpPr>
        <p:spPr>
          <a:xfrm>
            <a:off x="6770984" y="1439346"/>
            <a:ext cx="4857958" cy="3931219"/>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le 7">
            <a:extLst>
              <a:ext uri="{FF2B5EF4-FFF2-40B4-BE49-F238E27FC236}">
                <a16:creationId xmlns:a16="http://schemas.microsoft.com/office/drawing/2014/main" id="{4221F42C-00EA-109A-B3AC-0EC0B658D66F}"/>
              </a:ext>
            </a:extLst>
          </p:cNvPr>
          <p:cNvSpPr/>
          <p:nvPr/>
        </p:nvSpPr>
        <p:spPr>
          <a:xfrm>
            <a:off x="7026578" y="1732068"/>
            <a:ext cx="4346770" cy="3370474"/>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There are several collaborations in Beit Shemesh between departments on behalf of joint projects (such as a school for parenting).</a:t>
            </a:r>
          </a:p>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the learning interviews, officials expressed understanding of the importance of the collaborative work (despite the workload and intensiveness of their work), and spoke of potential collaborations that can advance the Urban95 project in the city:</a:t>
            </a:r>
          </a:p>
        </p:txBody>
      </p:sp>
      <p:sp>
        <p:nvSpPr>
          <p:cNvPr id="9" name="TextBox 8">
            <a:extLst>
              <a:ext uri="{FF2B5EF4-FFF2-40B4-BE49-F238E27FC236}">
                <a16:creationId xmlns:a16="http://schemas.microsoft.com/office/drawing/2014/main" id="{F269113D-48F0-7279-245F-FD536A079BAE}"/>
              </a:ext>
            </a:extLst>
          </p:cNvPr>
          <p:cNvSpPr txBox="1"/>
          <p:nvPr/>
        </p:nvSpPr>
        <p:spPr>
          <a:xfrm>
            <a:off x="0" y="390"/>
            <a:ext cx="12192000" cy="378693"/>
          </a:xfrm>
          <a:prstGeom prst="rect">
            <a:avLst/>
          </a:prstGeom>
          <a:solidFill>
            <a:srgbClr val="36636F"/>
          </a:solidFill>
        </p:spPr>
        <p:txBody>
          <a:bodyPr wrap="square" rtlCol="0">
            <a:spAutoFit/>
          </a:bodyPr>
          <a:lstStyle/>
          <a:p>
            <a:pPr algn="l" rtl="0">
              <a:lnSpc>
                <a:spcPct val="115000"/>
              </a:lnSpc>
              <a:spcAft>
                <a:spcPts val="1000"/>
              </a:spcAft>
            </a:pPr>
            <a:r>
              <a:rPr lang="en-US" b="1" dirty="0">
                <a:solidFill>
                  <a:schemeClr val="bg1"/>
                </a:solidFill>
                <a:effectLst/>
                <a:latin typeface="Tahoma" panose="020B0604030504040204" pitchFamily="34" charset="0"/>
                <a:ea typeface="Tahoma" panose="020B0604030504040204" pitchFamily="34" charset="0"/>
                <a:cs typeface="Tahoma" panose="020B0604030504040204" pitchFamily="34" charset="0"/>
              </a:rPr>
              <a:t>Extent to which Officials Make Use of Inter-Administration Collaboration Practices and Mechanisms</a:t>
            </a:r>
            <a:endParaRPr lang="he-IL"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34975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32F662A9-8BB5-F57C-434D-0DCF7EDDC101}"/>
              </a:ext>
            </a:extLst>
          </p:cNvPr>
          <p:cNvSpPr/>
          <p:nvPr/>
        </p:nvSpPr>
        <p:spPr>
          <a:xfrm>
            <a:off x="7410174" y="1722862"/>
            <a:ext cx="4162542" cy="3647053"/>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E315ADEC-0176-2BD0-E22C-EF6017E95553}"/>
              </a:ext>
            </a:extLst>
          </p:cNvPr>
          <p:cNvSpPr txBox="1"/>
          <p:nvPr/>
        </p:nvSpPr>
        <p:spPr>
          <a:xfrm>
            <a:off x="619284" y="1810908"/>
            <a:ext cx="6496473" cy="4401205"/>
          </a:xfrm>
          <a:prstGeom prst="rect">
            <a:avLst/>
          </a:prstGeom>
          <a:noFill/>
        </p:spPr>
        <p:txBody>
          <a:bodyPr wrap="square" lIns="91440" tIns="45720" rIns="91440" bIns="45720" rtlCol="1" anchor="t">
            <a:spAutoFit/>
          </a:bodyPr>
          <a:lstStyle/>
          <a:p>
            <a:pPr algn="l" rtl="0"/>
            <a:r>
              <a:rPr lang="en-US" sz="1400" dirty="0">
                <a:latin typeface="Segoe UI"/>
                <a:ea typeface="Tahoma"/>
                <a:cs typeface="Segoe UI"/>
              </a:rPr>
              <a:t>“The 360 program is a collaboration of 5 government ministries. The early childhood department (education administration) and I work very closely together. The programs that operate here currently are programs the municipality chose. In early childhood we also have the Developmental Unit, Locating and Sorting, Play as a Tool at the family health centers, the Or program in preschools which works on language, there is also Paths to Parenthood, there is Open Door which provides consulting for parents of preschool-age children, and now we are starting an enrichment center for preschool children.”</a:t>
            </a:r>
          </a:p>
          <a:p>
            <a:pPr algn="l" rtl="0"/>
            <a:endParaRPr lang="en-US" sz="1400" dirty="0">
              <a:latin typeface="Segoe UI"/>
              <a:ea typeface="Tahoma"/>
              <a:cs typeface="Segoe UI"/>
            </a:endParaRPr>
          </a:p>
          <a:p>
            <a:pPr algn="l" rtl="0"/>
            <a:r>
              <a:rPr lang="en-US" sz="1400" dirty="0">
                <a:latin typeface="Segoe UI"/>
                <a:ea typeface="Tahoma"/>
                <a:cs typeface="Segoe UI"/>
              </a:rPr>
              <a:t>“In the world of city beautification and operations, there is at least twice a year an urban cleaning day when we connect the residents to education and responsibility—going out with us to deal with public and private space. We see a trend through the scale of participants in the cleaning days, both in the amount and in the sectors.”</a:t>
            </a:r>
          </a:p>
          <a:p>
            <a:pPr algn="l" rtl="0"/>
            <a:endParaRPr lang="en-US" sz="1400" dirty="0">
              <a:latin typeface="Segoe UI"/>
              <a:ea typeface="Tahoma"/>
              <a:cs typeface="Segoe UI"/>
            </a:endParaRPr>
          </a:p>
          <a:p>
            <a:pPr algn="l" rtl="0"/>
            <a:r>
              <a:rPr lang="en-US" sz="1400" dirty="0">
                <a:latin typeface="Segoe UI"/>
                <a:ea typeface="Tahoma"/>
                <a:cs typeface="Segoe UI"/>
              </a:rPr>
              <a:t>“In the hackathon that was held to involve residents in initiatives (led by the education administration), there were almost 100 teams that proposed initiatives to influence public space from various disciplines. 3-4 initiatives were chosen, and the city is investing resources in them. This also serves as a database to understand where the painful problems are.”</a:t>
            </a:r>
          </a:p>
        </p:txBody>
      </p:sp>
      <p:sp>
        <p:nvSpPr>
          <p:cNvPr id="8" name="Rectangle 7">
            <a:extLst>
              <a:ext uri="{FF2B5EF4-FFF2-40B4-BE49-F238E27FC236}">
                <a16:creationId xmlns:a16="http://schemas.microsoft.com/office/drawing/2014/main" id="{DCC119D3-0B53-C5FB-2C33-3F4AA01471F3}"/>
              </a:ext>
            </a:extLst>
          </p:cNvPr>
          <p:cNvSpPr/>
          <p:nvPr/>
        </p:nvSpPr>
        <p:spPr>
          <a:xfrm>
            <a:off x="7561943" y="1810908"/>
            <a:ext cx="4010773" cy="3370474"/>
          </a:xfrm>
          <a:prstGeom prst="rect">
            <a:avLst/>
          </a:prstGeom>
        </p:spPr>
        <p:txBody>
          <a:bodyPr wrap="square">
            <a:spAutoFit/>
          </a:bodyPr>
          <a:lstStyle/>
          <a:p>
            <a:pPr algn="l" rtl="0">
              <a:lnSpc>
                <a:spcPct val="150000"/>
              </a:lnSpc>
            </a:pPr>
            <a:r>
              <a:rPr lang="en-US" sz="1600" dirty="0">
                <a:solidFill>
                  <a:srgbClr val="36636F"/>
                </a:solidFill>
                <a:latin typeface="Segoe UI" panose="020B0502040204020203" pitchFamily="34" charset="0"/>
                <a:ea typeface="Tahoma" panose="020B0604030504040204" pitchFamily="34" charset="0"/>
                <a:cs typeface="Segoe UI" panose="020B0502040204020203" pitchFamily="34" charset="0"/>
              </a:rPr>
              <a:t>In addition to the early childhood forum and the role of early childhood coordinator in the education administration, there are several collaborations in the city with external entities (such as the 360 program). It is evident that the city involves residents with the various initiatives (hackathon, urban cleaning day).</a:t>
            </a:r>
          </a:p>
        </p:txBody>
      </p:sp>
      <p:sp>
        <p:nvSpPr>
          <p:cNvPr id="9" name="TextBox 8">
            <a:extLst>
              <a:ext uri="{FF2B5EF4-FFF2-40B4-BE49-F238E27FC236}">
                <a16:creationId xmlns:a16="http://schemas.microsoft.com/office/drawing/2014/main" id="{FECD210F-F924-AA08-50AF-D7185D18AA74}"/>
              </a:ext>
            </a:extLst>
          </p:cNvPr>
          <p:cNvSpPr txBox="1"/>
          <p:nvPr/>
        </p:nvSpPr>
        <p:spPr>
          <a:xfrm>
            <a:off x="0" y="390"/>
            <a:ext cx="12192000" cy="913135"/>
          </a:xfrm>
          <a:prstGeom prst="rect">
            <a:avLst/>
          </a:prstGeom>
          <a:solidFill>
            <a:srgbClr val="36636F"/>
          </a:solidFill>
        </p:spPr>
        <p:txBody>
          <a:bodyPr wrap="square" rtlCol="0">
            <a:spAutoFit/>
          </a:bodyPr>
          <a:lstStyle/>
          <a:p>
            <a:pPr algn="l" rtl="0">
              <a:lnSpc>
                <a:spcPct val="115000"/>
              </a:lnSpc>
              <a:spcAft>
                <a:spcPts val="1000"/>
              </a:spcAft>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Collaborations Initiated with External Entities, Including for Pooling Dedicated Resources to Promoting Young Children and Allocating Positions and Budgets to Promote Adaptation of the Urban Environment to Meet Early Childhood Needs</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75946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3C14C5-7F96-5860-FA04-F5DA1FB4CCC6}"/>
              </a:ext>
            </a:extLst>
          </p:cNvPr>
          <p:cNvSpPr>
            <a:spLocks noGrp="1"/>
          </p:cNvSpPr>
          <p:nvPr>
            <p:ph type="sldNum" sz="quarter" idx="12"/>
          </p:nvPr>
        </p:nvSpPr>
        <p:spPr/>
        <p:txBody>
          <a:bodyPr/>
          <a:lstStyle/>
          <a:p>
            <a:fld id="{199E282D-D310-42D8-B8FF-78ED45A44D81}" type="slidenum">
              <a:rPr lang="he-IL" smtClean="0"/>
              <a:t>3</a:t>
            </a:fld>
            <a:endParaRPr lang="he-IL"/>
          </a:p>
        </p:txBody>
      </p:sp>
      <p:sp>
        <p:nvSpPr>
          <p:cNvPr id="7" name="TextBox 6">
            <a:extLst>
              <a:ext uri="{FF2B5EF4-FFF2-40B4-BE49-F238E27FC236}">
                <a16:creationId xmlns:a16="http://schemas.microsoft.com/office/drawing/2014/main" id="{EB40D546-5C4A-B70B-4CE3-BFC94FC3FCB6}"/>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Table of Contents</a:t>
            </a:r>
            <a:endParaRPr lang="he-IL" sz="2400" b="1" dirty="0">
              <a:solidFill>
                <a:schemeClr val="bg1"/>
              </a:solidFill>
              <a:latin typeface="Tahoma" pitchFamily="34" charset="0"/>
              <a:ea typeface="Tahoma" pitchFamily="34" charset="0"/>
              <a:cs typeface="Tahoma" pitchFamily="34" charset="0"/>
            </a:endParaRPr>
          </a:p>
        </p:txBody>
      </p:sp>
      <p:sp>
        <p:nvSpPr>
          <p:cNvPr id="8" name="Rectangle 7">
            <a:extLst>
              <a:ext uri="{FF2B5EF4-FFF2-40B4-BE49-F238E27FC236}">
                <a16:creationId xmlns:a16="http://schemas.microsoft.com/office/drawing/2014/main" id="{C273EAB8-4DCD-395C-5994-855FFD8B7913}"/>
              </a:ext>
            </a:extLst>
          </p:cNvPr>
          <p:cNvSpPr/>
          <p:nvPr/>
        </p:nvSpPr>
        <p:spPr>
          <a:xfrm>
            <a:off x="1538783" y="641323"/>
            <a:ext cx="9141054" cy="5597879"/>
          </a:xfrm>
          <a:prstGeom prst="rect">
            <a:avLst/>
          </a:prstGeom>
        </p:spPr>
        <p:txBody>
          <a:bodyPr wrap="square" lIns="91440" tIns="45720" rIns="91440" bIns="45720" anchor="t">
            <a:spAutoFit/>
          </a:bodyPr>
          <a:lstStyle/>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Background…</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 4-19</a:t>
            </a:r>
            <a:endParaRPr lang="he-IL" dirty="0"/>
          </a:p>
          <a:p>
            <a:pPr marL="565150" lvl="1" algn="l" rtl="0">
              <a:lnSpc>
                <a:spcPct val="150000"/>
              </a:lnSpc>
            </a:pPr>
            <a:r>
              <a:rPr lang="en-US" sz="1200" dirty="0">
                <a:latin typeface="Segoe UI"/>
                <a:ea typeface="Tahoma"/>
                <a:cs typeface="Segoe UI"/>
              </a:rPr>
              <a:t>Young Children and Their Caregivers in Ultra-Orthodox Society in Israel………..……………………………………………….…….….</a:t>
            </a:r>
            <a:r>
              <a:rPr lang="he-IL" sz="1200" dirty="0">
                <a:latin typeface="Segoe UI"/>
                <a:ea typeface="Tahoma"/>
                <a:cs typeface="Segoe UI"/>
              </a:rPr>
              <a:t>4-14</a:t>
            </a:r>
            <a:endParaRPr lang="he-IL" sz="1200"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Data from Beit Shemesh Pertaining to Young Children and Their Caregivers…………………………………………...…………..…..</a:t>
            </a:r>
            <a:r>
              <a:rPr lang="he-IL" sz="1200" dirty="0">
                <a:latin typeface="Segoe UI" panose="020B0502040204020203" pitchFamily="34" charset="0"/>
                <a:ea typeface="Tahoma" pitchFamily="34" charset="0"/>
                <a:cs typeface="Segoe UI" panose="020B0502040204020203" pitchFamily="34" charset="0"/>
              </a:rPr>
              <a:t>15-19</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Goals…..……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20</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Research Design……</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21</a:t>
            </a: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Inputs and Outputs……………………………………………………………………………………………………………………………..</a:t>
            </a:r>
            <a:r>
              <a:rPr lang="he-IL" sz="1200" b="1" dirty="0">
                <a:latin typeface="Segoe UI" panose="020B0502040204020203" pitchFamily="34" charset="0"/>
                <a:ea typeface="Tahoma" pitchFamily="34" charset="0"/>
                <a:cs typeface="Segoe UI" panose="020B0502040204020203" pitchFamily="34" charset="0"/>
              </a:rPr>
              <a:t>22</a:t>
            </a:r>
            <a:endParaRPr lang="en-US" sz="1200" b="1"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A: Target Audience – Officials and Decision Makers in Beit Shemesh’s Municipality………………………….….</a:t>
            </a:r>
            <a:r>
              <a:rPr lang="he-IL" sz="1200" b="1" dirty="0">
                <a:latin typeface="Segoe UI" panose="020B0502040204020203" pitchFamily="34" charset="0"/>
                <a:ea typeface="Tahoma" pitchFamily="34" charset="0"/>
                <a:cs typeface="Segoe UI" panose="020B0502040204020203" pitchFamily="34" charset="0"/>
              </a:rPr>
              <a:t>23-31</a:t>
            </a:r>
          </a:p>
          <a:p>
            <a:pPr marL="565150" lvl="1" algn="l" rtl="0">
              <a:lnSpc>
                <a:spcPct val="150000"/>
              </a:lnSpc>
            </a:pPr>
            <a:r>
              <a:rPr lang="en-US" sz="1200" dirty="0">
                <a:latin typeface="Segoe UI"/>
                <a:ea typeface="Tahoma"/>
                <a:cs typeface="Segoe UI"/>
              </a:rPr>
              <a:t>Perceptions and Expectations (Based on Learning Interviews, Steering Committees and Workshops)………….…….……</a:t>
            </a:r>
            <a:r>
              <a:rPr lang="he-IL" sz="1200" dirty="0">
                <a:latin typeface="Segoe UI"/>
                <a:ea typeface="Tahoma"/>
                <a:cs typeface="Segoe UI"/>
              </a:rPr>
              <a:t>23-30</a:t>
            </a: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a:t>
            </a:r>
            <a:r>
              <a:rPr lang="he-IL" sz="1200" dirty="0">
                <a:latin typeface="Segoe UI"/>
                <a:ea typeface="Tahoma"/>
                <a:cs typeface="Segoe UI"/>
              </a:rPr>
              <a:t>31</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B: Target Audience – Beit Shemesh Residents: Parents and Their 0–6-Year-Old Children……………..………...</a:t>
            </a:r>
            <a:r>
              <a:rPr lang="he-IL" sz="1200" b="1" dirty="0">
                <a:latin typeface="Segoe UI" panose="020B0502040204020203" pitchFamily="34" charset="0"/>
                <a:ea typeface="Tahoma" pitchFamily="34" charset="0"/>
                <a:cs typeface="Segoe UI" panose="020B0502040204020203" pitchFamily="34" charset="0"/>
              </a:rPr>
              <a:t>32-45</a:t>
            </a:r>
            <a:endParaRPr lang="en-US" sz="1200" b="1" dirty="0">
              <a:latin typeface="Segoe UI" panose="020B0502040204020203" pitchFamily="34" charset="0"/>
              <a:ea typeface="Tahoma" pitchFamily="34" charset="0"/>
              <a:cs typeface="Segoe UI" panose="020B0502040204020203" pitchFamily="34" charset="0"/>
            </a:endParaRPr>
          </a:p>
          <a:p>
            <a:pPr marL="565150" lvl="1" algn="l" rtl="0">
              <a:lnSpc>
                <a:spcPct val="150000"/>
              </a:lnSpc>
            </a:pPr>
            <a:r>
              <a:rPr lang="en-US" sz="1200" dirty="0">
                <a:latin typeface="Segoe UI"/>
                <a:ea typeface="Tahoma"/>
                <a:cs typeface="Segoe UI"/>
              </a:rPr>
              <a:t>Needs and Obstacles (Based on Focus Groups, a Resident Survey and Field Observations)………………………….………….</a:t>
            </a:r>
            <a:r>
              <a:rPr lang="he-IL" sz="1200" dirty="0">
                <a:latin typeface="Segoe UI"/>
                <a:ea typeface="Tahoma"/>
                <a:cs typeface="Segoe UI"/>
              </a:rPr>
              <a:t>32-44</a:t>
            </a:r>
            <a:endParaRPr lang="en-US" sz="1200" dirty="0">
              <a:latin typeface="Segoe UI"/>
              <a:ea typeface="Tahoma"/>
              <a:cs typeface="Segoe UI"/>
            </a:endParaRPr>
          </a:p>
          <a:p>
            <a:pPr marL="565150" lvl="1" algn="l" rtl="0">
              <a:lnSpc>
                <a:spcPct val="150000"/>
              </a:lnSpc>
            </a:pPr>
            <a:r>
              <a:rPr lang="en-US" sz="1200" dirty="0">
                <a:latin typeface="Segoe UI" panose="020B0502040204020203" pitchFamily="34" charset="0"/>
                <a:ea typeface="Tahoma" pitchFamily="34" charset="0"/>
                <a:cs typeface="Segoe UI" panose="020B0502040204020203" pitchFamily="34" charset="0"/>
              </a:rPr>
              <a:t>Summary and Recommendations</a:t>
            </a:r>
            <a:r>
              <a:rPr lang="en-US" sz="1200" dirty="0">
                <a:latin typeface="Segoe UI"/>
                <a:ea typeface="Tahoma"/>
                <a:cs typeface="Segoe UI"/>
              </a:rPr>
              <a:t>…………………………………………………………………………………………………………………..…………..</a:t>
            </a:r>
            <a:r>
              <a:rPr lang="he-IL" sz="1200" dirty="0">
                <a:latin typeface="Segoe UI"/>
                <a:ea typeface="Tahoma"/>
                <a:cs typeface="Segoe UI"/>
              </a:rPr>
              <a:t>45</a:t>
            </a:r>
            <a:endParaRPr lang="he-IL" sz="1200" dirty="0">
              <a:latin typeface="Segoe UI" panose="020B0502040204020203" pitchFamily="34" charset="0"/>
              <a:ea typeface="Tahoma" pitchFamily="34" charset="0"/>
              <a:cs typeface="Segoe UI" panose="020B0502040204020203" pitchFamily="34" charset="0"/>
            </a:endParaRPr>
          </a:p>
          <a:p>
            <a:pPr marL="107950" algn="l" rtl="0">
              <a:lnSpc>
                <a:spcPct val="150000"/>
              </a:lnSpc>
            </a:pPr>
            <a:r>
              <a:rPr lang="en-US" sz="1200" b="1" dirty="0">
                <a:latin typeface="Segoe UI" panose="020B0502040204020203" pitchFamily="34" charset="0"/>
                <a:ea typeface="Tahoma" pitchFamily="34" charset="0"/>
                <a:cs typeface="Segoe UI" panose="020B0502040204020203" pitchFamily="34" charset="0"/>
              </a:rPr>
              <a:t>Chapter C: Hinds of Change in Beit Shemesh…………</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46-56</a:t>
            </a: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The Perceptual Shift among Municipal Officials</a:t>
            </a:r>
            <a:r>
              <a:rPr lang="he-IL" sz="1200" dirty="0">
                <a:latin typeface="Segoe UI" panose="020B0502040204020203" pitchFamily="34" charset="0"/>
                <a:ea typeface="Tahoma" pitchFamily="34" charset="0"/>
                <a:cs typeface="Segoe UI" panose="020B0502040204020203" pitchFamily="34" charset="0"/>
              </a:rPr>
              <a:t> </a:t>
            </a:r>
            <a:r>
              <a:rPr lang="en-US" sz="1200" dirty="0">
                <a:latin typeface="Segoe UI" panose="020B0502040204020203" pitchFamily="34" charset="0"/>
                <a:ea typeface="Tahoma" pitchFamily="34" charset="0"/>
                <a:cs typeface="Segoe UI" panose="020B0502040204020203" pitchFamily="34" charset="0"/>
              </a:rPr>
              <a:t>.....………………..</a:t>
            </a:r>
            <a:r>
              <a:rPr lang="he-IL" sz="1200" dirty="0">
                <a:latin typeface="Segoe UI" panose="020B0502040204020203" pitchFamily="34" charset="0"/>
                <a:ea typeface="Tahoma" pitchFamily="34" charset="0"/>
                <a:cs typeface="Segoe UI" panose="020B0502040204020203" pitchFamily="34" charset="0"/>
              </a:rPr>
              <a:t>.............................................................................................................</a:t>
            </a:r>
            <a:r>
              <a:rPr lang="en-US" sz="1200" dirty="0">
                <a:latin typeface="Segoe UI" panose="020B0502040204020203" pitchFamily="34" charset="0"/>
                <a:ea typeface="Tahoma" pitchFamily="34" charset="0"/>
                <a:cs typeface="Segoe UI" panose="020B0502040204020203" pitchFamily="34" charset="0"/>
              </a:rPr>
              <a:t>47-50</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Case Study – Zaira Parents’ &amp; Children Activities in the Public Space………………………..…………………………………………..........51-56</a:t>
            </a:r>
            <a:endParaRPr lang="he-IL" sz="1200" dirty="0">
              <a:latin typeface="Segoe UI" panose="020B0502040204020203" pitchFamily="34" charset="0"/>
              <a:ea typeface="Tahoma" pitchFamily="34" charset="0"/>
              <a:cs typeface="Segoe UI" panose="020B0502040204020203" pitchFamily="34" charset="0"/>
            </a:endParaRPr>
          </a:p>
          <a:p>
            <a:pPr marL="107950" algn="just" rtl="0">
              <a:lnSpc>
                <a:spcPct val="150000"/>
              </a:lnSpc>
            </a:pPr>
            <a:r>
              <a:rPr lang="en-US" sz="1200" b="1" dirty="0">
                <a:latin typeface="Segoe UI" panose="020B0502040204020203" pitchFamily="34" charset="0"/>
                <a:ea typeface="Tahoma" pitchFamily="34" charset="0"/>
                <a:cs typeface="Segoe UI" panose="020B0502040204020203" pitchFamily="34" charset="0"/>
              </a:rPr>
              <a:t>Appendixes.……………………………………………………………………………………………………..............</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a:t>
            </a:r>
            <a:r>
              <a:rPr lang="he-IL" sz="1200" b="1" dirty="0">
                <a:latin typeface="Segoe UI" panose="020B0502040204020203" pitchFamily="34" charset="0"/>
                <a:ea typeface="Tahoma" pitchFamily="34" charset="0"/>
                <a:cs typeface="Segoe UI" panose="020B0502040204020203" pitchFamily="34" charset="0"/>
              </a:rPr>
              <a:t>.........</a:t>
            </a:r>
            <a:r>
              <a:rPr lang="en-US" sz="1200" b="1" dirty="0">
                <a:latin typeface="Segoe UI" panose="020B0502040204020203" pitchFamily="34" charset="0"/>
                <a:ea typeface="Tahoma" pitchFamily="34" charset="0"/>
                <a:cs typeface="Segoe UI" panose="020B0502040204020203" pitchFamily="34" charset="0"/>
              </a:rPr>
              <a:t>.................57-70</a:t>
            </a:r>
            <a:endParaRPr lang="he-IL" sz="1200" b="1"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Bibliography – List of References and Documents…………………………………………………………………………………...……………………58</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List of Interviewees …………………………………...……………………………………………………………………………………………………….………….59</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Need Mapping Survey Questionnaire among Beit Shemesh Residents – Parents of Young Children ……………………...….60-65</a:t>
            </a:r>
            <a:endParaRPr lang="he-IL" sz="1200" dirty="0">
              <a:latin typeface="Segoe UI" panose="020B0502040204020203" pitchFamily="34" charset="0"/>
              <a:ea typeface="Tahoma" pitchFamily="34" charset="0"/>
              <a:cs typeface="Segoe UI" panose="020B0502040204020203" pitchFamily="34" charset="0"/>
            </a:endParaRPr>
          </a:p>
          <a:p>
            <a:pPr lvl="1" algn="l" rtl="0">
              <a:lnSpc>
                <a:spcPct val="150000"/>
              </a:lnSpc>
            </a:pPr>
            <a:r>
              <a:rPr lang="en-US" sz="1200" dirty="0">
                <a:latin typeface="Segoe UI" panose="020B0502040204020203" pitchFamily="34" charset="0"/>
                <a:ea typeface="Tahoma" pitchFamily="34" charset="0"/>
                <a:cs typeface="Segoe UI" panose="020B0502040204020203" pitchFamily="34" charset="0"/>
              </a:rPr>
              <a:t>Example of a Activity Observation Layout …………………………………………………………………………………………….………………..……66-69</a:t>
            </a:r>
            <a:endParaRPr lang="he-IL" sz="1200" dirty="0">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3699876563"/>
      </p:ext>
    </p:extLst>
  </p:cSld>
  <p:clrMapOvr>
    <a:masterClrMapping/>
  </p:clrMapOvr>
  <p:extLst>
    <p:ext uri="{6950BFC3-D8DA-4A85-94F7-54DA5524770B}">
      <p188:commentRel xmlns:p188="http://schemas.microsoft.com/office/powerpoint/2018/8/main" r:id="rId2"/>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9A2C0C8-5E42-B88B-50EE-1E7F0D91916C}"/>
              </a:ext>
            </a:extLst>
          </p:cNvPr>
          <p:cNvSpPr/>
          <p:nvPr/>
        </p:nvSpPr>
        <p:spPr>
          <a:xfrm>
            <a:off x="6281520" y="780585"/>
            <a:ext cx="5331856" cy="5374055"/>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TextBox 6">
            <a:extLst>
              <a:ext uri="{FF2B5EF4-FFF2-40B4-BE49-F238E27FC236}">
                <a16:creationId xmlns:a16="http://schemas.microsoft.com/office/drawing/2014/main" id="{B078648C-0448-F76A-96A3-9D1B8612384A}"/>
              </a:ext>
            </a:extLst>
          </p:cNvPr>
          <p:cNvSpPr txBox="1"/>
          <p:nvPr/>
        </p:nvSpPr>
        <p:spPr>
          <a:xfrm>
            <a:off x="578624" y="1480808"/>
            <a:ext cx="5415702" cy="5047536"/>
          </a:xfrm>
          <a:prstGeom prst="rect">
            <a:avLst/>
          </a:prstGeom>
          <a:noFill/>
        </p:spPr>
        <p:txBody>
          <a:bodyPr wrap="square" rtlCol="1">
            <a:spAutoFit/>
          </a:bodyPr>
          <a:lstStyle/>
          <a:p>
            <a:pPr algn="l" rtl="0"/>
            <a:r>
              <a:rPr lang="en-US" sz="1400" dirty="0">
                <a:latin typeface="Segoe UI" panose="020B0502040204020203" pitchFamily="34" charset="0"/>
                <a:ea typeface="Tahoma" panose="020B0604030504040204" pitchFamily="34" charset="0"/>
                <a:cs typeface="Segoe UI" panose="020B0502040204020203" pitchFamily="34" charset="0"/>
              </a:rPr>
              <a:t>“If something can be done to connect mothers, something that creates bonding with them in the form of a joint and enjoyable game such that not only the child goes alone, but rather partnerships are created through enjoyment rather than obligation.”</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“Regarding playground facilities, the playgrounds need to be dedicated to different populations. For example, the height of the water fountain.”</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playground can be a place that provides information…think about how through the playground facilities and through some explanation at the playground…signs with information such as “at age 3 a child should know how to climb ladders”…”Something that enables making information accessible through the playgrounds.”</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“Create a board with information or facilities that encourage thinking about babies’ development.”</a:t>
            </a:r>
          </a:p>
          <a:p>
            <a:pPr algn="l" rtl="0"/>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“Maybe a new mothers and nursing mothers path should be made, to make the physical space accessible. Assume that I want to go out for two hours with a baby, or want to exercise on the path with a stroller, there are no nursing corners.”</a:t>
            </a:r>
          </a:p>
        </p:txBody>
      </p:sp>
      <p:sp>
        <p:nvSpPr>
          <p:cNvPr id="8" name="Rectangle 7">
            <a:extLst>
              <a:ext uri="{FF2B5EF4-FFF2-40B4-BE49-F238E27FC236}">
                <a16:creationId xmlns:a16="http://schemas.microsoft.com/office/drawing/2014/main" id="{4FF5C13C-A6AC-3BC3-882B-E5F0E2E8B3E3}"/>
              </a:ext>
            </a:extLst>
          </p:cNvPr>
          <p:cNvSpPr/>
          <p:nvPr/>
        </p:nvSpPr>
        <p:spPr>
          <a:xfrm>
            <a:off x="6345043" y="952619"/>
            <a:ext cx="5268333" cy="4253344"/>
          </a:xfrm>
          <a:prstGeom prst="rect">
            <a:avLst/>
          </a:prstGeom>
        </p:spPr>
        <p:txBody>
          <a:bodyPr wrap="square">
            <a:spAutoFit/>
          </a:bodyPr>
          <a:lstStyle/>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learning interviews held with municipal officials, various pilot programs were proposed that match Urban95’s principles, such as:</a:t>
            </a:r>
          </a:p>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supportive content to promote parental welfare</a:t>
            </a: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 it was proposed to promote community strength and the parent-child connection by connecting among women through joint play with their children.</a:t>
            </a:r>
          </a:p>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public space, </a:t>
            </a: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ideas were raised to promote playgrounds such as adapting facilities to various ages, and placing signs as a source of developmental information.</a:t>
            </a:r>
          </a:p>
          <a:p>
            <a:pPr algn="l" rtl="0">
              <a:lnSpc>
                <a:spcPct val="150000"/>
              </a:lnSpc>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In the field of </a:t>
            </a:r>
            <a:r>
              <a:rPr lang="en-US" sz="1400" b="1" dirty="0">
                <a:solidFill>
                  <a:srgbClr val="36636F"/>
                </a:solidFill>
                <a:latin typeface="Segoe UI" panose="020B0502040204020203" pitchFamily="34" charset="0"/>
                <a:ea typeface="Tahoma" panose="020B0604030504040204" pitchFamily="34" charset="0"/>
                <a:cs typeface="Segoe UI" panose="020B0502040204020203" pitchFamily="34" charset="0"/>
              </a:rPr>
              <a:t>mobility,</a:t>
            </a: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 it was proposed to create a new mothers and nursing mothers path that enables safe and pleasant passage for parents with strollers.</a:t>
            </a:r>
          </a:p>
        </p:txBody>
      </p:sp>
      <p:sp>
        <p:nvSpPr>
          <p:cNvPr id="9" name="TextBox 8">
            <a:extLst>
              <a:ext uri="{FF2B5EF4-FFF2-40B4-BE49-F238E27FC236}">
                <a16:creationId xmlns:a16="http://schemas.microsoft.com/office/drawing/2014/main" id="{18D26405-5CA0-AF28-93AB-D18A4797F7ED}"/>
              </a:ext>
            </a:extLst>
          </p:cNvPr>
          <p:cNvSpPr txBox="1"/>
          <p:nvPr/>
        </p:nvSpPr>
        <p:spPr>
          <a:xfrm>
            <a:off x="0" y="390"/>
            <a:ext cx="12192000" cy="346826"/>
          </a:xfrm>
          <a:prstGeom prst="rect">
            <a:avLst/>
          </a:prstGeom>
          <a:solidFill>
            <a:srgbClr val="36636F"/>
          </a:solidFill>
        </p:spPr>
        <p:txBody>
          <a:bodyPr wrap="square" rtlCol="0">
            <a:spAutoFit/>
          </a:bodyPr>
          <a:lstStyle/>
          <a:p>
            <a:pPr algn="l" rtl="0">
              <a:lnSpc>
                <a:spcPct val="115000"/>
              </a:lnSpc>
              <a:spcAft>
                <a:spcPts val="1000"/>
              </a:spcAft>
            </a:pPr>
            <a:r>
              <a:rPr lang="en-GB"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Scope of Pilot Programs Initiation in the Fields of Mobility and Public Spaces, Including Accompanying Content</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70729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442D2D51-A670-8938-AEE8-FA81805389AD}"/>
              </a:ext>
            </a:extLst>
          </p:cNvPr>
          <p:cNvGraphicFramePr>
            <a:graphicFrameLocks noGrp="1"/>
          </p:cNvGraphicFramePr>
          <p:nvPr>
            <p:extLst>
              <p:ext uri="{D42A27DB-BD31-4B8C-83A1-F6EECF244321}">
                <p14:modId xmlns:p14="http://schemas.microsoft.com/office/powerpoint/2010/main" val="3600521815"/>
              </p:ext>
            </p:extLst>
          </p:nvPr>
        </p:nvGraphicFramePr>
        <p:xfrm>
          <a:off x="202572" y="964797"/>
          <a:ext cx="11786856" cy="5599049"/>
        </p:xfrm>
        <a:graphic>
          <a:graphicData uri="http://schemas.openxmlformats.org/drawingml/2006/table">
            <a:tbl>
              <a:tblPr rtl="1" firstRow="1" bandRow="1">
                <a:tableStyleId>{5940675A-B579-460E-94D1-54222C63F5DA}</a:tableStyleId>
              </a:tblPr>
              <a:tblGrid>
                <a:gridCol w="2946714">
                  <a:extLst>
                    <a:ext uri="{9D8B030D-6E8A-4147-A177-3AD203B41FA5}">
                      <a16:colId xmlns:a16="http://schemas.microsoft.com/office/drawing/2014/main" val="900124159"/>
                    </a:ext>
                  </a:extLst>
                </a:gridCol>
                <a:gridCol w="3150961">
                  <a:extLst>
                    <a:ext uri="{9D8B030D-6E8A-4147-A177-3AD203B41FA5}">
                      <a16:colId xmlns:a16="http://schemas.microsoft.com/office/drawing/2014/main" val="2232404127"/>
                    </a:ext>
                  </a:extLst>
                </a:gridCol>
                <a:gridCol w="2436284">
                  <a:extLst>
                    <a:ext uri="{9D8B030D-6E8A-4147-A177-3AD203B41FA5}">
                      <a16:colId xmlns:a16="http://schemas.microsoft.com/office/drawing/2014/main" val="2101772589"/>
                    </a:ext>
                  </a:extLst>
                </a:gridCol>
                <a:gridCol w="3252897">
                  <a:extLst>
                    <a:ext uri="{9D8B030D-6E8A-4147-A177-3AD203B41FA5}">
                      <a16:colId xmlns:a16="http://schemas.microsoft.com/office/drawing/2014/main" val="3675287082"/>
                    </a:ext>
                  </a:extLst>
                </a:gridCol>
              </a:tblGrid>
              <a:tr h="1528073">
                <a:tc>
                  <a:txBody>
                    <a:bodyPr/>
                    <a:lstStyle/>
                    <a:p>
                      <a:pPr marL="91440" algn="l" rtl="0">
                        <a:lnSpc>
                          <a:spcPct val="150000"/>
                        </a:lnSpc>
                      </a:pPr>
                      <a:r>
                        <a:rPr lang="en-US" sz="1400" b="1" kern="1200" dirty="0">
                          <a:solidFill>
                            <a:schemeClr val="bg1"/>
                          </a:solidFill>
                          <a:latin typeface="Segoe UI" panose="020B0502040204020203" pitchFamily="34" charset="0"/>
                          <a:ea typeface="+mn-ea"/>
                          <a:cs typeface="Segoe UI" panose="020B0502040204020203" pitchFamily="34" charset="0"/>
                        </a:rPr>
                        <a:t>Municipal officials dealt with issues pertaining to early childhood before Urban95’s entry. It is evident that the point of view of early childhood has not yet been inculcated in the public space planning context.</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50000"/>
                        </a:lnSpc>
                        <a:spcBef>
                          <a:spcPts val="0"/>
                        </a:spcBef>
                        <a:spcAft>
                          <a:spcPts val="0"/>
                        </a:spcAft>
                        <a:buClrTx/>
                        <a:buSzTx/>
                        <a:buFontTx/>
                        <a:buNone/>
                        <a:tabLst/>
                        <a:defRPr/>
                      </a:pPr>
                      <a:r>
                        <a:rPr lang="en-US" sz="1400" b="1" kern="1200" dirty="0">
                          <a:solidFill>
                            <a:schemeClr val="bg1"/>
                          </a:solidFill>
                          <a:latin typeface="Segoe UI" panose="020B0502040204020203" pitchFamily="34" charset="0"/>
                          <a:ea typeface="+mn-ea"/>
                          <a:cs typeface="Segoe UI" panose="020B0502040204020203" pitchFamily="34" charset="0"/>
                        </a:rPr>
                        <a:t>Municipal officials recognize early childhood needs and are aware of the disparities between what the municipality currently provides and residents’ needs, in making services accessible, institutions, and space.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50000"/>
                        </a:lnSpc>
                        <a:spcBef>
                          <a:spcPts val="0"/>
                        </a:spcBef>
                        <a:spcAft>
                          <a:spcPts val="0"/>
                        </a:spcAft>
                        <a:buClrTx/>
                        <a:buSzTx/>
                        <a:buFontTx/>
                        <a:buNone/>
                        <a:tabLst/>
                        <a:defRPr/>
                      </a:pPr>
                      <a:r>
                        <a:rPr lang="en-US" altLang="he-IL" sz="1400" b="1" kern="1200" dirty="0">
                          <a:solidFill>
                            <a:schemeClr val="bg1"/>
                          </a:solidFill>
                          <a:latin typeface="Segoe UI" panose="020B0502040204020203" pitchFamily="34" charset="0"/>
                          <a:ea typeface="+mn-ea"/>
                          <a:cs typeface="Segoe UI" panose="020B0502040204020203" pitchFamily="34" charset="0"/>
                        </a:rPr>
                        <a:t>There are currently several collaborations among the various departments in the municipality, but they are limited.</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l" defTabSz="914400" rtl="0" eaLnBrk="1" fontAlgn="auto" latinLnBrk="0" hangingPunct="1">
                        <a:lnSpc>
                          <a:spcPct val="150000"/>
                        </a:lnSpc>
                        <a:spcBef>
                          <a:spcPts val="0"/>
                        </a:spcBef>
                        <a:spcAft>
                          <a:spcPts val="0"/>
                        </a:spcAft>
                        <a:buClrTx/>
                        <a:buSzTx/>
                        <a:buFontTx/>
                        <a:buNone/>
                        <a:tabLst/>
                        <a:defRPr/>
                      </a:pPr>
                      <a:r>
                        <a:rPr lang="en-US" altLang="he-IL" sz="1400" b="1" kern="1200" dirty="0">
                          <a:solidFill>
                            <a:schemeClr val="bg1"/>
                          </a:solidFill>
                          <a:latin typeface="Segoe UI" panose="020B0502040204020203" pitchFamily="34" charset="0"/>
                          <a:ea typeface="+mn-ea"/>
                          <a:cs typeface="Segoe UI" panose="020B0502040204020203" pitchFamily="34" charset="0"/>
                        </a:rPr>
                        <a:t>There is a positive potential of collaboration with various external entities such as the 360 program.</a:t>
                      </a:r>
                    </a:p>
                    <a:p>
                      <a:pPr marL="144000" marR="0" lvl="0" indent="0" algn="l" defTabSz="914400" rtl="0" eaLnBrk="1" fontAlgn="auto" latinLnBrk="0" hangingPunct="1">
                        <a:lnSpc>
                          <a:spcPct val="150000"/>
                        </a:lnSpc>
                        <a:spcBef>
                          <a:spcPts val="0"/>
                        </a:spcBef>
                        <a:spcAft>
                          <a:spcPts val="0"/>
                        </a:spcAft>
                        <a:buClrTx/>
                        <a:buSzTx/>
                        <a:buFontTx/>
                        <a:buNone/>
                        <a:tabLst/>
                        <a:defRPr/>
                      </a:pPr>
                      <a:r>
                        <a:rPr lang="en-US" altLang="he-IL" sz="1400" b="1" kern="1200" dirty="0">
                          <a:solidFill>
                            <a:schemeClr val="bg1"/>
                          </a:solidFill>
                          <a:latin typeface="Segoe UI" panose="020B0502040204020203" pitchFamily="34" charset="0"/>
                          <a:ea typeface="+mn-ea"/>
                          <a:cs typeface="Segoe UI" panose="020B0502040204020203" pitchFamily="34" charset="0"/>
                        </a:rPr>
                        <a:t>Additionally, it is important to ensure continued practices of involving the public to engage residents, build trust, and develop community.</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1093055">
                <a:tc>
                  <a:txBody>
                    <a:bodyPr/>
                    <a:lstStyle/>
                    <a:p>
                      <a:pPr marL="429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7432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Accordingly, it is desirable that some of the content in the context of the professional training sessions deal with tools and practices of integrating early childhood needs in planning and engineering, so they are relevant to the officials in their work.</a:t>
                      </a:r>
                    </a:p>
                    <a:p>
                      <a:pPr marL="274320" marR="0" lvl="0" indent="-28575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Additionally, it is recommended to continue and strengthen the fellows learning channel in dealing with similar challenges (influential from other urban area in Israel and worldwide).</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a:spcBef>
                          <a:spcPts val="600"/>
                        </a:spcBef>
                        <a:buFont typeface="Wingdings" panose="05000000000000000000" pitchFamily="2" charset="2"/>
                        <a:buChar char="§"/>
                      </a:pP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l" rtl="0">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recommended to promote discourse about ways of providing quick responses to various needs (urban tactical) to raise the sense of self-efficacy among officials to act to narrow disparities.</a:t>
                      </a:r>
                    </a:p>
                    <a:p>
                      <a:pPr marL="285750" indent="-285750" algn="l" rtl="0">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Additionally, it is desirable to leverage the sense of commitment by officials to act to implement the solutions through emphasizing their contribution to changes already occurring in the field and their public echoes.</a:t>
                      </a:r>
                    </a:p>
                    <a:p>
                      <a:pPr marL="0" indent="0" algn="r">
                        <a:spcBef>
                          <a:spcPts val="600"/>
                        </a:spcBef>
                        <a:buFont typeface="Wingdings" panose="05000000000000000000" pitchFamily="2" charset="2"/>
                        <a:buNone/>
                      </a:pPr>
                      <a:endParaRPr lang="he-IL"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sz="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worthwhile to emphasize the success of the limited collaborations in order to develop practices and mechanisms of collaboration among administrations as part of the routine of municipal work.</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defTabSz="914400" rtl="1" eaLnBrk="1" latinLnBrk="0" hangingPunct="1">
                        <a:spcBef>
                          <a:spcPts val="600"/>
                        </a:spcBef>
                        <a:buFont typeface="Wingdings" panose="05000000000000000000" pitchFamily="2" charset="2"/>
                        <a:buChar char="§"/>
                      </a:pPr>
                      <a:endParaRPr lang="he-IL" sz="1200" kern="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marL="285750" indent="-285750" algn="l" defTabSz="914400" rtl="0" eaLnBrk="1" latinLnBrk="0" hangingPunct="1">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It is recommended to promote initiatives to harness partners in places there is a joint interest and potential among external entities.</a:t>
                      </a:r>
                    </a:p>
                    <a:p>
                      <a:pPr marL="285750" indent="-285750" algn="l" defTabSz="914400" rtl="0" eaLnBrk="1" latinLnBrk="0" hangingPunct="1">
                        <a:spcBef>
                          <a:spcPts val="600"/>
                        </a:spcBef>
                        <a:buFont typeface="Wingdings" panose="05000000000000000000" pitchFamily="2" charset="2"/>
                        <a:buChar char="§"/>
                      </a:pPr>
                      <a:r>
                        <a:rPr lang="en-US" sz="12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Additionally, activity should be continued to harness residents, which contributes to building trust with municipal officials and establishing an active and entrepreneurial residents community.</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
        <p:nvSpPr>
          <p:cNvPr id="7" name="TextBox 6">
            <a:extLst>
              <a:ext uri="{FF2B5EF4-FFF2-40B4-BE49-F238E27FC236}">
                <a16:creationId xmlns:a16="http://schemas.microsoft.com/office/drawing/2014/main" id="{C4875CA0-97DB-C401-AA2C-607D6A7380E0}"/>
              </a:ext>
            </a:extLst>
          </p:cNvPr>
          <p:cNvSpPr txBox="1"/>
          <p:nvPr/>
        </p:nvSpPr>
        <p:spPr>
          <a:xfrm>
            <a:off x="0" y="390"/>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A - Target Audience: Municipal Officials</a:t>
            </a:r>
            <a:endParaRPr lang="he-IL"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06238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2">
            <a:extLst>
              <a:ext uri="{FF2B5EF4-FFF2-40B4-BE49-F238E27FC236}">
                <a16:creationId xmlns:a16="http://schemas.microsoft.com/office/drawing/2014/main" id="{2985E717-0007-141C-3C16-752934684012}"/>
              </a:ext>
            </a:extLst>
          </p:cNvPr>
          <p:cNvPicPr>
            <a:picLocks noChangeAspect="1"/>
          </p:cNvPicPr>
          <p:nvPr/>
        </p:nvPicPr>
        <p:blipFill>
          <a:blip r:embed="rId3"/>
          <a:stretch>
            <a:fillRect/>
          </a:stretch>
        </p:blipFill>
        <p:spPr>
          <a:xfrm>
            <a:off x="4280333" y="3167313"/>
            <a:ext cx="2675061" cy="3265542"/>
          </a:xfrm>
          <a:prstGeom prst="rect">
            <a:avLst/>
          </a:prstGeom>
        </p:spPr>
      </p:pic>
      <p:pic>
        <p:nvPicPr>
          <p:cNvPr id="6" name="תמונה 1">
            <a:extLst>
              <a:ext uri="{FF2B5EF4-FFF2-40B4-BE49-F238E27FC236}">
                <a16:creationId xmlns:a16="http://schemas.microsoft.com/office/drawing/2014/main" id="{A63A8225-FAA5-6A93-94D7-1146503C9F93}"/>
              </a:ext>
            </a:extLst>
          </p:cNvPr>
          <p:cNvPicPr>
            <a:picLocks noChangeAspect="1"/>
          </p:cNvPicPr>
          <p:nvPr/>
        </p:nvPicPr>
        <p:blipFill>
          <a:blip r:embed="rId4"/>
          <a:stretch>
            <a:fillRect/>
          </a:stretch>
        </p:blipFill>
        <p:spPr>
          <a:xfrm>
            <a:off x="0" y="0"/>
            <a:ext cx="4283964" cy="3345244"/>
          </a:xfrm>
          <a:prstGeom prst="rect">
            <a:avLst/>
          </a:prstGeom>
        </p:spPr>
      </p:pic>
      <p:pic>
        <p:nvPicPr>
          <p:cNvPr id="7" name="תמונה 6">
            <a:extLst>
              <a:ext uri="{FF2B5EF4-FFF2-40B4-BE49-F238E27FC236}">
                <a16:creationId xmlns:a16="http://schemas.microsoft.com/office/drawing/2014/main" id="{433857AA-E10F-412F-8B23-9F87B1CBD425}"/>
              </a:ext>
            </a:extLst>
          </p:cNvPr>
          <p:cNvPicPr>
            <a:picLocks noChangeAspect="1"/>
          </p:cNvPicPr>
          <p:nvPr/>
        </p:nvPicPr>
        <p:blipFill>
          <a:blip r:embed="rId5"/>
          <a:stretch>
            <a:fillRect/>
          </a:stretch>
        </p:blipFill>
        <p:spPr>
          <a:xfrm>
            <a:off x="0" y="3311023"/>
            <a:ext cx="4358391" cy="3130265"/>
          </a:xfrm>
          <a:prstGeom prst="rect">
            <a:avLst/>
          </a:prstGeom>
        </p:spPr>
      </p:pic>
      <p:pic>
        <p:nvPicPr>
          <p:cNvPr id="8" name="תמונה 10">
            <a:extLst>
              <a:ext uri="{FF2B5EF4-FFF2-40B4-BE49-F238E27FC236}">
                <a16:creationId xmlns:a16="http://schemas.microsoft.com/office/drawing/2014/main" id="{8397CB14-89C1-A9A9-180C-2D658AC738B0}"/>
              </a:ext>
            </a:extLst>
          </p:cNvPr>
          <p:cNvPicPr>
            <a:picLocks noChangeAspect="1"/>
          </p:cNvPicPr>
          <p:nvPr/>
        </p:nvPicPr>
        <p:blipFill>
          <a:blip r:embed="rId6"/>
          <a:stretch>
            <a:fillRect/>
          </a:stretch>
        </p:blipFill>
        <p:spPr>
          <a:xfrm>
            <a:off x="4283964" y="0"/>
            <a:ext cx="2742003" cy="3345244"/>
          </a:xfrm>
          <a:prstGeom prst="rect">
            <a:avLst/>
          </a:prstGeom>
        </p:spPr>
      </p:pic>
      <p:sp>
        <p:nvSpPr>
          <p:cNvPr id="9" name="מלבן מעוגל 1">
            <a:extLst>
              <a:ext uri="{FF2B5EF4-FFF2-40B4-BE49-F238E27FC236}">
                <a16:creationId xmlns:a16="http://schemas.microsoft.com/office/drawing/2014/main" id="{59029131-9650-0B74-FC11-3B3D565533BF}"/>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מלבן מעוגל 8">
            <a:extLst>
              <a:ext uri="{FF2B5EF4-FFF2-40B4-BE49-F238E27FC236}">
                <a16:creationId xmlns:a16="http://schemas.microsoft.com/office/drawing/2014/main" id="{5BC8577E-5467-1988-91C6-053D9EEC375C}"/>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Straight Connector 11">
            <a:extLst>
              <a:ext uri="{FF2B5EF4-FFF2-40B4-BE49-F238E27FC236}">
                <a16:creationId xmlns:a16="http://schemas.microsoft.com/office/drawing/2014/main" id="{22AB9614-CB64-7442-A129-65A5E6B522AF}"/>
              </a:ext>
            </a:extLst>
          </p:cNvPr>
          <p:cNvCxnSpPr/>
          <p:nvPr/>
        </p:nvCxnSpPr>
        <p:spPr>
          <a:xfrm>
            <a:off x="0" y="3345244"/>
            <a:ext cx="6583680" cy="0"/>
          </a:xfrm>
          <a:prstGeom prst="line">
            <a:avLst/>
          </a:prstGeom>
          <a:ln w="76200">
            <a:solidFill>
              <a:srgbClr val="A6D86E"/>
            </a:solidFill>
          </a:ln>
        </p:spPr>
        <p:style>
          <a:lnRef idx="3">
            <a:schemeClr val="accent3"/>
          </a:lnRef>
          <a:fillRef idx="0">
            <a:schemeClr val="accent3"/>
          </a:fillRef>
          <a:effectRef idx="2">
            <a:schemeClr val="accent3"/>
          </a:effectRef>
          <a:fontRef idx="minor">
            <a:schemeClr val="tx1"/>
          </a:fontRef>
        </p:style>
      </p:cxnSp>
      <p:cxnSp>
        <p:nvCxnSpPr>
          <p:cNvPr id="13" name="Straight Connector 12">
            <a:extLst>
              <a:ext uri="{FF2B5EF4-FFF2-40B4-BE49-F238E27FC236}">
                <a16:creationId xmlns:a16="http://schemas.microsoft.com/office/drawing/2014/main" id="{DB5A5063-BF20-BAB9-FE2D-7D65879F1B39}"/>
              </a:ext>
            </a:extLst>
          </p:cNvPr>
          <p:cNvCxnSpPr>
            <a:cxnSpLocks/>
          </p:cNvCxnSpPr>
          <p:nvPr/>
        </p:nvCxnSpPr>
        <p:spPr>
          <a:xfrm rot="5400000">
            <a:off x="975744" y="3150531"/>
            <a:ext cx="6583680" cy="0"/>
          </a:xfrm>
          <a:prstGeom prst="line">
            <a:avLst/>
          </a:prstGeom>
          <a:ln w="76200">
            <a:solidFill>
              <a:srgbClr val="A6D86E"/>
            </a:solidFill>
          </a:ln>
        </p:spPr>
        <p:style>
          <a:lnRef idx="3">
            <a:schemeClr val="accent3"/>
          </a:lnRef>
          <a:fillRef idx="0">
            <a:schemeClr val="accent3"/>
          </a:fillRef>
          <a:effectRef idx="2">
            <a:schemeClr val="accent3"/>
          </a:effectRef>
          <a:fontRef idx="minor">
            <a:schemeClr val="tx1"/>
          </a:fontRef>
        </p:style>
      </p:cxnSp>
      <p:sp>
        <p:nvSpPr>
          <p:cNvPr id="14" name="מלבן 7">
            <a:extLst>
              <a:ext uri="{FF2B5EF4-FFF2-40B4-BE49-F238E27FC236}">
                <a16:creationId xmlns:a16="http://schemas.microsoft.com/office/drawing/2014/main" id="{DEFA7800-315A-71E0-F8D0-7BC2148F61A1}"/>
              </a:ext>
            </a:extLst>
          </p:cNvPr>
          <p:cNvSpPr/>
          <p:nvPr/>
        </p:nvSpPr>
        <p:spPr>
          <a:xfrm>
            <a:off x="7033451" y="1015431"/>
            <a:ext cx="5374645" cy="4103688"/>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B</a:t>
            </a:r>
            <a:endParaRPr lang="he-IL" sz="4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Target Audience </a:t>
            </a:r>
          </a:p>
          <a:p>
            <a:pPr algn="ctr" rtl="0">
              <a:spcBef>
                <a:spcPts val="1000"/>
              </a:spcBef>
            </a:pPr>
            <a:r>
              <a:rPr lang="en-US" sz="4000" dirty="0">
                <a:solidFill>
                  <a:schemeClr val="bg1"/>
                </a:solidFill>
                <a:latin typeface="Segoe UI" panose="020B0502040204020203" pitchFamily="34" charset="0"/>
                <a:ea typeface="Tahoma" panose="020B0604030504040204" pitchFamily="34" charset="0"/>
                <a:cs typeface="Segoe UI" panose="020B0502040204020203" pitchFamily="34" charset="0"/>
              </a:rPr>
              <a:t>Beit Shemesh Residents: Parents &amp; their 0-6-Year-Old Children</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355948561"/>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3E0EAE8-2ABE-9F67-3ECC-12EE8C92EC0F}"/>
              </a:ext>
            </a:extLst>
          </p:cNvPr>
          <p:cNvGraphicFramePr>
            <a:graphicFrameLocks noGrp="1"/>
          </p:cNvGraphicFramePr>
          <p:nvPr>
            <p:extLst>
              <p:ext uri="{D42A27DB-BD31-4B8C-83A1-F6EECF244321}">
                <p14:modId xmlns:p14="http://schemas.microsoft.com/office/powerpoint/2010/main" val="4186569840"/>
              </p:ext>
            </p:extLst>
          </p:nvPr>
        </p:nvGraphicFramePr>
        <p:xfrm>
          <a:off x="259882" y="474829"/>
          <a:ext cx="11569565" cy="5940822"/>
        </p:xfrm>
        <a:graphic>
          <a:graphicData uri="http://schemas.openxmlformats.org/drawingml/2006/table">
            <a:tbl>
              <a:tblPr firstRow="1" bandRow="1"/>
              <a:tblGrid>
                <a:gridCol w="842264">
                  <a:extLst>
                    <a:ext uri="{9D8B030D-6E8A-4147-A177-3AD203B41FA5}">
                      <a16:colId xmlns:a16="http://schemas.microsoft.com/office/drawing/2014/main" val="1673393512"/>
                    </a:ext>
                  </a:extLst>
                </a:gridCol>
                <a:gridCol w="983413">
                  <a:extLst>
                    <a:ext uri="{9D8B030D-6E8A-4147-A177-3AD203B41FA5}">
                      <a16:colId xmlns:a16="http://schemas.microsoft.com/office/drawing/2014/main" val="2410019771"/>
                    </a:ext>
                  </a:extLst>
                </a:gridCol>
                <a:gridCol w="3065934">
                  <a:extLst>
                    <a:ext uri="{9D8B030D-6E8A-4147-A177-3AD203B41FA5}">
                      <a16:colId xmlns:a16="http://schemas.microsoft.com/office/drawing/2014/main" val="2669473647"/>
                    </a:ext>
                  </a:extLst>
                </a:gridCol>
                <a:gridCol w="1326309">
                  <a:extLst>
                    <a:ext uri="{9D8B030D-6E8A-4147-A177-3AD203B41FA5}">
                      <a16:colId xmlns:a16="http://schemas.microsoft.com/office/drawing/2014/main" val="4056154871"/>
                    </a:ext>
                  </a:extLst>
                </a:gridCol>
                <a:gridCol w="2829827">
                  <a:extLst>
                    <a:ext uri="{9D8B030D-6E8A-4147-A177-3AD203B41FA5}">
                      <a16:colId xmlns:a16="http://schemas.microsoft.com/office/drawing/2014/main" val="3413438199"/>
                    </a:ext>
                  </a:extLst>
                </a:gridCol>
                <a:gridCol w="1597794">
                  <a:extLst>
                    <a:ext uri="{9D8B030D-6E8A-4147-A177-3AD203B41FA5}">
                      <a16:colId xmlns:a16="http://schemas.microsoft.com/office/drawing/2014/main" val="753845373"/>
                    </a:ext>
                  </a:extLst>
                </a:gridCol>
                <a:gridCol w="924024">
                  <a:extLst>
                    <a:ext uri="{9D8B030D-6E8A-4147-A177-3AD203B41FA5}">
                      <a16:colId xmlns:a16="http://schemas.microsoft.com/office/drawing/2014/main" val="1952526030"/>
                    </a:ext>
                  </a:extLst>
                </a:gridCol>
              </a:tblGrid>
              <a:tr h="237219">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Target Audience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a:solidFill>
                            <a:srgbClr val="FFFFFF"/>
                          </a:solidFill>
                          <a:effectLst/>
                          <a:latin typeface="Tahoma" panose="020B0604030504040204" pitchFamily="34" charset="0"/>
                          <a:ea typeface="Calibri" panose="020F0502020204030204" pitchFamily="34" charset="0"/>
                          <a:cs typeface="Arial" panose="020B0604020202020204" pitchFamily="34" charset="0"/>
                        </a:rPr>
                        <a:t>Inputs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Actions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tabLst>
                          <a:tab pos="824230" algn="l"/>
                          <a:tab pos="1115695" algn="ctr"/>
                        </a:tabLs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Outputs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Short to Mid-Term Results </a:t>
                      </a:r>
                      <a:b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(up to 3 years from program’s onset)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0">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Long Term Results </a:t>
                      </a:r>
                      <a:br>
                        <a:rPr lang="en-US" sz="9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b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he-IL"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3-5 </a:t>
                      </a:r>
                      <a:r>
                        <a:rPr lang="en-US" sz="900"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Years)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tc>
                  <a:txBody>
                    <a:bodyPr/>
                    <a:lstStyle/>
                    <a:p>
                      <a:pPr marL="0" marR="0" algn="ctr" rtl="1">
                        <a:lnSpc>
                          <a:spcPct val="115000"/>
                        </a:lnSpc>
                        <a:spcBef>
                          <a:spcPts val="0"/>
                        </a:spcBef>
                        <a:spcAft>
                          <a:spcPts val="0"/>
                        </a:spcAft>
                      </a:pPr>
                      <a:r>
                        <a:rPr lang="en-US" sz="900" b="1" dirty="0">
                          <a:solidFill>
                            <a:srgbClr val="FFFFFF"/>
                          </a:solidFill>
                          <a:effectLst/>
                          <a:latin typeface="Tahoma" panose="020B0604030504040204" pitchFamily="34" charset="0"/>
                          <a:ea typeface="Calibri" panose="020F0502020204030204" pitchFamily="34" charset="0"/>
                          <a:cs typeface="Arial" panose="020B0604020202020204" pitchFamily="34" charset="0"/>
                        </a:rPr>
                        <a:t>Impact</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25586F"/>
                    </a:solidFill>
                  </a:tcPr>
                </a:tc>
                <a:extLst>
                  <a:ext uri="{0D108BD9-81ED-4DB2-BD59-A6C34878D82A}">
                    <a16:rowId xmlns:a16="http://schemas.microsoft.com/office/drawing/2014/main" val="1376020779"/>
                  </a:ext>
                </a:extLst>
              </a:tr>
              <a:tr h="4114119">
                <a:tc>
                  <a:txBody>
                    <a:bodyPr/>
                    <a:lstStyle/>
                    <a:p>
                      <a:pPr marL="0" marR="0" algn="l" rtl="0">
                        <a:lnSpc>
                          <a:spcPct val="115000"/>
                        </a:lnSpc>
                        <a:spcBef>
                          <a:spcPts val="0"/>
                        </a:spcBef>
                        <a:spcAft>
                          <a:spcPts val="1000"/>
                        </a:spcAft>
                      </a:pPr>
                      <a: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t>Beit -Shemesh’s</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residents -</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children</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from birth</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to the age</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of 6 and</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their parents and</a:t>
                      </a:r>
                      <a:br>
                        <a:rPr lang="en-US" sz="1050" b="1">
                          <a:solidFill>
                            <a:srgbClr val="000000"/>
                          </a:solidFill>
                          <a:effectLst/>
                          <a:latin typeface="Calibri" panose="020F0502020204030204" pitchFamily="34" charset="0"/>
                          <a:ea typeface="Calibri" panose="020F0502020204030204" pitchFamily="34" charset="0"/>
                          <a:cs typeface="Arial" panose="020B0604020202020204" pitchFamily="34" charset="0"/>
                        </a:rPr>
                      </a:br>
                      <a:r>
                        <a:rPr lang="en-US" sz="1000" b="1">
                          <a:solidFill>
                            <a:srgbClr val="000000"/>
                          </a:solidFill>
                          <a:effectLst/>
                          <a:latin typeface="Arial" panose="020B0604020202020204" pitchFamily="34" charset="0"/>
                          <a:ea typeface="Calibri" panose="020F0502020204030204" pitchFamily="34" charset="0"/>
                          <a:cs typeface="Arial" panose="020B0604020202020204" pitchFamily="34" charset="0"/>
                        </a:rPr>
                        <a:t>caregivers</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0"/>
                        </a:spcAft>
                      </a:pPr>
                      <a:r>
                        <a:rPr lang="en-US" sz="1000" b="1">
                          <a:solidFill>
                            <a:srgbClr val="000000"/>
                          </a:solidFill>
                          <a:effectLst/>
                          <a:latin typeface="Calibri" panose="020F0502020204030204" pitchFamily="34" charset="0"/>
                          <a:ea typeface="Calibri" panose="020F0502020204030204" pitchFamily="34" charset="0"/>
                          <a:cs typeface="Calibri" panose="020F0502020204030204" pitchFamily="34" charset="0"/>
                        </a:rPr>
                        <a:t>Personnel</a:t>
                      </a: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ILGBC team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Anchor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manager</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Municipal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officials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External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consultants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Program</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partners (inside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outside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municipality)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Previous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knowledge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experience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from BvLF,</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ILGBC, Urban95</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TLV and at the</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national</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roundtable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Projects’</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funding</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 Measurement</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and evaluation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needs and barriers among city residents of all sectors, regarding</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adjustment of the build environment in their neighborhoods for suitable and accessible use.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Identifying and characterizing the needs of city residents of all sectors, and their young children, to develop accompanying contents, promoting a</a:t>
                      </a:r>
                      <a:b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b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Engaging partners to pilots’ implementation (inter-municipality and cross-sectional), including partners among city residents.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public space pilots (including accompanying contents), to promote accessible knowledge appropriate to all sectors, especially in weakened neighborhoods (topics of security, safety from harm, parental coaching, etc.).</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establishment of playgrounds or play areas close to home, based on Urban95 principles, across the city.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Development of accompanying contents for municipal services and urban space interventions, to strengthen parental welfare and parental capabilities, and promote community ties, while characterizing and adjusting services and contents to weakened populations.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Promoting processes of public participation as part of pilots’ ’implementation.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Initiating mobility and accessibility pilots, to promote walking and bicycling, including the promotion of security and safety issues as part of the interventions (safe driving for residents and professional workers, etc.).</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6686" marR="6686" marT="668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implemented interventions, adapted for various communities, and specifically for the ultra-orthodox sector.</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parental coaching activities, suitable for the ultra-orthodox sector, and accessible for weakened populations.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activities and events for young children and their caregivers, taking place in the city.</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10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Beit-Shemesh residents, parents of young children, are aware of and familiar with the program, and its actions and activities.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Extent of residents, parents to young children, who are involved in public participation processes. </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BFBFBF"/>
                    </a:solidFill>
                  </a:tcPr>
                </a:tc>
                <a:tc>
                  <a:txBody>
                    <a:bodyPr/>
                    <a:lstStyle/>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The post-intervention public spaces are suitable for safe use and stay of young children.</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contents and services consumption (provided as part of the program’s interventions) by caregivers of young children (dealing with parental coaching, promoting parent-child relation and ECD), across the city and especially by weakened neighborhoods.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High satisfaction of caregivers and their young children, from the contents and services consumption (provided as part of the program’s interventions).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the extent of caregivers, parents and young children staying in post-intervention playgrounds or public space play areas.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Young children’s caregivers report more joint play and encouraging independent play (exploration and discovery), when using and staying at post-intervention public spaces.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the extent of caregivers, older siblings, and young children safely getting around by foot or by bicycles, maintaining awareness of road safety rules, around post-intervention public spaces.</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number of young children and caregivers participating in activities in tactic intervention areas (place making) on city streets </a:t>
                      </a:r>
                      <a:endParaRPr lang="en-US" sz="105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a:solidFill>
                            <a:srgbClr val="000000"/>
                          </a:solidFill>
                          <a:effectLst/>
                          <a:latin typeface="Calibri" panose="020F0502020204030204" pitchFamily="34" charset="0"/>
                          <a:ea typeface="Calibri" panose="020F0502020204030204" pitchFamily="34" charset="0"/>
                          <a:cs typeface="Calibri" panose="020F0502020204030204" pitchFamily="34" charset="0"/>
                        </a:rPr>
                        <a:t>Increase in sense of community belonging among city residents of different sectors, parents of young children.</a:t>
                      </a:r>
                      <a:endParaRPr lang="en-US" sz="105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City residents of different sectors are satisfied with the living-life experience, in terms of use, stay and safe mobility in public spaces suitable for young children’s needs.</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Residents and their young children frequently spend time in public spaces, which were adjusted to their needs and designed by the Urban95 principles.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strong sense of safety among young children and their caregivers when staying in and mobilizing through post-intervention urban space.</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Strengthening sense of community and belonging to the city, and extended social interactions among city residents of different sectors, parents and their young children (including between children)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0">
                        <a:lnSpc>
                          <a:spcPct val="115000"/>
                        </a:lnSpc>
                        <a:spcBef>
                          <a:spcPts val="0"/>
                        </a:spcBef>
                        <a:spcAft>
                          <a:spcPts val="600"/>
                        </a:spcAft>
                      </a:pPr>
                      <a:r>
                        <a:rPr lang="en-US" sz="10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Sense of parental welfare improved among city residents, parents of young children</a:t>
                      </a:r>
                      <a:endParaRPr lang="en-US" sz="1050" dirty="0">
                        <a:effectLst/>
                        <a:latin typeface="Calibri" panose="020F0502020204030204" pitchFamily="34" charset="0"/>
                        <a:ea typeface="Calibri" panose="020F0502020204030204" pitchFamily="34"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D9D9D9"/>
                    </a:solidFill>
                  </a:tcPr>
                </a:tc>
                <a:tc>
                  <a:txBody>
                    <a:bodyPr/>
                    <a:lstStyle/>
                    <a:p>
                      <a:pPr marL="0" marR="0" algn="l"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b="1"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rtl="1">
                        <a:lnSpc>
                          <a:spcPct val="115000"/>
                        </a:lnSpc>
                        <a:spcBef>
                          <a:spcPts val="0"/>
                        </a:spcBef>
                        <a:spcAft>
                          <a:spcPts val="1000"/>
                        </a:spcAft>
                      </a:pPr>
                      <a:r>
                        <a:rPr lang="he-IL" sz="900" dirty="0">
                          <a:effectLst/>
                          <a:latin typeface="Calibri" panose="020F0502020204030204" pitchFamily="34" charset="0"/>
                          <a:ea typeface="Calibri" panose="020F0502020204030204" pitchFamily="34" charset="0"/>
                          <a:cs typeface="Tahoma" panose="020B0604030504040204" pitchFamily="34" charset="0"/>
                        </a:rPr>
                        <a:t> </a:t>
                      </a:r>
                      <a:endParaRPr lang="en-US" sz="1050" dirty="0">
                        <a:effectLst/>
                        <a:latin typeface="Calibri" panose="020F0502020204030204" pitchFamily="34" charset="0"/>
                        <a:ea typeface="Calibri" panose="020F0502020204030204" pitchFamily="34" charset="0"/>
                        <a:cs typeface="Arial" panose="020B0604020202020204" pitchFamily="34" charset="0"/>
                      </a:endParaRPr>
                    </a:p>
                    <a:p>
                      <a:pPr marL="0" marR="0" algn="l" fontAlgn="base">
                        <a:lnSpc>
                          <a:spcPct val="115000"/>
                        </a:lnSpc>
                        <a:spcBef>
                          <a:spcPts val="0"/>
                        </a:spcBef>
                        <a:spcAft>
                          <a:spcPts val="0"/>
                        </a:spcAft>
                      </a:pPr>
                      <a:r>
                        <a:rPr lang="en-US" sz="900" b="1" dirty="0">
                          <a:effectLst/>
                          <a:latin typeface="Tahoma" panose="020B0604030504040204" pitchFamily="34" charset="0"/>
                          <a:ea typeface="Times New Roman" panose="02020603050405020304" pitchFamily="18" charset="0"/>
                          <a:cs typeface="Arial" panose="020B0604020202020204" pitchFamily="34" charset="0"/>
                        </a:rPr>
                        <a:t>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fontAlgn="base">
                        <a:lnSpc>
                          <a:spcPct val="115000"/>
                        </a:lnSpc>
                        <a:spcBef>
                          <a:spcPts val="0"/>
                        </a:spcBef>
                        <a:spcAft>
                          <a:spcPts val="0"/>
                        </a:spcAft>
                      </a:pPr>
                      <a:r>
                        <a:rPr lang="en-US" sz="900" b="1" dirty="0">
                          <a:effectLst/>
                          <a:latin typeface="Tahoma" panose="020B0604030504040204" pitchFamily="34" charset="0"/>
                          <a:ea typeface="Times New Roman" panose="02020603050405020304" pitchFamily="18" charset="0"/>
                          <a:cs typeface="Arial" panose="020B0604020202020204" pitchFamily="34" charset="0"/>
                        </a:rPr>
                        <a:t>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algn="l" fontAlgn="base">
                        <a:lnSpc>
                          <a:spcPct val="115000"/>
                        </a:lnSpc>
                        <a:spcBef>
                          <a:spcPts val="0"/>
                        </a:spcBef>
                        <a:spcAft>
                          <a:spcPts val="0"/>
                        </a:spcAft>
                      </a:pPr>
                      <a:r>
                        <a:rPr lang="en-US" sz="900" b="1" dirty="0">
                          <a:solidFill>
                            <a:srgbClr val="000000"/>
                          </a:solidFill>
                          <a:effectLst/>
                          <a:latin typeface="Tahoma" panose="020B0604030504040204" pitchFamily="34" charset="0"/>
                          <a:ea typeface="Times New Roman" panose="02020603050405020304" pitchFamily="18" charset="0"/>
                          <a:cs typeface="Arial" panose="020B0604020202020204" pitchFamily="34" charset="0"/>
                        </a:rPr>
                        <a:t>An urban environment with equality, that optimally promotes early childhood development and parental welfare in the city </a:t>
                      </a:r>
                      <a:endParaRPr lang="en-US" sz="105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22287" marR="22287" marT="11143" marB="11143">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solidFill>
                      <a:srgbClr val="FDDA70"/>
                    </a:solidFill>
                  </a:tcPr>
                </a:tc>
                <a:extLst>
                  <a:ext uri="{0D108BD9-81ED-4DB2-BD59-A6C34878D82A}">
                    <a16:rowId xmlns:a16="http://schemas.microsoft.com/office/drawing/2014/main" val="2931841279"/>
                  </a:ext>
                </a:extLst>
              </a:tr>
            </a:tbl>
          </a:graphicData>
        </a:graphic>
      </p:graphicFrame>
      <p:sp>
        <p:nvSpPr>
          <p:cNvPr id="9" name="TextBox 8">
            <a:extLst>
              <a:ext uri="{FF2B5EF4-FFF2-40B4-BE49-F238E27FC236}">
                <a16:creationId xmlns:a16="http://schemas.microsoft.com/office/drawing/2014/main" id="{1FF21A34-889C-D2B8-EEEA-899130BE97CC}"/>
              </a:ext>
            </a:extLst>
          </p:cNvPr>
          <p:cNvSpPr txBox="1"/>
          <p:nvPr/>
        </p:nvSpPr>
        <p:spPr>
          <a:xfrm>
            <a:off x="0" y="390"/>
            <a:ext cx="12192000" cy="338554"/>
          </a:xfrm>
          <a:prstGeom prst="rect">
            <a:avLst/>
          </a:prstGeom>
          <a:solidFill>
            <a:srgbClr val="36636F"/>
          </a:solidFill>
        </p:spPr>
        <p:txBody>
          <a:bodyPr wrap="square" rtlCol="0">
            <a:spAutoFit/>
          </a:bodyPr>
          <a:lstStyle/>
          <a:p>
            <a:pPr algn="l"/>
            <a:r>
              <a:rPr lang="en-US" sz="1600" b="1" dirty="0">
                <a:solidFill>
                  <a:schemeClr val="bg1"/>
                </a:solidFill>
                <a:latin typeface="Tahoma" pitchFamily="34" charset="0"/>
                <a:ea typeface="Tahoma" pitchFamily="34" charset="0"/>
                <a:cs typeface="Tahoma" pitchFamily="34" charset="0"/>
              </a:rPr>
              <a:t>Logic Model for Beit Shemesh Municipality: the Urban95 Program in Israel’s Social and Geographical Periphery</a:t>
            </a:r>
            <a:endParaRPr lang="he-IL" sz="16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143649803"/>
      </p:ext>
    </p:extLst>
  </p:cSld>
  <p:clrMapOvr>
    <a:masterClrMapping/>
  </p:clrMapOvr>
  <p:extLst>
    <p:ext uri="{6950BFC3-D8DA-4A85-94F7-54DA5524770B}">
      <p188:commentRel xmlns:p188="http://schemas.microsoft.com/office/powerpoint/2018/8/main" r:id="rId2"/>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2">
            <a:extLst>
              <a:ext uri="{FF2B5EF4-FFF2-40B4-BE49-F238E27FC236}">
                <a16:creationId xmlns:a16="http://schemas.microsoft.com/office/drawing/2014/main" id="{214EE7B7-2D67-F50A-ED19-16B402C7F9F7}"/>
              </a:ext>
            </a:extLst>
          </p:cNvPr>
          <p:cNvGraphicFramePr>
            <a:graphicFrameLocks noGrp="1"/>
          </p:cNvGraphicFramePr>
          <p:nvPr>
            <p:extLst>
              <p:ext uri="{D42A27DB-BD31-4B8C-83A1-F6EECF244321}">
                <p14:modId xmlns:p14="http://schemas.microsoft.com/office/powerpoint/2010/main" val="4151902780"/>
              </p:ext>
            </p:extLst>
          </p:nvPr>
        </p:nvGraphicFramePr>
        <p:xfrm>
          <a:off x="617189" y="1618206"/>
          <a:ext cx="10231786" cy="3880572"/>
        </p:xfrm>
        <a:graphic>
          <a:graphicData uri="http://schemas.openxmlformats.org/drawingml/2006/table">
            <a:tbl>
              <a:tblPr firstRow="1" bandRow="1">
                <a:tableStyleId>{F5AB1C69-6EDB-4FF4-983F-18BD219EF322}</a:tableStyleId>
              </a:tblPr>
              <a:tblGrid>
                <a:gridCol w="6384729">
                  <a:extLst>
                    <a:ext uri="{9D8B030D-6E8A-4147-A177-3AD203B41FA5}">
                      <a16:colId xmlns:a16="http://schemas.microsoft.com/office/drawing/2014/main" val="2468084921"/>
                    </a:ext>
                  </a:extLst>
                </a:gridCol>
                <a:gridCol w="951457">
                  <a:extLst>
                    <a:ext uri="{9D8B030D-6E8A-4147-A177-3AD203B41FA5}">
                      <a16:colId xmlns:a16="http://schemas.microsoft.com/office/drawing/2014/main" val="4024818684"/>
                    </a:ext>
                  </a:extLst>
                </a:gridCol>
                <a:gridCol w="1162050">
                  <a:extLst>
                    <a:ext uri="{9D8B030D-6E8A-4147-A177-3AD203B41FA5}">
                      <a16:colId xmlns:a16="http://schemas.microsoft.com/office/drawing/2014/main" val="4066204134"/>
                    </a:ext>
                  </a:extLst>
                </a:gridCol>
                <a:gridCol w="762000">
                  <a:extLst>
                    <a:ext uri="{9D8B030D-6E8A-4147-A177-3AD203B41FA5}">
                      <a16:colId xmlns:a16="http://schemas.microsoft.com/office/drawing/2014/main" val="3847747870"/>
                    </a:ext>
                  </a:extLst>
                </a:gridCol>
                <a:gridCol w="971550">
                  <a:extLst>
                    <a:ext uri="{9D8B030D-6E8A-4147-A177-3AD203B41FA5}">
                      <a16:colId xmlns:a16="http://schemas.microsoft.com/office/drawing/2014/main" val="582560906"/>
                    </a:ext>
                  </a:extLst>
                </a:gridCol>
              </a:tblGrid>
              <a:tr h="544355">
                <a:tc>
                  <a:txBody>
                    <a:bodyPr/>
                    <a:lstStyle/>
                    <a:p>
                      <a:pPr marL="0" marR="0" algn="ctr" rtl="1">
                        <a:lnSpc>
                          <a:spcPct val="115000"/>
                        </a:lnSpc>
                        <a:spcBef>
                          <a:spcPts val="0"/>
                        </a:spcBef>
                        <a:spcAft>
                          <a:spcPts val="0"/>
                        </a:spcAft>
                      </a:pP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Indicator / Tool</a:t>
                      </a:r>
                    </a:p>
                  </a:txBody>
                  <a:tcPr marL="61918" marR="61918" marT="0" marB="0"/>
                </a:tc>
                <a:tc>
                  <a:txBody>
                    <a:bodyPr/>
                    <a:lstStyle/>
                    <a:p>
                      <a:pPr marL="0" marR="0" lvl="0" indent="0" algn="ctr" defTabSz="914400" rtl="1" eaLnBrk="1" fontAlgn="auto" latinLnBrk="0" hangingPunct="1">
                        <a:lnSpc>
                          <a:spcPct val="115000"/>
                        </a:lnSpc>
                        <a:spcBef>
                          <a:spcPts val="0"/>
                        </a:spcBef>
                        <a:spcAft>
                          <a:spcPts val="0"/>
                        </a:spcAft>
                        <a:buClrTx/>
                        <a:buSzTx/>
                        <a:buFontTx/>
                        <a:buNone/>
                        <a:tabLst/>
                        <a:defRPr/>
                      </a:pPr>
                      <a:r>
                        <a:rPr lang="en-US" sz="1400" b="1" kern="1200" dirty="0">
                          <a:solidFill>
                            <a:schemeClr val="lt1"/>
                          </a:solidFill>
                          <a:effectLst/>
                          <a:latin typeface="+mn-lt"/>
                          <a:ea typeface="+mn-ea"/>
                          <a:cs typeface="+mn-cs"/>
                        </a:rPr>
                        <a:t>In-depth</a:t>
                      </a:r>
                      <a:br>
                        <a:rPr lang="en-US" sz="1400" b="1" kern="1200" dirty="0">
                          <a:solidFill>
                            <a:schemeClr val="lt1"/>
                          </a:solidFill>
                          <a:effectLst/>
                          <a:latin typeface="+mn-lt"/>
                          <a:ea typeface="+mn-ea"/>
                          <a:cs typeface="+mn-cs"/>
                        </a:rPr>
                      </a:br>
                      <a:r>
                        <a:rPr lang="en-US" sz="1400" b="1" kern="1200" dirty="0">
                          <a:solidFill>
                            <a:schemeClr val="lt1"/>
                          </a:solidFill>
                          <a:effectLst/>
                          <a:latin typeface="+mn-lt"/>
                          <a:ea typeface="+mn-ea"/>
                          <a:cs typeface="+mn-cs"/>
                        </a:rPr>
                        <a:t>Interviews</a:t>
                      </a:r>
                    </a:p>
                  </a:txBody>
                  <a:tcPr marL="68580" marR="68580"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Field Observations</a:t>
                      </a:r>
                    </a:p>
                  </a:txBody>
                  <a:tcPr marL="65664" marR="65664"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Focus Groups</a:t>
                      </a:r>
                    </a:p>
                  </a:txBody>
                  <a:tcPr marL="65664" marR="65664" marT="0" marB="0"/>
                </a:tc>
                <a:tc>
                  <a:txBody>
                    <a:bodyPr/>
                    <a:lstStyle/>
                    <a:p>
                      <a:pPr marL="0" marR="0" algn="ctr" rtl="1">
                        <a:lnSpc>
                          <a:spcPct val="115000"/>
                        </a:lnSpc>
                        <a:spcBef>
                          <a:spcPts val="0"/>
                        </a:spcBef>
                        <a:spcAft>
                          <a:spcPts val="0"/>
                        </a:spcAft>
                      </a:pPr>
                      <a:r>
                        <a:rPr lang="en-US" sz="1400" b="1" kern="1200" dirty="0">
                          <a:solidFill>
                            <a:schemeClr val="lt1"/>
                          </a:solidFill>
                          <a:effectLst/>
                          <a:latin typeface="+mn-lt"/>
                          <a:ea typeface="+mn-ea"/>
                          <a:cs typeface="+mn-cs"/>
                        </a:rPr>
                        <a:t>Caregivers’ Surveys</a:t>
                      </a:r>
                    </a:p>
                  </a:txBody>
                  <a:tcPr marL="65664" marR="65664" marT="0" marB="0"/>
                </a:tc>
                <a:extLst>
                  <a:ext uri="{0D108BD9-81ED-4DB2-BD59-A6C34878D82A}">
                    <a16:rowId xmlns:a16="http://schemas.microsoft.com/office/drawing/2014/main" val="485848201"/>
                  </a:ext>
                </a:extLst>
              </a:tr>
              <a:tr h="369916">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Using suitable infrastructure</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s</a:t>
                      </a:r>
                      <a:r>
                        <a:rPr lang="en-US" sz="1200" kern="1200" dirty="0">
                          <a:solidFill>
                            <a:schemeClr val="dk1"/>
                          </a:solidFill>
                          <a:effectLst/>
                          <a:latin typeface="Segoe UI" panose="020B0502040204020203" pitchFamily="34" charset="0"/>
                          <a:ea typeface="+mn-ea"/>
                          <a:cs typeface="Segoe UI" panose="020B0502040204020203" pitchFamily="34" charset="0"/>
                        </a:rPr>
                        <a:t> and staying at an urban space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adjusted </a:t>
                      </a:r>
                      <a:r>
                        <a:rPr lang="en-US" sz="1200" strike="no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adapted</a:t>
                      </a:r>
                      <a:r>
                        <a:rPr lang="en-US" sz="1200" kern="1200" dirty="0">
                          <a:solidFill>
                            <a:schemeClr val="dk1"/>
                          </a:solidFill>
                          <a:effectLst/>
                          <a:latin typeface="Segoe UI" panose="020B0502040204020203" pitchFamily="34" charset="0"/>
                          <a:ea typeface="+mn-ea"/>
                          <a:cs typeface="Segoe UI" panose="020B0502040204020203" pitchFamily="34" charset="0"/>
                        </a:rPr>
                        <a:t> for young children and their caregivers</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697264759"/>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Consuming services provided as part of the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accompanying contents</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supportive content</a:t>
                      </a:r>
                      <a:r>
                        <a:rPr lang="en-US" sz="1200" kern="1200" dirty="0">
                          <a:solidFill>
                            <a:schemeClr val="dk1"/>
                          </a:solidFill>
                          <a:effectLst/>
                          <a:latin typeface="Segoe UI" panose="020B0502040204020203" pitchFamily="34" charset="0"/>
                          <a:ea typeface="+mn-ea"/>
                          <a:cs typeface="Segoe UI" panose="020B0502040204020203" pitchFamily="34" charset="0"/>
                        </a:rPr>
                        <a:t>’ (including satisfaction)</a:t>
                      </a:r>
                    </a:p>
                  </a:txBody>
                  <a:tcPr marL="68580" marR="6858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3916459438"/>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Extent and frequency of parent-child joint play, independent exploration &amp; discovery games,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of</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among</a:t>
                      </a:r>
                      <a:r>
                        <a:rPr lang="en-US" sz="1200" kern="1200" dirty="0">
                          <a:solidFill>
                            <a:schemeClr val="dk1"/>
                          </a:solidFill>
                          <a:effectLst/>
                          <a:latin typeface="Segoe UI" panose="020B0502040204020203" pitchFamily="34" charset="0"/>
                          <a:ea typeface="+mn-ea"/>
                          <a:cs typeface="Segoe UI" panose="020B0502040204020203" pitchFamily="34" charset="0"/>
                        </a:rPr>
                        <a:t> young children in post-intervention public spaces</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332417162"/>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Extent and frequency of using, staying at, and being satisfied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from</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with</a:t>
                      </a:r>
                      <a:r>
                        <a:rPr lang="en-US" sz="1200" kern="1200" dirty="0">
                          <a:solidFill>
                            <a:schemeClr val="dk1"/>
                          </a:solidFill>
                          <a:effectLst/>
                          <a:latin typeface="Segoe UI" panose="020B0502040204020203" pitchFamily="34" charset="0"/>
                          <a:ea typeface="+mn-ea"/>
                          <a:cs typeface="Segoe UI" panose="020B0502040204020203" pitchFamily="34" charset="0"/>
                        </a:rPr>
                        <a:t> playground equipment and play areas in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the</a:t>
                      </a:r>
                      <a:r>
                        <a:rPr lang="en-US" sz="1200" kern="1200" dirty="0">
                          <a:solidFill>
                            <a:schemeClr val="dk1"/>
                          </a:solidFill>
                          <a:effectLst/>
                          <a:latin typeface="Segoe UI" panose="020B0502040204020203" pitchFamily="34" charset="0"/>
                          <a:ea typeface="+mn-ea"/>
                          <a:cs typeface="Segoe UI" panose="020B0502040204020203" pitchFamily="34" charset="0"/>
                        </a:rPr>
                        <a:t>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70274742"/>
                  </a:ext>
                </a:extLst>
              </a:tr>
              <a:tr h="41578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Extent of participation in Urban95 activities in tactic</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al</a:t>
                      </a:r>
                      <a:r>
                        <a:rPr lang="en-US" sz="1200" kern="1200" dirty="0">
                          <a:solidFill>
                            <a:schemeClr val="dk1"/>
                          </a:solidFill>
                          <a:effectLst/>
                          <a:latin typeface="Segoe UI" panose="020B0502040204020203" pitchFamily="34" charset="0"/>
                          <a:ea typeface="+mn-ea"/>
                          <a:cs typeface="Segoe UI" panose="020B0502040204020203" pitchFamily="34" charset="0"/>
                        </a:rPr>
                        <a:t> intervention areas (including satisfaction) </a:t>
                      </a:r>
                    </a:p>
                  </a:txBody>
                  <a:tcPr marL="68580" marR="6858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263730567"/>
                  </a:ext>
                </a:extLst>
              </a:tr>
              <a:tr h="261654">
                <a:tc>
                  <a:txBody>
                    <a:bodyPr/>
                    <a:lstStyle/>
                    <a:p>
                      <a:pPr marL="0" marR="0" algn="l" rtl="0">
                        <a:lnSpc>
                          <a:spcPct val="115000"/>
                        </a:lnSpc>
                        <a:spcBef>
                          <a:spcPts val="0"/>
                        </a:spcBef>
                        <a:spcAft>
                          <a:spcPts val="0"/>
                        </a:spcAft>
                      </a:pP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Mobilization</a:t>
                      </a:r>
                      <a:r>
                        <a:rPr lang="en-US" sz="1200" kern="1200" dirty="0">
                          <a:solidFill>
                            <a:schemeClr val="dk1"/>
                          </a:solidFill>
                          <a:effectLst/>
                          <a:highlight>
                            <a:srgbClr val="FFFF00"/>
                          </a:highlight>
                          <a:latin typeface="Segoe UI" panose="020B0502040204020203" pitchFamily="34" charset="0"/>
                          <a:ea typeface="+mn-ea"/>
                          <a:cs typeface="Segoe UI" panose="020B0502040204020203" pitchFamily="34" charset="0"/>
                        </a:rPr>
                        <a:t> Mobility </a:t>
                      </a:r>
                      <a:r>
                        <a:rPr lang="en-US" sz="1200" kern="1200" dirty="0">
                          <a:solidFill>
                            <a:schemeClr val="dk1"/>
                          </a:solidFill>
                          <a:effectLst/>
                          <a:latin typeface="Segoe UI" panose="020B0502040204020203" pitchFamily="34" charset="0"/>
                          <a:ea typeface="+mn-ea"/>
                          <a:cs typeface="Segoe UI" panose="020B0502040204020203" pitchFamily="34" charset="0"/>
                        </a:rPr>
                        <a:t>by foot and by bicycles through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an</a:t>
                      </a:r>
                      <a:r>
                        <a:rPr lang="en-US" sz="1200" kern="1200" dirty="0">
                          <a:solidFill>
                            <a:schemeClr val="dk1"/>
                          </a:solidFill>
                          <a:effectLst/>
                          <a:latin typeface="Segoe UI" panose="020B0502040204020203" pitchFamily="34" charset="0"/>
                          <a:ea typeface="+mn-ea"/>
                          <a:cs typeface="Segoe UI" panose="020B0502040204020203" pitchFamily="34" charset="0"/>
                        </a:rPr>
                        <a:t> </a:t>
                      </a:r>
                      <a:r>
                        <a:rPr lang="en-US" sz="1200" strike="sng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adjusted </a:t>
                      </a:r>
                      <a:r>
                        <a:rPr lang="en-US" sz="1200" strike="noStrike" kern="1200" dirty="0">
                          <a:solidFill>
                            <a:schemeClr val="dk1"/>
                          </a:solidFill>
                          <a:effectLst/>
                          <a:highlight>
                            <a:srgbClr val="FFFF00"/>
                          </a:highlight>
                          <a:latin typeface="Segoe UI" panose="020B0502040204020203" pitchFamily="34" charset="0"/>
                          <a:ea typeface="+mn-ea"/>
                          <a:cs typeface="Segoe UI" panose="020B0502040204020203" pitchFamily="34" charset="0"/>
                        </a:rPr>
                        <a:t>adapted</a:t>
                      </a:r>
                      <a:r>
                        <a:rPr lang="en-US" sz="1200" kern="1200" dirty="0">
                          <a:solidFill>
                            <a:schemeClr val="dk1"/>
                          </a:solidFill>
                          <a:effectLst/>
                          <a:latin typeface="Segoe UI" panose="020B0502040204020203" pitchFamily="34" charset="0"/>
                          <a:ea typeface="+mn-ea"/>
                          <a:cs typeface="Segoe UI" panose="020B0502040204020203" pitchFamily="34" charset="0"/>
                        </a:rPr>
                        <a:t>  public space</a:t>
                      </a:r>
                    </a:p>
                  </a:txBody>
                  <a:tcPr marL="68580" marR="6858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0">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1106627332"/>
                  </a:ext>
                </a:extLst>
              </a:tr>
              <a:tr h="261654">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High sense of security in </a:t>
                      </a:r>
                      <a:r>
                        <a:rPr lang="en-US" sz="1200" kern="1200" dirty="0">
                          <a:solidFill>
                            <a:schemeClr val="dk1"/>
                          </a:solidFill>
                          <a:effectLst>
                            <a:outerShdw blurRad="38100" dist="38100" dir="2700000" algn="tl">
                              <a:srgbClr val="000000">
                                <a:alpha val="43137"/>
                              </a:srgbClr>
                            </a:outerShdw>
                          </a:effectLst>
                          <a:highlight>
                            <a:srgbClr val="FFFF00"/>
                          </a:highlight>
                          <a:latin typeface="Segoe UI" panose="020B0502040204020203" pitchFamily="34" charset="0"/>
                          <a:ea typeface="+mn-ea"/>
                          <a:cs typeface="Segoe UI" panose="020B0502040204020203" pitchFamily="34" charset="0"/>
                        </a:rPr>
                        <a:t>the</a:t>
                      </a:r>
                      <a:r>
                        <a:rPr lang="en-US" sz="1200" kern="1200" dirty="0">
                          <a:solidFill>
                            <a:schemeClr val="dk1"/>
                          </a:solidFill>
                          <a:effectLst/>
                          <a:latin typeface="Segoe UI" panose="020B0502040204020203" pitchFamily="34" charset="0"/>
                          <a:ea typeface="+mn-ea"/>
                          <a:cs typeface="Segoe UI" panose="020B0502040204020203" pitchFamily="34" charset="0"/>
                        </a:rPr>
                        <a:t> public space</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4042137279"/>
                  </a:ext>
                </a:extLst>
              </a:tr>
              <a:tr h="261654">
                <a:tc>
                  <a:txBody>
                    <a:bodyPr/>
                    <a:lstStyle/>
                    <a:p>
                      <a:pPr marL="0" marR="0" algn="l" rtl="0">
                        <a:lnSpc>
                          <a:spcPct val="115000"/>
                        </a:lnSpc>
                        <a:spcBef>
                          <a:spcPts val="0"/>
                        </a:spcBef>
                        <a:spcAft>
                          <a:spcPts val="0"/>
                        </a:spcAft>
                      </a:pPr>
                      <a:r>
                        <a:rPr lang="en-US" sz="1200" kern="1200">
                          <a:solidFill>
                            <a:schemeClr val="dk1"/>
                          </a:solidFill>
                          <a:effectLst/>
                          <a:latin typeface="Segoe UI" panose="020B0502040204020203" pitchFamily="34" charset="0"/>
                          <a:ea typeface="+mn-ea"/>
                          <a:cs typeface="Segoe UI" panose="020B0502040204020203" pitchFamily="34" charset="0"/>
                        </a:rPr>
                        <a:t>A sense of community among parents, social interaction, and a sense of belonging to the city of Beit Shemesh </a:t>
                      </a:r>
                    </a:p>
                  </a:txBody>
                  <a:tcPr marL="68580" marR="6858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3347932646"/>
                  </a:ext>
                </a:extLst>
              </a:tr>
              <a:tr h="384490">
                <a:tc>
                  <a:txBody>
                    <a:bodyPr/>
                    <a:lstStyle/>
                    <a:p>
                      <a:pPr marL="0" marR="0" algn="l" rtl="0">
                        <a:lnSpc>
                          <a:spcPct val="115000"/>
                        </a:lnSpc>
                        <a:spcBef>
                          <a:spcPts val="0"/>
                        </a:spcBef>
                        <a:spcAft>
                          <a:spcPts val="0"/>
                        </a:spcAft>
                      </a:pPr>
                      <a:r>
                        <a:rPr lang="en-US" sz="1200" kern="1200" dirty="0">
                          <a:solidFill>
                            <a:schemeClr val="dk1"/>
                          </a:solidFill>
                          <a:effectLst/>
                          <a:latin typeface="Segoe UI" panose="020B0502040204020203" pitchFamily="34" charset="0"/>
                          <a:ea typeface="+mn-ea"/>
                          <a:cs typeface="Segoe UI" panose="020B0502040204020203" pitchFamily="34" charset="0"/>
                        </a:rPr>
                        <a:t>Improvement in parental welfare and city life experience</a:t>
                      </a:r>
                    </a:p>
                  </a:txBody>
                  <a:tcPr marL="68580" marR="6858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 </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tc>
                  <a:txBody>
                    <a:bodyPr/>
                    <a:lstStyle/>
                    <a:p>
                      <a:pPr algn="ctr" rtl="1">
                        <a:lnSpc>
                          <a:spcPct val="115000"/>
                        </a:lnSpc>
                        <a:spcAft>
                          <a:spcPts val="1000"/>
                        </a:spcAft>
                      </a:pPr>
                      <a:r>
                        <a:rPr lang="en-US" sz="1200" kern="1200" dirty="0">
                          <a:solidFill>
                            <a:schemeClr val="dk1"/>
                          </a:solidFill>
                          <a:effectLst/>
                          <a:latin typeface="Segoe UI" panose="020B0502040204020203" pitchFamily="34" charset="0"/>
                          <a:ea typeface="+mn-ea"/>
                          <a:cs typeface="Segoe UI" panose="020B0502040204020203" pitchFamily="34" charset="0"/>
                        </a:rPr>
                        <a:t>V</a:t>
                      </a:r>
                    </a:p>
                  </a:txBody>
                  <a:tcPr marL="50320" marR="50320" marT="0" marB="0"/>
                </a:tc>
                <a:extLst>
                  <a:ext uri="{0D108BD9-81ED-4DB2-BD59-A6C34878D82A}">
                    <a16:rowId xmlns:a16="http://schemas.microsoft.com/office/drawing/2014/main" val="2571756617"/>
                  </a:ext>
                </a:extLst>
              </a:tr>
            </a:tbl>
          </a:graphicData>
        </a:graphic>
      </p:graphicFrame>
      <p:sp>
        <p:nvSpPr>
          <p:cNvPr id="7" name="TextBox 6">
            <a:extLst>
              <a:ext uri="{FF2B5EF4-FFF2-40B4-BE49-F238E27FC236}">
                <a16:creationId xmlns:a16="http://schemas.microsoft.com/office/drawing/2014/main" id="{C339AE07-ABCC-6FDC-4477-18BBD4AE4F6E}"/>
              </a:ext>
            </a:extLst>
          </p:cNvPr>
          <p:cNvSpPr txBox="1"/>
          <p:nvPr/>
        </p:nvSpPr>
        <p:spPr>
          <a:xfrm>
            <a:off x="0" y="390"/>
            <a:ext cx="12192000" cy="461665"/>
          </a:xfrm>
          <a:prstGeom prst="rect">
            <a:avLst/>
          </a:prstGeom>
          <a:solidFill>
            <a:srgbClr val="36636F"/>
          </a:solidFill>
        </p:spPr>
        <p:txBody>
          <a:bodyPr wrap="square" rtlCol="0">
            <a:spAutoFit/>
          </a:bodyPr>
          <a:lstStyle/>
          <a:p>
            <a:pPr algn="l"/>
            <a:r>
              <a:rPr lang="en-US" sz="2400" b="1" dirty="0">
                <a:solidFill>
                  <a:schemeClr val="bg1"/>
                </a:solidFill>
                <a:latin typeface="Tahoma" pitchFamily="34" charset="0"/>
                <a:ea typeface="Tahoma" pitchFamily="34" charset="0"/>
                <a:cs typeface="Tahoma" pitchFamily="34" charset="0"/>
              </a:rPr>
              <a:t>Indexes</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742089687"/>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טבלה 4">
            <a:extLst>
              <a:ext uri="{FF2B5EF4-FFF2-40B4-BE49-F238E27FC236}">
                <a16:creationId xmlns:a16="http://schemas.microsoft.com/office/drawing/2014/main" id="{334D74ED-9209-005D-7FE0-CB675F91E7DB}"/>
              </a:ext>
            </a:extLst>
          </p:cNvPr>
          <p:cNvGraphicFramePr>
            <a:graphicFrameLocks noGrp="1"/>
          </p:cNvGraphicFramePr>
          <p:nvPr>
            <p:extLst>
              <p:ext uri="{D42A27DB-BD31-4B8C-83A1-F6EECF244321}">
                <p14:modId xmlns:p14="http://schemas.microsoft.com/office/powerpoint/2010/main" val="3560521441"/>
              </p:ext>
            </p:extLst>
          </p:nvPr>
        </p:nvGraphicFramePr>
        <p:xfrm>
          <a:off x="170985" y="1143497"/>
          <a:ext cx="11850030" cy="5077537"/>
        </p:xfrm>
        <a:graphic>
          <a:graphicData uri="http://schemas.openxmlformats.org/drawingml/2006/table">
            <a:tbl>
              <a:tblPr firstRow="1">
                <a:tableStyleId>{5C22544A-7EE6-4342-B048-85BDC9FD1C3A}</a:tableStyleId>
              </a:tblPr>
              <a:tblGrid>
                <a:gridCol w="2051824">
                  <a:extLst>
                    <a:ext uri="{9D8B030D-6E8A-4147-A177-3AD203B41FA5}">
                      <a16:colId xmlns:a16="http://schemas.microsoft.com/office/drawing/2014/main" val="2769490323"/>
                    </a:ext>
                  </a:extLst>
                </a:gridCol>
                <a:gridCol w="2596995">
                  <a:extLst>
                    <a:ext uri="{9D8B030D-6E8A-4147-A177-3AD203B41FA5}">
                      <a16:colId xmlns:a16="http://schemas.microsoft.com/office/drawing/2014/main" val="3463623537"/>
                    </a:ext>
                  </a:extLst>
                </a:gridCol>
                <a:gridCol w="1820659">
                  <a:extLst>
                    <a:ext uri="{9D8B030D-6E8A-4147-A177-3AD203B41FA5}">
                      <a16:colId xmlns:a16="http://schemas.microsoft.com/office/drawing/2014/main" val="449200645"/>
                    </a:ext>
                  </a:extLst>
                </a:gridCol>
                <a:gridCol w="728264">
                  <a:extLst>
                    <a:ext uri="{9D8B030D-6E8A-4147-A177-3AD203B41FA5}">
                      <a16:colId xmlns:a16="http://schemas.microsoft.com/office/drawing/2014/main" val="870145940"/>
                    </a:ext>
                  </a:extLst>
                </a:gridCol>
                <a:gridCol w="1061067">
                  <a:extLst>
                    <a:ext uri="{9D8B030D-6E8A-4147-A177-3AD203B41FA5}">
                      <a16:colId xmlns:a16="http://schemas.microsoft.com/office/drawing/2014/main" val="3458080991"/>
                    </a:ext>
                  </a:extLst>
                </a:gridCol>
                <a:gridCol w="2040330">
                  <a:extLst>
                    <a:ext uri="{9D8B030D-6E8A-4147-A177-3AD203B41FA5}">
                      <a16:colId xmlns:a16="http://schemas.microsoft.com/office/drawing/2014/main" val="2484569437"/>
                    </a:ext>
                  </a:extLst>
                </a:gridCol>
                <a:gridCol w="1550891">
                  <a:extLst>
                    <a:ext uri="{9D8B030D-6E8A-4147-A177-3AD203B41FA5}">
                      <a16:colId xmlns:a16="http://schemas.microsoft.com/office/drawing/2014/main" val="3861126820"/>
                    </a:ext>
                  </a:extLst>
                </a:gridCol>
              </a:tblGrid>
              <a:tr h="525804">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Research Tool</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Quantity</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a:effectLst/>
                          <a:latin typeface="Segoe UI" panose="020B0502040204020203" pitchFamily="34" charset="0"/>
                          <a:ea typeface="Calibri" panose="020F0502020204030204" pitchFamily="34" charset="0"/>
                          <a:cs typeface="Segoe UI" panose="020B0502040204020203" pitchFamily="34" charset="0"/>
                        </a:rPr>
                        <a:t>No. of Participants/ Respondents</a:t>
                      </a:r>
                      <a:endParaRPr lang="en-US" sz="10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a:effectLst/>
                          <a:latin typeface="Segoe UI" panose="020B0502040204020203" pitchFamily="34" charset="0"/>
                          <a:ea typeface="Calibri" panose="020F0502020204030204" pitchFamily="34" charset="0"/>
                          <a:cs typeface="Segoe UI" panose="020B0502040204020203" pitchFamily="34" charset="0"/>
                        </a:rPr>
                        <a:t>Gender</a:t>
                      </a:r>
                      <a:endParaRPr lang="en-US" sz="10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Age</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Area</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Data Collection Date</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7F7F7F"/>
                    </a:solidFill>
                  </a:tcPr>
                </a:tc>
                <a:extLst>
                  <a:ext uri="{0D108BD9-81ED-4DB2-BD59-A6C34878D82A}">
                    <a16:rowId xmlns:a16="http://schemas.microsoft.com/office/drawing/2014/main" val="382680078"/>
                  </a:ext>
                </a:extLst>
              </a:tr>
              <a:tr h="885720">
                <a:tc>
                  <a:txBody>
                    <a:bodyPr/>
                    <a:lstStyle/>
                    <a:p>
                      <a:pPr marL="0" marR="0" algn="l" rtl="0">
                        <a:lnSpc>
                          <a:spcPct val="150000"/>
                        </a:lnSpc>
                        <a:spcBef>
                          <a:spcPts val="0"/>
                        </a:spcBef>
                        <a:spcAft>
                          <a:spcPts val="0"/>
                        </a:spcAft>
                      </a:pPr>
                      <a:r>
                        <a:rPr lang="en-US" sz="1000" b="1" dirty="0">
                          <a:effectLst/>
                          <a:latin typeface="Segoe UI" panose="020B0502040204020203" pitchFamily="34" charset="0"/>
                          <a:ea typeface="Calibri" panose="020F0502020204030204" pitchFamily="34" charset="0"/>
                          <a:cs typeface="Segoe UI" panose="020B0502040204020203" pitchFamily="34" charset="0"/>
                        </a:rPr>
                        <a:t>Activity observations</a:t>
                      </a:r>
                      <a:endParaRPr lang="en-US" sz="10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solidFill>
                      <a:srgbClr val="E1E1E1"/>
                    </a:solidFill>
                  </a:tcPr>
                </a:tc>
                <a:tc>
                  <a:txBody>
                    <a:bodyPr/>
                    <a:lstStyle/>
                    <a:p>
                      <a:pPr marL="0" indent="0" algn="r" rtl="1" fontAlgn="t">
                        <a:buFontTx/>
                        <a:buNone/>
                      </a:pPr>
                      <a:r>
                        <a:rPr lang="he-IL" sz="1200" b="1" u="none" strike="noStrike" dirty="0">
                          <a:effectLst/>
                          <a:latin typeface="Segoe UI" panose="020B0502040204020203" pitchFamily="34" charset="0"/>
                          <a:cs typeface="Segoe UI" panose="020B0502040204020203" pitchFamily="34" charset="0"/>
                        </a:rPr>
                        <a:t>7  תצפיות לפני ובמהלך ההתערבות</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4 תצפיות ביום במסגרת פעילות זעירא</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2 תצפיות אקספלור </a:t>
                      </a:r>
                    </a:p>
                    <a:p>
                      <a:pPr marL="0" marR="0" lvl="0" indent="0" algn="r" defTabSz="914400" rtl="1" eaLnBrk="1" fontAlgn="t" latinLnBrk="0" hangingPunct="1">
                        <a:lnSpc>
                          <a:spcPct val="100000"/>
                        </a:lnSpc>
                        <a:spcBef>
                          <a:spcPts val="0"/>
                        </a:spcBef>
                        <a:spcAft>
                          <a:spcPts val="0"/>
                        </a:spcAft>
                        <a:buClrTx/>
                        <a:buSzTx/>
                        <a:buFontTx/>
                        <a:buNone/>
                        <a:tabLst/>
                        <a:defRPr/>
                      </a:pPr>
                      <a:r>
                        <a:rPr lang="he-IL" sz="1200" u="none" strike="noStrike" dirty="0">
                          <a:effectLst/>
                          <a:latin typeface="Segoe UI" panose="020B0502040204020203" pitchFamily="34" charset="0"/>
                          <a:cs typeface="Segoe UI" panose="020B0502040204020203" pitchFamily="34" charset="0"/>
                        </a:rPr>
                        <a:t>1 תצפית סיור אבות ובנים </a:t>
                      </a: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הורים לילדי הגיל הרך</a:t>
                      </a:r>
                    </a:p>
                    <a:p>
                      <a:pPr algn="r" rtl="1" fontAlgn="t"/>
                      <a:endParaRPr lang="he-IL" sz="1200" b="0" i="0" u="none" strike="noStrike" dirty="0">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רמה ג'1</a:t>
                      </a:r>
                    </a:p>
                    <a:p>
                      <a:pPr algn="r" rtl="1" fontAlgn="t"/>
                      <a:r>
                        <a:rPr lang="he-IL" sz="1200" u="none" strike="noStrike">
                          <a:effectLst/>
                          <a:latin typeface="Segoe UI" panose="020B0502040204020203" pitchFamily="34" charset="0"/>
                          <a:cs typeface="Segoe UI" panose="020B0502040204020203" pitchFamily="34" charset="0"/>
                        </a:rPr>
                        <a:t>שכונת רמת אברהם</a:t>
                      </a:r>
                    </a:p>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rowSpan="2">
                  <a:txBody>
                    <a:bodyPr/>
                    <a:lstStyle/>
                    <a:p>
                      <a:pPr algn="r" rtl="1" fontAlgn="t"/>
                      <a:r>
                        <a:rPr lang="he-IL" sz="1200" u="none" strike="noStrike">
                          <a:effectLst/>
                          <a:latin typeface="Segoe UI" panose="020B0502040204020203" pitchFamily="34" charset="0"/>
                          <a:cs typeface="Segoe UI" panose="020B0502040204020203" pitchFamily="34" charset="0"/>
                        </a:rPr>
                        <a:t>ינואר- מאי 2022</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extLst>
                  <a:ext uri="{0D108BD9-81ED-4DB2-BD59-A6C34878D82A}">
                    <a16:rowId xmlns:a16="http://schemas.microsoft.com/office/drawing/2014/main" val="2369637225"/>
                  </a:ext>
                </a:extLst>
              </a:tr>
              <a:tr h="477597">
                <a:tc>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Interviews with activity participants (as part of the observations)</a:t>
                      </a:r>
                    </a:p>
                  </a:txBody>
                  <a:tcPr marL="68580" marR="68580" marT="0" marB="0">
                    <a:solidFill>
                      <a:srgbClr val="E1E1E1"/>
                    </a:solidFill>
                  </a:tcPr>
                </a:tc>
                <a:tc>
                  <a:txBody>
                    <a:bodyPr/>
                    <a:lstStyle/>
                    <a:p>
                      <a:pPr marL="0" marR="0" lvl="0" indent="0" algn="r" defTabSz="914400" rtl="1" eaLnBrk="1" fontAlgn="t" latinLnBrk="0" hangingPunct="1">
                        <a:lnSpc>
                          <a:spcPct val="100000"/>
                        </a:lnSpc>
                        <a:spcBef>
                          <a:spcPts val="0"/>
                        </a:spcBef>
                        <a:spcAft>
                          <a:spcPts val="0"/>
                        </a:spcAft>
                        <a:buClrTx/>
                        <a:buSzTx/>
                        <a:buFont typeface="Wingdings" panose="05000000000000000000" pitchFamily="2" charset="2"/>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22 ראיונות עם תושבים</a:t>
                      </a:r>
                    </a:p>
                    <a:p>
                      <a:pPr marL="0" marR="0" lvl="0" indent="0" algn="r" defTabSz="914400" rtl="1" eaLnBrk="1" fontAlgn="t" latinLnBrk="0" hangingPunct="1">
                        <a:lnSpc>
                          <a:spcPct val="100000"/>
                        </a:lnSpc>
                        <a:spcBef>
                          <a:spcPts val="0"/>
                        </a:spcBef>
                        <a:spcAft>
                          <a:spcPts val="0"/>
                        </a:spcAft>
                        <a:buClrTx/>
                        <a:buSzTx/>
                        <a:buFont typeface="Wingdings" panose="05000000000000000000" pitchFamily="2" charset="2"/>
                        <a:buNone/>
                        <a:tabLst/>
                        <a:defRPr/>
                      </a:pPr>
                      <a:r>
                        <a:rPr lang="he-IL" sz="1200" b="0" i="0" u="none" strike="noStrike" dirty="0">
                          <a:solidFill>
                            <a:srgbClr val="000000"/>
                          </a:solidFill>
                          <a:effectLst/>
                          <a:latin typeface="Segoe UI" panose="020B0502040204020203" pitchFamily="34" charset="0"/>
                          <a:cs typeface="Segoe UI" panose="020B0502040204020203" pitchFamily="34" charset="0"/>
                        </a:rPr>
                        <a:t>8 ראיונות עם אנשי צוות</a:t>
                      </a:r>
                      <a:endParaRPr lang="he-IL" dirty="0"/>
                    </a:p>
                  </a:txBody>
                  <a:tcPr marL="4459" marR="4459" marT="4459" marB="0">
                    <a:solidFill>
                      <a:srgbClr val="E1E1E1"/>
                    </a:solidFill>
                  </a:tcPr>
                </a:tc>
                <a:tc>
                  <a:txBody>
                    <a:bodyPr/>
                    <a:lstStyle/>
                    <a:p>
                      <a:pPr algn="r" rtl="1" fontAlgn="t"/>
                      <a:r>
                        <a:rPr lang="he-IL" sz="1200" u="none" strike="noStrike" dirty="0">
                          <a:effectLst/>
                          <a:latin typeface="Segoe UI" panose="020B0502040204020203" pitchFamily="34" charset="0"/>
                          <a:cs typeface="Segoe UI" panose="020B0502040204020203" pitchFamily="34" charset="0"/>
                        </a:rPr>
                        <a:t>כ-30 מרואיינים</a:t>
                      </a:r>
                      <a:endParaRPr lang="he-IL" sz="1200" b="0" i="0" u="none" strike="noStrike" dirty="0">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rtl="1"/>
                      <a:endParaRPr lang="he-IL" dirty="0"/>
                    </a:p>
                  </a:txBody>
                  <a:tcPr marL="4459" marR="4459" marT="4459" marB="0">
                    <a:solidFill>
                      <a:srgbClr val="E1E1E1"/>
                    </a:solidFill>
                  </a:tcPr>
                </a:tc>
                <a:tc>
                  <a:txBody>
                    <a:bodyPr/>
                    <a:lstStyle/>
                    <a:p>
                      <a:pPr algn="r" rtl="1" fontAlgn="t"/>
                      <a:r>
                        <a:rPr lang="he-IL" sz="1200" u="none" strike="noStrike" dirty="0">
                          <a:effectLst/>
                          <a:latin typeface="Segoe UI" panose="020B0502040204020203" pitchFamily="34" charset="0"/>
                          <a:cs typeface="Segoe UI" panose="020B0502040204020203" pitchFamily="34" charset="0"/>
                        </a:rPr>
                        <a:t>רמה ג'1</a:t>
                      </a:r>
                    </a:p>
                    <a:p>
                      <a:pPr algn="r" rtl="1" fontAlgn="t"/>
                      <a:r>
                        <a:rPr lang="he-IL" sz="1200" u="none" strike="noStrike" dirty="0">
                          <a:effectLst/>
                          <a:latin typeface="Segoe UI" panose="020B0502040204020203" pitchFamily="34" charset="0"/>
                          <a:cs typeface="Segoe UI" panose="020B0502040204020203" pitchFamily="34" charset="0"/>
                        </a:rPr>
                        <a:t>שכונת רמת אברהם</a:t>
                      </a:r>
                    </a:p>
                  </a:txBody>
                  <a:tcPr marL="4459" marR="4459" marT="4459" marB="0">
                    <a:solidFill>
                      <a:srgbClr val="E1E1E1"/>
                    </a:solidFill>
                  </a:tcPr>
                </a:tc>
                <a:tc vMerge="1">
                  <a:txBody>
                    <a:bodyPr/>
                    <a:lstStyle/>
                    <a:p>
                      <a:pPr rtl="1"/>
                      <a:endParaRPr lang="he-IL"/>
                    </a:p>
                  </a:txBody>
                  <a:tcPr/>
                </a:tc>
                <a:extLst>
                  <a:ext uri="{0D108BD9-81ED-4DB2-BD59-A6C34878D82A}">
                    <a16:rowId xmlns:a16="http://schemas.microsoft.com/office/drawing/2014/main" val="4253836944"/>
                  </a:ext>
                </a:extLst>
              </a:tr>
              <a:tr h="506528">
                <a:tc rowSpan="3">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Discussion groups</a:t>
                      </a:r>
                    </a:p>
                  </a:txBody>
                  <a:tcPr marL="68580" marR="68580" marT="0" marB="0">
                    <a:solidFill>
                      <a:srgbClr val="F0F0F0"/>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אבות</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6 אבות</a:t>
                      </a:r>
                    </a:p>
                  </a:txBody>
                  <a:tcPr marL="4459" marR="4459" marT="4459" marB="0">
                    <a:solidFill>
                      <a:srgbClr val="F0F0F0"/>
                    </a:solidFill>
                  </a:tcPr>
                </a:tc>
                <a:tc>
                  <a:txBody>
                    <a:bodyPr/>
                    <a:lstStyle/>
                    <a:p>
                      <a:pPr algn="r" rtl="1" fontAlgn="t"/>
                      <a:r>
                        <a:rPr lang="he-IL" sz="1200" b="0" i="0" u="none" strike="noStrike" kern="1200">
                          <a:solidFill>
                            <a:srgbClr val="000000"/>
                          </a:solidFill>
                          <a:effectLst/>
                          <a:latin typeface="Segoe UI" panose="020B0502040204020203" pitchFamily="34" charset="0"/>
                          <a:ea typeface="+mn-ea"/>
                          <a:cs typeface="Segoe UI" panose="020B0502040204020203" pitchFamily="34" charset="0"/>
                        </a:rPr>
                        <a:t>גברים</a:t>
                      </a:r>
                    </a:p>
                  </a:txBody>
                  <a:tcPr marL="4459" marR="4459" marT="4459" marB="0">
                    <a:solidFill>
                      <a:srgbClr val="F0F0F0"/>
                    </a:solidFill>
                  </a:tcPr>
                </a:tc>
                <a:tc rowSpan="3">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הורים לילדי הגיל הרך</a:t>
                      </a:r>
                    </a:p>
                  </a:txBody>
                  <a:tcPr marL="4459" marR="4459" marT="4459" marB="0">
                    <a:solidFill>
                      <a:srgbClr val="F0F0F0"/>
                    </a:solidFill>
                  </a:tcPr>
                </a:tc>
                <a:tc>
                  <a:txBody>
                    <a:bodyPr/>
                    <a:lstStyle/>
                    <a:p>
                      <a:pPr algn="r" rtl="1" fontAlgn="t"/>
                      <a:r>
                        <a:rPr lang="he-IL" sz="1100" b="0" i="0" u="none" strike="noStrike" dirty="0">
                          <a:solidFill>
                            <a:srgbClr val="000000"/>
                          </a:solidFill>
                          <a:effectLst/>
                          <a:latin typeface="Segoe UI" panose="020B0502040204020203" pitchFamily="34" charset="0"/>
                          <a:cs typeface="Segoe UI" panose="020B0502040204020203" pitchFamily="34" charset="0"/>
                        </a:rPr>
                        <a:t>רמת אברהם                   </a:t>
                      </a:r>
                      <a:br>
                        <a:rPr lang="en-US" sz="1100" b="0" i="0" u="none" strike="noStrike" dirty="0">
                          <a:solidFill>
                            <a:srgbClr val="000000"/>
                          </a:solidFill>
                          <a:effectLst/>
                          <a:latin typeface="Segoe UI" panose="020B0502040204020203" pitchFamily="34" charset="0"/>
                          <a:cs typeface="Segoe UI" panose="020B0502040204020203" pitchFamily="34" charset="0"/>
                        </a:rPr>
                      </a:br>
                      <a:r>
                        <a:rPr lang="he-IL" sz="1100" b="0" i="0" u="none" strike="noStrike" dirty="0">
                          <a:solidFill>
                            <a:srgbClr val="000000"/>
                          </a:solidFill>
                          <a:effectLst/>
                          <a:latin typeface="Segoe UI" panose="020B0502040204020203" pitchFamily="34" charset="0"/>
                          <a:cs typeface="Segoe UI" panose="020B0502040204020203" pitchFamily="34" charset="0"/>
                        </a:rPr>
                        <a:t>ורמת בית שמש ג'1</a:t>
                      </a: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23.12.2021</a:t>
                      </a:r>
                    </a:p>
                  </a:txBody>
                  <a:tcPr marL="4459" marR="4459" marT="4459" marB="0">
                    <a:solidFill>
                      <a:srgbClr val="F0F0F0"/>
                    </a:solidFill>
                  </a:tcPr>
                </a:tc>
                <a:extLst>
                  <a:ext uri="{0D108BD9-81ED-4DB2-BD59-A6C34878D82A}">
                    <a16:rowId xmlns:a16="http://schemas.microsoft.com/office/drawing/2014/main" val="1895245552"/>
                  </a:ext>
                </a:extLst>
              </a:tr>
              <a:tr h="538315">
                <a:tc vMerge="1">
                  <a:txBody>
                    <a:bodyPr/>
                    <a:lstStyle/>
                    <a:p>
                      <a:pPr algn="l" rtl="0"/>
                      <a:endParaRPr lang="en-US" sz="1000" b="1" kern="1200" dirty="0">
                        <a:solidFill>
                          <a:schemeClr val="dk1"/>
                        </a:solidFill>
                        <a:effectLst/>
                        <a:latin typeface="Segoe UI" panose="020B0502040204020203" pitchFamily="34" charset="0"/>
                        <a:cs typeface="Segoe UI" panose="020B0502040204020203" pitchFamily="34" charset="0"/>
                      </a:endParaRPr>
                    </a:p>
                  </a:txBody>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נשים במעמד סוציו גבוה</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8 נשים</a:t>
                      </a:r>
                    </a:p>
                  </a:txBody>
                  <a:tcPr marL="4459" marR="4459" marT="4459" marB="0">
                    <a:solidFill>
                      <a:srgbClr val="F0F0F0"/>
                    </a:solidFill>
                  </a:tcPr>
                </a:tc>
                <a:tc>
                  <a:txBody>
                    <a:bodyPr/>
                    <a:lstStyle/>
                    <a:p>
                      <a:pPr algn="r" rtl="1"/>
                      <a:r>
                        <a:rPr lang="he-IL" sz="1200" b="0" i="0" u="none" strike="noStrike" kern="1200">
                          <a:solidFill>
                            <a:srgbClr val="000000"/>
                          </a:solidFill>
                          <a:effectLst/>
                          <a:latin typeface="Segoe UI" panose="020B0502040204020203" pitchFamily="34" charset="0"/>
                          <a:ea typeface="+mn-ea"/>
                          <a:cs typeface="Segoe UI" panose="020B0502040204020203" pitchFamily="34" charset="0"/>
                        </a:rPr>
                        <a:t>נשים</a:t>
                      </a:r>
                    </a:p>
                  </a:txBody>
                  <a:tcPr marL="4459" marR="4459" marT="4459" marB="0">
                    <a:solidFill>
                      <a:srgbClr val="F0F0F0"/>
                    </a:solidFill>
                  </a:tcPr>
                </a:tc>
                <a:tc vMerge="1">
                  <a:txBody>
                    <a:bodyPr/>
                    <a:lstStyle/>
                    <a:p>
                      <a:pPr rtl="1"/>
                      <a:endParaRPr lang="he-IL"/>
                    </a:p>
                  </a:txBody>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רמת אברהם</a:t>
                      </a: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14.11.2021</a:t>
                      </a:r>
                    </a:p>
                  </a:txBody>
                  <a:tcPr marL="4459" marR="4459" marT="4459" marB="0">
                    <a:solidFill>
                      <a:srgbClr val="F0F0F0"/>
                    </a:solidFill>
                  </a:tcPr>
                </a:tc>
                <a:extLst>
                  <a:ext uri="{0D108BD9-81ED-4DB2-BD59-A6C34878D82A}">
                    <a16:rowId xmlns:a16="http://schemas.microsoft.com/office/drawing/2014/main" val="1934535104"/>
                  </a:ext>
                </a:extLst>
              </a:tr>
              <a:tr h="431172">
                <a:tc vMerge="1">
                  <a:txBody>
                    <a:bodyPr/>
                    <a:lstStyle/>
                    <a:p>
                      <a:pPr algn="l" rtl="0"/>
                      <a:endParaRPr lang="en-US" sz="1000" b="1" kern="1200" dirty="0">
                        <a:solidFill>
                          <a:schemeClr val="dk1"/>
                        </a:solidFill>
                        <a:effectLst/>
                        <a:latin typeface="Segoe UI" panose="020B0502040204020203" pitchFamily="34" charset="0"/>
                        <a:cs typeface="Segoe UI" panose="020B0502040204020203" pitchFamily="34" charset="0"/>
                      </a:endParaRPr>
                    </a:p>
                  </a:txBody>
                  <a:tcPr/>
                </a:tc>
                <a:tc>
                  <a:txBody>
                    <a:bodyPr/>
                    <a:lstStyle/>
                    <a:p>
                      <a:pPr algn="r" rtl="1" fontAlgn="t"/>
                      <a:r>
                        <a:rPr lang="he-IL" sz="1200" u="none" strike="noStrike">
                          <a:effectLst/>
                          <a:latin typeface="Segoe UI" panose="020B0502040204020203" pitchFamily="34" charset="0"/>
                          <a:cs typeface="Segoe UI" panose="020B0502040204020203" pitchFamily="34" charset="0"/>
                        </a:rPr>
                        <a:t>קבוצת נשים במעמד סוציו נמוך</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6 נשים</a:t>
                      </a:r>
                    </a:p>
                  </a:txBody>
                  <a:tcPr marL="4459" marR="4459" marT="4459" marB="0">
                    <a:solidFill>
                      <a:srgbClr val="F0F0F0"/>
                    </a:solidFill>
                  </a:tcPr>
                </a:tc>
                <a:tc>
                  <a:txBody>
                    <a:bodyPr/>
                    <a:lstStyle/>
                    <a:p>
                      <a:pPr algn="r" rtl="1"/>
                      <a:r>
                        <a:rPr lang="he-IL" sz="1200" b="0" i="0" u="none" strike="noStrike" kern="1200" dirty="0">
                          <a:solidFill>
                            <a:srgbClr val="000000"/>
                          </a:solidFill>
                          <a:effectLst/>
                          <a:latin typeface="Segoe UI" panose="020B0502040204020203" pitchFamily="34" charset="0"/>
                          <a:ea typeface="+mn-ea"/>
                          <a:cs typeface="Segoe UI" panose="020B0502040204020203" pitchFamily="34" charset="0"/>
                        </a:rPr>
                        <a:t>נשים</a:t>
                      </a:r>
                    </a:p>
                  </a:txBody>
                  <a:tcPr marL="4459" marR="4459" marT="4459" marB="0">
                    <a:solidFill>
                      <a:srgbClr val="F0F0F0"/>
                    </a:solidFill>
                  </a:tcPr>
                </a:tc>
                <a:tc vMerge="1">
                  <a:txBody>
                    <a:bodyPr/>
                    <a:lstStyle/>
                    <a:p>
                      <a:pPr rtl="1"/>
                      <a:endParaRPr lang="he-IL"/>
                    </a:p>
                  </a:txBody>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lang="he-IL" sz="1100" b="0" i="0" u="none" strike="noStrike">
                          <a:solidFill>
                            <a:srgbClr val="000000"/>
                          </a:solidFill>
                          <a:effectLst/>
                          <a:latin typeface="Segoe UI" panose="020B0502040204020203" pitchFamily="34" charset="0"/>
                          <a:cs typeface="Segoe UI" panose="020B0502040204020203" pitchFamily="34" charset="0"/>
                        </a:rPr>
                        <a:t>רמת בית שמש ג'1</a:t>
                      </a:r>
                      <a:endParaRPr kumimoji="0" lang="he-IL" sz="11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endParaRPr>
                    </a:p>
                  </a:txBody>
                  <a:tcPr marL="4459" marR="4459" marT="4459" marB="0">
                    <a:solidFill>
                      <a:srgbClr val="F0F0F0"/>
                    </a:solidFill>
                  </a:tcPr>
                </a:tc>
                <a:tc>
                  <a:txBody>
                    <a:bodyPr/>
                    <a:lstStyle/>
                    <a:p>
                      <a:pPr marL="0" marR="0" lvl="0" indent="0" algn="r" defTabSz="914400" rtl="1" eaLnBrk="1" fontAlgn="t" latinLnBrk="0" hangingPunct="1">
                        <a:lnSpc>
                          <a:spcPct val="100000"/>
                        </a:lnSpc>
                        <a:spcBef>
                          <a:spcPts val="0"/>
                        </a:spcBef>
                        <a:spcAft>
                          <a:spcPts val="0"/>
                        </a:spcAft>
                        <a:buClrTx/>
                        <a:buSzTx/>
                        <a:buFontTx/>
                        <a:buNone/>
                        <a:tabLst/>
                        <a:defRPr/>
                      </a:pPr>
                      <a:r>
                        <a:rPr kumimoji="0" lang="he-IL" sz="1200" b="0" i="0" u="none" strike="noStrike" kern="1200" cap="none" spc="0" normalizeH="0" baseline="0" noProof="0">
                          <a:ln>
                            <a:noFill/>
                          </a:ln>
                          <a:solidFill>
                            <a:srgbClr val="000000"/>
                          </a:solidFill>
                          <a:effectLst/>
                          <a:uLnTx/>
                          <a:uFillTx/>
                          <a:latin typeface="Segoe UI" panose="020B0502040204020203" pitchFamily="34" charset="0"/>
                          <a:ea typeface="+mn-ea"/>
                          <a:cs typeface="Segoe UI" panose="020B0502040204020203" pitchFamily="34" charset="0"/>
                        </a:rPr>
                        <a:t>24.11.2021</a:t>
                      </a:r>
                    </a:p>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F0F0F0"/>
                    </a:solidFill>
                  </a:tcPr>
                </a:tc>
                <a:extLst>
                  <a:ext uri="{0D108BD9-81ED-4DB2-BD59-A6C34878D82A}">
                    <a16:rowId xmlns:a16="http://schemas.microsoft.com/office/drawing/2014/main" val="4270247955"/>
                  </a:ext>
                </a:extLst>
              </a:tr>
              <a:tr h="430843">
                <a:tc>
                  <a:txBody>
                    <a:bodyPr/>
                    <a:lstStyle/>
                    <a:p>
                      <a:pPr marL="0" marR="0" algn="l" rtl="0">
                        <a:lnSpc>
                          <a:spcPct val="150000"/>
                        </a:lnSpc>
                        <a:spcBef>
                          <a:spcPts val="0"/>
                        </a:spcBef>
                        <a:spcAft>
                          <a:spcPts val="0"/>
                        </a:spcAft>
                      </a:pPr>
                      <a:r>
                        <a:rPr lang="en-US" sz="1000" b="1" kern="1200" dirty="0">
                          <a:solidFill>
                            <a:schemeClr val="dk1"/>
                          </a:solidFill>
                          <a:effectLst/>
                          <a:latin typeface="Segoe UI" panose="020B0502040204020203" pitchFamily="34" charset="0"/>
                          <a:ea typeface="Calibri" panose="020F0502020204030204" pitchFamily="34" charset="0"/>
                          <a:cs typeface="Segoe UI" panose="020B0502040204020203" pitchFamily="34" charset="0"/>
                        </a:rPr>
                        <a:t>Parent survey among Tira residents</a:t>
                      </a:r>
                    </a:p>
                  </a:txBody>
                  <a:tcPr marL="68580" marR="68580" marT="0" marB="0">
                    <a:solidFill>
                      <a:srgbClr val="E1E1E1"/>
                    </a:solidFill>
                  </a:tcPr>
                </a:tc>
                <a:tc>
                  <a:txBody>
                    <a:bodyPr/>
                    <a:lstStyle/>
                    <a:p>
                      <a:pPr marL="0" algn="r" defTabSz="914400" rtl="1" eaLnBrk="1" fontAlgn="t" latinLnBrk="0" hangingPunct="1"/>
                      <a:r>
                        <a:rPr lang="he-IL" sz="1200" b="1" u="none" strike="noStrike" kern="1200">
                          <a:solidFill>
                            <a:schemeClr val="dk1"/>
                          </a:solidFill>
                          <a:effectLst/>
                          <a:latin typeface="Segoe UI" panose="020B0502040204020203" pitchFamily="34" charset="0"/>
                          <a:ea typeface="+mn-ea"/>
                          <a:cs typeface="Segoe UI" panose="020B0502040204020203" pitchFamily="34" charset="0"/>
                        </a:rPr>
                        <a:t> </a:t>
                      </a: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155 משיבים</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en-US" sz="1200" u="none" strike="noStrike">
                          <a:effectLst/>
                          <a:latin typeface="Segoe UI" panose="020B0502040204020203" pitchFamily="34" charset="0"/>
                          <a:cs typeface="Segoe UI" panose="020B0502040204020203" pitchFamily="34" charset="0"/>
                        </a:rPr>
                        <a:t>71</a:t>
                      </a:r>
                      <a:r>
                        <a:rPr lang="he-IL" sz="1200" u="none" strike="noStrike">
                          <a:effectLst/>
                          <a:latin typeface="Segoe UI" panose="020B0502040204020203" pitchFamily="34" charset="0"/>
                          <a:cs typeface="Segoe UI" panose="020B0502040204020203" pitchFamily="34" charset="0"/>
                        </a:rPr>
                        <a:t> נשים</a:t>
                      </a:r>
                      <a:br>
                        <a:rPr lang="he-IL" sz="1200" u="none" strike="noStrike">
                          <a:effectLst/>
                          <a:latin typeface="Segoe UI" panose="020B0502040204020203" pitchFamily="34" charset="0"/>
                          <a:cs typeface="Segoe UI" panose="020B0502040204020203" pitchFamily="34" charset="0"/>
                        </a:rPr>
                      </a:br>
                      <a:r>
                        <a:rPr lang="he-IL" sz="1200" u="none" strike="noStrike">
                          <a:effectLst/>
                          <a:latin typeface="Segoe UI" panose="020B0502040204020203" pitchFamily="34" charset="0"/>
                          <a:cs typeface="Segoe UI" panose="020B0502040204020203" pitchFamily="34" charset="0"/>
                        </a:rPr>
                        <a:t>84 גברים</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 </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u="none" strike="noStrike">
                          <a:effectLst/>
                          <a:latin typeface="Segoe UI" panose="020B0502040204020203" pitchFamily="34" charset="0"/>
                          <a:cs typeface="Segoe UI" panose="020B0502040204020203" pitchFamily="34" charset="0"/>
                        </a:rPr>
                        <a:t>אפריל 2022</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extLst>
                  <a:ext uri="{0D108BD9-81ED-4DB2-BD59-A6C34878D82A}">
                    <a16:rowId xmlns:a16="http://schemas.microsoft.com/office/drawing/2014/main" val="2597124721"/>
                  </a:ext>
                </a:extLst>
              </a:tr>
              <a:tr h="636998">
                <a:tc>
                  <a:txBody>
                    <a:bodyPr/>
                    <a:lstStyle/>
                    <a:p>
                      <a:pPr marL="0" marR="0" lvl="0" indent="0" algn="l" defTabSz="914400" rtl="0" eaLnBrk="1" fontAlgn="t" latinLnBrk="0" hangingPunct="1">
                        <a:lnSpc>
                          <a:spcPct val="150000"/>
                        </a:lnSpc>
                        <a:spcBef>
                          <a:spcPts val="0"/>
                        </a:spcBef>
                        <a:spcAft>
                          <a:spcPts val="0"/>
                        </a:spcAft>
                        <a:buClrTx/>
                        <a:buSzTx/>
                        <a:buFontTx/>
                        <a:buNone/>
                        <a:tabLst/>
                        <a:defRPr/>
                      </a:pPr>
                      <a:r>
                        <a:rPr lang="en-US" sz="1000" b="1" kern="1200" dirty="0">
                          <a:solidFill>
                            <a:schemeClr val="dk1"/>
                          </a:solidFill>
                          <a:effectLst/>
                          <a:latin typeface="Segoe UI" panose="020B0502040204020203" pitchFamily="34" charset="0"/>
                          <a:ea typeface="+mn-ea"/>
                          <a:cs typeface="Segoe UI" panose="020B0502040204020203" pitchFamily="34" charset="0"/>
                        </a:rPr>
                        <a:t>Trainings’</a:t>
                      </a:r>
                      <a:br>
                        <a:rPr lang="en-US" sz="1000" b="1" kern="1200" dirty="0">
                          <a:solidFill>
                            <a:schemeClr val="dk1"/>
                          </a:solidFill>
                          <a:effectLst/>
                          <a:latin typeface="Segoe UI" panose="020B0502040204020203" pitchFamily="34" charset="0"/>
                          <a:ea typeface="+mn-ea"/>
                          <a:cs typeface="Segoe UI" panose="020B0502040204020203" pitchFamily="34" charset="0"/>
                        </a:rPr>
                      </a:br>
                      <a:r>
                        <a:rPr lang="en-US" sz="1000" b="1" kern="1200" dirty="0">
                          <a:solidFill>
                            <a:schemeClr val="dk1"/>
                          </a:solidFill>
                          <a:effectLst/>
                          <a:latin typeface="Segoe UI" panose="020B0502040204020203" pitchFamily="34" charset="0"/>
                          <a:ea typeface="+mn-ea"/>
                          <a:cs typeface="Segoe UI" panose="020B0502040204020203" pitchFamily="34" charset="0"/>
                        </a:rPr>
                        <a:t>Participants</a:t>
                      </a:r>
                      <a:br>
                        <a:rPr lang="en-US" sz="1000" b="1" kern="1200" dirty="0">
                          <a:solidFill>
                            <a:schemeClr val="dk1"/>
                          </a:solidFill>
                          <a:effectLst/>
                          <a:latin typeface="Segoe UI" panose="020B0502040204020203" pitchFamily="34" charset="0"/>
                          <a:ea typeface="+mn-ea"/>
                          <a:cs typeface="Segoe UI" panose="020B0502040204020203" pitchFamily="34" charset="0"/>
                        </a:rPr>
                      </a:br>
                      <a:r>
                        <a:rPr lang="en-US" sz="1000" b="1" kern="1200" dirty="0">
                          <a:solidFill>
                            <a:schemeClr val="dk1"/>
                          </a:solidFill>
                          <a:effectLst/>
                          <a:latin typeface="Segoe UI" panose="020B0502040204020203" pitchFamily="34" charset="0"/>
                          <a:ea typeface="+mn-ea"/>
                          <a:cs typeface="Segoe UI" panose="020B0502040204020203" pitchFamily="34" charset="0"/>
                        </a:rPr>
                        <a:t>Feedback</a:t>
                      </a:r>
                    </a:p>
                    <a:p>
                      <a:pPr marL="0" algn="l" defTabSz="914400" rtl="0" eaLnBrk="1" fontAlgn="t" latinLnBrk="0" hangingPunct="1"/>
                      <a:endParaRPr lang="he-IL" sz="1000" b="1" kern="1200" dirty="0">
                        <a:solidFill>
                          <a:schemeClr val="dk1"/>
                        </a:solidFill>
                        <a:effectLst/>
                        <a:latin typeface="Segoe UI" panose="020B0502040204020203" pitchFamily="34" charset="0"/>
                        <a:ea typeface="+mn-ea"/>
                        <a:cs typeface="Segoe UI" panose="020B0502040204020203" pitchFamily="34" charset="0"/>
                      </a:endParaRPr>
                    </a:p>
                  </a:txBody>
                  <a:tcPr marL="4459" marR="4459" marT="4459" marB="0">
                    <a:solidFill>
                      <a:srgbClr val="E1E1E1"/>
                    </a:solidFill>
                  </a:tcPr>
                </a:tc>
                <a:tc>
                  <a:txBody>
                    <a:bodyPr/>
                    <a:lstStyle/>
                    <a:p>
                      <a:pPr marL="0" algn="r" defTabSz="914400" rtl="1" eaLnBrk="1" fontAlgn="t" latinLnBrk="0" hangingPunct="1"/>
                      <a:r>
                        <a:rPr lang="he-IL" sz="1200" u="none" strike="noStrike" kern="1200" dirty="0">
                          <a:solidFill>
                            <a:schemeClr val="dk1"/>
                          </a:solidFill>
                          <a:effectLst/>
                          <a:latin typeface="Segoe UI" panose="020B0502040204020203" pitchFamily="34" charset="0"/>
                          <a:ea typeface="+mn-ea"/>
                          <a:cs typeface="Segoe UI" panose="020B0502040204020203" pitchFamily="34" charset="0"/>
                        </a:rPr>
                        <a:t>2 הכשרות</a:t>
                      </a:r>
                    </a:p>
                  </a:txBody>
                  <a:tcPr marL="4459" marR="4459" marT="4459" marB="0">
                    <a:solidFill>
                      <a:srgbClr val="E1E1E1"/>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14 משיבים</a:t>
                      </a:r>
                    </a:p>
                  </a:txBody>
                  <a:tcPr marL="4459" marR="4459" marT="4459" marB="0">
                    <a:solidFill>
                      <a:srgbClr val="E1E1E1"/>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9 נשים</a:t>
                      </a:r>
                    </a:p>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5 גברים</a:t>
                      </a:r>
                    </a:p>
                  </a:txBody>
                  <a:tcPr marL="4459" marR="4459" marT="4459" marB="0">
                    <a:solidFill>
                      <a:srgbClr val="E1E1E1"/>
                    </a:solidFill>
                  </a:tcPr>
                </a:tc>
                <a:tc>
                  <a:txBody>
                    <a:bodyPr/>
                    <a:lstStyle/>
                    <a:p>
                      <a:pPr algn="r" rtl="1" fontAlgn="t"/>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יום עיון בחולון בנושא </a:t>
                      </a:r>
                      <a:r>
                        <a:rPr lang="he-IL" sz="1200" kern="1200" baseline="0">
                          <a:solidFill>
                            <a:schemeClr val="tx1"/>
                          </a:solidFill>
                          <a:latin typeface="Segoe UI"/>
                          <a:ea typeface="Tahoma"/>
                          <a:cs typeface="Segoe UI"/>
                        </a:rPr>
                        <a:t>התפתחות ילדים בגיל הרך</a:t>
                      </a:r>
                    </a:p>
                    <a:p>
                      <a:pPr algn="r" rtl="1" fontAlgn="t"/>
                      <a:r>
                        <a:rPr lang="he-IL" sz="1200" kern="1200" baseline="0">
                          <a:solidFill>
                            <a:schemeClr val="tx1"/>
                          </a:solidFill>
                          <a:latin typeface="Segoe UI"/>
                          <a:ea typeface="Tahoma"/>
                          <a:cs typeface="Segoe UI"/>
                        </a:rPr>
                        <a:t> </a:t>
                      </a:r>
                      <a:r>
                        <a:rPr lang="he-IL" sz="1200" b="0" i="0" u="none" strike="noStrike">
                          <a:solidFill>
                            <a:srgbClr val="000000"/>
                          </a:solidFill>
                          <a:effectLst/>
                          <a:latin typeface="Segoe UI" panose="020B0502040204020203" pitchFamily="34" charset="0"/>
                          <a:cs typeface="Segoe UI" panose="020B0502040204020203" pitchFamily="34" charset="0"/>
                        </a:rPr>
                        <a:t> </a:t>
                      </a:r>
                    </a:p>
                    <a:p>
                      <a:pPr algn="r" rtl="1" fontAlgn="t"/>
                      <a:r>
                        <a:rPr lang="he-IL" sz="1200" b="0" i="0" u="none" strike="noStrike">
                          <a:solidFill>
                            <a:srgbClr val="000000"/>
                          </a:solidFill>
                          <a:effectLst/>
                          <a:latin typeface="Segoe UI" panose="020B0502040204020203" pitchFamily="34" charset="0"/>
                          <a:cs typeface="Segoe UI" panose="020B0502040204020203" pitchFamily="34" charset="0"/>
                        </a:rPr>
                        <a:t>יום סיור בתל אביב-יפו</a:t>
                      </a:r>
                    </a:p>
                    <a:p>
                      <a:pPr algn="r" rtl="1" fontAlgn="t"/>
                      <a:r>
                        <a:rPr lang="he-IL" sz="1200" kern="1200" baseline="0">
                          <a:solidFill>
                            <a:schemeClr val="tx1"/>
                          </a:solidFill>
                          <a:latin typeface="Segoe UI"/>
                          <a:ea typeface="Tahoma"/>
                          <a:cs typeface="Segoe UI"/>
                        </a:rPr>
                        <a:t>בנושא גני משחקים והמרחב הציבורי</a:t>
                      </a:r>
                      <a:endParaRPr lang="he-IL" sz="1200" b="0" i="0" u="none" strike="noStrike">
                        <a:solidFill>
                          <a:srgbClr val="000000"/>
                        </a:solidFill>
                        <a:effectLst/>
                        <a:latin typeface="Segoe UI" panose="020B0502040204020203" pitchFamily="34" charset="0"/>
                        <a:cs typeface="Segoe UI" panose="020B0502040204020203" pitchFamily="34" charset="0"/>
                      </a:endParaRPr>
                    </a:p>
                  </a:txBody>
                  <a:tcPr marL="4459" marR="4459" marT="4459" marB="0">
                    <a:solidFill>
                      <a:srgbClr val="E1E1E1"/>
                    </a:solidFill>
                  </a:tcPr>
                </a:tc>
                <a:tc>
                  <a:txBody>
                    <a:bodyPr/>
                    <a:lstStyle/>
                    <a:p>
                      <a:pPr algn="r" rtl="1" fontAlgn="t"/>
                      <a:r>
                        <a:rPr lang="he-IL" sz="1200" b="0" i="0" u="none" strike="noStrike" dirty="0">
                          <a:solidFill>
                            <a:srgbClr val="000000"/>
                          </a:solidFill>
                          <a:effectLst/>
                          <a:latin typeface="Segoe UI" panose="020B0502040204020203" pitchFamily="34" charset="0"/>
                          <a:cs typeface="Segoe UI" panose="020B0502040204020203" pitchFamily="34" charset="0"/>
                        </a:rPr>
                        <a:t>מאי 2022</a:t>
                      </a:r>
                    </a:p>
                  </a:txBody>
                  <a:tcPr marL="4459" marR="4459" marT="4459" marB="0">
                    <a:solidFill>
                      <a:srgbClr val="E1E1E1"/>
                    </a:solidFill>
                  </a:tcPr>
                </a:tc>
                <a:extLst>
                  <a:ext uri="{0D108BD9-81ED-4DB2-BD59-A6C34878D82A}">
                    <a16:rowId xmlns:a16="http://schemas.microsoft.com/office/drawing/2014/main" val="1895468077"/>
                  </a:ext>
                </a:extLst>
              </a:tr>
            </a:tbl>
          </a:graphicData>
        </a:graphic>
      </p:graphicFrame>
      <p:sp>
        <p:nvSpPr>
          <p:cNvPr id="8" name="TextBox 7">
            <a:extLst>
              <a:ext uri="{FF2B5EF4-FFF2-40B4-BE49-F238E27FC236}">
                <a16:creationId xmlns:a16="http://schemas.microsoft.com/office/drawing/2014/main" id="{CBB90539-F00A-610A-505D-3F6B999CC097}"/>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Research Design – Evaluation Actions</a:t>
            </a:r>
            <a:endParaRPr lang="he-IL" sz="2400" b="1" dirty="0">
              <a:solidFill>
                <a:schemeClr val="bg1"/>
              </a:solidFill>
              <a:latin typeface="Tahoma" pitchFamily="34" charset="0"/>
              <a:ea typeface="Tahoma" pitchFamily="34" charset="0"/>
              <a:cs typeface="Tahoma" pitchFamily="34" charset="0"/>
            </a:endParaRPr>
          </a:p>
        </p:txBody>
      </p:sp>
      <p:sp>
        <p:nvSpPr>
          <p:cNvPr id="9" name="Rectangle 8">
            <a:extLst>
              <a:ext uri="{FF2B5EF4-FFF2-40B4-BE49-F238E27FC236}">
                <a16:creationId xmlns:a16="http://schemas.microsoft.com/office/drawing/2014/main" id="{0AA957AD-3037-EC5C-579D-9FCAACB90129}"/>
              </a:ext>
            </a:extLst>
          </p:cNvPr>
          <p:cNvSpPr/>
          <p:nvPr/>
        </p:nvSpPr>
        <p:spPr>
          <a:xfrm>
            <a:off x="616174" y="585183"/>
            <a:ext cx="7589128" cy="345159"/>
          </a:xfrm>
          <a:prstGeom prst="rect">
            <a:avLst/>
          </a:prstGeom>
        </p:spPr>
        <p:txBody>
          <a:bodyPr wrap="square" anchor="t">
            <a:spAutoFit/>
          </a:bodyPr>
          <a:lstStyle/>
          <a:p>
            <a:pPr algn="l" rtl="0">
              <a:lnSpc>
                <a:spcPts val="2300"/>
              </a:lnSpc>
              <a:spcAft>
                <a:spcPts val="1000"/>
              </a:spcAft>
            </a:pPr>
            <a:r>
              <a:rPr lang="en-US" sz="1200" b="1" dirty="0">
                <a:latin typeface="Segoe UI" panose="020B0502040204020203" pitchFamily="34" charset="0"/>
                <a:ea typeface="Tahoma" pitchFamily="34" charset="0"/>
                <a:cs typeface="Segoe UI" panose="020B0502040204020203" pitchFamily="34" charset="0"/>
              </a:rPr>
              <a:t>The research actions took place between November 2021 to May 2022:</a:t>
            </a:r>
            <a:endParaRPr lang="he-IL" sz="1200" b="1" dirty="0">
              <a:latin typeface="Segoe UI" panose="020B0502040204020203" pitchFamily="34" charset="0"/>
              <a:ea typeface="Tahoma" pitchFamily="34" charset="0"/>
              <a:cs typeface="Segoe UI" panose="020B0502040204020203" pitchFamily="34" charset="0"/>
            </a:endParaRPr>
          </a:p>
        </p:txBody>
      </p:sp>
    </p:spTree>
    <p:extLst>
      <p:ext uri="{BB962C8B-B14F-4D97-AF65-F5344CB8AC3E}">
        <p14:creationId xmlns:p14="http://schemas.microsoft.com/office/powerpoint/2010/main" val="3276213536"/>
      </p:ext>
    </p:extLst>
  </p:cSld>
  <p:clrMapOvr>
    <a:masterClrMapping/>
  </p:clrMapOvr>
  <p:extLst>
    <p:ext uri="{6950BFC3-D8DA-4A85-94F7-54DA5524770B}">
      <p188:commentRel xmlns:p188="http://schemas.microsoft.com/office/powerpoint/2018/8/main" r:id="rId2"/>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תרשים 41">
            <a:extLst>
              <a:ext uri="{FF2B5EF4-FFF2-40B4-BE49-F238E27FC236}">
                <a16:creationId xmlns:a16="http://schemas.microsoft.com/office/drawing/2014/main" id="{26439F55-9E35-BAFB-C6B7-E59408B2C605}"/>
              </a:ext>
            </a:extLst>
          </p:cNvPr>
          <p:cNvGraphicFramePr>
            <a:graphicFrameLocks/>
          </p:cNvGraphicFramePr>
          <p:nvPr>
            <p:extLst>
              <p:ext uri="{D42A27DB-BD31-4B8C-83A1-F6EECF244321}">
                <p14:modId xmlns:p14="http://schemas.microsoft.com/office/powerpoint/2010/main" val="3181634829"/>
              </p:ext>
            </p:extLst>
          </p:nvPr>
        </p:nvGraphicFramePr>
        <p:xfrm>
          <a:off x="8296573" y="1247473"/>
          <a:ext cx="4032452" cy="3765216"/>
        </p:xfrm>
        <a:graphic>
          <a:graphicData uri="http://schemas.openxmlformats.org/drawingml/2006/chart">
            <c:chart xmlns:c="http://schemas.openxmlformats.org/drawingml/2006/chart" xmlns:r="http://schemas.openxmlformats.org/officeDocument/2006/relationships" r:id="rId3"/>
          </a:graphicData>
        </a:graphic>
      </p:graphicFrame>
      <p:sp>
        <p:nvSpPr>
          <p:cNvPr id="7" name="מלבן 3">
            <a:extLst>
              <a:ext uri="{FF2B5EF4-FFF2-40B4-BE49-F238E27FC236}">
                <a16:creationId xmlns:a16="http://schemas.microsoft.com/office/drawing/2014/main" id="{B613FAC0-AB66-1E5C-9C46-0D8793E53606}"/>
              </a:ext>
            </a:extLst>
          </p:cNvPr>
          <p:cNvSpPr/>
          <p:nvPr/>
        </p:nvSpPr>
        <p:spPr>
          <a:xfrm>
            <a:off x="6709144" y="633958"/>
            <a:ext cx="5279810" cy="886708"/>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sz="3600" b="1">
                <a:solidFill>
                  <a:srgbClr val="36636F"/>
                </a:solidFill>
                <a:latin typeface="Segoe UI" panose="020B0502040204020203" pitchFamily="34" charset="0"/>
                <a:cs typeface="Segoe UI" panose="020B0502040204020203" pitchFamily="34" charset="0"/>
              </a:rPr>
              <a:t>155</a:t>
            </a:r>
            <a:r>
              <a:rPr lang="he-IL" sz="2400">
                <a:solidFill>
                  <a:srgbClr val="36636F"/>
                </a:solidFill>
                <a:latin typeface="Segoe UI" panose="020B0502040204020203" pitchFamily="34" charset="0"/>
                <a:cs typeface="Segoe UI" panose="020B0502040204020203" pitchFamily="34" charset="0"/>
              </a:rPr>
              <a:t>הורים לילדים בגילי לידה עד 6 תושבי בית שמש </a:t>
            </a:r>
            <a:endParaRPr lang="he-IL" sz="2400" b="1">
              <a:solidFill>
                <a:srgbClr val="36636F"/>
              </a:solidFill>
              <a:latin typeface="Segoe UI" panose="020B0502040204020203" pitchFamily="34" charset="0"/>
              <a:cs typeface="Segoe UI" panose="020B0502040204020203" pitchFamily="34" charset="0"/>
            </a:endParaRPr>
          </a:p>
        </p:txBody>
      </p:sp>
      <p:sp>
        <p:nvSpPr>
          <p:cNvPr id="8" name="מלבן 3">
            <a:extLst>
              <a:ext uri="{FF2B5EF4-FFF2-40B4-BE49-F238E27FC236}">
                <a16:creationId xmlns:a16="http://schemas.microsoft.com/office/drawing/2014/main" id="{73CAD5E7-64CE-5834-CE4D-891524CED343}"/>
              </a:ext>
            </a:extLst>
          </p:cNvPr>
          <p:cNvSpPr/>
          <p:nvPr/>
        </p:nvSpPr>
        <p:spPr>
          <a:xfrm>
            <a:off x="9694414" y="2936322"/>
            <a:ext cx="841383" cy="304823"/>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מגדר</a:t>
            </a:r>
            <a:endParaRPr lang="he-IL" sz="1200" b="1" dirty="0">
              <a:solidFill>
                <a:srgbClr val="36636F"/>
              </a:solidFill>
              <a:latin typeface="Segoe UI" panose="020B0502040204020203" pitchFamily="34" charset="0"/>
              <a:cs typeface="Segoe UI" panose="020B0502040204020203" pitchFamily="34" charset="0"/>
            </a:endParaRPr>
          </a:p>
        </p:txBody>
      </p:sp>
      <p:sp>
        <p:nvSpPr>
          <p:cNvPr id="9" name="מלבן 3">
            <a:extLst>
              <a:ext uri="{FF2B5EF4-FFF2-40B4-BE49-F238E27FC236}">
                <a16:creationId xmlns:a16="http://schemas.microsoft.com/office/drawing/2014/main" id="{B3E03F10-5C99-4466-102C-680DA71C2CB1}"/>
              </a:ext>
            </a:extLst>
          </p:cNvPr>
          <p:cNvSpPr/>
          <p:nvPr/>
        </p:nvSpPr>
        <p:spPr>
          <a:xfrm>
            <a:off x="4485141" y="1680908"/>
            <a:ext cx="1176757" cy="529477"/>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גילי הילדים</a:t>
            </a:r>
            <a:endParaRPr lang="he-IL" sz="1200" b="1" dirty="0">
              <a:solidFill>
                <a:srgbClr val="36636F"/>
              </a:solidFill>
              <a:latin typeface="Segoe UI" panose="020B0502040204020203" pitchFamily="34" charset="0"/>
              <a:cs typeface="Segoe UI" panose="020B0502040204020203" pitchFamily="34" charset="0"/>
            </a:endParaRPr>
          </a:p>
        </p:txBody>
      </p:sp>
      <p:sp>
        <p:nvSpPr>
          <p:cNvPr id="10" name="מלבן 3">
            <a:extLst>
              <a:ext uri="{FF2B5EF4-FFF2-40B4-BE49-F238E27FC236}">
                <a16:creationId xmlns:a16="http://schemas.microsoft.com/office/drawing/2014/main" id="{0F389E56-B2CB-5212-476C-58ECE761AA84}"/>
              </a:ext>
            </a:extLst>
          </p:cNvPr>
          <p:cNvSpPr/>
          <p:nvPr/>
        </p:nvSpPr>
        <p:spPr>
          <a:xfrm>
            <a:off x="3741049" y="4322379"/>
            <a:ext cx="1332471" cy="92759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מספר ילדים במשפחה</a:t>
            </a:r>
          </a:p>
        </p:txBody>
      </p:sp>
      <p:pic>
        <p:nvPicPr>
          <p:cNvPr id="11" name="Graphic 10" descr="Woman">
            <a:extLst>
              <a:ext uri="{FF2B5EF4-FFF2-40B4-BE49-F238E27FC236}">
                <a16:creationId xmlns:a16="http://schemas.microsoft.com/office/drawing/2014/main" id="{1F0EEE97-88A9-6F91-0296-E618DB9116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27199" y="2167344"/>
            <a:ext cx="629665" cy="629665"/>
          </a:xfrm>
          <a:prstGeom prst="rect">
            <a:avLst/>
          </a:prstGeom>
        </p:spPr>
      </p:pic>
      <p:pic>
        <p:nvPicPr>
          <p:cNvPr id="12" name="Graphic 11" descr="Man">
            <a:extLst>
              <a:ext uri="{FF2B5EF4-FFF2-40B4-BE49-F238E27FC236}">
                <a16:creationId xmlns:a16="http://schemas.microsoft.com/office/drawing/2014/main" id="{ABEA321B-B89E-FC33-1571-065890ABF35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269880" y="3429000"/>
            <a:ext cx="629665" cy="629665"/>
          </a:xfrm>
          <a:prstGeom prst="rect">
            <a:avLst/>
          </a:prstGeom>
        </p:spPr>
      </p:pic>
      <p:sp>
        <p:nvSpPr>
          <p:cNvPr id="13" name="מלבן 3">
            <a:extLst>
              <a:ext uri="{FF2B5EF4-FFF2-40B4-BE49-F238E27FC236}">
                <a16:creationId xmlns:a16="http://schemas.microsoft.com/office/drawing/2014/main" id="{8B0B4245-54F2-8BCF-EDA7-FFAB1B61C918}"/>
              </a:ext>
            </a:extLst>
          </p:cNvPr>
          <p:cNvSpPr/>
          <p:nvPr/>
        </p:nvSpPr>
        <p:spPr>
          <a:xfrm>
            <a:off x="4483897" y="2745036"/>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1600" b="1">
                <a:solidFill>
                  <a:schemeClr val="bg1"/>
                </a:solidFill>
                <a:latin typeface="Segoe UI" panose="020B0502040204020203" pitchFamily="34" charset="0"/>
                <a:cs typeface="Segoe UI" panose="020B0502040204020203" pitchFamily="34" charset="0"/>
              </a:rPr>
              <a:t>3-4</a:t>
            </a:r>
            <a:endParaRPr lang="he-IL" sz="1100" b="1">
              <a:solidFill>
                <a:schemeClr val="bg1"/>
              </a:solidFill>
              <a:latin typeface="Segoe UI" panose="020B0502040204020203" pitchFamily="34" charset="0"/>
              <a:cs typeface="Segoe UI" panose="020B0502040204020203" pitchFamily="34" charset="0"/>
            </a:endParaRPr>
          </a:p>
        </p:txBody>
      </p:sp>
      <p:sp>
        <p:nvSpPr>
          <p:cNvPr id="14" name="מלבן 3">
            <a:extLst>
              <a:ext uri="{FF2B5EF4-FFF2-40B4-BE49-F238E27FC236}">
                <a16:creationId xmlns:a16="http://schemas.microsoft.com/office/drawing/2014/main" id="{4E42599F-50AC-0850-7013-AC67AFA6B8D7}"/>
              </a:ext>
            </a:extLst>
          </p:cNvPr>
          <p:cNvSpPr/>
          <p:nvPr/>
        </p:nvSpPr>
        <p:spPr>
          <a:xfrm>
            <a:off x="4125905" y="1368230"/>
            <a:ext cx="638122" cy="365125"/>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1600" b="1">
                <a:solidFill>
                  <a:schemeClr val="bg1"/>
                </a:solidFill>
                <a:latin typeface="Segoe UI" panose="020B0502040204020203" pitchFamily="34" charset="0"/>
                <a:cs typeface="Segoe UI" panose="020B0502040204020203" pitchFamily="34" charset="0"/>
              </a:rPr>
              <a:t>5+</a:t>
            </a:r>
            <a:endParaRPr lang="he-IL" sz="1100" b="1">
              <a:solidFill>
                <a:schemeClr val="bg1"/>
              </a:solidFill>
              <a:latin typeface="Segoe UI" panose="020B0502040204020203" pitchFamily="34" charset="0"/>
              <a:cs typeface="Segoe UI" panose="020B0502040204020203" pitchFamily="34" charset="0"/>
            </a:endParaRPr>
          </a:p>
        </p:txBody>
      </p:sp>
      <p:graphicFrame>
        <p:nvGraphicFramePr>
          <p:cNvPr id="15" name="תרשים 39">
            <a:extLst>
              <a:ext uri="{FF2B5EF4-FFF2-40B4-BE49-F238E27FC236}">
                <a16:creationId xmlns:a16="http://schemas.microsoft.com/office/drawing/2014/main" id="{F4B440C9-A6E8-3750-FD91-9A52C4A2104E}"/>
              </a:ext>
            </a:extLst>
          </p:cNvPr>
          <p:cNvGraphicFramePr>
            <a:graphicFrameLocks/>
          </p:cNvGraphicFramePr>
          <p:nvPr>
            <p:extLst>
              <p:ext uri="{D42A27DB-BD31-4B8C-83A1-F6EECF244321}">
                <p14:modId xmlns:p14="http://schemas.microsoft.com/office/powerpoint/2010/main" val="167312683"/>
              </p:ext>
            </p:extLst>
          </p:nvPr>
        </p:nvGraphicFramePr>
        <p:xfrm>
          <a:off x="963902" y="3098955"/>
          <a:ext cx="3337488" cy="317500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תרשים 44">
            <a:extLst>
              <a:ext uri="{FF2B5EF4-FFF2-40B4-BE49-F238E27FC236}">
                <a16:creationId xmlns:a16="http://schemas.microsoft.com/office/drawing/2014/main" id="{DD3A56FE-8F54-D2BC-9267-9316D9CD2B94}"/>
              </a:ext>
            </a:extLst>
          </p:cNvPr>
          <p:cNvGraphicFramePr>
            <a:graphicFrameLocks/>
          </p:cNvGraphicFramePr>
          <p:nvPr>
            <p:extLst>
              <p:ext uri="{D42A27DB-BD31-4B8C-83A1-F6EECF244321}">
                <p14:modId xmlns:p14="http://schemas.microsoft.com/office/powerpoint/2010/main" val="3452451001"/>
              </p:ext>
            </p:extLst>
          </p:nvPr>
        </p:nvGraphicFramePr>
        <p:xfrm>
          <a:off x="5073520" y="3416863"/>
          <a:ext cx="4591050" cy="280670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תרשים 47">
            <a:extLst>
              <a:ext uri="{FF2B5EF4-FFF2-40B4-BE49-F238E27FC236}">
                <a16:creationId xmlns:a16="http://schemas.microsoft.com/office/drawing/2014/main" id="{5563FCBE-22F9-DB09-7A5C-331E8E4B1200}"/>
              </a:ext>
            </a:extLst>
          </p:cNvPr>
          <p:cNvGraphicFramePr>
            <a:graphicFrameLocks/>
          </p:cNvGraphicFramePr>
          <p:nvPr>
            <p:extLst>
              <p:ext uri="{D42A27DB-BD31-4B8C-83A1-F6EECF244321}">
                <p14:modId xmlns:p14="http://schemas.microsoft.com/office/powerpoint/2010/main" val="3449592698"/>
              </p:ext>
            </p:extLst>
          </p:nvPr>
        </p:nvGraphicFramePr>
        <p:xfrm>
          <a:off x="-74264" y="863209"/>
          <a:ext cx="4572000" cy="2235746"/>
        </p:xfrm>
        <a:graphic>
          <a:graphicData uri="http://schemas.openxmlformats.org/drawingml/2006/chart">
            <c:chart xmlns:c="http://schemas.openxmlformats.org/drawingml/2006/chart" xmlns:r="http://schemas.openxmlformats.org/officeDocument/2006/relationships" r:id="rId10"/>
          </a:graphicData>
        </a:graphic>
      </p:graphicFrame>
      <p:sp>
        <p:nvSpPr>
          <p:cNvPr id="18" name="TextBox 17">
            <a:extLst>
              <a:ext uri="{FF2B5EF4-FFF2-40B4-BE49-F238E27FC236}">
                <a16:creationId xmlns:a16="http://schemas.microsoft.com/office/drawing/2014/main" id="{6F4A8C10-B161-8BE7-DAB8-8DCC144F74F1}"/>
              </a:ext>
            </a:extLst>
          </p:cNvPr>
          <p:cNvSpPr txBox="1"/>
          <p:nvPr/>
        </p:nvSpPr>
        <p:spPr>
          <a:xfrm>
            <a:off x="0" y="390"/>
            <a:ext cx="12192000" cy="517065"/>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Demographic Profile of Survey Respondents</a:t>
            </a:r>
            <a:endParaRPr lang="he-IL" sz="24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423928152"/>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6BE08F3-A471-B6A2-B890-02AE331C3C94}"/>
              </a:ext>
            </a:extLst>
          </p:cNvPr>
          <p:cNvSpPr>
            <a:spLocks noGrp="1"/>
          </p:cNvSpPr>
          <p:nvPr>
            <p:ph type="sldNum" sz="quarter" idx="12"/>
          </p:nvPr>
        </p:nvSpPr>
        <p:spPr/>
        <p:txBody>
          <a:bodyPr/>
          <a:lstStyle/>
          <a:p>
            <a:fld id="{199E282D-D310-42D8-B8FF-78ED45A44D81}" type="slidenum">
              <a:rPr lang="he-IL" smtClean="0"/>
              <a:t>37</a:t>
            </a:fld>
            <a:endParaRPr lang="he-IL"/>
          </a:p>
        </p:txBody>
      </p:sp>
      <p:sp>
        <p:nvSpPr>
          <p:cNvPr id="5" name="Slide Number Placeholder 1">
            <a:extLst>
              <a:ext uri="{FF2B5EF4-FFF2-40B4-BE49-F238E27FC236}">
                <a16:creationId xmlns:a16="http://schemas.microsoft.com/office/drawing/2014/main" id="{1AB502B1-17DA-D98C-64FB-717B1B805814}"/>
              </a:ext>
            </a:extLst>
          </p:cNvPr>
          <p:cNvSpPr txBox="1">
            <a:spLocks/>
          </p:cNvSpPr>
          <p:nvPr/>
        </p:nvSpPr>
        <p:spPr>
          <a:xfrm>
            <a:off x="11298730" y="6267302"/>
            <a:ext cx="638122" cy="365125"/>
          </a:xfrm>
          <a:prstGeom prst="rect">
            <a:avLst/>
          </a:prstGeom>
        </p:spPr>
        <p:txBody>
          <a:bodyPr vert="horz" lIns="91440" tIns="45720" rIns="91440" bIns="45720" rtlCol="1" anchor="ctr"/>
          <a:lstStyle>
            <a:defPPr>
              <a:defRPr lang="he-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F2736200-3204-44C4-A5EC-985817706BA3}" type="slidenum">
              <a:rPr lang="en-US" sz="1400" smtClean="0"/>
              <a:pPr/>
              <a:t>37</a:t>
            </a:fld>
            <a:endParaRPr lang="en-US" sz="1400"/>
          </a:p>
        </p:txBody>
      </p:sp>
      <p:sp>
        <p:nvSpPr>
          <p:cNvPr id="7" name="מלבן 3">
            <a:extLst>
              <a:ext uri="{FF2B5EF4-FFF2-40B4-BE49-F238E27FC236}">
                <a16:creationId xmlns:a16="http://schemas.microsoft.com/office/drawing/2014/main" id="{CA6AD36D-C600-EBED-52F4-E260C5089FC7}"/>
              </a:ext>
            </a:extLst>
          </p:cNvPr>
          <p:cNvSpPr/>
          <p:nvPr/>
        </p:nvSpPr>
        <p:spPr>
          <a:xfrm>
            <a:off x="9080071" y="1198318"/>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b="1" dirty="0">
                <a:solidFill>
                  <a:srgbClr val="36636F"/>
                </a:solidFill>
                <a:latin typeface="Segoe UI" panose="020B0502040204020203" pitchFamily="34" charset="0"/>
                <a:cs typeface="Segoe UI" panose="020B0502040204020203" pitchFamily="34" charset="0"/>
              </a:rPr>
              <a:t>השכלה</a:t>
            </a:r>
            <a:endParaRPr lang="he-IL" sz="1200" b="1" dirty="0">
              <a:solidFill>
                <a:srgbClr val="36636F"/>
              </a:solidFill>
              <a:latin typeface="Segoe UI" panose="020B0502040204020203" pitchFamily="34" charset="0"/>
              <a:cs typeface="Segoe UI" panose="020B0502040204020203" pitchFamily="34" charset="0"/>
            </a:endParaRPr>
          </a:p>
        </p:txBody>
      </p:sp>
      <p:sp>
        <p:nvSpPr>
          <p:cNvPr id="8" name="מלבן 3">
            <a:extLst>
              <a:ext uri="{FF2B5EF4-FFF2-40B4-BE49-F238E27FC236}">
                <a16:creationId xmlns:a16="http://schemas.microsoft.com/office/drawing/2014/main" id="{55CF4110-3002-01F2-B0A5-D08AF5EDA585}"/>
              </a:ext>
            </a:extLst>
          </p:cNvPr>
          <p:cNvSpPr/>
          <p:nvPr/>
        </p:nvSpPr>
        <p:spPr>
          <a:xfrm>
            <a:off x="977126" y="240555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sz="2000" b="1" dirty="0">
                <a:solidFill>
                  <a:srgbClr val="36636F"/>
                </a:solidFill>
                <a:latin typeface="Segoe UI" panose="020B0502040204020203" pitchFamily="34" charset="0"/>
                <a:cs typeface="Segoe UI" panose="020B0502040204020203" pitchFamily="34" charset="0"/>
              </a:rPr>
              <a:t>תעסוקת בן/בת זוג</a:t>
            </a:r>
            <a:endParaRPr lang="he-IL" sz="1400" b="1" dirty="0">
              <a:solidFill>
                <a:srgbClr val="36636F"/>
              </a:solidFill>
              <a:latin typeface="Segoe UI" panose="020B0502040204020203" pitchFamily="34" charset="0"/>
              <a:cs typeface="Segoe UI" panose="020B0502040204020203" pitchFamily="34" charset="0"/>
            </a:endParaRPr>
          </a:p>
        </p:txBody>
      </p:sp>
      <p:sp>
        <p:nvSpPr>
          <p:cNvPr id="9" name="מלבן 3">
            <a:extLst>
              <a:ext uri="{FF2B5EF4-FFF2-40B4-BE49-F238E27FC236}">
                <a16:creationId xmlns:a16="http://schemas.microsoft.com/office/drawing/2014/main" id="{1E5ADD5F-FC75-F4EF-DC97-D614A8EF9A2A}"/>
              </a:ext>
            </a:extLst>
          </p:cNvPr>
          <p:cNvSpPr/>
          <p:nvPr/>
        </p:nvSpPr>
        <p:spPr>
          <a:xfrm>
            <a:off x="3698662" y="1155797"/>
            <a:ext cx="1870753" cy="419522"/>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algn="ctr" eaLnBrk="0" fontAlgn="base" hangingPunct="0">
              <a:spcBef>
                <a:spcPct val="0"/>
              </a:spcBef>
              <a:spcAft>
                <a:spcPts val="800"/>
              </a:spcAft>
            </a:pPr>
            <a:r>
              <a:rPr lang="he-IL" b="1">
                <a:solidFill>
                  <a:srgbClr val="36636F"/>
                </a:solidFill>
                <a:latin typeface="Segoe UI" panose="020B0502040204020203" pitchFamily="34" charset="0"/>
                <a:cs typeface="Segoe UI" panose="020B0502040204020203" pitchFamily="34" charset="0"/>
              </a:rPr>
              <a:t>תעסוקה</a:t>
            </a:r>
            <a:endParaRPr lang="he-IL" sz="1200" b="1">
              <a:solidFill>
                <a:srgbClr val="36636F"/>
              </a:solidFill>
              <a:latin typeface="Segoe UI" panose="020B0502040204020203" pitchFamily="34" charset="0"/>
              <a:cs typeface="Segoe UI" panose="020B0502040204020203" pitchFamily="34" charset="0"/>
            </a:endParaRPr>
          </a:p>
        </p:txBody>
      </p:sp>
      <p:graphicFrame>
        <p:nvGraphicFramePr>
          <p:cNvPr id="10" name="תרשים 20">
            <a:extLst>
              <a:ext uri="{FF2B5EF4-FFF2-40B4-BE49-F238E27FC236}">
                <a16:creationId xmlns:a16="http://schemas.microsoft.com/office/drawing/2014/main" id="{3ED3EAC4-67A7-CAC0-610F-5159243F9A36}"/>
              </a:ext>
            </a:extLst>
          </p:cNvPr>
          <p:cNvGraphicFramePr>
            <a:graphicFrameLocks/>
          </p:cNvGraphicFramePr>
          <p:nvPr>
            <p:extLst>
              <p:ext uri="{D42A27DB-BD31-4B8C-83A1-F6EECF244321}">
                <p14:modId xmlns:p14="http://schemas.microsoft.com/office/powerpoint/2010/main" val="175776944"/>
              </p:ext>
            </p:extLst>
          </p:nvPr>
        </p:nvGraphicFramePr>
        <p:xfrm>
          <a:off x="2378271" y="439255"/>
          <a:ext cx="4395143" cy="35317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תרשים 21">
            <a:extLst>
              <a:ext uri="{FF2B5EF4-FFF2-40B4-BE49-F238E27FC236}">
                <a16:creationId xmlns:a16="http://schemas.microsoft.com/office/drawing/2014/main" id="{9D3F0FC0-F25D-BBC6-FE87-B9DF1CF427F9}"/>
              </a:ext>
            </a:extLst>
          </p:cNvPr>
          <p:cNvGraphicFramePr>
            <a:graphicFrameLocks/>
          </p:cNvGraphicFramePr>
          <p:nvPr>
            <p:extLst>
              <p:ext uri="{D42A27DB-BD31-4B8C-83A1-F6EECF244321}">
                <p14:modId xmlns:p14="http://schemas.microsoft.com/office/powerpoint/2010/main" val="2543379812"/>
              </p:ext>
            </p:extLst>
          </p:nvPr>
        </p:nvGraphicFramePr>
        <p:xfrm>
          <a:off x="-314119" y="3215046"/>
          <a:ext cx="4244392" cy="3044594"/>
        </p:xfrm>
        <a:graphic>
          <a:graphicData uri="http://schemas.openxmlformats.org/drawingml/2006/chart">
            <c:chart xmlns:c="http://schemas.openxmlformats.org/drawingml/2006/chart" xmlns:r="http://schemas.openxmlformats.org/officeDocument/2006/relationships" r:id="rId4"/>
          </a:graphicData>
        </a:graphic>
      </p:graphicFrame>
      <p:sp>
        <p:nvSpPr>
          <p:cNvPr id="12" name="מלבן 3">
            <a:extLst>
              <a:ext uri="{FF2B5EF4-FFF2-40B4-BE49-F238E27FC236}">
                <a16:creationId xmlns:a16="http://schemas.microsoft.com/office/drawing/2014/main" id="{8A1025DE-C385-D6D1-1216-CC340F3FE9AF}"/>
              </a:ext>
            </a:extLst>
          </p:cNvPr>
          <p:cNvSpPr/>
          <p:nvPr/>
        </p:nvSpPr>
        <p:spPr>
          <a:xfrm>
            <a:off x="6519347" y="2355962"/>
            <a:ext cx="1278553" cy="668806"/>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vert="horz" wrap="square" lIns="91440" tIns="45720" rIns="91440" bIns="45720" numCol="1" anchor="t" anchorCtr="0" compatLnSpc="1">
            <a:prstTxWarp prst="textNoShape">
              <a:avLst/>
            </a:prstTxWarp>
          </a:bodyPr>
          <a:lstStyle/>
          <a:p>
            <a:pPr eaLnBrk="0" fontAlgn="base" hangingPunct="0">
              <a:spcBef>
                <a:spcPct val="0"/>
              </a:spcBef>
              <a:spcAft>
                <a:spcPts val="800"/>
              </a:spcAft>
            </a:pPr>
            <a:r>
              <a:rPr lang="he-IL" sz="2000" b="1" dirty="0">
                <a:solidFill>
                  <a:srgbClr val="36636F"/>
                </a:solidFill>
                <a:latin typeface="Segoe UI" panose="020B0502040204020203" pitchFamily="34" charset="0"/>
                <a:cs typeface="Segoe UI" panose="020B0502040204020203" pitchFamily="34" charset="0"/>
              </a:rPr>
              <a:t>שכונת המגורים</a:t>
            </a:r>
            <a:endParaRPr lang="he-IL" sz="1400" b="1" dirty="0">
              <a:solidFill>
                <a:srgbClr val="36636F"/>
              </a:solidFill>
              <a:latin typeface="Segoe UI" panose="020B0502040204020203" pitchFamily="34" charset="0"/>
              <a:cs typeface="Segoe UI" panose="020B0502040204020203" pitchFamily="34" charset="0"/>
            </a:endParaRPr>
          </a:p>
        </p:txBody>
      </p:sp>
      <p:graphicFrame>
        <p:nvGraphicFramePr>
          <p:cNvPr id="13" name="תרשים 46">
            <a:extLst>
              <a:ext uri="{FF2B5EF4-FFF2-40B4-BE49-F238E27FC236}">
                <a16:creationId xmlns:a16="http://schemas.microsoft.com/office/drawing/2014/main" id="{CAC210D4-9117-379D-114B-73AFF2BF28E5}"/>
              </a:ext>
            </a:extLst>
          </p:cNvPr>
          <p:cNvGraphicFramePr>
            <a:graphicFrameLocks/>
          </p:cNvGraphicFramePr>
          <p:nvPr>
            <p:extLst>
              <p:ext uri="{D42A27DB-BD31-4B8C-83A1-F6EECF244321}">
                <p14:modId xmlns:p14="http://schemas.microsoft.com/office/powerpoint/2010/main" val="2859120939"/>
              </p:ext>
            </p:extLst>
          </p:nvPr>
        </p:nvGraphicFramePr>
        <p:xfrm>
          <a:off x="5353365" y="2851755"/>
          <a:ext cx="3726706" cy="36861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תרשים 15">
            <a:extLst>
              <a:ext uri="{FF2B5EF4-FFF2-40B4-BE49-F238E27FC236}">
                <a16:creationId xmlns:a16="http://schemas.microsoft.com/office/drawing/2014/main" id="{77ED2911-C911-C88F-D1ED-9D14BD6BD622}"/>
              </a:ext>
            </a:extLst>
          </p:cNvPr>
          <p:cNvGraphicFramePr>
            <a:graphicFrameLocks/>
          </p:cNvGraphicFramePr>
          <p:nvPr>
            <p:extLst>
              <p:ext uri="{D42A27DB-BD31-4B8C-83A1-F6EECF244321}">
                <p14:modId xmlns:p14="http://schemas.microsoft.com/office/powerpoint/2010/main" val="2042905585"/>
              </p:ext>
            </p:extLst>
          </p:nvPr>
        </p:nvGraphicFramePr>
        <p:xfrm>
          <a:off x="7305571" y="404080"/>
          <a:ext cx="6373981" cy="3531700"/>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F0411674-00AA-ACB5-6A61-4C43EB4C3165}"/>
              </a:ext>
            </a:extLst>
          </p:cNvPr>
          <p:cNvSpPr txBox="1"/>
          <p:nvPr/>
        </p:nvSpPr>
        <p:spPr>
          <a:xfrm>
            <a:off x="0" y="390"/>
            <a:ext cx="12192000" cy="474041"/>
          </a:xfrm>
          <a:prstGeom prst="rect">
            <a:avLst/>
          </a:prstGeom>
          <a:solidFill>
            <a:srgbClr val="36636F"/>
          </a:solidFill>
        </p:spPr>
        <p:txBody>
          <a:bodyPr wrap="square" rtlCol="0">
            <a:spAutoFit/>
          </a:bodyPr>
          <a:lstStyle/>
          <a:p>
            <a:pPr algn="l" rtl="0">
              <a:lnSpc>
                <a:spcPct val="115000"/>
              </a:lnSpc>
              <a:spcAft>
                <a:spcPts val="1000"/>
              </a:spcAft>
            </a:pP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Socio-economic Profile of Survey Respondents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9270534"/>
      </p:ext>
    </p:extLst>
  </p:cSld>
  <p:clrMapOvr>
    <a:masterClrMapping/>
  </p:clrMapOvr>
  <p:extLst>
    <p:ext uri="{6950BFC3-D8DA-4A85-94F7-54DA5524770B}">
      <p188:commentRel xmlns:p188="http://schemas.microsoft.com/office/powerpoint/2018/8/main" r:id="rId2"/>
    </p:ext>
  </p:extLs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B63998C-0104-57B4-556D-3536499165F7}"/>
              </a:ext>
            </a:extLst>
          </p:cNvPr>
          <p:cNvSpPr/>
          <p:nvPr/>
        </p:nvSpPr>
        <p:spPr>
          <a:xfrm>
            <a:off x="1" y="1367200"/>
            <a:ext cx="5868027" cy="50190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21015C9A-91E6-C1D3-148C-58424D2659AC}"/>
              </a:ext>
            </a:extLst>
          </p:cNvPr>
          <p:cNvSpPr txBox="1"/>
          <p:nvPr/>
        </p:nvSpPr>
        <p:spPr>
          <a:xfrm>
            <a:off x="1" y="471719"/>
            <a:ext cx="12193214" cy="1384995"/>
          </a:xfrm>
          <a:prstGeom prst="rect">
            <a:avLst/>
          </a:prstGeom>
          <a:solidFill>
            <a:srgbClr val="FFDC72"/>
          </a:solidFill>
        </p:spPr>
        <p:txBody>
          <a:bodyPr wrap="square" rtlCol="0">
            <a:spAutoFit/>
          </a:bodyPr>
          <a:lstStyle/>
          <a:p>
            <a:pPr marL="182880" algn="l" rtl="0"/>
            <a:r>
              <a:rPr lang="en-US" sz="1600" b="1" dirty="0">
                <a:solidFill>
                  <a:srgbClr val="36636F"/>
                </a:solidFill>
                <a:latin typeface="Segoe UI" panose="020B0502040204020203" pitchFamily="34" charset="0"/>
                <a:cs typeface="Segoe UI" panose="020B0502040204020203" pitchFamily="34" charset="0"/>
              </a:rPr>
              <a:t>Most Beit Shemesh residents travel with their children on foot throughout the day. The findings of the baseline study point at the following reasons for this:</a:t>
            </a:r>
          </a:p>
          <a:p>
            <a:pPr marL="742950" lvl="1" indent="-285750" algn="l" rtl="0">
              <a:spcBef>
                <a:spcPts val="1200"/>
              </a:spcBef>
              <a:buClr>
                <a:schemeClr val="bg1"/>
              </a:buClr>
              <a:buFont typeface="Wingdings" panose="05000000000000000000" pitchFamily="2" charset="2"/>
              <a:buChar char="§"/>
            </a:pPr>
            <a:r>
              <a:rPr lang="en-US" sz="1400" b="1" dirty="0">
                <a:solidFill>
                  <a:srgbClr val="36636F"/>
                </a:solidFill>
                <a:latin typeface="Segoe UI" panose="020B0502040204020203" pitchFamily="34" charset="0"/>
                <a:cs typeface="Segoe UI" panose="020B0502040204020203" pitchFamily="34" charset="0"/>
              </a:rPr>
              <a:t>Cultural reasons</a:t>
            </a:r>
            <a:endParaRPr lang="he-IL" sz="1400" b="1" dirty="0">
              <a:solidFill>
                <a:srgbClr val="36636F"/>
              </a:solidFill>
              <a:latin typeface="Segoe UI" panose="020B0502040204020203" pitchFamily="34" charset="0"/>
              <a:cs typeface="Segoe UI" panose="020B0502040204020203" pitchFamily="34" charset="0"/>
            </a:endParaRPr>
          </a:p>
          <a:p>
            <a:pPr marL="742950" lvl="1" indent="-285750" algn="l" rtl="0">
              <a:buClr>
                <a:schemeClr val="bg1"/>
              </a:buClr>
              <a:buFont typeface="Wingdings" panose="05000000000000000000" pitchFamily="2" charset="2"/>
              <a:buChar char="§"/>
            </a:pPr>
            <a:r>
              <a:rPr lang="en-US" sz="1400" b="1" dirty="0">
                <a:solidFill>
                  <a:srgbClr val="36636F"/>
                </a:solidFill>
                <a:latin typeface="Segoe UI" panose="020B0502040204020203" pitchFamily="34" charset="0"/>
                <a:cs typeface="Segoe UI" panose="020B0502040204020203" pitchFamily="34" charset="0"/>
              </a:rPr>
              <a:t>Lack of safety in public space</a:t>
            </a:r>
          </a:p>
          <a:p>
            <a:pPr marL="742950" lvl="1" indent="-285750" algn="l" rtl="0">
              <a:buClr>
                <a:schemeClr val="bg1"/>
              </a:buClr>
              <a:buFont typeface="Wingdings" panose="05000000000000000000" pitchFamily="2" charset="2"/>
              <a:buChar char="§"/>
            </a:pPr>
            <a:r>
              <a:rPr lang="en-US" sz="1400" b="1" dirty="0">
                <a:solidFill>
                  <a:srgbClr val="36636F"/>
                </a:solidFill>
                <a:latin typeface="Segoe UI" panose="020B0502040204020203" pitchFamily="34" charset="0"/>
                <a:cs typeface="Segoe UI" panose="020B0502040204020203" pitchFamily="34" charset="0"/>
              </a:rPr>
              <a:t>Mobility difficulties (long distances and the city’s topography)</a:t>
            </a:r>
            <a:endParaRPr lang="he-IL" sz="1400" b="1" dirty="0">
              <a:solidFill>
                <a:srgbClr val="36636F"/>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D20CDA56-1782-3933-5602-88700B356C0F}"/>
              </a:ext>
            </a:extLst>
          </p:cNvPr>
          <p:cNvSpPr txBox="1"/>
          <p:nvPr/>
        </p:nvSpPr>
        <p:spPr>
          <a:xfrm>
            <a:off x="6620983" y="2934445"/>
            <a:ext cx="5564775" cy="1107996"/>
          </a:xfrm>
          <a:prstGeom prst="rect">
            <a:avLst/>
          </a:prstGeom>
          <a:noFill/>
        </p:spPr>
        <p:txBody>
          <a:bodyPr wrap="square">
            <a:spAutoFit/>
          </a:bodyPr>
          <a:lstStyle/>
          <a:p>
            <a:pPr algn="l" rtl="0"/>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travel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by foot </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with children on the way to or from school</a:t>
            </a:r>
          </a:p>
          <a:p>
            <a:pPr algn="l" rtl="0"/>
            <a:endPar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pPr algn="l" rtl="0"/>
            <a:endPar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endParaRPr>
          </a:p>
          <a:p>
            <a:pPr algn="l" rtl="0"/>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travel in the afternoon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by foot </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80%</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women and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63%</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men,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91%</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Ramat Beit Shemesh C1 residents) and </a:t>
            </a:r>
            <a:r>
              <a:rPr lang="en-US" sz="16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52%</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by bus </a:t>
            </a:r>
            <a:r>
              <a:rPr lang="en-US" sz="12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(18%</a:t>
            </a:r>
            <a:r>
              <a:rPr lang="en-US" sz="1200" dirty="0">
                <a:solidFill>
                  <a:srgbClr val="404040"/>
                </a:solidFill>
                <a:latin typeface="Segoe UI" panose="020B0502040204020203" pitchFamily="34" charset="0"/>
                <a:ea typeface="Times New Roman" panose="02020603050405020304" pitchFamily="18" charset="0"/>
                <a:cs typeface="Segoe UI" panose="020B0502040204020203" pitchFamily="34" charset="0"/>
              </a:rPr>
              <a:t> of C1 residents)</a:t>
            </a:r>
          </a:p>
        </p:txBody>
      </p:sp>
      <p:sp>
        <p:nvSpPr>
          <p:cNvPr id="9" name="TextBox 8">
            <a:extLst>
              <a:ext uri="{FF2B5EF4-FFF2-40B4-BE49-F238E27FC236}">
                <a16:creationId xmlns:a16="http://schemas.microsoft.com/office/drawing/2014/main" id="{F720857F-3D47-5430-1E88-4AAAD2E1F8C9}"/>
              </a:ext>
            </a:extLst>
          </p:cNvPr>
          <p:cNvSpPr txBox="1"/>
          <p:nvPr/>
        </p:nvSpPr>
        <p:spPr>
          <a:xfrm>
            <a:off x="138355" y="4405123"/>
            <a:ext cx="5563175" cy="1938992"/>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(Focus group, fathers)</a:t>
            </a:r>
          </a:p>
          <a:p>
            <a:pPr algn="l" rtl="0"/>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need a place the children can go out to outside the building, and there’s nothing in the building. There is no space for the children to be outside the building.”</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“Because there is no park in the neighborhood, we use the car. If not for me, they don’t go to the park.”</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live on a one-way street in C and there is a roundabout [where children play] and several children have already been hit by cars there. We asked to put a speed bump…”</a:t>
            </a:r>
          </a:p>
        </p:txBody>
      </p:sp>
      <p:sp>
        <p:nvSpPr>
          <p:cNvPr id="10" name="TextBox 9">
            <a:extLst>
              <a:ext uri="{FF2B5EF4-FFF2-40B4-BE49-F238E27FC236}">
                <a16:creationId xmlns:a16="http://schemas.microsoft.com/office/drawing/2014/main" id="{07C3E928-62F6-CD4A-B804-1B1A0F379E54}"/>
              </a:ext>
            </a:extLst>
          </p:cNvPr>
          <p:cNvSpPr txBox="1"/>
          <p:nvPr/>
        </p:nvSpPr>
        <p:spPr>
          <a:xfrm>
            <a:off x="6622126" y="1781365"/>
            <a:ext cx="4464974" cy="646331"/>
          </a:xfrm>
          <a:prstGeom prst="rect">
            <a:avLst/>
          </a:prstGeom>
          <a:noFill/>
        </p:spPr>
        <p:txBody>
          <a:bodyPr wrap="square">
            <a:spAutoFit/>
          </a:bodyPr>
          <a:lstStyle/>
          <a:p>
            <a:pPr algn="l" rtl="0"/>
            <a:r>
              <a:rPr lang="en-US" sz="1200" dirty="0">
                <a:solidFill>
                  <a:srgbClr val="404040"/>
                </a:solidFill>
                <a:latin typeface="Segoe UI" panose="020B0502040204020203" pitchFamily="34" charset="0"/>
                <a:cs typeface="Segoe UI" panose="020B0502040204020203" pitchFamily="34" charset="0"/>
              </a:rPr>
              <a:t>think the neighborhood streets and public spaces are </a:t>
            </a:r>
            <a:r>
              <a:rPr lang="en-US" sz="1200" b="1" dirty="0">
                <a:solidFill>
                  <a:srgbClr val="404040"/>
                </a:solidFill>
                <a:latin typeface="Segoe UI" panose="020B0502040204020203" pitchFamily="34" charset="0"/>
                <a:cs typeface="Segoe UI" panose="020B0502040204020203" pitchFamily="34" charset="0"/>
              </a:rPr>
              <a:t>unsafe</a:t>
            </a:r>
            <a:r>
              <a:rPr lang="en-US" sz="1200" dirty="0">
                <a:solidFill>
                  <a:srgbClr val="404040"/>
                </a:solidFill>
                <a:latin typeface="Segoe UI" panose="020B0502040204020203" pitchFamily="34" charset="0"/>
                <a:cs typeface="Segoe UI" panose="020B0502040204020203" pitchFamily="34" charset="0"/>
              </a:rPr>
              <a:t> for young children (early childhood) (</a:t>
            </a:r>
            <a:r>
              <a:rPr lang="en-US" sz="1200" b="1" dirty="0">
                <a:solidFill>
                  <a:srgbClr val="404040"/>
                </a:solidFill>
                <a:latin typeface="Segoe UI" panose="020B0502040204020203" pitchFamily="34" charset="0"/>
                <a:cs typeface="Segoe UI" panose="020B0502040204020203" pitchFamily="34" charset="0"/>
              </a:rPr>
              <a:t>50%</a:t>
            </a:r>
            <a:r>
              <a:rPr lang="en-US" sz="1200" dirty="0">
                <a:solidFill>
                  <a:srgbClr val="404040"/>
                </a:solidFill>
                <a:latin typeface="Segoe UI" panose="020B0502040204020203" pitchFamily="34" charset="0"/>
                <a:cs typeface="Segoe UI" panose="020B0502040204020203" pitchFamily="34" charset="0"/>
              </a:rPr>
              <a:t> among parents to children aged 0-3)</a:t>
            </a:r>
          </a:p>
        </p:txBody>
      </p:sp>
      <p:sp>
        <p:nvSpPr>
          <p:cNvPr id="11" name="TextBox 10">
            <a:extLst>
              <a:ext uri="{FF2B5EF4-FFF2-40B4-BE49-F238E27FC236}">
                <a16:creationId xmlns:a16="http://schemas.microsoft.com/office/drawing/2014/main" id="{8A0E6818-0A18-123A-4F20-4C867B9A1885}"/>
              </a:ext>
            </a:extLst>
          </p:cNvPr>
          <p:cNvSpPr txBox="1"/>
          <p:nvPr/>
        </p:nvSpPr>
        <p:spPr>
          <a:xfrm>
            <a:off x="5883470" y="1758922"/>
            <a:ext cx="944635" cy="461665"/>
          </a:xfrm>
          <a:prstGeom prst="rect">
            <a:avLst/>
          </a:prstGeom>
          <a:noFill/>
        </p:spPr>
        <p:txBody>
          <a:bodyPr wrap="square">
            <a:spAutoFit/>
          </a:bodyPr>
          <a:lstStyle/>
          <a:p>
            <a:r>
              <a:rPr lang="he-IL" sz="2400" b="1" dirty="0">
                <a:solidFill>
                  <a:srgbClr val="404040"/>
                </a:solidFill>
                <a:latin typeface="Segoe UI" panose="020B0502040204020203" pitchFamily="34" charset="0"/>
                <a:cs typeface="Segoe UI" panose="020B0502040204020203" pitchFamily="34" charset="0"/>
              </a:rPr>
              <a:t>42%</a:t>
            </a:r>
            <a:endParaRPr lang="he-IL" sz="2400" b="1" dirty="0">
              <a:latin typeface="Segoe UI" panose="020B0502040204020203" pitchFamily="34" charset="0"/>
              <a:cs typeface="Segoe UI" panose="020B0502040204020203" pitchFamily="34" charset="0"/>
            </a:endParaRPr>
          </a:p>
        </p:txBody>
      </p:sp>
      <p:sp>
        <p:nvSpPr>
          <p:cNvPr id="12" name="Rectangle 11">
            <a:extLst>
              <a:ext uri="{FF2B5EF4-FFF2-40B4-BE49-F238E27FC236}">
                <a16:creationId xmlns:a16="http://schemas.microsoft.com/office/drawing/2014/main" id="{625F2F6C-458A-71AA-18AB-0F0856CF1A4D}"/>
              </a:ext>
            </a:extLst>
          </p:cNvPr>
          <p:cNvSpPr/>
          <p:nvPr/>
        </p:nvSpPr>
        <p:spPr>
          <a:xfrm>
            <a:off x="5868029" y="4633528"/>
            <a:ext cx="6335822" cy="1752753"/>
          </a:xfrm>
          <a:prstGeom prst="rect">
            <a:avLst/>
          </a:prstGeom>
          <a:solidFill>
            <a:srgbClr val="9AB1B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160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3" name="Picture 2" descr="Business team staff icon Royalty Free Vector Image">
            <a:extLst>
              <a:ext uri="{FF2B5EF4-FFF2-40B4-BE49-F238E27FC236}">
                <a16:creationId xmlns:a16="http://schemas.microsoft.com/office/drawing/2014/main" id="{2F11EF07-EE0A-4397-28A7-8C815AAC2B2B}"/>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894548" y="1702674"/>
            <a:ext cx="700567" cy="5462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usiness team staff icon Royalty Free Vector Image">
            <a:extLst>
              <a:ext uri="{FF2B5EF4-FFF2-40B4-BE49-F238E27FC236}">
                <a16:creationId xmlns:a16="http://schemas.microsoft.com/office/drawing/2014/main" id="{307C9ADF-78F1-3308-B2DA-D17066DA98EA}"/>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4840755" y="4312941"/>
            <a:ext cx="814211" cy="546276"/>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26EEF6C-56BF-2B39-DA84-3FA7A996B96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9234" r="90541">
                        <a14:foregroundMark x1="46622" y1="62609" x2="46622" y2="62609"/>
                        <a14:foregroundMark x1="77477" y1="64783" x2="77477" y2="64783"/>
                        <a14:foregroundMark x1="90541" y1="55652" x2="90541" y2="55652"/>
                        <a14:foregroundMark x1="19369" y1="66957" x2="19369" y2="66957"/>
                        <a14:foregroundMark x1="9234" y1="39130" x2="9234" y2="39130"/>
                        <a14:foregroundMark x1="27928" y1="17391" x2="27928" y2="17391"/>
                        <a14:foregroundMark x1="50901" y1="18261" x2="50901" y2="18261"/>
                      </a14:backgroundRemoval>
                    </a14:imgEffect>
                  </a14:imgLayer>
                </a14:imgProps>
              </a:ext>
            </a:extLst>
          </a:blip>
          <a:stretch>
            <a:fillRect/>
          </a:stretch>
        </p:blipFill>
        <p:spPr>
          <a:xfrm>
            <a:off x="11174661" y="3659235"/>
            <a:ext cx="971965" cy="503495"/>
          </a:xfrm>
          <a:prstGeom prst="rect">
            <a:avLst/>
          </a:prstGeom>
        </p:spPr>
      </p:pic>
      <p:sp>
        <p:nvSpPr>
          <p:cNvPr id="16" name="TextBox 15">
            <a:extLst>
              <a:ext uri="{FF2B5EF4-FFF2-40B4-BE49-F238E27FC236}">
                <a16:creationId xmlns:a16="http://schemas.microsoft.com/office/drawing/2014/main" id="{7FB88582-BB36-F27A-27D2-2E1B4FB00340}"/>
              </a:ext>
            </a:extLst>
          </p:cNvPr>
          <p:cNvSpPr txBox="1"/>
          <p:nvPr/>
        </p:nvSpPr>
        <p:spPr>
          <a:xfrm>
            <a:off x="6617438" y="4060766"/>
            <a:ext cx="4471842" cy="461665"/>
          </a:xfrm>
          <a:prstGeom prst="rect">
            <a:avLst/>
          </a:prstGeom>
          <a:noFill/>
        </p:spPr>
        <p:txBody>
          <a:bodyPr wrap="square">
            <a:spAutoFit/>
          </a:bodyPr>
          <a:lstStyle/>
          <a:p>
            <a:pPr algn="l" rtl="0"/>
            <a:r>
              <a:rPr lang="en-US" sz="1200" dirty="0">
                <a:solidFill>
                  <a:srgbClr val="404040"/>
                </a:solidFill>
                <a:effectLst/>
                <a:latin typeface="Segoe UI" panose="020B0502040204020203" pitchFamily="34" charset="0"/>
                <a:ea typeface="Times New Roman" panose="02020603050405020304" pitchFamily="18" charset="0"/>
                <a:cs typeface="Segoe UI" panose="020B0502040204020203" pitchFamily="34" charset="0"/>
              </a:rPr>
              <a:t>of residents are interested in using subsidized transportation services to and from school for their children.</a:t>
            </a:r>
          </a:p>
        </p:txBody>
      </p:sp>
      <p:sp>
        <p:nvSpPr>
          <p:cNvPr id="17" name="TextBox 16">
            <a:extLst>
              <a:ext uri="{FF2B5EF4-FFF2-40B4-BE49-F238E27FC236}">
                <a16:creationId xmlns:a16="http://schemas.microsoft.com/office/drawing/2014/main" id="{763BDD83-EF49-32BC-C713-6ACDE0124A3A}"/>
              </a:ext>
            </a:extLst>
          </p:cNvPr>
          <p:cNvSpPr txBox="1"/>
          <p:nvPr/>
        </p:nvSpPr>
        <p:spPr>
          <a:xfrm>
            <a:off x="9189508" y="4795852"/>
            <a:ext cx="2575294" cy="1815882"/>
          </a:xfrm>
          <a:prstGeom prst="rect">
            <a:avLst/>
          </a:prstGeom>
          <a:noFill/>
        </p:spPr>
        <p:txBody>
          <a:bodyPr wrap="square" rtlCol="1">
            <a:spAutoFit/>
          </a:bodyPr>
          <a:lstStyle/>
          <a:p>
            <a:endParaRPr lang="he-IL" sz="1200" dirty="0">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“If it’s close to home then by foot, and if far then by car. With three children, biking is inappropriate.”</a:t>
            </a:r>
          </a:p>
          <a:p>
            <a:pPr algn="l" rtl="0"/>
            <a:endParaRPr lang="he-IL" sz="200" dirty="0">
              <a:latin typeface="Segoe UI" panose="020B0502040204020203" pitchFamily="34" charset="0"/>
              <a:ea typeface="Tahoma" panose="020B0604030504040204" pitchFamily="34" charset="0"/>
              <a:cs typeface="Segoe UI" panose="020B0502040204020203" pitchFamily="34" charset="0"/>
            </a:endParaRPr>
          </a:p>
          <a:p>
            <a:pPr algn="l" rtl="0"/>
            <a:endParaRPr lang="he-IL" sz="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latin typeface="Segoe UI" panose="020B0502040204020203" pitchFamily="34" charset="0"/>
                <a:ea typeface="Tahoma" panose="020B0604030504040204" pitchFamily="34" charset="0"/>
                <a:cs typeface="Segoe UI" panose="020B0502040204020203" pitchFamily="34" charset="0"/>
              </a:rPr>
              <a:t>“For far places it is hard to walk with the children, there are mountains and hills in the neighborhood.”</a:t>
            </a:r>
            <a:endParaRPr lang="he-IL" sz="5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endParaRPr lang="he-IL" sz="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p:txBody>
      </p:sp>
      <p:sp>
        <p:nvSpPr>
          <p:cNvPr id="18" name="TextBox 17">
            <a:extLst>
              <a:ext uri="{FF2B5EF4-FFF2-40B4-BE49-F238E27FC236}">
                <a16:creationId xmlns:a16="http://schemas.microsoft.com/office/drawing/2014/main" id="{7D3145BC-68B7-B98D-A87F-9A9438692153}"/>
              </a:ext>
            </a:extLst>
          </p:cNvPr>
          <p:cNvSpPr txBox="1"/>
          <p:nvPr/>
        </p:nvSpPr>
        <p:spPr>
          <a:xfrm>
            <a:off x="5886284" y="5036791"/>
            <a:ext cx="3280794" cy="1246495"/>
          </a:xfrm>
          <a:prstGeom prst="rect">
            <a:avLst/>
          </a:prstGeom>
          <a:noFill/>
        </p:spPr>
        <p:txBody>
          <a:bodyPr wrap="square">
            <a:spAutoFit/>
          </a:bodyPr>
          <a:lstStyle/>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“Also for religious reasons”</a:t>
            </a:r>
          </a:p>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“It is close to the road and unsafe. There are no safe places to bike ride.”</a:t>
            </a:r>
          </a:p>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“We don’t have a bike.”</a:t>
            </a:r>
          </a:p>
          <a:p>
            <a:pPr algn="l" rtl="0">
              <a:spcAft>
                <a:spcPts val="600"/>
              </a:spcAft>
            </a:pPr>
            <a:r>
              <a:rPr lang="en-US" sz="1200" dirty="0">
                <a:latin typeface="Segoe UI" panose="020B0502040204020203" pitchFamily="34" charset="0"/>
                <a:ea typeface="Tahoma" panose="020B0604030504040204" pitchFamily="34" charset="0"/>
                <a:cs typeface="Segoe UI" panose="020B0502040204020203" pitchFamily="34" charset="0"/>
              </a:rPr>
              <a:t>“The girls are still too young to bike.”</a:t>
            </a:r>
          </a:p>
        </p:txBody>
      </p:sp>
      <p:sp>
        <p:nvSpPr>
          <p:cNvPr id="19" name="TextBox 18">
            <a:extLst>
              <a:ext uri="{FF2B5EF4-FFF2-40B4-BE49-F238E27FC236}">
                <a16:creationId xmlns:a16="http://schemas.microsoft.com/office/drawing/2014/main" id="{48574F55-172B-0612-E7E1-072EC1E002FC}"/>
              </a:ext>
            </a:extLst>
          </p:cNvPr>
          <p:cNvSpPr txBox="1"/>
          <p:nvPr/>
        </p:nvSpPr>
        <p:spPr>
          <a:xfrm>
            <a:off x="6455587" y="4702633"/>
            <a:ext cx="5377549" cy="307777"/>
          </a:xfrm>
          <a:prstGeom prst="rect">
            <a:avLst/>
          </a:prstGeom>
          <a:noFill/>
        </p:spPr>
        <p:txBody>
          <a:bodyPr wrap="square">
            <a:spAutoFit/>
          </a:bodyPr>
          <a:lstStyle/>
          <a:p>
            <a:pPr algn="l" rtl="0"/>
            <a:r>
              <a:rPr lang="en-US" sz="1400" b="1" dirty="0">
                <a:solidFill>
                  <a:schemeClr val="bg1"/>
                </a:solidFill>
                <a:latin typeface="Segoe UI" panose="020B0502040204020203" pitchFamily="34" charset="0"/>
                <a:ea typeface="Tahoma" panose="020B0604030504040204" pitchFamily="34" charset="0"/>
                <a:cs typeface="Segoe UI" panose="020B0502040204020203" pitchFamily="34" charset="0"/>
              </a:rPr>
              <a:t>Why don’t you travel by foot or bicycle? </a:t>
            </a:r>
            <a:r>
              <a:rPr lang="en-US" sz="1200" dirty="0">
                <a:solidFill>
                  <a:schemeClr val="bg1"/>
                </a:solidFill>
                <a:latin typeface="Segoe UI" panose="020B0502040204020203" pitchFamily="34" charset="0"/>
                <a:ea typeface="Tahoma" panose="020B0604030504040204" pitchFamily="34" charset="0"/>
                <a:cs typeface="Segoe UI" panose="020B0502040204020203" pitchFamily="34" charset="0"/>
              </a:rPr>
              <a:t>(Survey of Residents)</a:t>
            </a:r>
          </a:p>
        </p:txBody>
      </p:sp>
      <p:grpSp>
        <p:nvGrpSpPr>
          <p:cNvPr id="21" name="Group 20">
            <a:extLst>
              <a:ext uri="{FF2B5EF4-FFF2-40B4-BE49-F238E27FC236}">
                <a16:creationId xmlns:a16="http://schemas.microsoft.com/office/drawing/2014/main" id="{D4A378B8-59A8-0A65-8832-02C731504521}"/>
              </a:ext>
            </a:extLst>
          </p:cNvPr>
          <p:cNvGrpSpPr/>
          <p:nvPr/>
        </p:nvGrpSpPr>
        <p:grpSpPr>
          <a:xfrm>
            <a:off x="11106472" y="1681379"/>
            <a:ext cx="1040154" cy="782268"/>
            <a:chOff x="6370670" y="1483003"/>
            <a:chExt cx="1408637" cy="960549"/>
          </a:xfrm>
        </p:grpSpPr>
        <p:pic>
          <p:nvPicPr>
            <p:cNvPr id="22" name="Picture 21">
              <a:extLst>
                <a:ext uri="{FF2B5EF4-FFF2-40B4-BE49-F238E27FC236}">
                  <a16:creationId xmlns:a16="http://schemas.microsoft.com/office/drawing/2014/main" id="{8148C8CE-5B6D-4E7A-230B-0DDBE6794E20}"/>
                </a:ext>
              </a:extLst>
            </p:cNvPr>
            <p:cNvPicPr>
              <a:picLocks noChangeAspect="1"/>
            </p:cNvPicPr>
            <p:nvPr/>
          </p:nvPicPr>
          <p:blipFill>
            <a:blip r:embed="rId8"/>
            <a:stretch>
              <a:fillRect/>
            </a:stretch>
          </p:blipFill>
          <p:spPr>
            <a:xfrm>
              <a:off x="6888048" y="1483003"/>
              <a:ext cx="461665" cy="461665"/>
            </a:xfrm>
            <a:prstGeom prst="rect">
              <a:avLst/>
            </a:prstGeom>
          </p:spPr>
        </p:pic>
        <p:pic>
          <p:nvPicPr>
            <p:cNvPr id="23" name="Graphic 22" descr="Woman with stroller">
              <a:extLst>
                <a:ext uri="{FF2B5EF4-FFF2-40B4-BE49-F238E27FC236}">
                  <a16:creationId xmlns:a16="http://schemas.microsoft.com/office/drawing/2014/main" id="{846CA8D3-70F4-E329-D61B-52D537BDA87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70670" y="1716652"/>
              <a:ext cx="663643" cy="663643"/>
            </a:xfrm>
            <a:prstGeom prst="rect">
              <a:avLst/>
            </a:prstGeom>
          </p:spPr>
        </p:pic>
        <p:pic>
          <p:nvPicPr>
            <p:cNvPr id="24" name="Graphic 23" descr="Cycling">
              <a:extLst>
                <a:ext uri="{FF2B5EF4-FFF2-40B4-BE49-F238E27FC236}">
                  <a16:creationId xmlns:a16="http://schemas.microsoft.com/office/drawing/2014/main" id="{3E0E22ED-0BA3-AD0E-7308-BC4EEA2FEE1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115663" y="1779908"/>
              <a:ext cx="663644" cy="663644"/>
            </a:xfrm>
            <a:prstGeom prst="rect">
              <a:avLst/>
            </a:prstGeom>
          </p:spPr>
        </p:pic>
        <p:pic>
          <p:nvPicPr>
            <p:cNvPr id="25" name="Graphic 24" descr="Close with solid fill">
              <a:extLst>
                <a:ext uri="{FF2B5EF4-FFF2-40B4-BE49-F238E27FC236}">
                  <a16:creationId xmlns:a16="http://schemas.microsoft.com/office/drawing/2014/main" id="{41410CBE-655B-C7E1-CF30-67DE1858DE03}"/>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748014" y="1677431"/>
              <a:ext cx="677513" cy="677513"/>
            </a:xfrm>
            <a:prstGeom prst="rect">
              <a:avLst/>
            </a:prstGeom>
          </p:spPr>
        </p:pic>
      </p:grpSp>
      <p:sp>
        <p:nvSpPr>
          <p:cNvPr id="26" name="Rectangle 25">
            <a:extLst>
              <a:ext uri="{FF2B5EF4-FFF2-40B4-BE49-F238E27FC236}">
                <a16:creationId xmlns:a16="http://schemas.microsoft.com/office/drawing/2014/main" id="{09B54D96-0771-02BA-D70D-FA2269E56E1E}"/>
              </a:ext>
            </a:extLst>
          </p:cNvPr>
          <p:cNvSpPr/>
          <p:nvPr/>
        </p:nvSpPr>
        <p:spPr>
          <a:xfrm>
            <a:off x="5997166" y="2827378"/>
            <a:ext cx="805029" cy="461665"/>
          </a:xfrm>
          <a:prstGeom prst="rect">
            <a:avLst/>
          </a:prstGeom>
        </p:spPr>
        <p:txBody>
          <a:bodyPr wrap="none">
            <a:spAutoFit/>
          </a:bodyPr>
          <a:lstStyle/>
          <a:p>
            <a:r>
              <a:rPr lang="he-IL" sz="2400" b="1" dirty="0">
                <a:solidFill>
                  <a:srgbClr val="404040"/>
                </a:solidFill>
                <a:latin typeface="Segoe UI" panose="020B0502040204020203" pitchFamily="34" charset="0"/>
                <a:cs typeface="Segoe UI" panose="020B0502040204020203" pitchFamily="34" charset="0"/>
              </a:rPr>
              <a:t>57%</a:t>
            </a:r>
            <a:endParaRPr lang="he-IL" sz="2400" b="1" dirty="0"/>
          </a:p>
        </p:txBody>
      </p:sp>
      <p:sp>
        <p:nvSpPr>
          <p:cNvPr id="27" name="Rectangle 26">
            <a:extLst>
              <a:ext uri="{FF2B5EF4-FFF2-40B4-BE49-F238E27FC236}">
                <a16:creationId xmlns:a16="http://schemas.microsoft.com/office/drawing/2014/main" id="{A71FA08D-83D8-C8AD-AB0E-CD22C1B11DC1}"/>
              </a:ext>
            </a:extLst>
          </p:cNvPr>
          <p:cNvSpPr/>
          <p:nvPr/>
        </p:nvSpPr>
        <p:spPr>
          <a:xfrm>
            <a:off x="5997165" y="3426671"/>
            <a:ext cx="805029" cy="461665"/>
          </a:xfrm>
          <a:prstGeom prst="rect">
            <a:avLst/>
          </a:prstGeom>
        </p:spPr>
        <p:txBody>
          <a:bodyPr wrap="none">
            <a:spAutoFit/>
          </a:bodyPr>
          <a:lstStyle/>
          <a:p>
            <a:r>
              <a:rPr lang="he-IL" sz="2400" b="1" dirty="0">
                <a:solidFill>
                  <a:srgbClr val="404040"/>
                </a:solidFill>
                <a:latin typeface="Segoe UI" panose="020B0502040204020203" pitchFamily="34" charset="0"/>
                <a:ea typeface="Times New Roman" panose="02020603050405020304" pitchFamily="18" charset="0"/>
                <a:cs typeface="Segoe UI" panose="020B0502040204020203" pitchFamily="34" charset="0"/>
              </a:rPr>
              <a:t>71%</a:t>
            </a:r>
            <a:endParaRPr lang="he-IL" sz="2400" b="1" dirty="0"/>
          </a:p>
        </p:txBody>
      </p:sp>
      <p:sp>
        <p:nvSpPr>
          <p:cNvPr id="28" name="Rectangle 27">
            <a:extLst>
              <a:ext uri="{FF2B5EF4-FFF2-40B4-BE49-F238E27FC236}">
                <a16:creationId xmlns:a16="http://schemas.microsoft.com/office/drawing/2014/main" id="{A6CD5EC9-BAC9-0426-6B2B-B1A8AF1F4F01}"/>
              </a:ext>
            </a:extLst>
          </p:cNvPr>
          <p:cNvSpPr/>
          <p:nvPr/>
        </p:nvSpPr>
        <p:spPr>
          <a:xfrm>
            <a:off x="6041437" y="4023433"/>
            <a:ext cx="628698" cy="461665"/>
          </a:xfrm>
          <a:prstGeom prst="rect">
            <a:avLst/>
          </a:prstGeom>
        </p:spPr>
        <p:txBody>
          <a:bodyPr wrap="none">
            <a:spAutoFit/>
          </a:bodyPr>
          <a:lstStyle/>
          <a:p>
            <a:r>
              <a:rPr lang="he-IL" sz="2400" b="1" dirty="0">
                <a:solidFill>
                  <a:srgbClr val="404040"/>
                </a:solidFill>
                <a:latin typeface="Segoe UI" panose="020B0502040204020203" pitchFamily="34" charset="0"/>
                <a:cs typeface="Segoe UI" panose="020B0502040204020203" pitchFamily="34" charset="0"/>
              </a:rPr>
              <a:t>8%</a:t>
            </a:r>
            <a:endParaRPr lang="he-IL" sz="2400" b="1" dirty="0"/>
          </a:p>
        </p:txBody>
      </p:sp>
      <p:sp>
        <p:nvSpPr>
          <p:cNvPr id="33" name="TextBox 14">
            <a:extLst>
              <a:ext uri="{FF2B5EF4-FFF2-40B4-BE49-F238E27FC236}">
                <a16:creationId xmlns:a16="http://schemas.microsoft.com/office/drawing/2014/main" id="{6B3D84C7-89AF-D68C-4368-F29560093333}"/>
              </a:ext>
            </a:extLst>
          </p:cNvPr>
          <p:cNvSpPr txBox="1"/>
          <p:nvPr/>
        </p:nvSpPr>
        <p:spPr>
          <a:xfrm>
            <a:off x="6633785" y="2362693"/>
            <a:ext cx="4777273" cy="646331"/>
          </a:xfrm>
          <a:prstGeom prst="rect">
            <a:avLst/>
          </a:prstGeom>
          <a:noFill/>
        </p:spPr>
        <p:txBody>
          <a:bodyPr wrap="square">
            <a:spAutoFit/>
          </a:bodyPr>
          <a:lstStyle/>
          <a:p>
            <a:pPr algn="l" rtl="0"/>
            <a:r>
              <a:rPr lang="en-US" sz="1200" dirty="0">
                <a:solidFill>
                  <a:srgbClr val="404040"/>
                </a:solidFill>
                <a:latin typeface="Segoe UI" panose="020B0502040204020203" pitchFamily="34" charset="0"/>
                <a:cs typeface="Segoe UI" panose="020B0502040204020203" pitchFamily="34" charset="0"/>
              </a:rPr>
              <a:t>think the neighborhood streets and public spaces are </a:t>
            </a:r>
            <a:r>
              <a:rPr lang="en-US" sz="1200" b="1" dirty="0">
                <a:solidFill>
                  <a:srgbClr val="404040"/>
                </a:solidFill>
                <a:latin typeface="Segoe UI" panose="020B0502040204020203" pitchFamily="34" charset="0"/>
                <a:cs typeface="Segoe UI" panose="020B0502040204020203" pitchFamily="34" charset="0"/>
              </a:rPr>
              <a:t>not fit for hanging out </a:t>
            </a:r>
            <a:r>
              <a:rPr lang="en-US" sz="1200" dirty="0">
                <a:solidFill>
                  <a:srgbClr val="404040"/>
                </a:solidFill>
                <a:latin typeface="Segoe UI" panose="020B0502040204020203" pitchFamily="34" charset="0"/>
                <a:cs typeface="Segoe UI" panose="020B0502040204020203" pitchFamily="34" charset="0"/>
              </a:rPr>
              <a:t>for young children (</a:t>
            </a:r>
            <a:r>
              <a:rPr lang="en-US" sz="1200" b="1" dirty="0">
                <a:solidFill>
                  <a:srgbClr val="404040"/>
                </a:solidFill>
                <a:latin typeface="Segoe UI" panose="020B0502040204020203" pitchFamily="34" charset="0"/>
                <a:cs typeface="Segoe UI" panose="020B0502040204020203" pitchFamily="34" charset="0"/>
              </a:rPr>
              <a:t>41% among </a:t>
            </a:r>
            <a:r>
              <a:rPr lang="en-US" sz="1200" dirty="0">
                <a:solidFill>
                  <a:srgbClr val="404040"/>
                </a:solidFill>
                <a:latin typeface="Segoe UI" panose="020B0502040204020203" pitchFamily="34" charset="0"/>
                <a:cs typeface="Segoe UI" panose="020B0502040204020203" pitchFamily="34" charset="0"/>
              </a:rPr>
              <a:t>parents to children aged 0-3)</a:t>
            </a:r>
          </a:p>
        </p:txBody>
      </p:sp>
      <p:sp>
        <p:nvSpPr>
          <p:cNvPr id="34" name="TextBox 33">
            <a:extLst>
              <a:ext uri="{FF2B5EF4-FFF2-40B4-BE49-F238E27FC236}">
                <a16:creationId xmlns:a16="http://schemas.microsoft.com/office/drawing/2014/main" id="{35A03438-49C0-C854-B8D5-D46DC26F78AF}"/>
              </a:ext>
            </a:extLst>
          </p:cNvPr>
          <p:cNvSpPr txBox="1"/>
          <p:nvPr/>
        </p:nvSpPr>
        <p:spPr>
          <a:xfrm>
            <a:off x="5883469" y="2308546"/>
            <a:ext cx="944635" cy="461665"/>
          </a:xfrm>
          <a:prstGeom prst="rect">
            <a:avLst/>
          </a:prstGeom>
          <a:noFill/>
        </p:spPr>
        <p:txBody>
          <a:bodyPr wrap="square">
            <a:spAutoFit/>
          </a:bodyPr>
          <a:lstStyle/>
          <a:p>
            <a:r>
              <a:rPr lang="he-IL" sz="2400" b="1" dirty="0">
                <a:solidFill>
                  <a:srgbClr val="404040"/>
                </a:solidFill>
                <a:latin typeface="Segoe UI" panose="020B0502040204020203" pitchFamily="34" charset="0"/>
                <a:cs typeface="Segoe UI" panose="020B0502040204020203" pitchFamily="34" charset="0"/>
              </a:rPr>
              <a:t>36%</a:t>
            </a:r>
            <a:endParaRPr lang="he-IL" sz="2400" b="1" dirty="0">
              <a:latin typeface="Segoe UI" panose="020B0502040204020203" pitchFamily="34" charset="0"/>
              <a:cs typeface="Segoe UI" panose="020B0502040204020203" pitchFamily="34" charset="0"/>
            </a:endParaRPr>
          </a:p>
        </p:txBody>
      </p:sp>
      <p:sp>
        <p:nvSpPr>
          <p:cNvPr id="35" name="TextBox 34">
            <a:extLst>
              <a:ext uri="{FF2B5EF4-FFF2-40B4-BE49-F238E27FC236}">
                <a16:creationId xmlns:a16="http://schemas.microsoft.com/office/drawing/2014/main" id="{34F20AA0-60DB-4A22-6C8E-7D765CCAB576}"/>
              </a:ext>
            </a:extLst>
          </p:cNvPr>
          <p:cNvSpPr txBox="1"/>
          <p:nvPr/>
        </p:nvSpPr>
        <p:spPr>
          <a:xfrm>
            <a:off x="138355" y="1821068"/>
            <a:ext cx="5645297" cy="2308324"/>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(Focus groups, women)</a:t>
            </a:r>
          </a:p>
          <a:p>
            <a:pPr algn="l" rtl="0"/>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“My children don’t go out alone. In general, this needs to be dealt with more, maybe to introduce it to the schools and preschools. Four-year-</a:t>
            </a:r>
            <a:r>
              <a:rPr lang="en-US" sz="1200" dirty="0" err="1">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olds</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cross the street and don’t understand the dangers.” (Ramat Beit Shemesh C1)</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“My children are young, but I am not in favor of sending children alone on public transit, partly because of safety concerns at crosswalks. There is also an issue of keeping them safe from strangers. This scares me personally.” (C1)</a:t>
            </a:r>
          </a:p>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“It bothers me greatly in terms of accessibility that on the path between streets they only made steps. I go with my babies to the grocery store and must go all the way around to get there. And also, there is no way for a disabled child to live in the neighborhood and enjoy the playgrounds.” (Ramat Avraham)</a:t>
            </a:r>
          </a:p>
        </p:txBody>
      </p:sp>
      <p:sp>
        <p:nvSpPr>
          <p:cNvPr id="36" name="TextBox 35">
            <a:extLst>
              <a:ext uri="{FF2B5EF4-FFF2-40B4-BE49-F238E27FC236}">
                <a16:creationId xmlns:a16="http://schemas.microsoft.com/office/drawing/2014/main" id="{5F5CFEDD-035F-F7A5-8A43-70E4EDDECFFE}"/>
              </a:ext>
            </a:extLst>
          </p:cNvPr>
          <p:cNvSpPr txBox="1"/>
          <p:nvPr/>
        </p:nvSpPr>
        <p:spPr>
          <a:xfrm>
            <a:off x="-2529" y="-586"/>
            <a:ext cx="12192000" cy="410433"/>
          </a:xfrm>
          <a:prstGeom prst="rect">
            <a:avLst/>
          </a:prstGeom>
          <a:solidFill>
            <a:srgbClr val="36636F"/>
          </a:solidFill>
        </p:spPr>
        <p:txBody>
          <a:bodyPr wrap="square" rtlCol="0">
            <a:spAutoFit/>
          </a:bodyPr>
          <a:lstStyle/>
          <a:p>
            <a:pPr algn="l" rtl="0">
              <a:lnSpc>
                <a:spcPct val="115000"/>
              </a:lnSpc>
              <a:spcAft>
                <a:spcPts val="1000"/>
              </a:spcAft>
            </a:pPr>
            <a:r>
              <a:rPr lang="en-GB"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GB"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to Ensure Safe Mobility</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337467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596F52F-D1EC-147D-A5D2-363EAD697158}"/>
              </a:ext>
            </a:extLst>
          </p:cNvPr>
          <p:cNvSpPr/>
          <p:nvPr/>
        </p:nvSpPr>
        <p:spPr>
          <a:xfrm>
            <a:off x="4402272" y="458781"/>
            <a:ext cx="7809894" cy="2515817"/>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D1AA547E-2C62-31AF-5158-43D5B6E5C264}"/>
              </a:ext>
            </a:extLst>
          </p:cNvPr>
          <p:cNvSpPr txBox="1"/>
          <p:nvPr/>
        </p:nvSpPr>
        <p:spPr>
          <a:xfrm>
            <a:off x="8798139" y="1029675"/>
            <a:ext cx="3291685" cy="2031325"/>
          </a:xfrm>
          <a:prstGeom prst="rect">
            <a:avLst/>
          </a:prstGeom>
          <a:noFill/>
        </p:spPr>
        <p:txBody>
          <a:bodyPr wrap="square" rtlCol="1">
            <a:spAutoFit/>
          </a:bodyPr>
          <a:lstStyle/>
          <a:p>
            <a:pPr algn="l" rtl="0"/>
            <a:r>
              <a:rPr lang="en-US" sz="1400" u="sng" dirty="0">
                <a:solidFill>
                  <a:srgbClr val="36636F"/>
                </a:solidFill>
                <a:latin typeface="Segoe UI" panose="020B0502040204020203" pitchFamily="34" charset="0"/>
                <a:ea typeface="Tahoma" panose="020B0604030504040204" pitchFamily="34" charset="0"/>
                <a:cs typeface="Segoe UI" panose="020B0502040204020203" pitchFamily="34" charset="0"/>
              </a:rPr>
              <a:t>Ramat Avraham:</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Lack of safe places to spend time with young children</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The neighborhood’s spaces primarily serve for moving between points.</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Lack of interesting sites, places to sit, and shade</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Obstacles to mobility (construction sites, non-fenced land)</a:t>
            </a:r>
          </a:p>
        </p:txBody>
      </p:sp>
      <p:pic>
        <p:nvPicPr>
          <p:cNvPr id="8" name="Picture 6" descr="Search Icon - Download Search Icon 176556 | Noun Project">
            <a:extLst>
              <a:ext uri="{FF2B5EF4-FFF2-40B4-BE49-F238E27FC236}">
                <a16:creationId xmlns:a16="http://schemas.microsoft.com/office/drawing/2014/main" id="{F2C4458D-D4A7-AD8C-0EF5-2AC3E567CBF1}"/>
              </a:ext>
            </a:extLst>
          </p:cNvPr>
          <p:cNvPicPr>
            <a:picLocks noChangeAspect="1" noChangeArrowheads="1"/>
          </p:cNvPicPr>
          <p:nvPr/>
        </p:nvPicPr>
        <p:blipFill>
          <a:blip r:embed="rId3" cstate="print">
            <a:duotone>
              <a:prstClr val="black"/>
              <a:srgbClr val="36636F">
                <a:tint val="45000"/>
                <a:satMod val="400000"/>
              </a:srgbClr>
            </a:duotone>
            <a:extLst>
              <a:ext uri="{28A0092B-C50C-407E-A947-70E740481C1C}">
                <a14:useLocalDpi xmlns:a14="http://schemas.microsoft.com/office/drawing/2010/main" val="0"/>
              </a:ext>
            </a:extLst>
          </a:blip>
          <a:srcRect/>
          <a:stretch>
            <a:fillRect/>
          </a:stretch>
        </p:blipFill>
        <p:spPr bwMode="auto">
          <a:xfrm>
            <a:off x="4447969" y="436415"/>
            <a:ext cx="704881" cy="7048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F7D8A51-0E82-6620-FCC4-9FB86609774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5574" b="83500" l="69760" r="91840">
                        <a14:foregroundMark x1="78600" y1="69630" x2="78600" y2="69630"/>
                        <a14:foregroundMark x1="75800" y1="77778" x2="75800" y2="77778"/>
                        <a14:foregroundMark x1="73000" y1="77037" x2="73000" y2="77037"/>
                      </a14:backgroundRemoval>
                    </a14:imgEffect>
                  </a14:imgLayer>
                </a14:imgProps>
              </a:ext>
            </a:extLst>
          </a:blip>
          <a:srcRect l="67000" t="63333" r="5400" b="14259"/>
          <a:stretch/>
        </p:blipFill>
        <p:spPr>
          <a:xfrm>
            <a:off x="4402273" y="2971116"/>
            <a:ext cx="942726" cy="826593"/>
          </a:xfrm>
          <a:prstGeom prst="rect">
            <a:avLst/>
          </a:prstGeom>
        </p:spPr>
      </p:pic>
      <p:grpSp>
        <p:nvGrpSpPr>
          <p:cNvPr id="10" name="Group 9">
            <a:extLst>
              <a:ext uri="{FF2B5EF4-FFF2-40B4-BE49-F238E27FC236}">
                <a16:creationId xmlns:a16="http://schemas.microsoft.com/office/drawing/2014/main" id="{18199F24-A4DC-9A0D-F0D5-33F11B71A72D}"/>
              </a:ext>
            </a:extLst>
          </p:cNvPr>
          <p:cNvGrpSpPr/>
          <p:nvPr/>
        </p:nvGrpSpPr>
        <p:grpSpPr>
          <a:xfrm>
            <a:off x="-6775" y="458781"/>
            <a:ext cx="4415824" cy="4273915"/>
            <a:chOff x="59111" y="524938"/>
            <a:chExt cx="4415824" cy="4273915"/>
          </a:xfrm>
        </p:grpSpPr>
        <p:sp>
          <p:nvSpPr>
            <p:cNvPr id="11" name="TextBox 10">
              <a:extLst>
                <a:ext uri="{FF2B5EF4-FFF2-40B4-BE49-F238E27FC236}">
                  <a16:creationId xmlns:a16="http://schemas.microsoft.com/office/drawing/2014/main" id="{CD82D244-43CC-DAF0-418C-6D1FB7A3272E}"/>
                </a:ext>
              </a:extLst>
            </p:cNvPr>
            <p:cNvSpPr txBox="1"/>
            <p:nvPr/>
          </p:nvSpPr>
          <p:spPr>
            <a:xfrm>
              <a:off x="65451" y="524938"/>
              <a:ext cx="4409484" cy="338554"/>
            </a:xfrm>
            <a:prstGeom prst="rect">
              <a:avLst/>
            </a:prstGeom>
            <a:solidFill>
              <a:schemeClr val="bg1">
                <a:lumMod val="65000"/>
              </a:schemeClr>
            </a:solidFill>
            <a:ln>
              <a:noFill/>
            </a:ln>
          </p:spPr>
          <p:txBody>
            <a:bodyPr wrap="square" rtlCol="1">
              <a:spAutoFit/>
            </a:bodyPr>
            <a:lstStyle/>
            <a:p>
              <a:pPr algn="ctr"/>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Ramat Avraham—The Green Roundabout</a:t>
              </a:r>
            </a:p>
          </p:txBody>
        </p:sp>
        <p:sp>
          <p:nvSpPr>
            <p:cNvPr id="12" name="TextBox 11">
              <a:extLst>
                <a:ext uri="{FF2B5EF4-FFF2-40B4-BE49-F238E27FC236}">
                  <a16:creationId xmlns:a16="http://schemas.microsoft.com/office/drawing/2014/main" id="{7361F825-475B-861E-F1A8-F83A66C58BF3}"/>
                </a:ext>
              </a:extLst>
            </p:cNvPr>
            <p:cNvSpPr txBox="1"/>
            <p:nvPr/>
          </p:nvSpPr>
          <p:spPr>
            <a:xfrm>
              <a:off x="59111" y="4460299"/>
              <a:ext cx="4409485" cy="338554"/>
            </a:xfrm>
            <a:prstGeom prst="rect">
              <a:avLst/>
            </a:prstGeom>
            <a:solidFill>
              <a:schemeClr val="bg1">
                <a:lumMod val="65000"/>
              </a:schemeClr>
            </a:solidFill>
            <a:ln>
              <a:noFill/>
            </a:ln>
          </p:spPr>
          <p:txBody>
            <a:bodyPr wrap="square" rtlCol="1">
              <a:spAutoFit/>
            </a:bodyPr>
            <a:lstStyle/>
            <a:p>
              <a:pPr algn="ctr" rtl="0"/>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C1—The Letters Park &amp; </a:t>
              </a:r>
              <a:r>
                <a:rPr lang="en-US" sz="1600" b="1" dirty="0" err="1">
                  <a:solidFill>
                    <a:schemeClr val="bg1"/>
                  </a:solidFill>
                  <a:latin typeface="Segoe UI" panose="020B0502040204020203" pitchFamily="34" charset="0"/>
                  <a:ea typeface="Tahoma" panose="020B0604030504040204" pitchFamily="34" charset="0"/>
                  <a:cs typeface="Segoe UI" panose="020B0502040204020203" pitchFamily="34" charset="0"/>
                </a:rPr>
                <a:t>Ahiya</a:t>
              </a:r>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 </a:t>
              </a:r>
              <a:r>
                <a:rPr lang="en-US" sz="1600" b="1" dirty="0" err="1">
                  <a:solidFill>
                    <a:schemeClr val="bg1"/>
                  </a:solidFill>
                  <a:latin typeface="Segoe UI" panose="020B0502040204020203" pitchFamily="34" charset="0"/>
                  <a:ea typeface="Tahoma" panose="020B0604030504040204" pitchFamily="34" charset="0"/>
                  <a:cs typeface="Segoe UI" panose="020B0502040204020203" pitchFamily="34" charset="0"/>
                </a:rPr>
                <a:t>HaShiloni</a:t>
              </a:r>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 St.</a:t>
              </a:r>
            </a:p>
          </p:txBody>
        </p:sp>
        <p:sp>
          <p:nvSpPr>
            <p:cNvPr id="13" name="TextBox 20">
              <a:extLst>
                <a:ext uri="{FF2B5EF4-FFF2-40B4-BE49-F238E27FC236}">
                  <a16:creationId xmlns:a16="http://schemas.microsoft.com/office/drawing/2014/main" id="{7116429F-64A6-35DE-9B48-7D2A0EB66243}"/>
                </a:ext>
              </a:extLst>
            </p:cNvPr>
            <p:cNvSpPr txBox="1"/>
            <p:nvPr/>
          </p:nvSpPr>
          <p:spPr>
            <a:xfrm>
              <a:off x="59112" y="2350725"/>
              <a:ext cx="4415823" cy="338554"/>
            </a:xfrm>
            <a:prstGeom prst="rect">
              <a:avLst/>
            </a:prstGeom>
            <a:solidFill>
              <a:schemeClr val="bg1">
                <a:lumMod val="65000"/>
              </a:schemeClr>
            </a:solidFill>
            <a:ln>
              <a:noFill/>
            </a:ln>
          </p:spPr>
          <p:txBody>
            <a:bodyPr wrap="square" rtlCol="1">
              <a:spAutoFit/>
            </a:bodyPr>
            <a:lstStyle/>
            <a:p>
              <a:pPr algn="ctr" rtl="0"/>
              <a:r>
                <a:rPr lang="en-US" sz="1600" b="1" dirty="0">
                  <a:solidFill>
                    <a:schemeClr val="bg1"/>
                  </a:solidFill>
                  <a:latin typeface="Segoe UI" panose="020B0502040204020203" pitchFamily="34" charset="0"/>
                  <a:ea typeface="Tahoma" panose="020B0604030504040204" pitchFamily="34" charset="0"/>
                  <a:cs typeface="Segoe UI" panose="020B0502040204020203" pitchFamily="34" charset="0"/>
                </a:rPr>
                <a:t>Ramat Avraham—Grossman Street</a:t>
              </a:r>
            </a:p>
          </p:txBody>
        </p:sp>
      </p:grpSp>
      <p:pic>
        <p:nvPicPr>
          <p:cNvPr id="14" name="Picture 2">
            <a:extLst>
              <a:ext uri="{FF2B5EF4-FFF2-40B4-BE49-F238E27FC236}">
                <a16:creationId xmlns:a16="http://schemas.microsoft.com/office/drawing/2014/main" id="{D96879E5-826F-E58D-6142-F324FD74985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030" y="777014"/>
            <a:ext cx="3112921" cy="151710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a:extLst>
              <a:ext uri="{FF2B5EF4-FFF2-40B4-BE49-F238E27FC236}">
                <a16:creationId xmlns:a16="http://schemas.microsoft.com/office/drawing/2014/main" id="{E649363F-B3BA-6B25-1AB5-4D5AD1E42A7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b="37053"/>
          <a:stretch>
            <a:fillRect/>
          </a:stretch>
        </p:blipFill>
        <p:spPr bwMode="auto">
          <a:xfrm>
            <a:off x="3533" y="2606530"/>
            <a:ext cx="1533707" cy="178757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AC9EB05-A40F-5840-D9B0-3A6681131C5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284" b="39807"/>
          <a:stretch>
            <a:fillRect/>
          </a:stretch>
        </p:blipFill>
        <p:spPr bwMode="auto">
          <a:xfrm>
            <a:off x="1537239" y="2622322"/>
            <a:ext cx="1574831" cy="17717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a:extLst>
              <a:ext uri="{FF2B5EF4-FFF2-40B4-BE49-F238E27FC236}">
                <a16:creationId xmlns:a16="http://schemas.microsoft.com/office/drawing/2014/main" id="{DEA2F5DA-7448-67B3-0B8D-CE4FEC3421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 b="-324"/>
          <a:stretch/>
        </p:blipFill>
        <p:spPr bwMode="auto">
          <a:xfrm>
            <a:off x="2315228" y="776472"/>
            <a:ext cx="2099535" cy="1517101"/>
          </a:xfrm>
          <a:prstGeom prst="rect">
            <a:avLst/>
          </a:prstGeom>
          <a:noFill/>
          <a:ln>
            <a:noFill/>
          </a:ln>
          <a:extLst>
            <a:ext uri="{53640926-AAD7-44D8-BBD7-CCE9431645EC}">
              <a14:shadowObscured xmlns:a14="http://schemas.microsoft.com/office/drawing/2010/main"/>
            </a:ext>
          </a:extLst>
        </p:spPr>
      </p:pic>
      <p:pic>
        <p:nvPicPr>
          <p:cNvPr id="18" name="Picture 2">
            <a:extLst>
              <a:ext uri="{FF2B5EF4-FFF2-40B4-BE49-F238E27FC236}">
                <a16:creationId xmlns:a16="http://schemas.microsoft.com/office/drawing/2014/main" id="{F23C0842-518C-FF01-E139-27BB911A669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13068" y="2619260"/>
            <a:ext cx="1289204" cy="1771777"/>
          </a:xfrm>
          <a:prstGeom prst="rect">
            <a:avLst/>
          </a:prstGeom>
          <a:noFill/>
          <a:extLst>
            <a:ext uri="{909E8E84-426E-40DD-AFC4-6F175D3DCCD1}">
              <a14:hiddenFill xmlns:a14="http://schemas.microsoft.com/office/drawing/2010/main">
                <a:solidFill>
                  <a:srgbClr val="FFFFFF"/>
                </a:solidFill>
              </a14:hiddenFill>
            </a:ext>
          </a:extLst>
        </p:spPr>
      </p:pic>
      <p:pic>
        <p:nvPicPr>
          <p:cNvPr id="19" name="תמונה 3">
            <a:extLst>
              <a:ext uri="{FF2B5EF4-FFF2-40B4-BE49-F238E27FC236}">
                <a16:creationId xmlns:a16="http://schemas.microsoft.com/office/drawing/2014/main" id="{F0A09641-23B8-3D85-10B5-BF4161AB65FD}"/>
              </a:ext>
            </a:extLst>
          </p:cNvPr>
          <p:cNvPicPr>
            <a:picLocks noChangeAspect="1"/>
          </p:cNvPicPr>
          <p:nvPr/>
        </p:nvPicPr>
        <p:blipFill>
          <a:blip r:embed="rId11"/>
          <a:stretch>
            <a:fillRect/>
          </a:stretch>
        </p:blipFill>
        <p:spPr>
          <a:xfrm>
            <a:off x="0" y="4730979"/>
            <a:ext cx="1999441" cy="1708881"/>
          </a:xfrm>
          <a:prstGeom prst="rect">
            <a:avLst/>
          </a:prstGeom>
        </p:spPr>
      </p:pic>
      <p:pic>
        <p:nvPicPr>
          <p:cNvPr id="20" name="Picture 36">
            <a:extLst>
              <a:ext uri="{FF2B5EF4-FFF2-40B4-BE49-F238E27FC236}">
                <a16:creationId xmlns:a16="http://schemas.microsoft.com/office/drawing/2014/main" id="{BD398658-68BF-A78D-0127-D6A19E73ECB6}"/>
              </a:ext>
            </a:extLst>
          </p:cNvPr>
          <p:cNvPicPr>
            <a:picLocks noChangeAspect="1"/>
          </p:cNvPicPr>
          <p:nvPr/>
        </p:nvPicPr>
        <p:blipFill rotWithShape="1">
          <a:blip r:embed="rId12">
            <a:extLst>
              <a:ext uri="{28A0092B-C50C-407E-A947-70E740481C1C}">
                <a14:useLocalDpi xmlns:a14="http://schemas.microsoft.com/office/drawing/2010/main" val="0"/>
              </a:ext>
            </a:extLst>
          </a:blip>
          <a:srcRect t="22439" r="37391" b="35476"/>
          <a:stretch/>
        </p:blipFill>
        <p:spPr bwMode="auto">
          <a:xfrm>
            <a:off x="1997228" y="4736329"/>
            <a:ext cx="2395616" cy="1702503"/>
          </a:xfrm>
          <a:prstGeom prst="rect">
            <a:avLst/>
          </a:prstGeom>
          <a:noFill/>
          <a:ln>
            <a:noFill/>
          </a:ln>
          <a:extLst>
            <a:ext uri="{53640926-AAD7-44D8-BBD7-CCE9431645EC}">
              <a14:shadowObscured xmlns:a14="http://schemas.microsoft.com/office/drawing/2010/main"/>
            </a:ext>
          </a:extLst>
        </p:spPr>
      </p:pic>
      <p:sp>
        <p:nvSpPr>
          <p:cNvPr id="21" name="תיבת טקסט 2">
            <a:extLst>
              <a:ext uri="{FF2B5EF4-FFF2-40B4-BE49-F238E27FC236}">
                <a16:creationId xmlns:a16="http://schemas.microsoft.com/office/drawing/2014/main" id="{A5054492-A50A-3EAC-0420-674CF7251336}"/>
              </a:ext>
            </a:extLst>
          </p:cNvPr>
          <p:cNvSpPr txBox="1"/>
          <p:nvPr/>
        </p:nvSpPr>
        <p:spPr>
          <a:xfrm>
            <a:off x="5217584" y="567314"/>
            <a:ext cx="6872240" cy="584775"/>
          </a:xfrm>
          <a:prstGeom prst="rect">
            <a:avLst/>
          </a:prstGeom>
          <a:noFill/>
        </p:spPr>
        <p:txBody>
          <a:bodyPr wrap="square" rtlCol="1">
            <a:spAutoFit/>
          </a:bodyPr>
          <a:lstStyle/>
          <a:p>
            <a:pPr algn="l" rtl="0"/>
            <a:r>
              <a:rPr lang="en-US" sz="1600" b="1" dirty="0">
                <a:solidFill>
                  <a:srgbClr val="36636F"/>
                </a:solidFill>
                <a:latin typeface="Segoe UI" panose="020B0502040204020203" pitchFamily="34" charset="0"/>
                <a:ea typeface="Tahoma" panose="020B0604030504040204" pitchFamily="34" charset="0"/>
                <a:cs typeface="Segoe UI" panose="020B0502040204020203" pitchFamily="34" charset="0"/>
              </a:rPr>
              <a:t>The XPLORE observations revealed differences between the Ramat Avraham and C1 neighborhoods</a:t>
            </a:r>
          </a:p>
        </p:txBody>
      </p:sp>
      <p:sp>
        <p:nvSpPr>
          <p:cNvPr id="22" name="תיבת טקסט 4">
            <a:extLst>
              <a:ext uri="{FF2B5EF4-FFF2-40B4-BE49-F238E27FC236}">
                <a16:creationId xmlns:a16="http://schemas.microsoft.com/office/drawing/2014/main" id="{2008EE69-D10B-B17A-5C49-0DE380FDBDCF}"/>
              </a:ext>
            </a:extLst>
          </p:cNvPr>
          <p:cNvSpPr txBox="1"/>
          <p:nvPr/>
        </p:nvSpPr>
        <p:spPr>
          <a:xfrm>
            <a:off x="4467006" y="1007309"/>
            <a:ext cx="4331133" cy="2031325"/>
          </a:xfrm>
          <a:prstGeom prst="rect">
            <a:avLst/>
          </a:prstGeom>
          <a:noFill/>
        </p:spPr>
        <p:txBody>
          <a:bodyPr wrap="square" rtlCol="1">
            <a:spAutoFit/>
          </a:bodyPr>
          <a:lstStyle/>
          <a:p>
            <a:pPr algn="l" rtl="0"/>
            <a:r>
              <a:rPr lang="en-US" sz="1400" u="sng" dirty="0">
                <a:solidFill>
                  <a:srgbClr val="36636F"/>
                </a:solidFill>
                <a:latin typeface="Segoe UI" panose="020B0502040204020203" pitchFamily="34" charset="0"/>
                <a:ea typeface="Tahoma" panose="020B0604030504040204" pitchFamily="34" charset="0"/>
                <a:cs typeface="Segoe UI" panose="020B0502040204020203" pitchFamily="34" charset="0"/>
              </a:rPr>
              <a:t>C1:</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Has safe places to spend time with young children</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Has many play areas, permanent public buildings</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Clean public space, well-maintained, and almost no obstacles</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Mobility is mostly by foot despite the topography; few residents own cars and buses are infrequent.</a:t>
            </a:r>
          </a:p>
          <a:p>
            <a:pPr marL="171450" indent="-171450" algn="l" rtl="0">
              <a:buFont typeface="Arial" panose="020B0604020202020204" pitchFamily="34" charset="0"/>
              <a:buChar char="•"/>
            </a:pPr>
            <a: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t>Lack of activities for parents and children (who generally spend afternoons at home)</a:t>
            </a:r>
          </a:p>
        </p:txBody>
      </p:sp>
      <p:sp>
        <p:nvSpPr>
          <p:cNvPr id="23" name="TextBox 22">
            <a:extLst>
              <a:ext uri="{FF2B5EF4-FFF2-40B4-BE49-F238E27FC236}">
                <a16:creationId xmlns:a16="http://schemas.microsoft.com/office/drawing/2014/main" id="{50FAEABA-BB13-0A73-4867-8A7BA0820816}"/>
              </a:ext>
            </a:extLst>
          </p:cNvPr>
          <p:cNvSpPr txBox="1"/>
          <p:nvPr/>
        </p:nvSpPr>
        <p:spPr>
          <a:xfrm>
            <a:off x="9747705" y="2930479"/>
            <a:ext cx="2440761" cy="1638910"/>
          </a:xfrm>
          <a:prstGeom prst="rect">
            <a:avLst/>
          </a:prstGeom>
          <a:noFill/>
        </p:spPr>
        <p:txBody>
          <a:bodyPr wrap="square">
            <a:spAutoFit/>
          </a:bodyPr>
          <a:lstStyle/>
          <a:p>
            <a:pPr algn="l" rtl="0">
              <a:lnSpc>
                <a:spcPct val="150000"/>
              </a:lnSpc>
            </a:pPr>
            <a:r>
              <a:rPr lang="en-US" sz="1400" b="1" dirty="0">
                <a:solidFill>
                  <a:srgbClr val="000000"/>
                </a:solidFill>
                <a:effectLst/>
                <a:latin typeface="Segoe UI" panose="020B0502040204020203" pitchFamily="34" charset="0"/>
                <a:cs typeface="Segoe UI" panose="020B0502040204020203" pitchFamily="34" charset="0"/>
              </a:rPr>
              <a:t>Mobility</a:t>
            </a:r>
          </a:p>
          <a:p>
            <a:pPr algn="l" rtl="0">
              <a:lnSpc>
                <a:spcPct val="150000"/>
              </a:lnSpc>
            </a:pPr>
            <a:endParaRPr lang="en-US" sz="1200" u="sng" dirty="0">
              <a:solidFill>
                <a:srgbClr val="000000"/>
              </a:solidFill>
              <a:effectLst/>
              <a:latin typeface="Segoe UI" panose="020B0502040204020203" pitchFamily="34" charset="0"/>
              <a:cs typeface="Segoe UI" panose="020B0502040204020203" pitchFamily="34" charset="0"/>
            </a:endParaRPr>
          </a:p>
          <a:p>
            <a:pPr algn="l" rtl="0">
              <a:lnSpc>
                <a:spcPct val="150000"/>
              </a:lnSpc>
            </a:pPr>
            <a:r>
              <a:rPr lang="en-US" sz="1200" u="sng" dirty="0">
                <a:solidFill>
                  <a:srgbClr val="000000"/>
                </a:solidFill>
                <a:effectLst/>
                <a:latin typeface="Segoe UI" panose="020B0502040204020203" pitchFamily="34" charset="0"/>
                <a:cs typeface="Segoe UI" panose="020B0502040204020203" pitchFamily="34" charset="0"/>
              </a:rPr>
              <a:t>Ramat Avraham</a:t>
            </a:r>
          </a:p>
          <a:p>
            <a:pPr algn="l" rtl="0">
              <a:lnSpc>
                <a:spcPct val="150000"/>
              </a:lnSpc>
            </a:pPr>
            <a:endParaRPr lang="he-IL" sz="500" u="sng" dirty="0">
              <a:solidFill>
                <a:srgbClr val="000000"/>
              </a:solidFill>
              <a:latin typeface="Segoe UI" panose="020B0502040204020203" pitchFamily="34" charset="0"/>
              <a:cs typeface="Segoe UI" panose="020B0502040204020203" pitchFamily="34" charset="0"/>
            </a:endParaRPr>
          </a:p>
          <a:p>
            <a:pPr algn="l" rtl="0"/>
            <a:r>
              <a:rPr lang="en-US" sz="1200" b="0" dirty="0">
                <a:solidFill>
                  <a:srgbClr val="000000"/>
                </a:solidFill>
                <a:effectLst/>
                <a:latin typeface="Segoe UI" panose="020B0502040204020203" pitchFamily="34" charset="0"/>
                <a:cs typeface="Segoe UI" panose="020B0502040204020203" pitchFamily="34" charset="0"/>
              </a:rPr>
              <a:t>“[People] generally don’t spend time in the public space because of the lack of safety.”</a:t>
            </a:r>
          </a:p>
        </p:txBody>
      </p:sp>
      <p:sp>
        <p:nvSpPr>
          <p:cNvPr id="24" name="TextBox 23">
            <a:extLst>
              <a:ext uri="{FF2B5EF4-FFF2-40B4-BE49-F238E27FC236}">
                <a16:creationId xmlns:a16="http://schemas.microsoft.com/office/drawing/2014/main" id="{D5F08408-77D9-55D4-55AD-2029624863A8}"/>
              </a:ext>
            </a:extLst>
          </p:cNvPr>
          <p:cNvSpPr txBox="1"/>
          <p:nvPr/>
        </p:nvSpPr>
        <p:spPr>
          <a:xfrm>
            <a:off x="5122605" y="3262111"/>
            <a:ext cx="4409484" cy="1277273"/>
          </a:xfrm>
          <a:prstGeom prst="rect">
            <a:avLst/>
          </a:prstGeom>
          <a:noFill/>
        </p:spPr>
        <p:txBody>
          <a:bodyPr wrap="square">
            <a:spAutoFit/>
          </a:bodyPr>
          <a:lstStyle/>
          <a:p>
            <a:pPr algn="l" rtl="0"/>
            <a:r>
              <a:rPr lang="en-US" sz="1200" u="sng" dirty="0">
                <a:solidFill>
                  <a:srgbClr val="000000"/>
                </a:solidFill>
                <a:latin typeface="Segoe UI" panose="020B0502040204020203" pitchFamily="34" charset="0"/>
                <a:cs typeface="Segoe UI" panose="020B0502040204020203" pitchFamily="34" charset="0"/>
              </a:rPr>
              <a:t>C1</a:t>
            </a:r>
            <a:endParaRPr lang="he-IL" sz="1200" u="sng" dirty="0">
              <a:solidFill>
                <a:srgbClr val="000000"/>
              </a:solidFill>
              <a:latin typeface="Segoe UI" panose="020B0502040204020203" pitchFamily="34" charset="0"/>
              <a:cs typeface="Segoe UI" panose="020B0502040204020203" pitchFamily="34" charset="0"/>
            </a:endParaRPr>
          </a:p>
          <a:p>
            <a:endParaRPr lang="he-IL" sz="1200" u="sng" dirty="0">
              <a:solidFill>
                <a:srgbClr val="000000"/>
              </a:solidFill>
              <a:latin typeface="Segoe UI" panose="020B0502040204020203" pitchFamily="34" charset="0"/>
              <a:cs typeface="Segoe UI" panose="020B0502040204020203" pitchFamily="34" charset="0"/>
            </a:endParaRP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“There are many crosswalks and safety guardrails; we feel safe to walk on the street and in the public parks.”</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“It is easy to move around by foot in the neighborhood; there is access to everything; bike riders keep to the bike paths.”</a:t>
            </a:r>
          </a:p>
        </p:txBody>
      </p:sp>
      <p:sp>
        <p:nvSpPr>
          <p:cNvPr id="25" name="TextBox 24">
            <a:extLst>
              <a:ext uri="{FF2B5EF4-FFF2-40B4-BE49-F238E27FC236}">
                <a16:creationId xmlns:a16="http://schemas.microsoft.com/office/drawing/2014/main" id="{D9ED589E-33FD-1E0C-B317-DF84CF0DE006}"/>
              </a:ext>
            </a:extLst>
          </p:cNvPr>
          <p:cNvSpPr txBox="1"/>
          <p:nvPr/>
        </p:nvSpPr>
        <p:spPr>
          <a:xfrm>
            <a:off x="8216676" y="4437208"/>
            <a:ext cx="3971790" cy="1877437"/>
          </a:xfrm>
          <a:prstGeom prst="rect">
            <a:avLst/>
          </a:prstGeom>
          <a:noFill/>
        </p:spPr>
        <p:txBody>
          <a:bodyPr wrap="square">
            <a:spAutoFit/>
          </a:bodyPr>
          <a:lstStyle/>
          <a:p>
            <a:pPr algn="l" rtl="0">
              <a:lnSpc>
                <a:spcPct val="150000"/>
              </a:lnSpc>
            </a:pPr>
            <a:r>
              <a:rPr lang="en-US" sz="1400" b="1" dirty="0">
                <a:solidFill>
                  <a:srgbClr val="000000"/>
                </a:solidFill>
                <a:effectLst/>
                <a:latin typeface="Segoe UI" panose="020B0502040204020203" pitchFamily="34" charset="0"/>
                <a:cs typeface="Segoe UI" panose="020B0502040204020203" pitchFamily="34" charset="0"/>
              </a:rPr>
              <a:t>Unmet needs/requests</a:t>
            </a:r>
          </a:p>
          <a:p>
            <a:pPr algn="l" rtl="0">
              <a:lnSpc>
                <a:spcPct val="150000"/>
              </a:lnSpc>
            </a:pPr>
            <a:r>
              <a:rPr lang="en-US" sz="1200" u="sng" dirty="0">
                <a:solidFill>
                  <a:srgbClr val="000000"/>
                </a:solidFill>
                <a:effectLst/>
                <a:latin typeface="Segoe UI" panose="020B0502040204020203" pitchFamily="34" charset="0"/>
                <a:cs typeface="Segoe UI" panose="020B0502040204020203" pitchFamily="34" charset="0"/>
              </a:rPr>
              <a:t>Ramat Avraham</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“Build a safe space for bikes and scooters. Facilities where kids can ‘get out their energy.’”</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“Primarily, improve safety pertaining to parking spots and cars. Add exercise equipment, places to play basketball or soccer. Build shopping centers. Increase the frequency of public transit lines.”</a:t>
            </a:r>
          </a:p>
        </p:txBody>
      </p:sp>
      <p:sp>
        <p:nvSpPr>
          <p:cNvPr id="26" name="TextBox 25">
            <a:extLst>
              <a:ext uri="{FF2B5EF4-FFF2-40B4-BE49-F238E27FC236}">
                <a16:creationId xmlns:a16="http://schemas.microsoft.com/office/drawing/2014/main" id="{8788CEDD-EE97-A8F8-858C-B9F0E7231CD6}"/>
              </a:ext>
            </a:extLst>
          </p:cNvPr>
          <p:cNvSpPr txBox="1"/>
          <p:nvPr/>
        </p:nvSpPr>
        <p:spPr>
          <a:xfrm>
            <a:off x="4494027" y="4826896"/>
            <a:ext cx="3722649" cy="1461939"/>
          </a:xfrm>
          <a:prstGeom prst="rect">
            <a:avLst/>
          </a:prstGeom>
          <a:noFill/>
        </p:spPr>
        <p:txBody>
          <a:bodyPr wrap="square">
            <a:spAutoFit/>
          </a:bodyPr>
          <a:lstStyle/>
          <a:p>
            <a:pPr algn="l" rtl="0"/>
            <a:r>
              <a:rPr lang="en-US" sz="1200" u="sng" dirty="0">
                <a:solidFill>
                  <a:srgbClr val="000000"/>
                </a:solidFill>
                <a:latin typeface="Segoe UI" panose="020B0502040204020203" pitchFamily="34" charset="0"/>
                <a:cs typeface="Segoe UI" panose="020B0502040204020203" pitchFamily="34" charset="0"/>
              </a:rPr>
              <a:t>C1</a:t>
            </a:r>
            <a:endParaRPr lang="he-IL" sz="1200" u="sng" dirty="0">
              <a:solidFill>
                <a:srgbClr val="000000"/>
              </a:solidFill>
              <a:latin typeface="Segoe UI" panose="020B0502040204020203" pitchFamily="34" charset="0"/>
              <a:cs typeface="Segoe UI" panose="020B0502040204020203" pitchFamily="34" charset="0"/>
            </a:endParaRP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“There are no activities for children / parents and children in the neighborhood, there is no gym—for everything one must travel outside the neighborhood, but public transit is infrequent and there are traffic jams at the neighborhood’s exit.”</a:t>
            </a:r>
          </a:p>
          <a:p>
            <a:pPr algn="l" rtl="0">
              <a:spcAft>
                <a:spcPts val="600"/>
              </a:spcAft>
            </a:pPr>
            <a:r>
              <a:rPr lang="en-US" sz="1200" dirty="0">
                <a:solidFill>
                  <a:srgbClr val="000000"/>
                </a:solidFill>
                <a:latin typeface="Segoe UI" panose="020B0502040204020203" pitchFamily="34" charset="0"/>
                <a:cs typeface="Segoe UI" panose="020B0502040204020203" pitchFamily="34" charset="0"/>
              </a:rPr>
              <a:t>“We would want there to be more activities here.”</a:t>
            </a:r>
          </a:p>
        </p:txBody>
      </p:sp>
      <p:sp>
        <p:nvSpPr>
          <p:cNvPr id="27" name="TextBox 26">
            <a:extLst>
              <a:ext uri="{FF2B5EF4-FFF2-40B4-BE49-F238E27FC236}">
                <a16:creationId xmlns:a16="http://schemas.microsoft.com/office/drawing/2014/main" id="{44F4A719-BAB9-2F5E-D655-B13BE6753EE5}"/>
              </a:ext>
            </a:extLst>
          </p:cNvPr>
          <p:cNvSpPr txBox="1"/>
          <p:nvPr/>
        </p:nvSpPr>
        <p:spPr>
          <a:xfrm>
            <a:off x="1" y="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Observations &amp; Pictures from the Ground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Adjusting the Urban Environment for Safe Mobility</a:t>
            </a:r>
            <a:r>
              <a:rPr lang="en-US" sz="1400" b="1" dirty="0">
                <a:solidFill>
                  <a:schemeClr val="bg1"/>
                </a:solidFill>
                <a:latin typeface="Tahoma" panose="020B0604030504040204" pitchFamily="34" charset="0"/>
                <a:ea typeface="Tahoma" panose="020B0604030504040204" pitchFamily="34" charset="0"/>
                <a:cs typeface="Tahoma" panose="020B0604030504040204" pitchFamily="34" charset="0"/>
              </a:rPr>
              <a:t>           </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01663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17C27200-63FC-4C08-9E0E-7EC101E39F11}"/>
              </a:ext>
            </a:extLst>
          </p:cNvPr>
          <p:cNvSpPr/>
          <p:nvPr/>
        </p:nvSpPr>
        <p:spPr>
          <a:xfrm>
            <a:off x="690466" y="1204417"/>
            <a:ext cx="5996084" cy="3283848"/>
          </a:xfrm>
          <a:prstGeom prst="rect">
            <a:avLst/>
          </a:prstGeom>
        </p:spPr>
        <p:txBody>
          <a:bodyPr wrap="square">
            <a:spAutoFit/>
          </a:bodyPr>
          <a:lstStyle/>
          <a:p>
            <a:pPr marL="0" lvl="1" algn="l" rtl="0">
              <a:lnSpc>
                <a:spcPct val="150000"/>
              </a:lnSpc>
              <a:spcBef>
                <a:spcPts val="1000"/>
              </a:spcBef>
            </a:pP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The Urban95 program </a:t>
            </a:r>
            <a:r>
              <a:rPr lang="en-US" sz="1400" dirty="0">
                <a:latin typeface="Segoe UI" panose="020B0502040204020203" pitchFamily="34" charset="0"/>
                <a:ea typeface="Segoe UI Black" panose="020B0A02040204020203" pitchFamily="34" charset="0"/>
                <a:cs typeface="Segoe UI" panose="020B0502040204020203" pitchFamily="34" charset="0"/>
              </a:rPr>
              <a:t>in the social and geographic periphery of Israel is a joint initiative funded by the Bernard Van Leer Foundation (BvLF) and operated by the Israeli Green Building </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Council (ILGBC). In the first stage, the program operates in the two “anchor” municipalities of Tira and Beit Shemesh. In the second stage it will operate in a third municipality located in the social and geographic periphery of Israel. The program’s activity in the three municipalities will serve as a model for other cities for promoting early childhood needs. In the third stage of the program interventions </a:t>
            </a:r>
            <a:r>
              <a:rPr lang="en-US" sz="1400" dirty="0">
                <a:solidFill>
                  <a:schemeClr val="tx1">
                    <a:lumMod val="75000"/>
                    <a:lumOff val="25000"/>
                  </a:schemeClr>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of</a:t>
            </a:r>
            <a:r>
              <a:rPr lang="en-US"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rPr>
              <a:t> a more limited scope are intended to be implemented in 9-12 additional satellite municipal councils. </a:t>
            </a:r>
            <a:endParaRPr lang="he-IL" sz="1400" dirty="0">
              <a:solidFill>
                <a:schemeClr val="tx1">
                  <a:lumMod val="75000"/>
                  <a:lumOff val="25000"/>
                </a:schemeClr>
              </a:solidFill>
              <a:latin typeface="Segoe UI" panose="020B0502040204020203" pitchFamily="34" charset="0"/>
              <a:ea typeface="Segoe UI Black" panose="020B0A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2BFB2428-598D-49AA-97DC-771A9DDE7F67}"/>
              </a:ext>
            </a:extLst>
          </p:cNvPr>
          <p:cNvSpPr/>
          <p:nvPr/>
        </p:nvSpPr>
        <p:spPr>
          <a:xfrm>
            <a:off x="434064" y="4892512"/>
            <a:ext cx="11323872" cy="1287212"/>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following report focuses on the findings of the evaluation conducted at the start of the program’s activity in the Beit Shemesh municipality and describ</a:t>
            </a:r>
            <a:r>
              <a:rPr lang="en-US" b="1"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es</a:t>
            </a: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state of the city prior to </a:t>
            </a:r>
            <a:r>
              <a:rPr lang="en-US" b="1" strike="sngStrike"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implementing</a:t>
            </a: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interventions on the ground. </a:t>
            </a:r>
          </a:p>
        </p:txBody>
      </p:sp>
      <p:sp>
        <p:nvSpPr>
          <p:cNvPr id="19" name="TextBox 18">
            <a:extLst>
              <a:ext uri="{FF2B5EF4-FFF2-40B4-BE49-F238E27FC236}">
                <a16:creationId xmlns:a16="http://schemas.microsoft.com/office/drawing/2014/main" id="{F6895AE6-6D54-43A4-8DD6-464E9131A33A}"/>
              </a:ext>
            </a:extLst>
          </p:cNvPr>
          <p:cNvSpPr txBox="1"/>
          <p:nvPr/>
        </p:nvSpPr>
        <p:spPr>
          <a:xfrm>
            <a:off x="1" y="0"/>
            <a:ext cx="12191999"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Background – Urban95 in the Social &amp; Geographic Periphery of Israel</a:t>
            </a:r>
            <a:endParaRPr lang="he-IL" sz="2400" b="1" dirty="0">
              <a:solidFill>
                <a:schemeClr val="bg1"/>
              </a:solidFill>
              <a:latin typeface="Tahoma" pitchFamily="34" charset="0"/>
              <a:ea typeface="Tahoma" pitchFamily="34" charset="0"/>
              <a:cs typeface="Tahoma" pitchFamily="34" charset="0"/>
            </a:endParaRPr>
          </a:p>
        </p:txBody>
      </p:sp>
      <p:sp>
        <p:nvSpPr>
          <p:cNvPr id="4" name="Slide Number Placeholder 3">
            <a:extLst>
              <a:ext uri="{FF2B5EF4-FFF2-40B4-BE49-F238E27FC236}">
                <a16:creationId xmlns:a16="http://schemas.microsoft.com/office/drawing/2014/main" id="{6417CE16-95C8-4362-883D-96BE42289BDD}"/>
              </a:ext>
            </a:extLst>
          </p:cNvPr>
          <p:cNvSpPr>
            <a:spLocks noGrp="1"/>
          </p:cNvSpPr>
          <p:nvPr>
            <p:ph type="sldNum" sz="quarter" idx="12"/>
          </p:nvPr>
        </p:nvSpPr>
        <p:spPr>
          <a:xfrm>
            <a:off x="9445945" y="6503439"/>
            <a:ext cx="2743200" cy="365125"/>
          </a:xfrm>
        </p:spPr>
        <p:txBody>
          <a:bodyPr/>
          <a:lstStyle/>
          <a:p>
            <a:pPr algn="r" rtl="0"/>
            <a:fld id="{199E282D-D310-42D8-B8FF-78ED45A44D81}" type="slidenum">
              <a:rPr lang="he-IL" smtClean="0"/>
              <a:pPr algn="r" rtl="0"/>
              <a:t>4</a:t>
            </a:fld>
            <a:endParaRPr lang="he-IL" dirty="0"/>
          </a:p>
        </p:txBody>
      </p:sp>
      <p:grpSp>
        <p:nvGrpSpPr>
          <p:cNvPr id="12" name="Group 11">
            <a:extLst>
              <a:ext uri="{FF2B5EF4-FFF2-40B4-BE49-F238E27FC236}">
                <a16:creationId xmlns:a16="http://schemas.microsoft.com/office/drawing/2014/main" id="{089B0E2C-4520-4563-BB58-2A24360BD8A6}"/>
              </a:ext>
            </a:extLst>
          </p:cNvPr>
          <p:cNvGrpSpPr/>
          <p:nvPr/>
        </p:nvGrpSpPr>
        <p:grpSpPr>
          <a:xfrm>
            <a:off x="-6434" y="6434416"/>
            <a:ext cx="10441173" cy="594107"/>
            <a:chOff x="-116958" y="6457504"/>
            <a:chExt cx="10441173" cy="594107"/>
          </a:xfrm>
        </p:grpSpPr>
        <p:sp>
          <p:nvSpPr>
            <p:cNvPr id="13" name="Rectangle: Rounded Corners 12">
              <a:extLst>
                <a:ext uri="{FF2B5EF4-FFF2-40B4-BE49-F238E27FC236}">
                  <a16:creationId xmlns:a16="http://schemas.microsoft.com/office/drawing/2014/main" id="{0C17494B-FC4A-4531-A423-AA55C770B8CC}"/>
                </a:ext>
              </a:extLst>
            </p:cNvPr>
            <p:cNvSpPr/>
            <p:nvPr/>
          </p:nvSpPr>
          <p:spPr>
            <a:xfrm>
              <a:off x="-116958" y="6528391"/>
              <a:ext cx="10324214" cy="523220"/>
            </a:xfrm>
            <a:prstGeom prst="roundRect">
              <a:avLst/>
            </a:prstGeom>
            <a:solidFill>
              <a:srgbClr val="C8E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4" name="Rectangle: Rounded Corners 13">
              <a:extLst>
                <a:ext uri="{FF2B5EF4-FFF2-40B4-BE49-F238E27FC236}">
                  <a16:creationId xmlns:a16="http://schemas.microsoft.com/office/drawing/2014/main" id="{2816709E-F860-4849-BCE8-AE67099335AF}"/>
                </a:ext>
              </a:extLst>
            </p:cNvPr>
            <p:cNvSpPr/>
            <p:nvPr/>
          </p:nvSpPr>
          <p:spPr>
            <a:xfrm>
              <a:off x="-74427" y="6457504"/>
              <a:ext cx="10189533" cy="523220"/>
            </a:xfrm>
            <a:prstGeom prst="roundRect">
              <a:avLst/>
            </a:prstGeom>
            <a:noFill/>
            <a:ln w="19050">
              <a:solidFill>
                <a:srgbClr val="97D258"/>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5" name="TextBox 14">
              <a:extLst>
                <a:ext uri="{FF2B5EF4-FFF2-40B4-BE49-F238E27FC236}">
                  <a16:creationId xmlns:a16="http://schemas.microsoft.com/office/drawing/2014/main" id="{5BBFA874-D1A9-4A7D-BDF0-DA61AA60F5C8}"/>
                </a:ext>
              </a:extLst>
            </p:cNvPr>
            <p:cNvSpPr txBox="1"/>
            <p:nvPr/>
          </p:nvSpPr>
          <p:spPr>
            <a:xfrm>
              <a:off x="1" y="6586414"/>
              <a:ext cx="10324214" cy="307777"/>
            </a:xfrm>
            <a:prstGeom prst="rect">
              <a:avLst/>
            </a:prstGeom>
            <a:noFill/>
          </p:spPr>
          <p:txBody>
            <a:bodyPr wrap="square" rtlCol="1">
              <a:spAutoFit/>
            </a:bodyPr>
            <a:lstStyle/>
            <a:p>
              <a:pPr algn="l" rtl="0"/>
              <a:r>
                <a:rPr lang="en-US" sz="1400" dirty="0">
                  <a:solidFill>
                    <a:schemeClr val="bg1">
                      <a:lumMod val="50000"/>
                    </a:schemeClr>
                  </a:solidFill>
                  <a:latin typeface="Calibri" panose="020F0502020204030204" pitchFamily="34" charset="0"/>
                  <a:cs typeface="Calibri" panose="020F0502020204030204" pitchFamily="34" charset="0"/>
                </a:rPr>
                <a:t>The</a:t>
              </a:r>
              <a:r>
                <a:rPr lang="en-GB" sz="1400" dirty="0">
                  <a:solidFill>
                    <a:schemeClr val="bg1">
                      <a:lumMod val="50000"/>
                    </a:schemeClr>
                  </a:solidFill>
                  <a:latin typeface="Calibri" panose="020F0502020204030204" pitchFamily="34" charset="0"/>
                  <a:cs typeface="Calibri" panose="020F0502020204030204" pitchFamily="34" charset="0"/>
                </a:rPr>
                <a:t> CET’s</a:t>
              </a:r>
              <a:r>
                <a:rPr lang="en-US" sz="1400" dirty="0">
                  <a:solidFill>
                    <a:schemeClr val="bg1">
                      <a:lumMod val="50000"/>
                    </a:schemeClr>
                  </a:solidFill>
                  <a:latin typeface="Calibri" panose="020F0502020204030204" pitchFamily="34" charset="0"/>
                  <a:cs typeface="Calibri" panose="020F0502020204030204" pitchFamily="34" charset="0"/>
                </a:rPr>
                <a:t> Program Evaluation Unit offers a range of tools and services to support social and educational initiatives and aid in their success</a:t>
              </a:r>
              <a:endParaRPr lang="he-IL" sz="1400" dirty="0">
                <a:solidFill>
                  <a:schemeClr val="bg1">
                    <a:lumMod val="50000"/>
                  </a:schemeClr>
                </a:solidFill>
                <a:latin typeface="Calibri" panose="020F0502020204030204" pitchFamily="34" charset="0"/>
                <a:cs typeface="Calibri" panose="020F0502020204030204" pitchFamily="34" charset="0"/>
              </a:endParaRPr>
            </a:p>
          </p:txBody>
        </p:sp>
      </p:grpSp>
      <p:sp>
        <p:nvSpPr>
          <p:cNvPr id="16" name="Rectangle: Rounded Corners 15">
            <a:extLst>
              <a:ext uri="{FF2B5EF4-FFF2-40B4-BE49-F238E27FC236}">
                <a16:creationId xmlns:a16="http://schemas.microsoft.com/office/drawing/2014/main" id="{A8EFD40B-CDD3-6B0B-9D3C-BE0B1744481D}"/>
              </a:ext>
            </a:extLst>
          </p:cNvPr>
          <p:cNvSpPr/>
          <p:nvPr/>
        </p:nvSpPr>
        <p:spPr>
          <a:xfrm>
            <a:off x="6871296" y="1270158"/>
            <a:ext cx="4806398" cy="2813860"/>
          </a:xfrm>
          <a:prstGeom prst="round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endParaRPr lang="he-IL" dirty="0"/>
          </a:p>
        </p:txBody>
      </p:sp>
      <p:sp>
        <p:nvSpPr>
          <p:cNvPr id="17" name="Rectangle 16">
            <a:extLst>
              <a:ext uri="{FF2B5EF4-FFF2-40B4-BE49-F238E27FC236}">
                <a16:creationId xmlns:a16="http://schemas.microsoft.com/office/drawing/2014/main" id="{70F28F50-C7DF-59EC-24F5-EAF5A67D0112}"/>
              </a:ext>
            </a:extLst>
          </p:cNvPr>
          <p:cNvSpPr/>
          <p:nvPr/>
        </p:nvSpPr>
        <p:spPr>
          <a:xfrm>
            <a:off x="7072783" y="1460815"/>
            <a:ext cx="4557204" cy="2585323"/>
          </a:xfrm>
          <a:prstGeom prst="rect">
            <a:avLst/>
          </a:prstGeom>
        </p:spPr>
        <p:txBody>
          <a:bodyPr wrap="square">
            <a:spAutoFit/>
          </a:bodyPr>
          <a:lstStyle/>
          <a:p>
            <a:pPr marL="0" lvl="1" algn="l" rtl="0">
              <a:lnSpc>
                <a:spcPct val="150000"/>
              </a:lnSpc>
              <a:spcBef>
                <a:spcPts val="1000"/>
              </a:spcBef>
            </a:pPr>
            <a:r>
              <a:rPr lang="en-US" b="1" dirty="0">
                <a:solidFill>
                  <a:srgbClr val="36636F"/>
                </a:solidFill>
                <a:latin typeface="Segoe UI" panose="020B0502040204020203" pitchFamily="34" charset="0"/>
                <a:ea typeface="Segoe UI Black" panose="020B0A02040204020203" pitchFamily="34" charset="0"/>
                <a:cs typeface="Segoe UI" panose="020B0502040204020203" pitchFamily="34" charset="0"/>
              </a:rPr>
              <a:t>The goal of the Urban95 program</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is to promote the development of a supportive urban-communal environment that provides equal opportunity </a:t>
            </a:r>
            <a:r>
              <a:rPr lang="en-US"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regarding</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raising and nurturing young children and </a:t>
            </a:r>
            <a:r>
              <a:rPr lang="en-US" dirty="0">
                <a:solidFill>
                  <a:srgbClr val="36636F"/>
                </a:solidFill>
                <a:highlight>
                  <a:srgbClr val="FFFF00"/>
                </a:highlight>
                <a:latin typeface="Segoe UI" panose="020B0502040204020203" pitchFamily="34" charset="0"/>
                <a:ea typeface="Segoe UI Black" panose="020B0A02040204020203" pitchFamily="34" charset="0"/>
                <a:cs typeface="Segoe UI" panose="020B0502040204020203" pitchFamily="34" charset="0"/>
              </a:rPr>
              <a:t>regarding</a:t>
            </a:r>
            <a:r>
              <a:rPr lang="en-US" dirty="0">
                <a:solidFill>
                  <a:srgbClr val="36636F"/>
                </a:solidFill>
                <a:latin typeface="Segoe UI" panose="020B0502040204020203" pitchFamily="34" charset="0"/>
                <a:ea typeface="Segoe UI Black" panose="020B0A02040204020203" pitchFamily="34" charset="0"/>
                <a:cs typeface="Segoe UI" panose="020B0502040204020203" pitchFamily="34" charset="0"/>
              </a:rPr>
              <a:t> the welfare of their caregivers.</a:t>
            </a:r>
            <a:endParaRPr lang="he-IL" b="1" dirty="0">
              <a:solidFill>
                <a:srgbClr val="36636F"/>
              </a:solidFill>
              <a:latin typeface="Segoe UI" panose="020B0502040204020203" pitchFamily="34" charset="0"/>
              <a:ea typeface="Segoe UI Black" panose="020B0A02040204020203" pitchFamily="34" charset="0"/>
              <a:cs typeface="Segoe UI" panose="020B0502040204020203" pitchFamily="34" charset="0"/>
            </a:endParaRPr>
          </a:p>
        </p:txBody>
      </p:sp>
    </p:spTree>
    <p:extLst>
      <p:ext uri="{BB962C8B-B14F-4D97-AF65-F5344CB8AC3E}">
        <p14:creationId xmlns:p14="http://schemas.microsoft.com/office/powerpoint/2010/main" val="348968346"/>
      </p:ext>
    </p:extLst>
  </p:cSld>
  <p:clrMapOvr>
    <a:masterClrMapping/>
  </p:clrMapOvr>
  <p:extLst>
    <p:ext uri="{6950BFC3-D8DA-4A85-94F7-54DA5524770B}">
      <p188:commentRel xmlns:p188="http://schemas.microsoft.com/office/powerpoint/2018/8/main" r:id="rId3"/>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7FEF1349-8C3A-FA9D-1A56-227A668BBB28}"/>
              </a:ext>
            </a:extLst>
          </p:cNvPr>
          <p:cNvSpPr/>
          <p:nvPr/>
        </p:nvSpPr>
        <p:spPr>
          <a:xfrm>
            <a:off x="-15707" y="759846"/>
            <a:ext cx="5221358" cy="570318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endParaRPr lang="he-IL" sz="120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5" name="TextBox 4">
            <a:extLst>
              <a:ext uri="{FF2B5EF4-FFF2-40B4-BE49-F238E27FC236}">
                <a16:creationId xmlns:a16="http://schemas.microsoft.com/office/drawing/2014/main" id="{6C47E243-6280-B299-742E-07F99C00599C}"/>
              </a:ext>
            </a:extLst>
          </p:cNvPr>
          <p:cNvSpPr txBox="1"/>
          <p:nvPr/>
        </p:nvSpPr>
        <p:spPr>
          <a:xfrm>
            <a:off x="88107" y="3026493"/>
            <a:ext cx="4059068" cy="1015663"/>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 the park there is a safety issue, that I must make sure she doesn’t go [towards], are there is also the baby who is crawling…it’s reasonable but it means that we go home very quickly because they are cold and uncomfortable.” (Ramat Beit Shemesh C)</a:t>
            </a:r>
          </a:p>
        </p:txBody>
      </p:sp>
      <p:sp>
        <p:nvSpPr>
          <p:cNvPr id="6" name="TextBox 5">
            <a:extLst>
              <a:ext uri="{FF2B5EF4-FFF2-40B4-BE49-F238E27FC236}">
                <a16:creationId xmlns:a16="http://schemas.microsoft.com/office/drawing/2014/main" id="{0EF3164B-B57B-6AB4-1F1B-09EEE23C959C}"/>
              </a:ext>
            </a:extLst>
          </p:cNvPr>
          <p:cNvSpPr txBox="1"/>
          <p:nvPr/>
        </p:nvSpPr>
        <p:spPr>
          <a:xfrm>
            <a:off x="-1" y="466936"/>
            <a:ext cx="12192000" cy="617733"/>
          </a:xfrm>
          <a:prstGeom prst="rect">
            <a:avLst/>
          </a:prstGeom>
          <a:solidFill>
            <a:srgbClr val="C8E7A7"/>
          </a:solidFill>
        </p:spPr>
        <p:txBody>
          <a:bodyPr wrap="square" rtlCol="0">
            <a:spAutoFit/>
          </a:bodyPr>
          <a:lstStyle/>
          <a:p>
            <a:pPr algn="l" rtl="0">
              <a:lnSpc>
                <a:spcPct val="150000"/>
              </a:lnSpc>
            </a:pPr>
            <a:r>
              <a:rPr lang="en-US" sz="1200" b="1" dirty="0">
                <a:solidFill>
                  <a:srgbClr val="36636F"/>
                </a:solidFill>
                <a:cs typeface="Tahoma" panose="020B0604030504040204" pitchFamily="34" charset="0"/>
              </a:rPr>
              <a:t>Most residents do not spend time in the city’s public space / playgrounds because of a lack of parks in residential neighborhoods, of facilities for spending time and for play that are appropriate for children of various ages, lack of safety, and cultural reasons (discomfort by men because children are mostly accompanied by women).</a:t>
            </a:r>
          </a:p>
        </p:txBody>
      </p:sp>
      <p:sp>
        <p:nvSpPr>
          <p:cNvPr id="7" name="TextBox 6">
            <a:extLst>
              <a:ext uri="{FF2B5EF4-FFF2-40B4-BE49-F238E27FC236}">
                <a16:creationId xmlns:a16="http://schemas.microsoft.com/office/drawing/2014/main" id="{52C45AA9-16AA-76FF-69CD-15E15D66CA61}"/>
              </a:ext>
            </a:extLst>
          </p:cNvPr>
          <p:cNvSpPr txBox="1"/>
          <p:nvPr/>
        </p:nvSpPr>
        <p:spPr>
          <a:xfrm>
            <a:off x="5216696" y="1807748"/>
            <a:ext cx="6784770" cy="1046440"/>
          </a:xfrm>
          <a:prstGeom prst="rect">
            <a:avLst/>
          </a:prstGeom>
          <a:noFill/>
        </p:spPr>
        <p:txBody>
          <a:bodyPr wrap="square">
            <a:spAutoFit/>
          </a:bodyPr>
          <a:lstStyle/>
          <a:p>
            <a:pPr algn="l" rtl="0"/>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Only </a:t>
            </a:r>
            <a:r>
              <a:rPr lang="he-IL" sz="2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30%</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think the city’s nature areas are adapted for young children, primarily because they are insufficiently safe and lack facilities for spending time (benches, picnic tables)</a:t>
            </a:r>
          </a:p>
          <a:p>
            <a:pPr algn="l" rtl="0"/>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r>
              <a:rPr lang="he-IL"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20%</a:t>
            </a:r>
            <a:r>
              <a:rPr lang="en-US" sz="12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among parents of children aged 0-3)</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416A74DD-D131-E81C-AAE0-7FC2BBE363E9}"/>
              </a:ext>
            </a:extLst>
          </p:cNvPr>
          <p:cNvSpPr txBox="1"/>
          <p:nvPr/>
        </p:nvSpPr>
        <p:spPr>
          <a:xfrm>
            <a:off x="375386" y="1498916"/>
            <a:ext cx="3751238" cy="461665"/>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“About 2-3 times a week we search for parks in other neighborhoods, like beggars.”</a:t>
            </a:r>
          </a:p>
        </p:txBody>
      </p:sp>
      <p:sp>
        <p:nvSpPr>
          <p:cNvPr id="9" name="TextBox 8">
            <a:extLst>
              <a:ext uri="{FF2B5EF4-FFF2-40B4-BE49-F238E27FC236}">
                <a16:creationId xmlns:a16="http://schemas.microsoft.com/office/drawing/2014/main" id="{53CFD4E7-5B71-17F5-4F6F-A2191D6DAE26}"/>
              </a:ext>
            </a:extLst>
          </p:cNvPr>
          <p:cNvSpPr txBox="1"/>
          <p:nvPr/>
        </p:nvSpPr>
        <p:spPr>
          <a:xfrm>
            <a:off x="5373928" y="1130382"/>
            <a:ext cx="6627538" cy="865750"/>
          </a:xfrm>
          <a:prstGeom prst="rect">
            <a:avLst/>
          </a:prstGeom>
          <a:noFill/>
        </p:spPr>
        <p:txBody>
          <a:bodyPr wrap="square">
            <a:spAutoFit/>
          </a:bodyPr>
          <a:lstStyle/>
          <a:p>
            <a:pPr lvl="0" algn="l" rtl="0">
              <a:lnSpc>
                <a:spcPct val="107000"/>
              </a:lnSpc>
            </a:pPr>
            <a:r>
              <a:rPr lang="he-IL" sz="20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43%</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reported that they spend time with their children in public space / playgrounds outside of school/preschool hours.</a:t>
            </a:r>
          </a:p>
          <a:p>
            <a:pPr lvl="0" algn="l" rtl="0">
              <a:lnSpc>
                <a:spcPct val="107000"/>
              </a:lnSpc>
            </a:pP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pic>
        <p:nvPicPr>
          <p:cNvPr id="10" name="Picture 4" descr="Business team staff icon Royalty Free Vector Image">
            <a:extLst>
              <a:ext uri="{FF2B5EF4-FFF2-40B4-BE49-F238E27FC236}">
                <a16:creationId xmlns:a16="http://schemas.microsoft.com/office/drawing/2014/main" id="{F68AAEDB-2556-7B3C-2533-4A6996853C59}"/>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5556" b="41204" l="704" r="28744">
                        <a14:foregroundMark x1="24422" y1="30093" x2="24422" y2="30093"/>
                        <a14:foregroundMark x1="28744" y1="37593" x2="28744" y2="37593"/>
                        <a14:foregroundMark x1="2111" y1="32500" x2="2111" y2="32500"/>
                        <a14:foregroundMark x1="704" y1="38333" x2="704" y2="38333"/>
                      </a14:backgroundRemoval>
                    </a14:imgEffect>
                  </a14:imgLayer>
                </a14:imgProps>
              </a:ext>
              <a:ext uri="{28A0092B-C50C-407E-A947-70E740481C1C}">
                <a14:useLocalDpi xmlns:a14="http://schemas.microsoft.com/office/drawing/2010/main" val="0"/>
              </a:ext>
            </a:extLst>
          </a:blip>
          <a:srcRect t="23750" r="68543" b="56806"/>
          <a:stretch/>
        </p:blipFill>
        <p:spPr bwMode="auto">
          <a:xfrm>
            <a:off x="4193130" y="1315689"/>
            <a:ext cx="1023566" cy="68673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C6CCFC6-FD6A-B67F-ED8B-8B0687504651}"/>
              </a:ext>
            </a:extLst>
          </p:cNvPr>
          <p:cNvSpPr txBox="1"/>
          <p:nvPr/>
        </p:nvSpPr>
        <p:spPr>
          <a:xfrm>
            <a:off x="144378" y="2084747"/>
            <a:ext cx="4975231" cy="646331"/>
          </a:xfrm>
          <a:prstGeom prst="rect">
            <a:avLst/>
          </a:prstGeom>
          <a:noFill/>
        </p:spPr>
        <p:txBody>
          <a:bodyPr wrap="square">
            <a:spAutoFit/>
          </a:bodyPr>
          <a:lstStyle/>
          <a:p>
            <a:pPr algn="l" rtl="0"/>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“Even in a big park, when I go out with the kids, I feel like an outlier. I [barely] see fathers going out with their kids. It’s 80% mothers and 20% fathers.”</a:t>
            </a:r>
          </a:p>
        </p:txBody>
      </p:sp>
      <p:sp>
        <p:nvSpPr>
          <p:cNvPr id="12" name="TextBox 11">
            <a:extLst>
              <a:ext uri="{FF2B5EF4-FFF2-40B4-BE49-F238E27FC236}">
                <a16:creationId xmlns:a16="http://schemas.microsoft.com/office/drawing/2014/main" id="{D907A5B8-1172-EA81-1B6D-C5789979483F}"/>
              </a:ext>
            </a:extLst>
          </p:cNvPr>
          <p:cNvSpPr txBox="1"/>
          <p:nvPr/>
        </p:nvSpPr>
        <p:spPr>
          <a:xfrm>
            <a:off x="125129" y="3982320"/>
            <a:ext cx="4975230" cy="1263487"/>
          </a:xfrm>
          <a:prstGeom prst="rect">
            <a:avLst/>
          </a:prstGeom>
          <a:noFill/>
        </p:spPr>
        <p:txBody>
          <a:bodyPr wrap="square">
            <a:spAutoFit/>
          </a:bodyPr>
          <a:lstStyle/>
          <a:p>
            <a:pPr lvl="0" algn="l" rtl="0">
              <a:lnSpc>
                <a:spcPct val="107000"/>
              </a:lnSpc>
              <a:spcAft>
                <a:spcPts val="800"/>
              </a:spcAft>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“We thought about building ourselves a park. My child is 3; we went to a park recently and he doesn’t know how to climb up to a high slide. He was simply not in a park because of COVID; we barely left home. He wasn’t in a park for half a year, so the kid isn’t ‘in shape.’ It took us a long time to get him used to climbing; he really didn’t know how to do it.” (Ramat Avraham)</a:t>
            </a:r>
          </a:p>
        </p:txBody>
      </p:sp>
      <p:pic>
        <p:nvPicPr>
          <p:cNvPr id="13" name="Picture 2" descr="Business team staff icon Royalty Free Vector Image">
            <a:extLst>
              <a:ext uri="{FF2B5EF4-FFF2-40B4-BE49-F238E27FC236}">
                <a16:creationId xmlns:a16="http://schemas.microsoft.com/office/drawing/2014/main" id="{17EDFFE5-BD66-78D4-FBDD-BC4FB5640B0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4147174" y="3016743"/>
            <a:ext cx="953185" cy="74325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D827CDF-ACAC-BCA7-DF81-4FA5AD1321DC}"/>
              </a:ext>
            </a:extLst>
          </p:cNvPr>
          <p:cNvSpPr txBox="1"/>
          <p:nvPr/>
        </p:nvSpPr>
        <p:spPr>
          <a:xfrm>
            <a:off x="5216697" y="4884199"/>
            <a:ext cx="6978926" cy="1572995"/>
          </a:xfrm>
          <a:prstGeom prst="rect">
            <a:avLst/>
          </a:prstGeom>
          <a:solidFill>
            <a:srgbClr val="9AB1B7"/>
          </a:solidFill>
        </p:spPr>
        <p:txBody>
          <a:bodyPr wrap="square" rtlCol="1">
            <a:spAutoFit/>
          </a:bodyPr>
          <a:lstStyle/>
          <a:p>
            <a:pPr algn="l" rtl="0">
              <a:lnSpc>
                <a:spcPts val="2000"/>
              </a:lnSpc>
            </a:pPr>
            <a:r>
              <a:rPr lang="en-US" sz="1100" dirty="0">
                <a:latin typeface="Segoe UI" panose="020B0502040204020203" pitchFamily="34" charset="0"/>
                <a:cs typeface="Segoe UI" panose="020B0502040204020203" pitchFamily="34" charset="0"/>
              </a:rPr>
              <a:t>An observation conducted in the </a:t>
            </a:r>
            <a:r>
              <a:rPr lang="en-US" sz="1100" b="1" dirty="0">
                <a:latin typeface="Segoe UI" panose="020B0502040204020203" pitchFamily="34" charset="0"/>
                <a:cs typeface="Segoe UI" panose="020B0502040204020203" pitchFamily="34" charset="0"/>
              </a:rPr>
              <a:t>Ramat Avraham</a:t>
            </a:r>
            <a:r>
              <a:rPr lang="en-US" sz="1100" dirty="0">
                <a:latin typeface="Segoe UI" panose="020B0502040204020203" pitchFamily="34" charset="0"/>
                <a:cs typeface="Segoe UI" panose="020B0502040204020203" pitchFamily="34" charset="0"/>
              </a:rPr>
              <a:t> </a:t>
            </a:r>
            <a:r>
              <a:rPr lang="en-US" sz="1100" b="1" dirty="0">
                <a:latin typeface="Segoe UI" panose="020B0502040204020203" pitchFamily="34" charset="0"/>
                <a:cs typeface="Segoe UI" panose="020B0502040204020203" pitchFamily="34" charset="0"/>
              </a:rPr>
              <a:t>neighborhood </a:t>
            </a:r>
            <a:r>
              <a:rPr lang="en-US" sz="1100" dirty="0">
                <a:latin typeface="Segoe UI" panose="020B0502040204020203" pitchFamily="34" charset="0"/>
                <a:cs typeface="Segoe UI" panose="020B0502040204020203" pitchFamily="34" charset="0"/>
              </a:rPr>
              <a:t>revealed there are several public spaces in the neighborhood, in addition to the Letters Park and the courtyard of the commercial center, that may have </a:t>
            </a:r>
            <a:r>
              <a:rPr lang="en-US" sz="1100" u="sng" dirty="0">
                <a:latin typeface="Segoe UI" panose="020B0502040204020203" pitchFamily="34" charset="0"/>
                <a:cs typeface="Segoe UI" panose="020B0502040204020203" pitchFamily="34" charset="0"/>
              </a:rPr>
              <a:t>potential for intervention </a:t>
            </a:r>
            <a:r>
              <a:rPr lang="en-US" sz="1100" dirty="0">
                <a:latin typeface="Segoe UI" panose="020B0502040204020203" pitchFamily="34" charset="0"/>
                <a:cs typeface="Segoe UI" panose="020B0502040204020203" pitchFamily="34" charset="0"/>
              </a:rPr>
              <a:t>/ can serve as temporary spaces for play and spending time:</a:t>
            </a:r>
          </a:p>
          <a:p>
            <a:pPr marL="342900" lvl="0" indent="-342900" algn="l" rtl="0">
              <a:lnSpc>
                <a:spcPct val="107000"/>
              </a:lnSpc>
              <a:spcAft>
                <a:spcPts val="0"/>
              </a:spcAft>
              <a:buFont typeface="Symbol" panose="05050102010706020507" pitchFamily="18" charset="2"/>
              <a:buChar char=""/>
            </a:pPr>
            <a:r>
              <a:rPr lang="en-US" sz="1100" dirty="0">
                <a:latin typeface="Segoe UI" panose="020B0502040204020203" pitchFamily="34" charset="0"/>
                <a:cs typeface="Segoe UI" panose="020B0502040204020203" pitchFamily="34" charset="0"/>
              </a:rPr>
              <a:t>The back road between the </a:t>
            </a:r>
            <a:r>
              <a:rPr lang="en-US" sz="1100" dirty="0" err="1">
                <a:latin typeface="Segoe UI" panose="020B0502040204020203" pitchFamily="34" charset="0"/>
                <a:cs typeface="Segoe UI" panose="020B0502040204020203" pitchFamily="34" charset="0"/>
              </a:rPr>
              <a:t>Nof</a:t>
            </a:r>
            <a:r>
              <a:rPr lang="en-US" sz="1100" dirty="0">
                <a:latin typeface="Segoe UI" panose="020B0502040204020203" pitchFamily="34" charset="0"/>
                <a:cs typeface="Segoe UI" panose="020B0502040204020203" pitchFamily="34" charset="0"/>
              </a:rPr>
              <a:t> </a:t>
            </a:r>
            <a:r>
              <a:rPr lang="en-US" sz="1100" dirty="0" err="1">
                <a:latin typeface="Segoe UI" panose="020B0502040204020203" pitchFamily="34" charset="0"/>
                <a:cs typeface="Segoe UI" panose="020B0502040204020203" pitchFamily="34" charset="0"/>
              </a:rPr>
              <a:t>Tzurim</a:t>
            </a:r>
            <a:r>
              <a:rPr lang="en-US" sz="1100" dirty="0">
                <a:latin typeface="Segoe UI" panose="020B0502040204020203" pitchFamily="34" charset="0"/>
                <a:cs typeface="Segoe UI" panose="020B0502040204020203" pitchFamily="34" charset="0"/>
              </a:rPr>
              <a:t> and the Ramat Hasidim buildings, which is adjacent to nature that is close to home (outdoor activities or guided nature walks).</a:t>
            </a:r>
          </a:p>
          <a:p>
            <a:pPr marL="342900" lvl="0" indent="-342900" algn="l" rtl="0">
              <a:lnSpc>
                <a:spcPct val="107000"/>
              </a:lnSpc>
              <a:spcAft>
                <a:spcPts val="0"/>
              </a:spcAft>
              <a:buFont typeface="Symbol" panose="05050102010706020507" pitchFamily="18" charset="2"/>
              <a:buChar char=""/>
            </a:pPr>
            <a:r>
              <a:rPr lang="en-US" sz="1100" dirty="0">
                <a:latin typeface="Segoe UI" panose="020B0502040204020203" pitchFamily="34" charset="0"/>
                <a:cs typeface="Segoe UI" panose="020B0502040204020203" pitchFamily="34" charset="0"/>
              </a:rPr>
              <a:t>The paths with seating adjacent to the stairway between Grossman and Edelstein streets.</a:t>
            </a:r>
          </a:p>
          <a:p>
            <a:pPr marL="342900" lvl="0" indent="-342900" algn="l" rtl="0">
              <a:lnSpc>
                <a:spcPct val="107000"/>
              </a:lnSpc>
              <a:spcAft>
                <a:spcPts val="0"/>
              </a:spcAft>
              <a:buFont typeface="Symbol" panose="05050102010706020507" pitchFamily="18" charset="2"/>
              <a:buChar char=""/>
            </a:pPr>
            <a:r>
              <a:rPr lang="en-US" sz="1100" dirty="0">
                <a:latin typeface="Segoe UI" panose="020B0502040204020203" pitchFamily="34" charset="0"/>
                <a:cs typeface="Segoe UI" panose="020B0502040204020203" pitchFamily="34" charset="0"/>
              </a:rPr>
              <a:t>The archaeological site on a Tel at the neighborhood’s entrance.</a:t>
            </a:r>
          </a:p>
        </p:txBody>
      </p:sp>
      <p:sp>
        <p:nvSpPr>
          <p:cNvPr id="16" name="תיבת טקסט 38">
            <a:extLst>
              <a:ext uri="{FF2B5EF4-FFF2-40B4-BE49-F238E27FC236}">
                <a16:creationId xmlns:a16="http://schemas.microsoft.com/office/drawing/2014/main" id="{F104AB70-7F8F-E4D4-54AD-3239DD0A7189}"/>
              </a:ext>
            </a:extLst>
          </p:cNvPr>
          <p:cNvSpPr txBox="1"/>
          <p:nvPr/>
        </p:nvSpPr>
        <p:spPr>
          <a:xfrm>
            <a:off x="88106" y="5120319"/>
            <a:ext cx="4975231" cy="1065869"/>
          </a:xfrm>
          <a:prstGeom prst="rect">
            <a:avLst/>
          </a:prstGeom>
          <a:noFill/>
        </p:spPr>
        <p:txBody>
          <a:bodyPr wrap="square">
            <a:spAutoFit/>
          </a:bodyPr>
          <a:lstStyle/>
          <a:p>
            <a:pPr lvl="0" algn="l" rtl="0">
              <a:lnSpc>
                <a:spcPct val="107000"/>
              </a:lnSpc>
              <a:spcAft>
                <a:spcPts val="800"/>
              </a:spcAft>
            </a:pPr>
            <a:r>
              <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“They talk about how 2 parks are now being built; we live at least a 15 minute walk away from the two planned parks. It’s irrelevant; if I need to walk with my kids half an hour, it simply won’t happen. It means driving by car again, and if we are already driving by car we will go to a [larger] park.” (Ramat Avraham)</a:t>
            </a:r>
          </a:p>
        </p:txBody>
      </p:sp>
      <p:sp>
        <p:nvSpPr>
          <p:cNvPr id="17" name="TextBox 39">
            <a:extLst>
              <a:ext uri="{FF2B5EF4-FFF2-40B4-BE49-F238E27FC236}">
                <a16:creationId xmlns:a16="http://schemas.microsoft.com/office/drawing/2014/main" id="{7BFAD21F-A0E3-66E6-03FC-61542460B941}"/>
              </a:ext>
            </a:extLst>
          </p:cNvPr>
          <p:cNvSpPr txBox="1"/>
          <p:nvPr/>
        </p:nvSpPr>
        <p:spPr>
          <a:xfrm>
            <a:off x="5215276" y="2790771"/>
            <a:ext cx="6978243" cy="1935273"/>
          </a:xfrm>
          <a:prstGeom prst="rect">
            <a:avLst/>
          </a:prstGeom>
          <a:solidFill>
            <a:srgbClr val="9AB1B7"/>
          </a:solidFill>
        </p:spPr>
        <p:txBody>
          <a:bodyPr wrap="square" rtlCol="1">
            <a:spAutoFit/>
          </a:bodyPr>
          <a:lstStyle/>
          <a:p>
            <a:pPr algn="l" rtl="0">
              <a:lnSpc>
                <a:spcPts val="2000"/>
              </a:lnSpc>
            </a:pPr>
            <a:r>
              <a:rPr lang="en-US" sz="1100" dirty="0">
                <a:latin typeface="Segoe UI" panose="020B0502040204020203" pitchFamily="34" charset="0"/>
                <a:cs typeface="Segoe UI" panose="020B0502040204020203" pitchFamily="34" charset="0"/>
              </a:rPr>
              <a:t>An observation conducted in the </a:t>
            </a:r>
            <a:r>
              <a:rPr lang="en-US" sz="1100" b="1" dirty="0">
                <a:latin typeface="Segoe UI" panose="020B0502040204020203" pitchFamily="34" charset="0"/>
                <a:cs typeface="Segoe UI" panose="020B0502040204020203" pitchFamily="34" charset="0"/>
              </a:rPr>
              <a:t>C1 neighborhood </a:t>
            </a:r>
            <a:r>
              <a:rPr lang="en-US" sz="1100" dirty="0">
                <a:latin typeface="Segoe UI" panose="020B0502040204020203" pitchFamily="34" charset="0"/>
                <a:cs typeface="Segoe UI" panose="020B0502040204020203" pitchFamily="34" charset="0"/>
              </a:rPr>
              <a:t>revealed there are several public spaces in the neighborhood, in addition to the Letters Park and the courtyard of the commercial center, that may have </a:t>
            </a:r>
            <a:r>
              <a:rPr lang="en-US" sz="1100" u="sng" dirty="0">
                <a:latin typeface="Segoe UI" panose="020B0502040204020203" pitchFamily="34" charset="0"/>
                <a:cs typeface="Segoe UI" panose="020B0502040204020203" pitchFamily="34" charset="0"/>
              </a:rPr>
              <a:t>potential for intervention</a:t>
            </a:r>
            <a:r>
              <a:rPr lang="en-US" sz="1100" dirty="0">
                <a:latin typeface="Segoe UI" panose="020B0502040204020203" pitchFamily="34" charset="0"/>
                <a:cs typeface="Segoe UI" panose="020B0502040204020203" pitchFamily="34" charset="0"/>
              </a:rPr>
              <a:t> / can serve as temporary spaces for play and spending time:</a:t>
            </a:r>
            <a:endParaRPr lang="he-IL" sz="1100" dirty="0">
              <a:latin typeface="Segoe UI" panose="020B0502040204020203" pitchFamily="34" charset="0"/>
              <a:cs typeface="Segoe UI" panose="020B0502040204020203" pitchFamily="34" charset="0"/>
            </a:endParaRPr>
          </a:p>
          <a:p>
            <a:pPr marL="342900" indent="-342900" algn="l" rtl="0">
              <a:lnSpc>
                <a:spcPct val="107000"/>
              </a:lnSpc>
              <a:buFont typeface="Symbol" panose="05050102010706020507" pitchFamily="18" charset="2"/>
              <a:buChar char=""/>
            </a:pPr>
            <a:r>
              <a:rPr lang="en-US" sz="1100" dirty="0">
                <a:latin typeface="Segoe UI" panose="020B0502040204020203" pitchFamily="34" charset="0"/>
                <a:cs typeface="Segoe UI" panose="020B0502040204020203" pitchFamily="34" charset="0"/>
              </a:rPr>
              <a:t>At the lower level of the pocket garden adjacent to </a:t>
            </a:r>
            <a:r>
              <a:rPr lang="en-US" sz="1100" dirty="0" err="1">
                <a:latin typeface="Segoe UI" panose="020B0502040204020203" pitchFamily="34" charset="0"/>
                <a:cs typeface="Segoe UI" panose="020B0502040204020203" pitchFamily="34" charset="0"/>
              </a:rPr>
              <a:t>Ahiya</a:t>
            </a:r>
            <a:r>
              <a:rPr lang="en-US" sz="1100" dirty="0">
                <a:latin typeface="Segoe UI" panose="020B0502040204020203" pitchFamily="34" charset="0"/>
                <a:cs typeface="Segoe UI" panose="020B0502040204020203" pitchFamily="34" charset="0"/>
              </a:rPr>
              <a:t> </a:t>
            </a:r>
            <a:r>
              <a:rPr lang="en-US" sz="1100" dirty="0" err="1">
                <a:latin typeface="Segoe UI" panose="020B0502040204020203" pitchFamily="34" charset="0"/>
                <a:cs typeface="Segoe UI" panose="020B0502040204020203" pitchFamily="34" charset="0"/>
              </a:rPr>
              <a:t>HaShiloni</a:t>
            </a:r>
            <a:r>
              <a:rPr lang="en-US" sz="1100" dirty="0">
                <a:latin typeface="Segoe UI" panose="020B0502040204020203" pitchFamily="34" charset="0"/>
                <a:cs typeface="Segoe UI" panose="020B0502040204020203" pitchFamily="34" charset="0"/>
              </a:rPr>
              <a:t> 16, there is a pleasant, fenced grass area with several benches and picnic tables.</a:t>
            </a:r>
          </a:p>
          <a:p>
            <a:pPr marL="342900" indent="-342900" algn="l" rtl="0">
              <a:lnSpc>
                <a:spcPct val="107000"/>
              </a:lnSpc>
              <a:buFont typeface="Symbol" panose="05050102010706020507" pitchFamily="18" charset="2"/>
              <a:buChar char=""/>
            </a:pPr>
            <a:r>
              <a:rPr lang="en-US" sz="1100" dirty="0">
                <a:latin typeface="Segoe UI" panose="020B0502040204020203" pitchFamily="34" charset="0"/>
                <a:cs typeface="Segoe UI" panose="020B0502040204020203" pitchFamily="34" charset="0"/>
              </a:rPr>
              <a:t>At the lower level of the playground on Elisha St, and in the alley facing Volunteer House—a dead end alley, the buildings’ parking lot, paved with integrated pavestones and well shaded and lit.</a:t>
            </a:r>
          </a:p>
          <a:p>
            <a:pPr marL="342900" indent="-342900" algn="l" rtl="0">
              <a:lnSpc>
                <a:spcPct val="107000"/>
              </a:lnSpc>
              <a:buFont typeface="Symbol" panose="05050102010706020507" pitchFamily="18" charset="2"/>
              <a:buChar char=""/>
            </a:pPr>
            <a:r>
              <a:rPr lang="en-US" sz="1100" dirty="0">
                <a:latin typeface="Segoe UI" panose="020B0502040204020203" pitchFamily="34" charset="0"/>
                <a:cs typeface="Segoe UI" panose="020B0502040204020203" pitchFamily="34" charset="0"/>
              </a:rPr>
              <a:t>Moshe </a:t>
            </a:r>
            <a:r>
              <a:rPr lang="en-US" sz="1100" dirty="0" err="1">
                <a:latin typeface="Segoe UI" panose="020B0502040204020203" pitchFamily="34" charset="0"/>
                <a:cs typeface="Segoe UI" panose="020B0502040204020203" pitchFamily="34" charset="0"/>
              </a:rPr>
              <a:t>Rabeinu</a:t>
            </a:r>
            <a:r>
              <a:rPr lang="en-US" sz="1100" dirty="0">
                <a:latin typeface="Segoe UI" panose="020B0502040204020203" pitchFamily="34" charset="0"/>
                <a:cs typeface="Segoe UI" panose="020B0502040204020203" pitchFamily="34" charset="0"/>
              </a:rPr>
              <a:t> St.—a dead end street leading to a medium-size playground. Because it is a dead end street, the children also play on the street and sidewalk adjacent to the park.</a:t>
            </a:r>
          </a:p>
        </p:txBody>
      </p:sp>
      <p:sp>
        <p:nvSpPr>
          <p:cNvPr id="19" name="TextBox 18">
            <a:extLst>
              <a:ext uri="{FF2B5EF4-FFF2-40B4-BE49-F238E27FC236}">
                <a16:creationId xmlns:a16="http://schemas.microsoft.com/office/drawing/2014/main" id="{6196251F-C360-0A70-CB74-DEDC2E1F0CE5}"/>
              </a:ext>
            </a:extLst>
          </p:cNvPr>
          <p:cNvSpPr txBox="1"/>
          <p:nvPr/>
        </p:nvSpPr>
        <p:spPr>
          <a:xfrm>
            <a:off x="-1" y="-586"/>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Establishing Areas for Spending Time and Playing Together</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99960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8D70880-13FF-C436-3005-6C9161F8E80E}"/>
              </a:ext>
            </a:extLst>
          </p:cNvPr>
          <p:cNvSpPr txBox="1"/>
          <p:nvPr/>
        </p:nvSpPr>
        <p:spPr>
          <a:xfrm>
            <a:off x="358219" y="349790"/>
            <a:ext cx="11272757" cy="2816477"/>
          </a:xfrm>
          <a:prstGeom prst="rect">
            <a:avLst/>
          </a:prstGeom>
          <a:noFill/>
          <a:ln>
            <a:noFill/>
          </a:ln>
        </p:spPr>
        <p:txBody>
          <a:bodyPr wrap="square" rtlCol="0">
            <a:spAutoFit/>
          </a:bodyPr>
          <a:lstStyle>
            <a:defPPr>
              <a:defRPr lang="he-IL"/>
            </a:defPPr>
            <a:lvl1pPr>
              <a:lnSpc>
                <a:spcPct val="150000"/>
              </a:lnSpc>
              <a:defRPr b="1">
                <a:solidFill>
                  <a:srgbClr val="36636F"/>
                </a:solidFill>
                <a:latin typeface="Segoe UI" panose="020B0502040204020203" pitchFamily="34" charset="0"/>
                <a:cs typeface="Segoe UI" panose="020B0502040204020203" pitchFamily="34" charset="0"/>
              </a:defRPr>
            </a:lvl1pPr>
          </a:lstStyle>
          <a:p>
            <a:pPr algn="l" rtl="0"/>
            <a:r>
              <a:rPr lang="he-IL" sz="2400" dirty="0">
                <a:solidFill>
                  <a:schemeClr val="tx1"/>
                </a:solidFill>
              </a:rPr>
              <a:t>95%</a:t>
            </a:r>
            <a:r>
              <a:rPr lang="he-IL" sz="2000" b="0" dirty="0">
                <a:solidFill>
                  <a:schemeClr val="tx1"/>
                </a:solidFill>
              </a:rPr>
              <a:t> </a:t>
            </a:r>
            <a:r>
              <a:rPr lang="en-US" sz="2000" b="0" dirty="0">
                <a:solidFill>
                  <a:schemeClr val="tx1"/>
                </a:solidFill>
              </a:rPr>
              <a:t> of children spend afternoons with their mothers</a:t>
            </a:r>
          </a:p>
          <a:p>
            <a:pPr algn="l" rtl="0"/>
            <a:r>
              <a:rPr lang="en-US" sz="1600" b="0" dirty="0">
                <a:solidFill>
                  <a:schemeClr val="tx1"/>
                </a:solidFill>
                <a:latin typeface="Segoe UI" panose="020B0502040204020203" pitchFamily="34" charset="0"/>
                <a:cs typeface="Segoe UI" panose="020B0502040204020203" pitchFamily="34" charset="0"/>
              </a:rPr>
              <a:t>Among parents who reported that their children spend afternoons only at home (n=28), the most prominent reason was the children’s young age and convenience.</a:t>
            </a:r>
          </a:p>
          <a:p>
            <a:pPr algn="l" rtl="0"/>
            <a:r>
              <a:rPr lang="en-US" sz="1600" dirty="0">
                <a:solidFill>
                  <a:schemeClr val="tx1"/>
                </a:solidFill>
              </a:rPr>
              <a:t>About half </a:t>
            </a:r>
            <a:r>
              <a:rPr lang="en-US" sz="1600" b="0" dirty="0">
                <a:solidFill>
                  <a:schemeClr val="tx1"/>
                </a:solidFill>
              </a:rPr>
              <a:t>of children spend time in some public space (park / street / construction site / parking space), while </a:t>
            </a:r>
            <a:r>
              <a:rPr lang="en-US" sz="1600" b="0" u="sng" dirty="0">
                <a:solidFill>
                  <a:schemeClr val="tx1"/>
                </a:solidFill>
              </a:rPr>
              <a:t>twice</a:t>
            </a:r>
            <a:r>
              <a:rPr lang="en-US" sz="1600" b="0" dirty="0">
                <a:solidFill>
                  <a:schemeClr val="tx1"/>
                </a:solidFill>
              </a:rPr>
              <a:t> as many children spend time in small parks close to home compared to children who spend time in large parks (61% vs. 28%).</a:t>
            </a:r>
          </a:p>
          <a:p>
            <a:pPr algn="l" rtl="0"/>
            <a:r>
              <a:rPr lang="en-US" sz="1600" dirty="0">
                <a:solidFill>
                  <a:schemeClr val="tx1"/>
                </a:solidFill>
              </a:rPr>
              <a:t>Only </a:t>
            </a:r>
            <a:r>
              <a:rPr lang="he-IL" sz="1600" dirty="0">
                <a:solidFill>
                  <a:schemeClr val="tx1"/>
                </a:solidFill>
              </a:rPr>
              <a:t>7%</a:t>
            </a:r>
            <a:r>
              <a:rPr lang="en-US" sz="1600" dirty="0">
                <a:solidFill>
                  <a:schemeClr val="tx1"/>
                </a:solidFill>
              </a:rPr>
              <a:t> </a:t>
            </a:r>
            <a:r>
              <a:rPr lang="en-US" sz="1600" b="0" dirty="0">
                <a:solidFill>
                  <a:schemeClr val="tx1"/>
                </a:solidFill>
              </a:rPr>
              <a:t>spend time in enrichment activities / afterschool programs, 39% of whom do so through private arrangements in the neighborhood.</a:t>
            </a:r>
          </a:p>
        </p:txBody>
      </p:sp>
      <p:sp>
        <p:nvSpPr>
          <p:cNvPr id="7" name="תיבת טקסט 2">
            <a:extLst>
              <a:ext uri="{FF2B5EF4-FFF2-40B4-BE49-F238E27FC236}">
                <a16:creationId xmlns:a16="http://schemas.microsoft.com/office/drawing/2014/main" id="{E542CFD0-6245-7F0C-0969-7AF518BD298F}"/>
              </a:ext>
            </a:extLst>
          </p:cNvPr>
          <p:cNvSpPr txBox="1"/>
          <p:nvPr/>
        </p:nvSpPr>
        <p:spPr>
          <a:xfrm>
            <a:off x="3091088" y="3047052"/>
            <a:ext cx="4992615" cy="369332"/>
          </a:xfrm>
          <a:prstGeom prst="rect">
            <a:avLst/>
          </a:prstGeom>
          <a:noFill/>
        </p:spPr>
        <p:txBody>
          <a:bodyPr wrap="square" rtlCol="1">
            <a:spAutoFit/>
          </a:bodyPr>
          <a:lstStyle/>
          <a:p>
            <a:r>
              <a:rPr lang="he-IL" b="1">
                <a:solidFill>
                  <a:schemeClr val="bg1">
                    <a:lumMod val="50000"/>
                  </a:schemeClr>
                </a:solidFill>
                <a:latin typeface="Segoe UI" panose="020B0502040204020203" pitchFamily="34" charset="0"/>
                <a:cs typeface="Segoe UI" panose="020B0502040204020203" pitchFamily="34" charset="0"/>
              </a:rPr>
              <a:t>מקומות בהם הילדים מבלים מחוץ למסגרות</a:t>
            </a:r>
          </a:p>
        </p:txBody>
      </p:sp>
      <p:graphicFrame>
        <p:nvGraphicFramePr>
          <p:cNvPr id="8" name="תרשים 18">
            <a:extLst>
              <a:ext uri="{FF2B5EF4-FFF2-40B4-BE49-F238E27FC236}">
                <a16:creationId xmlns:a16="http://schemas.microsoft.com/office/drawing/2014/main" id="{DA499059-EB28-BB2B-989A-4626C002C43A}"/>
              </a:ext>
            </a:extLst>
          </p:cNvPr>
          <p:cNvGraphicFramePr>
            <a:graphicFrameLocks/>
          </p:cNvGraphicFramePr>
          <p:nvPr>
            <p:extLst>
              <p:ext uri="{D42A27DB-BD31-4B8C-83A1-F6EECF244321}">
                <p14:modId xmlns:p14="http://schemas.microsoft.com/office/powerpoint/2010/main" val="3777610058"/>
              </p:ext>
            </p:extLst>
          </p:nvPr>
        </p:nvGraphicFramePr>
        <p:xfrm>
          <a:off x="-49617" y="3199635"/>
          <a:ext cx="11638434" cy="317582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A1B38E46-7AFA-9399-5826-07D8F15DE3CA}"/>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Establishing Areas for Spending Time and Playing Together</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230004174"/>
      </p:ext>
    </p:extLst>
  </p:cSld>
  <p:clrMapOvr>
    <a:masterClrMapping/>
  </p:clrMapOvr>
  <p:extLst>
    <p:ext uri="{6950BFC3-D8DA-4A85-94F7-54DA5524770B}">
      <p188:commentRel xmlns:p188="http://schemas.microsoft.com/office/powerpoint/2018/8/main" r:id="rId3"/>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59BC7E-F4DD-C04F-3ACB-B508DFA08B28}"/>
              </a:ext>
            </a:extLst>
          </p:cNvPr>
          <p:cNvSpPr txBox="1"/>
          <p:nvPr/>
        </p:nvSpPr>
        <p:spPr>
          <a:xfrm>
            <a:off x="-1" y="473351"/>
            <a:ext cx="12192000" cy="888898"/>
          </a:xfrm>
          <a:prstGeom prst="rect">
            <a:avLst/>
          </a:prstGeom>
          <a:solidFill>
            <a:srgbClr val="9AB1B7"/>
          </a:solidFill>
          <a:ln>
            <a:noFill/>
          </a:ln>
        </p:spPr>
        <p:txBody>
          <a:bodyPr wrap="square" rtlCol="0">
            <a:spAutoFit/>
          </a:bodyPr>
          <a:lstStyle/>
          <a:p>
            <a:pPr algn="l" rtl="0">
              <a:lnSpc>
                <a:spcPct val="150000"/>
              </a:lnSpc>
            </a:pPr>
            <a:r>
              <a:rPr lang="en-US" sz="1200" b="1" dirty="0">
                <a:solidFill>
                  <a:schemeClr val="bg1"/>
                </a:solidFill>
                <a:latin typeface="Segoe UI" panose="020B0502040204020203" pitchFamily="34" charset="0"/>
                <a:cs typeface="Segoe UI" panose="020B0502040204020203" pitchFamily="34" charset="0"/>
              </a:rPr>
              <a:t>According to parents, there is a lack of dedicated services for young children in the residential neighborhoods (activity groups, swimming pool, public library). Additionally, parents report difficulties in reaching family health centers due to their sparse distribution in the city, limited opening hours, and overloads in appointments, which even lead to delays in providing routine vaccinations for their children.</a:t>
            </a:r>
          </a:p>
        </p:txBody>
      </p:sp>
      <p:sp>
        <p:nvSpPr>
          <p:cNvPr id="6" name="Speech Bubble: Oval 5">
            <a:extLst>
              <a:ext uri="{FF2B5EF4-FFF2-40B4-BE49-F238E27FC236}">
                <a16:creationId xmlns:a16="http://schemas.microsoft.com/office/drawing/2014/main" id="{D5CE83E6-0A09-0AEA-7682-DF7BB9CF5B34}"/>
              </a:ext>
            </a:extLst>
          </p:cNvPr>
          <p:cNvSpPr/>
          <p:nvPr/>
        </p:nvSpPr>
        <p:spPr>
          <a:xfrm>
            <a:off x="134557" y="1486201"/>
            <a:ext cx="1818083" cy="1538604"/>
          </a:xfrm>
          <a:prstGeom prst="wedgeEllipseCallout">
            <a:avLst>
              <a:gd name="adj1" fmla="val 28129"/>
              <a:gd name="adj2" fmla="val -55808"/>
            </a:avLst>
          </a:prstGeom>
          <a:solidFill>
            <a:srgbClr val="D9D9D9"/>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AD00E1F-78BD-3D30-AE1C-7C23D8D46DA0}"/>
              </a:ext>
            </a:extLst>
          </p:cNvPr>
          <p:cNvSpPr txBox="1"/>
          <p:nvPr/>
        </p:nvSpPr>
        <p:spPr>
          <a:xfrm>
            <a:off x="5528529" y="1412716"/>
            <a:ext cx="6408323" cy="4556312"/>
          </a:xfrm>
          <a:prstGeom prst="rect">
            <a:avLst/>
          </a:prstGeom>
          <a:noFill/>
        </p:spPr>
        <p:txBody>
          <a:bodyPr wrap="square">
            <a:spAutoFit/>
          </a:bodyPr>
          <a:lstStyle/>
          <a:p>
            <a:pPr algn="l" rtl="0">
              <a:lnSpc>
                <a:spcPct val="150000"/>
              </a:lnSpc>
            </a:pPr>
            <a:r>
              <a:rPr lang="he-IL"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19%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children are in Economy Ministry supervised daycare centers. About half of respondents reported that the daycare centers are not walking distance from their homes.</a:t>
            </a:r>
            <a:endParaRPr lang="he-IL"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pPr>
            <a:r>
              <a:rPr lang="he-IL"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90%</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parents used family health center services in in the city, and almost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half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used child development services; only </a:t>
            </a:r>
            <a:r>
              <a:rPr lang="he-IL"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a:t>
            </a:r>
            <a:r>
              <a:rPr lang="he-IL"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of children did not participate in any service (because the parents were unaware of the services / did not need them).</a:t>
            </a:r>
            <a:b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en-US" sz="1300" dirty="0">
                <a:latin typeface="Segoe UI" panose="020B0502040204020203" pitchFamily="34" charset="0"/>
                <a:ea typeface="Tahoma" panose="020B0604030504040204" pitchFamily="34" charset="0"/>
                <a:cs typeface="Segoe UI" panose="020B0502040204020203" pitchFamily="34" charset="0"/>
              </a:rPr>
              <a:t>Note that </a:t>
            </a:r>
            <a:r>
              <a:rPr lang="he-IL" sz="1300" b="1" dirty="0">
                <a:latin typeface="Segoe UI" panose="020B0502040204020203" pitchFamily="34" charset="0"/>
                <a:ea typeface="Tahoma" panose="020B0604030504040204" pitchFamily="34" charset="0"/>
                <a:cs typeface="Segoe UI" panose="020B0502040204020203" pitchFamily="34" charset="0"/>
              </a:rPr>
              <a:t>13% </a:t>
            </a:r>
            <a:r>
              <a:rPr lang="en-US" sz="1300" dirty="0">
                <a:latin typeface="Segoe UI" panose="020B0502040204020203" pitchFamily="34" charset="0"/>
                <a:ea typeface="Tahoma" panose="020B0604030504040204" pitchFamily="34" charset="0"/>
                <a:cs typeface="Segoe UI" panose="020B0502040204020203" pitchFamily="34" charset="0"/>
              </a:rPr>
              <a:t>of Ramat Beit Shemesh C2 residents did not use any of these services.</a:t>
            </a:r>
            <a:endParaRPr lang="he-IL" sz="1300" dirty="0">
              <a:solidFill>
                <a:schemeClr val="accent5">
                  <a:lumMod val="50000"/>
                </a:schemeClr>
              </a:solidFill>
              <a:latin typeface="Segoe UI" panose="020B0502040204020203" pitchFamily="34" charset="0"/>
              <a:ea typeface="Tahoma" panose="020B0604030504040204" pitchFamily="34" charset="0"/>
              <a:cs typeface="Segoe UI" panose="020B0502040204020203" pitchFamily="34" charset="0"/>
            </a:endParaRPr>
          </a:p>
          <a:p>
            <a:pPr algn="l" rtl="0">
              <a:lnSpc>
                <a:spcPct val="150000"/>
              </a:lnSpc>
            </a:pP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More of the parents use consultation/guidance services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before birth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in private or communal frameworks (compared to those using HMO or family health center services).</a:t>
            </a:r>
            <a:b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After birth, </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more parents use consultation/guidance services from HMOs or family health centers (than private/communal services).</a:t>
            </a:r>
          </a:p>
          <a:p>
            <a:pPr algn="l" rtl="0">
              <a:lnSpc>
                <a:spcPct val="150000"/>
              </a:lnSpc>
            </a:pP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32%</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of parents did not use any of these services. This is primarily because they thought there was no need for them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59%</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or they did not know these services existed in Beit Shemesh (</a:t>
            </a:r>
            <a:r>
              <a:rPr lang="en-US" sz="13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35%</a:t>
            </a:r>
            <a:r>
              <a:rPr lang="en-US" sz="13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a:t>
            </a:r>
          </a:p>
        </p:txBody>
      </p:sp>
      <p:graphicFrame>
        <p:nvGraphicFramePr>
          <p:cNvPr id="9" name="תרשים 9">
            <a:extLst>
              <a:ext uri="{FF2B5EF4-FFF2-40B4-BE49-F238E27FC236}">
                <a16:creationId xmlns:a16="http://schemas.microsoft.com/office/drawing/2014/main" id="{EC41213A-6E97-0854-53F6-C457D2840EE6}"/>
              </a:ext>
            </a:extLst>
          </p:cNvPr>
          <p:cNvGraphicFramePr>
            <a:graphicFrameLocks/>
          </p:cNvGraphicFramePr>
          <p:nvPr>
            <p:extLst>
              <p:ext uri="{D42A27DB-BD31-4B8C-83A1-F6EECF244321}">
                <p14:modId xmlns:p14="http://schemas.microsoft.com/office/powerpoint/2010/main" val="3739302242"/>
              </p:ext>
            </p:extLst>
          </p:nvPr>
        </p:nvGraphicFramePr>
        <p:xfrm>
          <a:off x="14488" y="3285232"/>
          <a:ext cx="5540381" cy="29981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תרשים 10">
            <a:extLst>
              <a:ext uri="{FF2B5EF4-FFF2-40B4-BE49-F238E27FC236}">
                <a16:creationId xmlns:a16="http://schemas.microsoft.com/office/drawing/2014/main" id="{6B37C100-5C20-6DF2-79D5-D9C54EBFD07E}"/>
              </a:ext>
            </a:extLst>
          </p:cNvPr>
          <p:cNvGraphicFramePr>
            <a:graphicFrameLocks/>
          </p:cNvGraphicFramePr>
          <p:nvPr>
            <p:extLst>
              <p:ext uri="{D42A27DB-BD31-4B8C-83A1-F6EECF244321}">
                <p14:modId xmlns:p14="http://schemas.microsoft.com/office/powerpoint/2010/main" val="2871479221"/>
              </p:ext>
            </p:extLst>
          </p:nvPr>
        </p:nvGraphicFramePr>
        <p:xfrm>
          <a:off x="567557" y="1412716"/>
          <a:ext cx="4987312" cy="2745132"/>
        </p:xfrm>
        <a:graphic>
          <a:graphicData uri="http://schemas.openxmlformats.org/drawingml/2006/chart">
            <c:chart xmlns:c="http://schemas.openxmlformats.org/drawingml/2006/chart" xmlns:r="http://schemas.openxmlformats.org/officeDocument/2006/relationships" r:id="rId5"/>
          </a:graphicData>
        </a:graphic>
      </p:graphicFrame>
      <p:sp>
        <p:nvSpPr>
          <p:cNvPr id="11" name="תיבת טקסט 12">
            <a:extLst>
              <a:ext uri="{FF2B5EF4-FFF2-40B4-BE49-F238E27FC236}">
                <a16:creationId xmlns:a16="http://schemas.microsoft.com/office/drawing/2014/main" id="{8BE5A832-72B9-CE0F-34AC-0E1CC99FFF64}"/>
              </a:ext>
            </a:extLst>
          </p:cNvPr>
          <p:cNvSpPr txBox="1"/>
          <p:nvPr/>
        </p:nvSpPr>
        <p:spPr>
          <a:xfrm>
            <a:off x="272169" y="1743895"/>
            <a:ext cx="1566116" cy="1200329"/>
          </a:xfrm>
          <a:prstGeom prst="rect">
            <a:avLst/>
          </a:prstGeom>
          <a:noFill/>
        </p:spPr>
        <p:txBody>
          <a:bodyPr wrap="square">
            <a:spAutoFit/>
          </a:bodyPr>
          <a:lstStyle/>
          <a:p>
            <a:pPr algn="ctr" rtl="1" fontAlgn="base"/>
            <a:r>
              <a:rPr lang="en-US" sz="9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“I didn’t do all the vaccines. There are no morning appointments. Their morning starts at 9:00. The nurses arrive late. And then if the child gets a fever there is an appointment only in half a year.”</a:t>
            </a:r>
          </a:p>
        </p:txBody>
      </p:sp>
      <p:sp>
        <p:nvSpPr>
          <p:cNvPr id="12" name="TextBox 11">
            <a:extLst>
              <a:ext uri="{FF2B5EF4-FFF2-40B4-BE49-F238E27FC236}">
                <a16:creationId xmlns:a16="http://schemas.microsoft.com/office/drawing/2014/main" id="{B797832D-43B0-1F8A-B8F1-FB59E95A58BD}"/>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strike="sngStrike"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Accompanying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Supportive</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Content to Promote Parental Welfare</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60689254"/>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07B2AA-E9FD-BF29-F8EA-A531BF8D07F6}"/>
              </a:ext>
            </a:extLst>
          </p:cNvPr>
          <p:cNvSpPr/>
          <p:nvPr/>
        </p:nvSpPr>
        <p:spPr>
          <a:xfrm>
            <a:off x="6105446" y="4080034"/>
            <a:ext cx="6074620" cy="237747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latin typeface="Segoe UI" panose="020B0502040204020203" pitchFamily="34" charset="0"/>
              <a:cs typeface="Segoe UI" panose="020B0502040204020203" pitchFamily="34" charset="0"/>
            </a:endParaRPr>
          </a:p>
        </p:txBody>
      </p:sp>
      <p:pic>
        <p:nvPicPr>
          <p:cNvPr id="6" name="Picture 2" descr="Business team staff icon Royalty Free Vector Image">
            <a:extLst>
              <a:ext uri="{FF2B5EF4-FFF2-40B4-BE49-F238E27FC236}">
                <a16:creationId xmlns:a16="http://schemas.microsoft.com/office/drawing/2014/main" id="{F277DE39-FBD3-6602-5E49-7AB69BAA0783}"/>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151298" y="4100841"/>
            <a:ext cx="667486" cy="3973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88253C-8BA7-0C2C-AE74-0EEB1E52076B}"/>
              </a:ext>
            </a:extLst>
          </p:cNvPr>
          <p:cNvSpPr txBox="1"/>
          <p:nvPr/>
        </p:nvSpPr>
        <p:spPr>
          <a:xfrm>
            <a:off x="6129069" y="5836712"/>
            <a:ext cx="5720459" cy="461665"/>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"אצלנו אין פרסום על השירותים של העירייה, אני באופן אישי חשוף למדיה ושומע על הדברים. הילדים שלי רשומים לחוגים ברמה א' וזה כמו "בייביסיטר"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(קבוצת מיקוד אבות)</a:t>
            </a:r>
            <a:endPar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C051B2AD-358C-EAFD-C9BD-59A69369739C}"/>
              </a:ext>
            </a:extLst>
          </p:cNvPr>
          <p:cNvSpPr txBox="1"/>
          <p:nvPr/>
        </p:nvSpPr>
        <p:spPr>
          <a:xfrm>
            <a:off x="6314960" y="4471849"/>
            <a:ext cx="5685166" cy="646331"/>
          </a:xfrm>
          <a:prstGeom prst="rect">
            <a:avLst/>
          </a:prstGeom>
          <a:noFill/>
        </p:spPr>
        <p:txBody>
          <a:bodyPr wrap="square">
            <a:spAutoFit/>
          </a:bodyPr>
          <a:lstStyle/>
          <a:p>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"זה לא משהו ממוסד מהעירייה, זו לא איזו תוכנית, זה אנשים פרטיים שפותחים חוגים. גם בתוך הצהרונים של בית הספר יש לנו חוגים. זה לא מקצועני אלא חובבני. זה נחמד אבל זה לא בקטע של העשרה אמיתית לילד"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רמת אברהם) </a:t>
            </a:r>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0" name="תיבת טקסט 25">
            <a:extLst>
              <a:ext uri="{FF2B5EF4-FFF2-40B4-BE49-F238E27FC236}">
                <a16:creationId xmlns:a16="http://schemas.microsoft.com/office/drawing/2014/main" id="{7CFDC46D-58A2-6CB3-7409-734C44304243}"/>
              </a:ext>
            </a:extLst>
          </p:cNvPr>
          <p:cNvSpPr txBox="1"/>
          <p:nvPr/>
        </p:nvSpPr>
        <p:spPr>
          <a:xfrm>
            <a:off x="6121456" y="5181053"/>
            <a:ext cx="5906316" cy="275396"/>
          </a:xfrm>
          <a:prstGeom prst="rect">
            <a:avLst/>
          </a:prstGeom>
          <a:noFill/>
        </p:spPr>
        <p:txBody>
          <a:bodyPr wrap="square">
            <a:spAutoFit/>
          </a:bodyPr>
          <a:lstStyle/>
          <a:p>
            <a:pPr lvl="0" algn="r" rtl="1">
              <a:lnSpc>
                <a:spcPct val="107000"/>
              </a:lnSpc>
              <a:spcAft>
                <a:spcPts val="8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"יש רק דברים פרטיים. אפשר לשלם פרטי לעיסוי תינוקות וזו הוצאה" </a:t>
            </a:r>
            <a:r>
              <a:rPr lang="he-IL" sz="10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רמת אברהם)</a:t>
            </a:r>
            <a:endParaRPr lang="en-US"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p:txBody>
      </p:sp>
      <p:sp>
        <p:nvSpPr>
          <p:cNvPr id="11" name="תיבת טקסט 2">
            <a:extLst>
              <a:ext uri="{FF2B5EF4-FFF2-40B4-BE49-F238E27FC236}">
                <a16:creationId xmlns:a16="http://schemas.microsoft.com/office/drawing/2014/main" id="{1963289A-84A9-A4EE-0383-E89DE012AF19}"/>
              </a:ext>
            </a:extLst>
          </p:cNvPr>
          <p:cNvSpPr txBox="1"/>
          <p:nvPr/>
        </p:nvSpPr>
        <p:spPr>
          <a:xfrm>
            <a:off x="6151298" y="882462"/>
            <a:ext cx="5937315" cy="2683683"/>
          </a:xfrm>
          <a:prstGeom prst="rect">
            <a:avLst/>
          </a:prstGeom>
          <a:noFill/>
        </p:spPr>
        <p:txBody>
          <a:bodyPr wrap="square" rtlCol="1">
            <a:spAutoFit/>
          </a:bodyPr>
          <a:lstStyle/>
          <a:p>
            <a:pPr marL="285750" indent="-285750">
              <a:lnSpc>
                <a:spcPct val="150000"/>
              </a:lnSpc>
              <a:buFont typeface="Wingdings" panose="05000000000000000000" pitchFamily="2" charset="2"/>
              <a:buChar char="§"/>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רק </a:t>
            </a: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18%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מהתושבים מרוצים מתפקוד העירייה בדאגה לצורכי הגיל הרך.</a:t>
            </a:r>
          </a:p>
          <a:p>
            <a:pPr marL="285750" indent="-285750">
              <a:lnSpc>
                <a:spcPct val="150000"/>
              </a:lnSpc>
              <a:buFont typeface="Wingdings" panose="05000000000000000000" pitchFamily="2" charset="2"/>
              <a:buChar char="§"/>
            </a:pP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20%</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דיווחו שהעירייה משתדלת לפתור בעיות הקשורות לתשתיות במרחב הציבורי בעקבות פניות תושבים.</a:t>
            </a:r>
          </a:p>
          <a:p>
            <a:pPr marL="285750" indent="-285750">
              <a:lnSpc>
                <a:spcPct val="150000"/>
              </a:lnSpc>
              <a:buFont typeface="Wingdings" panose="05000000000000000000" pitchFamily="2" charset="2"/>
              <a:buChar char="§"/>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30%</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מהתושבים מקבלים מידע על המתרחש בעיר ועל פעולות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העירייה עבור הגיל הרך מהעיתונות המקומית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58%</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מתושבי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ג'2</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18%</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מקבלים מידע משילוט/ מודעות/ פליירים, </a:t>
            </a:r>
            <a:br>
              <a:rPr lang="en-US"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b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ו- </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14%</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דיווחו כי הם לא מקבלים כלל מידע מהעירייה בנושא.</a:t>
            </a:r>
          </a:p>
        </p:txBody>
      </p:sp>
      <p:graphicFrame>
        <p:nvGraphicFramePr>
          <p:cNvPr id="12" name="תרשים 17">
            <a:extLst>
              <a:ext uri="{FF2B5EF4-FFF2-40B4-BE49-F238E27FC236}">
                <a16:creationId xmlns:a16="http://schemas.microsoft.com/office/drawing/2014/main" id="{3CF0668F-AA19-614A-7377-D820B0C8C79F}"/>
              </a:ext>
            </a:extLst>
          </p:cNvPr>
          <p:cNvGraphicFramePr>
            <a:graphicFrameLocks/>
          </p:cNvGraphicFramePr>
          <p:nvPr>
            <p:extLst>
              <p:ext uri="{D42A27DB-BD31-4B8C-83A1-F6EECF244321}">
                <p14:modId xmlns:p14="http://schemas.microsoft.com/office/powerpoint/2010/main" val="2788563621"/>
              </p:ext>
            </p:extLst>
          </p:nvPr>
        </p:nvGraphicFramePr>
        <p:xfrm>
          <a:off x="77371" y="576202"/>
          <a:ext cx="6074620" cy="30948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3" name="תרשים 26">
            <a:extLst>
              <a:ext uri="{FF2B5EF4-FFF2-40B4-BE49-F238E27FC236}">
                <a16:creationId xmlns:a16="http://schemas.microsoft.com/office/drawing/2014/main" id="{8DF93521-2E8E-9C65-9B91-B102D4D6CC73}"/>
              </a:ext>
            </a:extLst>
          </p:cNvPr>
          <p:cNvGraphicFramePr>
            <a:graphicFrameLocks/>
          </p:cNvGraphicFramePr>
          <p:nvPr>
            <p:extLst>
              <p:ext uri="{D42A27DB-BD31-4B8C-83A1-F6EECF244321}">
                <p14:modId xmlns:p14="http://schemas.microsoft.com/office/powerpoint/2010/main" val="1970913198"/>
              </p:ext>
            </p:extLst>
          </p:nvPr>
        </p:nvGraphicFramePr>
        <p:xfrm>
          <a:off x="212737" y="3589259"/>
          <a:ext cx="5922283" cy="2772123"/>
        </p:xfrm>
        <a:graphic>
          <a:graphicData uri="http://schemas.openxmlformats.org/drawingml/2006/chart">
            <c:chart xmlns:c="http://schemas.openxmlformats.org/drawingml/2006/chart" xmlns:r="http://schemas.openxmlformats.org/officeDocument/2006/relationships" r:id="rId5"/>
          </a:graphicData>
        </a:graphic>
      </p:graphicFrame>
      <p:sp>
        <p:nvSpPr>
          <p:cNvPr id="14" name="Speech Bubble: Rectangle 13">
            <a:extLst>
              <a:ext uri="{FF2B5EF4-FFF2-40B4-BE49-F238E27FC236}">
                <a16:creationId xmlns:a16="http://schemas.microsoft.com/office/drawing/2014/main" id="{BA1E4418-5421-F787-64BD-86757BF50930}"/>
              </a:ext>
            </a:extLst>
          </p:cNvPr>
          <p:cNvSpPr/>
          <p:nvPr/>
        </p:nvSpPr>
        <p:spPr>
          <a:xfrm>
            <a:off x="4876801" y="1473041"/>
            <a:ext cx="1143000" cy="452605"/>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31% בקרב הורים לבני 4-6</a:t>
            </a:r>
          </a:p>
        </p:txBody>
      </p:sp>
      <p:sp>
        <p:nvSpPr>
          <p:cNvPr id="15" name="Speech Bubble: Rectangle 14">
            <a:extLst>
              <a:ext uri="{FF2B5EF4-FFF2-40B4-BE49-F238E27FC236}">
                <a16:creationId xmlns:a16="http://schemas.microsoft.com/office/drawing/2014/main" id="{8DB76EE0-5BBE-2479-7E78-9F31F0854664}"/>
              </a:ext>
            </a:extLst>
          </p:cNvPr>
          <p:cNvSpPr/>
          <p:nvPr/>
        </p:nvSpPr>
        <p:spPr>
          <a:xfrm>
            <a:off x="3419475" y="1245716"/>
            <a:ext cx="1343024"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32%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29%  בקרב הורים מגיל לידה עד3</a:t>
            </a:r>
          </a:p>
        </p:txBody>
      </p:sp>
      <p:sp>
        <p:nvSpPr>
          <p:cNvPr id="16" name="Speech Bubble: Rectangle 15">
            <a:extLst>
              <a:ext uri="{FF2B5EF4-FFF2-40B4-BE49-F238E27FC236}">
                <a16:creationId xmlns:a16="http://schemas.microsoft.com/office/drawing/2014/main" id="{443370A3-BDB4-0494-224B-DB0FB8E1D6CE}"/>
              </a:ext>
            </a:extLst>
          </p:cNvPr>
          <p:cNvSpPr/>
          <p:nvPr/>
        </p:nvSpPr>
        <p:spPr>
          <a:xfrm>
            <a:off x="319341" y="1803096"/>
            <a:ext cx="1343024" cy="317946"/>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14% בקרב נשים</a:t>
            </a:r>
          </a:p>
        </p:txBody>
      </p:sp>
      <p:sp>
        <p:nvSpPr>
          <p:cNvPr id="17" name="Speech Bubble: Rectangle 16">
            <a:extLst>
              <a:ext uri="{FF2B5EF4-FFF2-40B4-BE49-F238E27FC236}">
                <a16:creationId xmlns:a16="http://schemas.microsoft.com/office/drawing/2014/main" id="{998FA018-F81C-0E9A-6267-2EB79BA21EF0}"/>
              </a:ext>
            </a:extLst>
          </p:cNvPr>
          <p:cNvSpPr/>
          <p:nvPr/>
        </p:nvSpPr>
        <p:spPr>
          <a:xfrm>
            <a:off x="1776667" y="1245716"/>
            <a:ext cx="1430610"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24%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21% בקרב הורים מגיל לידה עד שנה</a:t>
            </a:r>
          </a:p>
        </p:txBody>
      </p:sp>
      <p:sp>
        <p:nvSpPr>
          <p:cNvPr id="18" name="Speech Bubble: Rectangle 17">
            <a:extLst>
              <a:ext uri="{FF2B5EF4-FFF2-40B4-BE49-F238E27FC236}">
                <a16:creationId xmlns:a16="http://schemas.microsoft.com/office/drawing/2014/main" id="{639648F9-98EB-FAAE-C450-8EEC56D6FE01}"/>
              </a:ext>
            </a:extLst>
          </p:cNvPr>
          <p:cNvSpPr/>
          <p:nvPr/>
        </p:nvSpPr>
        <p:spPr>
          <a:xfrm>
            <a:off x="3609168" y="4217235"/>
            <a:ext cx="1267633"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42%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 בקרב הורים לבני 4-6</a:t>
            </a:r>
          </a:p>
        </p:txBody>
      </p:sp>
      <p:sp>
        <p:nvSpPr>
          <p:cNvPr id="19" name="Speech Bubble: Rectangle 18">
            <a:extLst>
              <a:ext uri="{FF2B5EF4-FFF2-40B4-BE49-F238E27FC236}">
                <a16:creationId xmlns:a16="http://schemas.microsoft.com/office/drawing/2014/main" id="{C6955BFE-196D-CE42-1959-8748BDEC4908}"/>
              </a:ext>
            </a:extLst>
          </p:cNvPr>
          <p:cNvSpPr/>
          <p:nvPr/>
        </p:nvSpPr>
        <p:spPr>
          <a:xfrm>
            <a:off x="2168241" y="4221336"/>
            <a:ext cx="1267633"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35%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46% בקרב תושבי רמה ג'2</a:t>
            </a:r>
          </a:p>
        </p:txBody>
      </p:sp>
      <p:sp>
        <p:nvSpPr>
          <p:cNvPr id="20" name="Speech Bubble: Rectangle 19">
            <a:extLst>
              <a:ext uri="{FF2B5EF4-FFF2-40B4-BE49-F238E27FC236}">
                <a16:creationId xmlns:a16="http://schemas.microsoft.com/office/drawing/2014/main" id="{4B0D56F2-0577-5956-4C6B-112448C0709F}"/>
              </a:ext>
            </a:extLst>
          </p:cNvPr>
          <p:cNvSpPr/>
          <p:nvPr/>
        </p:nvSpPr>
        <p:spPr>
          <a:xfrm>
            <a:off x="208095" y="4354785"/>
            <a:ext cx="1344817" cy="688829"/>
          </a:xfrm>
          <a:prstGeom prst="wedgeRectCallout">
            <a:avLst>
              <a:gd name="adj1" fmla="val 22757"/>
              <a:gd name="adj2" fmla="val 61395"/>
            </a:avLst>
          </a:prstGeom>
          <a:noFill/>
          <a:ln>
            <a:solidFill>
              <a:srgbClr val="3663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25% בקרב נשים</a:t>
            </a:r>
          </a:p>
          <a:p>
            <a:pPr algn="ct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29% בקרב תושבי רמה ג'2</a:t>
            </a:r>
          </a:p>
        </p:txBody>
      </p:sp>
      <p:pic>
        <p:nvPicPr>
          <p:cNvPr id="21" name="תמונה 4">
            <a:extLst>
              <a:ext uri="{FF2B5EF4-FFF2-40B4-BE49-F238E27FC236}">
                <a16:creationId xmlns:a16="http://schemas.microsoft.com/office/drawing/2014/main" id="{81515564-62BC-3576-F392-EF56D24D41B8}"/>
              </a:ext>
            </a:extLst>
          </p:cNvPr>
          <p:cNvPicPr>
            <a:picLocks noChangeAspect="1"/>
          </p:cNvPicPr>
          <p:nvPr/>
        </p:nvPicPr>
        <p:blipFill>
          <a:blip r:embed="rId6"/>
          <a:stretch>
            <a:fillRect/>
          </a:stretch>
        </p:blipFill>
        <p:spPr>
          <a:xfrm>
            <a:off x="11415532" y="5509995"/>
            <a:ext cx="584594" cy="393209"/>
          </a:xfrm>
          <a:prstGeom prst="rect">
            <a:avLst/>
          </a:prstGeom>
        </p:spPr>
      </p:pic>
      <p:sp>
        <p:nvSpPr>
          <p:cNvPr id="22" name="TextBox 21">
            <a:extLst>
              <a:ext uri="{FF2B5EF4-FFF2-40B4-BE49-F238E27FC236}">
                <a16:creationId xmlns:a16="http://schemas.microsoft.com/office/drawing/2014/main" id="{B69C7FF7-7186-D924-9D50-42A39B480281}"/>
              </a:ext>
            </a:extLst>
          </p:cNvPr>
          <p:cNvSpPr txBox="1"/>
          <p:nvPr/>
        </p:nvSpPr>
        <p:spPr>
          <a:xfrm>
            <a:off x="-1" y="-586"/>
            <a:ext cx="12192000" cy="461665"/>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Findings</a:t>
            </a:r>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b="1" strike="sngStrike"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Accompanying</a:t>
            </a: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b="1" dirty="0">
                <a:solidFill>
                  <a:srgbClr val="FF0000"/>
                </a:solidFill>
                <a:highlight>
                  <a:srgbClr val="FFFF00"/>
                </a:highlight>
                <a:latin typeface="Tahoma" panose="020B0604030504040204" pitchFamily="34" charset="0"/>
                <a:ea typeface="Tahoma" panose="020B0604030504040204" pitchFamily="34" charset="0"/>
                <a:cs typeface="Tahoma" panose="020B0604030504040204" pitchFamily="34" charset="0"/>
              </a:rPr>
              <a:t>Supportive</a:t>
            </a:r>
            <a:r>
              <a:rPr lang="en-US" b="1" dirty="0">
                <a:solidFill>
                  <a:schemeClr val="bg1"/>
                </a:solidFill>
                <a:latin typeface="Tahoma" panose="020B0604030504040204" pitchFamily="34" charset="0"/>
                <a:ea typeface="Tahoma" panose="020B0604030504040204" pitchFamily="34" charset="0"/>
                <a:cs typeface="Tahoma" panose="020B0604030504040204" pitchFamily="34" charset="0"/>
              </a:rPr>
              <a:t> Content to Promote Parental Welfare</a:t>
            </a:r>
            <a:endParaRPr lang="he-IL"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135993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3">
            <a:extLst>
              <a:ext uri="{FF2B5EF4-FFF2-40B4-BE49-F238E27FC236}">
                <a16:creationId xmlns:a16="http://schemas.microsoft.com/office/drawing/2014/main" id="{7905D557-1E5D-0722-E6C1-D25F4DA54C63}"/>
              </a:ext>
            </a:extLst>
          </p:cNvPr>
          <p:cNvPicPr>
            <a:picLocks noChangeAspect="1"/>
          </p:cNvPicPr>
          <p:nvPr/>
        </p:nvPicPr>
        <p:blipFill>
          <a:blip r:embed="rId2"/>
          <a:stretch>
            <a:fillRect/>
          </a:stretch>
        </p:blipFill>
        <p:spPr>
          <a:xfrm>
            <a:off x="1" y="4487159"/>
            <a:ext cx="12191998" cy="1961067"/>
          </a:xfrm>
          <a:prstGeom prst="rect">
            <a:avLst/>
          </a:prstGeom>
        </p:spPr>
      </p:pic>
      <p:sp>
        <p:nvSpPr>
          <p:cNvPr id="6" name="TextBox 5">
            <a:extLst>
              <a:ext uri="{FF2B5EF4-FFF2-40B4-BE49-F238E27FC236}">
                <a16:creationId xmlns:a16="http://schemas.microsoft.com/office/drawing/2014/main" id="{2E0078E3-EED5-737C-2A1B-CC0337F3F218}"/>
              </a:ext>
            </a:extLst>
          </p:cNvPr>
          <p:cNvSpPr txBox="1"/>
          <p:nvPr/>
        </p:nvSpPr>
        <p:spPr>
          <a:xfrm>
            <a:off x="4430598" y="4801830"/>
            <a:ext cx="7182682" cy="1549078"/>
          </a:xfrm>
          <a:prstGeom prst="rect">
            <a:avLst/>
          </a:prstGeom>
          <a:noFill/>
        </p:spPr>
        <p:txBody>
          <a:bodyPr wrap="square" lIns="91440" tIns="45720" rIns="91440" bIns="45720" anchor="t">
            <a:spAutoFit/>
          </a:bodyPr>
          <a:lstStyle/>
          <a:p>
            <a:pPr>
              <a:lnSpc>
                <a:spcPct val="107000"/>
              </a:lnSpc>
              <a:spcAft>
                <a:spcPts val="600"/>
              </a:spcAft>
            </a:pPr>
            <a:r>
              <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רמת אברהם</a:t>
            </a:r>
          </a:p>
          <a:p>
            <a:pPr>
              <a:lnSpc>
                <a:spcPct val="107000"/>
              </a:lnSpc>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"לא חשבתי שיהיה כ"כ נחמד עם השכנות, אנשים מאוד נעימים, כולם אכפתיים אחד כלפי השני. בליל שבת אנחנו יורדות לכיכר מרכזית, שביום חול אי אפשר לשבת בה, זה מקום המפגש, יש שם דשא סינטטי". </a:t>
            </a:r>
          </a:p>
          <a:p>
            <a:pPr>
              <a:lnSpc>
                <a:spcPct val="107000"/>
              </a:lnSpc>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"השכנים והשכנות הם כמו אחים ואחיות" </a:t>
            </a:r>
          </a:p>
          <a:p>
            <a:pPr>
              <a:lnSpc>
                <a:spcPct val="107000"/>
              </a:lnSpc>
            </a:pPr>
            <a:endParaRPr lang="he-IL" sz="7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a:lnSpc>
                <a:spcPct val="107000"/>
              </a:lnSpc>
              <a:spcAft>
                <a:spcPts val="600"/>
              </a:spcAft>
            </a:pPr>
            <a:r>
              <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אימהות ג'1</a:t>
            </a:r>
          </a:p>
          <a:p>
            <a:pPr>
              <a:lnSpc>
                <a:spcPct val="107000"/>
              </a:lnSpc>
            </a:pPr>
            <a:r>
              <a:rPr lang="he-IL" sz="1200" dirty="0">
                <a:solidFill>
                  <a:schemeClr val="tx1">
                    <a:lumMod val="75000"/>
                    <a:lumOff val="25000"/>
                  </a:schemeClr>
                </a:solidFill>
                <a:latin typeface="Segoe UI"/>
                <a:ea typeface="Tahoma"/>
                <a:cs typeface="Segoe UI"/>
              </a:rPr>
              <a:t>"יש לי את השכנות, אבל זה פחות עזרה, כי זה קושי לשמור על הילדים. כל אחד יש לו את שלו והוא עסוק נורא"</a:t>
            </a:r>
          </a:p>
        </p:txBody>
      </p:sp>
      <p:sp>
        <p:nvSpPr>
          <p:cNvPr id="7" name="TextBox 6">
            <a:extLst>
              <a:ext uri="{FF2B5EF4-FFF2-40B4-BE49-F238E27FC236}">
                <a16:creationId xmlns:a16="http://schemas.microsoft.com/office/drawing/2014/main" id="{63F39D29-28CB-1AAC-05BB-901450BAA653}"/>
              </a:ext>
            </a:extLst>
          </p:cNvPr>
          <p:cNvSpPr txBox="1"/>
          <p:nvPr/>
        </p:nvSpPr>
        <p:spPr>
          <a:xfrm>
            <a:off x="0" y="3066332"/>
            <a:ext cx="12191999" cy="1421799"/>
          </a:xfrm>
          <a:prstGeom prst="rect">
            <a:avLst/>
          </a:prstGeom>
          <a:solidFill>
            <a:srgbClr val="9AB1B7"/>
          </a:solidFill>
          <a:ln>
            <a:noFill/>
          </a:ln>
        </p:spPr>
        <p:txBody>
          <a:bodyPr wrap="square" rtlCol="0">
            <a:spAutoFit/>
          </a:bodyPr>
          <a:lstStyle/>
          <a:p>
            <a:pPr marL="182880">
              <a:lnSpc>
                <a:spcPct val="150000"/>
              </a:lnSpc>
              <a:spcAft>
                <a:spcPts val="600"/>
              </a:spcAft>
            </a:pPr>
            <a:r>
              <a:rPr lang="he-IL" sz="1400" b="1" dirty="0">
                <a:solidFill>
                  <a:schemeClr val="bg1"/>
                </a:solidFill>
                <a:latin typeface="Segoe UI" panose="020B0502040204020203" pitchFamily="34" charset="0"/>
                <a:cs typeface="Segoe UI" panose="020B0502040204020203" pitchFamily="34" charset="0"/>
              </a:rPr>
              <a:t>ההבדלים בין תושבי שכונות ג'1 לרמת אברהם, באו לידי ביטוי גם בדברי משתתפי קבוצות המיקוד ובשיחות עם תושבים בעת התצפיות. </a:t>
            </a:r>
            <a:br>
              <a:rPr lang="en-US" sz="1400" b="1" dirty="0">
                <a:solidFill>
                  <a:schemeClr val="bg1"/>
                </a:solidFill>
                <a:latin typeface="Segoe UI" panose="020B0502040204020203" pitchFamily="34" charset="0"/>
                <a:cs typeface="Segoe UI" panose="020B0502040204020203" pitchFamily="34" charset="0"/>
              </a:rPr>
            </a:br>
            <a:r>
              <a:rPr lang="he-IL" sz="1400" b="1" dirty="0">
                <a:solidFill>
                  <a:schemeClr val="bg1"/>
                </a:solidFill>
                <a:latin typeface="Segoe UI" panose="020B0502040204020203" pitchFamily="34" charset="0"/>
                <a:cs typeface="Segoe UI" panose="020B0502040204020203" pitchFamily="34" charset="0"/>
              </a:rPr>
              <a:t>האמהות המתגוררות בשכונת רמת אברהם סיפרו על מפגשים בערבי שבת, ערבים חברתיים מאורגנים ומפגשים בחניות הבניינים. לעומתן, רק חלק מהאמהות משכונה ג'1 סיפרו על תחושה של קהילתיות. אצל האבות (משתי השכונות) ניכרה הסכמה כי קיים קשר מינימלי בלבד בין השכנים. </a:t>
            </a:r>
          </a:p>
          <a:p>
            <a:pPr marL="182880">
              <a:lnSpc>
                <a:spcPct val="150000"/>
              </a:lnSpc>
              <a:spcAft>
                <a:spcPts val="600"/>
              </a:spcAft>
            </a:pPr>
            <a:endParaRPr lang="he-IL" sz="1400" b="1" dirty="0">
              <a:solidFill>
                <a:schemeClr val="bg1"/>
              </a:solidFill>
              <a:latin typeface="Segoe UI" panose="020B0502040204020203" pitchFamily="34" charset="0"/>
              <a:cs typeface="Segoe UI" panose="020B0502040204020203" pitchFamily="34" charset="0"/>
            </a:endParaRPr>
          </a:p>
        </p:txBody>
      </p:sp>
      <p:sp>
        <p:nvSpPr>
          <p:cNvPr id="8" name="TextBox 7">
            <a:extLst>
              <a:ext uri="{FF2B5EF4-FFF2-40B4-BE49-F238E27FC236}">
                <a16:creationId xmlns:a16="http://schemas.microsoft.com/office/drawing/2014/main" id="{CD7545D1-7274-D504-6373-65842E49AB61}"/>
              </a:ext>
            </a:extLst>
          </p:cNvPr>
          <p:cNvSpPr txBox="1"/>
          <p:nvPr/>
        </p:nvSpPr>
        <p:spPr>
          <a:xfrm>
            <a:off x="-1" y="-586"/>
            <a:ext cx="12192000" cy="474041"/>
          </a:xfrm>
          <a:prstGeom prst="rect">
            <a:avLst/>
          </a:prstGeom>
          <a:solidFill>
            <a:srgbClr val="36636F"/>
          </a:solidFill>
        </p:spPr>
        <p:txBody>
          <a:bodyPr wrap="square" rtlCol="0">
            <a:spAutoFit/>
          </a:bodyPr>
          <a:lstStyle/>
          <a:p>
            <a:pPr>
              <a:lnSpc>
                <a:spcPct val="115000"/>
              </a:lnSpc>
              <a:spcAft>
                <a:spcPts val="1000"/>
              </a:spcAft>
            </a:pPr>
            <a:r>
              <a:rPr lang="he-IL" sz="2400" b="1">
                <a:solidFill>
                  <a:schemeClr val="bg1"/>
                </a:solidFill>
                <a:latin typeface="Tahoma" panose="020B0604030504040204" pitchFamily="34" charset="0"/>
                <a:ea typeface="Tahoma" panose="020B0604030504040204" pitchFamily="34" charset="0"/>
                <a:cs typeface="Tahoma" panose="020B0604030504040204" pitchFamily="34" charset="0"/>
              </a:rPr>
              <a:t>ממצאים                           </a:t>
            </a:r>
            <a:r>
              <a:rPr lang="he-IL" b="1">
                <a:solidFill>
                  <a:schemeClr val="bg1"/>
                </a:solidFill>
                <a:latin typeface="Tahoma" panose="020B0604030504040204" pitchFamily="34" charset="0"/>
                <a:ea typeface="Tahoma" panose="020B0604030504040204" pitchFamily="34" charset="0"/>
                <a:cs typeface="Tahoma" panose="020B0604030504040204" pitchFamily="34" charset="0"/>
              </a:rPr>
              <a:t>קהילתיות בין הורים, אינטראקציה חברתית ותחושת שייכות לעיר בית שמש</a:t>
            </a:r>
          </a:p>
        </p:txBody>
      </p:sp>
      <p:sp>
        <p:nvSpPr>
          <p:cNvPr id="9" name="תיבת טקסט 12">
            <a:extLst>
              <a:ext uri="{FF2B5EF4-FFF2-40B4-BE49-F238E27FC236}">
                <a16:creationId xmlns:a16="http://schemas.microsoft.com/office/drawing/2014/main" id="{7F3636F0-69E4-7AFF-467C-558AA9BEE1D7}"/>
              </a:ext>
            </a:extLst>
          </p:cNvPr>
          <p:cNvSpPr txBox="1"/>
          <p:nvPr/>
        </p:nvSpPr>
        <p:spPr>
          <a:xfrm>
            <a:off x="578716" y="662638"/>
            <a:ext cx="11034564" cy="2092881"/>
          </a:xfrm>
          <a:prstGeom prst="rect">
            <a:avLst/>
          </a:prstGeom>
          <a:noFill/>
        </p:spPr>
        <p:txBody>
          <a:bodyPr wrap="square" rtlCol="1">
            <a:spAutoFit/>
          </a:bodyPr>
          <a:lstStyle/>
          <a:p>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מניתוח ממצאי הסקר עולה כי – </a:t>
            </a:r>
          </a:p>
          <a:p>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spcAft>
                <a:spcPts val="600"/>
              </a:spcAft>
              <a:buFont typeface="Wingdings" panose="05000000000000000000" pitchFamily="2" charset="2"/>
              <a:buChar char="§"/>
            </a:pP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54%</a:t>
            </a:r>
            <a:r>
              <a:rPr lang="he-IL"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מתושבי בית שמש מרגישים תחושת שייכות חברתית רבה לקהילת ההורים בשכונת מגוריהם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61%</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אצל הורים לילדים בגילי לידה עד 3).</a:t>
            </a:r>
          </a:p>
          <a:p>
            <a:pPr>
              <a:spcAft>
                <a:spcPts val="600"/>
              </a:spcAft>
            </a:pP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בפילוח לפי שכונות עולה כי תושבי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שכונת ג'1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מרגישים תחושת שייכות קהילתית נמוכה יותר בהשוואה לכלל הנשאלים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36%). </a:t>
            </a:r>
            <a:endPar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endParaRPr>
          </a:p>
          <a:p>
            <a:pPr marL="285750" indent="-285750">
              <a:spcAft>
                <a:spcPts val="600"/>
              </a:spcAft>
              <a:buFont typeface="Wingdings" panose="05000000000000000000" pitchFamily="2" charset="2"/>
              <a:buChar char="§"/>
            </a:pPr>
            <a:r>
              <a:rPr lang="he-IL"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68%</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מהם סומכים על שכניהם/ חבריהם שיוכלו לסייע להם בעת הצורך (</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73%</a:t>
            </a:r>
            <a:r>
              <a:rPr lang="he-IL" sz="16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אצל הורים לילדים בגילי לידה עד 3). </a:t>
            </a:r>
          </a:p>
          <a:p>
            <a:pPr marL="285750" indent="-285750">
              <a:spcAft>
                <a:spcPts val="600"/>
              </a:spcAft>
              <a:buFont typeface="Wingdings" panose="05000000000000000000" pitchFamily="2" charset="2"/>
              <a:buChar char="§"/>
            </a:pP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רבע</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מהתושבים יוזמים או מוכנים במידה רבה לפעול לקידום הגיל הרך באזור מגוריהם (</a:t>
            </a: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38%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מקרב תושבי </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רמה ג'2</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p>
          <a:p>
            <a:pPr marL="285750" indent="-285750">
              <a:buFont typeface="Wingdings" panose="05000000000000000000" pitchFamily="2" charset="2"/>
              <a:buChar char="§"/>
            </a:pPr>
            <a:r>
              <a:rPr lang="he-IL" sz="16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34%</a:t>
            </a:r>
            <a:r>
              <a:rPr lang="he-IL" sz="1400" b="1"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דיווחו כי הדיירים אינם שומרים על תקינות וניקיון השטחים הציבוריים שמסביב לשטח המגורים. </a:t>
            </a:r>
          </a:p>
        </p:txBody>
      </p:sp>
      <p:pic>
        <p:nvPicPr>
          <p:cNvPr id="10" name="תמונה 2">
            <a:extLst>
              <a:ext uri="{FF2B5EF4-FFF2-40B4-BE49-F238E27FC236}">
                <a16:creationId xmlns:a16="http://schemas.microsoft.com/office/drawing/2014/main" id="{97CD6FDD-6C54-C747-93EC-A1ED85813709}"/>
              </a:ext>
            </a:extLst>
          </p:cNvPr>
          <p:cNvPicPr>
            <a:picLocks noChangeAspect="1"/>
          </p:cNvPicPr>
          <p:nvPr/>
        </p:nvPicPr>
        <p:blipFill>
          <a:blip r:embed="rId3"/>
          <a:stretch>
            <a:fillRect/>
          </a:stretch>
        </p:blipFill>
        <p:spPr>
          <a:xfrm>
            <a:off x="11067387" y="4138742"/>
            <a:ext cx="914479" cy="629715"/>
          </a:xfrm>
          <a:prstGeom prst="rect">
            <a:avLst/>
          </a:prstGeom>
        </p:spPr>
      </p:pic>
      <p:pic>
        <p:nvPicPr>
          <p:cNvPr id="11" name="תמונה 4">
            <a:extLst>
              <a:ext uri="{FF2B5EF4-FFF2-40B4-BE49-F238E27FC236}">
                <a16:creationId xmlns:a16="http://schemas.microsoft.com/office/drawing/2014/main" id="{85702650-1CDE-B978-9EA0-C0B66A49FFAC}"/>
              </a:ext>
            </a:extLst>
          </p:cNvPr>
          <p:cNvPicPr>
            <a:picLocks noChangeAspect="1"/>
          </p:cNvPicPr>
          <p:nvPr/>
        </p:nvPicPr>
        <p:blipFill>
          <a:blip r:embed="rId4"/>
          <a:stretch>
            <a:fillRect/>
          </a:stretch>
        </p:blipFill>
        <p:spPr>
          <a:xfrm>
            <a:off x="210134" y="4172115"/>
            <a:ext cx="936213" cy="629715"/>
          </a:xfrm>
          <a:prstGeom prst="rect">
            <a:avLst/>
          </a:prstGeom>
        </p:spPr>
      </p:pic>
      <p:sp>
        <p:nvSpPr>
          <p:cNvPr id="12" name="TextBox 11">
            <a:extLst>
              <a:ext uri="{FF2B5EF4-FFF2-40B4-BE49-F238E27FC236}">
                <a16:creationId xmlns:a16="http://schemas.microsoft.com/office/drawing/2014/main" id="{A9622376-DBC8-4D44-130B-3017DB444D57}"/>
              </a:ext>
            </a:extLst>
          </p:cNvPr>
          <p:cNvSpPr txBox="1"/>
          <p:nvPr/>
        </p:nvSpPr>
        <p:spPr>
          <a:xfrm>
            <a:off x="578716" y="4807002"/>
            <a:ext cx="3682199" cy="945195"/>
          </a:xfrm>
          <a:prstGeom prst="rect">
            <a:avLst/>
          </a:prstGeom>
          <a:noFill/>
        </p:spPr>
        <p:txBody>
          <a:bodyPr wrap="square">
            <a:spAutoFit/>
          </a:bodyPr>
          <a:lstStyle/>
          <a:p>
            <a:pPr>
              <a:lnSpc>
                <a:spcPct val="107000"/>
              </a:lnSpc>
              <a:spcAft>
                <a:spcPts val="600"/>
              </a:spcAft>
            </a:pPr>
            <a:r>
              <a:rPr lang="he-IL" sz="1200" u="sng"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אבות</a:t>
            </a:r>
          </a:p>
          <a:p>
            <a:pPr>
              <a:lnSpc>
                <a:spcPct val="107000"/>
              </a:lnSpc>
            </a:pPr>
            <a:r>
              <a:rPr lang="he-IL" sz="1200" dirty="0">
                <a:solidFill>
                  <a:schemeClr val="tx1">
                    <a:lumMod val="75000"/>
                    <a:lumOff val="25000"/>
                  </a:schemeClr>
                </a:solidFill>
                <a:latin typeface="Segoe UI" panose="020B0502040204020203" pitchFamily="34" charset="0"/>
                <a:ea typeface="Tahoma" panose="020B0604030504040204" pitchFamily="34" charset="0"/>
                <a:cs typeface="Segoe UI" panose="020B0502040204020203" pitchFamily="34" charset="0"/>
              </a:rPr>
              <a:t>"שכנים זה שלום שלום, אין הרבה מפגשים מעבר. אני אישית לא מחובר פה לקהילה עדיין. זה משהו שחסר לי ולילדים. אצל גברים אין הרבה אינטרקציה"</a:t>
            </a:r>
          </a:p>
        </p:txBody>
      </p:sp>
    </p:spTree>
    <p:extLst>
      <p:ext uri="{BB962C8B-B14F-4D97-AF65-F5344CB8AC3E}">
        <p14:creationId xmlns:p14="http://schemas.microsoft.com/office/powerpoint/2010/main" val="1708979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25319D80-C6E8-9842-1388-539759086EBC}"/>
              </a:ext>
            </a:extLst>
          </p:cNvPr>
          <p:cNvGraphicFramePr>
            <a:graphicFrameLocks noGrp="1"/>
          </p:cNvGraphicFramePr>
          <p:nvPr>
            <p:extLst>
              <p:ext uri="{D42A27DB-BD31-4B8C-83A1-F6EECF244321}">
                <p14:modId xmlns:p14="http://schemas.microsoft.com/office/powerpoint/2010/main" val="246847740"/>
              </p:ext>
            </p:extLst>
          </p:nvPr>
        </p:nvGraphicFramePr>
        <p:xfrm>
          <a:off x="651308" y="605005"/>
          <a:ext cx="10908633" cy="5425440"/>
        </p:xfrm>
        <a:graphic>
          <a:graphicData uri="http://schemas.openxmlformats.org/drawingml/2006/table">
            <a:tbl>
              <a:tblPr rtl="1" firstRow="1" bandRow="1">
                <a:tableStyleId>{5940675A-B579-460E-94D1-54222C63F5DA}</a:tableStyleId>
              </a:tblPr>
              <a:tblGrid>
                <a:gridCol w="2646947">
                  <a:extLst>
                    <a:ext uri="{9D8B030D-6E8A-4147-A177-3AD203B41FA5}">
                      <a16:colId xmlns:a16="http://schemas.microsoft.com/office/drawing/2014/main" val="900124159"/>
                    </a:ext>
                  </a:extLst>
                </a:gridCol>
                <a:gridCol w="2945331">
                  <a:extLst>
                    <a:ext uri="{9D8B030D-6E8A-4147-A177-3AD203B41FA5}">
                      <a16:colId xmlns:a16="http://schemas.microsoft.com/office/drawing/2014/main" val="2232404127"/>
                    </a:ext>
                  </a:extLst>
                </a:gridCol>
                <a:gridCol w="2700374">
                  <a:extLst>
                    <a:ext uri="{9D8B030D-6E8A-4147-A177-3AD203B41FA5}">
                      <a16:colId xmlns:a16="http://schemas.microsoft.com/office/drawing/2014/main" val="1764736889"/>
                    </a:ext>
                  </a:extLst>
                </a:gridCol>
                <a:gridCol w="2615981">
                  <a:extLst>
                    <a:ext uri="{9D8B030D-6E8A-4147-A177-3AD203B41FA5}">
                      <a16:colId xmlns:a16="http://schemas.microsoft.com/office/drawing/2014/main" val="2101772589"/>
                    </a:ext>
                  </a:extLst>
                </a:gridCol>
              </a:tblGrid>
              <a:tr h="646515">
                <a:tc>
                  <a:txBody>
                    <a:bodyPr/>
                    <a:lstStyle/>
                    <a:p>
                      <a:pPr marL="0" indent="0">
                        <a:buClr>
                          <a:schemeClr val="bg1"/>
                        </a:buClr>
                        <a:buFont typeface="Wingdings" panose="05000000000000000000" pitchFamily="2" charset="2"/>
                        <a:buNone/>
                      </a:pPr>
                      <a:r>
                        <a:rPr lang="he-IL" sz="1600" b="1" kern="1200" dirty="0">
                          <a:solidFill>
                            <a:schemeClr val="bg1"/>
                          </a:solidFill>
                          <a:latin typeface="Segoe UI" panose="020B0502040204020203" pitchFamily="34" charset="0"/>
                          <a:ea typeface="+mn-ea"/>
                          <a:cs typeface="Segoe UI" panose="020B0502040204020203" pitchFamily="34" charset="0"/>
                        </a:rPr>
                        <a:t>רוב תושבי בית שמש לא מחזיקים רכב ומתניידים בשכונה באופן רגלי לאורך כל שעות היום, זאת לאור התנאים הפיזיים: מרחקים ארוכים, טופוגרפיה הררית, תדירות אוטובוסים, </a:t>
                      </a:r>
                      <a:r>
                        <a:rPr lang="he-IL" altLang="he-IL" sz="1600" b="1" kern="1200" dirty="0">
                          <a:solidFill>
                            <a:schemeClr val="bg1"/>
                          </a:solidFill>
                          <a:latin typeface="Segoe UI" panose="020B0502040204020203" pitchFamily="34" charset="0"/>
                          <a:ea typeface="+mn-ea"/>
                          <a:cs typeface="Segoe UI" panose="020B0502040204020203" pitchFamily="34" charset="0"/>
                        </a:rPr>
                        <a:t>מפגעי בטיחות מעבודות בנייה</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00000"/>
                        </a:lnSpc>
                        <a:spcBef>
                          <a:spcPts val="0"/>
                        </a:spcBef>
                        <a:spcAft>
                          <a:spcPts val="0"/>
                        </a:spcAft>
                        <a:buClrTx/>
                        <a:buSzTx/>
                        <a:buFontTx/>
                        <a:buNone/>
                        <a:tabLst/>
                        <a:defRPr/>
                      </a:pPr>
                      <a:r>
                        <a:rPr lang="he-IL" altLang="he-IL" sz="1600" b="1" dirty="0">
                          <a:solidFill>
                            <a:schemeClr val="bg1"/>
                          </a:solidFill>
                          <a:latin typeface="Segoe UI" panose="020B0502040204020203" pitchFamily="34" charset="0"/>
                          <a:cs typeface="Segoe UI" panose="020B0502040204020203" pitchFamily="34" charset="0"/>
                        </a:rPr>
                        <a:t>מרבית התו</a:t>
                      </a:r>
                      <a:r>
                        <a:rPr lang="he-IL" altLang="he-IL" sz="1600" b="1" kern="1200" dirty="0">
                          <a:solidFill>
                            <a:schemeClr val="bg1"/>
                          </a:solidFill>
                          <a:latin typeface="Segoe UI" panose="020B0502040204020203" pitchFamily="34" charset="0"/>
                          <a:ea typeface="+mn-ea"/>
                          <a:cs typeface="Segoe UI" panose="020B0502040204020203" pitchFamily="34" charset="0"/>
                        </a:rPr>
                        <a:t>שבים </a:t>
                      </a:r>
                      <a:r>
                        <a:rPr lang="he-IL" sz="1600" b="1" kern="1200" dirty="0">
                          <a:solidFill>
                            <a:schemeClr val="bg1"/>
                          </a:solidFill>
                          <a:latin typeface="Segoe UI" panose="020B0502040204020203" pitchFamily="34" charset="0"/>
                          <a:ea typeface="+mn-ea"/>
                          <a:cs typeface="Segoe UI" panose="020B0502040204020203" pitchFamily="34" charset="0"/>
                        </a:rPr>
                        <a:t>אינם מבלים במרחב הציבורי/ בגינות משחק בעיר בשל: מחסור בגינות ליד הבית, מתקני משחק שלא מותאמים לטווח גיל רחב, מרחבים לא מותאמים לשהייה או שאינם בטיחותיים</a:t>
                      </a:r>
                      <a:endParaRPr lang="he-IL" altLang="he-IL" sz="1600" b="1" kern="1200" dirty="0">
                        <a:solidFill>
                          <a:schemeClr val="bg1"/>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00000"/>
                        </a:lnSpc>
                        <a:spcBef>
                          <a:spcPts val="0"/>
                        </a:spcBef>
                        <a:spcAft>
                          <a:spcPts val="0"/>
                        </a:spcAft>
                        <a:buClrTx/>
                        <a:buSzTx/>
                        <a:buFontTx/>
                        <a:buNone/>
                        <a:tabLst/>
                        <a:defRPr/>
                      </a:pPr>
                      <a:r>
                        <a:rPr lang="he-IL" sz="1600" b="1" dirty="0">
                          <a:solidFill>
                            <a:schemeClr val="bg1"/>
                          </a:solidFill>
                          <a:latin typeface="Segoe UI" panose="020B0502040204020203" pitchFamily="34" charset="0"/>
                          <a:cs typeface="Segoe UI" panose="020B0502040204020203" pitchFamily="34" charset="0"/>
                        </a:rPr>
                        <a:t>מורגש מחסור בשירותים ייעודיים לגיל הרך בתוך שכונות המגורים. </a:t>
                      </a:r>
                      <a:br>
                        <a:rPr lang="en-US" sz="1600" b="1" dirty="0">
                          <a:solidFill>
                            <a:schemeClr val="bg1"/>
                          </a:solidFill>
                          <a:latin typeface="Segoe UI" panose="020B0502040204020203" pitchFamily="34" charset="0"/>
                          <a:cs typeface="Segoe UI" panose="020B0502040204020203" pitchFamily="34" charset="0"/>
                        </a:rPr>
                      </a:br>
                      <a:r>
                        <a:rPr lang="he-IL" altLang="he-IL" sz="1600" b="1" kern="1200" dirty="0">
                          <a:solidFill>
                            <a:schemeClr val="bg1"/>
                          </a:solidFill>
                          <a:latin typeface="Segoe UI" panose="020B0502040204020203" pitchFamily="34" charset="0"/>
                          <a:ea typeface="+mn-ea"/>
                          <a:cs typeface="Segoe UI" panose="020B0502040204020203" pitchFamily="34" charset="0"/>
                        </a:rPr>
                        <a:t>כשליש מהתושבים לא צרכו כלל שירותים לגיל הרך או תוכן להורים (ממוסדים או פרטיים)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tc>
                  <a:txBody>
                    <a:bodyPr/>
                    <a:lstStyle/>
                    <a:p>
                      <a:pPr marL="144000" marR="0" lvl="0" indent="0" algn="r" defTabSz="914400" rtl="1" eaLnBrk="1" fontAlgn="auto" latinLnBrk="0" hangingPunct="1">
                        <a:lnSpc>
                          <a:spcPct val="100000"/>
                        </a:lnSpc>
                        <a:spcBef>
                          <a:spcPts val="0"/>
                        </a:spcBef>
                        <a:spcAft>
                          <a:spcPts val="0"/>
                        </a:spcAft>
                        <a:buClrTx/>
                        <a:buSzTx/>
                        <a:buFontTx/>
                        <a:buNone/>
                        <a:tabLst/>
                        <a:defRPr/>
                      </a:pPr>
                      <a:r>
                        <a:rPr lang="he-IL" altLang="he-IL" sz="1600" b="1" kern="1200" dirty="0">
                          <a:solidFill>
                            <a:schemeClr val="bg1"/>
                          </a:solidFill>
                          <a:latin typeface="Segoe UI" panose="020B0502040204020203" pitchFamily="34" charset="0"/>
                          <a:ea typeface="+mn-ea"/>
                          <a:cs typeface="Segoe UI" panose="020B0502040204020203" pitchFamily="34" charset="0"/>
                        </a:rPr>
                        <a:t>מרבית תושבי בית שמש מרגישים תחושת שייכות גבוהה לעיר וסומכים על שכניהם שיעזרו להם בעת הצורך. חלקם מוכנים ליזום ולפעול </a:t>
                      </a:r>
                      <a:r>
                        <a:rPr lang="he-IL" sz="1600" b="1" kern="1200" dirty="0">
                          <a:solidFill>
                            <a:schemeClr val="bg1"/>
                          </a:solidFill>
                          <a:latin typeface="Segoe UI" panose="020B0502040204020203" pitchFamily="34" charset="0"/>
                          <a:ea typeface="+mn-ea"/>
                          <a:cs typeface="Segoe UI" panose="020B0502040204020203" pitchFamily="34" charset="0"/>
                        </a:rPr>
                        <a:t>למען קידום הגיל הרך באזור מגוריהם</a:t>
                      </a:r>
                      <a:endParaRPr lang="he-IL" altLang="he-IL" sz="1600" b="1" kern="1200" dirty="0">
                        <a:solidFill>
                          <a:schemeClr val="bg1"/>
                        </a:solidFill>
                        <a:latin typeface="Segoe UI" panose="020B0502040204020203" pitchFamily="34" charset="0"/>
                        <a:ea typeface="+mn-ea"/>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AB1B7"/>
                    </a:solidFill>
                  </a:tcPr>
                </a:tc>
                <a:extLst>
                  <a:ext uri="{0D108BD9-81ED-4DB2-BD59-A6C34878D82A}">
                    <a16:rowId xmlns:a16="http://schemas.microsoft.com/office/drawing/2014/main" val="650059573"/>
                  </a:ext>
                </a:extLst>
              </a:tr>
              <a:tr h="3361990">
                <a:tc>
                  <a:txBody>
                    <a:bodyPr/>
                    <a:lstStyle/>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חשוב לתת את הדעת לנושא הבטיחות במרחב הציבורי, בעיקר בשכונות בהן מתבצעת בנייה מאסיבית.</a:t>
                      </a: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כדאי לבחון את נושא תדירות התחבורה הציבורית בבית שמש, בעיקר בשכונת ג'1</a:t>
                      </a: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מומלץ לקדם מיזמים התורמים לתחושת הבטיחות במרחב הציבורי (למשל, פעילויות לבטיחות בדרכים בגנים)</a:t>
                      </a:r>
                    </a:p>
                    <a:p>
                      <a:pPr marL="285750" marR="0" lvl="0" indent="-285750" algn="r" defTabSz="914400" rtl="1" eaLnBrk="1" fontAlgn="auto" latinLnBrk="0" hangingPunct="1">
                        <a:lnSpc>
                          <a:spcPct val="100000"/>
                        </a:lnSpc>
                        <a:spcBef>
                          <a:spcPts val="600"/>
                        </a:spcBef>
                        <a:spcAft>
                          <a:spcPts val="0"/>
                        </a:spcAft>
                        <a:buClrTx/>
                        <a:buSzTx/>
                        <a:buFont typeface="Wingdings" panose="05000000000000000000" pitchFamily="2" charset="2"/>
                        <a:buChar char="§"/>
                        <a:tabLst/>
                        <a:defRPr/>
                      </a:pPr>
                      <a:endParaRPr lang="he-IL" sz="1400" kern="12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85750" indent="-285750" algn="r">
                        <a:spcBef>
                          <a:spcPts val="600"/>
                        </a:spcBef>
                        <a:buFont typeface="Wingdings" panose="05000000000000000000" pitchFamily="2" charset="2"/>
                        <a:buChar cha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85750" indent="-285750" algn="r">
                        <a:spcBef>
                          <a:spcPts val="600"/>
                        </a:spcBef>
                        <a:buFont typeface="Wingdings" panose="05000000000000000000" pitchFamily="2" charset="2"/>
                        <a:buChar cha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כדאי לפעול למיפוי מרחבי שהייה אפשריים </a:t>
                      </a:r>
                      <a:r>
                        <a:rPr lang="he-IL" sz="1400" b="0" dirty="0">
                          <a:solidFill>
                            <a:srgbClr val="36636F"/>
                          </a:solidFill>
                          <a:latin typeface="Segoe UI" panose="020B0502040204020203" pitchFamily="34" charset="0"/>
                          <a:ea typeface="Tahoma" panose="020B0604030504040204" pitchFamily="34" charset="0"/>
                          <a:cs typeface="Segoe UI" panose="020B0502040204020203" pitchFamily="34" charset="0"/>
                        </a:rPr>
                        <a:t>בקרבת הבית ולקדם את השמשתם כמרחבי משחק ושהייה זמניים באמצעות ייזום פעילויות במרחב הציבורי </a:t>
                      </a:r>
                    </a:p>
                    <a:p>
                      <a:pPr marL="285750" indent="-285750" algn="r">
                        <a:spcBef>
                          <a:spcPts val="600"/>
                        </a:spcBef>
                        <a:buFont typeface="Wingdings" panose="05000000000000000000" pitchFamily="2" charset="2"/>
                        <a:buChar char="§"/>
                      </a:pPr>
                      <a:r>
                        <a:rPr lang="he-IL" sz="1400" b="0" dirty="0">
                          <a:solidFill>
                            <a:srgbClr val="36636F"/>
                          </a:solidFill>
                          <a:latin typeface="Segoe UI" panose="020B0502040204020203" pitchFamily="34" charset="0"/>
                          <a:ea typeface="Tahoma" panose="020B0604030504040204" pitchFamily="34" charset="0"/>
                          <a:cs typeface="Segoe UI" panose="020B0502040204020203" pitchFamily="34" charset="0"/>
                        </a:rPr>
                        <a:t>יש לבחון אפשרות להקמת גינות </a:t>
                      </a: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כיס בפיזור רחב, עם מתקני משחק המותאמים למגוון גילים</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27432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274320" marR="0" lvl="0" indent="-285750" algn="r" defTabSz="914400" rtl="1" eaLnBrk="1" fontAlgn="auto" latinLnBrk="0" hangingPunct="1">
                        <a:lnSpc>
                          <a:spcPct val="100000"/>
                        </a:lnSpc>
                        <a:spcBef>
                          <a:spcPts val="0"/>
                        </a:spcBef>
                        <a:spcAft>
                          <a:spcPts val="60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רצוי לבחון את פריסת השירותים לגיל הרך בעיר, </a:t>
                      </a:r>
                      <a:br>
                        <a:rPr lang="en-US"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כך שהתושבים יקבלו את השירותים להם הם זקוקים במרחק הליכה מהבית </a:t>
                      </a:r>
                    </a:p>
                    <a:p>
                      <a:pPr marL="27432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kern="1200" dirty="0">
                          <a:solidFill>
                            <a:srgbClr val="36636F"/>
                          </a:solidFill>
                          <a:latin typeface="Segoe UI" panose="020B0502040204020203" pitchFamily="34" charset="0"/>
                          <a:ea typeface="Tahoma" panose="020B0604030504040204" pitchFamily="34" charset="0"/>
                          <a:cs typeface="Segoe UI" panose="020B0502040204020203" pitchFamily="34" charset="0"/>
                        </a:rPr>
                        <a:t>מומלץ לקיים פעילויות להורים ולילדים במרכזי השכונות, בשיתוף גורמים קהילתיים או עירוניים (כגון טיפות חלב, קופות חולים, מרכזים קהילתיים ומוסדות חינוך)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tc>
                  <a:txBody>
                    <a:bodyPr/>
                    <a:lstStyle/>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endParaRPr>
                    </a:p>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בתכנון יוזמות עבור ילדי הגיל הרך והוריהם, מומלץ לשתף הורים המעוניינים לקחת חלק ביוזמות אלו. יש בכך אף לשפר את </a:t>
                      </a:r>
                      <a:br>
                        <a:rPr lang="en-US" sz="1400" dirty="0">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רמת האמון של התושבים בעירייה.</a:t>
                      </a:r>
                    </a:p>
                    <a:p>
                      <a:pPr marL="429750" marR="0" lvl="0" indent="-285750" algn="r" defTabSz="914400" rtl="1" eaLnBrk="1" fontAlgn="auto" latinLnBrk="0" hangingPunct="1">
                        <a:lnSpc>
                          <a:spcPct val="100000"/>
                        </a:lnSpc>
                        <a:spcBef>
                          <a:spcPts val="0"/>
                        </a:spcBef>
                        <a:spcAft>
                          <a:spcPts val="0"/>
                        </a:spcAft>
                        <a:buClrTx/>
                        <a:buSzTx/>
                        <a:buFont typeface="Wingdings" panose="05000000000000000000" pitchFamily="2" charset="2"/>
                        <a:buChar char="§"/>
                        <a:tabLst/>
                        <a:defRPr/>
                      </a:pPr>
                      <a:r>
                        <a:rPr lang="he-IL" sz="1400" dirty="0">
                          <a:solidFill>
                            <a:srgbClr val="36636F"/>
                          </a:solidFill>
                          <a:latin typeface="Segoe UI" panose="020B0502040204020203" pitchFamily="34" charset="0"/>
                          <a:ea typeface="Tahoma" panose="020B0604030504040204" pitchFamily="34" charset="0"/>
                          <a:cs typeface="Segoe UI" panose="020B0502040204020203" pitchFamily="34" charset="0"/>
                        </a:rPr>
                        <a:t>יש לבחון כיצד ניתן לעודד קהילת הורים פעילה בשכונות השונות, בעיקר בשכונת ג'1. </a:t>
                      </a:r>
                    </a:p>
                  </a:txBody>
                  <a:tcP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0F0F0"/>
                    </a:solidFill>
                  </a:tcPr>
                </a:tc>
                <a:extLst>
                  <a:ext uri="{0D108BD9-81ED-4DB2-BD59-A6C34878D82A}">
                    <a16:rowId xmlns:a16="http://schemas.microsoft.com/office/drawing/2014/main" val="3173894394"/>
                  </a:ext>
                </a:extLst>
              </a:tr>
            </a:tbl>
          </a:graphicData>
        </a:graphic>
      </p:graphicFrame>
      <p:sp>
        <p:nvSpPr>
          <p:cNvPr id="7" name="TextBox 6">
            <a:extLst>
              <a:ext uri="{FF2B5EF4-FFF2-40B4-BE49-F238E27FC236}">
                <a16:creationId xmlns:a16="http://schemas.microsoft.com/office/drawing/2014/main" id="{225504D9-09A5-B7EE-9150-0E35F48976A3}"/>
              </a:ext>
            </a:extLst>
          </p:cNvPr>
          <p:cNvSpPr txBox="1"/>
          <p:nvPr/>
        </p:nvSpPr>
        <p:spPr>
          <a:xfrm>
            <a:off x="0" y="-29464"/>
            <a:ext cx="12192000" cy="338554"/>
          </a:xfrm>
          <a:prstGeom prst="rect">
            <a:avLst/>
          </a:prstGeom>
          <a:solidFill>
            <a:srgbClr val="36636F"/>
          </a:solidFill>
        </p:spPr>
        <p:txBody>
          <a:bodyPr wrap="square" rtlCol="0">
            <a:spAutoFit/>
          </a:bodyPr>
          <a:lstStyle/>
          <a:p>
            <a:pPr algn="l" rtl="0">
              <a:spcBef>
                <a:spcPts val="1000"/>
              </a:spcBef>
            </a:pP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Summary of Chapter B – Target Audience: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Beit Shemesh</a:t>
            </a:r>
            <a:r>
              <a:rPr lang="en-US"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Residents, </a:t>
            </a:r>
            <a:r>
              <a:rPr lang="en-US" sz="1600" b="1" dirty="0">
                <a:solidFill>
                  <a:schemeClr val="bg1"/>
                </a:solidFill>
                <a:latin typeface="Tahoma" panose="020B0604030504040204" pitchFamily="34" charset="0"/>
                <a:ea typeface="Tahoma" panose="020B0604030504040204" pitchFamily="34" charset="0"/>
                <a:cs typeface="Tahoma" panose="020B0604030504040204" pitchFamily="34" charset="0"/>
              </a:rPr>
              <a:t>Parents and Their 0-6-Year-Old Children</a:t>
            </a:r>
            <a:endParaRPr lang="he-IL" sz="16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64587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653C464D-CE5F-16A8-5149-8AF802F451C2}"/>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מלבן 7">
            <a:extLst>
              <a:ext uri="{FF2B5EF4-FFF2-40B4-BE49-F238E27FC236}">
                <a16:creationId xmlns:a16="http://schemas.microsoft.com/office/drawing/2014/main" id="{BE19A3EC-7C47-C23A-0E59-C92BC332F928}"/>
              </a:ext>
            </a:extLst>
          </p:cNvPr>
          <p:cNvSpPr/>
          <p:nvPr/>
        </p:nvSpPr>
        <p:spPr>
          <a:xfrm>
            <a:off x="6817355" y="1876669"/>
            <a:ext cx="5374645" cy="2528897"/>
          </a:xfrm>
          <a:prstGeom prst="rect">
            <a:avLst/>
          </a:prstGeom>
        </p:spPr>
        <p:txBody>
          <a:bodyPr wrap="square">
            <a:spAutoFit/>
          </a:bodyPr>
          <a:lstStyle/>
          <a:p>
            <a:pPr algn="ctr" rtl="0">
              <a:spcBef>
                <a:spcPts val="1000"/>
              </a:spcBef>
            </a:pPr>
            <a:r>
              <a:rPr lang="en-US" sz="5400" b="1" dirty="0">
                <a:solidFill>
                  <a:schemeClr val="bg1"/>
                </a:solidFill>
                <a:latin typeface="Segoe UI" panose="020B0502040204020203" pitchFamily="34" charset="0"/>
                <a:ea typeface="Tahoma" panose="020B0604030504040204" pitchFamily="34" charset="0"/>
                <a:cs typeface="Segoe UI" panose="020B0502040204020203" pitchFamily="34" charset="0"/>
              </a:rPr>
              <a:t>Chapter C</a:t>
            </a:r>
            <a:endParaRPr lang="he-IL" sz="5400" b="1" dirty="0">
              <a:solidFill>
                <a:schemeClr val="bg1"/>
              </a:solidFill>
              <a:latin typeface="Segoe UI" panose="020B0502040204020203" pitchFamily="34" charset="0"/>
              <a:ea typeface="Tahoma" panose="020B0604030504040204" pitchFamily="34" charset="0"/>
              <a:cs typeface="Segoe UI" panose="020B0502040204020203" pitchFamily="34" charset="0"/>
            </a:endParaRPr>
          </a:p>
          <a:p>
            <a:pPr algn="ctr" rtl="0">
              <a:spcBef>
                <a:spcPts val="1000"/>
              </a:spcBef>
            </a:pPr>
            <a:r>
              <a:rPr lang="en-US" sz="4800" dirty="0">
                <a:solidFill>
                  <a:schemeClr val="bg1"/>
                </a:solidFill>
                <a:latin typeface="Segoe UI" panose="020B0502040204020203" pitchFamily="34" charset="0"/>
                <a:ea typeface="Tahoma" panose="020B0604030504040204" pitchFamily="34" charset="0"/>
                <a:cs typeface="Segoe UI" panose="020B0502040204020203" pitchFamily="34" charset="0"/>
              </a:rPr>
              <a:t>Hints of Change in Beit Shemesh</a:t>
            </a:r>
            <a:endParaRPr lang="he-IL" sz="48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7" name="מלבן מעוגל 8">
            <a:extLst>
              <a:ext uri="{FF2B5EF4-FFF2-40B4-BE49-F238E27FC236}">
                <a16:creationId xmlns:a16="http://schemas.microsoft.com/office/drawing/2014/main" id="{E2A03996-1C7D-457E-E700-7828667A664E}"/>
              </a:ext>
            </a:extLst>
          </p:cNvPr>
          <p:cNvSpPr/>
          <p:nvPr/>
        </p:nvSpPr>
        <p:spPr>
          <a:xfrm rot="4329447">
            <a:off x="6790016" y="110590"/>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8" name="תמונה 11">
            <a:extLst>
              <a:ext uri="{FF2B5EF4-FFF2-40B4-BE49-F238E27FC236}">
                <a16:creationId xmlns:a16="http://schemas.microsoft.com/office/drawing/2014/main" id="{43CDE281-8B62-3669-764B-45A2E16B1B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val="0"/>
              </a:ext>
            </a:extLst>
          </a:blip>
          <a:stretch>
            <a:fillRect/>
          </a:stretch>
        </p:blipFill>
        <p:spPr>
          <a:xfrm>
            <a:off x="470458" y="3356533"/>
            <a:ext cx="5492688" cy="2987239"/>
          </a:xfrm>
          <a:prstGeom prst="rect">
            <a:avLst/>
          </a:prstGeom>
        </p:spPr>
      </p:pic>
      <p:pic>
        <p:nvPicPr>
          <p:cNvPr id="9" name="תמונה 2">
            <a:extLst>
              <a:ext uri="{FF2B5EF4-FFF2-40B4-BE49-F238E27FC236}">
                <a16:creationId xmlns:a16="http://schemas.microsoft.com/office/drawing/2014/main" id="{2D734800-FF54-43E0-D52F-531A42943FF1}"/>
              </a:ext>
            </a:extLst>
          </p:cNvPr>
          <p:cNvPicPr>
            <a:picLocks noChangeAspect="1"/>
          </p:cNvPicPr>
          <p:nvPr/>
        </p:nvPicPr>
        <p:blipFill>
          <a:blip r:embed="rId4"/>
          <a:stretch>
            <a:fillRect/>
          </a:stretch>
        </p:blipFill>
        <p:spPr>
          <a:xfrm>
            <a:off x="461264" y="105002"/>
            <a:ext cx="5492688" cy="3242478"/>
          </a:xfrm>
          <a:prstGeom prst="rect">
            <a:avLst/>
          </a:prstGeom>
        </p:spPr>
      </p:pic>
    </p:spTree>
    <p:extLst>
      <p:ext uri="{BB962C8B-B14F-4D97-AF65-F5344CB8AC3E}">
        <p14:creationId xmlns:p14="http://schemas.microsoft.com/office/powerpoint/2010/main" val="4081783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11">
            <a:extLst>
              <a:ext uri="{FF2B5EF4-FFF2-40B4-BE49-F238E27FC236}">
                <a16:creationId xmlns:a16="http://schemas.microsoft.com/office/drawing/2014/main" id="{CFA06E4F-7F9E-859D-5229-F1F2C65AF657}"/>
              </a:ext>
            </a:extLst>
          </p:cNvPr>
          <p:cNvSpPr txBox="1"/>
          <p:nvPr/>
        </p:nvSpPr>
        <p:spPr>
          <a:xfrm>
            <a:off x="6907252" y="451101"/>
            <a:ext cx="5101683" cy="5955798"/>
          </a:xfrm>
          <a:prstGeom prst="rect">
            <a:avLst/>
          </a:prstGeom>
          <a:noFill/>
        </p:spPr>
        <p:txBody>
          <a:bodyPr wrap="square">
            <a:spAutoFit/>
          </a:bodyPr>
          <a:lstStyle/>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Three training sessions were held as part of the training for team members from the anchor cities participating in the Urban95 national expansion program:</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day tour at early childhood centers in Holon and Tel Aviv Port</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742950" lvl="1" indent="-285750" algn="l" rtl="0">
              <a:lnSpc>
                <a:spcPct val="150000"/>
              </a:lnSpc>
              <a:buClr>
                <a:srgbClr val="FFC000"/>
              </a:buClr>
              <a:buFont typeface="Wingdings" panose="05000000000000000000" pitchFamily="2" charset="2"/>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 joint seminar with the Beit Shemesh team in Holon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At the end of each training session the participants were given a questionnaire. In the following slides we present the feedback findings regarding the training provided thus far for Beit Shemesh’s leadership team (N=14)</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l" rtl="0">
              <a:lnSpc>
                <a:spcPct val="150000"/>
              </a:lnSpc>
              <a:buClr>
                <a:srgbClr val="FFC000"/>
              </a:buClr>
              <a:buFontTx/>
              <a:buChar char="█"/>
              <a:defRPr/>
            </a:pPr>
            <a:r>
              <a:rPr lang="en-US" sz="1600" dirty="0">
                <a:latin typeface="Segoe UI" panose="020B0502040204020203" pitchFamily="34" charset="0"/>
                <a:ea typeface="Tahoma" panose="020B0604030504040204" pitchFamily="34" charset="0"/>
                <a:cs typeface="Segoe UI" panose="020B0502040204020203" pitchFamily="34" charset="0"/>
              </a:rPr>
              <a:t>In addition, a focus group with key municipal officials was held in order to characterize their perception of the potential for change.</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pic>
        <p:nvPicPr>
          <p:cNvPr id="7" name="תמונה 2">
            <a:extLst>
              <a:ext uri="{FF2B5EF4-FFF2-40B4-BE49-F238E27FC236}">
                <a16:creationId xmlns:a16="http://schemas.microsoft.com/office/drawing/2014/main" id="{C91FEDEE-340E-546A-5628-3E569840BB42}"/>
              </a:ext>
            </a:extLst>
          </p:cNvPr>
          <p:cNvPicPr>
            <a:picLocks noChangeAspect="1"/>
          </p:cNvPicPr>
          <p:nvPr/>
        </p:nvPicPr>
        <p:blipFill rotWithShape="1">
          <a:blip r:embed="rId3"/>
          <a:srcRect l="10800" r="10734"/>
          <a:stretch/>
        </p:blipFill>
        <p:spPr>
          <a:xfrm>
            <a:off x="2" y="467140"/>
            <a:ext cx="6724185" cy="5985568"/>
          </a:xfrm>
          <a:prstGeom prst="rect">
            <a:avLst/>
          </a:prstGeom>
        </p:spPr>
      </p:pic>
      <p:sp>
        <p:nvSpPr>
          <p:cNvPr id="8" name="TextBox 7">
            <a:extLst>
              <a:ext uri="{FF2B5EF4-FFF2-40B4-BE49-F238E27FC236}">
                <a16:creationId xmlns:a16="http://schemas.microsoft.com/office/drawing/2014/main" id="{D8C5BA6B-8763-1A48-9100-DF0052718737}"/>
              </a:ext>
            </a:extLst>
          </p:cNvPr>
          <p:cNvSpPr txBox="1"/>
          <p:nvPr/>
        </p:nvSpPr>
        <p:spPr>
          <a:xfrm>
            <a:off x="0" y="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The Burgeoning Perceptual Shift among Municipal Officials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30570022"/>
      </p:ext>
    </p:extLst>
  </p:cSld>
  <p:clrMapOvr>
    <a:masterClrMapping/>
  </p:clrMapOvr>
  <p:extLst>
    <p:ext uri="{6950BFC3-D8DA-4A85-94F7-54DA5524770B}">
      <p188:commentRel xmlns:p188="http://schemas.microsoft.com/office/powerpoint/2018/8/main" r:id="rId2"/>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11">
            <a:extLst>
              <a:ext uri="{FF2B5EF4-FFF2-40B4-BE49-F238E27FC236}">
                <a16:creationId xmlns:a16="http://schemas.microsoft.com/office/drawing/2014/main" id="{5DF46989-77DB-4DF3-A086-A0BE655EF8E1}"/>
              </a:ext>
            </a:extLst>
          </p:cNvPr>
          <p:cNvSpPr txBox="1"/>
          <p:nvPr/>
        </p:nvSpPr>
        <p:spPr>
          <a:xfrm>
            <a:off x="7362702" y="551967"/>
            <a:ext cx="4322832" cy="5586466"/>
          </a:xfrm>
          <a:prstGeom prst="rect">
            <a:avLst/>
          </a:prstGeom>
          <a:noFill/>
        </p:spPr>
        <p:txBody>
          <a:bodyPr wrap="square">
            <a:spAutoFit/>
          </a:bodyPr>
          <a:lstStyle/>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מעל שליש חשו שההכשרות חידדו עבורם את חשיבות שילוב צורכי הגיל הרך בעבודתם, וכשליש הבינו כיצד ניתן</a:t>
            </a:r>
            <a:r>
              <a:rPr lang="he-IL" sz="1600" b="1" dirty="0">
                <a:latin typeface="Segoe UI" panose="020B0502040204020203" pitchFamily="34" charset="0"/>
                <a:ea typeface="Tahoma" panose="020B0604030504040204" pitchFamily="34" charset="0"/>
                <a:cs typeface="Segoe UI" panose="020B0502040204020203" pitchFamily="34" charset="0"/>
              </a:rPr>
              <a:t> ליישם </a:t>
            </a:r>
            <a:r>
              <a:rPr lang="he-IL" sz="1600" dirty="0">
                <a:latin typeface="Segoe UI" panose="020B0502040204020203" pitchFamily="34" charset="0"/>
                <a:ea typeface="Tahoma" panose="020B0604030504040204" pitchFamily="34" charset="0"/>
                <a:cs typeface="Segoe UI" panose="020B0502040204020203" pitchFamily="34" charset="0"/>
              </a:rPr>
              <a:t>אותם הלכה למעשה.</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מעל למחצית מהמשתתפים חשו שרכשו ידע וכלים שישמשו אותם בעבודתם בזמן הקרוב.</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מחצית מהמשתתפים חשו שהמפגשים העמיקו את קשרי העמיתים, אך רק 14% העידו כי ההכשרות היוו הזדמנות לשיתופי פעולה חדשים.</a:t>
            </a:r>
            <a:endParaRPr lang="he-IL" sz="1600" dirty="0">
              <a:effectLst/>
              <a:latin typeface="Segoe UI" panose="020B0502040204020203" pitchFamily="34" charset="0"/>
              <a:ea typeface="Tahoma" panose="020B0604030504040204" pitchFamily="34" charset="0"/>
              <a:cs typeface="Segoe UI" panose="020B0502040204020203" pitchFamily="34" charset="0"/>
            </a:endParaRPr>
          </a:p>
          <a:p>
            <a:pPr algn="r" rtl="1">
              <a:lnSpc>
                <a:spcPct val="150000"/>
              </a:lnSpc>
              <a:buClr>
                <a:srgbClr val="FFC000"/>
              </a:buClr>
              <a:defRPr/>
            </a:pPr>
            <a:endParaRPr lang="he-IL" sz="1600" dirty="0">
              <a:latin typeface="Segoe UI" panose="020B0502040204020203" pitchFamily="34" charset="0"/>
              <a:ea typeface="Tahoma" panose="020B0604030504040204" pitchFamily="34" charset="0"/>
              <a:cs typeface="Segoe UI" panose="020B0502040204020203" pitchFamily="34" charset="0"/>
            </a:endParaRPr>
          </a:p>
          <a:p>
            <a:pPr marL="285750" indent="-285750" algn="r" rtl="1">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מרבית המשתתפים ציינו כי הבנת צרכי הגיל הרך, המפגש עם העמיתים והרחבת הידע ביחס לתוכנית </a:t>
            </a:r>
            <a:r>
              <a:rPr lang="en-US" sz="1600" dirty="0">
                <a:latin typeface="Segoe UI" panose="020B0502040204020203" pitchFamily="34" charset="0"/>
                <a:ea typeface="Tahoma" panose="020B0604030504040204" pitchFamily="34" charset="0"/>
                <a:cs typeface="Segoe UI" panose="020B0502040204020203" pitchFamily="34" charset="0"/>
              </a:rPr>
              <a:t>Urban95</a:t>
            </a:r>
            <a:r>
              <a:rPr lang="he-IL" sz="1600" dirty="0">
                <a:latin typeface="Segoe UI" panose="020B0502040204020203" pitchFamily="34" charset="0"/>
                <a:ea typeface="Tahoma" panose="020B0604030504040204" pitchFamily="34" charset="0"/>
                <a:cs typeface="Segoe UI" panose="020B0502040204020203" pitchFamily="34" charset="0"/>
              </a:rPr>
              <a:t> והשפעותיה, הן התרומות המרכזיות של ההכשרות. </a:t>
            </a:r>
          </a:p>
        </p:txBody>
      </p:sp>
      <p:graphicFrame>
        <p:nvGraphicFramePr>
          <p:cNvPr id="7" name="תרשים 14">
            <a:extLst>
              <a:ext uri="{FF2B5EF4-FFF2-40B4-BE49-F238E27FC236}">
                <a16:creationId xmlns:a16="http://schemas.microsoft.com/office/drawing/2014/main" id="{F1196521-1B05-185C-555C-6CD308CDFDC1}"/>
              </a:ext>
            </a:extLst>
          </p:cNvPr>
          <p:cNvGraphicFramePr>
            <a:graphicFrameLocks/>
          </p:cNvGraphicFramePr>
          <p:nvPr>
            <p:extLst>
              <p:ext uri="{D42A27DB-BD31-4B8C-83A1-F6EECF244321}">
                <p14:modId xmlns:p14="http://schemas.microsoft.com/office/powerpoint/2010/main" val="386997558"/>
              </p:ext>
            </p:extLst>
          </p:nvPr>
        </p:nvGraphicFramePr>
        <p:xfrm>
          <a:off x="179477" y="3509110"/>
          <a:ext cx="7183225" cy="31273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תרשים 13">
            <a:extLst>
              <a:ext uri="{FF2B5EF4-FFF2-40B4-BE49-F238E27FC236}">
                <a16:creationId xmlns:a16="http://schemas.microsoft.com/office/drawing/2014/main" id="{79987B8F-C744-DBCC-096F-B87CF208DB3A}"/>
              </a:ext>
            </a:extLst>
          </p:cNvPr>
          <p:cNvGraphicFramePr>
            <a:graphicFrameLocks/>
          </p:cNvGraphicFramePr>
          <p:nvPr>
            <p:extLst>
              <p:ext uri="{D42A27DB-BD31-4B8C-83A1-F6EECF244321}">
                <p14:modId xmlns:p14="http://schemas.microsoft.com/office/powerpoint/2010/main" val="2695791495"/>
              </p:ext>
            </p:extLst>
          </p:nvPr>
        </p:nvGraphicFramePr>
        <p:xfrm>
          <a:off x="52525" y="462055"/>
          <a:ext cx="7183225" cy="3474325"/>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09123274-C898-C076-5208-525823C2E95F}"/>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12294650"/>
      </p:ext>
    </p:extLst>
  </p:cSld>
  <p:clrMapOvr>
    <a:masterClrMapping/>
  </p:clrMapOvr>
  <p:extLst>
    <p:ext uri="{6950BFC3-D8DA-4A85-94F7-54DA5524770B}">
      <p188:commentRel xmlns:p188="http://schemas.microsoft.com/office/powerpoint/2018/8/main" r:id="rId2"/>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11">
            <a:extLst>
              <a:ext uri="{FF2B5EF4-FFF2-40B4-BE49-F238E27FC236}">
                <a16:creationId xmlns:a16="http://schemas.microsoft.com/office/drawing/2014/main" id="{F8364023-BA24-FD40-175B-F39587288BFA}"/>
              </a:ext>
            </a:extLst>
          </p:cNvPr>
          <p:cNvSpPr txBox="1"/>
          <p:nvPr/>
        </p:nvSpPr>
        <p:spPr>
          <a:xfrm>
            <a:off x="904126" y="1030827"/>
            <a:ext cx="6212615" cy="1893147"/>
          </a:xfrm>
          <a:prstGeom prst="rect">
            <a:avLst/>
          </a:prstGeom>
          <a:noFill/>
        </p:spPr>
        <p:txBody>
          <a:bodyPr wrap="square">
            <a:spAutoFit/>
          </a:bodyPr>
          <a:lstStyle/>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מודעות לנושא התפתחות בגיל הרך</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אסמכתא מחקרית לתחום הגיל הרך </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היכרות עם הוועדה הארצית לתכנון ערים</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שילוב צרכים לגיל הרך בסדנאות הורים</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חיבור בין ממשקים בעירייה וגיוס בעלי תפקידים</a:t>
            </a:r>
          </a:p>
        </p:txBody>
      </p:sp>
      <p:sp>
        <p:nvSpPr>
          <p:cNvPr id="7" name="TextBox 17">
            <a:extLst>
              <a:ext uri="{FF2B5EF4-FFF2-40B4-BE49-F238E27FC236}">
                <a16:creationId xmlns:a16="http://schemas.microsoft.com/office/drawing/2014/main" id="{49CF35A1-AE20-E7D3-06D1-815A0406C55B}"/>
              </a:ext>
            </a:extLst>
          </p:cNvPr>
          <p:cNvSpPr txBox="1"/>
          <p:nvPr/>
        </p:nvSpPr>
        <p:spPr>
          <a:xfrm>
            <a:off x="270848" y="687867"/>
            <a:ext cx="7082452" cy="400110"/>
          </a:xfrm>
          <a:prstGeom prst="rect">
            <a:avLst/>
          </a:prstGeom>
          <a:noFill/>
        </p:spPr>
        <p:txBody>
          <a:bodyPr wrap="square" rtlCol="1" anchor="ctr">
            <a:spAutoFit/>
          </a:bodyPr>
          <a:lstStyle/>
          <a:p>
            <a:pPr algn="l" rtl="0"/>
            <a:r>
              <a:rPr lang="en-US" sz="2000" b="1" dirty="0">
                <a:solidFill>
                  <a:srgbClr val="36636F"/>
                </a:solidFill>
                <a:latin typeface="Segoe UI" panose="020B0502040204020203" pitchFamily="34" charset="0"/>
                <a:ea typeface="Tahoma" panose="020B0604030504040204" pitchFamily="34" charset="0"/>
                <a:cs typeface="Segoe UI" panose="020B0502040204020203" pitchFamily="34" charset="0"/>
              </a:rPr>
              <a:t>What new practical tools did you gain from the trainings?</a:t>
            </a:r>
            <a:endParaRPr lang="he-IL" sz="2000" u="sng" dirty="0">
              <a:solidFill>
                <a:srgbClr val="36636F"/>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תיבת טקסט 11">
            <a:extLst>
              <a:ext uri="{FF2B5EF4-FFF2-40B4-BE49-F238E27FC236}">
                <a16:creationId xmlns:a16="http://schemas.microsoft.com/office/drawing/2014/main" id="{BD55EF56-FEFC-424E-6CB1-54FC3131881A}"/>
              </a:ext>
            </a:extLst>
          </p:cNvPr>
          <p:cNvSpPr txBox="1"/>
          <p:nvPr/>
        </p:nvSpPr>
        <p:spPr>
          <a:xfrm>
            <a:off x="270848" y="3928084"/>
            <a:ext cx="6845893" cy="2262479"/>
          </a:xfrm>
          <a:prstGeom prst="rect">
            <a:avLst/>
          </a:prstGeom>
          <a:noFill/>
        </p:spPr>
        <p:txBody>
          <a:bodyPr wrap="square">
            <a:spAutoFit/>
          </a:bodyPr>
          <a:lstStyle/>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יצירת מדיניות תכנון מוקדמת (בשלב התכנון הסטטוטורי/ שילוב ההצעות בתוכניות בינוי ואזורי פנאי של הרשות).</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הגדלת המרחבים המותאמים לפעילות של הגיל הרך</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חשיבה על בטיחות והנגשת המרחב הציבורי עבור ילדי הגיל הרך</a:t>
            </a: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מיתוג תחום התאמת המרחב העירוני לגיל הרך בקרב אנשי הרשות והתושבים</a:t>
            </a:r>
          </a:p>
        </p:txBody>
      </p:sp>
      <p:sp>
        <p:nvSpPr>
          <p:cNvPr id="9" name="TextBox 17">
            <a:extLst>
              <a:ext uri="{FF2B5EF4-FFF2-40B4-BE49-F238E27FC236}">
                <a16:creationId xmlns:a16="http://schemas.microsoft.com/office/drawing/2014/main" id="{E6F408BB-1FCA-4FF2-D5EE-40164EB32362}"/>
              </a:ext>
            </a:extLst>
          </p:cNvPr>
          <p:cNvSpPr txBox="1"/>
          <p:nvPr/>
        </p:nvSpPr>
        <p:spPr>
          <a:xfrm>
            <a:off x="270848" y="3141279"/>
            <a:ext cx="6749077" cy="707886"/>
          </a:xfrm>
          <a:prstGeom prst="rect">
            <a:avLst/>
          </a:prstGeom>
          <a:noFill/>
        </p:spPr>
        <p:txBody>
          <a:bodyPr wrap="square" rtlCol="1" anchor="ctr">
            <a:spAutoFit/>
          </a:bodyPr>
          <a:lstStyle>
            <a:defPPr>
              <a:defRPr lang="he-IL"/>
            </a:defPPr>
            <a:lvl1pPr algn="ctr">
              <a:defRPr b="1">
                <a:solidFill>
                  <a:srgbClr val="36636F"/>
                </a:solidFill>
                <a:latin typeface="Segoe UI" panose="020B0502040204020203" pitchFamily="34" charset="0"/>
                <a:ea typeface="Tahoma" panose="020B0604030504040204" pitchFamily="34" charset="0"/>
                <a:cs typeface="Segoe UI" panose="020B0502040204020203" pitchFamily="34" charset="0"/>
              </a:defRPr>
            </a:lvl1pPr>
          </a:lstStyle>
          <a:p>
            <a:pPr algn="l" rtl="0"/>
            <a:r>
              <a:rPr lang="en-US" sz="2000" dirty="0"/>
              <a:t>What suggestions do you have for adjusting the urban space to early childhood needs?</a:t>
            </a:r>
            <a:endParaRPr lang="he-IL" sz="2000" dirty="0"/>
          </a:p>
        </p:txBody>
      </p:sp>
      <p:pic>
        <p:nvPicPr>
          <p:cNvPr id="10" name="תמונה 3">
            <a:extLst>
              <a:ext uri="{FF2B5EF4-FFF2-40B4-BE49-F238E27FC236}">
                <a16:creationId xmlns:a16="http://schemas.microsoft.com/office/drawing/2014/main" id="{E13F5F4A-7630-E840-67D2-43BCA56FB34F}"/>
              </a:ext>
            </a:extLst>
          </p:cNvPr>
          <p:cNvPicPr>
            <a:picLocks noChangeAspect="1"/>
          </p:cNvPicPr>
          <p:nvPr/>
        </p:nvPicPr>
        <p:blipFill>
          <a:blip r:embed="rId2"/>
          <a:stretch>
            <a:fillRect/>
          </a:stretch>
        </p:blipFill>
        <p:spPr>
          <a:xfrm>
            <a:off x="7445174" y="1930491"/>
            <a:ext cx="4172617" cy="3129463"/>
          </a:xfrm>
          <a:prstGeom prst="rect">
            <a:avLst/>
          </a:prstGeom>
        </p:spPr>
      </p:pic>
      <p:sp>
        <p:nvSpPr>
          <p:cNvPr id="11" name="TextBox 10">
            <a:extLst>
              <a:ext uri="{FF2B5EF4-FFF2-40B4-BE49-F238E27FC236}">
                <a16:creationId xmlns:a16="http://schemas.microsoft.com/office/drawing/2014/main" id="{95882C06-D9CD-4597-FB57-ED5C2489D9D5}"/>
              </a:ext>
            </a:extLst>
          </p:cNvPr>
          <p:cNvSpPr txBox="1"/>
          <p:nvPr/>
        </p:nvSpPr>
        <p:spPr>
          <a:xfrm>
            <a:off x="0" y="39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anose="020B0604030504040204" pitchFamily="34" charset="0"/>
                <a:ea typeface="Tahoma" panose="020B0604030504040204" pitchFamily="34" charset="0"/>
                <a:cs typeface="Tahoma" panose="020B0604030504040204" pitchFamily="34" charset="0"/>
              </a:rPr>
              <a:t>Post-Training Feedback Findings – Open Question Analysis</a:t>
            </a:r>
            <a:endParaRPr lang="he-IL" sz="24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16205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05;p1">
            <a:extLst>
              <a:ext uri="{FF2B5EF4-FFF2-40B4-BE49-F238E27FC236}">
                <a16:creationId xmlns:a16="http://schemas.microsoft.com/office/drawing/2014/main" id="{ABC48D0A-CB0F-B768-E310-A98C41E0FA26}"/>
              </a:ext>
            </a:extLst>
          </p:cNvPr>
          <p:cNvSpPr txBox="1">
            <a:spLocks noGrp="1"/>
          </p:cNvSpPr>
          <p:nvPr>
            <p:ph type="sldNum" idx="12"/>
          </p:nvPr>
        </p:nvSpPr>
        <p:spPr>
          <a:xfrm>
            <a:off x="8610600" y="6356350"/>
            <a:ext cx="34290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iw-IL"/>
              <a:t>5</a:t>
            </a:fld>
            <a:endParaRPr/>
          </a:p>
        </p:txBody>
      </p:sp>
      <p:sp>
        <p:nvSpPr>
          <p:cNvPr id="6" name="TextBox 5">
            <a:extLst>
              <a:ext uri="{FF2B5EF4-FFF2-40B4-BE49-F238E27FC236}">
                <a16:creationId xmlns:a16="http://schemas.microsoft.com/office/drawing/2014/main" id="{20DF48BF-E162-6F4C-6A27-AA868F75FD71}"/>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Haredi Society in Israel—Basic Data*</a:t>
            </a:r>
            <a:endParaRPr lang="he-IL" sz="2400" b="1" dirty="0">
              <a:solidFill>
                <a:schemeClr val="bg1"/>
              </a:solidFill>
              <a:latin typeface="Tahoma" pitchFamily="34" charset="0"/>
              <a:ea typeface="Tahoma" pitchFamily="34" charset="0"/>
              <a:cs typeface="Tahoma" pitchFamily="34" charset="0"/>
            </a:endParaRPr>
          </a:p>
        </p:txBody>
      </p:sp>
      <p:sp>
        <p:nvSpPr>
          <p:cNvPr id="7" name="Rectangle 6">
            <a:extLst>
              <a:ext uri="{FF2B5EF4-FFF2-40B4-BE49-F238E27FC236}">
                <a16:creationId xmlns:a16="http://schemas.microsoft.com/office/drawing/2014/main" id="{ED1E8635-8E83-F27A-4709-896A55B5AA86}"/>
              </a:ext>
            </a:extLst>
          </p:cNvPr>
          <p:cNvSpPr/>
          <p:nvPr/>
        </p:nvSpPr>
        <p:spPr>
          <a:xfrm>
            <a:off x="4294261" y="1059528"/>
            <a:ext cx="7279064" cy="4576509"/>
          </a:xfrm>
          <a:prstGeom prst="rect">
            <a:avLst/>
          </a:prstGeom>
        </p:spPr>
        <p:txBody>
          <a:bodyPr wrap="square">
            <a:spAutoFit/>
          </a:bodyPr>
          <a:lstStyle/>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 of 2020, the Haredi (Ultraorthodox) population of Israel is approximately 1,175,000 people. Its rate of natural increase is 4.2% per year (compared to 1.4% for non-Haredi Jewish Israelis). The proportion of young people, aged 0-19, among the Haredi population, is 58%, compared to 30% among non-Haredi Jewish Israelis.</a:t>
            </a: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34% of Haredi Israelis live in Haredi localities (in which over 80% of residents are Haredi—</a:t>
            </a:r>
            <a:r>
              <a:rPr lang="en-US" sz="1400" dirty="0" err="1">
                <a:latin typeface="Segoe UI" panose="020B0502040204020203" pitchFamily="34" charset="0"/>
                <a:cs typeface="Segoe UI" panose="020B0502040204020203" pitchFamily="34" charset="0"/>
              </a:rPr>
              <a:t>Bnei</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Brak</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Modi’in</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Illit</a:t>
            </a:r>
            <a:r>
              <a:rPr lang="en-US" sz="1400" dirty="0">
                <a:latin typeface="Segoe UI" panose="020B0502040204020203" pitchFamily="34" charset="0"/>
                <a:cs typeface="Segoe UI" panose="020B0502040204020203" pitchFamily="34" charset="0"/>
              </a:rPr>
              <a:t>, Beitar ‘</a:t>
            </a:r>
            <a:r>
              <a:rPr lang="en-US" sz="1400" dirty="0" err="1">
                <a:latin typeface="Segoe UI" panose="020B0502040204020203" pitchFamily="34" charset="0"/>
                <a:cs typeface="Segoe UI" panose="020B0502040204020203" pitchFamily="34" charset="0"/>
              </a:rPr>
              <a:t>Illit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Elad</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Rekhasim</a:t>
            </a:r>
            <a:r>
              <a:rPr lang="en-US" sz="1400" dirty="0">
                <a:latin typeface="Segoe UI" panose="020B0502040204020203" pitchFamily="34" charset="0"/>
                <a:cs typeface="Segoe UI" panose="020B0502040204020203" pitchFamily="34" charset="0"/>
              </a:rPr>
              <a:t>, Emanuel, </a:t>
            </a:r>
            <a:r>
              <a:rPr lang="en-US" sz="1400" dirty="0" err="1">
                <a:latin typeface="Segoe UI" panose="020B0502040204020203" pitchFamily="34" charset="0"/>
                <a:cs typeface="Segoe UI" panose="020B0502040204020203" pitchFamily="34" charset="0"/>
              </a:rPr>
              <a:t>Kiryat</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Ya’arim</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Tifrah</a:t>
            </a:r>
            <a:r>
              <a:rPr lang="en-US" sz="1400" dirty="0">
                <a:latin typeface="Segoe UI" panose="020B0502040204020203" pitchFamily="34" charset="0"/>
                <a:cs typeface="Segoe UI" panose="020B0502040204020203" pitchFamily="34" charset="0"/>
              </a:rPr>
              <a:t>, and </a:t>
            </a:r>
            <a:r>
              <a:rPr lang="en-US" sz="1400" dirty="0" err="1">
                <a:latin typeface="Segoe UI" panose="020B0502040204020203" pitchFamily="34" charset="0"/>
                <a:cs typeface="Segoe UI" panose="020B0502040204020203" pitchFamily="34" charset="0"/>
              </a:rPr>
              <a:t>Kfar</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Habad</a:t>
            </a:r>
            <a:r>
              <a:rPr lang="en-US" sz="1400" dirty="0">
                <a:latin typeface="Segoe UI" panose="020B0502040204020203" pitchFamily="34" charset="0"/>
                <a:cs typeface="Segoe UI" panose="020B0502040204020203" pitchFamily="34" charset="0"/>
              </a:rPr>
              <a:t>). 37% of Haredi Israelis live in localities in which 50-80% of residents are Haredi (Jerusalem, Beit Shemesh, Tzfat, </a:t>
            </a:r>
            <a:r>
              <a:rPr lang="en-US" sz="1400" dirty="0" err="1">
                <a:latin typeface="Segoe UI" panose="020B0502040204020203" pitchFamily="34" charset="0"/>
                <a:cs typeface="Segoe UI" panose="020B0502040204020203" pitchFamily="34" charset="0"/>
              </a:rPr>
              <a:t>Kokhav</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Ya’akov</a:t>
            </a:r>
            <a:r>
              <a:rPr lang="en-US" sz="1400" dirty="0">
                <a:latin typeface="Segoe UI" panose="020B0502040204020203" pitchFamily="34" charset="0"/>
                <a:cs typeface="Segoe UI" panose="020B0502040204020203" pitchFamily="34" charset="0"/>
              </a:rPr>
              <a:t>, and </a:t>
            </a:r>
            <a:r>
              <a:rPr lang="en-US" sz="1400" dirty="0" err="1">
                <a:latin typeface="Segoe UI" panose="020B0502040204020203" pitchFamily="34" charset="0"/>
                <a:cs typeface="Segoe UI" panose="020B0502040204020203" pitchFamily="34" charset="0"/>
              </a:rPr>
              <a:t>Yavne’el</a:t>
            </a:r>
            <a:r>
              <a:rPr lang="en-US" sz="1400" dirty="0">
                <a:latin typeface="Segoe UI" panose="020B0502040204020203" pitchFamily="34" charset="0"/>
                <a:cs typeface="Segoe UI" panose="020B0502040204020203" pitchFamily="34" charset="0"/>
              </a:rPr>
              <a:t>). 11% of them live in localities where 16-50% of residents are Haredi (Ashdod, Netivot, Tzfat, </a:t>
            </a:r>
            <a:r>
              <a:rPr lang="en-US" sz="1400" dirty="0" err="1">
                <a:latin typeface="Segoe UI" panose="020B0502040204020203" pitchFamily="34" charset="0"/>
                <a:cs typeface="Segoe UI" panose="020B0502040204020203" pitchFamily="34" charset="0"/>
              </a:rPr>
              <a:t>Kiryat</a:t>
            </a:r>
            <a:r>
              <a:rPr lang="en-US" sz="1400" dirty="0">
                <a:latin typeface="Segoe UI" panose="020B0502040204020203" pitchFamily="34" charset="0"/>
                <a:cs typeface="Segoe UI" panose="020B0502040204020203" pitchFamily="34" charset="0"/>
              </a:rPr>
              <a:t> Gat, </a:t>
            </a:r>
            <a:r>
              <a:rPr lang="en-US" sz="1400" dirty="0" err="1">
                <a:latin typeface="Segoe UI" panose="020B0502040204020203" pitchFamily="34" charset="0"/>
                <a:cs typeface="Segoe UI" panose="020B0502040204020203" pitchFamily="34" charset="0"/>
              </a:rPr>
              <a:t>Ofakim</a:t>
            </a:r>
            <a:r>
              <a:rPr lang="en-US" sz="1400" dirty="0">
                <a:latin typeface="Segoe UI" panose="020B0502040204020203" pitchFamily="34" charset="0"/>
                <a:cs typeface="Segoe UI" panose="020B0502040204020203" pitchFamily="34" charset="0"/>
              </a:rPr>
              <a:t>, Tiberias, </a:t>
            </a:r>
            <a:r>
              <a:rPr lang="en-US" sz="1400" dirty="0" err="1">
                <a:latin typeface="Segoe UI" panose="020B0502040204020203" pitchFamily="34" charset="0"/>
                <a:cs typeface="Segoe UI" panose="020B0502040204020203" pitchFamily="34" charset="0"/>
              </a:rPr>
              <a:t>Givat</a:t>
            </a:r>
            <a:r>
              <a:rPr lang="en-US" sz="1400" dirty="0">
                <a:latin typeface="Segoe UI" panose="020B0502040204020203" pitchFamily="34" charset="0"/>
                <a:cs typeface="Segoe UI" panose="020B0502040204020203" pitchFamily="34" charset="0"/>
              </a:rPr>
              <a:t> Ze’ev, and Arad). Finally, 18% of them live in localities where under 16% of residents are Haredi (</a:t>
            </a:r>
            <a:r>
              <a:rPr lang="en-US" sz="1400" dirty="0" err="1">
                <a:latin typeface="Segoe UI" panose="020B0502040204020203" pitchFamily="34" charset="0"/>
                <a:cs typeface="Segoe UI" panose="020B0502040204020203" pitchFamily="34" charset="0"/>
              </a:rPr>
              <a:t>Petach</a:t>
            </a:r>
            <a:r>
              <a:rPr lang="en-US" sz="1400" dirty="0">
                <a:latin typeface="Segoe UI" panose="020B0502040204020203" pitchFamily="34" charset="0"/>
                <a:cs typeface="Segoe UI" panose="020B0502040204020203" pitchFamily="34" charset="0"/>
              </a:rPr>
              <a:t> </a:t>
            </a:r>
            <a:r>
              <a:rPr lang="en-US" sz="1400" dirty="0" err="1">
                <a:latin typeface="Segoe UI" panose="020B0502040204020203" pitchFamily="34" charset="0"/>
                <a:cs typeface="Segoe UI" panose="020B0502040204020203" pitchFamily="34" charset="0"/>
              </a:rPr>
              <a:t>Tikva</a:t>
            </a:r>
            <a:r>
              <a:rPr lang="en-US" sz="1400" dirty="0">
                <a:latin typeface="Segoe UI" panose="020B0502040204020203" pitchFamily="34" charset="0"/>
                <a:cs typeface="Segoe UI" panose="020B0502040204020203" pitchFamily="34" charset="0"/>
              </a:rPr>
              <a:t>, Netanya, Haifa, Tel Aviv, Rehovot, Holon, </a:t>
            </a:r>
            <a:r>
              <a:rPr lang="en-US" sz="1400" dirty="0" err="1">
                <a:latin typeface="Segoe UI" panose="020B0502040204020203" pitchFamily="34" charset="0"/>
                <a:cs typeface="Segoe UI" panose="020B0502040204020203" pitchFamily="34" charset="0"/>
              </a:rPr>
              <a:t>Be’er</a:t>
            </a:r>
            <a:r>
              <a:rPr lang="en-US" sz="1400" dirty="0">
                <a:latin typeface="Segoe UI" panose="020B0502040204020203" pitchFamily="34" charset="0"/>
                <a:cs typeface="Segoe UI" panose="020B0502040204020203" pitchFamily="34" charset="0"/>
              </a:rPr>
              <a:t> Sheva, and Ashkelon).</a:t>
            </a:r>
          </a:p>
          <a:p>
            <a:pPr marL="285750" indent="-285750" algn="l" rtl="0" eaLnBrk="0" fontAlgn="base" hangingPunct="0">
              <a:lnSpc>
                <a:spcPct val="150000"/>
              </a:lnSpc>
              <a:spcBef>
                <a:spcPct val="0"/>
              </a:spcBef>
              <a:spcAft>
                <a:spcPct val="0"/>
              </a:spcAft>
              <a:buFont typeface="Arial" panose="020B0604020202020204" pitchFamily="34" charset="0"/>
              <a:buChar char="•"/>
            </a:pPr>
            <a:r>
              <a:rPr lang="en-US" sz="1400" dirty="0">
                <a:latin typeface="Segoe UI" panose="020B0502040204020203" pitchFamily="34" charset="0"/>
                <a:cs typeface="Segoe UI" panose="020B0502040204020203" pitchFamily="34" charset="0"/>
              </a:rPr>
              <a:t>As of 2019, the average Haredi family consists of 5.32 people, which is higher than among non-Haredi Jewish Israelis (3.16).</a:t>
            </a:r>
            <a:endParaRPr lang="he-IL" sz="1400" dirty="0">
              <a:latin typeface="Segoe UI" panose="020B0502040204020203" pitchFamily="34" charset="0"/>
              <a:cs typeface="Segoe UI" panose="020B0502040204020203" pitchFamily="34" charset="0"/>
            </a:endParaRPr>
          </a:p>
        </p:txBody>
      </p:sp>
      <p:pic>
        <p:nvPicPr>
          <p:cNvPr id="8" name="תמונה 2" descr="תמונה שמכילה מפה&#10;&#10;התיאור נוצר באופן אוטומטי">
            <a:extLst>
              <a:ext uri="{FF2B5EF4-FFF2-40B4-BE49-F238E27FC236}">
                <a16:creationId xmlns:a16="http://schemas.microsoft.com/office/drawing/2014/main" id="{7B8723E9-774B-E5DF-BB36-215EF9891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02" y="709927"/>
            <a:ext cx="3559696" cy="5042684"/>
          </a:xfrm>
          <a:prstGeom prst="rect">
            <a:avLst/>
          </a:prstGeom>
        </p:spPr>
      </p:pic>
    </p:spTree>
    <p:extLst>
      <p:ext uri="{BB962C8B-B14F-4D97-AF65-F5344CB8AC3E}">
        <p14:creationId xmlns:p14="http://schemas.microsoft.com/office/powerpoint/2010/main" val="2845130777"/>
      </p:ext>
    </p:extLst>
  </p:cSld>
  <p:clrMapOvr>
    <a:masterClrMapping/>
  </p:clrMapOvr>
  <p:extLst>
    <p:ext uri="{6950BFC3-D8DA-4A85-94F7-54DA5524770B}">
      <p188:commentRel xmlns:p188="http://schemas.microsoft.com/office/powerpoint/2018/8/main" r:id="rId2"/>
    </p:ext>
  </p:extLs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1779491-03F2-FD80-6598-21988C1FE330}"/>
              </a:ext>
            </a:extLst>
          </p:cNvPr>
          <p:cNvSpPr txBox="1"/>
          <p:nvPr/>
        </p:nvSpPr>
        <p:spPr>
          <a:xfrm>
            <a:off x="0" y="390"/>
            <a:ext cx="12192000" cy="461665"/>
          </a:xfrm>
          <a:prstGeom prst="rect">
            <a:avLst/>
          </a:prstGeom>
          <a:solidFill>
            <a:srgbClr val="36636F"/>
          </a:solidFill>
        </p:spPr>
        <p:txBody>
          <a:bodyPr wrap="square" rtlCol="0">
            <a:spAutoFit/>
          </a:bodyPr>
          <a:lstStyle/>
          <a:p>
            <a:pPr rtl="1"/>
            <a:r>
              <a:rPr lang="he-IL" sz="2400" b="1">
                <a:solidFill>
                  <a:schemeClr val="bg1"/>
                </a:solidFill>
                <a:latin typeface="Tahoma" panose="020B0604030504040204" pitchFamily="34" charset="0"/>
                <a:ea typeface="Tahoma" panose="020B0604030504040204" pitchFamily="34" charset="0"/>
                <a:cs typeface="Tahoma" panose="020B0604030504040204" pitchFamily="34" charset="0"/>
              </a:rPr>
              <a:t>עיקרי תובנות מקבוצת מיקוד עם צוות מוביל</a:t>
            </a:r>
          </a:p>
        </p:txBody>
      </p:sp>
      <p:sp>
        <p:nvSpPr>
          <p:cNvPr id="6" name="מלבן 30">
            <a:extLst>
              <a:ext uri="{FF2B5EF4-FFF2-40B4-BE49-F238E27FC236}">
                <a16:creationId xmlns:a16="http://schemas.microsoft.com/office/drawing/2014/main" id="{F230DF28-634E-FBEF-4361-1D0F44CA4FDF}"/>
              </a:ext>
            </a:extLst>
          </p:cNvPr>
          <p:cNvSpPr/>
          <p:nvPr/>
        </p:nvSpPr>
        <p:spPr>
          <a:xfrm>
            <a:off x="553834" y="3400219"/>
            <a:ext cx="5542166" cy="1007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r>
              <a:rPr lang="he-IL" sz="1600" dirty="0">
                <a:solidFill>
                  <a:schemeClr val="tx1"/>
                </a:solidFill>
                <a:latin typeface="Segoe UI" panose="020B0502040204020203" pitchFamily="34" charset="0"/>
                <a:ea typeface="Tahoma" panose="020B0604030504040204" pitchFamily="34" charset="0"/>
                <a:cs typeface="Segoe UI" panose="020B0502040204020203" pitchFamily="34" charset="0"/>
              </a:rPr>
              <a:t>"יש לחדד את ההיבטים היישומיים של ההכשרות ולהעניק למשתתפים דגש נרחב יותר על הפרקטיקה המעשית, במטרה לתרגמה לעבודה מידית בשטח"</a:t>
            </a:r>
          </a:p>
        </p:txBody>
      </p:sp>
      <p:sp>
        <p:nvSpPr>
          <p:cNvPr id="7" name="מלבן 3">
            <a:extLst>
              <a:ext uri="{FF2B5EF4-FFF2-40B4-BE49-F238E27FC236}">
                <a16:creationId xmlns:a16="http://schemas.microsoft.com/office/drawing/2014/main" id="{A0493F21-4AF9-413D-45D5-16B207FE47A6}"/>
              </a:ext>
            </a:extLst>
          </p:cNvPr>
          <p:cNvSpPr/>
          <p:nvPr/>
        </p:nvSpPr>
        <p:spPr>
          <a:xfrm>
            <a:off x="534026" y="1109434"/>
            <a:ext cx="5586669" cy="584775"/>
          </a:xfrm>
          <a:prstGeom prst="rect">
            <a:avLst/>
          </a:prstGeom>
        </p:spPr>
        <p:txBody>
          <a:bodyPr wrap="square">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"התחלתי להבחין במרחב באלמנטים שקשורים לגיל הרך שעד היום לא זיהיתי, מכיוון שהבנתי שזה חשוב"</a:t>
            </a:r>
          </a:p>
        </p:txBody>
      </p:sp>
      <p:sp>
        <p:nvSpPr>
          <p:cNvPr id="8" name="מלבן 3">
            <a:extLst>
              <a:ext uri="{FF2B5EF4-FFF2-40B4-BE49-F238E27FC236}">
                <a16:creationId xmlns:a16="http://schemas.microsoft.com/office/drawing/2014/main" id="{73650A76-B488-569A-58EE-672994D938D4}"/>
              </a:ext>
            </a:extLst>
          </p:cNvPr>
          <p:cNvSpPr/>
          <p:nvPr/>
        </p:nvSpPr>
        <p:spPr>
          <a:xfrm>
            <a:off x="534026" y="1842155"/>
            <a:ext cx="5586669" cy="584775"/>
          </a:xfrm>
          <a:prstGeom prst="rect">
            <a:avLst/>
          </a:prstGeom>
        </p:spPr>
        <p:txBody>
          <a:bodyPr wrap="square">
            <a:spAutoFit/>
          </a:bodyPr>
          <a:lstStyle/>
          <a:p>
            <a:pPr lvl="0" algn="r" rtl="1"/>
            <a:r>
              <a:rPr lang="he-IL" sz="1600" dirty="0">
                <a:latin typeface="Segoe UI" panose="020B0502040204020203" pitchFamily="34" charset="0"/>
                <a:ea typeface="Tahoma" panose="020B0604030504040204" pitchFamily="34" charset="0"/>
                <a:cs typeface="Segoe UI" panose="020B0502040204020203" pitchFamily="34" charset="0"/>
              </a:rPr>
              <a:t>"מחלקת מתקני המשחק, שעושה את הגינות, כבר לא עובדת על אוטומט, הבינו שצריך להתאים [את הגינות] לעוד אוכלוסיות"</a:t>
            </a:r>
            <a:endParaRPr lang="en-US" sz="1600" dirty="0">
              <a:latin typeface="Segoe UI" panose="020B0502040204020203" pitchFamily="34" charset="0"/>
              <a:ea typeface="Tahoma" panose="020B0604030504040204" pitchFamily="34" charset="0"/>
              <a:cs typeface="Segoe UI" panose="020B0502040204020203" pitchFamily="34" charset="0"/>
            </a:endParaRPr>
          </a:p>
        </p:txBody>
      </p:sp>
      <p:graphicFrame>
        <p:nvGraphicFramePr>
          <p:cNvPr id="9" name="Table 8">
            <a:extLst>
              <a:ext uri="{FF2B5EF4-FFF2-40B4-BE49-F238E27FC236}">
                <a16:creationId xmlns:a16="http://schemas.microsoft.com/office/drawing/2014/main" id="{79EE9FF5-92D7-E8BB-C4F4-87AC507FB90E}"/>
              </a:ext>
            </a:extLst>
          </p:cNvPr>
          <p:cNvGraphicFramePr>
            <a:graphicFrameLocks noGrp="1"/>
          </p:cNvGraphicFramePr>
          <p:nvPr>
            <p:extLst>
              <p:ext uri="{D42A27DB-BD31-4B8C-83A1-F6EECF244321}">
                <p14:modId xmlns:p14="http://schemas.microsoft.com/office/powerpoint/2010/main" val="3819679870"/>
              </p:ext>
            </p:extLst>
          </p:nvPr>
        </p:nvGraphicFramePr>
        <p:xfrm>
          <a:off x="6276501" y="877518"/>
          <a:ext cx="5336970" cy="5273476"/>
        </p:xfrm>
        <a:graphic>
          <a:graphicData uri="http://schemas.openxmlformats.org/drawingml/2006/table">
            <a:tbl>
              <a:tblPr rtl="1" firstRow="1" bandRow="1">
                <a:tableStyleId>{5940675A-B579-460E-94D1-54222C63F5DA}</a:tableStyleId>
              </a:tblPr>
              <a:tblGrid>
                <a:gridCol w="5336970">
                  <a:extLst>
                    <a:ext uri="{9D8B030D-6E8A-4147-A177-3AD203B41FA5}">
                      <a16:colId xmlns:a16="http://schemas.microsoft.com/office/drawing/2014/main" val="3675287082"/>
                    </a:ext>
                  </a:extLst>
                </a:gridCol>
              </a:tblGrid>
              <a:tr h="12032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rise in the importance of the issue and its place on the agenda</a:t>
                      </a:r>
                      <a:r>
                        <a:rPr lang="en-US" altLang="he-IL" sz="1800" b="0" dirty="0">
                          <a:solidFill>
                            <a:srgbClr val="36636F"/>
                          </a:solidFill>
                          <a:latin typeface="Segoe UI" panose="020B0502040204020203" pitchFamily="34" charset="0"/>
                          <a:cs typeface="Segoe UI" panose="020B0502040204020203" pitchFamily="34" charset="0"/>
                        </a:rPr>
                        <a:t> </a:t>
                      </a:r>
                      <a:br>
                        <a:rPr lang="en-US" altLang="he-IL" sz="1800" b="0" dirty="0">
                          <a:solidFill>
                            <a:srgbClr val="36636F"/>
                          </a:solidFill>
                          <a:latin typeface="Segoe UI" panose="020B0502040204020203" pitchFamily="34" charset="0"/>
                          <a:cs typeface="Segoe UI" panose="020B0502040204020203" pitchFamily="34" charset="0"/>
                        </a:rPr>
                      </a:br>
                      <a:r>
                        <a:rPr lang="he-IL" altLang="he-IL" sz="1800" b="0" dirty="0">
                          <a:solidFill>
                            <a:srgbClr val="36636F"/>
                          </a:solidFill>
                          <a:latin typeface="Segoe UI" panose="020B0502040204020203" pitchFamily="34" charset="0"/>
                          <a:cs typeface="Segoe UI" panose="020B0502040204020203" pitchFamily="34" charset="0"/>
                        </a:rPr>
                        <a:t>מתבטא </a:t>
                      </a:r>
                      <a:r>
                        <a:rPr lang="he-IL" altLang="he-IL" sz="1800" b="0" kern="1200" dirty="0">
                          <a:solidFill>
                            <a:srgbClr val="36636F"/>
                          </a:solidFill>
                          <a:latin typeface="Segoe UI" panose="020B0502040204020203" pitchFamily="34" charset="0"/>
                          <a:ea typeface="+mn-ea"/>
                          <a:cs typeface="Segoe UI" panose="020B0502040204020203" pitchFamily="34" charset="0"/>
                        </a:rPr>
                        <a:t>בעבודה היומיומית ברשות, תוך קבלת השראה מההיכרות </a:t>
                      </a:r>
                      <a:r>
                        <a:rPr lang="he-IL" sz="1800" b="0" kern="1200" dirty="0">
                          <a:solidFill>
                            <a:srgbClr val="36636F"/>
                          </a:solidFill>
                          <a:latin typeface="Segoe UI" panose="020B0502040204020203" pitchFamily="34" charset="0"/>
                          <a:ea typeface="+mn-ea"/>
                          <a:cs typeface="Segoe UI" panose="020B0502040204020203" pitchFamily="34" charset="0"/>
                        </a:rPr>
                        <a:t>עם הנעשה בערים אחרות.</a:t>
                      </a:r>
                      <a:endParaRPr lang="he-IL" altLang="he-IL" sz="1800" b="0" kern="1200" dirty="0">
                        <a:solidFill>
                          <a:srgbClr val="36636F"/>
                        </a:solidFill>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650059573"/>
                  </a:ext>
                </a:extLst>
              </a:tr>
              <a:tr h="11355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a:t>
                      </a:r>
                      <a:r>
                        <a:rPr lang="en-US" altLang="he-IL" sz="1800" b="1" baseline="0" dirty="0">
                          <a:solidFill>
                            <a:srgbClr val="36636F"/>
                          </a:solidFill>
                          <a:latin typeface="Segoe UI" panose="020B0502040204020203" pitchFamily="34" charset="0"/>
                          <a:cs typeface="Segoe UI" panose="020B0502040204020203" pitchFamily="34" charset="0"/>
                        </a:rPr>
                        <a:t> change in perception was observed </a:t>
                      </a:r>
                      <a:r>
                        <a:rPr lang="he-IL" altLang="he-IL" sz="1800" b="0" dirty="0">
                          <a:solidFill>
                            <a:srgbClr val="36636F"/>
                          </a:solidFill>
                          <a:latin typeface="Segoe UI" panose="020B0502040204020203" pitchFamily="34" charset="0"/>
                          <a:cs typeface="Segoe UI" panose="020B0502040204020203" pitchFamily="34" charset="0"/>
                        </a:rPr>
                        <a:t>- שהתרחש כלפי סוגיות של הגיל הרך, ומתבטא בין היתר בחשיבה קדימה "על היום שאחרי"</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173894394"/>
                  </a:ext>
                </a:extLst>
              </a:tr>
              <a:tr h="11058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A change in</a:t>
                      </a:r>
                      <a:r>
                        <a:rPr lang="en-US" altLang="he-IL" sz="1800" b="1" baseline="0" dirty="0">
                          <a:solidFill>
                            <a:srgbClr val="36636F"/>
                          </a:solidFill>
                          <a:latin typeface="Segoe UI" panose="020B0502040204020203" pitchFamily="34" charset="0"/>
                          <a:cs typeface="Segoe UI" panose="020B0502040204020203" pitchFamily="34" charset="0"/>
                        </a:rPr>
                        <a:t> work habits</a:t>
                      </a:r>
                      <a:r>
                        <a:rPr lang="en-US" altLang="he-IL" sz="1800" b="0" baseline="0" dirty="0">
                          <a:solidFill>
                            <a:srgbClr val="36636F"/>
                          </a:solidFill>
                          <a:latin typeface="Segoe UI" panose="020B0502040204020203" pitchFamily="34" charset="0"/>
                          <a:cs typeface="Segoe UI" panose="020B0502040204020203" pitchFamily="34" charset="0"/>
                        </a:rPr>
                        <a:t> – </a:t>
                      </a:r>
                      <a:r>
                        <a:rPr lang="he-IL" altLang="he-IL" sz="1800" b="0" dirty="0">
                          <a:solidFill>
                            <a:srgbClr val="36636F"/>
                          </a:solidFill>
                          <a:latin typeface="Segoe UI" panose="020B0502040204020203" pitchFamily="34" charset="0"/>
                          <a:cs typeface="Segoe UI" panose="020B0502040204020203" pitchFamily="34" charset="0"/>
                        </a:rPr>
                        <a:t>ההכשרות הובילו לשינוי הרגלי עבודה </a:t>
                      </a:r>
                      <a:r>
                        <a:rPr lang="he-IL" altLang="he-IL" sz="1800" b="0" kern="1200" dirty="0">
                          <a:solidFill>
                            <a:srgbClr val="36636F"/>
                          </a:solidFill>
                          <a:latin typeface="Segoe UI" panose="020B0502040204020203" pitchFamily="34" charset="0"/>
                          <a:ea typeface="+mn-ea"/>
                          <a:cs typeface="Segoe UI" panose="020B0502040204020203" pitchFamily="34" charset="0"/>
                        </a:rPr>
                        <a:t>לטובת ילדי הגיל הרך. עם זאת, עלה הצורך בקבלת כלים פרקטיים יותר.</a:t>
                      </a:r>
                      <a:endParaRPr lang="he-IL" altLang="he-IL" sz="1800" b="0" dirty="0">
                        <a:solidFill>
                          <a:srgbClr val="FF0000"/>
                        </a:solidFill>
                        <a:latin typeface="Segoe UI" panose="020B0502040204020203" pitchFamily="34" charset="0"/>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3992144056"/>
                  </a:ext>
                </a:extLst>
              </a:tr>
              <a:tr h="88398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New connections between</a:t>
                      </a:r>
                      <a:r>
                        <a:rPr lang="en-US" altLang="he-IL" sz="1800" b="1" baseline="0" dirty="0">
                          <a:solidFill>
                            <a:srgbClr val="36636F"/>
                          </a:solidFill>
                          <a:latin typeface="Segoe UI" panose="020B0502040204020203" pitchFamily="34" charset="0"/>
                          <a:cs typeface="Segoe UI" panose="020B0502040204020203" pitchFamily="34" charset="0"/>
                        </a:rPr>
                        <a:t> municipal entities </a:t>
                      </a:r>
                      <a:r>
                        <a:rPr lang="he-IL" altLang="he-IL" sz="1800" b="0" dirty="0">
                          <a:solidFill>
                            <a:srgbClr val="36636F"/>
                          </a:solidFill>
                          <a:latin typeface="Segoe UI" panose="020B0502040204020203" pitchFamily="34" charset="0"/>
                          <a:cs typeface="Segoe UI" panose="020B0502040204020203" pitchFamily="34" charset="0"/>
                        </a:rPr>
                        <a:t>– עבודה משותפת לקידום התוכנית מהווה הזדמנות לשיתופי פעולה</a:t>
                      </a:r>
                      <a:endParaRPr lang="en-US" sz="1800" b="0" kern="1200" dirty="0">
                        <a:solidFill>
                          <a:srgbClr val="36636F"/>
                        </a:solidFill>
                        <a:latin typeface="Segoe UI" panose="020B0502040204020203" pitchFamily="34" charset="0"/>
                        <a:ea typeface="+mn-ea"/>
                        <a:cs typeface="Segoe UI" panose="020B0502040204020203" pitchFamily="34" charset="0"/>
                      </a:endParaRP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583581284"/>
                  </a:ext>
                </a:extLst>
              </a:tr>
              <a:tr h="825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he-IL" sz="1800" b="1" dirty="0">
                          <a:solidFill>
                            <a:srgbClr val="36636F"/>
                          </a:solidFill>
                          <a:latin typeface="Segoe UI" panose="020B0502040204020203" pitchFamily="34" charset="0"/>
                          <a:cs typeface="Segoe UI" panose="020B0502040204020203" pitchFamily="34" charset="0"/>
                        </a:rPr>
                        <a:t>Promoting internal motivation</a:t>
                      </a:r>
                      <a:r>
                        <a:rPr lang="en-US" altLang="he-IL" sz="1800" b="0" baseline="0" dirty="0">
                          <a:solidFill>
                            <a:srgbClr val="36636F"/>
                          </a:solidFill>
                          <a:latin typeface="Segoe UI" panose="020B0502040204020203" pitchFamily="34" charset="0"/>
                          <a:cs typeface="Segoe UI" panose="020B0502040204020203" pitchFamily="34" charset="0"/>
                        </a:rPr>
                        <a:t> – </a:t>
                      </a:r>
                      <a:r>
                        <a:rPr lang="he-IL" altLang="he-IL" sz="1800" b="0" dirty="0">
                          <a:solidFill>
                            <a:srgbClr val="36636F"/>
                          </a:solidFill>
                          <a:latin typeface="Segoe UI" panose="020B0502040204020203" pitchFamily="34" charset="0"/>
                          <a:cs typeface="Segoe UI" panose="020B0502040204020203" pitchFamily="34" charset="0"/>
                        </a:rPr>
                        <a:t>המשתתפים הביעו יוזמה והעלו רעיונות לפעילויות שיכולות להתאים לתוכנית </a:t>
                      </a:r>
                    </a:p>
                  </a:txBody>
                  <a:tcPr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FFDC72"/>
                    </a:solidFill>
                  </a:tcPr>
                </a:tc>
                <a:extLst>
                  <a:ext uri="{0D108BD9-81ED-4DB2-BD59-A6C34878D82A}">
                    <a16:rowId xmlns:a16="http://schemas.microsoft.com/office/drawing/2014/main" val="241357164"/>
                  </a:ext>
                </a:extLst>
              </a:tr>
            </a:tbl>
          </a:graphicData>
        </a:graphic>
      </p:graphicFrame>
      <p:sp>
        <p:nvSpPr>
          <p:cNvPr id="10" name="תיבת טקסט 2">
            <a:extLst>
              <a:ext uri="{FF2B5EF4-FFF2-40B4-BE49-F238E27FC236}">
                <a16:creationId xmlns:a16="http://schemas.microsoft.com/office/drawing/2014/main" id="{ED8F4C3F-1F1C-D4DE-911D-8211A86A4770}"/>
              </a:ext>
            </a:extLst>
          </p:cNvPr>
          <p:cNvSpPr txBox="1"/>
          <p:nvPr/>
        </p:nvSpPr>
        <p:spPr>
          <a:xfrm>
            <a:off x="578529" y="4432391"/>
            <a:ext cx="5542166" cy="584775"/>
          </a:xfrm>
          <a:prstGeom prst="rect">
            <a:avLst/>
          </a:prstGeom>
          <a:noFill/>
        </p:spPr>
        <p:txBody>
          <a:bodyPr wrap="square" rtlCol="1">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"שיתוף פעולה מאוד פורה, גם מול גורמים שלא שייכים לאותו מעגל"</a:t>
            </a:r>
            <a:endParaRPr lang="en-US" sz="1600" dirty="0">
              <a:latin typeface="Segoe UI" panose="020B0502040204020203" pitchFamily="34" charset="0"/>
              <a:ea typeface="Tahoma" panose="020B0604030504040204" pitchFamily="34" charset="0"/>
              <a:cs typeface="Segoe UI" panose="020B0502040204020203" pitchFamily="34" charset="0"/>
            </a:endParaRPr>
          </a:p>
        </p:txBody>
      </p:sp>
      <p:sp>
        <p:nvSpPr>
          <p:cNvPr id="11" name="תיבת טקסט 3">
            <a:extLst>
              <a:ext uri="{FF2B5EF4-FFF2-40B4-BE49-F238E27FC236}">
                <a16:creationId xmlns:a16="http://schemas.microsoft.com/office/drawing/2014/main" id="{116214D2-9AAE-0DC1-8AB5-D48EAAB9F897}"/>
              </a:ext>
            </a:extLst>
          </p:cNvPr>
          <p:cNvSpPr txBox="1"/>
          <p:nvPr/>
        </p:nvSpPr>
        <p:spPr>
          <a:xfrm>
            <a:off x="578529" y="2577076"/>
            <a:ext cx="5517471" cy="830997"/>
          </a:xfrm>
          <a:prstGeom prst="rect">
            <a:avLst/>
          </a:prstGeom>
          <a:noFill/>
        </p:spPr>
        <p:txBody>
          <a:bodyPr wrap="square" rtlCol="1">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"תוכנית זעירא מדהימה, אבל אורבן הרי לא יישארו פה, אז מה יישאר בסוף? בשביל זה צריך את הכלים, כדי לא ליצור תלות ולהעביר הלאה את הכדור"</a:t>
            </a:r>
          </a:p>
        </p:txBody>
      </p:sp>
      <p:sp>
        <p:nvSpPr>
          <p:cNvPr id="12" name="תיבת טקסט 9">
            <a:extLst>
              <a:ext uri="{FF2B5EF4-FFF2-40B4-BE49-F238E27FC236}">
                <a16:creationId xmlns:a16="http://schemas.microsoft.com/office/drawing/2014/main" id="{D83C2C7D-477B-6701-F9E9-EEA52D512195}"/>
              </a:ext>
            </a:extLst>
          </p:cNvPr>
          <p:cNvSpPr txBox="1"/>
          <p:nvPr/>
        </p:nvSpPr>
        <p:spPr>
          <a:xfrm>
            <a:off x="142598" y="5202193"/>
            <a:ext cx="5978097" cy="584775"/>
          </a:xfrm>
          <a:prstGeom prst="rect">
            <a:avLst/>
          </a:prstGeom>
          <a:noFill/>
        </p:spPr>
        <p:txBody>
          <a:bodyPr wrap="square" rtlCol="1">
            <a:spAutoFit/>
          </a:bodyPr>
          <a:lstStyle/>
          <a:p>
            <a:r>
              <a:rPr lang="he-IL" sz="1600" dirty="0">
                <a:latin typeface="Segoe UI" panose="020B0502040204020203" pitchFamily="34" charset="0"/>
                <a:ea typeface="Tahoma" panose="020B0604030504040204" pitchFamily="34" charset="0"/>
                <a:cs typeface="Segoe UI" panose="020B0502040204020203" pitchFamily="34" charset="0"/>
              </a:rPr>
              <a:t>"לקחתי תובנות מההשתתפות בתוכנית, לעשות מסלול בימבות. צריך לחשוב לא רק על הגינה, אלא גם על מרחב הרחוב".</a:t>
            </a:r>
            <a:endParaRPr lang="he-IL" dirty="0"/>
          </a:p>
        </p:txBody>
      </p:sp>
      <p:sp>
        <p:nvSpPr>
          <p:cNvPr id="13" name="TextBox 12">
            <a:extLst>
              <a:ext uri="{FF2B5EF4-FFF2-40B4-BE49-F238E27FC236}">
                <a16:creationId xmlns:a16="http://schemas.microsoft.com/office/drawing/2014/main" id="{35D054DE-7DDF-A6E4-0DD4-E9F19AC6DAFD}"/>
              </a:ext>
            </a:extLst>
          </p:cNvPr>
          <p:cNvSpPr txBox="1"/>
          <p:nvPr/>
        </p:nvSpPr>
        <p:spPr>
          <a:xfrm>
            <a:off x="0" y="390"/>
            <a:ext cx="12192000" cy="400110"/>
          </a:xfrm>
          <a:prstGeom prst="rect">
            <a:avLst/>
          </a:prstGeom>
          <a:solidFill>
            <a:srgbClr val="36636F"/>
          </a:solidFill>
        </p:spPr>
        <p:txBody>
          <a:bodyPr wrap="square" rtlCol="0">
            <a:spAutoFit/>
          </a:bodyPr>
          <a:lstStyle/>
          <a:p>
            <a:pPr algn="l" rtl="0"/>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Key Insights from the Focus Group with the Leading Team</a:t>
            </a:r>
            <a:endParaRPr lang="he-IL" sz="2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926346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21F328E-31E6-F78F-B48E-F68E1954FD3A}"/>
              </a:ext>
            </a:extLst>
          </p:cNvPr>
          <p:cNvSpPr txBox="1"/>
          <p:nvPr/>
        </p:nvSpPr>
        <p:spPr>
          <a:xfrm>
            <a:off x="9388612" y="522419"/>
            <a:ext cx="2290567" cy="954107"/>
          </a:xfrm>
          <a:prstGeom prst="rect">
            <a:avLst/>
          </a:prstGeom>
          <a:noFill/>
        </p:spPr>
        <p:txBody>
          <a:bodyPr wrap="square" rtlCol="1" anchor="ctr">
            <a:spAutoFit/>
          </a:bodyPr>
          <a:lstStyle/>
          <a:p>
            <a:pPr algn="ctr" rtl="1"/>
            <a:r>
              <a:rPr lang="he-IL" sz="2800" b="1">
                <a:solidFill>
                  <a:schemeClr val="bg1"/>
                </a:solidFill>
                <a:latin typeface="Calibri" panose="020F0502020204030204" pitchFamily="34" charset="0"/>
                <a:ea typeface="Tahoma" panose="020B0604030504040204" pitchFamily="34" charset="0"/>
                <a:cs typeface="Calibri" panose="020F0502020204030204" pitchFamily="34" charset="0"/>
              </a:rPr>
              <a:t>מקרה בוחן – פעילויות </a:t>
            </a:r>
            <a:r>
              <a:rPr lang="he-IL" sz="2800" b="1" err="1">
                <a:solidFill>
                  <a:schemeClr val="bg1"/>
                </a:solidFill>
                <a:latin typeface="Calibri" panose="020F0502020204030204" pitchFamily="34" charset="0"/>
                <a:ea typeface="Tahoma" panose="020B0604030504040204" pitchFamily="34" charset="0"/>
                <a:cs typeface="Calibri" panose="020F0502020204030204" pitchFamily="34" charset="0"/>
              </a:rPr>
              <a:t>זעירא</a:t>
            </a:r>
            <a:endParaRPr lang="he-IL" sz="2800" u="sng">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6" name="תיבת טקסט 11">
            <a:extLst>
              <a:ext uri="{FF2B5EF4-FFF2-40B4-BE49-F238E27FC236}">
                <a16:creationId xmlns:a16="http://schemas.microsoft.com/office/drawing/2014/main" id="{6DA2E4FD-A981-E7F7-19CD-EB95858B9D5F}"/>
              </a:ext>
            </a:extLst>
          </p:cNvPr>
          <p:cNvSpPr txBox="1"/>
          <p:nvPr/>
        </p:nvSpPr>
        <p:spPr>
          <a:xfrm>
            <a:off x="624468" y="1282392"/>
            <a:ext cx="8543043" cy="4478470"/>
          </a:xfrm>
          <a:prstGeom prst="rect">
            <a:avLst/>
          </a:prstGeom>
          <a:noFill/>
        </p:spPr>
        <p:txBody>
          <a:bodyPr wrap="square">
            <a:spAutoFit/>
          </a:bodyPr>
          <a:lstStyle/>
          <a:p>
            <a:pPr marL="285750" indent="-285750" algn="r" rtl="1">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במסגרת קבוצות מיקוד שערכה היחידה להערכת תוכניות במטח עם תושבות ותושבי בית שמש, שהינם הורים לילדים בגיל הרך, עלו תובנות ראשוניות המצביעות על מחסור במתחמי משחק ושהייה במרחב הציבורי בשכונות המגורים, לצד צורך בפעילויות העשרה לילדים בתוך תחומי השכונה ובמרחק הליכה מהבית. </a:t>
            </a:r>
          </a:p>
          <a:p>
            <a:pPr marL="285750" indent="-285750" algn="r" rtl="1">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על מנת לענות על צרכים אלו באופן מידי, יצאה תוכנית </a:t>
            </a:r>
            <a:r>
              <a:rPr lang="en-US" sz="1600" dirty="0">
                <a:latin typeface="Segoe UI" panose="020B0502040204020203" pitchFamily="34" charset="0"/>
                <a:ea typeface="Tahoma" panose="020B0604030504040204" pitchFamily="34" charset="0"/>
                <a:cs typeface="Segoe UI" panose="020B0502040204020203" pitchFamily="34" charset="0"/>
              </a:rPr>
              <a:t>Urban95</a:t>
            </a:r>
            <a:r>
              <a:rPr lang="he-IL" sz="1600" dirty="0">
                <a:latin typeface="Segoe UI" panose="020B0502040204020203" pitchFamily="34" charset="0"/>
                <a:ea typeface="Tahoma" panose="020B0604030504040204" pitchFamily="34" charset="0"/>
                <a:cs typeface="Segoe UI" panose="020B0502040204020203" pitchFamily="34" charset="0"/>
              </a:rPr>
              <a:t> בבית שמש בפיילוט –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סדרת פעילויות בת שלושה מפגשים, במסגרתם מועבר תוכן העשרה המיועד לפעילות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משותפת של הורה וילד. כל מפגש התמקד בתחום אחר: מוטורי, תחושתי והעשרה שפתית.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בכל מפגש התקיימו שני סבבי פעילות זהים, על מנת לאפשר לכמה שיותר אימהות וילדיהם לקחת חלק בפעילות. </a:t>
            </a:r>
            <a:endParaRPr lang="en-US" sz="1600" dirty="0">
              <a:latin typeface="Segoe UI" panose="020B0502040204020203" pitchFamily="34" charset="0"/>
              <a:ea typeface="Tahoma" panose="020B0604030504040204" pitchFamily="34" charset="0"/>
              <a:cs typeface="Segoe UI" panose="020B0502040204020203" pitchFamily="34" charset="0"/>
            </a:endParaRPr>
          </a:p>
          <a:p>
            <a:pPr marL="285750" indent="-285750">
              <a:lnSpc>
                <a:spcPct val="150000"/>
              </a:lnSpc>
              <a:buClr>
                <a:srgbClr val="FFC000"/>
              </a:buClr>
              <a:buFontTx/>
              <a:buChar char="█"/>
              <a:defRPr/>
            </a:pPr>
            <a:r>
              <a:rPr lang="he-IL" sz="1600" dirty="0">
                <a:latin typeface="Segoe UI" panose="020B0502040204020203" pitchFamily="34" charset="0"/>
                <a:ea typeface="Tahoma" panose="020B0604030504040204" pitchFamily="34" charset="0"/>
                <a:cs typeface="Segoe UI" panose="020B0502040204020203" pitchFamily="34" charset="0"/>
              </a:rPr>
              <a:t>פעילות זעירא ברמת אברהם וברמת בית שמש ג'1 התקיימה בשני הסבבים בכל שכונה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(8 פעילויות תוכן), סה"כ כ-150 אימהות ו- 420  ילדים. </a:t>
            </a:r>
            <a:br>
              <a:rPr lang="en-US" sz="1600" dirty="0">
                <a:latin typeface="Segoe UI" panose="020B0502040204020203" pitchFamily="34" charset="0"/>
                <a:ea typeface="Tahoma" panose="020B0604030504040204" pitchFamily="34" charset="0"/>
                <a:cs typeface="Segoe UI" panose="020B0502040204020203" pitchFamily="34" charset="0"/>
              </a:rPr>
            </a:br>
            <a:r>
              <a:rPr lang="he-IL" sz="1600" dirty="0">
                <a:latin typeface="Segoe UI" panose="020B0502040204020203" pitchFamily="34" charset="0"/>
                <a:ea typeface="Tahoma" panose="020B0604030504040204" pitchFamily="34" charset="0"/>
                <a:cs typeface="Segoe UI" panose="020B0502040204020203" pitchFamily="34" charset="0"/>
              </a:rPr>
              <a:t>בסיורי אבות וילדים ברמת אברהם וברמת בית שמש ג'1 השתתפו כ-30 אבות ו-75 ילדים.</a:t>
            </a:r>
          </a:p>
        </p:txBody>
      </p:sp>
      <p:sp>
        <p:nvSpPr>
          <p:cNvPr id="7" name="מלבן מעוגל 7">
            <a:extLst>
              <a:ext uri="{FF2B5EF4-FFF2-40B4-BE49-F238E27FC236}">
                <a16:creationId xmlns:a16="http://schemas.microsoft.com/office/drawing/2014/main" id="{DE66BE2A-DD38-91C5-7528-EE19277C7B88}"/>
              </a:ext>
            </a:extLst>
          </p:cNvPr>
          <p:cNvSpPr/>
          <p:nvPr/>
        </p:nvSpPr>
        <p:spPr>
          <a:xfrm rot="4329447">
            <a:off x="9368567" y="-4134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מלבן מעוגל 8">
            <a:extLst>
              <a:ext uri="{FF2B5EF4-FFF2-40B4-BE49-F238E27FC236}">
                <a16:creationId xmlns:a16="http://schemas.microsoft.com/office/drawing/2014/main" id="{EA8346CF-A6DD-9FAB-C32F-8433D5F18DD8}"/>
              </a:ext>
            </a:extLst>
          </p:cNvPr>
          <p:cNvSpPr/>
          <p:nvPr/>
        </p:nvSpPr>
        <p:spPr>
          <a:xfrm rot="4329447">
            <a:off x="9517857" y="-3175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TextBox 8">
            <a:extLst>
              <a:ext uri="{FF2B5EF4-FFF2-40B4-BE49-F238E27FC236}">
                <a16:creationId xmlns:a16="http://schemas.microsoft.com/office/drawing/2014/main" id="{F9177EBC-F002-CF75-5345-55E8364EA12D}"/>
              </a:ext>
            </a:extLst>
          </p:cNvPr>
          <p:cNvSpPr txBox="1"/>
          <p:nvPr/>
        </p:nvSpPr>
        <p:spPr>
          <a:xfrm>
            <a:off x="9541012" y="459375"/>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Zaira Activities</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2946397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9" descr="תמונה שמכילה חוץ, דשא, עץ, אדם&#10;&#10;התיאור נוצר באופן אוטומטי">
            <a:extLst>
              <a:ext uri="{FF2B5EF4-FFF2-40B4-BE49-F238E27FC236}">
                <a16:creationId xmlns:a16="http://schemas.microsoft.com/office/drawing/2014/main" id="{1ECA90E8-EA73-A7A6-9616-753E5D1365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563" b="30971"/>
          <a:stretch/>
        </p:blipFill>
        <p:spPr bwMode="auto">
          <a:xfrm>
            <a:off x="8058038" y="2832692"/>
            <a:ext cx="4131699" cy="3624474"/>
          </a:xfrm>
          <a:prstGeom prst="rect">
            <a:avLst/>
          </a:prstGeom>
          <a:ln>
            <a:noFill/>
          </a:ln>
          <a:extLst>
            <a:ext uri="{53640926-AAD7-44D8-BBD7-CCE9431645EC}">
              <a14:shadowObscured xmlns:a14="http://schemas.microsoft.com/office/drawing/2010/main"/>
            </a:ext>
          </a:extLst>
        </p:spPr>
      </p:pic>
      <p:pic>
        <p:nvPicPr>
          <p:cNvPr id="6" name="תמונה 2" descr="תמונה שמכילה דשא, אדם, אנשים, קבוצה&#10;&#10;התיאור נוצר באופן אוטומטי">
            <a:extLst>
              <a:ext uri="{FF2B5EF4-FFF2-40B4-BE49-F238E27FC236}">
                <a16:creationId xmlns:a16="http://schemas.microsoft.com/office/drawing/2014/main" id="{B0EC4DE9-BF5D-4898-46F2-A015589D5FA4}"/>
              </a:ext>
            </a:extLst>
          </p:cNvPr>
          <p:cNvPicPr>
            <a:picLocks noChangeAspect="1"/>
          </p:cNvPicPr>
          <p:nvPr/>
        </p:nvPicPr>
        <p:blipFill rotWithShape="1">
          <a:blip r:embed="rId3">
            <a:extLst>
              <a:ext uri="{28A0092B-C50C-407E-A947-70E740481C1C}">
                <a14:useLocalDpi xmlns:a14="http://schemas.microsoft.com/office/drawing/2010/main" val="0"/>
              </a:ext>
            </a:extLst>
          </a:blip>
          <a:srcRect t="-1" b="2166"/>
          <a:stretch/>
        </p:blipFill>
        <p:spPr>
          <a:xfrm>
            <a:off x="-2674" y="3238961"/>
            <a:ext cx="5309322" cy="3218205"/>
          </a:xfrm>
          <a:prstGeom prst="rect">
            <a:avLst/>
          </a:prstGeom>
        </p:spPr>
      </p:pic>
      <p:pic>
        <p:nvPicPr>
          <p:cNvPr id="7" name="תמונה 10">
            <a:extLst>
              <a:ext uri="{FF2B5EF4-FFF2-40B4-BE49-F238E27FC236}">
                <a16:creationId xmlns:a16="http://schemas.microsoft.com/office/drawing/2014/main" id="{365EF0B4-B854-27CD-CB08-DA2DE8425E12}"/>
              </a:ext>
            </a:extLst>
          </p:cNvPr>
          <p:cNvPicPr>
            <a:picLocks noChangeAspect="1"/>
          </p:cNvPicPr>
          <p:nvPr/>
        </p:nvPicPr>
        <p:blipFill rotWithShape="1">
          <a:blip r:embed="rId4"/>
          <a:srcRect b="2702"/>
          <a:stretch/>
        </p:blipFill>
        <p:spPr>
          <a:xfrm>
            <a:off x="4813322" y="3304605"/>
            <a:ext cx="3256852" cy="3152561"/>
          </a:xfrm>
          <a:prstGeom prst="rect">
            <a:avLst/>
          </a:prstGeom>
        </p:spPr>
      </p:pic>
      <p:sp>
        <p:nvSpPr>
          <p:cNvPr id="8" name="מלבן מעוגל 7">
            <a:extLst>
              <a:ext uri="{FF2B5EF4-FFF2-40B4-BE49-F238E27FC236}">
                <a16:creationId xmlns:a16="http://schemas.microsoft.com/office/drawing/2014/main" id="{861F4AA6-F8CD-17CC-16B6-C00A5BA794BA}"/>
              </a:ext>
            </a:extLst>
          </p:cNvPr>
          <p:cNvSpPr/>
          <p:nvPr/>
        </p:nvSpPr>
        <p:spPr>
          <a:xfrm rot="4329447">
            <a:off x="9216167" y="-565880"/>
            <a:ext cx="2635458" cy="2635458"/>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מעוגל 8">
            <a:extLst>
              <a:ext uri="{FF2B5EF4-FFF2-40B4-BE49-F238E27FC236}">
                <a16:creationId xmlns:a16="http://schemas.microsoft.com/office/drawing/2014/main" id="{ECB12C3B-FB77-F0F1-28F3-F85292E8F079}"/>
              </a:ext>
            </a:extLst>
          </p:cNvPr>
          <p:cNvSpPr/>
          <p:nvPr/>
        </p:nvSpPr>
        <p:spPr>
          <a:xfrm rot="4329447">
            <a:off x="9365457" y="-469912"/>
            <a:ext cx="2635458" cy="2635458"/>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TextBox 20">
            <a:extLst>
              <a:ext uri="{FF2B5EF4-FFF2-40B4-BE49-F238E27FC236}">
                <a16:creationId xmlns:a16="http://schemas.microsoft.com/office/drawing/2014/main" id="{B0313C94-310E-8183-C30F-0F84B152710A}"/>
              </a:ext>
            </a:extLst>
          </p:cNvPr>
          <p:cNvSpPr txBox="1"/>
          <p:nvPr/>
        </p:nvSpPr>
        <p:spPr>
          <a:xfrm>
            <a:off x="8062975" y="2505922"/>
            <a:ext cx="4126762" cy="412914"/>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סיורי אבות ובנים</a:t>
            </a:r>
          </a:p>
        </p:txBody>
      </p:sp>
      <p:sp>
        <p:nvSpPr>
          <p:cNvPr id="12" name="TextBox 20">
            <a:extLst>
              <a:ext uri="{FF2B5EF4-FFF2-40B4-BE49-F238E27FC236}">
                <a16:creationId xmlns:a16="http://schemas.microsoft.com/office/drawing/2014/main" id="{3A1140BA-333B-42FB-54F8-E2F98B4819F7}"/>
              </a:ext>
            </a:extLst>
          </p:cNvPr>
          <p:cNvSpPr txBox="1"/>
          <p:nvPr/>
        </p:nvSpPr>
        <p:spPr>
          <a:xfrm>
            <a:off x="1" y="723"/>
            <a:ext cx="8067910" cy="400109"/>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הפעלה מוטורית</a:t>
            </a:r>
          </a:p>
        </p:txBody>
      </p:sp>
      <p:pic>
        <p:nvPicPr>
          <p:cNvPr id="13" name="תמונה 5">
            <a:extLst>
              <a:ext uri="{FF2B5EF4-FFF2-40B4-BE49-F238E27FC236}">
                <a16:creationId xmlns:a16="http://schemas.microsoft.com/office/drawing/2014/main" id="{0A3D7803-A511-4DAC-A963-5101710B1056}"/>
              </a:ext>
            </a:extLst>
          </p:cNvPr>
          <p:cNvPicPr>
            <a:picLocks noChangeAspect="1"/>
          </p:cNvPicPr>
          <p:nvPr/>
        </p:nvPicPr>
        <p:blipFill>
          <a:blip r:embed="rId5"/>
          <a:stretch>
            <a:fillRect/>
          </a:stretch>
        </p:blipFill>
        <p:spPr>
          <a:xfrm>
            <a:off x="2262" y="400834"/>
            <a:ext cx="8067911" cy="2639440"/>
          </a:xfrm>
          <a:prstGeom prst="rect">
            <a:avLst/>
          </a:prstGeom>
        </p:spPr>
      </p:pic>
      <p:sp>
        <p:nvSpPr>
          <p:cNvPr id="14" name="TextBox 20">
            <a:extLst>
              <a:ext uri="{FF2B5EF4-FFF2-40B4-BE49-F238E27FC236}">
                <a16:creationId xmlns:a16="http://schemas.microsoft.com/office/drawing/2014/main" id="{5BCCE1E1-53DB-691C-A965-A84A2D9AC02D}"/>
              </a:ext>
            </a:extLst>
          </p:cNvPr>
          <p:cNvSpPr txBox="1"/>
          <p:nvPr/>
        </p:nvSpPr>
        <p:spPr>
          <a:xfrm>
            <a:off x="5014230" y="2910317"/>
            <a:ext cx="3055943" cy="400110"/>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הפעלה תחושתית</a:t>
            </a:r>
          </a:p>
        </p:txBody>
      </p:sp>
      <p:sp>
        <p:nvSpPr>
          <p:cNvPr id="15" name="TextBox 20">
            <a:extLst>
              <a:ext uri="{FF2B5EF4-FFF2-40B4-BE49-F238E27FC236}">
                <a16:creationId xmlns:a16="http://schemas.microsoft.com/office/drawing/2014/main" id="{C542DD70-F085-863A-3861-2BEB6D18D022}"/>
              </a:ext>
            </a:extLst>
          </p:cNvPr>
          <p:cNvSpPr txBox="1"/>
          <p:nvPr/>
        </p:nvSpPr>
        <p:spPr>
          <a:xfrm>
            <a:off x="-2675" y="2915646"/>
            <a:ext cx="5016903" cy="400110"/>
          </a:xfrm>
          <a:prstGeom prst="rect">
            <a:avLst/>
          </a:prstGeom>
          <a:solidFill>
            <a:schemeClr val="bg1">
              <a:lumMod val="65000"/>
            </a:schemeClr>
          </a:solidFill>
          <a:ln>
            <a:noFill/>
          </a:ln>
        </p:spPr>
        <p:txBody>
          <a:bodyPr wrap="square" rtlCol="1">
            <a:spAutoFit/>
          </a:bodyPr>
          <a:lstStyle/>
          <a:p>
            <a:pPr algn="ctr"/>
            <a:r>
              <a:rPr lang="he-IL" sz="2000" b="1">
                <a:solidFill>
                  <a:schemeClr val="bg1"/>
                </a:solidFill>
                <a:latin typeface="Segoe UI" panose="020B0502040204020203" pitchFamily="34" charset="0"/>
                <a:ea typeface="Tahoma" panose="020B0604030504040204" pitchFamily="34" charset="0"/>
                <a:cs typeface="Segoe UI" panose="020B0502040204020203" pitchFamily="34" charset="0"/>
              </a:rPr>
              <a:t>הפעלה שפתית</a:t>
            </a:r>
          </a:p>
        </p:txBody>
      </p:sp>
      <p:sp>
        <p:nvSpPr>
          <p:cNvPr id="16" name="TextBox 15">
            <a:extLst>
              <a:ext uri="{FF2B5EF4-FFF2-40B4-BE49-F238E27FC236}">
                <a16:creationId xmlns:a16="http://schemas.microsoft.com/office/drawing/2014/main" id="{22B0A7A6-9296-BE20-8F5E-2E961746DACA}"/>
              </a:ext>
            </a:extLst>
          </p:cNvPr>
          <p:cNvSpPr txBox="1"/>
          <p:nvPr/>
        </p:nvSpPr>
        <p:spPr>
          <a:xfrm>
            <a:off x="9445762" y="173625"/>
            <a:ext cx="2290567" cy="1384995"/>
          </a:xfrm>
          <a:prstGeom prst="rect">
            <a:avLst/>
          </a:prstGeom>
          <a:noFill/>
        </p:spPr>
        <p:txBody>
          <a:bodyPr wrap="square" rtlCol="1" anchor="ctr">
            <a:spAutoFit/>
          </a:bodyPr>
          <a:lstStyle/>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Case Study – </a:t>
            </a:r>
          </a:p>
          <a:p>
            <a:pPr algn="ctr" rtl="0"/>
            <a:r>
              <a:rPr lang="en-US" sz="2800" b="1" dirty="0">
                <a:solidFill>
                  <a:schemeClr val="bg1"/>
                </a:solidFill>
                <a:latin typeface="Calibri" panose="020F0502020204030204" pitchFamily="34" charset="0"/>
                <a:ea typeface="Tahoma" panose="020B0604030504040204" pitchFamily="34" charset="0"/>
                <a:cs typeface="Calibri" panose="020F0502020204030204" pitchFamily="34" charset="0"/>
              </a:rPr>
              <a:t>Zaira Activities</a:t>
            </a:r>
            <a:endParaRPr lang="he-IL" sz="2800" u="sng"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6227346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5">
            <a:extLst>
              <a:ext uri="{FF2B5EF4-FFF2-40B4-BE49-F238E27FC236}">
                <a16:creationId xmlns:a16="http://schemas.microsoft.com/office/drawing/2014/main" id="{E6F5BCDA-C071-8F6C-6779-3490E8D5991D}"/>
              </a:ext>
            </a:extLst>
          </p:cNvPr>
          <p:cNvPicPr>
            <a:picLocks noChangeAspect="1"/>
          </p:cNvPicPr>
          <p:nvPr/>
        </p:nvPicPr>
        <p:blipFill>
          <a:blip r:embed="rId2"/>
          <a:stretch>
            <a:fillRect/>
          </a:stretch>
        </p:blipFill>
        <p:spPr>
          <a:xfrm>
            <a:off x="-37454" y="3345281"/>
            <a:ext cx="4695569" cy="3102271"/>
          </a:xfrm>
          <a:prstGeom prst="rect">
            <a:avLst/>
          </a:prstGeom>
        </p:spPr>
      </p:pic>
      <p:sp>
        <p:nvSpPr>
          <p:cNvPr id="6" name="TextBox 5">
            <a:extLst>
              <a:ext uri="{FF2B5EF4-FFF2-40B4-BE49-F238E27FC236}">
                <a16:creationId xmlns:a16="http://schemas.microsoft.com/office/drawing/2014/main" id="{2494298D-4689-07B2-0B25-97ADE1C306DD}"/>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dirty="0">
                <a:solidFill>
                  <a:prstClr val="white"/>
                </a:solidFill>
                <a:latin typeface="Tahoma" panose="020B0604030504040204" pitchFamily="34" charset="0"/>
                <a:ea typeface="Tahoma" panose="020B0604030504040204" pitchFamily="34" charset="0"/>
                <a:cs typeface="Tahoma" panose="020B0604030504040204" pitchFamily="34" charset="0"/>
              </a:rPr>
              <a:t>                                           ה</a:t>
            </a:r>
            <a:r>
              <a:rPr kumimoji="0" lang="he-IL"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 </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a:t>
            </a:r>
            <a:r>
              <a:rPr kumimoji="0" lang="he-IL"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7" name="תיבת טקסט 2">
            <a:extLst>
              <a:ext uri="{FF2B5EF4-FFF2-40B4-BE49-F238E27FC236}">
                <a16:creationId xmlns:a16="http://schemas.microsoft.com/office/drawing/2014/main" id="{1CB1E495-AA49-1952-A4B8-20DC97A9E3B7}"/>
              </a:ext>
            </a:extLst>
          </p:cNvPr>
          <p:cNvSpPr txBox="1"/>
          <p:nvPr/>
        </p:nvSpPr>
        <p:spPr>
          <a:xfrm>
            <a:off x="243275" y="623843"/>
            <a:ext cx="7156924" cy="2567369"/>
          </a:xfrm>
          <a:prstGeom prst="rect">
            <a:avLst/>
          </a:prstGeom>
          <a:noFill/>
        </p:spPr>
        <p:txBody>
          <a:bodyPr wrap="square" rtlCol="1">
            <a:spAutoFit/>
          </a:bodyPr>
          <a:lstStyle/>
          <a:p>
            <a:pPr marR="0" lvl="0" algn="ctr" defTabSz="914400" rtl="1" eaLnBrk="1" fontAlgn="auto" latinLnBrk="0" hangingPunct="1">
              <a:lnSpc>
                <a:spcPct val="107000"/>
              </a:lnSpc>
              <a:spcBef>
                <a:spcPts val="0"/>
              </a:spcBef>
              <a:spcAft>
                <a:spcPts val="1200"/>
              </a:spcAft>
              <a:buClrTx/>
              <a:buSzTx/>
              <a:tabLst/>
              <a:defRPr/>
            </a:pPr>
            <a:r>
              <a:rPr lang="he-IL" sz="16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פעילויות זעירא – לאימהות וילדים</a:t>
            </a:r>
            <a:endPar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lnSpc>
                <a:spcPct val="107000"/>
              </a:lnSpc>
              <a:buFont typeface="Courier New" panose="02070309020205020404" pitchFamily="49" charset="0"/>
              <a:buChar char="o"/>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המתחמים שנבחרו </a:t>
            </a:r>
            <a:r>
              <a:rPr kumimoji="0" lang="he-IL" sz="140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לקיום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a:t>
            </a:r>
            <a:r>
              <a:rPr kumimoji="0" lang="he-IL" sz="140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פעילויות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הלמו את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צרכי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המשתתפות, ו</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הנגשת מרחב ישיבה נוח היווה משקל משמעותי בשביעות רצונן מהשהות בפעילויות.</a:t>
            </a:r>
            <a:endParaRPr lang="en-US"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האימהות שמחו על עצם ההתכנסות לשם הפעלת הילדים, ואמרו כי ימליצו לחברותיהן.</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פעילויות בעלות אופי אקטיבי, שכללו תזוזה פיזית של הילדים, זכו לאהדה רבה יותר בקרב האימהות והילדים, בהשוואה לפעילויות מתונות יותר שכללו האזנה פאסיבית למנחה.</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האימהות העדיפו פעילויות שהתאימו מבחינה תָּכְנִית לטווח גילים רחב, כך שהתאפשרה השתתפותם והנאתם של כלל ילדי המשפחה שהגיעו למרחב הפעילות. </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מתן רעיונות יישומיים להמשך יצירה באמצעים ביתיים וחלוקת מרכיבים לעשות כן, ו\או קבלת שי, העלו את שביעות רצונם של המשתתפים (אימהות וילדים כאחד).</a:t>
            </a:r>
          </a:p>
        </p:txBody>
      </p:sp>
      <p:sp>
        <p:nvSpPr>
          <p:cNvPr id="8" name="Rectangle 5">
            <a:extLst>
              <a:ext uri="{FF2B5EF4-FFF2-40B4-BE49-F238E27FC236}">
                <a16:creationId xmlns:a16="http://schemas.microsoft.com/office/drawing/2014/main" id="{2B1BC3AD-78A1-82DC-D298-2B48CF4FCD3F}"/>
              </a:ext>
            </a:extLst>
          </p:cNvPr>
          <p:cNvSpPr/>
          <p:nvPr/>
        </p:nvSpPr>
        <p:spPr>
          <a:xfrm>
            <a:off x="4658115" y="3331177"/>
            <a:ext cx="2951116" cy="3102272"/>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"התרומה המרכזית היא עצם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היציאה מהבית להתאווררות" </a:t>
            </a:r>
            <a:b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t>
            </a:r>
            <a:r>
              <a:rPr lang="he-IL" sz="11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אמא, פעילות</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העשרה שפתית)</a:t>
            </a:r>
            <a:br>
              <a:rPr kumimoji="0" lang="en-US"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endPar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"אני לוקחת איתי את משחק שיווי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המשקל על אדניות, משחק בכדור,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קפיצות בתוך החישוקים. יש תרומה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בפיתוח כישורים מוטוריים, המון כיף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והנאה, זה טוב כי אין גינה כדי לצאת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החוצה, לנשום אוויר או לראות את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העולם</a:t>
            </a:r>
            <a:r>
              <a:rPr kumimoji="0" lang="he-IL" sz="1400" b="0" i="0" u="none" strike="noStrike" kern="1200" cap="none" spc="0" normalizeH="0" baseline="0" noProof="0" dirty="0">
                <a:ln>
                  <a:noFill/>
                </a:ln>
                <a:solidFill>
                  <a:prstClr val="black">
                    <a:lumMod val="75000"/>
                    <a:lumOff val="25000"/>
                  </a:prstClr>
                </a:solidFill>
                <a:effectLst/>
                <a:uLnTx/>
                <a:uFillTx/>
                <a:latin typeface="Times New Roman" panose="02020603050405020304" pitchFamily="18" charset="0"/>
                <a:ea typeface="Tahoma" panose="020B0604030504040204" pitchFamily="34" charset="0"/>
                <a:cs typeface="Segoe UI" panose="020B0502040204020203" pitchFamily="34" charset="0"/>
              </a:rPr>
              <a:t>" </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(אמא, פעילות מוטורית)</a:t>
            </a: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9" name="Picture 2" descr="Business team staff icon Royalty Free Vector Image">
            <a:extLst>
              <a:ext uri="{FF2B5EF4-FFF2-40B4-BE49-F238E27FC236}">
                <a16:creationId xmlns:a16="http://schemas.microsoft.com/office/drawing/2014/main" id="{172195EA-6045-85A5-7FB1-2DA4C3B25AB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478865" y="3147628"/>
            <a:ext cx="1043349" cy="7338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3F6A69C-C19D-C281-AF05-20D7C8331216}"/>
              </a:ext>
            </a:extLst>
          </p:cNvPr>
          <p:cNvSpPr/>
          <p:nvPr/>
        </p:nvSpPr>
        <p:spPr>
          <a:xfrm>
            <a:off x="7600554" y="479185"/>
            <a:ext cx="4592203" cy="2912434"/>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endParaRPr lang="en-US"/>
          </a:p>
        </p:txBody>
      </p:sp>
      <p:pic>
        <p:nvPicPr>
          <p:cNvPr id="11" name="תמונה 7">
            <a:extLst>
              <a:ext uri="{FF2B5EF4-FFF2-40B4-BE49-F238E27FC236}">
                <a16:creationId xmlns:a16="http://schemas.microsoft.com/office/drawing/2014/main" id="{024141FB-C2CF-A1C4-7DC8-4A870B9D52B6}"/>
              </a:ext>
            </a:extLst>
          </p:cNvPr>
          <p:cNvPicPr>
            <a:picLocks noChangeAspect="1"/>
          </p:cNvPicPr>
          <p:nvPr/>
        </p:nvPicPr>
        <p:blipFill rotWithShape="1">
          <a:blip r:embed="rId5"/>
          <a:srcRect t="5755" r="12584"/>
          <a:stretch/>
        </p:blipFill>
        <p:spPr>
          <a:xfrm>
            <a:off x="7600554" y="3345282"/>
            <a:ext cx="4595400" cy="3102272"/>
          </a:xfrm>
          <a:prstGeom prst="rect">
            <a:avLst/>
          </a:prstGeom>
        </p:spPr>
      </p:pic>
      <p:sp>
        <p:nvSpPr>
          <p:cNvPr id="12" name="TextBox 11">
            <a:extLst>
              <a:ext uri="{FF2B5EF4-FFF2-40B4-BE49-F238E27FC236}">
                <a16:creationId xmlns:a16="http://schemas.microsoft.com/office/drawing/2014/main" id="{E1A5E960-BE14-B5AD-0259-E2AEA22A11CA}"/>
              </a:ext>
            </a:extLst>
          </p:cNvPr>
          <p:cNvSpPr txBox="1"/>
          <p:nvPr/>
        </p:nvSpPr>
        <p:spPr>
          <a:xfrm>
            <a:off x="7609231" y="622641"/>
            <a:ext cx="4339495" cy="2646878"/>
          </a:xfrm>
          <a:prstGeom prst="rect">
            <a:avLst/>
          </a:prstGeom>
          <a:noFill/>
        </p:spPr>
        <p:txBody>
          <a:bodyPr wrap="square">
            <a:spAutoFit/>
          </a:bodyPr>
          <a:lstStyle/>
          <a:p>
            <a:pPr algn="ctr">
              <a:spcAft>
                <a:spcPts val="1200"/>
              </a:spcAft>
            </a:pPr>
            <a:r>
              <a:rPr lang="he-IL" sz="16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סיור אבות וילדים – רמת אברהם</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המסלול הנבחר</a:t>
            </a:r>
            <a:r>
              <a:rPr lang="he-IL" sz="1400" b="1"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הותאם ליכולות הילדים הצעירים.</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האבות היו שבעי קצון מקיום הסיור וציינו שהם מעוניינים בפעילויות מאורגנות ומודרכות נוספות. </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כלל המשתתפים לקחו חלק פעיל בסיור, הפנו שאלות למדריך והביעו סקרנות רבה למתרחש סביבם. </a:t>
            </a:r>
          </a:p>
          <a:p>
            <a:pPr marL="285750" indent="-285750">
              <a:buFont typeface="Courier New" panose="02070309020205020404" pitchFamily="49" charset="0"/>
              <a:buChar char="o"/>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האבות הודו על ההזדמנות שקיבלו להכרת המרחב הטבעי שסביבם, כמו גם על הרעיונות שניתנו להם להמשך סיורים בטבע הקרוב לביתם עם משפחותיהם.</a:t>
            </a:r>
            <a:endParaRPr lang="en-US" sz="1400" dirty="0"/>
          </a:p>
        </p:txBody>
      </p:sp>
    </p:spTree>
    <p:extLst>
      <p:ext uri="{BB962C8B-B14F-4D97-AF65-F5344CB8AC3E}">
        <p14:creationId xmlns:p14="http://schemas.microsoft.com/office/powerpoint/2010/main" val="2081604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CE96D26-2BC4-2E64-60E0-A9B209AAC739}"/>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a:solidFill>
                  <a:prstClr val="white"/>
                </a:solidFill>
                <a:latin typeface="Tahoma" panose="020B0604030504040204" pitchFamily="34" charset="0"/>
                <a:ea typeface="Tahoma" panose="020B0604030504040204" pitchFamily="34" charset="0"/>
                <a:cs typeface="Tahoma" panose="020B0604030504040204" pitchFamily="34" charset="0"/>
              </a:rPr>
              <a:t>ה</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a:t>
            </a:r>
            <a:r>
              <a:rPr kumimoji="0" lang="en-US"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 </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6" name="תיבת טקסט 2">
            <a:extLst>
              <a:ext uri="{FF2B5EF4-FFF2-40B4-BE49-F238E27FC236}">
                <a16:creationId xmlns:a16="http://schemas.microsoft.com/office/drawing/2014/main" id="{F4DDD9D3-BDD2-80F9-583E-20F7E756FE0B}"/>
              </a:ext>
            </a:extLst>
          </p:cNvPr>
          <p:cNvSpPr txBox="1"/>
          <p:nvPr/>
        </p:nvSpPr>
        <p:spPr>
          <a:xfrm>
            <a:off x="3479174" y="709592"/>
            <a:ext cx="8259523" cy="1894814"/>
          </a:xfrm>
          <a:prstGeom prst="rect">
            <a:avLst/>
          </a:prstGeom>
          <a:noFill/>
        </p:spPr>
        <p:txBody>
          <a:bodyPr wrap="square" rtlCol="1">
            <a:spAutoFit/>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אינטראקציית הורה-ילד</a:t>
            </a:r>
          </a:p>
          <a:p>
            <a:pPr marL="0" marR="0" lvl="0" indent="0" algn="r" defTabSz="914400" rtl="1" eaLnBrk="1" fontAlgn="auto" latinLnBrk="0" hangingPunct="1">
              <a:lnSpc>
                <a:spcPct val="107000"/>
              </a:lnSpc>
              <a:spcBef>
                <a:spcPts val="0"/>
              </a:spcBef>
              <a:spcAft>
                <a:spcPts val="0"/>
              </a:spcAft>
              <a:buClrTx/>
              <a:buSzTx/>
              <a:buFontTx/>
              <a:buNone/>
              <a:tabLst/>
              <a:defRPr/>
            </a:pPr>
            <a:endParaRPr kumimoji="0" lang="he-IL" sz="105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indent="-342900">
              <a:lnSpc>
                <a:spcPct val="107000"/>
              </a:lnSpc>
              <a:buFont typeface="Courier New" panose="02070309020205020404" pitchFamily="49" charset="0"/>
              <a:buChar char="o"/>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נצפתה תקשורת ממושכת וקרובה יותר בין אימהות לילדים במפגשים עם הפעלה מונחית, לעומת </a:t>
            </a:r>
            <a:r>
              <a:rPr lang="he-IL" sz="1400" dirty="0">
                <a:latin typeface="Segoe UI" panose="020B0502040204020203" pitchFamily="34" charset="0"/>
                <a:ea typeface="Tahoma" panose="020B0604030504040204" pitchFamily="34" charset="0"/>
                <a:cs typeface="Segoe UI" panose="020B0502040204020203" pitchFamily="34" charset="0"/>
              </a:rPr>
              <a:t>מפגשים בהם הילדים הסתובבו בין תחנות ללא הנחייה סדורה.</a:t>
            </a:r>
            <a:r>
              <a:rPr lang="he-IL" sz="1400" dirty="0">
                <a:solidFill>
                  <a:srgbClr val="FF0000"/>
                </a:solidFill>
                <a:latin typeface="Segoe UI" panose="020B0502040204020203" pitchFamily="34" charset="0"/>
                <a:ea typeface="Tahoma" panose="020B0604030504040204" pitchFamily="34" charset="0"/>
                <a:cs typeface="Segoe UI" panose="020B0502040204020203" pitchFamily="34" charset="0"/>
              </a:rPr>
              <a:t> </a:t>
            </a:r>
            <a:endParaRPr lang="en-US" sz="1400" dirty="0">
              <a:solidFill>
                <a:srgbClr val="FF0000"/>
              </a:solidFill>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המפעילות ניצפו מעודדות מעורבות אקטיבית של האימהות במהלך ההפעלה, ומשחק משותף של האימהות עם הילדים באמצעות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מתן הסברים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אודות השפעת המעורבות בפעילות להתפתחות הילדים.</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sng"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סיור אבות וילדים </a:t>
            </a:r>
            <a:r>
              <a:rPr kumimoji="0" lang="he-IL" sz="1400" b="0" i="0"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זימן</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אפשרויות מגוונות לאינטראקציה פעילה, האבות נצפו מעודדים את ילדיהם להשיב על שאלות המדריך, ותיווכו לצעירים יותר את ההסברים והחידות כדי לסייע להם בהבנת המתרחש.   </a:t>
            </a:r>
          </a:p>
        </p:txBody>
      </p:sp>
      <p:sp>
        <p:nvSpPr>
          <p:cNvPr id="7" name="Rectangle 5">
            <a:extLst>
              <a:ext uri="{FF2B5EF4-FFF2-40B4-BE49-F238E27FC236}">
                <a16:creationId xmlns:a16="http://schemas.microsoft.com/office/drawing/2014/main" id="{5AEB7960-144D-9AD8-1F0D-DAE7C712E7DC}"/>
              </a:ext>
            </a:extLst>
          </p:cNvPr>
          <p:cNvSpPr/>
          <p:nvPr/>
        </p:nvSpPr>
        <p:spPr>
          <a:xfrm>
            <a:off x="0" y="4772763"/>
            <a:ext cx="12191999" cy="1679768"/>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dirty="0">
              <a:ln>
                <a:noFill/>
              </a:ln>
              <a:solidFill>
                <a:prstClr val="white"/>
              </a:solidFill>
              <a:effectLst/>
              <a:uLnTx/>
              <a:uFillTx/>
              <a:latin typeface="Segoe UI" panose="020B0502040204020203" pitchFamily="34" charset="0"/>
              <a:ea typeface="+mn-ea"/>
              <a:cs typeface="Segoe UI" panose="020B0502040204020203" pitchFamily="34" charset="0"/>
            </a:endParaRPr>
          </a:p>
        </p:txBody>
      </p:sp>
      <p:pic>
        <p:nvPicPr>
          <p:cNvPr id="8" name="Picture 2" descr="Business team staff icon Royalty Free Vector Image">
            <a:extLst>
              <a:ext uri="{FF2B5EF4-FFF2-40B4-BE49-F238E27FC236}">
                <a16:creationId xmlns:a16="http://schemas.microsoft.com/office/drawing/2014/main" id="{18875989-4B40-5390-D164-10AA6BF04AC9}"/>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6913040" y="4917202"/>
            <a:ext cx="1127680" cy="8256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15">
            <a:extLst>
              <a:ext uri="{FF2B5EF4-FFF2-40B4-BE49-F238E27FC236}">
                <a16:creationId xmlns:a16="http://schemas.microsoft.com/office/drawing/2014/main" id="{E477AD86-E6F8-C808-C3FB-2323506D3308}"/>
              </a:ext>
            </a:extLst>
          </p:cNvPr>
          <p:cNvSpPr txBox="1"/>
          <p:nvPr/>
        </p:nvSpPr>
        <p:spPr>
          <a:xfrm>
            <a:off x="3345363" y="5242904"/>
            <a:ext cx="3416780" cy="103105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"באיזשהו אופן זה מייצר קשר עם אנשים אחרים בקהילה"</a:t>
            </a:r>
            <a:endPar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"חוויה מקסימה, אנחנו נהנים שיש פעילות כדי לצאת מהבית ולהפעיל את הילדים"</a:t>
            </a:r>
          </a:p>
        </p:txBody>
      </p:sp>
      <p:sp>
        <p:nvSpPr>
          <p:cNvPr id="10" name="Rectangle 5">
            <a:extLst>
              <a:ext uri="{FF2B5EF4-FFF2-40B4-BE49-F238E27FC236}">
                <a16:creationId xmlns:a16="http://schemas.microsoft.com/office/drawing/2014/main" id="{D42A0E5D-7171-8D9B-FA08-5A2A36CC8D9C}"/>
              </a:ext>
            </a:extLst>
          </p:cNvPr>
          <p:cNvSpPr/>
          <p:nvPr/>
        </p:nvSpPr>
        <p:spPr>
          <a:xfrm>
            <a:off x="6846848" y="4793494"/>
            <a:ext cx="5118297" cy="18263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0000"/>
              </a:lnSpc>
              <a:spcBef>
                <a:spcPts val="0"/>
              </a:spcBef>
              <a:spcAft>
                <a:spcPts val="60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"זה נחמד לי לפגוש אימהות נוספות פה"   </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"גם אני מחכה לזה כל השבוע לא רק הילדים"          </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5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"הם פוגשים חברים מהגן, נהנים, חיכו לזה כל השבוע, </a:t>
            </a:r>
            <a:br>
              <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החוברת שקיבלנו בפעם הראשונה  - הם כל היום משתמשים בה"</a:t>
            </a:r>
          </a:p>
        </p:txBody>
      </p:sp>
      <p:pic>
        <p:nvPicPr>
          <p:cNvPr id="11" name="תמונה 7">
            <a:extLst>
              <a:ext uri="{FF2B5EF4-FFF2-40B4-BE49-F238E27FC236}">
                <a16:creationId xmlns:a16="http://schemas.microsoft.com/office/drawing/2014/main" id="{B8EC8AC5-863B-D482-A845-0EC1E1F80E18}"/>
              </a:ext>
            </a:extLst>
          </p:cNvPr>
          <p:cNvPicPr>
            <a:picLocks noChangeAspect="1"/>
          </p:cNvPicPr>
          <p:nvPr/>
        </p:nvPicPr>
        <p:blipFill>
          <a:blip r:embed="rId4"/>
          <a:stretch>
            <a:fillRect/>
          </a:stretch>
        </p:blipFill>
        <p:spPr>
          <a:xfrm>
            <a:off x="-1" y="2912960"/>
            <a:ext cx="3345363" cy="3539571"/>
          </a:xfrm>
          <a:prstGeom prst="rect">
            <a:avLst/>
          </a:prstGeom>
        </p:spPr>
      </p:pic>
      <p:sp>
        <p:nvSpPr>
          <p:cNvPr id="12" name="TextBox 11">
            <a:extLst>
              <a:ext uri="{FF2B5EF4-FFF2-40B4-BE49-F238E27FC236}">
                <a16:creationId xmlns:a16="http://schemas.microsoft.com/office/drawing/2014/main" id="{ED29866E-8AAF-F9BC-7B37-5BF2E17F082D}"/>
              </a:ext>
            </a:extLst>
          </p:cNvPr>
          <p:cNvSpPr txBox="1"/>
          <p:nvPr/>
        </p:nvSpPr>
        <p:spPr>
          <a:xfrm>
            <a:off x="9277815" y="4852687"/>
            <a:ext cx="2687330" cy="261610"/>
          </a:xfrm>
          <a:prstGeom prst="rect">
            <a:avLst/>
          </a:prstGeom>
          <a:noFill/>
        </p:spPr>
        <p:txBody>
          <a:bodyPr wrap="square">
            <a:spAutoFit/>
          </a:bodyPr>
          <a:lstStyle/>
          <a:p>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a:t>
            </a:r>
            <a:r>
              <a:rPr lang="he-IL" sz="11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אימהות, פעילות</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העשרה שפתית)</a:t>
            </a:r>
            <a:endParaRPr lang="en-US" sz="1100" dirty="0"/>
          </a:p>
        </p:txBody>
      </p:sp>
      <p:sp>
        <p:nvSpPr>
          <p:cNvPr id="13" name="TextBox 12">
            <a:extLst>
              <a:ext uri="{FF2B5EF4-FFF2-40B4-BE49-F238E27FC236}">
                <a16:creationId xmlns:a16="http://schemas.microsoft.com/office/drawing/2014/main" id="{C251376C-C5E0-6DE8-F7C9-3661D3F02679}"/>
              </a:ext>
            </a:extLst>
          </p:cNvPr>
          <p:cNvSpPr txBox="1"/>
          <p:nvPr/>
        </p:nvSpPr>
        <p:spPr>
          <a:xfrm>
            <a:off x="3877820" y="4834365"/>
            <a:ext cx="2859509" cy="261610"/>
          </a:xfrm>
          <a:prstGeom prst="rect">
            <a:avLst/>
          </a:prstGeom>
          <a:noFill/>
        </p:spPr>
        <p:txBody>
          <a:bodyPr wrap="square">
            <a:spAutoFit/>
          </a:bodyPr>
          <a:lstStyle/>
          <a:p>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(אימהות, פעילות מוטורית)</a:t>
            </a:r>
            <a:endParaRPr lang="en-US" sz="1100" dirty="0"/>
          </a:p>
        </p:txBody>
      </p:sp>
      <p:sp>
        <p:nvSpPr>
          <p:cNvPr id="14" name="תיבת טקסט 2">
            <a:extLst>
              <a:ext uri="{FF2B5EF4-FFF2-40B4-BE49-F238E27FC236}">
                <a16:creationId xmlns:a16="http://schemas.microsoft.com/office/drawing/2014/main" id="{E130B8EE-E9AB-395F-628E-A84DCEDD7A90}"/>
              </a:ext>
            </a:extLst>
          </p:cNvPr>
          <p:cNvSpPr txBox="1"/>
          <p:nvPr/>
        </p:nvSpPr>
        <p:spPr>
          <a:xfrm>
            <a:off x="3479174" y="2908547"/>
            <a:ext cx="8259523" cy="1433790"/>
          </a:xfrm>
          <a:prstGeom prst="rect">
            <a:avLst/>
          </a:prstGeom>
          <a:noFill/>
        </p:spPr>
        <p:txBody>
          <a:bodyPr wrap="square" rtlCol="1">
            <a:spAutoFit/>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אינטראקציית ומשחק משותף בין הילדים וקהילתיות</a:t>
            </a:r>
          </a:p>
          <a:p>
            <a:pPr marL="0" marR="0" lvl="0" indent="0" algn="r" defTabSz="914400" rtl="1" eaLnBrk="1" fontAlgn="auto" latinLnBrk="0" hangingPunct="1">
              <a:lnSpc>
                <a:spcPct val="107000"/>
              </a:lnSpc>
              <a:spcBef>
                <a:spcPts val="0"/>
              </a:spcBef>
              <a:spcAft>
                <a:spcPts val="0"/>
              </a:spcAft>
              <a:buClrTx/>
              <a:buSzTx/>
              <a:buFontTx/>
              <a:buNone/>
              <a:tabLst/>
              <a:defRPr/>
            </a:pPr>
            <a:endParaRPr kumimoji="0" lang="he-IL" sz="105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במרבית המפגשים המשתתפים נטו לשבת במבנה קבוצתי קטן שמנה בעיקר את האם וילדיה. </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מרבית האימהות לא ראו במפגש עם האימהות האחרות מניע מרכזי להגעה לפעילות. </a:t>
            </a:r>
          </a:p>
          <a:p>
            <a:pPr marL="342900" marR="0" lvl="0" indent="-342900" algn="r" defTabSz="914400" rtl="1" eaLnBrk="1" fontAlgn="auto" latinLnBrk="0" hangingPunct="1">
              <a:lnSpc>
                <a:spcPct val="107000"/>
              </a:lnSpc>
              <a:spcBef>
                <a:spcPts val="0"/>
              </a:spcBef>
              <a:spcAft>
                <a:spcPts val="0"/>
              </a:spcAft>
              <a:buClrTx/>
              <a:buSzTx/>
              <a:buFont typeface="Courier New" panose="02070309020205020404" pitchFamily="49" charset="0"/>
              <a:buChar char="o"/>
              <a:tabLst/>
              <a:defRPr/>
            </a:pPr>
            <a:r>
              <a:rPr kumimoji="0" lang="he-IL" sz="1400" b="0" i="0" u="sng"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בסיור אבות וילדים,</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ההיכרות המוקדמת בין האבות מהשכונה היוותה גורם מחבר שהאיץ את השיחות המשותפות ביניהם. אך במרבית העצירות בשטח, התאספו המטיילים אל היחידות המשפחתיות שלהם. </a:t>
            </a:r>
            <a:endParaRPr kumimoji="0" lang="en-US"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15" name="תמונה 5">
            <a:extLst>
              <a:ext uri="{FF2B5EF4-FFF2-40B4-BE49-F238E27FC236}">
                <a16:creationId xmlns:a16="http://schemas.microsoft.com/office/drawing/2014/main" id="{4F31FDDE-A027-A8C7-36DA-2B7EB1DF3E89}"/>
              </a:ext>
            </a:extLst>
          </p:cNvPr>
          <p:cNvPicPr>
            <a:picLocks noChangeAspect="1"/>
          </p:cNvPicPr>
          <p:nvPr/>
        </p:nvPicPr>
        <p:blipFill>
          <a:blip r:embed="rId5"/>
          <a:stretch>
            <a:fillRect/>
          </a:stretch>
        </p:blipFill>
        <p:spPr>
          <a:xfrm>
            <a:off x="-1869454" y="474904"/>
            <a:ext cx="5214816" cy="2931794"/>
          </a:xfrm>
          <a:prstGeom prst="rect">
            <a:avLst/>
          </a:prstGeom>
        </p:spPr>
      </p:pic>
    </p:spTree>
    <p:extLst>
      <p:ext uri="{BB962C8B-B14F-4D97-AF65-F5344CB8AC3E}">
        <p14:creationId xmlns:p14="http://schemas.microsoft.com/office/powerpoint/2010/main" val="1968463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E60E3C-C6BE-ED7D-1AEF-D6C05BD39C65}"/>
              </a:ext>
            </a:extLst>
          </p:cNvPr>
          <p:cNvSpPr/>
          <p:nvPr/>
        </p:nvSpPr>
        <p:spPr>
          <a:xfrm>
            <a:off x="3858319" y="4033995"/>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AED266F-1B70-A29D-03BE-009882D19C24}"/>
              </a:ext>
            </a:extLst>
          </p:cNvPr>
          <p:cNvSpPr/>
          <p:nvPr/>
        </p:nvSpPr>
        <p:spPr>
          <a:xfrm>
            <a:off x="3858320" y="2903466"/>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5249D6A-1C8B-1200-5689-EB0114E1257B}"/>
              </a:ext>
            </a:extLst>
          </p:cNvPr>
          <p:cNvSpPr/>
          <p:nvPr/>
        </p:nvSpPr>
        <p:spPr>
          <a:xfrm>
            <a:off x="3858321" y="1759401"/>
            <a:ext cx="7753365" cy="474041"/>
          </a:xfrm>
          <a:prstGeom prst="rect">
            <a:avLst/>
          </a:prstGeom>
          <a:solidFill>
            <a:srgbClr val="FFDC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7D2A21B-3422-0C26-1FBF-80973120001A}"/>
              </a:ext>
            </a:extLst>
          </p:cNvPr>
          <p:cNvSpPr txBox="1"/>
          <p:nvPr/>
        </p:nvSpPr>
        <p:spPr>
          <a:xfrm>
            <a:off x="-1" y="-586"/>
            <a:ext cx="12192000" cy="474041"/>
          </a:xfrm>
          <a:prstGeom prst="rect">
            <a:avLst/>
          </a:prstGeom>
          <a:solidFill>
            <a:srgbClr val="36636F"/>
          </a:solidFill>
        </p:spPr>
        <p:txBody>
          <a:bodyPr wrap="square" rtlCol="0">
            <a:spAutoFit/>
          </a:bodyPr>
          <a:lstStyle/>
          <a:p>
            <a:pPr marL="0" marR="0" lvl="0" indent="0" algn="r" defTabSz="914400" rtl="1" eaLnBrk="1" fontAlgn="auto" latinLnBrk="0" hangingPunct="1">
              <a:lnSpc>
                <a:spcPct val="115000"/>
              </a:lnSpc>
              <a:spcBef>
                <a:spcPts val="0"/>
              </a:spcBef>
              <a:spcAft>
                <a:spcPts val="1000"/>
              </a:spcAft>
              <a:buClrTx/>
              <a:buSzTx/>
              <a:buFontTx/>
              <a:buNone/>
              <a:tabLst/>
              <a:defRPr/>
            </a:pPr>
            <a:r>
              <a:rPr kumimoji="0" lang="he-IL" sz="2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ממצאים                                                 </a:t>
            </a:r>
            <a:r>
              <a:rPr lang="he-IL" b="1">
                <a:solidFill>
                  <a:prstClr val="white"/>
                </a:solidFill>
                <a:latin typeface="Tahoma" panose="020B0604030504040204" pitchFamily="34" charset="0"/>
                <a:ea typeface="Tahoma" panose="020B0604030504040204" pitchFamily="34" charset="0"/>
                <a:cs typeface="Tahoma" panose="020B0604030504040204" pitchFamily="34" charset="0"/>
              </a:rPr>
              <a:t>ה</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השתתפות בפעילות מטעם</a:t>
            </a:r>
            <a:r>
              <a:rPr kumimoji="0" lang="en-US"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-Urban95 </a:t>
            </a:r>
            <a:r>
              <a:rPr kumimoji="0" lang="he-IL"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כולל שביעות רצון</a:t>
            </a:r>
          </a:p>
        </p:txBody>
      </p:sp>
      <p:sp>
        <p:nvSpPr>
          <p:cNvPr id="9" name="תיבת טקסט 2">
            <a:extLst>
              <a:ext uri="{FF2B5EF4-FFF2-40B4-BE49-F238E27FC236}">
                <a16:creationId xmlns:a16="http://schemas.microsoft.com/office/drawing/2014/main" id="{31E5448D-1645-F555-CD8F-4CFC4C782C50}"/>
              </a:ext>
            </a:extLst>
          </p:cNvPr>
          <p:cNvSpPr txBox="1"/>
          <p:nvPr/>
        </p:nvSpPr>
        <p:spPr>
          <a:xfrm>
            <a:off x="3649147" y="706985"/>
            <a:ext cx="7962540" cy="4489178"/>
          </a:xfrm>
          <a:prstGeom prst="rect">
            <a:avLst/>
          </a:prstGeom>
          <a:noFill/>
        </p:spPr>
        <p:txBody>
          <a:bodyPr wrap="square" rtlCol="1">
            <a:spAutoFit/>
          </a:bodyPr>
          <a:lstStyle/>
          <a:p>
            <a:pPr marL="0" marR="0" lvl="0" indent="0" algn="r" defTabSz="914400" rtl="1" eaLnBrk="1" fontAlgn="auto" latinLnBrk="0" hangingPunct="1">
              <a:lnSpc>
                <a:spcPct val="107000"/>
              </a:lnSpc>
              <a:spcBef>
                <a:spcPts val="0"/>
              </a:spcBef>
              <a:spcAft>
                <a:spcPts val="0"/>
              </a:spcAft>
              <a:buClrTx/>
              <a:buSzTx/>
              <a:buFontTx/>
              <a:buNone/>
              <a:tabLst/>
              <a:defRPr/>
            </a:pPr>
            <a:r>
              <a:rPr kumimoji="0" lang="he-IL" sz="16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תרומת צוות ההפעלה להצלחת המפגשים</a:t>
            </a:r>
          </a:p>
          <a:p>
            <a:pPr marL="0" marR="0" lvl="0" indent="0" algn="r" defTabSz="914400" rtl="1" eaLnBrk="1" fontAlgn="auto" latinLnBrk="0" hangingPunct="1">
              <a:lnSpc>
                <a:spcPct val="107000"/>
              </a:lnSpc>
              <a:spcBef>
                <a:spcPts val="0"/>
              </a:spcBef>
              <a:spcAft>
                <a:spcPts val="0"/>
              </a:spcAft>
              <a:buClrTx/>
              <a:buSzTx/>
              <a:buFontTx/>
              <a:buNone/>
              <a:tabLst/>
              <a:defRPr/>
            </a:pPr>
            <a:endParaRPr kumimoji="0" lang="he-IL" sz="1400" b="1"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285750" marR="0" lvl="0" indent="-285750" algn="r" defTabSz="914400" rtl="1" eaLnBrk="1" fontAlgn="auto" latinLnBrk="0" hangingPunct="1">
              <a:lnSpc>
                <a:spcPct val="107000"/>
              </a:lnSpc>
              <a:spcBef>
                <a:spcPts val="0"/>
              </a:spcBef>
              <a:spcAft>
                <a:spcPts val="6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פעילויות בהנחיה סדורה של אשת מקצוע המשרה סמכות, כמו גם הנוכחות הקבועה של המפיקה במרחב הפעילות ומעורבותה בנעשה, תרמו באופן ניכר להצלחת המפגשים. </a:t>
            </a:r>
            <a:endPar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07000"/>
              </a:lnSpc>
              <a:spcBef>
                <a:spcPts val="0"/>
              </a:spcBef>
              <a:spcAft>
                <a:spcPts val="1200"/>
              </a:spcAft>
              <a:buClrTx/>
              <a:buSzTx/>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מומלץ להמשיך וקיים את הפעילויות בהנחיית נשות מקצוע שביכולתן לשמש גם כדמויות סמכות, כדי להבטיח את סדרם של המפגשים בנוכחות קהל רב של משתתפים. </a:t>
            </a:r>
          </a:p>
          <a:p>
            <a:pPr marL="285750" marR="0" lvl="0" indent="-285750" algn="r" defTabSz="914400" rtl="1" eaLnBrk="1" fontAlgn="auto" latinLnBrk="0" hangingPunct="1">
              <a:lnSpc>
                <a:spcPct val="107000"/>
              </a:lnSpc>
              <a:spcBef>
                <a:spcPts val="0"/>
              </a:spcBef>
              <a:spcAft>
                <a:spcPts val="6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לצורך העברת התוכן העומד בליבת הפעילות, יש לעודד שימוש בפעילויות אקטיביות המעוררות תזוזה ושיתוף פעולה מצד הילדים. </a:t>
            </a:r>
            <a:endPar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endParaRPr>
          </a:p>
          <a:p>
            <a:pPr marR="0" lvl="0" algn="r" defTabSz="914400" rtl="1" eaLnBrk="1" fontAlgn="auto" latinLnBrk="0" hangingPunct="1">
              <a:lnSpc>
                <a:spcPct val="107000"/>
              </a:lnSpc>
              <a:spcBef>
                <a:spcPts val="0"/>
              </a:spcBef>
              <a:spcAft>
                <a:spcPts val="1200"/>
              </a:spcAft>
              <a:buClrTx/>
              <a:buSzTx/>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בפעילויות המורכבות ממלל רב יש לשקול שימוש באמצעים שונים להגברת האפקטיביות של הפעילות ועידוד האזנה פעילה.</a:t>
            </a:r>
          </a:p>
          <a:p>
            <a:pPr marL="342900" marR="0" lvl="0" indent="-342900" algn="r" defTabSz="914400" rtl="1" eaLnBrk="1" fontAlgn="auto" latinLnBrk="0" hangingPunct="1">
              <a:lnSpc>
                <a:spcPct val="107000"/>
              </a:lnSpc>
              <a:spcBef>
                <a:spcPts val="0"/>
              </a:spcBef>
              <a:spcAft>
                <a:spcPts val="6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יש להמשיך לחלק </a:t>
            </a: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עזרים לשימוש בבית, כגון חוברות הפעילות,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שזכו לתגובות חמות וכוללות רעיונות להפעלה ביתית וחיזוק הקשר בין הורה-ילד.</a:t>
            </a:r>
          </a:p>
          <a:p>
            <a:pPr>
              <a:lnSpc>
                <a:spcPct val="107000"/>
              </a:lnSpc>
              <a:spcAft>
                <a:spcPts val="1200"/>
              </a:spcAf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יש להמשיך ולשלב בפעילויות חפצים יומיומיים שקיימים בכל בית, ולהציע חלופות זמינות אחרות גם לחפצים אלה.  </a:t>
            </a:r>
          </a:p>
          <a:p>
            <a:pPr marL="342900" marR="0" lvl="0" indent="-342900" algn="r" defTabSz="914400" rtl="1" eaLnBrk="1" fontAlgn="auto" latinLnBrk="0" hangingPunct="1">
              <a:lnSpc>
                <a:spcPct val="107000"/>
              </a:lnSpc>
              <a:spcBef>
                <a:spcPts val="0"/>
              </a:spcBef>
              <a:spcAft>
                <a:spcPts val="800"/>
              </a:spcAft>
              <a:buClrTx/>
              <a:buSzTx/>
              <a:buFont typeface="Courier New" panose="02070309020205020404" pitchFamily="49" charset="0"/>
              <a:buChar char="o"/>
              <a:tabLst/>
              <a:defRPr/>
            </a:pP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סיור אבות וילדים – הצלחת הסיורים נבעה גם מהנחיית המדריך שגירה את סקרנות הילדים באמצעות חידות, עודד אותם להיות אקטיביים והתאים את התוכן לעולמם התרבותי של המשתתפים. </a:t>
            </a:r>
            <a:endParaRPr kumimoji="0" lang="he-IL"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0" name="Rectangle 5">
            <a:extLst>
              <a:ext uri="{FF2B5EF4-FFF2-40B4-BE49-F238E27FC236}">
                <a16:creationId xmlns:a16="http://schemas.microsoft.com/office/drawing/2014/main" id="{1C1E4BE3-D03B-442B-218B-3F9A85C957AD}"/>
              </a:ext>
            </a:extLst>
          </p:cNvPr>
          <p:cNvSpPr/>
          <p:nvPr/>
        </p:nvSpPr>
        <p:spPr>
          <a:xfrm>
            <a:off x="2747015" y="5776331"/>
            <a:ext cx="9444983" cy="666833"/>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r" defTabSz="914400" rtl="1" eaLnBrk="1" fontAlgn="auto" latinLnBrk="0" hangingPunct="1">
              <a:lnSpc>
                <a:spcPct val="107000"/>
              </a:lnSpc>
              <a:spcBef>
                <a:spcPts val="0"/>
              </a:spcBef>
              <a:spcAft>
                <a:spcPts val="800"/>
              </a:spcAft>
              <a:buClrTx/>
              <a:buSzTx/>
              <a:buFontTx/>
              <a:buNone/>
              <a:tabLst/>
              <a:defRPr/>
            </a:pPr>
            <a:r>
              <a:rPr lang="he-IL" sz="14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		</a:t>
            </a:r>
            <a:r>
              <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"המפעילה היא מספיק יצירתית, הילדים נהנים מאוד, את רואה!" </a:t>
            </a:r>
            <a:r>
              <a:rPr kumimoji="0" lang="he-IL" sz="11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(אמא, פעילות מוטורית)</a:t>
            </a:r>
            <a:endParaRPr kumimoji="0" lang="he-IL" sz="14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pic>
        <p:nvPicPr>
          <p:cNvPr id="11" name="תמונה 5">
            <a:extLst>
              <a:ext uri="{FF2B5EF4-FFF2-40B4-BE49-F238E27FC236}">
                <a16:creationId xmlns:a16="http://schemas.microsoft.com/office/drawing/2014/main" id="{BDEF954E-F3DF-8EA9-13BE-2FF6CC3206A4}"/>
              </a:ext>
            </a:extLst>
          </p:cNvPr>
          <p:cNvPicPr>
            <a:picLocks noChangeAspect="1"/>
          </p:cNvPicPr>
          <p:nvPr/>
        </p:nvPicPr>
        <p:blipFill>
          <a:blip r:embed="rId2"/>
          <a:stretch>
            <a:fillRect/>
          </a:stretch>
        </p:blipFill>
        <p:spPr>
          <a:xfrm>
            <a:off x="-4803" y="2295741"/>
            <a:ext cx="3361320" cy="4156967"/>
          </a:xfrm>
          <a:prstGeom prst="rect">
            <a:avLst/>
          </a:prstGeom>
        </p:spPr>
      </p:pic>
      <p:pic>
        <p:nvPicPr>
          <p:cNvPr id="12" name="תמונה 3">
            <a:extLst>
              <a:ext uri="{FF2B5EF4-FFF2-40B4-BE49-F238E27FC236}">
                <a16:creationId xmlns:a16="http://schemas.microsoft.com/office/drawing/2014/main" id="{FFDAE483-41B8-65F3-48A2-4624AA52CBAF}"/>
              </a:ext>
            </a:extLst>
          </p:cNvPr>
          <p:cNvPicPr>
            <a:picLocks noChangeAspect="1"/>
          </p:cNvPicPr>
          <p:nvPr/>
        </p:nvPicPr>
        <p:blipFill rotWithShape="1">
          <a:blip r:embed="rId3"/>
          <a:srcRect t="21453" r="25008"/>
          <a:stretch/>
        </p:blipFill>
        <p:spPr>
          <a:xfrm>
            <a:off x="-297432" y="464971"/>
            <a:ext cx="3653949" cy="2611163"/>
          </a:xfrm>
          <a:prstGeom prst="rect">
            <a:avLst/>
          </a:prstGeom>
        </p:spPr>
      </p:pic>
      <p:pic>
        <p:nvPicPr>
          <p:cNvPr id="13" name="Picture 2" descr="Business team staff icon Royalty Free Vector Image">
            <a:extLst>
              <a:ext uri="{FF2B5EF4-FFF2-40B4-BE49-F238E27FC236}">
                <a16:creationId xmlns:a16="http://schemas.microsoft.com/office/drawing/2014/main" id="{1EC65AC3-0E50-3340-12A0-81FC2CE5475F}"/>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6389" b="40926" l="77186" r="99497">
                        <a14:foregroundMark x1="87035" y1="28148" x2="87035" y2="28148"/>
                        <a14:foregroundMark x1="95980" y1="28889" x2="95980" y2="28889"/>
                        <a14:foregroundMark x1="98191" y1="29074" x2="98191" y2="29074"/>
                        <a14:foregroundMark x1="98191" y1="35370" x2="98191" y2="35370"/>
                        <a14:foregroundMark x1="98492" y1="29537" x2="98492" y2="29537"/>
                        <a14:foregroundMark x1="98492" y1="30741" x2="98492" y2="30741"/>
                        <a14:foregroundMark x1="97487" y1="37963" x2="97487" y2="37963"/>
                        <a14:foregroundMark x1="99497" y1="36944" x2="99497" y2="36944"/>
                        <a14:foregroundMark x1="97990" y1="37130" x2="97990" y2="37130"/>
                        <a14:foregroundMark x1="78593" y1="30278" x2="78593" y2="30278"/>
                        <a14:foregroundMark x1="81809" y1="29444" x2="81809" y2="29444"/>
                        <a14:foregroundMark x1="81910" y1="37130" x2="81910" y2="37130"/>
                      </a14:backgroundRemoval>
                    </a14:imgEffect>
                  </a14:imgLayer>
                </a14:imgProps>
              </a:ext>
              <a:ext uri="{28A0092B-C50C-407E-A947-70E740481C1C}">
                <a14:useLocalDpi xmlns:a14="http://schemas.microsoft.com/office/drawing/2010/main" val="0"/>
              </a:ext>
            </a:extLst>
          </a:blip>
          <a:srcRect l="74673" t="24584" b="57222"/>
          <a:stretch/>
        </p:blipFill>
        <p:spPr bwMode="auto">
          <a:xfrm>
            <a:off x="10619827" y="5702716"/>
            <a:ext cx="1127680" cy="82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267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134903-EAA4-E2F7-FB5C-E067D8C30BBC}"/>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סיכום</a:t>
            </a:r>
          </a:p>
        </p:txBody>
      </p:sp>
      <p:sp>
        <p:nvSpPr>
          <p:cNvPr id="6" name="Rectangle 5">
            <a:extLst>
              <a:ext uri="{FF2B5EF4-FFF2-40B4-BE49-F238E27FC236}">
                <a16:creationId xmlns:a16="http://schemas.microsoft.com/office/drawing/2014/main" id="{D060496C-7CB5-007E-440D-0C9B9EB178E1}"/>
              </a:ext>
            </a:extLst>
          </p:cNvPr>
          <p:cNvSpPr/>
          <p:nvPr/>
        </p:nvSpPr>
        <p:spPr>
          <a:xfrm>
            <a:off x="2473792" y="1720276"/>
            <a:ext cx="9110546" cy="2970365"/>
          </a:xfrm>
          <a:prstGeom prst="rect">
            <a:avLst/>
          </a:prstGeom>
          <a:solidFill>
            <a:schemeClr val="bg1"/>
          </a:solidFill>
        </p:spPr>
        <p:txBody>
          <a:bodyPr wrap="square" lIns="91440" tIns="45720" rIns="91440" bIns="45720" anchor="t">
            <a:spAutoFit/>
          </a:bodyPr>
          <a:lstStyle/>
          <a:p>
            <a:pPr marL="285750" indent="-285750" algn="r" rtl="1">
              <a:lnSpc>
                <a:spcPct val="200000"/>
              </a:lnSpc>
              <a:buClr>
                <a:srgbClr val="36636F"/>
              </a:buClr>
              <a:buFont typeface="Tahoma" panose="020B0604030504040204" pitchFamily="34" charset="0"/>
              <a:buChar char="█"/>
            </a:pPr>
            <a:r>
              <a:rPr lang="he-IL" sz="1600">
                <a:latin typeface="Segoe UI" panose="020B0502040204020203" pitchFamily="34" charset="0"/>
                <a:ea typeface="Tahoma" panose="020B0604030504040204" pitchFamily="34" charset="0"/>
                <a:cs typeface="Segoe UI" panose="020B0502040204020203" pitchFamily="34" charset="0"/>
              </a:rPr>
              <a:t>ניכרת השקעה גבוהה בתכנון ובהוצאה לפועל של הפעילויות. </a:t>
            </a:r>
          </a:p>
          <a:p>
            <a:pPr marL="285750" indent="-285750">
              <a:lnSpc>
                <a:spcPct val="200000"/>
              </a:lnSpc>
              <a:buClr>
                <a:srgbClr val="36636F"/>
              </a:buClr>
              <a:buFont typeface="Tahoma" panose="020B0604030504040204" pitchFamily="34" charset="0"/>
              <a:buChar char="█"/>
            </a:pPr>
            <a:r>
              <a:rPr lang="he-IL" sz="1600">
                <a:latin typeface="Segoe UI" panose="020B0502040204020203" pitchFamily="34" charset="0"/>
                <a:ea typeface="Tahoma" panose="020B0604030504040204" pitchFamily="34" charset="0"/>
                <a:cs typeface="Segoe UI" panose="020B0502040204020203" pitchFamily="34" charset="0"/>
              </a:rPr>
              <a:t>המרחב הציבורי נחווה כמקום בטוח, מזמין ונגיש עבור התושבים לבילוי משותף ושהייה.</a:t>
            </a:r>
          </a:p>
          <a:p>
            <a:pPr marL="285750" indent="-285750" algn="r" rtl="1">
              <a:lnSpc>
                <a:spcPct val="200000"/>
              </a:lnSpc>
              <a:buClr>
                <a:srgbClr val="36636F"/>
              </a:buClr>
              <a:buFont typeface="Tahoma" panose="020B0604030504040204" pitchFamily="34" charset="0"/>
              <a:buChar char="█"/>
            </a:pPr>
            <a:r>
              <a:rPr lang="he-IL" sz="1600">
                <a:latin typeface="Segoe UI" panose="020B0502040204020203" pitchFamily="34" charset="0"/>
                <a:ea typeface="Tahoma" panose="020B0604030504040204" pitchFamily="34" charset="0"/>
                <a:cs typeface="Segoe UI" panose="020B0502040204020203" pitchFamily="34" charset="0"/>
              </a:rPr>
              <a:t>הפעילויות יצרו אפשרויות מגוונות לאינטראקציה פעילה ולמשחק משותף בין המלווים לילדיהם.</a:t>
            </a:r>
          </a:p>
          <a:p>
            <a:pPr marL="285750" indent="-285750" algn="r" rtl="1">
              <a:lnSpc>
                <a:spcPct val="200000"/>
              </a:lnSpc>
              <a:buClr>
                <a:srgbClr val="36636F"/>
              </a:buClr>
              <a:buFont typeface="Tahoma" panose="020B0604030504040204" pitchFamily="34" charset="0"/>
              <a:buChar char="█"/>
            </a:pP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האימהות הביעו שביעות רצון גבוהה יותר מפעילויות שהתאימו מבחינה תָּכְנִית לטווח גילים רחב.</a:t>
            </a:r>
          </a:p>
          <a:p>
            <a:pPr marL="285750" indent="-285750" algn="r" rtl="1">
              <a:lnSpc>
                <a:spcPct val="200000"/>
              </a:lnSpc>
              <a:buClr>
                <a:srgbClr val="36636F"/>
              </a:buClr>
              <a:buFont typeface="Tahoma" panose="020B0604030504040204" pitchFamily="34" charset="0"/>
              <a:buChar char="█"/>
            </a:pP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מומלץ להמשיך </a:t>
            </a:r>
            <a:r>
              <a:rPr lang="he-IL" sz="1600">
                <a:latin typeface="Segoe UI" panose="020B0502040204020203" pitchFamily="34" charset="0"/>
                <a:ea typeface="Tahoma" panose="020B0604030504040204" pitchFamily="34" charset="0"/>
                <a:cs typeface="Segoe UI" panose="020B0502040204020203" pitchFamily="34" charset="0"/>
              </a:rPr>
              <a:t>ל</a:t>
            </a: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קיים פעילויות בהנחיית נשות מקצוע שביכולתן לשמש גם כדמויות סמכות. </a:t>
            </a:r>
          </a:p>
          <a:p>
            <a:pPr marL="285750" indent="-285750" algn="r" rtl="1">
              <a:lnSpc>
                <a:spcPct val="200000"/>
              </a:lnSpc>
              <a:buClr>
                <a:srgbClr val="36636F"/>
              </a:buClr>
              <a:buFont typeface="Tahoma" panose="020B0604030504040204" pitchFamily="34" charset="0"/>
              <a:buChar char="█"/>
            </a:pPr>
            <a:r>
              <a:rPr kumimoji="0" lang="he-IL" sz="1600" b="0" i="0" u="none" strike="noStrike" kern="1200" cap="none" spc="0" normalizeH="0" baseline="0" noProof="0">
                <a:ln>
                  <a:noFill/>
                </a:ln>
                <a:effectLst/>
                <a:uLnTx/>
                <a:uFillTx/>
                <a:latin typeface="Segoe UI" panose="020B0502040204020203" pitchFamily="34" charset="0"/>
                <a:ea typeface="Tahoma" panose="020B0604030504040204" pitchFamily="34" charset="0"/>
                <a:cs typeface="Segoe UI" panose="020B0502040204020203" pitchFamily="34" charset="0"/>
              </a:rPr>
              <a:t>מומלץ להתאים את הפעילויות העתידיות, כך שהן יהוו גם גיבוש קהילתי עבור הורי ילדי הגיל הרך.</a:t>
            </a:r>
          </a:p>
        </p:txBody>
      </p:sp>
      <p:sp>
        <p:nvSpPr>
          <p:cNvPr id="7" name="TextBox 6">
            <a:extLst>
              <a:ext uri="{FF2B5EF4-FFF2-40B4-BE49-F238E27FC236}">
                <a16:creationId xmlns:a16="http://schemas.microsoft.com/office/drawing/2014/main" id="{FB093EDE-BC4B-173A-B83C-4BF86E01B79E}"/>
              </a:ext>
            </a:extLst>
          </p:cNvPr>
          <p:cNvSpPr txBox="1"/>
          <p:nvPr/>
        </p:nvSpPr>
        <p:spPr>
          <a:xfrm>
            <a:off x="0" y="442792"/>
            <a:ext cx="12192000" cy="1154483"/>
          </a:xfrm>
          <a:prstGeom prst="rect">
            <a:avLst/>
          </a:prstGeom>
          <a:solidFill>
            <a:srgbClr val="FFDC72"/>
          </a:solidFill>
        </p:spPr>
        <p:txBody>
          <a:bodyPr wrap="square" rtlCol="1">
            <a:spAutoFit/>
          </a:bodyPr>
          <a:lstStyle/>
          <a:p>
            <a:pPr algn="ctr">
              <a:lnSpc>
                <a:spcPct val="150000"/>
              </a:lnSpc>
              <a:buClr>
                <a:srgbClr val="EC1C3C"/>
              </a:buClr>
            </a:pPr>
            <a:r>
              <a:rPr lang="he-IL" sz="1600" b="1">
                <a:solidFill>
                  <a:srgbClr val="36636F"/>
                </a:solidFill>
                <a:latin typeface="Segoe UI" panose="020B0502040204020203" pitchFamily="34" charset="0"/>
                <a:ea typeface="Tahoma" panose="020B0604030504040204" pitchFamily="34" charset="0"/>
                <a:cs typeface="Segoe UI" panose="020B0502040204020203" pitchFamily="34" charset="0"/>
              </a:rPr>
              <a:t>פעילויות זעירא וסיורי אבות ובנים קיבלו תגובות חיוביות מאוד מהתושבים, שביקשו להרבות ביוזמות דומות </a:t>
            </a:r>
            <a:br>
              <a:rPr lang="en-US" sz="1600" b="1">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600" b="1">
                <a:solidFill>
                  <a:srgbClr val="36636F"/>
                </a:solidFill>
                <a:latin typeface="Segoe UI" panose="020B0502040204020203" pitchFamily="34" charset="0"/>
                <a:ea typeface="Tahoma" panose="020B0604030504040204" pitchFamily="34" charset="0"/>
                <a:cs typeface="Segoe UI" panose="020B0502040204020203" pitchFamily="34" charset="0"/>
              </a:rPr>
              <a:t>ובתדירות קבועה וגבוהה יותר. הפעילויות עודדו אינטראקציה חיובית בין הורים וילדיהם וכן בין הילדים עצמם. </a:t>
            </a:r>
            <a:br>
              <a:rPr lang="en-US" sz="1600" b="1">
                <a:solidFill>
                  <a:srgbClr val="36636F"/>
                </a:solidFill>
                <a:latin typeface="Segoe UI" panose="020B0502040204020203" pitchFamily="34" charset="0"/>
                <a:ea typeface="Tahoma" panose="020B0604030504040204" pitchFamily="34" charset="0"/>
                <a:cs typeface="Segoe UI" panose="020B0502040204020203" pitchFamily="34" charset="0"/>
              </a:rPr>
            </a:br>
            <a:r>
              <a:rPr lang="he-IL" sz="1600" b="1">
                <a:solidFill>
                  <a:srgbClr val="36636F"/>
                </a:solidFill>
                <a:latin typeface="Segoe UI" panose="020B0502040204020203" pitchFamily="34" charset="0"/>
                <a:ea typeface="Tahoma" panose="020B0604030504040204" pitchFamily="34" charset="0"/>
                <a:cs typeface="Segoe UI" panose="020B0502040204020203" pitchFamily="34" charset="0"/>
              </a:rPr>
              <a:t>עם זאת, המשתתפים לא ראו במפגשים הקהילתיים מניע מרכזי להגעה לפעילות</a:t>
            </a:r>
            <a:r>
              <a:rPr kumimoji="0" lang="he-IL" sz="1600" b="0" i="0" u="none" strike="noStrike" kern="1200" cap="none" spc="0" normalizeH="0" baseline="0" noProof="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rPr>
              <a:t>. </a:t>
            </a:r>
          </a:p>
        </p:txBody>
      </p:sp>
      <p:sp>
        <p:nvSpPr>
          <p:cNvPr id="8" name="Rectangle 7">
            <a:extLst>
              <a:ext uri="{FF2B5EF4-FFF2-40B4-BE49-F238E27FC236}">
                <a16:creationId xmlns:a16="http://schemas.microsoft.com/office/drawing/2014/main" id="{C17CD0A8-6989-0F68-1116-0E77A2295542}"/>
              </a:ext>
            </a:extLst>
          </p:cNvPr>
          <p:cNvSpPr/>
          <p:nvPr/>
        </p:nvSpPr>
        <p:spPr>
          <a:xfrm>
            <a:off x="20575" y="4970067"/>
            <a:ext cx="12171425" cy="1073564"/>
          </a:xfrm>
          <a:prstGeom prst="rect">
            <a:avLst/>
          </a:prstGeom>
          <a:solidFill>
            <a:srgbClr val="9AB1B7"/>
          </a:solidFill>
        </p:spPr>
        <p:txBody>
          <a:bodyPr wrap="square">
            <a:spAutoFit/>
          </a:bodyPr>
          <a:lstStyle/>
          <a:p>
            <a:pPr algn="ctr">
              <a:lnSpc>
                <a:spcPct val="150000"/>
              </a:lnSpc>
            </a:pPr>
            <a:r>
              <a:rPr lang="he-IL"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"בתוך כל הדבר הזה אנחנו רוצים לאפשר לילדי העיר להרגיש שמישהו חשב עליהם, </a:t>
            </a:r>
            <a:br>
              <a:rPr lang="en-US"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br>
            <a:r>
              <a:rPr lang="he-IL" sz="16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איזו סביבה, מרחב, אנחנו בונים להם, מתוך	חשיבה יסודית ועמוקה" </a:t>
            </a:r>
          </a:p>
          <a:p>
            <a:pPr algn="ctr">
              <a:lnSpc>
                <a:spcPct val="150000"/>
              </a:lnSpc>
            </a:pPr>
            <a:r>
              <a:rPr lang="he-IL" sz="1200" dirty="0">
                <a:solidFill>
                  <a:prstClr val="black">
                    <a:lumMod val="75000"/>
                    <a:lumOff val="25000"/>
                  </a:prstClr>
                </a:solidFill>
                <a:latin typeface="Segoe UI" panose="020B0502040204020203" pitchFamily="34" charset="0"/>
                <a:ea typeface="Tahoma" panose="020B0604030504040204" pitchFamily="34" charset="0"/>
                <a:cs typeface="Segoe UI" panose="020B0502040204020203" pitchFamily="34" charset="0"/>
              </a:rPr>
              <a:t>(ראש העיר, ד"ר עליזה בלוך)</a:t>
            </a:r>
            <a:endParaRPr kumimoji="0" lang="he-IL" sz="1200" b="0" i="0" u="none" strike="noStrike" kern="1200" cap="none" spc="0" normalizeH="0" baseline="0" noProof="0" dirty="0">
              <a:ln>
                <a:noFill/>
              </a:ln>
              <a:solidFill>
                <a:prstClr val="black">
                  <a:lumMod val="75000"/>
                  <a:lumOff val="25000"/>
                </a:prstClr>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17709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לבן מעוגל 1">
            <a:extLst>
              <a:ext uri="{FF2B5EF4-FFF2-40B4-BE49-F238E27FC236}">
                <a16:creationId xmlns:a16="http://schemas.microsoft.com/office/drawing/2014/main" id="{42A8410F-DCEE-3A73-3C02-E9288A5E1930}"/>
              </a:ext>
            </a:extLst>
          </p:cNvPr>
          <p:cNvSpPr/>
          <p:nvPr/>
        </p:nvSpPr>
        <p:spPr>
          <a:xfrm rot="4329447">
            <a:off x="6585906" y="61291"/>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מעוגל 8">
            <a:extLst>
              <a:ext uri="{FF2B5EF4-FFF2-40B4-BE49-F238E27FC236}">
                <a16:creationId xmlns:a16="http://schemas.microsoft.com/office/drawing/2014/main" id="{B2D13EE5-37B2-4FA9-BE34-55D6E5D7B39E}"/>
              </a:ext>
            </a:extLst>
          </p:cNvPr>
          <p:cNvSpPr/>
          <p:nvPr/>
        </p:nvSpPr>
        <p:spPr>
          <a:xfrm rot="4329447">
            <a:off x="6868073" y="244402"/>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מלבן 7">
            <a:extLst>
              <a:ext uri="{FF2B5EF4-FFF2-40B4-BE49-F238E27FC236}">
                <a16:creationId xmlns:a16="http://schemas.microsoft.com/office/drawing/2014/main" id="{E67C21CA-9DFE-2185-2FE4-15517B2F93BF}"/>
              </a:ext>
            </a:extLst>
          </p:cNvPr>
          <p:cNvSpPr/>
          <p:nvPr/>
        </p:nvSpPr>
        <p:spPr>
          <a:xfrm>
            <a:off x="6817355" y="1982450"/>
            <a:ext cx="5374645" cy="1446550"/>
          </a:xfrm>
          <a:prstGeom prst="rect">
            <a:avLst/>
          </a:prstGeom>
        </p:spPr>
        <p:txBody>
          <a:bodyPr wrap="square">
            <a:spAutoFit/>
          </a:bodyPr>
          <a:lstStyle/>
          <a:p>
            <a:pPr algn="ctr" rtl="0">
              <a:spcBef>
                <a:spcPts val="1000"/>
              </a:spcBef>
            </a:pPr>
            <a:r>
              <a:rPr lang="en-US" sz="4400" b="1" dirty="0">
                <a:solidFill>
                  <a:schemeClr val="bg1"/>
                </a:solidFill>
                <a:latin typeface="Segoe UI" panose="020B0502040204020203" pitchFamily="34" charset="0"/>
                <a:ea typeface="Tahoma" panose="020B0604030504040204" pitchFamily="34" charset="0"/>
                <a:cs typeface="Segoe UI" panose="020B0502040204020203" pitchFamily="34" charset="0"/>
              </a:rPr>
              <a:t>Bibliography &amp; Appendixes</a:t>
            </a:r>
            <a:endParaRPr lang="he-IL"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3810501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0F8C8F5-8899-CE5C-7904-343AE91E760F}"/>
              </a:ext>
            </a:extLst>
          </p:cNvPr>
          <p:cNvSpPr txBox="1"/>
          <p:nvPr/>
        </p:nvSpPr>
        <p:spPr>
          <a:xfrm>
            <a:off x="589448" y="745668"/>
            <a:ext cx="11013103" cy="5222840"/>
          </a:xfrm>
          <a:prstGeom prst="rect">
            <a:avLst/>
          </a:prstGeom>
          <a:noFill/>
        </p:spPr>
        <p:txBody>
          <a:bodyPr wrap="square" rtlCol="1">
            <a:spAutoFit/>
          </a:bodyPr>
          <a:lstStyle/>
          <a:p>
            <a:pPr marL="342900" indent="-342900" algn="l" rtl="0">
              <a:lnSpc>
                <a:spcPct val="150000"/>
              </a:lnSpc>
              <a:buFont typeface="+mj-lt"/>
              <a:buAutoNum type="arabicPeriod"/>
            </a:pPr>
            <a:r>
              <a:rPr lang="en-US" sz="1400" dirty="0">
                <a:latin typeface="Segoe UI" panose="020B0502040204020203" pitchFamily="34" charset="0"/>
                <a:ea typeface="Tahoma" panose="020B0604030504040204" pitchFamily="34" charset="0"/>
                <a:cs typeface="Segoe UI" panose="020B0502040204020203" pitchFamily="34" charset="0"/>
              </a:rPr>
              <a:t>Quality of Life of Populations in Israeli Society – 2019 Quality of Life Index, October 2019. </a:t>
            </a:r>
            <a:r>
              <a:rPr lang="en-US" altLang="he-IL" sz="1400" dirty="0">
                <a:latin typeface="Segoe UI" panose="020B0502040204020203" pitchFamily="34" charset="0"/>
                <a:ea typeface="Calibri" panose="020F0502020204030204" pitchFamily="34" charset="0"/>
                <a:cs typeface="Segoe UI" panose="020B0502040204020203" pitchFamily="34" charset="0"/>
              </a:rPr>
              <a:t>The Haredi Institute for Public Affairs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שנתון החברה החרדית בישראל, לי כהנר וגלעד מלאך, 2020, המכון הישראלי לדמוקרטיה</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הלשכה המרכזית לסטטיסטיקה, משפחות בישראל- נתונים לרגל יום המשפחה, 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הערכת תוכניות שמטרתן קידום התפתחות בגיל הרך: סקירת ספרות, המרכז לטכנולוגיה חינוכית, אפריל 2016.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תוכנית מתאר כוללנית בית שמש, מנהל התכנון, משרד הבינוי והשיכון, ארמון אדריכלים וקייזר, דצמבר 2020.</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פגישת היכרות ופתיחה –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 Urban 95 </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בית שמש, </a:t>
            </a:r>
            <a:r>
              <a:rPr kumimoji="0" lang="en-US"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15.02.2021</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סיכום ועדת היגוי בבית שמש, 28.04.2021.</a:t>
            </a:r>
            <a:endPar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הלשכה המרכזית לסטטיסטיקה. נתונים כללים- שנת 2020.</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מיפוי ההון האנושי בבית שמש. איתן רגב, איציק קרומבי ושני זוסמן-אפרתי. המכון החרדי למחקרי מדיניות ועיריית בית שמש. אוקטובר 2021.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סיכום מפגש וועדות היגוי מס' 4. 09.08.2021.</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Calibri" panose="020F0502020204030204" pitchFamily="34" charset="0"/>
                <a:cs typeface="Segoe UI" panose="020B0502040204020203" pitchFamily="34" charset="0"/>
              </a:rPr>
              <a:t>בטרם- דו"ח תמותת ילדים מהיפגעות בלתי מכוונת בשנת 2021. ינואר 2022.</a:t>
            </a: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סיכום קבוצת מיקוד צוות בית שמש – הכשרות מקצועיות.</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ממצאים סקר תושבים.</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דוחות תצפית (דוח תצפית הפעלה מוטורית, דוח תצפית הפעלה שפתית, דוח תצפית הפעלה תחושתית, דוח תצפית סיור אבות ובנים, דוח תצפית אקספלור שכונת רמת אברהם). </a:t>
            </a:r>
          </a:p>
          <a:p>
            <a:pPr marL="342900" marR="0" lvl="0" indent="-342900" algn="l" defTabSz="914400" rtl="0" eaLnBrk="1" fontAlgn="auto" latinLnBrk="0" hangingPunct="1">
              <a:lnSpc>
                <a:spcPct val="150000"/>
              </a:lnSpc>
              <a:spcBef>
                <a:spcPts val="0"/>
              </a:spcBef>
              <a:spcAft>
                <a:spcPts val="0"/>
              </a:spcAft>
              <a:buClrTx/>
              <a:buSzTx/>
              <a:buFont typeface="+mj-lt"/>
              <a:buAutoNum type="arabicPeriod"/>
              <a:tabLst/>
              <a:defRPr/>
            </a:pPr>
            <a:r>
              <a:rPr kumimoji="0" lang="he-IL" alt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דוחות קבוצות מיקוד תושבים (אימהות תושבות שכונה ג'1, אימהות תושבות שכונה רמת אברהם, קבוצת מיקוד אבות).</a:t>
            </a:r>
          </a:p>
        </p:txBody>
      </p:sp>
      <p:sp>
        <p:nvSpPr>
          <p:cNvPr id="7" name="TextBox 6">
            <a:extLst>
              <a:ext uri="{FF2B5EF4-FFF2-40B4-BE49-F238E27FC236}">
                <a16:creationId xmlns:a16="http://schemas.microsoft.com/office/drawing/2014/main" id="{21B4743C-A96E-82F3-4D87-7ED0B812BE6F}"/>
              </a:ext>
            </a:extLst>
          </p:cNvPr>
          <p:cNvSpPr txBox="1"/>
          <p:nvPr/>
        </p:nvSpPr>
        <p:spPr>
          <a:xfrm>
            <a:off x="0" y="-5260"/>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Bibliography – References and Documents analyzed as Part of the Evaluation</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4712537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2">
            <a:extLst>
              <a:ext uri="{FF2B5EF4-FFF2-40B4-BE49-F238E27FC236}">
                <a16:creationId xmlns:a16="http://schemas.microsoft.com/office/drawing/2014/main" id="{5001749A-DB77-1F1E-3020-DDE881AFBAF0}"/>
              </a:ext>
            </a:extLst>
          </p:cNvPr>
          <p:cNvSpPr txBox="1"/>
          <p:nvPr/>
        </p:nvSpPr>
        <p:spPr>
          <a:xfrm>
            <a:off x="6255326" y="1004518"/>
            <a:ext cx="4965725" cy="4576509"/>
          </a:xfrm>
          <a:prstGeom prst="rect">
            <a:avLst/>
          </a:prstGeom>
          <a:noFill/>
        </p:spPr>
        <p:txBody>
          <a:bodyPr wrap="square" rtlCol="1">
            <a:spAutoFit/>
          </a:bodyPr>
          <a:lstStyle/>
          <a:p>
            <a:pPr>
              <a:lnSpc>
                <a:spcPct val="150000"/>
              </a:lnSpc>
              <a:defRPr/>
            </a:pPr>
            <a:r>
              <a:rPr lang="he-IL" sz="1400" b="1" dirty="0">
                <a:solidFill>
                  <a:prstClr val="black"/>
                </a:solidFill>
                <a:latin typeface="Segoe UI" panose="020B0502040204020203" pitchFamily="34" charset="0"/>
                <a:cs typeface="Segoe UI" panose="020B0502040204020203" pitchFamily="34" charset="0"/>
              </a:rPr>
              <a:t>ראיונות למידה</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שיר משעלי- פיתוח משאבים (צוערת)</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שרית פוטוק- מנהלת את התוכנית הלאומית 360</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דודו ג'מו- ראש מינהל תפעול</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מורן אזו- מנהלת את המחלקה של הרשות הלאומית לביטחון קהילתי + ניהול בית הספר להורות בקהילה </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אביטל שקד- מנהלת המרכז לגיל הרך (לשעבר)</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שרי דרור- ראש מינהל חינוך</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מעין כהן- מנהלת תוכנית אורבן 95 הרחבה בבית שמש</a:t>
            </a:r>
            <a:endParaRPr lang="en-US" sz="1400" dirty="0">
              <a:solidFill>
                <a:prstClr val="black"/>
              </a:solidFill>
              <a:latin typeface="Segoe UI" panose="020B0502040204020203" pitchFamily="34" charset="0"/>
              <a:cs typeface="Segoe UI" panose="020B0502040204020203" pitchFamily="34" charset="0"/>
            </a:endParaRP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איתי דרייר- רפרנט חדשנות ואסטרטגיה במינהל חינוך</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רותם שפיגלר- עוזר מהנדסת העיר (לשעבר)</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אוהד כהן- אדריכל העיר בית שמש</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יהודית חדד- עוזרת ראש העיר בתחום הנדסה</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ענבר וייס- מהנדסת העיר</a:t>
            </a:r>
          </a:p>
        </p:txBody>
      </p:sp>
      <p:sp>
        <p:nvSpPr>
          <p:cNvPr id="7" name="תיבת טקסט 4">
            <a:extLst>
              <a:ext uri="{FF2B5EF4-FFF2-40B4-BE49-F238E27FC236}">
                <a16:creationId xmlns:a16="http://schemas.microsoft.com/office/drawing/2014/main" id="{67BFD8AA-EC3B-A597-7C1E-7C9F46C68600}"/>
              </a:ext>
            </a:extLst>
          </p:cNvPr>
          <p:cNvSpPr txBox="1"/>
          <p:nvPr/>
        </p:nvSpPr>
        <p:spPr>
          <a:xfrm>
            <a:off x="403761" y="1004518"/>
            <a:ext cx="5692239" cy="2631490"/>
          </a:xfrm>
          <a:prstGeom prst="rect">
            <a:avLst/>
          </a:prstGeom>
          <a:noFill/>
        </p:spPr>
        <p:txBody>
          <a:bodyPr wrap="square" rtlCol="1">
            <a:spAutoFit/>
          </a:bodyPr>
          <a:lstStyle/>
          <a:p>
            <a:pPr>
              <a:lnSpc>
                <a:spcPct val="150000"/>
              </a:lnSpc>
              <a:defRPr/>
            </a:pPr>
            <a:r>
              <a:rPr lang="he-IL" sz="1400" b="1" dirty="0">
                <a:solidFill>
                  <a:prstClr val="black"/>
                </a:solidFill>
                <a:latin typeface="Segoe UI" panose="020B0502040204020203" pitchFamily="34" charset="0"/>
                <a:cs typeface="Segoe UI" panose="020B0502040204020203" pitchFamily="34" charset="0"/>
              </a:rPr>
              <a:t>משתתפי קבוצת מיקוד עם הצוות המוביל של בית שמש</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אוהד כהן- אדריכל העיר</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שירה לוי בלדסר- עוזרת אדריכל העיר</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אביטל כהן- מנהלת מחלקת מתקני משחק</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יצחק גלסנר- רכז מגזר חרדי לביטחון קהילתי</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יהודית חדד-עוזרת ראש העיר בתחום הנדסה</a:t>
            </a:r>
          </a:p>
          <a:p>
            <a:pPr marL="342900" indent="-342900">
              <a:lnSpc>
                <a:spcPct val="150000"/>
              </a:lnSpc>
              <a:buFont typeface="+mj-lt"/>
              <a:buAutoNum type="arabicPeriod"/>
              <a:defRPr/>
            </a:pPr>
            <a:r>
              <a:rPr lang="he-IL" sz="1400" dirty="0">
                <a:solidFill>
                  <a:prstClr val="black"/>
                </a:solidFill>
                <a:latin typeface="Segoe UI" panose="020B0502040204020203" pitchFamily="34" charset="0"/>
                <a:cs typeface="Segoe UI" panose="020B0502040204020203" pitchFamily="34" charset="0"/>
              </a:rPr>
              <a:t>רחלי בן שטרית- מנהלת יחידת השירות לתושב</a:t>
            </a:r>
          </a:p>
          <a:p>
            <a:endParaRPr lang="he-IL" dirty="0"/>
          </a:p>
        </p:txBody>
      </p:sp>
      <p:sp>
        <p:nvSpPr>
          <p:cNvPr id="8" name="TextBox 7">
            <a:extLst>
              <a:ext uri="{FF2B5EF4-FFF2-40B4-BE49-F238E27FC236}">
                <a16:creationId xmlns:a16="http://schemas.microsoft.com/office/drawing/2014/main" id="{1EDC0662-4090-06A0-5E68-CE860C214AAB}"/>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List of Interviewees </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944461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DB73AB-BD0B-C427-8709-8E0EAECCF2ED}"/>
              </a:ext>
            </a:extLst>
          </p:cNvPr>
          <p:cNvSpPr/>
          <p:nvPr/>
        </p:nvSpPr>
        <p:spPr>
          <a:xfrm>
            <a:off x="5852160" y="787503"/>
            <a:ext cx="5990634" cy="2637517"/>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According to the 2017 Weighted Quality of Life Index, the aggregate quality of life measure for the Haredi Israeli population is 0.64, which is slightly lower than for the non-Haredi Jewish Israeli (NHJI) population (0.71). The Haredi population’s measures of income, employment, infrastructure, public transit, and environment is lower than that of NHJIs.</a:t>
            </a:r>
          </a:p>
          <a:p>
            <a:pPr algn="l" rtl="0" eaLnBrk="0" fontAlgn="base" hangingPunct="0">
              <a:lnSpc>
                <a:spcPct val="150000"/>
              </a:lnSpc>
              <a:spcBef>
                <a:spcPct val="0"/>
              </a:spcBef>
              <a:spcAft>
                <a:spcPct val="0"/>
              </a:spcAft>
            </a:pPr>
            <a:r>
              <a:rPr lang="en-US" sz="1400" dirty="0">
                <a:latin typeface="Segoe UI" panose="020B0502040204020203" pitchFamily="34" charset="0"/>
                <a:cs typeface="Segoe UI" panose="020B0502040204020203" pitchFamily="34" charset="0"/>
              </a:rPr>
              <a:t>Despite the significant disparities in material quality of life, the Haredi population’s measures are higher than that of the NHJI population for health, personal welfare &amp; family life, and community &amp; social life. </a:t>
            </a:r>
          </a:p>
        </p:txBody>
      </p:sp>
      <p:sp>
        <p:nvSpPr>
          <p:cNvPr id="12" name="Rectangle 11">
            <a:extLst>
              <a:ext uri="{FF2B5EF4-FFF2-40B4-BE49-F238E27FC236}">
                <a16:creationId xmlns:a16="http://schemas.microsoft.com/office/drawing/2014/main" id="{45EEE8F7-3954-E97C-570B-7386A0AE5129}"/>
              </a:ext>
            </a:extLst>
          </p:cNvPr>
          <p:cNvSpPr/>
          <p:nvPr/>
        </p:nvSpPr>
        <p:spPr>
          <a:xfrm>
            <a:off x="560409" y="4371345"/>
            <a:ext cx="5759728" cy="2314352"/>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From 2012 to 2017 the quality-of-life index increased gradually for Haredi Israelis while it rose more saliently for the entire Israeli population.</a:t>
            </a:r>
          </a:p>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However, the trend of change in quality of life for Haredi Israelis remains more moderate than for NHJIs.</a:t>
            </a:r>
          </a:p>
          <a:p>
            <a:pPr lvl="0" eaLnBrk="0" fontAlgn="base" hangingPunct="0">
              <a:lnSpc>
                <a:spcPct val="150000"/>
              </a:lnSpc>
              <a:spcBef>
                <a:spcPct val="0"/>
              </a:spcBef>
              <a:spcAft>
                <a:spcPct val="0"/>
              </a:spcAft>
            </a:pPr>
            <a:br>
              <a:rPr lang="en-US" sz="1400" dirty="0">
                <a:solidFill>
                  <a:prstClr val="black"/>
                </a:solidFill>
                <a:latin typeface="Segoe UI" panose="020B0502040204020203" pitchFamily="34" charset="0"/>
                <a:cs typeface="Segoe UI" panose="020B0502040204020203" pitchFamily="34" charset="0"/>
              </a:rPr>
            </a:br>
            <a:endParaRPr lang="he-IL" sz="14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13A14D82-6D4E-3DB6-BE98-0AC4F770AD1C}"/>
              </a:ext>
            </a:extLst>
          </p:cNvPr>
          <p:cNvSpPr txBox="1"/>
          <p:nvPr/>
        </p:nvSpPr>
        <p:spPr>
          <a:xfrm>
            <a:off x="2798" y="-26143"/>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The Quality-of-Life Index of the Ultra-Orthodox Population in Israel*</a:t>
            </a:r>
            <a:endParaRPr lang="he-IL" sz="2400" b="1" dirty="0">
              <a:solidFill>
                <a:schemeClr val="bg1"/>
              </a:solidFill>
              <a:latin typeface="Tahoma" pitchFamily="34" charset="0"/>
              <a:ea typeface="Tahoma" pitchFamily="34" charset="0"/>
              <a:cs typeface="Tahoma" pitchFamily="34" charset="0"/>
            </a:endParaRPr>
          </a:p>
        </p:txBody>
      </p:sp>
      <p:sp>
        <p:nvSpPr>
          <p:cNvPr id="16" name="Rectangle 8">
            <a:extLst>
              <a:ext uri="{FF2B5EF4-FFF2-40B4-BE49-F238E27FC236}">
                <a16:creationId xmlns:a16="http://schemas.microsoft.com/office/drawing/2014/main" id="{1AC6BD94-701B-F42D-877A-43199FFE93C0}"/>
              </a:ext>
            </a:extLst>
          </p:cNvPr>
          <p:cNvSpPr/>
          <p:nvPr/>
        </p:nvSpPr>
        <p:spPr>
          <a:xfrm>
            <a:off x="897152" y="622248"/>
            <a:ext cx="4380798" cy="369332"/>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Summary of the Weighted Quality of Life Index for 2017</a:t>
            </a:r>
            <a:endParaRPr lang="he-IL" sz="1200" dirty="0">
              <a:latin typeface="Segoe UI" panose="020B0502040204020203" pitchFamily="34" charset="0"/>
              <a:cs typeface="Segoe UI" panose="020B0502040204020203" pitchFamily="34" charset="0"/>
            </a:endParaRPr>
          </a:p>
        </p:txBody>
      </p:sp>
      <p:graphicFrame>
        <p:nvGraphicFramePr>
          <p:cNvPr id="17" name="Table 16">
            <a:extLst>
              <a:ext uri="{FF2B5EF4-FFF2-40B4-BE49-F238E27FC236}">
                <a16:creationId xmlns:a16="http://schemas.microsoft.com/office/drawing/2014/main" id="{2FCA2B94-C90C-F642-BAA3-12B95E564D7E}"/>
              </a:ext>
            </a:extLst>
          </p:cNvPr>
          <p:cNvGraphicFramePr>
            <a:graphicFrameLocks noGrp="1"/>
          </p:cNvGraphicFramePr>
          <p:nvPr>
            <p:extLst>
              <p:ext uri="{D42A27DB-BD31-4B8C-83A1-F6EECF244321}">
                <p14:modId xmlns:p14="http://schemas.microsoft.com/office/powerpoint/2010/main" val="1123045342"/>
              </p:ext>
            </p:extLst>
          </p:nvPr>
        </p:nvGraphicFramePr>
        <p:xfrm>
          <a:off x="358127" y="1062467"/>
          <a:ext cx="5293839" cy="2841383"/>
        </p:xfrm>
        <a:graphic>
          <a:graphicData uri="http://schemas.openxmlformats.org/drawingml/2006/table">
            <a:tbl>
              <a:tblPr firstRow="1" firstCol="1" bandRow="1"/>
              <a:tblGrid>
                <a:gridCol w="1757278">
                  <a:extLst>
                    <a:ext uri="{9D8B030D-6E8A-4147-A177-3AD203B41FA5}">
                      <a16:colId xmlns:a16="http://schemas.microsoft.com/office/drawing/2014/main" val="3809574783"/>
                    </a:ext>
                  </a:extLst>
                </a:gridCol>
                <a:gridCol w="1335261">
                  <a:extLst>
                    <a:ext uri="{9D8B030D-6E8A-4147-A177-3AD203B41FA5}">
                      <a16:colId xmlns:a16="http://schemas.microsoft.com/office/drawing/2014/main" val="1966756516"/>
                    </a:ext>
                  </a:extLst>
                </a:gridCol>
                <a:gridCol w="1629624">
                  <a:extLst>
                    <a:ext uri="{9D8B030D-6E8A-4147-A177-3AD203B41FA5}">
                      <a16:colId xmlns:a16="http://schemas.microsoft.com/office/drawing/2014/main" val="673055784"/>
                    </a:ext>
                  </a:extLst>
                </a:gridCol>
                <a:gridCol w="571676">
                  <a:extLst>
                    <a:ext uri="{9D8B030D-6E8A-4147-A177-3AD203B41FA5}">
                      <a16:colId xmlns:a16="http://schemas.microsoft.com/office/drawing/2014/main" val="1961311432"/>
                    </a:ext>
                  </a:extLst>
                </a:gridCol>
              </a:tblGrid>
              <a:tr h="153328">
                <a:tc>
                  <a:txBody>
                    <a:bodyPr/>
                    <a:lstStyle/>
                    <a:p>
                      <a:pPr>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Non-Orthodox Jews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Healthcare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0.75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Personal welfare &amp; family life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0.80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0.53</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0.12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Education &amp; higher education</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0.89</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0.02</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Income &amp; economic situation</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0.56</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0.94</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0.00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Employment</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0.35</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0.77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0.40</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119787">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Housing</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0.42</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1972419635"/>
                  </a:ext>
                </a:extLst>
              </a:tr>
              <a:tr h="132943">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Community &amp; social life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0.05</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589425034"/>
                  </a:ext>
                </a:extLst>
              </a:tr>
              <a:tr h="276555">
                <a:tc>
                  <a:txBody>
                    <a:bodyPr/>
                    <a:lstStyle/>
                    <a:p>
                      <a:pPr algn="l" rtl="0">
                        <a:lnSpc>
                          <a:spcPts val="1300"/>
                        </a:lnSpc>
                        <a:spcAft>
                          <a:spcPts val="1200"/>
                        </a:spcAft>
                      </a:pPr>
                      <a:r>
                        <a:rPr lang="en-US" sz="900" cap="all" dirty="0">
                          <a:effectLst/>
                          <a:latin typeface="Segoe UI" panose="020B0502040204020203" pitchFamily="34" charset="0"/>
                          <a:ea typeface="Calibri" panose="020F0502020204030204" pitchFamily="34" charset="0"/>
                          <a:cs typeface="Segoe UI" panose="020B0502040204020203" pitchFamily="34" charset="0"/>
                        </a:rPr>
                        <a:t>Personal safety &amp; exposure to crime</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0.47</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000" dirty="0">
                          <a:effectLst/>
                          <a:latin typeface="Segoe UI" panose="020B0502040204020203" pitchFamily="34" charset="0"/>
                          <a:ea typeface="Calibri" panose="020F0502020204030204" pitchFamily="34" charset="0"/>
                          <a:cs typeface="Segoe UI" panose="020B0502040204020203" pitchFamily="34" charset="0"/>
                        </a:rPr>
                        <a:t>0.60</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473956051"/>
                  </a:ext>
                </a:extLst>
              </a:tr>
              <a:tr h="276555">
                <a:tc>
                  <a:txBody>
                    <a:bodyPr/>
                    <a:lstStyle/>
                    <a:p>
                      <a:pPr algn="l" rtl="0">
                        <a:lnSpc>
                          <a:spcPts val="1300"/>
                        </a:lnSpc>
                        <a:spcAft>
                          <a:spcPts val="1200"/>
                        </a:spcAft>
                      </a:pPr>
                      <a:r>
                        <a:rPr lang="en-US" sz="9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Municipality, public transport &amp; the environment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0.48</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0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0.99</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000">
                          <a:solidFill>
                            <a:srgbClr val="000000"/>
                          </a:solidFill>
                          <a:effectLst/>
                          <a:latin typeface="Segoe UI" panose="020B0502040204020203" pitchFamily="34" charset="0"/>
                          <a:ea typeface="Calibri" panose="020F0502020204030204" pitchFamily="34" charset="0"/>
                          <a:cs typeface="Segoe UI" panose="020B0502040204020203" pitchFamily="34" charset="0"/>
                        </a:rPr>
                        <a:t>0.19</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3457021887"/>
                  </a:ext>
                </a:extLst>
              </a:tr>
              <a:tr h="276555">
                <a:tc>
                  <a:txBody>
                    <a:bodyPr/>
                    <a:lstStyle/>
                    <a:p>
                      <a:pPr algn="l" rtl="0">
                        <a:lnSpc>
                          <a:spcPts val="1300"/>
                        </a:lnSpc>
                        <a:spcAft>
                          <a:spcPts val="1200"/>
                        </a:spcAft>
                      </a:pPr>
                      <a:r>
                        <a:rPr lang="en-US" sz="900" b="1"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Aggregate of the QUALITY-OF-LIFE Index</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a:solidFill>
                            <a:srgbClr val="000000"/>
                          </a:solidFill>
                          <a:effectLst/>
                          <a:latin typeface="Segoe UI" panose="020B0502040204020203" pitchFamily="34" charset="0"/>
                          <a:ea typeface="Calibri" panose="020F0502020204030204" pitchFamily="34" charset="0"/>
                          <a:cs typeface="Segoe UI" panose="020B0502040204020203" pitchFamily="34" charset="0"/>
                        </a:rPr>
                        <a:t>0.64</a:t>
                      </a:r>
                      <a:endParaRPr lang="en-US" sz="110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0.71</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0.18</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sp>
        <p:nvSpPr>
          <p:cNvPr id="18" name="Rectangle 17">
            <a:extLst>
              <a:ext uri="{FF2B5EF4-FFF2-40B4-BE49-F238E27FC236}">
                <a16:creationId xmlns:a16="http://schemas.microsoft.com/office/drawing/2014/main" id="{5F3F3E5D-CD42-5BE7-8D6A-69B253BB71E4}"/>
              </a:ext>
            </a:extLst>
          </p:cNvPr>
          <p:cNvSpPr>
            <a:spLocks noChangeArrowheads="1"/>
          </p:cNvSpPr>
          <p:nvPr/>
        </p:nvSpPr>
        <p:spPr bwMode="auto">
          <a:xfrm>
            <a:off x="1812" y="6222774"/>
            <a:ext cx="788947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pPr algn="l"/>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pPr algn="l"/>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pic>
        <p:nvPicPr>
          <p:cNvPr id="19" name="תמונה 5">
            <a:extLst>
              <a:ext uri="{FF2B5EF4-FFF2-40B4-BE49-F238E27FC236}">
                <a16:creationId xmlns:a16="http://schemas.microsoft.com/office/drawing/2014/main" id="{FA1BB520-A68B-96B4-F6A6-572BECC3902E}"/>
              </a:ext>
            </a:extLst>
          </p:cNvPr>
          <p:cNvPicPr>
            <a:picLocks noChangeAspect="1"/>
          </p:cNvPicPr>
          <p:nvPr/>
        </p:nvPicPr>
        <p:blipFill rotWithShape="1">
          <a:blip r:embed="rId4"/>
          <a:srcRect t="8643"/>
          <a:stretch/>
        </p:blipFill>
        <p:spPr>
          <a:xfrm>
            <a:off x="6696922" y="3841506"/>
            <a:ext cx="4934669" cy="2314352"/>
          </a:xfrm>
          <a:prstGeom prst="rect">
            <a:avLst/>
          </a:prstGeom>
        </p:spPr>
      </p:pic>
      <p:sp>
        <p:nvSpPr>
          <p:cNvPr id="20" name="Rectangle 8">
            <a:extLst>
              <a:ext uri="{FF2B5EF4-FFF2-40B4-BE49-F238E27FC236}">
                <a16:creationId xmlns:a16="http://schemas.microsoft.com/office/drawing/2014/main" id="{7BD35A6C-CC28-B956-5914-C7FA7D939F92}"/>
              </a:ext>
            </a:extLst>
          </p:cNvPr>
          <p:cNvSpPr/>
          <p:nvPr/>
        </p:nvSpPr>
        <p:spPr>
          <a:xfrm>
            <a:off x="6623981" y="3550946"/>
            <a:ext cx="5396008" cy="334900"/>
          </a:xfrm>
          <a:prstGeom prst="rect">
            <a:avLst/>
          </a:prstGeom>
        </p:spPr>
        <p:txBody>
          <a:bodyPr wrap="square">
            <a:spAutoFit/>
          </a:bodyPr>
          <a:lstStyle/>
          <a:p>
            <a:pPr algn="ctr"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Quality-of-Life Index, </a:t>
            </a:r>
            <a:r>
              <a:rPr lang="en-US" sz="1200" dirty="0">
                <a:latin typeface="Segoe UI" panose="020B0502040204020203" pitchFamily="34" charset="0"/>
                <a:cs typeface="Segoe UI" panose="020B0502040204020203" pitchFamily="34" charset="0"/>
              </a:rPr>
              <a:t>by population groups, 2012-2017</a:t>
            </a:r>
            <a:endParaRPr lang="he-IL" sz="1200" dirty="0">
              <a:latin typeface="Segoe UI" panose="020B0502040204020203" pitchFamily="34" charset="0"/>
              <a:cs typeface="Segoe UI" panose="020B0502040204020203" pitchFamily="34" charset="0"/>
            </a:endParaRPr>
          </a:p>
        </p:txBody>
      </p:sp>
      <p:sp>
        <p:nvSpPr>
          <p:cNvPr id="21" name="TextBox 20">
            <a:extLst>
              <a:ext uri="{FF2B5EF4-FFF2-40B4-BE49-F238E27FC236}">
                <a16:creationId xmlns:a16="http://schemas.microsoft.com/office/drawing/2014/main" id="{DE17A652-0951-2D9E-0443-74B9CFF4D665}"/>
              </a:ext>
            </a:extLst>
          </p:cNvPr>
          <p:cNvSpPr txBox="1"/>
          <p:nvPr/>
        </p:nvSpPr>
        <p:spPr>
          <a:xfrm>
            <a:off x="7193385" y="5805803"/>
            <a:ext cx="655548" cy="369332"/>
          </a:xfrm>
          <a:prstGeom prst="rect">
            <a:avLst/>
          </a:prstGeom>
          <a:solidFill>
            <a:schemeClr val="bg1"/>
          </a:solidFill>
        </p:spPr>
        <p:txBody>
          <a:bodyPr wrap="square" rtlCol="1">
            <a:spAutoFit/>
          </a:bodyPr>
          <a:lstStyle/>
          <a:p>
            <a:pPr algn="l" rtl="0"/>
            <a:r>
              <a:rPr lang="en-US" sz="900" b="1" dirty="0"/>
              <a:t>Orthodox Jews</a:t>
            </a:r>
            <a:endParaRPr lang="he-IL" sz="900" b="1" dirty="0"/>
          </a:p>
        </p:txBody>
      </p:sp>
      <p:sp>
        <p:nvSpPr>
          <p:cNvPr id="22" name="TextBox 21">
            <a:extLst>
              <a:ext uri="{FF2B5EF4-FFF2-40B4-BE49-F238E27FC236}">
                <a16:creationId xmlns:a16="http://schemas.microsoft.com/office/drawing/2014/main" id="{2284A297-3E2E-73B5-0017-01144D9F9CC4}"/>
              </a:ext>
            </a:extLst>
          </p:cNvPr>
          <p:cNvSpPr txBox="1"/>
          <p:nvPr/>
        </p:nvSpPr>
        <p:spPr>
          <a:xfrm>
            <a:off x="8001333" y="5803851"/>
            <a:ext cx="907282" cy="369332"/>
          </a:xfrm>
          <a:prstGeom prst="rect">
            <a:avLst/>
          </a:prstGeom>
          <a:solidFill>
            <a:schemeClr val="bg1"/>
          </a:solidFill>
        </p:spPr>
        <p:txBody>
          <a:bodyPr wrap="square" rtlCol="1">
            <a:spAutoFit/>
          </a:bodyPr>
          <a:lstStyle/>
          <a:p>
            <a:pPr algn="l" rtl="0"/>
            <a:r>
              <a:rPr lang="en-US" sz="900" b="1" dirty="0"/>
              <a:t>Non-Orthodox Jews</a:t>
            </a:r>
            <a:endParaRPr lang="he-IL" sz="900" b="1" dirty="0"/>
          </a:p>
        </p:txBody>
      </p:sp>
      <p:sp>
        <p:nvSpPr>
          <p:cNvPr id="23" name="TextBox 22">
            <a:extLst>
              <a:ext uri="{FF2B5EF4-FFF2-40B4-BE49-F238E27FC236}">
                <a16:creationId xmlns:a16="http://schemas.microsoft.com/office/drawing/2014/main" id="{2D796E8C-982D-7A08-B701-9EDDE764C29D}"/>
              </a:ext>
            </a:extLst>
          </p:cNvPr>
          <p:cNvSpPr txBox="1"/>
          <p:nvPr/>
        </p:nvSpPr>
        <p:spPr>
          <a:xfrm>
            <a:off x="9220255" y="5876000"/>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125123799"/>
      </p:ext>
    </p:extLst>
  </p:cSld>
  <p:clrMapOvr>
    <a:masterClrMapping/>
  </p:clrMapOvr>
  <p:extLst>
    <p:ext uri="{6950BFC3-D8DA-4A85-94F7-54DA5524770B}">
      <p188:commentRel xmlns:p188="http://schemas.microsoft.com/office/powerpoint/2018/8/main" r:id="rId3"/>
    </p:ext>
  </p:extLs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AF64515-FE51-5EC2-BB67-0CA85228CB41}"/>
              </a:ext>
            </a:extLst>
          </p:cNvPr>
          <p:cNvSpPr txBox="1"/>
          <p:nvPr/>
        </p:nvSpPr>
        <p:spPr>
          <a:xfrm>
            <a:off x="8394068" y="1414585"/>
            <a:ext cx="3205839" cy="418576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 כיצד את/ה מגדיר/ה את עצמך? (לאיזה זרם את/ה משתייך)?</a:t>
            </a: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א-חסידי/ת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 ליטאי/ת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 ספרדי/ת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ד- דתי/ה לאומי/ת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ה- בעל/ת תשובה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ו- מסרב/ת לענות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ז- אחר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 כמה, בלי עין הרע, ילדים יש לכם?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0</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2</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3</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6 או יותר</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אני / אשתי בהריון</a:t>
            </a:r>
          </a:p>
        </p:txBody>
      </p:sp>
      <p:sp>
        <p:nvSpPr>
          <p:cNvPr id="7" name="TextBox 6">
            <a:extLst>
              <a:ext uri="{FF2B5EF4-FFF2-40B4-BE49-F238E27FC236}">
                <a16:creationId xmlns:a16="http://schemas.microsoft.com/office/drawing/2014/main" id="{14C2BF82-F1FC-6579-BE06-0BCA3B57A979}"/>
              </a:ext>
            </a:extLst>
          </p:cNvPr>
          <p:cNvSpPr txBox="1"/>
          <p:nvPr/>
        </p:nvSpPr>
        <p:spPr>
          <a:xfrm>
            <a:off x="110019" y="624454"/>
            <a:ext cx="11971962" cy="584775"/>
          </a:xfrm>
          <a:prstGeom prst="rect">
            <a:avLst/>
          </a:prstGeom>
          <a:noFill/>
        </p:spPr>
        <p:txBody>
          <a:bodyPr wrap="square">
            <a:spAutoFit/>
          </a:bodyPr>
          <a:lstStyle/>
          <a:p>
            <a:pPr algn="l" rtl="0"/>
            <a:r>
              <a:rPr lang="en-US"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Hello, this is a survey of parents who are Beit Shemesh residents regarding daily life in the city. Please answer the questions honestly and </a:t>
            </a:r>
            <a:r>
              <a:rPr lang="en-GB" sz="1600" b="1" i="0" u="none" strike="noStrike" dirty="0">
                <a:solidFill>
                  <a:srgbClr val="000000"/>
                </a:solidFill>
                <a:effectLst/>
                <a:latin typeface="Segoe UI" panose="020B0502040204020203" pitchFamily="34" charset="0"/>
                <a:ea typeface="Tahoma" panose="020B0604030504040204" pitchFamily="34" charset="0"/>
                <a:cs typeface="Segoe UI" panose="020B0502040204020203" pitchFamily="34" charset="0"/>
              </a:rPr>
              <a:t>deliberately. Your opinion matters to us. </a:t>
            </a:r>
            <a:endParaRPr lang="he-IL" sz="1600" dirty="0">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DADE4FDA-168D-8D79-7F42-F80AB68F1C83}"/>
              </a:ext>
            </a:extLst>
          </p:cNvPr>
          <p:cNvSpPr txBox="1"/>
          <p:nvPr/>
        </p:nvSpPr>
        <p:spPr>
          <a:xfrm>
            <a:off x="4337588" y="1353961"/>
            <a:ext cx="3855584" cy="4801314"/>
          </a:xfrm>
          <a:prstGeom prst="rect">
            <a:avLst/>
          </a:prstGeom>
          <a:noFill/>
        </p:spPr>
        <p:txBody>
          <a:bodyPr wrap="square">
            <a:spAutoFit/>
          </a:bodyPr>
          <a:lstStyle/>
          <a:p>
            <a:pPr algn="l" rtl="0"/>
            <a:r>
              <a:rPr lang="en-GB" sz="1200" b="1" dirty="0">
                <a:latin typeface="Segoe UI" panose="020B0502040204020203" pitchFamily="34" charset="0"/>
                <a:ea typeface="Tahoma" panose="020B0604030504040204" pitchFamily="34" charset="0"/>
                <a:cs typeface="Segoe UI" panose="020B0502040204020203" pitchFamily="34" charset="0"/>
              </a:rPr>
              <a:t>3. </a:t>
            </a:r>
            <a:r>
              <a:rPr lang="en-GB" sz="1400" b="1" dirty="0">
                <a:latin typeface="Segoe UI" panose="020B0502040204020203" pitchFamily="34" charset="0"/>
                <a:ea typeface="Tahoma" panose="020B0604030504040204" pitchFamily="34" charset="0"/>
                <a:cs typeface="Segoe UI" panose="020B0502040204020203" pitchFamily="34" charset="0"/>
              </a:rPr>
              <a:t>How old are your children </a:t>
            </a:r>
            <a:br>
              <a:rPr lang="en-GB" sz="1400" b="1" dirty="0">
                <a:latin typeface="Segoe UI" panose="020B0502040204020203" pitchFamily="34" charset="0"/>
                <a:ea typeface="Tahoma" panose="020B0604030504040204" pitchFamily="34" charset="0"/>
                <a:cs typeface="Segoe UI" panose="020B0502040204020203" pitchFamily="34" charset="0"/>
              </a:rPr>
            </a:b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200" b="1"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a.</a:t>
            </a:r>
            <a:r>
              <a:rPr lang="he-IL" sz="1400" dirty="0">
                <a:latin typeface="Segoe UI" panose="020B0502040204020203" pitchFamily="34" charset="0"/>
                <a:ea typeface="Tahoma" panose="020B0604030504040204" pitchFamily="34" charset="0"/>
                <a:cs typeface="Segoe UI" panose="020B0502040204020203" pitchFamily="34" charset="0"/>
              </a:rPr>
              <a:t>1-0 </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b. </a:t>
            </a:r>
            <a:r>
              <a:rPr lang="he-IL" sz="1400" dirty="0">
                <a:latin typeface="Segoe UI" panose="020B0502040204020203" pitchFamily="34" charset="0"/>
                <a:ea typeface="Tahoma" panose="020B0604030504040204" pitchFamily="34" charset="0"/>
                <a:cs typeface="Segoe UI" panose="020B0502040204020203" pitchFamily="34" charset="0"/>
              </a:rPr>
              <a:t>1-2</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c. </a:t>
            </a:r>
            <a:r>
              <a:rPr lang="he-IL" sz="1400" dirty="0">
                <a:latin typeface="Segoe UI" panose="020B0502040204020203" pitchFamily="34" charset="0"/>
                <a:ea typeface="Tahoma" panose="020B0604030504040204" pitchFamily="34" charset="0"/>
                <a:cs typeface="Segoe UI" panose="020B0502040204020203" pitchFamily="34" charset="0"/>
              </a:rPr>
              <a:t>2-3</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d. </a:t>
            </a:r>
            <a:r>
              <a:rPr lang="he-IL" sz="1400" dirty="0">
                <a:latin typeface="Segoe UI" panose="020B0502040204020203" pitchFamily="34" charset="0"/>
                <a:ea typeface="Tahoma" panose="020B0604030504040204" pitchFamily="34" charset="0"/>
                <a:cs typeface="Segoe UI" panose="020B0502040204020203" pitchFamily="34" charset="0"/>
              </a:rPr>
              <a:t>3-4</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e. </a:t>
            </a:r>
            <a:r>
              <a:rPr lang="he-IL" sz="1400" dirty="0">
                <a:latin typeface="Segoe UI" panose="020B0502040204020203" pitchFamily="34" charset="0"/>
                <a:ea typeface="Tahoma" panose="020B0604030504040204" pitchFamily="34" charset="0"/>
                <a:cs typeface="Segoe UI" panose="020B0502040204020203" pitchFamily="34" charset="0"/>
              </a:rPr>
              <a:t>4-5</a:t>
            </a:r>
          </a:p>
          <a:p>
            <a:pPr algn="l" rtl="0"/>
            <a:r>
              <a:rPr lang="en-GB" sz="1400" dirty="0">
                <a:latin typeface="Segoe UI" panose="020B0502040204020203" pitchFamily="34" charset="0"/>
                <a:ea typeface="Tahoma" panose="020B0604030504040204" pitchFamily="34" charset="0"/>
                <a:cs typeface="Segoe UI" panose="020B0502040204020203" pitchFamily="34" charset="0"/>
              </a:rPr>
              <a:t>f.  </a:t>
            </a:r>
            <a:r>
              <a:rPr lang="he-IL" sz="1400" dirty="0">
                <a:latin typeface="Segoe UI" panose="020B0502040204020203" pitchFamily="34" charset="0"/>
                <a:ea typeface="Tahoma" panose="020B0604030504040204" pitchFamily="34" charset="0"/>
                <a:cs typeface="Segoe UI" panose="020B0502040204020203" pitchFamily="34" charset="0"/>
              </a:rPr>
              <a:t>5-6</a:t>
            </a:r>
            <a:endParaRPr lang="en-GB" sz="1400" dirty="0">
              <a:latin typeface="Segoe UI" panose="020B0502040204020203" pitchFamily="34" charset="0"/>
              <a:ea typeface="Tahoma" panose="020B0604030504040204" pitchFamily="34" charset="0"/>
              <a:cs typeface="Segoe UI" panose="020B0502040204020203" pitchFamily="34" charset="0"/>
            </a:endParaRPr>
          </a:p>
          <a:p>
            <a:pPr algn="l" rtl="0"/>
            <a:r>
              <a:rPr lang="en-GB" sz="1400" dirty="0">
                <a:latin typeface="Segoe UI" panose="020B0502040204020203" pitchFamily="34" charset="0"/>
                <a:ea typeface="Tahoma" panose="020B0604030504040204" pitchFamily="34" charset="0"/>
                <a:cs typeface="Segoe UI" panose="020B0502040204020203" pitchFamily="34" charset="0"/>
              </a:rPr>
              <a:t>g. 6 or older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4. באיזה סוג מסגרת נמצאים ילדייך? </a:t>
            </a:r>
            <a:b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b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endPar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לא נמצאים במסגרת, נמצאים בבית                                       </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מטפלת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משפחתון</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מעונות יום מפוקחים על ידי משרד התמ"ת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מעונות יום מפוקחים על ידי משרד החינוך</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מעונות יום (ויצו/נעמת)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גן עירייה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צהרון פרטי</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צהרון עירוני</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 יש לפרט:</a:t>
            </a:r>
          </a:p>
        </p:txBody>
      </p:sp>
      <p:sp>
        <p:nvSpPr>
          <p:cNvPr id="9" name="TextBox 8">
            <a:extLst>
              <a:ext uri="{FF2B5EF4-FFF2-40B4-BE49-F238E27FC236}">
                <a16:creationId xmlns:a16="http://schemas.microsoft.com/office/drawing/2014/main" id="{F56817FE-B655-A84D-E2F4-3334EA10D0B6}"/>
              </a:ext>
            </a:extLst>
          </p:cNvPr>
          <p:cNvSpPr txBox="1"/>
          <p:nvPr/>
        </p:nvSpPr>
        <p:spPr>
          <a:xfrm>
            <a:off x="651506" y="1414585"/>
            <a:ext cx="3635298" cy="4185761"/>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5</a:t>
            </a: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היכן נמצאת המסגרת בה רשומים ילדיך?</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בשכונת מגורי- במרחק הליכה מהבית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בשכונת מגורי- לא במרחק הליכה מהבית</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בשכונה אחרת בעיר</a:t>
            </a:r>
          </a:p>
          <a:p>
            <a:pPr marL="342900" marR="0" lvl="0" indent="-342900" algn="r" defTabSz="914400" rtl="1" eaLnBrk="1" fontAlgn="auto" latinLnBrk="0" hangingPunct="1">
              <a:lnSpc>
                <a:spcPct val="100000"/>
              </a:lnSpc>
              <a:spcBef>
                <a:spcPts val="0"/>
              </a:spcBef>
              <a:spcAft>
                <a:spcPts val="0"/>
              </a:spcAft>
              <a:buClrTx/>
              <a:buSzTx/>
              <a:buFontTx/>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מחוץ לעיר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5. How do you currently get to and from the educational frameworks with your children? </a:t>
            </a:r>
            <a:r>
              <a:rPr lang="en-GB"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 / 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We take turns (with neighbors/friends from kindergarten /    relatives)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Private transportation we pay for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Subsidized transport by the municipality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Taxi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Other, please specify:</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36606D00-3934-B1CB-D6AF-F0D2D3468A5D}"/>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1187650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82B9131-F0E4-C5B2-9346-A26374EDA922}"/>
              </a:ext>
            </a:extLst>
          </p:cNvPr>
          <p:cNvSpPr txBox="1"/>
          <p:nvPr/>
        </p:nvSpPr>
        <p:spPr>
          <a:xfrm>
            <a:off x="4399048" y="522074"/>
            <a:ext cx="4051004" cy="4124206"/>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9. להלן רשימת מקומות בהם ילדים מבית שמש יכולים לשהות כשהם אינם במסגרת, מהם המקומות בהם ילדיך נמצאים בדרך כלל? </a:t>
            </a:r>
            <a:r>
              <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2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עם הורים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של בני/קרובי משפחה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של חברים או שכנים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בגינה קטנה קרובה לבית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בגינה גדולה בשכונה או בשכונה אחרת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בפארק או בטבע קרוב לסביבת 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בג'ימבורי</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/משחקייה בשכונה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בג'ימבורי</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/משחקייה בשכונה אחרת בבית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err="1">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בג'ימבורי</a:t>
            </a: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/משחקייה מחוץ לעיר 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בספריה </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בחוגים/פעילויות העשרה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בבית כנסת או תלמוד תורה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אחר:___________</a:t>
            </a:r>
          </a:p>
        </p:txBody>
      </p:sp>
      <p:sp>
        <p:nvSpPr>
          <p:cNvPr id="7" name="TextBox 6">
            <a:extLst>
              <a:ext uri="{FF2B5EF4-FFF2-40B4-BE49-F238E27FC236}">
                <a16:creationId xmlns:a16="http://schemas.microsoft.com/office/drawing/2014/main" id="{E01492BF-63B1-15FB-EE86-91C2A1668B15}"/>
              </a:ext>
            </a:extLst>
          </p:cNvPr>
          <p:cNvSpPr txBox="1"/>
          <p:nvPr/>
        </p:nvSpPr>
        <p:spPr>
          <a:xfrm>
            <a:off x="4392436" y="4673492"/>
            <a:ext cx="4051003" cy="2031325"/>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10. באילו מסגרות מתקיימים החוגים/פעילויות ההעשרה בהם ילדיך משתתפים?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במתנ"ס</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במסגרת התארגנות פרטית בשכונה</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במסגרת התארגנות פרטית בשכונה אחרת בבית שמש</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אחר : ___________</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endParaRPr kumimoji="0" lang="he-IL" sz="1400" b="0"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1" i="0" u="none" strike="noStrike" kern="1200" cap="none" spc="0" normalizeH="0" baseline="0" noProof="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DC1F0D93-1C01-A2E2-2CFC-9783D80E8957}"/>
              </a:ext>
            </a:extLst>
          </p:cNvPr>
          <p:cNvSpPr txBox="1"/>
          <p:nvPr/>
        </p:nvSpPr>
        <p:spPr>
          <a:xfrm>
            <a:off x="259202" y="694057"/>
            <a:ext cx="4139846" cy="5016758"/>
          </a:xfrm>
          <a:prstGeom prst="rect">
            <a:avLst/>
          </a:prstGeom>
          <a:noFill/>
        </p:spPr>
        <p:txBody>
          <a:bodyPr wrap="squar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11. מקודם ציינת שילדיך נמצאים רק בבית/בבית של אחרים בשעות אחה""צ, אנא פרט/י מדוע:</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effectLst/>
                <a:uLnTx/>
                <a:uFillTx/>
                <a:latin typeface="Segoe UI" panose="020B0502040204020203" pitchFamily="34" charset="0"/>
                <a:ea typeface="Tahoma" panose="020B0604030504040204" pitchFamily="34" charset="0"/>
                <a:cs typeface="Segoe UI" panose="020B0502040204020203" pitchFamily="34" charset="0"/>
              </a:rPr>
              <a:t>פתוח</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12. באילו מהשירותים הבאים השתמשתם אי פעם, עבור הילדים? </a:t>
            </a:r>
            <a:r>
              <a:rPr kumimoji="0" lang="he-IL" sz="12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טיפת חלב</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המרכז לגיל הרך/מתנ"ס</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התפתחות הילד של קופת חולים</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שירותי התפתחות הילד של מכון פרטי</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מפגשי הכנה לקראת העל</a:t>
            </a:r>
            <a:r>
              <a:rPr lang="he-IL" sz="1400" dirty="0">
                <a:solidFill>
                  <a:prstClr val="black"/>
                </a:solidFill>
                <a:latin typeface="Segoe UI" panose="020B0502040204020203" pitchFamily="34" charset="0"/>
                <a:ea typeface="Tahoma" panose="020B0604030504040204" pitchFamily="34" charset="0"/>
                <a:cs typeface="Segoe UI" panose="020B0502040204020203" pitchFamily="34" charset="0"/>
              </a:rPr>
              <a:t>י</a:t>
            </a: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יה לכיתה א</a:t>
            </a: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ילדי לא צרכו אף אחד משירותים אלו</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13. Why have you never used any of the services?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My children never needed them.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These services aren’t available in the neighborhood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There opening hours aren’t comfortable for me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They’re expensive/too expensive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I didn’t think they would benefit my child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wasn’t familiar with these types of services</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A0A794F7-9B46-337D-077B-7ADDC8C8C5F8}"/>
              </a:ext>
            </a:extLst>
          </p:cNvPr>
          <p:cNvSpPr txBox="1"/>
          <p:nvPr/>
        </p:nvSpPr>
        <p:spPr>
          <a:xfrm>
            <a:off x="8779467" y="694057"/>
            <a:ext cx="2837685" cy="5632311"/>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7. With whom of the following do your children usually spend the afternoon? </a:t>
            </a:r>
            <a:br>
              <a:rPr lang="en-US" sz="1400" b="1" dirty="0">
                <a:latin typeface="Segoe UI" panose="020B0502040204020203" pitchFamily="34" charset="0"/>
                <a:ea typeface="Tahoma" panose="020B0604030504040204" pitchFamily="34" charset="0"/>
                <a:cs typeface="Segoe UI" panose="020B0502040204020203" pitchFamily="34" charset="0"/>
              </a:rPr>
            </a:br>
            <a:r>
              <a:rPr lang="en-US" sz="1200" b="1" dirty="0">
                <a:latin typeface="Segoe UI" panose="020B0502040204020203" pitchFamily="34" charset="0"/>
                <a:ea typeface="Tahoma" panose="020B0604030504040204" pitchFamily="34" charset="0"/>
                <a:cs typeface="Segoe UI" panose="020B0502040204020203" pitchFamily="34" charset="0"/>
              </a:rPr>
              <a:t>(You can mark more than one answer) </a:t>
            </a:r>
            <a:endParaRPr lang="he-IL" sz="11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Their mother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Their father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Their older siblings</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d. Their grandparents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Their uncles and aunts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A nanny / babysitter</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Friends’/ neighbors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i.  Other, please specify: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marR="0" lvl="0" indent="-342900" algn="r" defTabSz="914400" rtl="1" eaLnBrk="1" fontAlgn="auto" latinLnBrk="0" hangingPunct="1">
              <a:lnSpc>
                <a:spcPct val="100000"/>
              </a:lnSpc>
              <a:spcBef>
                <a:spcPts val="0"/>
              </a:spcBef>
              <a:spcAft>
                <a:spcPts val="0"/>
              </a:spcAft>
              <a:buClrTx/>
              <a:buSzTx/>
              <a:buFont typeface="+mj-cs"/>
              <a:buAutoNum type="hebrew2Minus"/>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1"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8. איפה ובמה הילדים עסוקים כשהם לא נמצאים במסגרת חינוכית?</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א- בתוך הבית שלנו</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ב- בבית של קרובי משפחה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ג- בבית של חברים/שכנים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ד- בשטח הבניין או בחניה</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ה- במרחב הציבורי- גינה ציבורית או רחוב</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ו- בסידורים עם ההורים</a:t>
            </a:r>
          </a:p>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rPr>
              <a:t> ז- אחר</a:t>
            </a:r>
          </a:p>
          <a:p>
            <a:pPr marL="0" marR="0" lvl="0" indent="0" algn="r" defTabSz="914400" rtl="1" eaLnBrk="1" fontAlgn="auto" latinLnBrk="0" hangingPunct="1">
              <a:lnSpc>
                <a:spcPct val="100000"/>
              </a:lnSpc>
              <a:spcBef>
                <a:spcPts val="0"/>
              </a:spcBef>
              <a:spcAft>
                <a:spcPts val="0"/>
              </a:spcAft>
              <a:buClrTx/>
              <a:buSzTx/>
              <a:buFontTx/>
              <a:buNone/>
              <a:tabLst/>
              <a:defRPr/>
            </a:pPr>
            <a:endParaRPr kumimoji="0" lang="he-IL" sz="1400" b="0" i="0" u="none" strike="noStrike" kern="1200" cap="none" spc="0" normalizeH="0" baseline="0" noProof="0" dirty="0">
              <a:ln>
                <a:noFill/>
              </a:ln>
              <a:solidFill>
                <a:prstClr val="black"/>
              </a:solidFill>
              <a:effectLst/>
              <a:uLnTx/>
              <a:uFillTx/>
              <a:latin typeface="Segoe UI" panose="020B0502040204020203" pitchFamily="34" charset="0"/>
              <a:ea typeface="Tahoma" panose="020B0604030504040204" pitchFamily="34" charset="0"/>
              <a:cs typeface="Segoe UI" panose="020B0502040204020203" pitchFamily="34" charset="0"/>
            </a:endParaRPr>
          </a:p>
        </p:txBody>
      </p:sp>
      <p:sp>
        <p:nvSpPr>
          <p:cNvPr id="10" name="TextBox 9">
            <a:extLst>
              <a:ext uri="{FF2B5EF4-FFF2-40B4-BE49-F238E27FC236}">
                <a16:creationId xmlns:a16="http://schemas.microsoft.com/office/drawing/2014/main" id="{F54EABE2-E36C-AA9C-F1EA-951AFE2B36C2}"/>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329941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F94E68A-7BD3-0798-6044-0E10E5933371}"/>
              </a:ext>
            </a:extLst>
          </p:cNvPr>
          <p:cNvSpPr txBox="1"/>
          <p:nvPr/>
        </p:nvSpPr>
        <p:spPr>
          <a:xfrm>
            <a:off x="7557514" y="732411"/>
            <a:ext cx="4107251" cy="5478423"/>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14. באילו מהשירותים הבאים השתמשתם כהורים אי פעם? (</a:t>
            </a:r>
            <a:r>
              <a:rPr lang="he-IL" sz="1200" b="1">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                                                </a:t>
            </a:r>
            <a:endParaRPr lang="he-IL" sz="1400" b="1">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לפני לידה מטעם קופת חולים/טיפת חלב</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לפני לידה במסגרת פרטית או קהילתית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אחרי הלידה מטעם קופת חולים/טיפת חלב</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ייעוץ/ הדרכה אחרי הלידה במסגרת פרטית או קהילתית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מפגשי הורים/הרצאות בנושאי הורות מטעם העיריה ("בית ספר להורים")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מפגשי הורים/הרצאות בנושאי הורות במסגרת פרטית קהילתית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לא השתמשתי/ לא השתתפתי באף אחד מהשירותים הללו</a:t>
            </a:r>
          </a:p>
          <a:p>
            <a:endParaRPr lang="he-IL" sz="1400">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15. "מדוע לא השתמשתם בשירותים אלו?</a:t>
            </a:r>
            <a:endParaRPr lang="he-IL" sz="1200" b="1">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אני לא צריך/ה את השירותים הללו</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חשבתי שזה יועיל לי</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היה לי זמן</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קשה לי להגיע בתחבורה ציבורית- אין לי רכב</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שעות הפעילות לא מתאימות לי</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יכולתי לממן כלכלית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כי לא ידעתי שיש שירותים כאלו בעיר</a:t>
            </a:r>
          </a:p>
        </p:txBody>
      </p:sp>
      <p:sp>
        <p:nvSpPr>
          <p:cNvPr id="7" name="TextBox 6">
            <a:extLst>
              <a:ext uri="{FF2B5EF4-FFF2-40B4-BE49-F238E27FC236}">
                <a16:creationId xmlns:a16="http://schemas.microsoft.com/office/drawing/2014/main" id="{9308E9A2-DA76-D7BC-D1CF-E5D101559339}"/>
              </a:ext>
            </a:extLst>
          </p:cNvPr>
          <p:cNvSpPr txBox="1"/>
          <p:nvPr/>
        </p:nvSpPr>
        <p:spPr>
          <a:xfrm>
            <a:off x="3806314" y="703925"/>
            <a:ext cx="3589380" cy="5909310"/>
          </a:xfrm>
          <a:prstGeom prst="rect">
            <a:avLst/>
          </a:prstGeom>
          <a:noFill/>
        </p:spPr>
        <p:txBody>
          <a:bodyPr wrap="square">
            <a:spAutoFit/>
          </a:bodyPr>
          <a:lstStyle/>
          <a:p>
            <a:r>
              <a:rPr lang="he-IL" sz="1400" b="1" dirty="0">
                <a:latin typeface="Segoe UI" panose="020B0502040204020203" pitchFamily="34" charset="0"/>
                <a:ea typeface="Tahoma" panose="020B0604030504040204" pitchFamily="34" charset="0"/>
                <a:cs typeface="Segoe UI" panose="020B0502040204020203" pitchFamily="34" charset="0"/>
              </a:rPr>
              <a:t>16. אילו שירותים היית רוצה לקבל מהעירייה/מהרשות בהקשר של הגיל הרך? </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רחובות ומדרכות מותאמות ובטיחותיות</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ניקיון ותברואה</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גינות ליד הבית</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מתקני משחק מותאמים לגיל הרך</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הסעות מסובסדות ממוסדות חינוך</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מוסדות קהילתיים בשכונה</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מרכז לגיל הרך</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מתנ"ס</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טיפת חלב</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משחקיה</a:t>
            </a:r>
          </a:p>
          <a:p>
            <a:r>
              <a:rPr lang="he-IL" sz="1400" dirty="0">
                <a:latin typeface="Segoe UI" panose="020B0502040204020203" pitchFamily="34" charset="0"/>
                <a:ea typeface="Tahoma" panose="020B0604030504040204" pitchFamily="34" charset="0"/>
                <a:cs typeface="Segoe UI" panose="020B0502040204020203" pitchFamily="34" charset="0"/>
              </a:rPr>
              <a:t>יא- ספריה</a:t>
            </a:r>
          </a:p>
          <a:p>
            <a:r>
              <a:rPr lang="he-IL" sz="1400" dirty="0">
                <a:latin typeface="Segoe UI" panose="020B0502040204020203" pitchFamily="34" charset="0"/>
                <a:ea typeface="Tahoma" panose="020B0604030504040204" pitchFamily="34" charset="0"/>
                <a:cs typeface="Segoe UI" panose="020B0502040204020203" pitchFamily="34" charset="0"/>
              </a:rPr>
              <a:t>יב- חוגי פיתוח והעשרה לילדים ולהורים</a:t>
            </a:r>
          </a:p>
          <a:p>
            <a:r>
              <a:rPr lang="he-IL" sz="1400" dirty="0">
                <a:latin typeface="Segoe UI" panose="020B0502040204020203" pitchFamily="34" charset="0"/>
                <a:ea typeface="Tahoma" panose="020B0604030504040204" pitchFamily="34" charset="0"/>
                <a:cs typeface="Segoe UI" panose="020B0502040204020203" pitchFamily="34" charset="0"/>
              </a:rPr>
              <a:t>יג- אחר. פרט____</a:t>
            </a:r>
          </a:p>
          <a:p>
            <a:endParaRPr lang="he-IL" sz="1400" b="1" dirty="0">
              <a:latin typeface="Segoe UI" panose="020B0502040204020203" pitchFamily="34" charset="0"/>
              <a:ea typeface="Tahoma" panose="020B0604030504040204" pitchFamily="34" charset="0"/>
              <a:cs typeface="Segoe UI" panose="020B0502040204020203" pitchFamily="34" charset="0"/>
            </a:endParaRPr>
          </a:p>
          <a:p>
            <a:r>
              <a:rPr lang="he-IL" sz="1400" b="1" dirty="0">
                <a:latin typeface="Segoe UI" panose="020B0502040204020203" pitchFamily="34" charset="0"/>
                <a:ea typeface="Tahoma" panose="020B0604030504040204" pitchFamily="34" charset="0"/>
                <a:cs typeface="Segoe UI" panose="020B0502040204020203" pitchFamily="34" charset="0"/>
              </a:rPr>
              <a:t>17. אילו תכנים היית רוצה לקבל מהעירייה/מהרשות במסגרת פעילויות העשרה לילדים ולהורים? </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מפגשי הכנה לכיתה א'</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סדנאות הדרכת הורים</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פעילויות משותפות של הורים וילדים</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חוגים/פעילויות העשרה לילדים (ספורט, מוזיקה, אומנות, שעת סיפור וכדומה)</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פעילויות בטבע</a:t>
            </a:r>
          </a:p>
          <a:p>
            <a:pPr marL="342900" indent="-342900">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אחר. פרט____</a:t>
            </a:r>
          </a:p>
        </p:txBody>
      </p:sp>
      <p:sp>
        <p:nvSpPr>
          <p:cNvPr id="8" name="TextBox 7">
            <a:extLst>
              <a:ext uri="{FF2B5EF4-FFF2-40B4-BE49-F238E27FC236}">
                <a16:creationId xmlns:a16="http://schemas.microsoft.com/office/drawing/2014/main" id="{D49E222D-1B75-1312-2C00-28A562269050}"/>
              </a:ext>
            </a:extLst>
          </p:cNvPr>
          <p:cNvSpPr txBox="1"/>
          <p:nvPr/>
        </p:nvSpPr>
        <p:spPr>
          <a:xfrm>
            <a:off x="479502" y="703925"/>
            <a:ext cx="3243049" cy="5632311"/>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18</a:t>
            </a:r>
            <a:r>
              <a:rPr lang="en-US" sz="1400" b="1" dirty="0">
                <a:latin typeface="Segoe UI" panose="020B0502040204020203" pitchFamily="34" charset="0"/>
                <a:ea typeface="Tahoma" panose="020B0604030504040204" pitchFamily="34" charset="0"/>
                <a:cs typeface="Segoe UI" panose="020B0502040204020203" pitchFamily="34" charset="0"/>
              </a:rPr>
              <a:t>. How do you usually get around with your children in the afternoon</a:t>
            </a:r>
            <a:r>
              <a:rPr lang="en-US" sz="1200" b="1" dirty="0">
                <a:latin typeface="Segoe UI" panose="020B0502040204020203" pitchFamily="34" charset="0"/>
                <a:ea typeface="Tahoma" panose="020B0604030504040204" pitchFamily="34" charset="0"/>
                <a:cs typeface="Segoe UI" panose="020B0502040204020203" pitchFamily="34" charset="0"/>
              </a:rPr>
              <a:t>? </a:t>
            </a:r>
            <a:br>
              <a:rPr lang="en-US" sz="1200" b="1" dirty="0">
                <a:latin typeface="Segoe UI" panose="020B0502040204020203" pitchFamily="34" charset="0"/>
                <a:ea typeface="Tahoma" panose="020B0604030504040204" pitchFamily="34" charset="0"/>
                <a:cs typeface="Segoe UI" panose="020B0502040204020203" pitchFamily="34" charset="0"/>
              </a:rPr>
            </a:br>
            <a:r>
              <a:rPr lang="en-US" sz="1200" b="1" dirty="0">
                <a:latin typeface="Segoe UI" panose="020B0502040204020203" pitchFamily="34" charset="0"/>
                <a:ea typeface="Tahoma" panose="020B0604030504040204" pitchFamily="34" charset="0"/>
                <a:cs typeface="Segoe UI" panose="020B0502040204020203" pitchFamily="34" charset="0"/>
              </a:rPr>
              <a:t>(Please mark all relevant answers)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On foot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Bicycle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Bus/shared taxi</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Car</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Taxi</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r>
              <a:rPr lang="he-IL" sz="1400" b="1" dirty="0">
                <a:latin typeface="Segoe UI" panose="020B0502040204020203" pitchFamily="34" charset="0"/>
                <a:ea typeface="Tahoma" panose="020B0604030504040204" pitchFamily="34" charset="0"/>
                <a:cs typeface="Segoe UI" panose="020B0502040204020203" pitchFamily="34" charset="0"/>
              </a:rPr>
              <a:t>19. מדוע את/ה לא מתנייד/ת עם ילדיך בהליכה ברגל או ברכיבה על אופניים?                                 </a:t>
            </a:r>
          </a:p>
          <a:p>
            <a:r>
              <a:rPr lang="he-IL" sz="1200" b="1" dirty="0">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נמנע/ת מרכיבה על אופניים מסיבות תרבותיות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הנסיעה חוסכת לי זמן</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מעברי חצייה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מדרכות רצופות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דרכים מונגשות לעגלות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ביטחון במרחב הציבורי</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צל</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היעדר שבילי אופניים/ מרחב ייעודי ובטיחותי לרכיבה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קושי להתנייד בשל העליות והירידות ברחוב</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אחר, לפרט: </a:t>
            </a:r>
          </a:p>
        </p:txBody>
      </p:sp>
      <p:sp>
        <p:nvSpPr>
          <p:cNvPr id="9" name="TextBox 8">
            <a:extLst>
              <a:ext uri="{FF2B5EF4-FFF2-40B4-BE49-F238E27FC236}">
                <a16:creationId xmlns:a16="http://schemas.microsoft.com/office/drawing/2014/main" id="{18CE8D29-6822-040A-B286-B304C5C6F288}"/>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290027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6337B73-BF59-C952-51D9-7E4782379C66}"/>
              </a:ext>
            </a:extLst>
          </p:cNvPr>
          <p:cNvSpPr txBox="1"/>
          <p:nvPr/>
        </p:nvSpPr>
        <p:spPr>
          <a:xfrm>
            <a:off x="8106937" y="736105"/>
            <a:ext cx="3503230" cy="4832092"/>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20. באיזו מידה לתחושתך המרחב הציבורי ו/או רחובות השכונה מותאמים לשהייה עם ילדים בגיל הרך?</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מותאמים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 מותאמים</a:t>
            </a:r>
            <a:endParaRPr lang="he-IL" sz="1400" b="1">
              <a:latin typeface="Segoe UI" panose="020B0502040204020203" pitchFamily="34" charset="0"/>
              <a:ea typeface="Tahoma" panose="020B0604030504040204" pitchFamily="34" charset="0"/>
              <a:cs typeface="Segoe UI" panose="020B0502040204020203" pitchFamily="34" charset="0"/>
            </a:endParaRPr>
          </a:p>
          <a:p>
            <a:endParaRPr lang="he-IL" sz="1400" b="1">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21. באיזו מידה לתחושתך המרחבים הציבוריים ו/או הרחובות בשכונה בטיחותיים לשהייה של ילדים בגיל הרך?</a:t>
            </a:r>
            <a:endParaRPr lang="he-IL" sz="1200" b="1">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בטיחותיים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 בטיחותיים</a:t>
            </a:r>
          </a:p>
          <a:p>
            <a:endParaRPr lang="he-IL" sz="1400" b="1">
              <a:latin typeface="Segoe UI" panose="020B0502040204020203" pitchFamily="34" charset="0"/>
              <a:ea typeface="Tahoma" panose="020B060403050404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3456962B-9DCE-0C76-D1C1-B35735A79C9A}"/>
              </a:ext>
            </a:extLst>
          </p:cNvPr>
          <p:cNvSpPr txBox="1"/>
          <p:nvPr/>
        </p:nvSpPr>
        <p:spPr>
          <a:xfrm>
            <a:off x="4259766" y="713803"/>
            <a:ext cx="3629689" cy="5262979"/>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22. באיזו מידה לתחושתך אזורי הטבע בתוך בית שמש והסביבה מותאמים לשהייה עם ילדים בגיל הרך?</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מותאמים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 מותאמים</a:t>
            </a:r>
            <a:endParaRPr lang="he-IL" sz="1400" b="1">
              <a:latin typeface="Segoe UI" panose="020B0502040204020203" pitchFamily="34" charset="0"/>
              <a:ea typeface="Tahoma" panose="020B0604030504040204" pitchFamily="34" charset="0"/>
              <a:cs typeface="Segoe UI" panose="020B0502040204020203" pitchFamily="34" charset="0"/>
            </a:endParaRPr>
          </a:p>
          <a:p>
            <a:endParaRPr lang="he-IL" sz="1400" b="1">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23. מהן הסיבות שבגללן את/ה מרגיש שאזורי הטבע בתוך בית שמש והסביבה לא מותאמים לשהייה עם ילדים בגיל הרך?</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הומי אדם</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הטבעיים רועשים מידי לטעמי</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הטבעיים אינם בטיחותיים מספיק</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השטחים הציבוריים אינם נקיים מספיק</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חסרים מסלולי טיול מאורגנים</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חסרים מתקני שהייה כמו ספסלים, שולחנות פיקניק</a:t>
            </a:r>
          </a:p>
          <a:p>
            <a:pPr marL="342900" indent="-342900">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אחר. פרט:_____</a:t>
            </a:r>
          </a:p>
          <a:p>
            <a:endParaRPr lang="he-IL" sz="1400" b="1">
              <a:latin typeface="Segoe UI" panose="020B0502040204020203" pitchFamily="34" charset="0"/>
              <a:ea typeface="Tahoma" panose="020B0604030504040204" pitchFamily="34" charset="0"/>
              <a:cs typeface="Segoe UI" panose="020B0502040204020203" pitchFamily="34" charset="0"/>
            </a:endParaRPr>
          </a:p>
        </p:txBody>
      </p:sp>
      <p:sp>
        <p:nvSpPr>
          <p:cNvPr id="8" name="TextBox 7">
            <a:extLst>
              <a:ext uri="{FF2B5EF4-FFF2-40B4-BE49-F238E27FC236}">
                <a16:creationId xmlns:a16="http://schemas.microsoft.com/office/drawing/2014/main" id="{AA0897C8-3A13-FD57-C882-ABB2D03C77E7}"/>
              </a:ext>
            </a:extLst>
          </p:cNvPr>
          <p:cNvSpPr txBox="1"/>
          <p:nvPr/>
        </p:nvSpPr>
        <p:spPr>
          <a:xfrm>
            <a:off x="501804" y="702652"/>
            <a:ext cx="3421611" cy="5262979"/>
          </a:xfrm>
          <a:prstGeom prst="rect">
            <a:avLst/>
          </a:prstGeom>
          <a:noFill/>
        </p:spPr>
        <p:txBody>
          <a:bodyPr wrap="square">
            <a:spAutoFit/>
          </a:bodyPr>
          <a:lstStyle/>
          <a:p>
            <a:r>
              <a:rPr lang="he-IL" sz="1400" b="1">
                <a:latin typeface="Segoe UI" panose="020B0502040204020203" pitchFamily="34" charset="0"/>
                <a:ea typeface="Tahoma" panose="020B0604030504040204" pitchFamily="34" charset="0"/>
                <a:cs typeface="Segoe UI" panose="020B0502040204020203" pitchFamily="34" charset="0"/>
              </a:rPr>
              <a:t>24. באיזו מידה לדעתך הדיירים שומרים על תקינות וניקיון השטחים הציבוריים שמסביב לשטח המגורים (למשל, החניות והמעברים בין הבניינים, גינות הצמודות למבנים, העצים והספסלים הצמודים לבניין)?</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שומרים</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a:t>
            </a:r>
          </a:p>
          <a:p>
            <a:pPr marL="342900" indent="-342900">
              <a:buFont typeface="+mj-cs"/>
              <a:buAutoNum type="hebrew2Minus"/>
            </a:pPr>
            <a:endParaRPr lang="he-IL" sz="1400">
              <a:latin typeface="Segoe UI" panose="020B0502040204020203" pitchFamily="34" charset="0"/>
              <a:ea typeface="Tahoma" panose="020B0604030504040204" pitchFamily="34" charset="0"/>
              <a:cs typeface="Segoe UI" panose="020B0502040204020203" pitchFamily="34" charset="0"/>
            </a:endParaRPr>
          </a:p>
          <a:p>
            <a:r>
              <a:rPr lang="he-IL" sz="1400" b="1">
                <a:latin typeface="Segoe UI" panose="020B0502040204020203" pitchFamily="34" charset="0"/>
                <a:ea typeface="Tahoma" panose="020B0604030504040204" pitchFamily="34" charset="0"/>
                <a:cs typeface="Segoe UI" panose="020B0502040204020203" pitchFamily="34" charset="0"/>
              </a:rPr>
              <a:t>25. באיזו מידה את/ה מרגיש/ה קשר או שייכות חברתית, לקהילת ההורים בשכונת מגוריך? (שאינם בני משפחתך)</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בהחלט מרגיש/ה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רבה </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בינונית</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במידה מועטה מאוד</a:t>
            </a:r>
          </a:p>
          <a:p>
            <a:pPr marL="342900" indent="-342900">
              <a:buFont typeface="+mj-cs"/>
              <a:buAutoNum type="hebrew2Minus"/>
            </a:pPr>
            <a:r>
              <a:rPr lang="he-IL" sz="1400">
                <a:latin typeface="Segoe UI" panose="020B0502040204020203" pitchFamily="34" charset="0"/>
                <a:ea typeface="Tahoma" panose="020B0604030504040204" pitchFamily="34" charset="0"/>
                <a:cs typeface="Segoe UI" panose="020B0502040204020203" pitchFamily="34" charset="0"/>
              </a:rPr>
              <a:t>כלל לא</a:t>
            </a:r>
          </a:p>
        </p:txBody>
      </p:sp>
      <p:sp>
        <p:nvSpPr>
          <p:cNvPr id="9" name="TextBox 8">
            <a:extLst>
              <a:ext uri="{FF2B5EF4-FFF2-40B4-BE49-F238E27FC236}">
                <a16:creationId xmlns:a16="http://schemas.microsoft.com/office/drawing/2014/main" id="{46CA999B-D3C1-6CED-EBBA-18EF2283DCD3}"/>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28771061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FD4B7-7310-7F3E-9A50-2F78A575AF91}"/>
              </a:ext>
            </a:extLst>
          </p:cNvPr>
          <p:cNvSpPr txBox="1"/>
          <p:nvPr/>
        </p:nvSpPr>
        <p:spPr>
          <a:xfrm>
            <a:off x="8211876" y="726500"/>
            <a:ext cx="3405915" cy="5262979"/>
          </a:xfrm>
          <a:prstGeom prst="rect">
            <a:avLst/>
          </a:prstGeom>
          <a:noFill/>
        </p:spPr>
        <p:txBody>
          <a:bodyPr wrap="square">
            <a:spAutoFit/>
          </a:bodyPr>
          <a:lstStyle/>
          <a:p>
            <a:pPr algn="l" rtl="0"/>
            <a:r>
              <a:rPr lang="he-IL" sz="1400" b="1" dirty="0">
                <a:latin typeface="Segoe UI" panose="020B0502040204020203" pitchFamily="34" charset="0"/>
                <a:ea typeface="Tahoma" panose="020B0604030504040204" pitchFamily="34" charset="0"/>
                <a:cs typeface="Segoe UI" panose="020B0502040204020203" pitchFamily="34" charset="0"/>
              </a:rPr>
              <a:t>26</a:t>
            </a:r>
            <a:r>
              <a:rPr lang="en-US" sz="1400" b="1" dirty="0">
                <a:latin typeface="Segoe UI" panose="020B0502040204020203" pitchFamily="34" charset="0"/>
                <a:ea typeface="Tahoma" panose="020B0604030504040204" pitchFamily="34" charset="0"/>
                <a:cs typeface="Segoe UI" panose="020B0502040204020203" pitchFamily="34" charset="0"/>
              </a:rPr>
              <a:t>. To what extent to you have someone close by you can turn to for help with your children?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Always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24. To what extent are you willing to take the initiative and work to promote early childhood needs in your area of residence?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Already Active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g.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h.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7" name="TextBox 6">
            <a:extLst>
              <a:ext uri="{FF2B5EF4-FFF2-40B4-BE49-F238E27FC236}">
                <a16:creationId xmlns:a16="http://schemas.microsoft.com/office/drawing/2014/main" id="{4BDC712E-02EA-D85E-9E0B-0C0E2121376D}"/>
              </a:ext>
            </a:extLst>
          </p:cNvPr>
          <p:cNvSpPr txBox="1"/>
          <p:nvPr/>
        </p:nvSpPr>
        <p:spPr>
          <a:xfrm>
            <a:off x="4192768" y="686508"/>
            <a:ext cx="3762720" cy="6124754"/>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28. Please leave your contact details for further communication:</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Telephone no. + name_______________________</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en-US"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29. To what extent are you pleased with the municipality’s functioning in regard to early childhood needs in daily life?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Completely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30. To what extent is does the municipality try to solve problems related to infrastructures in public spaces in response to residents’ requests?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Absolutely</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To a very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To a large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To a moderate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 a small extent</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f.  To a very small extent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Not at all</a:t>
            </a:r>
            <a:endParaRPr lang="he-IL" sz="1400"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8" name="תיבת טקסט 3">
            <a:extLst>
              <a:ext uri="{FF2B5EF4-FFF2-40B4-BE49-F238E27FC236}">
                <a16:creationId xmlns:a16="http://schemas.microsoft.com/office/drawing/2014/main" id="{F7F62718-1574-B423-1306-6885C0D95F41}"/>
              </a:ext>
            </a:extLst>
          </p:cNvPr>
          <p:cNvSpPr txBox="1"/>
          <p:nvPr/>
        </p:nvSpPr>
        <p:spPr>
          <a:xfrm>
            <a:off x="467833" y="686508"/>
            <a:ext cx="3468547" cy="5447645"/>
          </a:xfrm>
          <a:prstGeom prst="rect">
            <a:avLst/>
          </a:prstGeom>
          <a:noFill/>
        </p:spPr>
        <p:txBody>
          <a:bodyPr wrap="square" rtlCol="1">
            <a:spAutoFit/>
          </a:bodyPr>
          <a:lstStyle/>
          <a:p>
            <a:r>
              <a:rPr lang="he-IL" sz="1400" b="1" dirty="0">
                <a:latin typeface="Segoe UI" panose="020B0502040204020203" pitchFamily="34" charset="0"/>
                <a:ea typeface="Tahoma" panose="020B0604030504040204" pitchFamily="34" charset="0"/>
                <a:cs typeface="Segoe UI" panose="020B0502040204020203" pitchFamily="34" charset="0"/>
              </a:rPr>
              <a:t>31. מהם הערוצים העיקריים באמצעותם את/ה מקבל/ת מידע על המתרחש בעיר ועל פעולות העירייה עבור הגיל הרך? </a:t>
            </a:r>
            <a:br>
              <a:rPr lang="en-US" sz="1400" b="1" dirty="0">
                <a:latin typeface="Segoe UI" panose="020B0502040204020203" pitchFamily="34" charset="0"/>
                <a:ea typeface="Tahoma" panose="020B0604030504040204" pitchFamily="34" charset="0"/>
                <a:cs typeface="Segoe UI" panose="020B0502040204020203" pitchFamily="34" charset="0"/>
              </a:rPr>
            </a:br>
            <a:r>
              <a:rPr lang="he-IL" sz="1200" b="1" dirty="0">
                <a:latin typeface="Segoe UI" panose="020B0502040204020203" pitchFamily="34" charset="0"/>
                <a:ea typeface="Tahoma" panose="020B0604030504040204" pitchFamily="34" charset="0"/>
                <a:cs typeface="Segoe UI" panose="020B0502040204020203" pitchFamily="34" charset="0"/>
              </a:rPr>
              <a:t>(יש לסמן את כל התשובות הרלוונטיות) </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לא מקבל/ת מידע על המתרחש בעיר בהקשר של הגיל הרך</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מערוצים דיגיטליים של העיריה- אתר האינטרנט של העיריה, עמוד פייסבוק</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שילוט / מודעות/ פליירים</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קבוצת וואטסאפ שכונתית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תפוצת מיילים שכונתית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ממוסדות החינוך</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מתלושי הארנונה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מעובדי העירייה</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מהמוקד העירוני / 106</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מהעיתונות המקומית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דרך בית הכנסת</a:t>
            </a:r>
          </a:p>
          <a:p>
            <a:pPr marL="342900" indent="-342900">
              <a:buFont typeface="+mj-cs"/>
              <a:buAutoNum type="hebrew2Minus"/>
            </a:pPr>
            <a:r>
              <a:rPr lang="he-IL" sz="1400" dirty="0">
                <a:latin typeface="Segoe UI" panose="020B0502040204020203" pitchFamily="34" charset="0"/>
                <a:ea typeface="Tahoma" panose="020B0604030504040204" pitchFamily="34" charset="0"/>
                <a:cs typeface="Segoe UI" panose="020B0502040204020203" pitchFamily="34" charset="0"/>
              </a:rPr>
              <a:t>אחר, לפרט:</a:t>
            </a:r>
            <a:endParaRPr lang="en-US" sz="1400" dirty="0">
              <a:latin typeface="Segoe UI" panose="020B0502040204020203" pitchFamily="34" charset="0"/>
              <a:ea typeface="Tahoma" panose="020B0604030504040204" pitchFamily="34" charset="0"/>
              <a:cs typeface="Segoe UI" panose="020B0502040204020203" pitchFamily="34" charset="0"/>
            </a:endParaRPr>
          </a:p>
          <a:p>
            <a:pPr marL="342900" indent="-342900">
              <a:buFont typeface="+mj-cs"/>
              <a:buAutoNum type="hebrew2Minus"/>
            </a:pPr>
            <a:endParaRPr lang="en-US"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29. Through which other channels would you like to receive information about what’s happening in Beit Shemesh and what the  municipality is doing for young children? </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Open ended…</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
        <p:nvSpPr>
          <p:cNvPr id="9" name="TextBox 8">
            <a:extLst>
              <a:ext uri="{FF2B5EF4-FFF2-40B4-BE49-F238E27FC236}">
                <a16:creationId xmlns:a16="http://schemas.microsoft.com/office/drawing/2014/main" id="{164EF73A-0E48-2EB8-4FA0-C1760FC5C651}"/>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5415117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5A80B35-8CB0-922D-FC0F-1F6BBAC2810F}"/>
              </a:ext>
            </a:extLst>
          </p:cNvPr>
          <p:cNvSpPr txBox="1"/>
          <p:nvPr/>
        </p:nvSpPr>
        <p:spPr>
          <a:xfrm>
            <a:off x="523115" y="780665"/>
            <a:ext cx="4051003" cy="4647426"/>
          </a:xfrm>
          <a:prstGeom prst="rect">
            <a:avLst/>
          </a:prstGeom>
          <a:noFill/>
        </p:spPr>
        <p:txBody>
          <a:bodyPr wrap="square">
            <a:spAutoFit/>
          </a:bodyPr>
          <a:lstStyle/>
          <a:p>
            <a:pPr algn="l" rtl="0"/>
            <a:r>
              <a:rPr lang="en-US" sz="1800" b="1" dirty="0">
                <a:latin typeface="Segoe UI" panose="020B0502040204020203" pitchFamily="34" charset="0"/>
                <a:ea typeface="Tahoma" panose="020B0604030504040204" pitchFamily="34" charset="0"/>
                <a:cs typeface="Segoe UI" panose="020B0502040204020203" pitchFamily="34" charset="0"/>
              </a:rPr>
              <a:t>Demographic questions</a:t>
            </a:r>
            <a:endParaRPr lang="he-IL" sz="1800" b="1" dirty="0">
              <a:latin typeface="Segoe UI" panose="020B0502040204020203" pitchFamily="34" charset="0"/>
              <a:ea typeface="Tahoma" panose="020B0604030504040204" pitchFamily="34" charset="0"/>
              <a:cs typeface="Segoe UI" panose="020B0502040204020203" pitchFamily="34" charset="0"/>
            </a:endParaRPr>
          </a:p>
          <a:p>
            <a:pPr algn="l" rtl="0"/>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b="1" dirty="0">
                <a:latin typeface="Segoe UI" panose="020B0502040204020203" pitchFamily="34" charset="0"/>
                <a:ea typeface="Tahoma" panose="020B0604030504040204" pitchFamily="34" charset="0"/>
                <a:cs typeface="Segoe UI" panose="020B0502040204020203" pitchFamily="34" charset="0"/>
              </a:rPr>
              <a:t>30. What is your gender?</a:t>
            </a:r>
            <a:endParaRPr lang="he-IL" sz="16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dirty="0">
                <a:latin typeface="Segoe UI" panose="020B0502040204020203" pitchFamily="34" charset="0"/>
                <a:ea typeface="Tahoma" panose="020B0604030504040204" pitchFamily="34" charset="0"/>
                <a:cs typeface="Segoe UI" panose="020B0502040204020203" pitchFamily="34" charset="0"/>
              </a:rPr>
              <a:t>a. Man</a:t>
            </a:r>
            <a:r>
              <a:rPr lang="he-IL" sz="1600" dirty="0">
                <a:latin typeface="Segoe UI" panose="020B0502040204020203" pitchFamily="34" charset="0"/>
                <a:ea typeface="Tahoma" panose="020B0604030504040204" pitchFamily="34" charset="0"/>
                <a:cs typeface="Segoe UI" panose="020B0502040204020203" pitchFamily="34" charset="0"/>
              </a:rPr>
              <a:t> </a:t>
            </a:r>
          </a:p>
          <a:p>
            <a:pPr algn="l" rtl="0"/>
            <a:r>
              <a:rPr lang="en-US" sz="1600" dirty="0">
                <a:latin typeface="Segoe UI" panose="020B0502040204020203" pitchFamily="34" charset="0"/>
                <a:ea typeface="Tahoma" panose="020B0604030504040204" pitchFamily="34" charset="0"/>
                <a:cs typeface="Segoe UI" panose="020B0502040204020203" pitchFamily="34" charset="0"/>
              </a:rPr>
              <a:t>b. Woman</a:t>
            </a:r>
            <a:endParaRPr lang="he-IL" sz="1600"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600" dirty="0">
              <a:latin typeface="Segoe UI" panose="020B0502040204020203" pitchFamily="34" charset="0"/>
              <a:ea typeface="Tahoma" panose="020B0604030504040204" pitchFamily="34" charset="0"/>
              <a:cs typeface="Segoe UI" panose="020B0502040204020203" pitchFamily="34" charset="0"/>
            </a:endParaRPr>
          </a:p>
          <a:p>
            <a:pPr algn="l" rtl="0"/>
            <a:r>
              <a:rPr lang="en-US" sz="1600" b="1" dirty="0">
                <a:latin typeface="Segoe UI" panose="020B0502040204020203" pitchFamily="34" charset="0"/>
                <a:ea typeface="Tahoma" panose="020B0604030504040204" pitchFamily="34" charset="0"/>
                <a:cs typeface="Segoe UI" panose="020B0502040204020203" pitchFamily="34" charset="0"/>
              </a:rPr>
              <a:t>31. How old are you?</a:t>
            </a:r>
            <a:endParaRPr lang="he-IL" sz="1600" b="1" dirty="0">
              <a:latin typeface="Segoe UI" panose="020B0502040204020203" pitchFamily="34" charset="0"/>
              <a:ea typeface="Tahoma" panose="020B0604030504040204" pitchFamily="34" charset="0"/>
              <a:cs typeface="Segoe UI" panose="020B0502040204020203" pitchFamily="34" charset="0"/>
            </a:endParaRPr>
          </a:p>
          <a:p>
            <a:endParaRPr lang="he-IL" sz="1400" b="1" dirty="0">
              <a:latin typeface="Segoe UI" panose="020B0502040204020203" pitchFamily="34" charset="0"/>
              <a:ea typeface="Tahoma" panose="020B0604030504040204" pitchFamily="34" charset="0"/>
              <a:cs typeface="Segoe UI" panose="020B0502040204020203" pitchFamily="34" charset="0"/>
            </a:endParaRPr>
          </a:p>
          <a:p>
            <a:r>
              <a:rPr lang="he-IL" sz="1400" b="1" dirty="0">
                <a:latin typeface="Segoe UI" panose="020B0502040204020203" pitchFamily="34" charset="0"/>
                <a:ea typeface="Tahoma" panose="020B0604030504040204" pitchFamily="34" charset="0"/>
                <a:cs typeface="Segoe UI" panose="020B0502040204020203" pitchFamily="34" charset="0"/>
              </a:rPr>
              <a:t>35. באיזו שכונה את/ה גר/ה?</a:t>
            </a:r>
          </a:p>
          <a:p>
            <a:r>
              <a:rPr lang="he-IL" sz="1400" dirty="0">
                <a:latin typeface="Segoe UI" panose="020B0502040204020203" pitchFamily="34" charset="0"/>
                <a:ea typeface="Tahoma" panose="020B0604030504040204" pitchFamily="34" charset="0"/>
                <a:cs typeface="Segoe UI" panose="020B0502040204020203" pitchFamily="34" charset="0"/>
              </a:rPr>
              <a:t>א. הקריה החרדית</a:t>
            </a:r>
          </a:p>
          <a:p>
            <a:r>
              <a:rPr lang="he-IL" sz="1400" dirty="0">
                <a:latin typeface="Segoe UI" panose="020B0502040204020203" pitchFamily="34" charset="0"/>
                <a:ea typeface="Tahoma" panose="020B0604030504040204" pitchFamily="34" charset="0"/>
                <a:cs typeface="Segoe UI" panose="020B0502040204020203" pitchFamily="34" charset="0"/>
              </a:rPr>
              <a:t>ב. העיר העתיקה</a:t>
            </a:r>
          </a:p>
          <a:p>
            <a:r>
              <a:rPr lang="he-IL" sz="1400" dirty="0">
                <a:latin typeface="Segoe UI" panose="020B0502040204020203" pitchFamily="34" charset="0"/>
                <a:ea typeface="Tahoma" panose="020B0604030504040204" pitchFamily="34" charset="0"/>
                <a:cs typeface="Segoe UI" panose="020B0502040204020203" pitchFamily="34" charset="0"/>
              </a:rPr>
              <a:t>ג. רמת בית שמש ב</a:t>
            </a:r>
          </a:p>
          <a:p>
            <a:r>
              <a:rPr lang="he-IL" sz="1400" dirty="0">
                <a:latin typeface="Segoe UI" panose="020B0502040204020203" pitchFamily="34" charset="0"/>
                <a:ea typeface="Tahoma" panose="020B0604030504040204" pitchFamily="34" charset="0"/>
                <a:cs typeface="Segoe UI" panose="020B0502040204020203" pitchFamily="34" charset="0"/>
              </a:rPr>
              <a:t>ד. רמת בית שמש א</a:t>
            </a:r>
          </a:p>
          <a:p>
            <a:r>
              <a:rPr lang="he-IL" sz="1400" dirty="0">
                <a:latin typeface="Segoe UI" panose="020B0502040204020203" pitchFamily="34" charset="0"/>
                <a:ea typeface="Tahoma" panose="020B0604030504040204" pitchFamily="34" charset="0"/>
                <a:cs typeface="Segoe UI" panose="020B0502040204020203" pitchFamily="34" charset="0"/>
              </a:rPr>
              <a:t>ה. רמה ג'1</a:t>
            </a:r>
          </a:p>
          <a:p>
            <a:r>
              <a:rPr lang="he-IL" sz="1400" dirty="0">
                <a:latin typeface="Segoe UI" panose="020B0502040204020203" pitchFamily="34" charset="0"/>
                <a:ea typeface="Tahoma" panose="020B0604030504040204" pitchFamily="34" charset="0"/>
                <a:cs typeface="Segoe UI" panose="020B0502040204020203" pitchFamily="34" charset="0"/>
              </a:rPr>
              <a:t>ו. רמה ג'2</a:t>
            </a:r>
          </a:p>
          <a:p>
            <a:r>
              <a:rPr lang="he-IL" sz="1400" dirty="0">
                <a:latin typeface="Segoe UI" panose="020B0502040204020203" pitchFamily="34" charset="0"/>
                <a:ea typeface="Tahoma" panose="020B0604030504040204" pitchFamily="34" charset="0"/>
                <a:cs typeface="Segoe UI" panose="020B0502040204020203" pitchFamily="34" charset="0"/>
              </a:rPr>
              <a:t>ז. רמה ד</a:t>
            </a:r>
          </a:p>
          <a:p>
            <a:r>
              <a:rPr lang="he-IL" sz="1400" dirty="0">
                <a:latin typeface="Segoe UI" panose="020B0502040204020203" pitchFamily="34" charset="0"/>
                <a:ea typeface="Tahoma" panose="020B0604030504040204" pitchFamily="34" charset="0"/>
                <a:cs typeface="Segoe UI" panose="020B0502040204020203" pitchFamily="34" charset="0"/>
              </a:rPr>
              <a:t>ח. שכונת המשקפיים</a:t>
            </a:r>
          </a:p>
          <a:p>
            <a:r>
              <a:rPr lang="he-IL" sz="1400" dirty="0">
                <a:latin typeface="Segoe UI" panose="020B0502040204020203" pitchFamily="34" charset="0"/>
                <a:ea typeface="Tahoma" panose="020B0604030504040204" pitchFamily="34" charset="0"/>
                <a:cs typeface="Segoe UI" panose="020B0502040204020203" pitchFamily="34" charset="0"/>
              </a:rPr>
              <a:t>ט. נווה שמיר</a:t>
            </a:r>
          </a:p>
          <a:p>
            <a:r>
              <a:rPr lang="he-IL" sz="1400" dirty="0">
                <a:latin typeface="Segoe UI" panose="020B0502040204020203" pitchFamily="34" charset="0"/>
                <a:ea typeface="Tahoma" panose="020B0604030504040204" pitchFamily="34" charset="0"/>
                <a:cs typeface="Segoe UI" panose="020B0502040204020203" pitchFamily="34" charset="0"/>
              </a:rPr>
              <a:t>י. רמת אברהם</a:t>
            </a:r>
          </a:p>
          <a:p>
            <a:r>
              <a:rPr lang="he-IL" sz="1400" dirty="0">
                <a:latin typeface="Segoe UI" panose="020B0502040204020203" pitchFamily="34" charset="0"/>
                <a:ea typeface="Tahoma" panose="020B0604030504040204" pitchFamily="34" charset="0"/>
                <a:cs typeface="Segoe UI" panose="020B0502040204020203" pitchFamily="34" charset="0"/>
              </a:rPr>
              <a:t>יא. אחר. פרט_____</a:t>
            </a:r>
          </a:p>
        </p:txBody>
      </p:sp>
      <p:sp>
        <p:nvSpPr>
          <p:cNvPr id="9" name="TextBox 8">
            <a:extLst>
              <a:ext uri="{FF2B5EF4-FFF2-40B4-BE49-F238E27FC236}">
                <a16:creationId xmlns:a16="http://schemas.microsoft.com/office/drawing/2014/main" id="{85F6111E-7DF7-B6C1-4382-01312D7B7135}"/>
              </a:ext>
            </a:extLst>
          </p:cNvPr>
          <p:cNvSpPr txBox="1"/>
          <p:nvPr/>
        </p:nvSpPr>
        <p:spPr>
          <a:xfrm>
            <a:off x="0" y="-10458"/>
            <a:ext cx="12192000" cy="461665"/>
          </a:xfrm>
          <a:prstGeom prst="rect">
            <a:avLst/>
          </a:prstGeom>
          <a:solidFill>
            <a:srgbClr val="36636F"/>
          </a:solidFill>
        </p:spPr>
        <p:txBody>
          <a:bodyPr wrap="square" rtlCol="0">
            <a:spAutoFit/>
          </a:bodyPr>
          <a:lstStyle/>
          <a:p>
            <a:pPr algn="l" rtl="0"/>
            <a:r>
              <a:rPr lang="en-US" sz="2400" b="1" dirty="0">
                <a:solidFill>
                  <a:schemeClr val="bg1"/>
                </a:solidFill>
                <a:latin typeface="Tahoma" pitchFamily="34" charset="0"/>
                <a:ea typeface="Tahoma" pitchFamily="34" charset="0"/>
                <a:cs typeface="Tahoma" pitchFamily="34" charset="0"/>
              </a:rPr>
              <a:t>Appendix A: Beit Shemesh Resident Survey</a:t>
            </a:r>
            <a:endParaRPr lang="he-IL" sz="2400" b="1" dirty="0">
              <a:solidFill>
                <a:schemeClr val="bg1"/>
              </a:solidFill>
              <a:latin typeface="Tahoma" pitchFamily="34" charset="0"/>
              <a:ea typeface="Tahoma" pitchFamily="34" charset="0"/>
              <a:cs typeface="Tahoma" pitchFamily="34" charset="0"/>
            </a:endParaRPr>
          </a:p>
        </p:txBody>
      </p:sp>
      <p:sp>
        <p:nvSpPr>
          <p:cNvPr id="10" name="תיבת טקסט 3">
            <a:extLst>
              <a:ext uri="{FF2B5EF4-FFF2-40B4-BE49-F238E27FC236}">
                <a16:creationId xmlns:a16="http://schemas.microsoft.com/office/drawing/2014/main" id="{77A8C7D1-40E3-51E8-270C-9D85400CA4E8}"/>
              </a:ext>
            </a:extLst>
          </p:cNvPr>
          <p:cNvSpPr txBox="1"/>
          <p:nvPr/>
        </p:nvSpPr>
        <p:spPr>
          <a:xfrm>
            <a:off x="4926403" y="1197620"/>
            <a:ext cx="3447122" cy="4401205"/>
          </a:xfrm>
          <a:prstGeom prst="rect">
            <a:avLst/>
          </a:prstGeom>
          <a:noFill/>
        </p:spPr>
        <p:txBody>
          <a:bodyPr wrap="square" rtlCol="1">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36. What is your current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Unpaid leave / unemployed</a:t>
            </a:r>
          </a:p>
          <a:p>
            <a:pPr algn="l" rtl="0"/>
            <a:r>
              <a:rPr lang="en-US" sz="1400" dirty="0">
                <a:latin typeface="Segoe UI" panose="020B0502040204020203" pitchFamily="34" charset="0"/>
                <a:ea typeface="Tahoma" panose="020B0604030504040204" pitchFamily="34" charset="0"/>
                <a:cs typeface="Segoe UI" panose="020B0502040204020203" pitchFamily="34" charset="0"/>
              </a:rPr>
              <a:t>e. Full time University/ Yeshiva student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marL="342900" indent="-342900" algn="l" rtl="0">
              <a:buFont typeface="+mj-cs"/>
              <a:buAutoNum type="hebrew2Minus"/>
            </a:pP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b="1" dirty="0">
                <a:latin typeface="Segoe UI" panose="020B0502040204020203" pitchFamily="34" charset="0"/>
                <a:ea typeface="Tahoma" panose="020B0604030504040204" pitchFamily="34" charset="0"/>
                <a:cs typeface="Segoe UI" panose="020B0502040204020203" pitchFamily="34" charset="0"/>
              </a:rPr>
              <a:t>37. What is your spouse’s employment status?</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Irrelevant (I don’t have a spouse) </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Full-time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Part-time employee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Self-employed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Unpaid leave / unemployed</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Full time University/ Yeshiva student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I don’t work (full-time parent)</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Other: </a:t>
            </a:r>
            <a:endParaRPr lang="he-IL" sz="1400" b="1" dirty="0">
              <a:latin typeface="Segoe UI" panose="020B0502040204020203" pitchFamily="34" charset="0"/>
              <a:ea typeface="Tahoma" panose="020B0604030504040204" pitchFamily="34" charset="0"/>
              <a:cs typeface="Segoe UI" panose="020B0502040204020203" pitchFamily="34" charset="0"/>
            </a:endParaRPr>
          </a:p>
        </p:txBody>
      </p:sp>
      <p:sp>
        <p:nvSpPr>
          <p:cNvPr id="12" name="TextBox 11">
            <a:extLst>
              <a:ext uri="{FF2B5EF4-FFF2-40B4-BE49-F238E27FC236}">
                <a16:creationId xmlns:a16="http://schemas.microsoft.com/office/drawing/2014/main" id="{9E39263C-C5FB-4ECD-71FB-327F69069948}"/>
              </a:ext>
            </a:extLst>
          </p:cNvPr>
          <p:cNvSpPr txBox="1"/>
          <p:nvPr/>
        </p:nvSpPr>
        <p:spPr>
          <a:xfrm>
            <a:off x="8801686" y="1197620"/>
            <a:ext cx="3039439" cy="2031325"/>
          </a:xfrm>
          <a:prstGeom prst="rect">
            <a:avLst/>
          </a:prstGeom>
          <a:noFill/>
        </p:spPr>
        <p:txBody>
          <a:bodyPr wrap="square">
            <a:spAutoFit/>
          </a:bodyPr>
          <a:lstStyle/>
          <a:p>
            <a:pPr algn="l" rtl="0"/>
            <a:r>
              <a:rPr lang="en-US" sz="1400" b="1" dirty="0">
                <a:latin typeface="Segoe UI" panose="020B0502040204020203" pitchFamily="34" charset="0"/>
                <a:ea typeface="Tahoma" panose="020B0604030504040204" pitchFamily="34" charset="0"/>
                <a:cs typeface="Segoe UI" panose="020B0502040204020203" pitchFamily="34" charset="0"/>
              </a:rPr>
              <a:t>35. What is your highest education certificate?</a:t>
            </a:r>
            <a:endParaRPr lang="he-IL" sz="1400" b="1"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a. Elementary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b. Partial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c. High school diploma</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d. Tertiary / diploma studies</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e. Torah education</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f. Bachelor's degree</a:t>
            </a:r>
            <a:endParaRPr lang="he-IL" sz="1400" dirty="0">
              <a:latin typeface="Segoe UI" panose="020B0502040204020203" pitchFamily="34" charset="0"/>
              <a:ea typeface="Tahoma" panose="020B0604030504040204" pitchFamily="34" charset="0"/>
              <a:cs typeface="Segoe UI" panose="020B0502040204020203" pitchFamily="34" charset="0"/>
            </a:endParaRPr>
          </a:p>
          <a:p>
            <a:pPr algn="l" rtl="0"/>
            <a:r>
              <a:rPr lang="en-US" sz="1400" dirty="0">
                <a:latin typeface="Segoe UI" panose="020B0502040204020203" pitchFamily="34" charset="0"/>
                <a:ea typeface="Tahoma" panose="020B0604030504040204" pitchFamily="34" charset="0"/>
                <a:cs typeface="Segoe UI" panose="020B0502040204020203" pitchFamily="34" charset="0"/>
              </a:rPr>
              <a:t>g. Master’s degree or higher</a:t>
            </a:r>
            <a:endParaRPr lang="he-IL" sz="1400" dirty="0">
              <a:latin typeface="Segoe UI" panose="020B0502040204020203" pitchFamily="34" charset="0"/>
              <a:ea typeface="Tahom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77365562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3B29E54-08B8-AD2E-97A4-95B2B96B02F4}"/>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sp>
        <p:nvSpPr>
          <p:cNvPr id="8" name="TextBox 7">
            <a:extLst>
              <a:ext uri="{FF2B5EF4-FFF2-40B4-BE49-F238E27FC236}">
                <a16:creationId xmlns:a16="http://schemas.microsoft.com/office/drawing/2014/main" id="{FE0863B4-95DD-28E3-10C4-13281FB1B310}"/>
              </a:ext>
            </a:extLst>
          </p:cNvPr>
          <p:cNvSpPr txBox="1"/>
          <p:nvPr/>
        </p:nvSpPr>
        <p:spPr>
          <a:xfrm>
            <a:off x="1520576" y="705544"/>
            <a:ext cx="9873465" cy="369332"/>
          </a:xfrm>
          <a:prstGeom prst="rect">
            <a:avLst/>
          </a:prstGeom>
          <a:noFill/>
        </p:spPr>
        <p:txBody>
          <a:bodyPr wrap="square">
            <a:spAutoFit/>
          </a:bodyPr>
          <a:lstStyle/>
          <a:p>
            <a:pPr algn="ctr" rtl="1"/>
            <a:r>
              <a:rPr lang="he-IL" sz="1800" b="1">
                <a:effectLst/>
                <a:latin typeface="Times New Roman" panose="02020603050405020304" pitchFamily="18" charset="0"/>
                <a:ea typeface="Calibri" panose="020F0502020204030204" pitchFamily="34" charset="0"/>
                <a:cs typeface="Calibri" panose="020F0502020204030204" pitchFamily="34" charset="0"/>
              </a:rPr>
              <a:t>מיזם "</a:t>
            </a:r>
            <a:r>
              <a:rPr lang="en-US" sz="1800" b="1">
                <a:effectLst/>
                <a:latin typeface="Calibri" panose="020F0502020204030204" pitchFamily="34" charset="0"/>
                <a:ea typeface="Calibri" panose="020F0502020204030204" pitchFamily="34" charset="0"/>
              </a:rPr>
              <a:t>Urban 95</a:t>
            </a:r>
            <a:r>
              <a:rPr lang="he-IL" sz="1800" b="1">
                <a:effectLst/>
                <a:latin typeface="Times New Roman" panose="02020603050405020304" pitchFamily="18" charset="0"/>
                <a:ea typeface="Calibri" panose="020F0502020204030204" pitchFamily="34" charset="0"/>
                <a:cs typeface="Calibri" panose="020F0502020204030204" pitchFamily="34" charset="0"/>
              </a:rPr>
              <a:t>" – מחוון לתצפית פעילות- תוכנית הפעלה לגיל הרך בבית שמש</a:t>
            </a:r>
            <a:endParaRPr lang="en-US" sz="1800">
              <a:effectLst/>
              <a:latin typeface="Times New Roman" panose="02020603050405020304" pitchFamily="18" charset="0"/>
              <a:ea typeface="Calibri" panose="020F0502020204030204" pitchFamily="34" charset="0"/>
            </a:endParaRPr>
          </a:p>
        </p:txBody>
      </p:sp>
      <p:graphicFrame>
        <p:nvGraphicFramePr>
          <p:cNvPr id="9" name="Table 8">
            <a:extLst>
              <a:ext uri="{FF2B5EF4-FFF2-40B4-BE49-F238E27FC236}">
                <a16:creationId xmlns:a16="http://schemas.microsoft.com/office/drawing/2014/main" id="{24204F44-D305-D500-A030-9560FDEE6786}"/>
              </a:ext>
            </a:extLst>
          </p:cNvPr>
          <p:cNvGraphicFramePr>
            <a:graphicFrameLocks noGrp="1"/>
          </p:cNvGraphicFramePr>
          <p:nvPr/>
        </p:nvGraphicFramePr>
        <p:xfrm>
          <a:off x="1092623" y="1177961"/>
          <a:ext cx="10458816" cy="326644"/>
        </p:xfrm>
        <a:graphic>
          <a:graphicData uri="http://schemas.openxmlformats.org/drawingml/2006/table">
            <a:tbl>
              <a:tblPr rtl="1" firstRow="1" firstCol="1" bandRow="1"/>
              <a:tblGrid>
                <a:gridCol w="1424491">
                  <a:extLst>
                    <a:ext uri="{9D8B030D-6E8A-4147-A177-3AD203B41FA5}">
                      <a16:colId xmlns:a16="http://schemas.microsoft.com/office/drawing/2014/main" val="4260193224"/>
                    </a:ext>
                  </a:extLst>
                </a:gridCol>
                <a:gridCol w="5781633">
                  <a:extLst>
                    <a:ext uri="{9D8B030D-6E8A-4147-A177-3AD203B41FA5}">
                      <a16:colId xmlns:a16="http://schemas.microsoft.com/office/drawing/2014/main" val="1544537156"/>
                    </a:ext>
                  </a:extLst>
                </a:gridCol>
                <a:gridCol w="3252692">
                  <a:extLst>
                    <a:ext uri="{9D8B030D-6E8A-4147-A177-3AD203B41FA5}">
                      <a16:colId xmlns:a16="http://schemas.microsoft.com/office/drawing/2014/main" val="1942710830"/>
                    </a:ext>
                  </a:extLst>
                </a:gridCol>
              </a:tblGrid>
              <a:tr h="189796">
                <a:tc>
                  <a:txBody>
                    <a:bodyPr/>
                    <a:lstStyle/>
                    <a:p>
                      <a:pPr algn="r" rtl="1"/>
                      <a:r>
                        <a:rPr lang="he-IL" sz="1600">
                          <a:effectLst/>
                          <a:latin typeface="Times New Roman" panose="02020603050405020304" pitchFamily="18" charset="0"/>
                          <a:ea typeface="Calibri" panose="020F0502020204030204" pitchFamily="34" charset="0"/>
                          <a:cs typeface="Calibri" panose="020F0502020204030204" pitchFamily="34" charset="0"/>
                        </a:rPr>
                        <a:t>תצפיתן/ית: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50000"/>
                        </a:lnSpc>
                      </a:pPr>
                      <a:r>
                        <a:rPr lang="he-IL" sz="1600">
                          <a:effectLst/>
                          <a:latin typeface="Times New Roman" panose="02020603050405020304" pitchFamily="18" charset="0"/>
                          <a:ea typeface="Calibri" panose="020F0502020204030204" pitchFamily="34" charset="0"/>
                          <a:cs typeface="Calibri" panose="020F0502020204030204" pitchFamily="34" charset="0"/>
                        </a:rPr>
                        <a:t>מועד תצפית: </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rtl="1">
                        <a:lnSpc>
                          <a:spcPct val="150000"/>
                        </a:lnSpc>
                      </a:pPr>
                      <a:r>
                        <a:rPr lang="he-IL" sz="1600">
                          <a:effectLst/>
                          <a:latin typeface="Times New Roman" panose="02020603050405020304" pitchFamily="18" charset="0"/>
                          <a:ea typeface="Calibri" panose="020F0502020204030204" pitchFamily="34" charset="0"/>
                          <a:cs typeface="Calibri" panose="020F0502020204030204" pitchFamily="34" charset="0"/>
                        </a:rPr>
                        <a:t>מיקום:</a:t>
                      </a:r>
                      <a:endParaRPr lang="en-US" sz="1600">
                        <a:effectLst/>
                        <a:latin typeface="Times New Roman" panose="02020603050405020304" pitchFamily="18"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86080271"/>
                  </a:ext>
                </a:extLst>
              </a:tr>
            </a:tbl>
          </a:graphicData>
        </a:graphic>
      </p:graphicFrame>
      <p:sp>
        <p:nvSpPr>
          <p:cNvPr id="10" name="TextBox 9">
            <a:extLst>
              <a:ext uri="{FF2B5EF4-FFF2-40B4-BE49-F238E27FC236}">
                <a16:creationId xmlns:a16="http://schemas.microsoft.com/office/drawing/2014/main" id="{15E04388-08F3-10DE-B298-E9D5BE882DD8}"/>
              </a:ext>
            </a:extLst>
          </p:cNvPr>
          <p:cNvSpPr txBox="1"/>
          <p:nvPr/>
        </p:nvSpPr>
        <p:spPr>
          <a:xfrm>
            <a:off x="622169" y="1781810"/>
            <a:ext cx="10929270" cy="3471784"/>
          </a:xfrm>
          <a:prstGeom prst="rect">
            <a:avLst/>
          </a:prstGeom>
          <a:noFill/>
        </p:spPr>
        <p:txBody>
          <a:bodyPr wrap="square">
            <a:spAutoFit/>
          </a:bodyPr>
          <a:lstStyle/>
          <a:p>
            <a:pPr algn="r" rtl="1"/>
            <a:r>
              <a:rPr lang="he-IL" sz="1400" u="sng">
                <a:effectLst/>
                <a:latin typeface="Calibri" panose="020F0502020204030204" pitchFamily="34" charset="0"/>
                <a:ea typeface="Calibri" panose="020F0502020204030204" pitchFamily="34" charset="0"/>
                <a:cs typeface="Calibri" panose="020F0502020204030204" pitchFamily="34" charset="0"/>
              </a:rPr>
              <a:t>הנחיות כלליות: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משך תצפית כולל – שלוש שעות: מתוכננת פעילות בשני סבבים, שעה כל סבב. בנוסף יש לדגום חצי שעת התארגנות לפני ואחרי הפעילויות. </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spcAft>
                <a:spcPts val="80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יש להתבונן בהתנהלות המפעילה, התנהגות ואינטראקציות של מבוגרים בינם לבין עצמם ועם ילדים (ובין הילדים), בהתאם למחוון התצפית, ולתעד את התרשמותכם לפי הקריטריונים השונים. </a:t>
            </a:r>
            <a:r>
              <a:rPr lang="he-IL"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מטרות מפגש ההעשרה השפתית </a:t>
            </a: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(כפי שהוגדרו בתוכנית ההפעלה)</a:t>
            </a:r>
            <a:r>
              <a:rPr lang="he-IL" sz="1400" b="1">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lnSpc>
                <a:spcPct val="107000"/>
              </a:lnSpc>
              <a:spcAft>
                <a:spcPts val="0"/>
              </a:spcAft>
              <a:buFont typeface="Courier New" panose="02070309020205020404" pitchFamily="49" charset="0"/>
              <a:buChar char="o"/>
            </a:pP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העלאת המודעות לקשר הישיר בין טיפוח שיח הורי לבין שפת הילד, האינטליגנציה ויכולות התקשורת שלו.</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lnSpc>
                <a:spcPct val="107000"/>
              </a:lnSpc>
              <a:spcAft>
                <a:spcPts val="0"/>
              </a:spcAft>
              <a:buFont typeface="Courier New" panose="02070309020205020404" pitchFamily="49" charset="0"/>
              <a:buChar char="o"/>
            </a:pP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מתן רעיונות יישומיים ונגישים לטיפוח השפה בכמה רמות.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lnSpc>
                <a:spcPct val="107000"/>
              </a:lnSpc>
              <a:spcAft>
                <a:spcPts val="0"/>
              </a:spcAft>
              <a:buFont typeface="Courier New" panose="02070309020205020404" pitchFamily="49" charset="0"/>
              <a:buChar char="o"/>
            </a:pPr>
            <a:r>
              <a:rPr lang="he-IL" sz="1400">
                <a:solidFill>
                  <a:srgbClr val="000000"/>
                </a:solidFill>
                <a:effectLst/>
                <a:latin typeface="Calibri" panose="020F0502020204030204" pitchFamily="34" charset="0"/>
                <a:ea typeface="Calibri" panose="020F0502020204030204" pitchFamily="34" charset="0"/>
                <a:cs typeface="Calibri" panose="020F0502020204030204" pitchFamily="34" charset="0"/>
              </a:rPr>
              <a:t>אימון וחיזוק המוח, ע"י העשרת אוצר מילים, לפיתוח זיכרון המסייע לשיום, שליפה ועוד.</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יש לתעד </a:t>
            </a:r>
            <a:r>
              <a:rPr lang="he-IL" sz="1400" b="1" u="sng">
                <a:effectLst/>
                <a:latin typeface="Calibri" panose="020F0502020204030204" pitchFamily="34" charset="0"/>
                <a:ea typeface="Calibri" panose="020F0502020204030204" pitchFamily="34" charset="0"/>
                <a:cs typeface="Calibri" panose="020F0502020204030204" pitchFamily="34" charset="0"/>
              </a:rPr>
              <a:t>ברגישות (לא במופגן)</a:t>
            </a:r>
            <a:r>
              <a:rPr lang="he-IL" sz="1400">
                <a:effectLst/>
                <a:latin typeface="Calibri" panose="020F0502020204030204" pitchFamily="34" charset="0"/>
                <a:ea typeface="Calibri" panose="020F0502020204030204" pitchFamily="34" charset="0"/>
                <a:cs typeface="Calibri" panose="020F0502020204030204" pitchFamily="34" charset="0"/>
              </a:rPr>
              <a:t> בתמונות את אזור ההתרחשות ואת המשתתפים</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במהלך התצפית יש לפנות ל- 5-6 אימהות לשם שיחה קצרה (ראיון), לפי המחוון בעמוד האחרון - רצוי לדגום מרואיינות מכל קבוצת פעילות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r" rtl="1">
              <a:spcAft>
                <a:spcPts val="0"/>
              </a:spcAft>
              <a:buFont typeface="Symbol" panose="05050102010706020507" pitchFamily="18" charset="2"/>
              <a:buChar char=""/>
            </a:pPr>
            <a:r>
              <a:rPr lang="he-IL" sz="1400">
                <a:effectLst/>
                <a:latin typeface="Calibri" panose="020F0502020204030204" pitchFamily="34" charset="0"/>
                <a:ea typeface="Calibri" panose="020F0502020204030204" pitchFamily="34" charset="0"/>
                <a:cs typeface="Calibri" panose="020F0502020204030204" pitchFamily="34" charset="0"/>
              </a:rPr>
              <a:t>יש ליזום שיחה עם הצוות – מנחת הפעילות הנוכחית ואחת מהמדריכות המסייעות</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a:effectLst/>
                <a:latin typeface="Calibri" panose="020F0502020204030204" pitchFamily="34" charset="0"/>
                <a:ea typeface="Calibri" panose="020F0502020204030204" pitchFamily="34" charset="0"/>
                <a:cs typeface="Calibri" panose="020F0502020204030204" pitchFamily="34" charset="0"/>
              </a:rPr>
              <a:t>מה מטרת הפעילות בעיניה?</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a:effectLst/>
                <a:latin typeface="Calibri" panose="020F0502020204030204" pitchFamily="34" charset="0"/>
                <a:ea typeface="Calibri" panose="020F0502020204030204" pitchFamily="34" charset="0"/>
                <a:cs typeface="Calibri" panose="020F0502020204030204" pitchFamily="34" charset="0"/>
              </a:rPr>
              <a:t>מה מידת שיתוף הפעולה והתגובות של המשתתפות?</a:t>
            </a:r>
            <a:r>
              <a:rPr lang="he-IL" sz="1400" b="1">
                <a:effectLst/>
                <a:latin typeface="Calibri" panose="020F0502020204030204" pitchFamily="34" charset="0"/>
                <a:ea typeface="Calibri" panose="020F0502020204030204" pitchFamily="34" charset="0"/>
                <a:cs typeface="Calibri" panose="020F0502020204030204" pitchFamily="34" charset="0"/>
              </a:rPr>
              <a:t> </a:t>
            </a:r>
            <a:r>
              <a:rPr lang="he-IL" sz="1400">
                <a:effectLst/>
                <a:latin typeface="Calibri" panose="020F0502020204030204" pitchFamily="34" charset="0"/>
                <a:ea typeface="Calibri" panose="020F0502020204030204" pitchFamily="34" charset="0"/>
                <a:cs typeface="Calibri" panose="020F0502020204030204" pitchFamily="34" charset="0"/>
              </a:rPr>
              <a:t>בהתייחסות גם לאימהות וגם לילדים</a:t>
            </a: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742950" lvl="1" indent="-285750" algn="r" rtl="1">
              <a:spcAft>
                <a:spcPts val="0"/>
              </a:spcAft>
              <a:buFont typeface="Courier New" panose="02070309020205020404" pitchFamily="49" charset="0"/>
              <a:buChar char="o"/>
            </a:pPr>
            <a:r>
              <a:rPr lang="he-IL" sz="1400" u="sng">
                <a:effectLst/>
                <a:latin typeface="Calibri" panose="020F0502020204030204" pitchFamily="34" charset="0"/>
                <a:ea typeface="Calibri" panose="020F0502020204030204" pitchFamily="34" charset="0"/>
                <a:cs typeface="Calibri" panose="020F0502020204030204" pitchFamily="34" charset="0"/>
              </a:rPr>
              <a:t>מה ניתן לשפר בפעילויות הבאות בסבב?</a:t>
            </a:r>
            <a:r>
              <a:rPr lang="he-IL" sz="1400" b="1">
                <a:effectLst/>
                <a:latin typeface="Calibri" panose="020F0502020204030204" pitchFamily="34" charset="0"/>
                <a:ea typeface="Calibri" panose="020F0502020204030204" pitchFamily="34" charset="0"/>
                <a:cs typeface="Calibri" panose="020F0502020204030204" pitchFamily="34" charset="0"/>
              </a:rPr>
              <a:t> </a:t>
            </a:r>
            <a:r>
              <a:rPr lang="he-IL" sz="1400">
                <a:effectLst/>
                <a:latin typeface="Calibri" panose="020F0502020204030204" pitchFamily="34" charset="0"/>
                <a:ea typeface="Calibri" panose="020F0502020204030204" pitchFamily="34" charset="0"/>
                <a:cs typeface="Calibri" panose="020F0502020204030204" pitchFamily="34" charset="0"/>
              </a:rPr>
              <a:t>(בהיבטים של התנהלות/תוכן/שיווק/תפעול/הכנה למנחים)</a:t>
            </a:r>
            <a:br>
              <a:rPr lang="en-US" sz="1400">
                <a:effectLst/>
                <a:latin typeface="Calibri" panose="020F0502020204030204" pitchFamily="34" charset="0"/>
                <a:ea typeface="Calibri" panose="020F0502020204030204" pitchFamily="34" charset="0"/>
                <a:cs typeface="Calibri" panose="020F0502020204030204" pitchFamily="34" charset="0"/>
              </a:rPr>
            </a:br>
            <a:endParaRPr lang="en-US" sz="1400">
              <a:effectLst/>
              <a:latin typeface="Calibri" panose="020F0502020204030204" pitchFamily="34" charset="0"/>
              <a:ea typeface="Calibri" panose="020F0502020204030204" pitchFamily="34" charset="0"/>
              <a:cs typeface="Calibri" panose="020F0502020204030204" pitchFamily="34" charset="0"/>
            </a:endParaRPr>
          </a:p>
          <a:p>
            <a:pPr marL="5029200" indent="457200" algn="ctr" rtl="1"/>
            <a:r>
              <a:rPr lang="he-IL" sz="1400">
                <a:effectLst/>
                <a:latin typeface="Calibri" panose="020F0502020204030204" pitchFamily="34" charset="0"/>
                <a:ea typeface="Calibri" panose="020F0502020204030204" pitchFamily="34" charset="0"/>
                <a:cs typeface="Calibri" panose="020F0502020204030204" pitchFamily="34" charset="0"/>
              </a:rPr>
              <a:t>תודה ובהצלחה! צוות הערכת </a:t>
            </a:r>
            <a:r>
              <a:rPr lang="en-US" sz="1400">
                <a:effectLst/>
                <a:latin typeface="Calibri" panose="020F0502020204030204" pitchFamily="34" charset="0"/>
                <a:ea typeface="Calibri" panose="020F0502020204030204" pitchFamily="34" charset="0"/>
                <a:cs typeface="Calibri" panose="020F0502020204030204" pitchFamily="34" charset="0"/>
              </a:rPr>
              <a:t>Urban 95</a:t>
            </a:r>
            <a:r>
              <a:rPr lang="he-IL" sz="1400">
                <a:effectLst/>
                <a:latin typeface="Calibri" panose="020F0502020204030204" pitchFamily="34" charset="0"/>
                <a:ea typeface="Calibri" panose="020F0502020204030204" pitchFamily="34" charset="0"/>
                <a:cs typeface="Calibri" panose="020F0502020204030204" pitchFamily="34" charset="0"/>
              </a:rPr>
              <a:t>, מטח</a:t>
            </a:r>
            <a:endParaRPr lang="en-US" sz="1400">
              <a:effectLst/>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2EEDC875-2D2E-A0EA-50E2-3BF207E11FAD}"/>
              </a:ext>
            </a:extLst>
          </p:cNvPr>
          <p:cNvSpPr txBox="1"/>
          <p:nvPr/>
        </p:nvSpPr>
        <p:spPr>
          <a:xfrm>
            <a:off x="1542267" y="5399711"/>
            <a:ext cx="10075524" cy="369332"/>
          </a:xfrm>
          <a:prstGeom prst="rect">
            <a:avLst/>
          </a:prstGeom>
          <a:noFill/>
        </p:spPr>
        <p:txBody>
          <a:bodyPr wrap="square">
            <a:spAutoFit/>
          </a:bodyPr>
          <a:lstStyle/>
          <a:p>
            <a:pPr algn="r" rtl="1"/>
            <a:r>
              <a:rPr lang="he-IL" sz="1800" u="sng">
                <a:effectLst/>
                <a:latin typeface="Times New Roman" panose="02020603050405020304" pitchFamily="18" charset="0"/>
                <a:ea typeface="Calibri" panose="020F0502020204030204" pitchFamily="34" charset="0"/>
                <a:cs typeface="Calibri" panose="020F0502020204030204" pitchFamily="34" charset="0"/>
              </a:rPr>
              <a:t>הערות כלליות (לתיעוד במהלך התצפית</a:t>
            </a:r>
            <a:r>
              <a:rPr lang="en-US" sz="1800" u="sng">
                <a:effectLst/>
                <a:latin typeface="Calibri" panose="020F0502020204030204" pitchFamily="34" charset="0"/>
                <a:ea typeface="Calibri" panose="020F0502020204030204" pitchFamily="34" charset="0"/>
              </a:rPr>
              <a:t>(</a:t>
            </a:r>
            <a:r>
              <a:rPr lang="he-IL" sz="1800" u="sng">
                <a:effectLst/>
                <a:latin typeface="Times New Roman" panose="02020603050405020304" pitchFamily="18" charset="0"/>
                <a:ea typeface="Calibri" panose="020F0502020204030204" pitchFamily="34" charset="0"/>
                <a:cs typeface="Calibri" panose="020F0502020204030204" pitchFamily="34" charset="0"/>
              </a:rPr>
              <a:t> -</a:t>
            </a:r>
            <a:r>
              <a:rPr lang="he-IL" sz="1800" b="1" u="sng">
                <a:effectLst/>
                <a:latin typeface="Times New Roman" panose="02020603050405020304" pitchFamily="18" charset="0"/>
                <a:ea typeface="Calibri" panose="020F0502020204030204" pitchFamily="34" charset="0"/>
                <a:cs typeface="Calibri" panose="020F0502020204030204" pitchFamily="34" charset="0"/>
              </a:rPr>
              <a:t> כאן המקום לתאר את מהלך ההתרחשות בקווים כלליים</a:t>
            </a:r>
            <a:endParaRPr lang="en-US" sz="180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430820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6C9E203-2B9A-5C74-BCAC-5B6B3066D1C2}"/>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graphicFrame>
        <p:nvGraphicFramePr>
          <p:cNvPr id="6" name="טבלה 6">
            <a:extLst>
              <a:ext uri="{FF2B5EF4-FFF2-40B4-BE49-F238E27FC236}">
                <a16:creationId xmlns:a16="http://schemas.microsoft.com/office/drawing/2014/main" id="{D1B5D5E7-3D86-6F9A-B328-5279D7FDFF98}"/>
              </a:ext>
            </a:extLst>
          </p:cNvPr>
          <p:cNvGraphicFramePr>
            <a:graphicFrameLocks noGrp="1"/>
          </p:cNvGraphicFramePr>
          <p:nvPr>
            <p:extLst>
              <p:ext uri="{D42A27DB-BD31-4B8C-83A1-F6EECF244321}">
                <p14:modId xmlns:p14="http://schemas.microsoft.com/office/powerpoint/2010/main" val="4032203109"/>
              </p:ext>
            </p:extLst>
          </p:nvPr>
        </p:nvGraphicFramePr>
        <p:xfrm>
          <a:off x="433633" y="975295"/>
          <a:ext cx="11184158" cy="4577718"/>
        </p:xfrm>
        <a:graphic>
          <a:graphicData uri="http://schemas.openxmlformats.org/drawingml/2006/table">
            <a:tbl>
              <a:tblPr rtl="1" firstRow="1" firstCol="1" bandRow="1"/>
              <a:tblGrid>
                <a:gridCol w="2328860">
                  <a:extLst>
                    <a:ext uri="{9D8B030D-6E8A-4147-A177-3AD203B41FA5}">
                      <a16:colId xmlns:a16="http://schemas.microsoft.com/office/drawing/2014/main" val="1033946364"/>
                    </a:ext>
                  </a:extLst>
                </a:gridCol>
                <a:gridCol w="5442795">
                  <a:extLst>
                    <a:ext uri="{9D8B030D-6E8A-4147-A177-3AD203B41FA5}">
                      <a16:colId xmlns:a16="http://schemas.microsoft.com/office/drawing/2014/main" val="3015153967"/>
                    </a:ext>
                  </a:extLst>
                </a:gridCol>
                <a:gridCol w="3412503">
                  <a:extLst>
                    <a:ext uri="{9D8B030D-6E8A-4147-A177-3AD203B41FA5}">
                      <a16:colId xmlns:a16="http://schemas.microsoft.com/office/drawing/2014/main" val="889581163"/>
                    </a:ext>
                  </a:extLst>
                </a:gridCol>
              </a:tblGrid>
              <a:tr h="148739">
                <a:tc>
                  <a:txBody>
                    <a:bodyPr/>
                    <a:lstStyle/>
                    <a:p>
                      <a:pPr algn="r" rtl="1"/>
                      <a:r>
                        <a:rPr lang="he-IL" sz="1200" b="1">
                          <a:effectLst/>
                          <a:latin typeface="+mn-lt"/>
                          <a:ea typeface="Calibri" panose="020F0502020204030204" pitchFamily="34" charset="0"/>
                          <a:cs typeface="Calibri" panose="020F0502020204030204" pitchFamily="34" charset="0"/>
                        </a:rPr>
                        <a:t>קריטריונים לתצפית</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עדויות מתצפית על פעילות (התנהלות המנחה, תיאור התנהגות הילדים והמבוגרים)</a:t>
                      </a:r>
                      <a:endParaRPr lang="en-US" sz="1200">
                        <a:effectLst/>
                        <a:latin typeface="+mn-lt"/>
                        <a:ea typeface="Calibri" panose="020F0502020204030204" pitchFamily="34" charset="0"/>
                        <a:cs typeface="Arial" panose="020B0604020202020204" pitchFamily="34" charset="0"/>
                      </a:endParaRPr>
                    </a:p>
                  </a:txBody>
                  <a:tcPr marL="23675" marR="23675"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hMerge="1">
                  <a:txBody>
                    <a:bodyPr/>
                    <a:lstStyle/>
                    <a:p>
                      <a:pPr rtl="1"/>
                      <a:endParaRPr lang="he-IL"/>
                    </a:p>
                  </a:txBody>
                  <a:tcPr/>
                </a:tc>
                <a:extLst>
                  <a:ext uri="{0D108BD9-81ED-4DB2-BD59-A6C34878D82A}">
                    <a16:rowId xmlns:a16="http://schemas.microsoft.com/office/drawing/2014/main" val="1588701633"/>
                  </a:ext>
                </a:extLst>
              </a:tr>
              <a:tr h="452303">
                <a:tc rowSpan="2">
                  <a:txBody>
                    <a:bodyPr/>
                    <a:lstStyle/>
                    <a:p>
                      <a:pPr algn="r" rtl="1"/>
                      <a:r>
                        <a:rPr lang="he-IL" sz="1200" b="1">
                          <a:solidFill>
                            <a:srgbClr val="FFFFFF"/>
                          </a:solidFill>
                          <a:effectLst/>
                          <a:latin typeface="+mn-lt"/>
                          <a:ea typeface="Calibri" panose="020F0502020204030204" pitchFamily="34" charset="0"/>
                          <a:cs typeface="Calibri" panose="020F0502020204030204" pitchFamily="34" charset="0"/>
                        </a:rPr>
                        <a:t>דמוגרפיה </a:t>
                      </a:r>
                      <a:r>
                        <a:rPr lang="he-IL" sz="1200">
                          <a:solidFill>
                            <a:srgbClr val="FFFFFF"/>
                          </a:solidFill>
                          <a:effectLst/>
                          <a:latin typeface="+mn-lt"/>
                          <a:ea typeface="Calibri" panose="020F0502020204030204" pitchFamily="34" charset="0"/>
                          <a:cs typeface="Calibri" panose="020F0502020204030204" pitchFamily="34" charset="0"/>
                        </a:rPr>
                        <a:t>הערכת </a:t>
                      </a:r>
                      <a:r>
                        <a:rPr lang="he-IL" sz="1200" u="sng">
                          <a:solidFill>
                            <a:srgbClr val="FFFFFF"/>
                          </a:solidFill>
                          <a:effectLst/>
                          <a:latin typeface="+mn-lt"/>
                          <a:ea typeface="Calibri" panose="020F0502020204030204" pitchFamily="34" charset="0"/>
                          <a:cs typeface="Calibri" panose="020F0502020204030204" pitchFamily="34" charset="0"/>
                        </a:rPr>
                        <a:t>כמות</a:t>
                      </a:r>
                      <a:r>
                        <a:rPr lang="he-IL" sz="1200">
                          <a:solidFill>
                            <a:srgbClr val="FFFFFF"/>
                          </a:solidFill>
                          <a:effectLst/>
                          <a:latin typeface="+mn-lt"/>
                          <a:ea typeface="Calibri" panose="020F0502020204030204" pitchFamily="34" charset="0"/>
                          <a:cs typeface="Calibri" panose="020F0502020204030204" pitchFamily="34" charset="0"/>
                        </a:rPr>
                        <a:t> מבוגרים וילדים, הערכה </a:t>
                      </a:r>
                      <a:r>
                        <a:rPr lang="he-IL" sz="1200" u="sng">
                          <a:solidFill>
                            <a:srgbClr val="FFFFFF"/>
                          </a:solidFill>
                          <a:effectLst/>
                          <a:latin typeface="+mn-lt"/>
                          <a:ea typeface="Calibri" panose="020F0502020204030204" pitchFamily="34" charset="0"/>
                          <a:cs typeface="Calibri" panose="020F0502020204030204" pitchFamily="34" charset="0"/>
                        </a:rPr>
                        <a:t>באחוזים</a:t>
                      </a:r>
                      <a:r>
                        <a:rPr lang="he-IL" sz="1200">
                          <a:solidFill>
                            <a:srgbClr val="FFFFFF"/>
                          </a:solidFill>
                          <a:effectLst/>
                          <a:latin typeface="+mn-lt"/>
                          <a:ea typeface="Calibri" panose="020F0502020204030204" pitchFamily="34" charset="0"/>
                          <a:cs typeface="Calibri" panose="020F0502020204030204" pitchFamily="34" charset="0"/>
                        </a:rPr>
                        <a:t> של מאפייני גיל ומגדר</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FFFFFF"/>
                          </a:solidFill>
                          <a:effectLst/>
                          <a:latin typeface="+mn-lt"/>
                          <a:ea typeface="Calibri" panose="020F0502020204030204" pitchFamily="34" charset="0"/>
                          <a:cs typeface="Calibri" panose="020F0502020204030204" pitchFamily="34" charset="0"/>
                        </a:rPr>
                        <a:t>הערכה באחוזים עבור כל הרכב מבקרים</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מבוגרים</a:t>
                      </a:r>
                      <a:r>
                        <a:rPr lang="he-IL" sz="1200">
                          <a:solidFill>
                            <a:srgbClr val="000000"/>
                          </a:solidFill>
                          <a:effectLst/>
                          <a:latin typeface="+mn-lt"/>
                          <a:ea typeface="Calibri" panose="020F0502020204030204" pitchFamily="34" charset="0"/>
                          <a:cs typeface="Calibri" panose="020F0502020204030204" pitchFamily="34" charset="0"/>
                        </a:rPr>
                        <a:t> מס' נוכחים בפעילות בזמן הצפייה____</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000000"/>
                          </a:solidFill>
                          <a:effectLst/>
                          <a:latin typeface="+mn-lt"/>
                          <a:ea typeface="Calibri" panose="020F0502020204030204" pitchFamily="34" charset="0"/>
                          <a:cs typeface="Calibri" panose="020F0502020204030204" pitchFamily="34" charset="0"/>
                        </a:rPr>
                        <a:t>נשים___ גברים___   </a:t>
                      </a:r>
                      <a:r>
                        <a:rPr lang="he-IL" sz="1200" u="sng">
                          <a:solidFill>
                            <a:srgbClr val="000000"/>
                          </a:solidFill>
                          <a:effectLst/>
                          <a:latin typeface="+mn-lt"/>
                          <a:ea typeface="Calibri" panose="020F0502020204030204" pitchFamily="34" charset="0"/>
                          <a:cs typeface="Calibri" panose="020F0502020204030204" pitchFamily="34" charset="0"/>
                        </a:rPr>
                        <a:t>קרבה:</a:t>
                      </a:r>
                      <a:r>
                        <a:rPr lang="he-IL" sz="1200">
                          <a:solidFill>
                            <a:srgbClr val="000000"/>
                          </a:solidFill>
                          <a:effectLst/>
                          <a:latin typeface="+mn-lt"/>
                          <a:ea typeface="Calibri" panose="020F0502020204030204" pitchFamily="34" charset="0"/>
                          <a:cs typeface="Calibri" panose="020F0502020204030204" pitchFamily="34" charset="0"/>
                        </a:rPr>
                        <a:t> הורה___ סבים___ מטפל/ת___ אח/ות גדול/ה___ אחר___ </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ילדים </a:t>
                      </a:r>
                      <a:r>
                        <a:rPr lang="he-IL" sz="1200">
                          <a:solidFill>
                            <a:srgbClr val="000000"/>
                          </a:solidFill>
                          <a:effectLst/>
                          <a:latin typeface="+mn-lt"/>
                          <a:ea typeface="Calibri" panose="020F0502020204030204" pitchFamily="34" charset="0"/>
                          <a:cs typeface="Calibri" panose="020F0502020204030204" pitchFamily="34" charset="0"/>
                        </a:rPr>
                        <a:t> מס' נוכחים בפעילות בזמן הצפייה_____</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000000"/>
                          </a:solidFill>
                          <a:effectLst/>
                          <a:latin typeface="+mn-lt"/>
                          <a:ea typeface="Calibri" panose="020F0502020204030204" pitchFamily="34" charset="0"/>
                          <a:cs typeface="Calibri" panose="020F0502020204030204" pitchFamily="34" charset="0"/>
                        </a:rPr>
                        <a:t>בנות___בנים___     </a:t>
                      </a:r>
                      <a:r>
                        <a:rPr lang="he-IL" sz="1200" u="sng">
                          <a:solidFill>
                            <a:srgbClr val="000000"/>
                          </a:solidFill>
                          <a:effectLst/>
                          <a:latin typeface="+mn-lt"/>
                          <a:ea typeface="Calibri" panose="020F0502020204030204" pitchFamily="34" charset="0"/>
                          <a:cs typeface="Calibri" panose="020F0502020204030204" pitchFamily="34" charset="0"/>
                        </a:rPr>
                        <a:t> גיל:</a:t>
                      </a:r>
                      <a:r>
                        <a:rPr lang="he-IL" sz="1200">
                          <a:solidFill>
                            <a:srgbClr val="000000"/>
                          </a:solidFill>
                          <a:effectLst/>
                          <a:latin typeface="+mn-lt"/>
                          <a:ea typeface="Calibri" panose="020F0502020204030204" pitchFamily="34" charset="0"/>
                          <a:cs typeface="Calibri" panose="020F0502020204030204" pitchFamily="34" charset="0"/>
                        </a:rPr>
                        <a:t> </a:t>
                      </a:r>
                      <a:r>
                        <a:rPr lang="en-US" sz="1200">
                          <a:solidFill>
                            <a:srgbClr val="000000"/>
                          </a:solidFill>
                          <a:effectLst/>
                          <a:latin typeface="+mn-lt"/>
                          <a:ea typeface="Calibri" panose="020F0502020204030204" pitchFamily="34" charset="0"/>
                          <a:cs typeface="Arial" panose="020B0604020202020204" pitchFamily="34" charset="0"/>
                        </a:rPr>
                        <a:t>0-3</a:t>
                      </a:r>
                      <a:r>
                        <a:rPr lang="he-IL" sz="1200">
                          <a:solidFill>
                            <a:srgbClr val="000000"/>
                          </a:solidFill>
                          <a:effectLst/>
                          <a:latin typeface="+mn-lt"/>
                          <a:ea typeface="Calibri" panose="020F0502020204030204" pitchFamily="34" charset="0"/>
                          <a:cs typeface="Calibri" panose="020F0502020204030204" pitchFamily="34" charset="0"/>
                        </a:rPr>
                        <a:t>___ </a:t>
                      </a:r>
                      <a:r>
                        <a:rPr lang="en-US" sz="1200">
                          <a:solidFill>
                            <a:srgbClr val="000000"/>
                          </a:solidFill>
                          <a:effectLst/>
                          <a:latin typeface="+mn-lt"/>
                          <a:ea typeface="Calibri" panose="020F0502020204030204" pitchFamily="34" charset="0"/>
                          <a:cs typeface="Arial" panose="020B0604020202020204" pitchFamily="34" charset="0"/>
                        </a:rPr>
                        <a:t>3-6</a:t>
                      </a:r>
                      <a:r>
                        <a:rPr lang="he-IL" sz="1200">
                          <a:solidFill>
                            <a:srgbClr val="000000"/>
                          </a:solidFill>
                          <a:effectLst/>
                          <a:latin typeface="+mn-lt"/>
                          <a:ea typeface="Calibri" panose="020F0502020204030204" pitchFamily="34" charset="0"/>
                          <a:cs typeface="Calibri" panose="020F0502020204030204" pitchFamily="34" charset="0"/>
                        </a:rPr>
                        <a:t>___ </a:t>
                      </a:r>
                      <a:r>
                        <a:rPr lang="en-US" sz="1200">
                          <a:solidFill>
                            <a:srgbClr val="000000"/>
                          </a:solidFill>
                          <a:effectLst/>
                          <a:latin typeface="+mn-lt"/>
                          <a:ea typeface="Calibri" panose="020F0502020204030204" pitchFamily="34" charset="0"/>
                          <a:cs typeface="Arial" panose="020B0604020202020204" pitchFamily="34" charset="0"/>
                        </a:rPr>
                        <a:t>6</a:t>
                      </a:r>
                      <a:r>
                        <a:rPr lang="he-IL" sz="1200">
                          <a:solidFill>
                            <a:srgbClr val="000000"/>
                          </a:solidFill>
                          <a:effectLst/>
                          <a:latin typeface="+mn-lt"/>
                          <a:ea typeface="Calibri" panose="020F0502020204030204" pitchFamily="34" charset="0"/>
                          <a:cs typeface="Calibri" panose="020F0502020204030204" pitchFamily="34" charset="0"/>
                        </a:rPr>
                        <a:t>+___</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1809672983"/>
                  </a:ext>
                </a:extLst>
              </a:tr>
              <a:tr h="406157">
                <a:tc vMerge="1">
                  <a:txBody>
                    <a:bodyPr/>
                    <a:lstStyle/>
                    <a:p>
                      <a:pPr rtl="1"/>
                      <a:endParaRPr lang="he-IL"/>
                    </a:p>
                  </a:txBody>
                  <a:tcPr/>
                </a:tc>
                <a:tc gridSpan="2">
                  <a:txBody>
                    <a:bodyPr/>
                    <a:lstStyle/>
                    <a:p>
                      <a:pPr algn="r" rtl="1"/>
                      <a:r>
                        <a:rPr lang="he-IL" sz="1200" b="1">
                          <a:solidFill>
                            <a:srgbClr val="000000"/>
                          </a:solidFill>
                          <a:effectLst/>
                          <a:latin typeface="+mn-lt"/>
                          <a:ea typeface="Calibri" panose="020F0502020204030204" pitchFamily="34" charset="0"/>
                          <a:cs typeface="Calibri" panose="020F0502020204030204" pitchFamily="34" charset="0"/>
                        </a:rPr>
                        <a:t>הרכב: </a:t>
                      </a:r>
                      <a:r>
                        <a:rPr lang="he-IL" sz="1200">
                          <a:solidFill>
                            <a:srgbClr val="000000"/>
                          </a:solidFill>
                          <a:effectLst/>
                          <a:latin typeface="+mn-lt"/>
                          <a:ea typeface="Calibri" panose="020F0502020204030204" pitchFamily="34" charset="0"/>
                          <a:cs typeface="Calibri" panose="020F0502020204030204" pitchFamily="34" charset="0"/>
                        </a:rPr>
                        <a:t>  </a:t>
                      </a:r>
                      <a:r>
                        <a:rPr lang="he-IL" sz="1200" u="sng">
                          <a:solidFill>
                            <a:srgbClr val="000000"/>
                          </a:solidFill>
                          <a:effectLst/>
                          <a:latin typeface="+mn-lt"/>
                          <a:ea typeface="Calibri" panose="020F0502020204030204" pitchFamily="34" charset="0"/>
                          <a:cs typeface="Calibri" panose="020F0502020204030204" pitchFamily="34" charset="0"/>
                        </a:rPr>
                        <a:t>מבוגר</a:t>
                      </a:r>
                      <a:r>
                        <a:rPr lang="he-IL" sz="1200">
                          <a:solidFill>
                            <a:srgbClr val="000000"/>
                          </a:solidFill>
                          <a:effectLst/>
                          <a:latin typeface="+mn-lt"/>
                          <a:ea typeface="Calibri" panose="020F0502020204030204" pitchFamily="34" charset="0"/>
                          <a:cs typeface="Calibri" panose="020F0502020204030204" pitchFamily="34" charset="0"/>
                        </a:rPr>
                        <a:t> וילד/ה 1___   עם 2 ילדים___  3 ילדים+ ___    </a:t>
                      </a:r>
                      <a:r>
                        <a:rPr lang="he-IL" sz="1200" u="sng">
                          <a:solidFill>
                            <a:srgbClr val="000000"/>
                          </a:solidFill>
                          <a:effectLst/>
                          <a:latin typeface="+mn-lt"/>
                          <a:ea typeface="Calibri" panose="020F0502020204030204" pitchFamily="34" charset="0"/>
                          <a:cs typeface="Calibri" panose="020F0502020204030204" pitchFamily="34" charset="0"/>
                        </a:rPr>
                        <a:t>זוג</a:t>
                      </a:r>
                      <a:r>
                        <a:rPr lang="he-IL" sz="1200">
                          <a:solidFill>
                            <a:srgbClr val="000000"/>
                          </a:solidFill>
                          <a:effectLst/>
                          <a:latin typeface="+mn-lt"/>
                          <a:ea typeface="Calibri" panose="020F0502020204030204" pitchFamily="34" charset="0"/>
                          <a:cs typeface="Calibri" panose="020F0502020204030204" pitchFamily="34" charset="0"/>
                        </a:rPr>
                        <a:t> וילד/ה___  עם 2 ילדים ___  3 ילדים+ ___    </a:t>
                      </a:r>
                      <a:r>
                        <a:rPr lang="he-IL" sz="1200" u="sng">
                          <a:solidFill>
                            <a:srgbClr val="000000"/>
                          </a:solidFill>
                          <a:effectLst/>
                          <a:latin typeface="+mn-lt"/>
                          <a:ea typeface="Calibri" panose="020F0502020204030204" pitchFamily="34" charset="0"/>
                          <a:cs typeface="Calibri" panose="020F0502020204030204" pitchFamily="34" charset="0"/>
                        </a:rPr>
                        <a:t>קבוצה</a:t>
                      </a:r>
                      <a:r>
                        <a:rPr lang="he-IL" sz="1200">
                          <a:solidFill>
                            <a:srgbClr val="000000"/>
                          </a:solidFill>
                          <a:effectLst/>
                          <a:latin typeface="+mn-lt"/>
                          <a:ea typeface="Calibri" panose="020F0502020204030204" pitchFamily="34" charset="0"/>
                          <a:cs typeface="Calibri" panose="020F0502020204030204" pitchFamily="34" charset="0"/>
                        </a:rPr>
                        <a:t> (כמה מבוגרים וכמה ילדים):__________</a:t>
                      </a:r>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000000"/>
                          </a:solidFill>
                          <a:effectLst/>
                          <a:latin typeface="+mn-lt"/>
                          <a:ea typeface="Calibri" panose="020F0502020204030204" pitchFamily="34" charset="0"/>
                          <a:cs typeface="Calibri" panose="020F0502020204030204" pitchFamily="34" charset="0"/>
                        </a:rPr>
                        <a:t>אופן התניידות למקום הפעילות: </a:t>
                      </a:r>
                      <a:r>
                        <a:rPr lang="he-IL" sz="1200">
                          <a:solidFill>
                            <a:srgbClr val="000000"/>
                          </a:solidFill>
                          <a:effectLst/>
                          <a:latin typeface="+mn-lt"/>
                          <a:ea typeface="Calibri" panose="020F0502020204030204" pitchFamily="34" charset="0"/>
                          <a:cs typeface="Calibri" panose="020F0502020204030204" pitchFamily="34" charset="0"/>
                        </a:rPr>
                        <a:t> מבוגר/ים וילד/ים </a:t>
                      </a:r>
                      <a:r>
                        <a:rPr lang="he-IL" sz="1200" u="sng">
                          <a:solidFill>
                            <a:srgbClr val="000000"/>
                          </a:solidFill>
                          <a:effectLst/>
                          <a:latin typeface="+mn-lt"/>
                          <a:ea typeface="Calibri" panose="020F0502020204030204" pitchFamily="34" charset="0"/>
                          <a:cs typeface="Calibri" panose="020F0502020204030204" pitchFamily="34" charset="0"/>
                        </a:rPr>
                        <a:t>הולכים</a:t>
                      </a:r>
                      <a:r>
                        <a:rPr lang="he-IL" sz="1200">
                          <a:solidFill>
                            <a:srgbClr val="000000"/>
                          </a:solidFill>
                          <a:effectLst/>
                          <a:latin typeface="+mn-lt"/>
                          <a:ea typeface="Calibri" panose="020F0502020204030204" pitchFamily="34" charset="0"/>
                          <a:cs typeface="Calibri" panose="020F0502020204030204" pitchFamily="34" charset="0"/>
                        </a:rPr>
                        <a:t> ___    מבוגר/ים עם </a:t>
                      </a:r>
                      <a:r>
                        <a:rPr lang="he-IL" sz="1200" u="sng">
                          <a:solidFill>
                            <a:srgbClr val="000000"/>
                          </a:solidFill>
                          <a:effectLst/>
                          <a:latin typeface="+mn-lt"/>
                          <a:ea typeface="Calibri" panose="020F0502020204030204" pitchFamily="34" charset="0"/>
                          <a:cs typeface="Calibri" panose="020F0502020204030204" pitchFamily="34" charset="0"/>
                        </a:rPr>
                        <a:t>עגלה </a:t>
                      </a:r>
                      <a:r>
                        <a:rPr lang="he-IL" sz="1200">
                          <a:solidFill>
                            <a:srgbClr val="000000"/>
                          </a:solidFill>
                          <a:effectLst/>
                          <a:latin typeface="+mn-lt"/>
                          <a:ea typeface="Calibri" panose="020F0502020204030204" pitchFamily="34" charset="0"/>
                          <a:cs typeface="Calibri" panose="020F0502020204030204" pitchFamily="34" charset="0"/>
                        </a:rPr>
                        <a:t> ___    מבוגר/ים וילד </a:t>
                      </a:r>
                      <a:r>
                        <a:rPr lang="he-IL" sz="1200" u="sng">
                          <a:solidFill>
                            <a:srgbClr val="000000"/>
                          </a:solidFill>
                          <a:effectLst/>
                          <a:latin typeface="+mn-lt"/>
                          <a:ea typeface="Calibri" panose="020F0502020204030204" pitchFamily="34" charset="0"/>
                          <a:cs typeface="Calibri" panose="020F0502020204030204" pitchFamily="34" charset="0"/>
                        </a:rPr>
                        <a:t>רכוב</a:t>
                      </a:r>
                      <a:r>
                        <a:rPr lang="he-IL" sz="1200">
                          <a:solidFill>
                            <a:srgbClr val="000000"/>
                          </a:solidFill>
                          <a:effectLst/>
                          <a:latin typeface="+mn-lt"/>
                          <a:ea typeface="Calibri" panose="020F0502020204030204" pitchFamily="34" charset="0"/>
                          <a:cs typeface="Calibri" panose="020F0502020204030204" pitchFamily="34" charset="0"/>
                        </a:rPr>
                        <a:t> (אופניים, בימבה, קורקינט) ___ הגעה ברכב___</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extLst>
                  <a:ext uri="{0D108BD9-81ED-4DB2-BD59-A6C34878D82A}">
                    <a16:rowId xmlns:a16="http://schemas.microsoft.com/office/drawing/2014/main" val="3349973418"/>
                  </a:ext>
                </a:extLst>
              </a:tr>
              <a:tr h="229298">
                <a:tc>
                  <a:txBody>
                    <a:bodyPr/>
                    <a:lstStyle/>
                    <a:p>
                      <a:pPr algn="r" rtl="1"/>
                      <a:r>
                        <a:rPr lang="he-IL" sz="1200" b="1">
                          <a:solidFill>
                            <a:srgbClr val="FFFFFF"/>
                          </a:solidFill>
                          <a:effectLst/>
                          <a:latin typeface="+mn-lt"/>
                          <a:ea typeface="Calibri" panose="020F0502020204030204" pitchFamily="34" charset="0"/>
                          <a:cs typeface="Calibri" panose="020F0502020204030204" pitchFamily="34" charset="0"/>
                        </a:rPr>
                        <a:t>הערכת משך שהייה</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r>
                        <a:rPr lang="he-IL" sz="1200" u="sng">
                          <a:solidFill>
                            <a:srgbClr val="000000"/>
                          </a:solidFill>
                          <a:effectLst/>
                          <a:latin typeface="+mn-lt"/>
                          <a:ea typeface="Calibri" panose="020F0502020204030204" pitchFamily="34" charset="0"/>
                          <a:cs typeface="Calibri" panose="020F0502020204030204" pitchFamily="34" charset="0"/>
                        </a:rPr>
                        <a:t>חלק משעת פעילות: </a:t>
                      </a:r>
                      <a:r>
                        <a:rPr lang="he-IL" sz="1200">
                          <a:solidFill>
                            <a:srgbClr val="000000"/>
                          </a:solidFill>
                          <a:effectLst/>
                          <a:latin typeface="+mn-lt"/>
                          <a:ea typeface="Calibri" panose="020F0502020204030204" pitchFamily="34" charset="0"/>
                          <a:cs typeface="Calibri" panose="020F0502020204030204" pitchFamily="34" charset="0"/>
                        </a:rPr>
                        <a:t>רוב/כמחצית/מיעוט   </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u="sng">
                          <a:solidFill>
                            <a:srgbClr val="000000"/>
                          </a:solidFill>
                          <a:effectLst/>
                          <a:latin typeface="+mn-lt"/>
                          <a:ea typeface="Calibri" panose="020F0502020204030204" pitchFamily="34" charset="0"/>
                          <a:cs typeface="Calibri" panose="020F0502020204030204" pitchFamily="34" charset="0"/>
                        </a:rPr>
                        <a:t>שעת פעילות מלאה:</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a:solidFill>
                            <a:srgbClr val="000000"/>
                          </a:solidFill>
                          <a:effectLst/>
                          <a:latin typeface="+mn-lt"/>
                          <a:ea typeface="Calibri" panose="020F0502020204030204" pitchFamily="34" charset="0"/>
                          <a:cs typeface="Calibri" panose="020F0502020204030204" pitchFamily="34" charset="0"/>
                        </a:rPr>
                        <a:t>רוב/כמחצית/מיעוט   </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u="sng">
                          <a:solidFill>
                            <a:srgbClr val="000000"/>
                          </a:solidFill>
                          <a:effectLst/>
                          <a:latin typeface="+mn-lt"/>
                          <a:ea typeface="Calibri" panose="020F0502020204030204" pitchFamily="34" charset="0"/>
                          <a:cs typeface="Calibri" panose="020F0502020204030204" pitchFamily="34" charset="0"/>
                        </a:rPr>
                        <a:t>יותר משעת פעילות (הצטרפות לסבב נוסף):</a:t>
                      </a:r>
                      <a:r>
                        <a:rPr lang="he-IL" sz="1200" b="1">
                          <a:solidFill>
                            <a:srgbClr val="000000"/>
                          </a:solidFill>
                          <a:effectLst/>
                          <a:latin typeface="+mn-lt"/>
                          <a:ea typeface="Calibri" panose="020F0502020204030204" pitchFamily="34" charset="0"/>
                          <a:cs typeface="Calibri" panose="020F0502020204030204" pitchFamily="34" charset="0"/>
                        </a:rPr>
                        <a:t> </a:t>
                      </a:r>
                      <a:r>
                        <a:rPr lang="he-IL" sz="1200">
                          <a:solidFill>
                            <a:srgbClr val="000000"/>
                          </a:solidFill>
                          <a:effectLst/>
                          <a:latin typeface="+mn-lt"/>
                          <a:ea typeface="Calibri" panose="020F0502020204030204" pitchFamily="34" charset="0"/>
                          <a:cs typeface="Calibri" panose="020F0502020204030204" pitchFamily="34" charset="0"/>
                        </a:rPr>
                        <a:t>רוב/כמחצית/מיעוט   </a:t>
                      </a:r>
                      <a:r>
                        <a:rPr lang="he-IL" sz="1200" b="1">
                          <a:solidFill>
                            <a:srgbClr val="000000"/>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extLst>
                  <a:ext uri="{0D108BD9-81ED-4DB2-BD59-A6C34878D82A}">
                    <a16:rowId xmlns:a16="http://schemas.microsoft.com/office/drawing/2014/main" val="158672572"/>
                  </a:ext>
                </a:extLst>
              </a:tr>
              <a:tr h="2838437">
                <a:tc>
                  <a:txBody>
                    <a:bodyPr/>
                    <a:lstStyle/>
                    <a:p>
                      <a:pPr algn="r" rtl="1"/>
                      <a:r>
                        <a:rPr lang="he-IL" sz="1200" b="1">
                          <a:solidFill>
                            <a:srgbClr val="FFFFFF"/>
                          </a:solidFill>
                          <a:effectLst/>
                          <a:latin typeface="+mn-lt"/>
                          <a:ea typeface="Calibri" panose="020F0502020204030204" pitchFamily="34" charset="0"/>
                          <a:cs typeface="Calibri" panose="020F0502020204030204" pitchFamily="34" charset="0"/>
                        </a:rPr>
                        <a:t>תיאור כללי ומיפוי חסמים</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בכל קריטריון: לתת ציון בין 1 (כלל לא/ שלילי מאוד) ל- </a:t>
                      </a:r>
                      <a:r>
                        <a:rPr lang="en-US" sz="1200">
                          <a:solidFill>
                            <a:srgbClr val="FFFFFF"/>
                          </a:solidFill>
                          <a:effectLst/>
                          <a:latin typeface="+mn-lt"/>
                          <a:ea typeface="Calibri" panose="020F0502020204030204" pitchFamily="34" charset="0"/>
                          <a:cs typeface="Arial" panose="020B0604020202020204" pitchFamily="34" charset="0"/>
                        </a:rPr>
                        <a:t>7 </a:t>
                      </a:r>
                      <a:r>
                        <a:rPr lang="he-IL" sz="1200">
                          <a:solidFill>
                            <a:srgbClr val="FFFFFF"/>
                          </a:solidFill>
                          <a:effectLst/>
                          <a:latin typeface="+mn-lt"/>
                          <a:ea typeface="Calibri" panose="020F0502020204030204" pitchFamily="34" charset="0"/>
                          <a:cs typeface="Arial" panose="020B0604020202020204" pitchFamily="34" charset="0"/>
                        </a:rPr>
                        <a:t>(חיובי/ במידה רבה מאוד)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*האם הוצבו שלטים המזמינים לפעילות/ הכוונה למתחם?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mn-lt"/>
                          <a:ea typeface="Calibri" panose="020F0502020204030204" pitchFamily="34" charset="0"/>
                          <a:cs typeface="Calibri" panose="020F0502020204030204" pitchFamily="34" charset="0"/>
                        </a:rPr>
                        <a:t>עבור כל התרחשות יש לציין היקף מקרים שנצפו (כמות) </a:t>
                      </a:r>
                      <a:r>
                        <a:rPr lang="he-IL" sz="1200" b="1">
                          <a:solidFill>
                            <a:srgbClr val="FFFFFF"/>
                          </a:solidFill>
                          <a:effectLst/>
                          <a:latin typeface="+mn-lt"/>
                          <a:ea typeface="Calibri" panose="020F0502020204030204" pitchFamily="34" charset="0"/>
                          <a:cs typeface="Calibri" panose="020F0502020204030204" pitchFamily="34" charset="0"/>
                        </a:rPr>
                        <a:t>ולתאר בפירוט הכללי</a:t>
                      </a:r>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FFFFFF"/>
                          </a:solidFill>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r>
                        <a:rPr lang="he-IL" sz="1200">
                          <a:solidFill>
                            <a:srgbClr val="FFFFFF"/>
                          </a:solidFill>
                          <a:effectLst/>
                          <a:latin typeface="+mn-lt"/>
                          <a:ea typeface="Calibri" panose="020F0502020204030204" pitchFamily="34" charset="0"/>
                          <a:cs typeface="Calibri" panose="020F0502020204030204" pitchFamily="34" charset="0"/>
                        </a:rPr>
                        <a:t>**</a:t>
                      </a:r>
                      <a:r>
                        <a:rPr lang="en-US" sz="1200">
                          <a:solidFill>
                            <a:srgbClr val="FFFFFF"/>
                          </a:solidFill>
                          <a:effectLst/>
                          <a:latin typeface="+mn-lt"/>
                          <a:ea typeface="Calibri" panose="020F0502020204030204" pitchFamily="34" charset="0"/>
                          <a:cs typeface="Arial" panose="020B0604020202020204" pitchFamily="34" charset="0"/>
                        </a:rPr>
                        <a:t> </a:t>
                      </a:r>
                      <a:r>
                        <a:rPr lang="he-IL" sz="1200">
                          <a:solidFill>
                            <a:srgbClr val="FFFFFF"/>
                          </a:solidFill>
                          <a:effectLst/>
                          <a:latin typeface="Calibri" panose="020F0502020204030204" pitchFamily="34" charset="0"/>
                          <a:ea typeface="Calibri" panose="020F0502020204030204" pitchFamily="34" charset="0"/>
                          <a:cs typeface="Calibri" panose="020F0502020204030204" pitchFamily="34" charset="0"/>
                        </a:rPr>
                        <a:t>שימוש יצירתי שתורם לפעילות ולמשתתפים לא נספר כהפרעה, יש לפרט בתיאור ההתנהלות</a:t>
                      </a:r>
                      <a:endParaRPr lang="en-US" sz="1200">
                        <a:effectLst/>
                        <a:latin typeface="Calibri" panose="020F0502020204030204" pitchFamily="34" charset="0"/>
                        <a:ea typeface="Calibri" panose="020F0502020204030204" pitchFamily="34" charset="0"/>
                        <a:cs typeface="Calibri" panose="020F050202020403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lnSpc>
                          <a:spcPct val="115000"/>
                        </a:lnSpc>
                      </a:pPr>
                      <a:r>
                        <a:rPr lang="he-IL" sz="1200">
                          <a:solidFill>
                            <a:srgbClr val="000000"/>
                          </a:solidFill>
                          <a:effectLst/>
                          <a:latin typeface="+mn-lt"/>
                          <a:ea typeface="Calibri" panose="020F0502020204030204" pitchFamily="34" charset="0"/>
                          <a:cs typeface="Calibri" panose="020F0502020204030204" pitchFamily="34" charset="0"/>
                        </a:rPr>
                        <a:t>ציון (7-1) </a:t>
                      </a:r>
                      <a:r>
                        <a:rPr lang="he-IL" sz="1200" b="1">
                          <a:solidFill>
                            <a:srgbClr val="000000"/>
                          </a:solidFill>
                          <a:effectLst/>
                          <a:latin typeface="+mn-lt"/>
                          <a:ea typeface="Calibri" panose="020F0502020204030204" pitchFamily="34" charset="0"/>
                          <a:cs typeface="Calibri" panose="020F0502020204030204" pitchFamily="34" charset="0"/>
                        </a:rPr>
                        <a:t>מרחב פעילות</a:t>
                      </a:r>
                      <a:r>
                        <a:rPr lang="he-IL" sz="1200">
                          <a:solidFill>
                            <a:srgbClr val="000000"/>
                          </a:solidFill>
                          <a:effectLst/>
                          <a:latin typeface="+mn-lt"/>
                          <a:ea typeface="Calibri" panose="020F0502020204030204" pitchFamily="34" charset="0"/>
                          <a:cs typeface="Calibri" panose="020F0502020204030204" pitchFamily="34" charset="0"/>
                        </a:rPr>
                        <a:t>: נוחות הגעה (כולל עם עגלה)___ נוח לפעילות____  צל____  תאורה____ הגנה מרוח/גשם____ בטיחות (מפגע מסוכן, מדרגות)____ ניקיון _____  איכות ציוד (חפצים ועזרים נלווים)____ התאמה למגוון גילי ילדים_____ נוחות שהייה למבוגרים____  שירותים_____ נטילת ידיים_____ </a:t>
                      </a:r>
                      <a:br>
                        <a:rPr lang="en-US" sz="1200">
                          <a:solidFill>
                            <a:srgbClr val="000000"/>
                          </a:solidFill>
                          <a:effectLst/>
                          <a:latin typeface="+mn-lt"/>
                          <a:ea typeface="Calibri" panose="020F0502020204030204" pitchFamily="34" charset="0"/>
                          <a:cs typeface="Calibri" panose="020F0502020204030204" pitchFamily="34" charset="0"/>
                        </a:rPr>
                      </a:br>
                      <a:r>
                        <a:rPr lang="he-IL" sz="1200">
                          <a:solidFill>
                            <a:srgbClr val="000000"/>
                          </a:solidFill>
                          <a:effectLst/>
                          <a:latin typeface="+mn-lt"/>
                          <a:ea typeface="Calibri" panose="020F0502020204030204" pitchFamily="34" charset="0"/>
                          <a:cs typeface="Calibri" panose="020F0502020204030204" pitchFamily="34" charset="0"/>
                        </a:rPr>
                        <a:t>התאמה לכמות משתתפים_____ התאמה לתוכן (הצגה, קריאה)____ מרחב מוצנע ומאפשר התנהלות חופשית_____ פרסום והכוונה בסביבת הפעילות</a:t>
                      </a:r>
                      <a:r>
                        <a:rPr lang="en-US" sz="1200">
                          <a:solidFill>
                            <a:srgbClr val="000000"/>
                          </a:solidFill>
                          <a:effectLst/>
                          <a:latin typeface="+mn-lt"/>
                          <a:ea typeface="Calibri" panose="020F0502020204030204" pitchFamily="34" charset="0"/>
                          <a:cs typeface="Arial" panose="020B0604020202020204" pitchFamily="34" charset="0"/>
                        </a:rPr>
                        <a:t>*</a:t>
                      </a:r>
                      <a:r>
                        <a:rPr lang="he-IL" sz="1200">
                          <a:solidFill>
                            <a:srgbClr val="000000"/>
                          </a:solidFill>
                          <a:effectLst/>
                          <a:latin typeface="+mn-lt"/>
                          <a:ea typeface="Calibri" panose="020F0502020204030204" pitchFamily="34" charset="0"/>
                          <a:cs typeface="Calibri" panose="020F0502020204030204" pitchFamily="34" charset="0"/>
                        </a:rPr>
                        <a:t>____ מרחב החתלה ו/או הנקה _____ </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solidFill>
                            <a:srgbClr val="000000"/>
                          </a:solidFill>
                          <a:effectLst/>
                          <a:latin typeface="+mn-lt"/>
                          <a:ea typeface="Calibri" panose="020F0502020204030204" pitchFamily="34" charset="0"/>
                          <a:cs typeface="Calibri" panose="020F0502020204030204" pitchFamily="34" charset="0"/>
                        </a:rPr>
                        <a:t>תיאור כללי של מרחב הפעילות, תיאור מילולי של המדדים לעיל, ונקודות חשובות לציון:</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effectLst/>
                          <a:latin typeface="+mn-lt"/>
                          <a:ea typeface="Calibri" panose="020F0502020204030204" pitchFamily="34" charset="0"/>
                          <a:cs typeface="Calibri" panose="020F0502020204030204" pitchFamily="34" charset="0"/>
                        </a:rPr>
                        <a:t> </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effectLst/>
                          <a:latin typeface="+mn-lt"/>
                          <a:ea typeface="Calibri" panose="020F0502020204030204" pitchFamily="34" charset="0"/>
                          <a:cs typeface="Calibri" panose="020F0502020204030204" pitchFamily="34" charset="0"/>
                        </a:rPr>
                        <a:t> </a:t>
                      </a:r>
                      <a:endParaRPr lang="he-IL" sz="1200" b="0">
                        <a:solidFill>
                          <a:schemeClr val="tx1"/>
                        </a:solidFill>
                        <a:effectLst/>
                        <a:latin typeface="+mn-lt"/>
                        <a:ea typeface="Calibri" panose="020F0502020204030204" pitchFamily="34" charset="0"/>
                        <a:cs typeface="Arial" panose="020B0604020202020204" pitchFamily="34" charset="0"/>
                      </a:endParaRPr>
                    </a:p>
                    <a:p>
                      <a:pPr algn="r" rtl="1">
                        <a:lnSpc>
                          <a:spcPct val="115000"/>
                        </a:lnSpc>
                      </a:pPr>
                      <a:br>
                        <a:rPr lang="he-IL" sz="1200" b="1">
                          <a:solidFill>
                            <a:srgbClr val="000000"/>
                          </a:solidFill>
                          <a:effectLst/>
                          <a:latin typeface="+mn-lt"/>
                          <a:ea typeface="Calibri" panose="020F0502020204030204" pitchFamily="34" charset="0"/>
                          <a:cs typeface="Calibri" panose="020F0502020204030204" pitchFamily="34" charset="0"/>
                        </a:rPr>
                      </a:br>
                      <a:r>
                        <a:rPr lang="he-IL" sz="1200" b="1">
                          <a:solidFill>
                            <a:srgbClr val="000000"/>
                          </a:solidFill>
                          <a:effectLst/>
                          <a:latin typeface="+mn-lt"/>
                          <a:ea typeface="Calibri" panose="020F0502020204030204" pitchFamily="34" charset="0"/>
                          <a:cs typeface="Calibri" panose="020F0502020204030204" pitchFamily="34" charset="0"/>
                        </a:rPr>
                        <a:t>היקף הפרעות בפעילות</a:t>
                      </a:r>
                      <a:r>
                        <a:rPr lang="he-IL" sz="1200">
                          <a:solidFill>
                            <a:srgbClr val="000000"/>
                          </a:solidFill>
                          <a:effectLst/>
                          <a:latin typeface="+mn-lt"/>
                          <a:ea typeface="Calibri" panose="020F0502020204030204" pitchFamily="34" charset="0"/>
                          <a:cs typeface="Calibri" panose="020F0502020204030204" pitchFamily="34" charset="0"/>
                        </a:rPr>
                        <a:t>: מענה לטלפון (מצד המנחה) ___  תקלות בציוד___  רעש מצד המשתתפים שהפריע למהלך הפעילות (הצגה, קריאה)____ </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a:solidFill>
                            <a:srgbClr val="000000"/>
                          </a:solidFill>
                          <a:effectLst/>
                          <a:latin typeface="+mn-lt"/>
                          <a:ea typeface="Calibri" panose="020F0502020204030204" pitchFamily="34" charset="0"/>
                          <a:cs typeface="Calibri" panose="020F0502020204030204" pitchFamily="34" charset="0"/>
                        </a:rPr>
                        <a:t>שימוש לא מותאם*</a:t>
                      </a:r>
                      <a:r>
                        <a:rPr lang="en-US" sz="1200">
                          <a:solidFill>
                            <a:srgbClr val="000000"/>
                          </a:solidFill>
                          <a:effectLst/>
                          <a:latin typeface="+mn-lt"/>
                          <a:ea typeface="Calibri" panose="020F0502020204030204" pitchFamily="34" charset="0"/>
                          <a:cs typeface="Arial" panose="020B0604020202020204" pitchFamily="34" charset="0"/>
                        </a:rPr>
                        <a:t>*</a:t>
                      </a:r>
                      <a:r>
                        <a:rPr lang="he-IL" sz="1200">
                          <a:solidFill>
                            <a:srgbClr val="000000"/>
                          </a:solidFill>
                          <a:effectLst/>
                          <a:latin typeface="+mn-lt"/>
                          <a:ea typeface="Calibri" panose="020F0502020204030204" pitchFamily="34" charset="0"/>
                          <a:cs typeface="Calibri" panose="020F0502020204030204" pitchFamily="34" charset="0"/>
                        </a:rPr>
                        <a:t> בחפצי הפעילות (</a:t>
                      </a:r>
                      <a:r>
                        <a:rPr lang="he-IL" sz="1200" u="sng">
                          <a:solidFill>
                            <a:srgbClr val="000000"/>
                          </a:solidFill>
                          <a:effectLst/>
                          <a:latin typeface="+mn-lt"/>
                          <a:ea typeface="Calibri" panose="020F0502020204030204" pitchFamily="34" charset="0"/>
                          <a:cs typeface="Calibri" panose="020F0502020204030204" pitchFamily="34" charset="0"/>
                        </a:rPr>
                        <a:t>שפוגע </a:t>
                      </a:r>
                      <a:r>
                        <a:rPr lang="he-IL" sz="1200">
                          <a:solidFill>
                            <a:srgbClr val="000000"/>
                          </a:solidFill>
                          <a:effectLst/>
                          <a:latin typeface="+mn-lt"/>
                          <a:ea typeface="Calibri" panose="020F0502020204030204" pitchFamily="34" charset="0"/>
                          <a:cs typeface="Calibri" panose="020F0502020204030204" pitchFamily="34" charset="0"/>
                        </a:rPr>
                        <a:t>בהתנהלות) לפרט:____________________________ אחר, לפרט:______________________</a:t>
                      </a:r>
                      <a:endParaRPr lang="en-US" sz="1200">
                        <a:effectLst/>
                        <a:latin typeface="+mn-lt"/>
                        <a:ea typeface="Calibri" panose="020F0502020204030204" pitchFamily="34" charset="0"/>
                        <a:cs typeface="Arial" panose="020B0604020202020204" pitchFamily="34" charset="0"/>
                      </a:endParaRPr>
                    </a:p>
                    <a:p>
                      <a:pPr algn="r" rtl="1">
                        <a:lnSpc>
                          <a:spcPct val="115000"/>
                        </a:lnSpc>
                      </a:pPr>
                      <a:r>
                        <a:rPr lang="he-IL" sz="1200" b="1">
                          <a:solidFill>
                            <a:srgbClr val="000000"/>
                          </a:solidFill>
                          <a:effectLst/>
                          <a:latin typeface="+mn-lt"/>
                          <a:ea typeface="Calibri" panose="020F0502020204030204" pitchFamily="34" charset="0"/>
                          <a:cs typeface="Calibri" panose="020F0502020204030204" pitchFamily="34" charset="0"/>
                        </a:rPr>
                        <a:t>הפרעות מגורמי חוץ במרחב הציבורי</a:t>
                      </a:r>
                      <a:r>
                        <a:rPr lang="he-IL" sz="1200">
                          <a:solidFill>
                            <a:srgbClr val="000000"/>
                          </a:solidFill>
                          <a:effectLst/>
                          <a:latin typeface="+mn-lt"/>
                          <a:ea typeface="Calibri" panose="020F0502020204030204" pitchFamily="34" charset="0"/>
                          <a:cs typeface="Calibri" panose="020F0502020204030204" pitchFamily="34" charset="0"/>
                        </a:rPr>
                        <a:t>: עוברי אורח מכל סוג ____ תנאי מזג האוויר ____ רעש מהסביבה____ אחר, לפרט: ______________________</a:t>
                      </a:r>
                      <a:endParaRPr lang="en-US" sz="1200">
                        <a:effectLst/>
                        <a:latin typeface="+mn-lt"/>
                        <a:ea typeface="Calibri" panose="020F0502020204030204" pitchFamily="34" charset="0"/>
                        <a:cs typeface="Arial" panose="020B0604020202020204" pitchFamily="34" charset="0"/>
                      </a:endParaRPr>
                    </a:p>
                    <a:p>
                      <a:pPr algn="r" rtl="1"/>
                      <a:r>
                        <a:rPr lang="he-IL" sz="1200" b="1">
                          <a:solidFill>
                            <a:srgbClr val="000000"/>
                          </a:solidFill>
                          <a:effectLst/>
                          <a:latin typeface="+mn-lt"/>
                          <a:ea typeface="Calibri" panose="020F0502020204030204" pitchFamily="34" charset="0"/>
                          <a:cs typeface="Calibri" panose="020F0502020204030204" pitchFamily="34" charset="0"/>
                        </a:rPr>
                        <a:t>פירוט כללי:</a:t>
                      </a:r>
                      <a:endParaRPr lang="en-US" sz="1200">
                        <a:effectLst/>
                        <a:latin typeface="+mn-lt"/>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extLst>
                  <a:ext uri="{0D108BD9-81ED-4DB2-BD59-A6C34878D82A}">
                    <a16:rowId xmlns:a16="http://schemas.microsoft.com/office/drawing/2014/main" val="1033780015"/>
                  </a:ext>
                </a:extLst>
              </a:tr>
            </a:tbl>
          </a:graphicData>
        </a:graphic>
      </p:graphicFrame>
    </p:spTree>
    <p:extLst>
      <p:ext uri="{BB962C8B-B14F-4D97-AF65-F5344CB8AC3E}">
        <p14:creationId xmlns:p14="http://schemas.microsoft.com/office/powerpoint/2010/main" val="38476768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B67C410-4912-9EC2-94E6-E40EE39C0E51}"/>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graphicFrame>
        <p:nvGraphicFramePr>
          <p:cNvPr id="6" name="Table 5">
            <a:extLst>
              <a:ext uri="{FF2B5EF4-FFF2-40B4-BE49-F238E27FC236}">
                <a16:creationId xmlns:a16="http://schemas.microsoft.com/office/drawing/2014/main" id="{B99387D7-E3BB-372B-8C7D-BD55DE77DA36}"/>
              </a:ext>
            </a:extLst>
          </p:cNvPr>
          <p:cNvGraphicFramePr>
            <a:graphicFrameLocks noGrp="1"/>
          </p:cNvGraphicFramePr>
          <p:nvPr>
            <p:extLst>
              <p:ext uri="{D42A27DB-BD31-4B8C-83A1-F6EECF244321}">
                <p14:modId xmlns:p14="http://schemas.microsoft.com/office/powerpoint/2010/main" val="2589655000"/>
              </p:ext>
            </p:extLst>
          </p:nvPr>
        </p:nvGraphicFramePr>
        <p:xfrm>
          <a:off x="574559" y="636299"/>
          <a:ext cx="11052183" cy="1517904"/>
        </p:xfrm>
        <a:graphic>
          <a:graphicData uri="http://schemas.openxmlformats.org/drawingml/2006/table">
            <a:tbl>
              <a:tblPr rtl="1" firstRow="1" firstCol="1" bandRow="1"/>
              <a:tblGrid>
                <a:gridCol w="1691366">
                  <a:extLst>
                    <a:ext uri="{9D8B030D-6E8A-4147-A177-3AD203B41FA5}">
                      <a16:colId xmlns:a16="http://schemas.microsoft.com/office/drawing/2014/main" val="2549984683"/>
                    </a:ext>
                  </a:extLst>
                </a:gridCol>
                <a:gridCol w="9360817">
                  <a:extLst>
                    <a:ext uri="{9D8B030D-6E8A-4147-A177-3AD203B41FA5}">
                      <a16:colId xmlns:a16="http://schemas.microsoft.com/office/drawing/2014/main" val="3142733783"/>
                    </a:ext>
                  </a:extLst>
                </a:gridCol>
              </a:tblGrid>
              <a:tr h="1517102">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התנהלות מפעילים</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בכל קריטריון: לתת ציון בין 1 (כלל לא/ שלילי מאוד) ל- </a:t>
                      </a:r>
                      <a:r>
                        <a:rPr lang="en-US" sz="1200">
                          <a:solidFill>
                            <a:srgbClr val="FFFFFF"/>
                          </a:solidFill>
                          <a:effectLst/>
                          <a:latin typeface="Calibri" panose="020F0502020204030204" pitchFamily="34" charset="0"/>
                          <a:ea typeface="Calibri" panose="020F0502020204030204" pitchFamily="34" charset="0"/>
                          <a:cs typeface="Arial" panose="020B0604020202020204" pitchFamily="34" charset="0"/>
                        </a:rPr>
                        <a:t>7 </a:t>
                      </a:r>
                      <a:r>
                        <a:rPr lang="he-IL" sz="1200">
                          <a:solidFill>
                            <a:srgbClr val="FFFFFF"/>
                          </a:solidFill>
                          <a:effectLst/>
                          <a:latin typeface="Calibri" panose="020F0502020204030204" pitchFamily="34" charset="0"/>
                          <a:ea typeface="Calibri" panose="020F0502020204030204" pitchFamily="34" charset="0"/>
                          <a:cs typeface="Arial" panose="020B0604020202020204" pitchFamily="34" charset="0"/>
                        </a:rPr>
                        <a:t>(חיובי/ במידה רבה מאוד)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lnSpc>
                          <a:spcPts val="900"/>
                        </a:lnSpc>
                      </a:pP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9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לפרט על אופן ניהול הפעילות והתנהגות המנחה במהלכה</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r" rtl="1">
                        <a:lnSpc>
                          <a:spcPct val="115000"/>
                        </a:lnSpc>
                      </a:pP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ציון (7-1)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הנחייה ברורה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התאמה וגמישות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(להפרעות, לצרכי המשתתפים) ___</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עידוד משחק משותף</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מלווה-ילד</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עידוד יצירתיות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____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מתן רעיונות נוספים להורים להפעלת הילדים</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____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התאמה שפתית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(גם בהקשר של גיל וגם שפה-יידיש)______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תיאור התנהלות המנחה במפגש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(פירוט ודוגמאות למדדים לעיל, תשומת לב לאופן התפקוד בשני המפגשים השונים, יחס כללי למשתתפות ולילדים וכל סוגיה ראויה לציון)</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23675" marR="2367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extLst>
                  <a:ext uri="{0D108BD9-81ED-4DB2-BD59-A6C34878D82A}">
                    <a16:rowId xmlns:a16="http://schemas.microsoft.com/office/drawing/2014/main" val="3512820814"/>
                  </a:ext>
                </a:extLst>
              </a:tr>
            </a:tbl>
          </a:graphicData>
        </a:graphic>
      </p:graphicFrame>
      <p:graphicFrame>
        <p:nvGraphicFramePr>
          <p:cNvPr id="7" name="טבלה 3">
            <a:extLst>
              <a:ext uri="{FF2B5EF4-FFF2-40B4-BE49-F238E27FC236}">
                <a16:creationId xmlns:a16="http://schemas.microsoft.com/office/drawing/2014/main" id="{0EB1E654-F784-262C-9A8B-DCA225972C0C}"/>
              </a:ext>
            </a:extLst>
          </p:cNvPr>
          <p:cNvGraphicFramePr>
            <a:graphicFrameLocks noGrp="1"/>
          </p:cNvGraphicFramePr>
          <p:nvPr>
            <p:extLst>
              <p:ext uri="{D42A27DB-BD31-4B8C-83A1-F6EECF244321}">
                <p14:modId xmlns:p14="http://schemas.microsoft.com/office/powerpoint/2010/main" val="2784791859"/>
              </p:ext>
            </p:extLst>
          </p:nvPr>
        </p:nvGraphicFramePr>
        <p:xfrm>
          <a:off x="575035" y="1937382"/>
          <a:ext cx="11051833" cy="4445393"/>
        </p:xfrm>
        <a:graphic>
          <a:graphicData uri="http://schemas.openxmlformats.org/drawingml/2006/table">
            <a:tbl>
              <a:tblPr rtl="1" firstRow="1" firstCol="1" bandRow="1"/>
              <a:tblGrid>
                <a:gridCol w="1692287">
                  <a:extLst>
                    <a:ext uri="{9D8B030D-6E8A-4147-A177-3AD203B41FA5}">
                      <a16:colId xmlns:a16="http://schemas.microsoft.com/office/drawing/2014/main" val="691544169"/>
                    </a:ext>
                  </a:extLst>
                </a:gridCol>
                <a:gridCol w="9359546">
                  <a:extLst>
                    <a:ext uri="{9D8B030D-6E8A-4147-A177-3AD203B41FA5}">
                      <a16:colId xmlns:a16="http://schemas.microsoft.com/office/drawing/2014/main" val="2937550665"/>
                    </a:ext>
                  </a:extLst>
                </a:gridCol>
              </a:tblGrid>
              <a:tr h="4445393">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התנהלות המשתתפים (מבוגרים וילדים)</a:t>
                      </a:r>
                      <a:r>
                        <a:rPr lang="he-IL" sz="1200">
                          <a:solidFill>
                            <a:srgbClr val="FF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ו</a:t>
                      </a:r>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אינטראקציות</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spcAft>
                          <a:spcPts val="600"/>
                        </a:spcAft>
                      </a:pP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בכל קריטריון: לתת ציון בין 1 (כלל לא/ שלילי מאוד) ל- </a:t>
                      </a:r>
                      <a:r>
                        <a:rPr lang="en-US" sz="1200">
                          <a:solidFill>
                            <a:srgbClr val="FFFFFF"/>
                          </a:solidFill>
                          <a:effectLst/>
                          <a:latin typeface="Calibri" panose="020F0502020204030204" pitchFamily="34" charset="0"/>
                          <a:ea typeface="Calibri" panose="020F0502020204030204" pitchFamily="34" charset="0"/>
                          <a:cs typeface="Arial" panose="020B0604020202020204" pitchFamily="34" charset="0"/>
                        </a:rPr>
                        <a:t>7 </a:t>
                      </a:r>
                      <a:r>
                        <a:rPr lang="he-IL" sz="1200">
                          <a:solidFill>
                            <a:srgbClr val="FFFFFF"/>
                          </a:solidFill>
                          <a:effectLst/>
                          <a:latin typeface="Calibri" panose="020F0502020204030204" pitchFamily="34" charset="0"/>
                          <a:ea typeface="Calibri" panose="020F0502020204030204" pitchFamily="34" charset="0"/>
                          <a:cs typeface="Arial" panose="020B0604020202020204" pitchFamily="34" charset="0"/>
                        </a:rPr>
                        <a:t>(חיובי/ במידה רבה מאוד)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b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br>
                      <a:r>
                        <a:rPr lang="he-IL" sz="1200">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לתאר ולפרט על התנהגות המשתתפים וכל סוגי האינטראקציות,  כולל התרחשויות בולטות ו/או חריגות מכל סוג</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47527" marR="4752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a:txBody>
                    <a:bodyPr/>
                    <a:lstStyle/>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ציון (7-1) </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שמירה על הציוד והאביזרים ____ הקשבה למנחה ____ שיתוף פעולה ומעורבות ____ משחק משותף מבוגר-ילד____  </a:t>
                      </a:r>
                      <a:b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b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אינטראקציית מלווה ילד</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(מאחר שרוב המשתתפות יגיעו עם יותר מילד אחד, יש להתייחס גם לתמרון בין הילדים וליחסים בתוך ההרכבים המשפחתיים):</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הערכת אחוז ההרכבים </a:t>
                      </a:r>
                      <a:r>
                        <a:rPr lang="he-IL" sz="1200" b="0" u="sng">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שרוב הזמן</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מתקיים ביניהם משחק משותף מלווה-ילד : במידה רבה___  במידה בינונית___  במידה נמוכה עד כלל לא (מלווה רק משגיח)</a:t>
                      </a:r>
                      <a:r>
                        <a:rPr lang="en-US" sz="1200" b="0">
                          <a:solidFill>
                            <a:schemeClr val="tx1"/>
                          </a:solidFill>
                          <a:effectLst/>
                          <a:latin typeface="Calibri" panose="020F0502020204030204" pitchFamily="34" charset="0"/>
                          <a:ea typeface="Calibri" panose="020F0502020204030204" pitchFamily="34" charset="0"/>
                          <a:cs typeface="Arial" panose="020B0604020202020204" pitchFamily="34" charset="0"/>
                        </a:rPr>
                        <a:t>___ </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הערכת אחוז ההרכבים </a:t>
                      </a:r>
                      <a:r>
                        <a:rPr lang="he-IL" sz="1200" b="0" u="sng">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שברוב הזמן</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התקשורת (מילולית ופיזית) שמתקיימת ביניהם (מלווה-ילד) היא: חיובית____ ניטרלית____ שלילית</a:t>
                      </a:r>
                      <a:r>
                        <a:rPr lang="en-US" sz="1200" b="0">
                          <a:solidFill>
                            <a:schemeClr val="tx1"/>
                          </a:solidFill>
                          <a:effectLst/>
                          <a:latin typeface="Calibri" panose="020F0502020204030204" pitchFamily="34" charset="0"/>
                          <a:ea typeface="Calibri" panose="020F0502020204030204" pitchFamily="34" charset="0"/>
                          <a:cs typeface="Arial" panose="020B0604020202020204" pitchFamily="34" charset="0"/>
                        </a:rPr>
                        <a:t>____ </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תיאור היחסים בתוך ההרכבים המשפחתיים- אימא וילדים: </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פירוט המדדים לעיל, חלוקת תשומת לב, יחסי אחים, דוגמאות לביטויי רגשות חיוביים ושליליים של אימהות ושל ילדים, תקשורת בין האימהות לילדים (האימא מסבירה את הנחיות הפעילות בטון ושפה מותאמים, קשובה למסרים מילדיה), רגישות לתגובות ולצרכים שהילדים מבטאים, משחק משותף בין אימהות לילדים ובין אחים, האם האימא מערבת ומעודדת סקרנות כלפי הפעילות אצל הילדים? אם כן, איך?</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קהילתיות:</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הערכה באחוזים של משחק משותף בין ילדים- בין אחים/חברים שהגיעו יחד____ בין ילדים שנפגשו במתחם____ אין משחק משותף בין ילדים, רק עם מלווה/לבד___</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הערכת אחוז המבקרים שקיימו אינטראקציות בין מבוגרים- בתוך הרכב שהגיע יחד____ בין מבקרים שנפגשו במתחם____ אין אינט' עם מבקרים אחרים____</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חסמים- כמות מקרים שנצפו: </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מתן טלפון נייד "להעסיק" את הילד___ מבוגר עסוק בטלפון _____ חסמים אחרים, לפרט: ____</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תיאור קהילתיות - התנהגות המבוגרים והילדים, תיאור תקשורת ואינטראקציות</a:t>
                      </a:r>
                      <a:r>
                        <a:rPr lang="he-IL" sz="1200" b="0">
                          <a:solidFill>
                            <a:schemeClr val="tx1"/>
                          </a:solidFill>
                          <a:effectLst/>
                          <a:latin typeface="Times New Roman" panose="02020603050405020304" pitchFamily="18" charset="0"/>
                          <a:ea typeface="Calibri" panose="020F0502020204030204" pitchFamily="34" charset="0"/>
                          <a:cs typeface="Calibri" panose="020F0502020204030204" pitchFamily="34" charset="0"/>
                        </a:rPr>
                        <a:t> (פירוט ודוגמאות לכלל המדדים לעיל, יחס למנחה, השתתפות פעילה בחלקי הפעילות השונים, עידוד הילדים להשתתף, יחסים בין הרכבי משפחות שונים, משחק משותף בין ילדים להורים ובין ילדים לילדים, אינטראקציות ושיח מבוגרים, מה מושך את תשומת לב הילדים? מה מעניין ומעסיק אותם?</a:t>
                      </a:r>
                      <a:endParaRPr lang="en-US" sz="1200" b="0">
                        <a:solidFill>
                          <a:schemeClr val="tx1"/>
                        </a:solidFill>
                        <a:effectLst/>
                        <a:latin typeface="Times New Roman" panose="02020603050405020304" pitchFamily="18" charset="0"/>
                        <a:ea typeface="Calibri" panose="020F0502020204030204" pitchFamily="34" charset="0"/>
                        <a:cs typeface="Arial" panose="020B0604020202020204" pitchFamily="34" charset="0"/>
                      </a:endParaRPr>
                    </a:p>
                  </a:txBody>
                  <a:tcPr marL="47527" marR="4752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69813888"/>
                  </a:ext>
                </a:extLst>
              </a:tr>
            </a:tbl>
          </a:graphicData>
        </a:graphic>
      </p:graphicFrame>
    </p:spTree>
    <p:extLst>
      <p:ext uri="{BB962C8B-B14F-4D97-AF65-F5344CB8AC3E}">
        <p14:creationId xmlns:p14="http://schemas.microsoft.com/office/powerpoint/2010/main" val="27486219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B0E6AE-3198-5E2B-3E0C-2D670563B754}"/>
              </a:ext>
            </a:extLst>
          </p:cNvPr>
          <p:cNvSpPr txBox="1"/>
          <p:nvPr/>
        </p:nvSpPr>
        <p:spPr>
          <a:xfrm>
            <a:off x="0" y="-10458"/>
            <a:ext cx="12192000" cy="461665"/>
          </a:xfrm>
          <a:prstGeom prst="rect">
            <a:avLst/>
          </a:prstGeom>
          <a:solidFill>
            <a:srgbClr val="36636F"/>
          </a:solidFill>
        </p:spPr>
        <p:txBody>
          <a:bodyPr wrap="square" rtlCol="0">
            <a:spAutoFit/>
          </a:bodyPr>
          <a:lstStyle/>
          <a:p>
            <a:pPr algn="r" rtl="1"/>
            <a:r>
              <a:rPr lang="he-IL" sz="2400" b="1">
                <a:solidFill>
                  <a:schemeClr val="bg1"/>
                </a:solidFill>
                <a:latin typeface="Tahoma" pitchFamily="34" charset="0"/>
                <a:ea typeface="Tahoma" pitchFamily="34" charset="0"/>
                <a:cs typeface="Tahoma" pitchFamily="34" charset="0"/>
              </a:rPr>
              <a:t>נספח ב' – מחוון תצפית פעילות </a:t>
            </a:r>
            <a:r>
              <a:rPr lang="he-IL" sz="2400" b="1" err="1">
                <a:solidFill>
                  <a:schemeClr val="bg1"/>
                </a:solidFill>
                <a:latin typeface="Tahoma" pitchFamily="34" charset="0"/>
                <a:ea typeface="Tahoma" pitchFamily="34" charset="0"/>
                <a:cs typeface="Tahoma" pitchFamily="34" charset="0"/>
              </a:rPr>
              <a:t>זעירא</a:t>
            </a:r>
            <a:endParaRPr lang="he-IL" sz="2400" b="1">
              <a:solidFill>
                <a:schemeClr val="bg1"/>
              </a:solidFill>
              <a:latin typeface="Tahoma" pitchFamily="34" charset="0"/>
              <a:ea typeface="Tahoma" pitchFamily="34" charset="0"/>
              <a:cs typeface="Tahoma" pitchFamily="34" charset="0"/>
            </a:endParaRPr>
          </a:p>
        </p:txBody>
      </p:sp>
      <p:sp>
        <p:nvSpPr>
          <p:cNvPr id="6" name="תיבת טקסט 9">
            <a:extLst>
              <a:ext uri="{FF2B5EF4-FFF2-40B4-BE49-F238E27FC236}">
                <a16:creationId xmlns:a16="http://schemas.microsoft.com/office/drawing/2014/main" id="{4CBBF226-8BA9-2360-FDD9-13DF4AFCE1EF}"/>
              </a:ext>
            </a:extLst>
          </p:cNvPr>
          <p:cNvSpPr txBox="1"/>
          <p:nvPr/>
        </p:nvSpPr>
        <p:spPr>
          <a:xfrm>
            <a:off x="5247815" y="518465"/>
            <a:ext cx="6369976" cy="369332"/>
          </a:xfrm>
          <a:prstGeom prst="rect">
            <a:avLst/>
          </a:prstGeom>
          <a:noFill/>
        </p:spPr>
        <p:txBody>
          <a:bodyPr wrap="square">
            <a:spAutoFit/>
          </a:bodyPr>
          <a:lstStyle/>
          <a:p>
            <a:r>
              <a:rPr lang="he-IL" sz="1800" b="1">
                <a:effectLst/>
                <a:ea typeface="Calibri" panose="020F0502020204030204" pitchFamily="34" charset="0"/>
                <a:cs typeface="Calibri" panose="020F0502020204030204" pitchFamily="34" charset="0"/>
              </a:rPr>
              <a:t>מחוון שאלות לשיחות שטח עם הורים/משפחות במהלך התצפית</a:t>
            </a:r>
            <a:endParaRPr lang="he-IL"/>
          </a:p>
        </p:txBody>
      </p:sp>
      <p:graphicFrame>
        <p:nvGraphicFramePr>
          <p:cNvPr id="7" name="טבלה 3">
            <a:extLst>
              <a:ext uri="{FF2B5EF4-FFF2-40B4-BE49-F238E27FC236}">
                <a16:creationId xmlns:a16="http://schemas.microsoft.com/office/drawing/2014/main" id="{E8CF8CA1-16EB-AEEE-2682-D9CA2DF338CF}"/>
              </a:ext>
            </a:extLst>
          </p:cNvPr>
          <p:cNvGraphicFramePr>
            <a:graphicFrameLocks noGrp="1"/>
          </p:cNvGraphicFramePr>
          <p:nvPr>
            <p:extLst>
              <p:ext uri="{D42A27DB-BD31-4B8C-83A1-F6EECF244321}">
                <p14:modId xmlns:p14="http://schemas.microsoft.com/office/powerpoint/2010/main" val="2163445733"/>
              </p:ext>
            </p:extLst>
          </p:nvPr>
        </p:nvGraphicFramePr>
        <p:xfrm>
          <a:off x="265400" y="887797"/>
          <a:ext cx="11352391" cy="5308618"/>
        </p:xfrm>
        <a:graphic>
          <a:graphicData uri="http://schemas.openxmlformats.org/drawingml/2006/table">
            <a:tbl>
              <a:tblPr rtl="1" firstRow="1" firstCol="1" bandRow="1"/>
              <a:tblGrid>
                <a:gridCol w="94058">
                  <a:extLst>
                    <a:ext uri="{9D8B030D-6E8A-4147-A177-3AD203B41FA5}">
                      <a16:colId xmlns:a16="http://schemas.microsoft.com/office/drawing/2014/main" val="2294238733"/>
                    </a:ext>
                  </a:extLst>
                </a:gridCol>
                <a:gridCol w="3507026">
                  <a:extLst>
                    <a:ext uri="{9D8B030D-6E8A-4147-A177-3AD203B41FA5}">
                      <a16:colId xmlns:a16="http://schemas.microsoft.com/office/drawing/2014/main" val="3331314873"/>
                    </a:ext>
                  </a:extLst>
                </a:gridCol>
                <a:gridCol w="2655883">
                  <a:extLst>
                    <a:ext uri="{9D8B030D-6E8A-4147-A177-3AD203B41FA5}">
                      <a16:colId xmlns:a16="http://schemas.microsoft.com/office/drawing/2014/main" val="3904163045"/>
                    </a:ext>
                  </a:extLst>
                </a:gridCol>
                <a:gridCol w="3007685">
                  <a:extLst>
                    <a:ext uri="{9D8B030D-6E8A-4147-A177-3AD203B41FA5}">
                      <a16:colId xmlns:a16="http://schemas.microsoft.com/office/drawing/2014/main" val="1511188535"/>
                    </a:ext>
                  </a:extLst>
                </a:gridCol>
                <a:gridCol w="2087739">
                  <a:extLst>
                    <a:ext uri="{9D8B030D-6E8A-4147-A177-3AD203B41FA5}">
                      <a16:colId xmlns:a16="http://schemas.microsoft.com/office/drawing/2014/main" val="2386409560"/>
                    </a:ext>
                  </a:extLst>
                </a:gridCol>
              </a:tblGrid>
              <a:tr h="188365">
                <a:tc>
                  <a:txBody>
                    <a:bodyPr/>
                    <a:lstStyle/>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תשובות -  משפחה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____________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60454292"/>
                  </a:ext>
                </a:extLst>
              </a:tr>
              <a:tr h="151097">
                <a:tc rowSpan="10">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2">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מבוגר 1</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קרבה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הורה/ סבים/ מטפל.ת/ אחר,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gridSpan="2">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מבוגר 2</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קרבה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הורה/ סבים/ מטפל.ת/ אחר,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extLst>
                  <a:ext uri="{0D108BD9-81ED-4DB2-BD59-A6C34878D82A}">
                    <a16:rowId xmlns:a16="http://schemas.microsoft.com/office/drawing/2014/main" val="1526477806"/>
                  </a:ext>
                </a:extLst>
              </a:tr>
              <a:tr h="71912">
                <a:tc vMerge="1">
                  <a:txBody>
                    <a:bodyPr/>
                    <a:lstStyle/>
                    <a:p>
                      <a:pPr rtl="1"/>
                      <a:endParaRPr lang="he-IL"/>
                    </a:p>
                  </a:txBody>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1</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2</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3</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ילד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4</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מגדר: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ז/נ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גיל: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extLst>
                  <a:ext uri="{0D108BD9-81ED-4DB2-BD59-A6C34878D82A}">
                    <a16:rowId xmlns:a16="http://schemas.microsoft.com/office/drawing/2014/main" val="1534457792"/>
                  </a:ext>
                </a:extLst>
              </a:tr>
              <a:tr h="734197">
                <a:tc vMerge="1">
                  <a:txBody>
                    <a:bodyPr/>
                    <a:lstStyle/>
                    <a:p>
                      <a:pPr rtl="1"/>
                      <a:endParaRPr lang="he-IL"/>
                    </a:p>
                  </a:txBody>
                  <a:tcPr/>
                </a:tc>
                <a:tc gridSpan="4">
                  <a:txBody>
                    <a:bodyPr/>
                    <a:lstStyle/>
                    <a:p>
                      <a:pPr algn="r" rtl="1">
                        <a:lnSpc>
                          <a:spcPct val="115000"/>
                        </a:lnSpc>
                      </a:pP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מגורים: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בשכונה/ מחוץ לשכונה – מאיפה? ____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השתתפות במפגשים קודמים (סה"כ 3):</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זה המפגש היחיד/השתתפתי גם במפגש בנושא הפעלה שפתית/הפעלה תחושתית/במפגש נוסף ואני לא זוכרת איזה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lnSpc>
                          <a:spcPct val="115000"/>
                        </a:lnSpc>
                      </a:pP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אופן הגעה לפעילות: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ברגל/ אופניים/ רכב/ </a:t>
                      </a:r>
                      <a:r>
                        <a:rPr lang="he-IL" sz="120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תחב"צ</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תדירות השתתפות בפעילויות ציבוריות מטעם העירייה</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כל שבוע/כמה פעמים בחודש/פעם בחודש/פחות/אף פעם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451076279"/>
                  </a:ext>
                </a:extLst>
              </a:tr>
              <a:tr h="358111">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איפה שמעת על הפעילות?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מחבר/ה, פליירים בתיבת דואר, קבוצות </a:t>
                      </a:r>
                      <a:r>
                        <a:rPr lang="he-IL" sz="1200"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וואטסאפ</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שכונתיות, הפצה במייל השכונתי,  אחר___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966838055"/>
                  </a:ext>
                </a:extLst>
              </a:tr>
              <a:tr h="358111">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איך חווית את הפעילות? ממה את/ה נהנית וממה הילד/ים נהנה/נהנו? מה היה מוצלח?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להתייחס לחלקי הפעילות השונים וגם באופן כללי- עידוד יצירתיות, עונה על צורך בהתאווררות, מפגש חברתי</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481414372"/>
                  </a:ext>
                </a:extLst>
              </a:tr>
              <a:tr h="366159">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ממה פחות נהניתם? מה טעון שיפור?</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התאמת תוכן לגילי הילדים ולריבוי משתתפים, אביזרים, ארגון</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237752193"/>
                  </a:ext>
                </a:extLst>
              </a:tr>
              <a:tr h="537167">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מהי תרומה מרכזית של הפעילות עבורך ועבור ילדייך? מה "תיקחו אתכם" מפה הביתה?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חיזוק קשר ואינטראקציה חיובית, רעיונות וכלים חדשים וישימים למשחק משותף, למידה מהתוכן שעסק בהעשרה שפתית, </a:t>
                      </a:r>
                      <a:r>
                        <a:rPr lang="he-IL" sz="1200"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אפשרות הבילוי במרחב הציבורי</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255371424"/>
                  </a:ext>
                </a:extLst>
              </a:tr>
              <a:tr h="372194">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סוגיית קהילתיות – האם הפעילות תרמה/עודדה יצירת קשרים חדשים עם הורים אחרים? האם זה היה חלק מהמניעים שלך להגיע לפעילות?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799136549"/>
                  </a:ext>
                </a:extLst>
              </a:tr>
              <a:tr h="565096">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באיזו מידה היית </a:t>
                      </a:r>
                      <a:r>
                        <a:rPr lang="he-IL" sz="1200" b="1"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ממליצ</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 לאחרים להצטרף לפה? למה כן/לא? </a:t>
                      </a:r>
                      <a:b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b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באיזו מידה תרצה/תרצי להשתתף בפעילות דומה/לבוא שוב לפעילות כזו? למה כן/לא?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617069570"/>
                  </a:ext>
                </a:extLst>
              </a:tr>
              <a:tr h="650303">
                <a:tc vMerge="1">
                  <a:txBody>
                    <a:bodyPr/>
                    <a:lstStyle/>
                    <a:p>
                      <a:pPr rtl="1"/>
                      <a:endParaRPr lang="he-IL"/>
                    </a:p>
                  </a:txBody>
                  <a:tcPr/>
                </a:tc>
                <a:tc gridSpan="4">
                  <a:txBody>
                    <a:bodyPr/>
                    <a:lstStyle/>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מי במשפחה מבלה עם הילדים </a:t>
                      </a:r>
                      <a:r>
                        <a:rPr lang="he-IL" sz="1200" b="1" err="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בדר"כ</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אחר הצוהריים? איפה אתם מבלים עם הילדים בדרך כלל? איפה הילדים משחקים בדרך כלל?</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האם יש </a:t>
                      </a:r>
                      <a:r>
                        <a:rPr lang="he-IL" sz="1200" b="1"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בבית שמש</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מקומות לבילוי עם הילדים במרחב הציבורי? האם יש </a:t>
                      </a:r>
                      <a:r>
                        <a:rPr lang="he-IL" sz="1200" b="1" u="sng">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בשכונה</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מקומות לבילוי עם הילדים במרחב הציבורי? (גינות משחקים, מתחמים מתאימים לשהייה)</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האם השתתפתם בעבר בפעילויות לילדים מטעם העירייה?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DEDED"/>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1075719688"/>
                  </a:ext>
                </a:extLst>
              </a:tr>
              <a:tr h="728593">
                <a:tc>
                  <a:txBody>
                    <a:bodyPr/>
                    <a:lstStyle/>
                    <a:p>
                      <a:pPr algn="r" rtl="1"/>
                      <a:r>
                        <a:rPr lang="he-IL" sz="1200" b="1">
                          <a:solidFill>
                            <a:srgbClr val="FFFFFF"/>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A5A5A5"/>
                    </a:solidFill>
                  </a:tcPr>
                </a:tc>
                <a:tc gridSpan="4">
                  <a:txBody>
                    <a:bodyPr/>
                    <a:lstStyle/>
                    <a:p>
                      <a:pPr algn="r" rtl="1">
                        <a:lnSpc>
                          <a:spcPct val="115000"/>
                        </a:lnSpc>
                      </a:pP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מתן ציון (1 - הכי פחות ל-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7</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הכי הרבה) למידה בה המרחב בו התקיימה הפעילות:</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ניקיון ותחזוקה___ צל/תאורה___ התאמה לתנאי מזג האוויר (חום, קור, רוח, גשם)___ בטיחות לילדים ___ ציוד עזר ____ נוחות הגעה (בכלל ועם עגלה) ____נוחות שהייה למלווים (ישיבה, התמקמות, שירותים) ____ משך הפעילות (לציין- ארוך/קצר/מוצלח)______ התאמה לכמות המשתתפים (האם עמוס מדי)____</a:t>
                      </a:r>
                      <a:r>
                        <a:rPr lang="he-IL" sz="1200">
                          <a:solidFill>
                            <a:srgbClr val="FF0000"/>
                          </a:solidFill>
                          <a:effectLst/>
                          <a:latin typeface="Times New Roman" panose="02020603050405020304" pitchFamily="18" charset="0"/>
                          <a:ea typeface="Calibri" panose="020F0502020204030204" pitchFamily="34" charset="0"/>
                          <a:cs typeface="Calibri" panose="020F0502020204030204" pitchFamily="34" charset="0"/>
                        </a:rPr>
                        <a:t> </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p>
                      <a:pPr algn="r" rtl="1"/>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מתן ציון (1 - הכי פחות ל- </a:t>
                      </a:r>
                      <a:r>
                        <a:rPr lang="en-US" sz="1200" b="1">
                          <a:solidFill>
                            <a:srgbClr val="000000"/>
                          </a:solidFill>
                          <a:effectLst/>
                          <a:latin typeface="Calibri" panose="020F0502020204030204" pitchFamily="34" charset="0"/>
                          <a:ea typeface="Calibri" panose="020F0502020204030204" pitchFamily="34" charset="0"/>
                          <a:cs typeface="Arial" panose="020B0604020202020204" pitchFamily="34" charset="0"/>
                        </a:rPr>
                        <a:t>7</a:t>
                      </a:r>
                      <a:r>
                        <a:rPr lang="he-IL" sz="1200" b="1">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 הכי הרבה) למידה בה תוכן הפעילות מספק: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חיזוק קשר ומשחק משותף מבוגר-ילד_____ אינטראקציה בין ילדים _____ עידוד קהילתיות ושיח עם אחרים ______ גיוון בשגרת המשחק של הילד</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______ </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התאמה לילדים מגילים שונים </a:t>
                      </a:r>
                      <a:r>
                        <a:rPr lang="en-US" sz="1200">
                          <a:solidFill>
                            <a:srgbClr val="000000"/>
                          </a:solidFill>
                          <a:effectLst/>
                          <a:latin typeface="Calibri" panose="020F0502020204030204" pitchFamily="34" charset="0"/>
                          <a:ea typeface="Calibri" panose="020F0502020204030204" pitchFamily="34" charset="0"/>
                          <a:cs typeface="Arial" panose="020B0604020202020204" pitchFamily="34" charset="0"/>
                        </a:rPr>
                        <a:t>______</a:t>
                      </a:r>
                      <a:r>
                        <a:rPr lang="he-IL" sz="1200">
                          <a:solidFill>
                            <a:srgbClr val="000000"/>
                          </a:solidFill>
                          <a:effectLst/>
                          <a:latin typeface="Times New Roman" panose="02020603050405020304" pitchFamily="18" charset="0"/>
                          <a:ea typeface="Calibri" panose="020F0502020204030204" pitchFamily="34" charset="0"/>
                          <a:cs typeface="Calibri" panose="020F0502020204030204" pitchFamily="34" charset="0"/>
                        </a:rPr>
                        <a:t>עידוד יצירתיות____ מתן רעיונות חדשים ______ צורך בהתאווררות ______</a:t>
                      </a:r>
                      <a:endParaRPr lang="en-US" sz="1200">
                        <a:effectLst/>
                        <a:latin typeface="Times New Roman" panose="02020603050405020304" pitchFamily="18" charset="0"/>
                        <a:ea typeface="Calibri" panose="020F0502020204030204" pitchFamily="34" charset="0"/>
                        <a:cs typeface="Arial" panose="020B0604020202020204" pitchFamily="34" charset="0"/>
                      </a:endParaRPr>
                    </a:p>
                  </a:txBody>
                  <a:tcPr marL="33047" marR="33047"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BDBDB"/>
                    </a:solidFill>
                  </a:tcPr>
                </a:tc>
                <a:tc hMerge="1">
                  <a:txBody>
                    <a:bodyPr/>
                    <a:lstStyle/>
                    <a:p>
                      <a:pPr rtl="1"/>
                      <a:endParaRPr lang="he-IL"/>
                    </a:p>
                  </a:txBody>
                  <a:tcPr/>
                </a:tc>
                <a:tc hMerge="1">
                  <a:txBody>
                    <a:bodyPr/>
                    <a:lstStyle/>
                    <a:p>
                      <a:pPr rtl="1"/>
                      <a:endParaRPr lang="he-IL"/>
                    </a:p>
                  </a:txBody>
                  <a:tcPr/>
                </a:tc>
                <a:tc hMerge="1">
                  <a:txBody>
                    <a:bodyPr/>
                    <a:lstStyle/>
                    <a:p>
                      <a:pPr rtl="1"/>
                      <a:endParaRPr lang="he-IL"/>
                    </a:p>
                  </a:txBody>
                  <a:tcPr/>
                </a:tc>
                <a:extLst>
                  <a:ext uri="{0D108BD9-81ED-4DB2-BD59-A6C34878D82A}">
                    <a16:rowId xmlns:a16="http://schemas.microsoft.com/office/drawing/2014/main" val="3510367292"/>
                  </a:ext>
                </a:extLst>
              </a:tr>
            </a:tbl>
          </a:graphicData>
        </a:graphic>
      </p:graphicFrame>
    </p:spTree>
    <p:extLst>
      <p:ext uri="{BB962C8B-B14F-4D97-AF65-F5344CB8AC3E}">
        <p14:creationId xmlns:p14="http://schemas.microsoft.com/office/powerpoint/2010/main" val="346485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AB195A3-A968-1109-579F-0913E0A76DFD}"/>
              </a:ext>
            </a:extLst>
          </p:cNvPr>
          <p:cNvSpPr/>
          <p:nvPr/>
        </p:nvSpPr>
        <p:spPr>
          <a:xfrm>
            <a:off x="6362700" y="647627"/>
            <a:ext cx="5619530" cy="2637517"/>
          </a:xfrm>
          <a:prstGeom prst="rect">
            <a:avLst/>
          </a:prstGeom>
        </p:spPr>
        <p:txBody>
          <a:bodyPr wrap="square" lIns="91440" tIns="45720" rIns="91440" bIns="45720" anchor="t">
            <a:spAutoFit/>
          </a:bodyPr>
          <a:lstStyle/>
          <a:p>
            <a:pPr algn="l" rtl="0" eaLnBrk="0" fontAlgn="base" hangingPunct="0">
              <a:lnSpc>
                <a:spcPct val="150000"/>
              </a:lnSpc>
              <a:spcBef>
                <a:spcPct val="0"/>
              </a:spcBef>
              <a:spcAft>
                <a:spcPct val="0"/>
              </a:spcAft>
            </a:pPr>
            <a:r>
              <a:rPr lang="en-US" sz="1400" dirty="0">
                <a:latin typeface="Segoe UI"/>
                <a:cs typeface="Segoe UI"/>
              </a:rPr>
              <a:t>The proportion of Haredi Israelis who have a matriculation certificate or an academic degree (53%), and the proportion with an academic degree (18%) is lower than among Non-Haredi Jewish Israelis (NHJIs) (77%; 44%). Additionally, Haredi Israelis participate in professional training courses at a lower rate than NHJIs (28% vs. 36%). However, Haredim have more years of education than NHJIs. This disparity stems from continued Torah study by Haredi men in Yeshiva Gevoha and Kollel seminaries.</a:t>
            </a:r>
            <a:endParaRPr lang="he-IL" sz="1400" dirty="0">
              <a:latin typeface="Segoe UI"/>
              <a:cs typeface="Segoe UI"/>
            </a:endParaRPr>
          </a:p>
        </p:txBody>
      </p:sp>
      <p:sp>
        <p:nvSpPr>
          <p:cNvPr id="11" name="Rectangle 10">
            <a:extLst>
              <a:ext uri="{FF2B5EF4-FFF2-40B4-BE49-F238E27FC236}">
                <a16:creationId xmlns:a16="http://schemas.microsoft.com/office/drawing/2014/main" id="{E7211FB1-EA87-D903-D8E9-A43E9514162E}"/>
              </a:ext>
            </a:extLst>
          </p:cNvPr>
          <p:cNvSpPr/>
          <p:nvPr/>
        </p:nvSpPr>
        <p:spPr>
          <a:xfrm>
            <a:off x="1605301" y="4310790"/>
            <a:ext cx="4572238"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education and higher education has increased among all Israelis, including among Haredi Israelis, primarily from 2015 to 2017.</a:t>
            </a:r>
            <a:endParaRPr lang="he-IL" sz="1400" dirty="0">
              <a:solidFill>
                <a:prstClr val="black"/>
              </a:solidFill>
              <a:latin typeface="Segoe UI" panose="020B0502040204020203" pitchFamily="34" charset="0"/>
              <a:cs typeface="Segoe UI" panose="020B0502040204020203" pitchFamily="34" charset="0"/>
            </a:endParaRPr>
          </a:p>
        </p:txBody>
      </p:sp>
      <p:sp>
        <p:nvSpPr>
          <p:cNvPr id="13" name="TextBox 12">
            <a:extLst>
              <a:ext uri="{FF2B5EF4-FFF2-40B4-BE49-F238E27FC236}">
                <a16:creationId xmlns:a16="http://schemas.microsoft.com/office/drawing/2014/main" id="{C9663294-ABF8-474D-E248-E97BB4EC659C}"/>
              </a:ext>
            </a:extLst>
          </p:cNvPr>
          <p:cNvSpPr txBox="1"/>
          <p:nvPr/>
        </p:nvSpPr>
        <p:spPr>
          <a:xfrm>
            <a:off x="2798" y="-26143"/>
            <a:ext cx="12192000" cy="369332"/>
          </a:xfrm>
          <a:prstGeom prst="rect">
            <a:avLst/>
          </a:prstGeom>
          <a:solidFill>
            <a:srgbClr val="36636F"/>
          </a:solidFill>
        </p:spPr>
        <p:txBody>
          <a:bodyPr wrap="square" rtlCol="0">
            <a:spAutoFit/>
          </a:bodyPr>
          <a:lstStyle/>
          <a:p>
            <a:pPr algn="l" rtl="0"/>
            <a:r>
              <a:rPr lang="en-US" dirty="0">
                <a:solidFill>
                  <a:schemeClr val="bg1"/>
                </a:solidFill>
                <a:latin typeface="Tahoma" pitchFamily="34" charset="0"/>
                <a:ea typeface="Tahoma" pitchFamily="34" charset="0"/>
                <a:cs typeface="Tahoma" pitchFamily="34" charset="0"/>
              </a:rPr>
              <a:t>The Quality-of-Life Index of the Ultra-Orthodox Population in Israel – </a:t>
            </a:r>
            <a:r>
              <a:rPr lang="en-US" b="1" dirty="0">
                <a:solidFill>
                  <a:schemeClr val="bg1"/>
                </a:solidFill>
                <a:latin typeface="Tahoma" pitchFamily="34" charset="0"/>
                <a:ea typeface="Tahoma" pitchFamily="34" charset="0"/>
                <a:cs typeface="Tahoma" pitchFamily="34" charset="0"/>
              </a:rPr>
              <a:t>Education and Higher Education*</a:t>
            </a:r>
            <a:endParaRPr lang="he-IL" b="1" dirty="0">
              <a:solidFill>
                <a:schemeClr val="bg1"/>
              </a:solidFill>
              <a:latin typeface="Tahoma" pitchFamily="34" charset="0"/>
              <a:ea typeface="Tahoma" pitchFamily="34" charset="0"/>
              <a:cs typeface="Tahoma" pitchFamily="34" charset="0"/>
            </a:endParaRPr>
          </a:p>
        </p:txBody>
      </p:sp>
      <p:sp>
        <p:nvSpPr>
          <p:cNvPr id="14" name="Rectangle 13">
            <a:extLst>
              <a:ext uri="{FF2B5EF4-FFF2-40B4-BE49-F238E27FC236}">
                <a16:creationId xmlns:a16="http://schemas.microsoft.com/office/drawing/2014/main" id="{E1844004-C953-F574-764E-68A854904E21}"/>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5" name="Rectangle 8">
            <a:extLst>
              <a:ext uri="{FF2B5EF4-FFF2-40B4-BE49-F238E27FC236}">
                <a16:creationId xmlns:a16="http://schemas.microsoft.com/office/drawing/2014/main" id="{6D812A1C-347E-5C08-79C1-4CD5A443460D}"/>
              </a:ext>
            </a:extLst>
          </p:cNvPr>
          <p:cNvSpPr/>
          <p:nvPr/>
        </p:nvSpPr>
        <p:spPr>
          <a:xfrm>
            <a:off x="1136007" y="540505"/>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The Education and Higher Education Indexes</a:t>
            </a:r>
            <a:r>
              <a:rPr lang="en-US" sz="1200" dirty="0">
                <a:latin typeface="Segoe UI" panose="020B0502040204020203" pitchFamily="34" charset="0"/>
                <a:cs typeface="Segoe UI" panose="020B0502040204020203" pitchFamily="34" charset="0"/>
              </a:rPr>
              <a:t> for 2017</a:t>
            </a:r>
            <a:r>
              <a:rPr lang="en-US" sz="1200" b="1" dirty="0">
                <a:latin typeface="Segoe UI" panose="020B0502040204020203" pitchFamily="34" charset="0"/>
                <a:cs typeface="Segoe UI" panose="020B0502040204020203" pitchFamily="34" charset="0"/>
              </a:rPr>
              <a:t> </a:t>
            </a:r>
            <a:endParaRPr lang="he-IL" sz="1200" dirty="0">
              <a:latin typeface="Segoe UI" panose="020B0502040204020203" pitchFamily="34" charset="0"/>
              <a:cs typeface="Segoe UI" panose="020B0502040204020203" pitchFamily="34" charset="0"/>
            </a:endParaRPr>
          </a:p>
        </p:txBody>
      </p:sp>
      <p:graphicFrame>
        <p:nvGraphicFramePr>
          <p:cNvPr id="16" name="Table 15">
            <a:extLst>
              <a:ext uri="{FF2B5EF4-FFF2-40B4-BE49-F238E27FC236}">
                <a16:creationId xmlns:a16="http://schemas.microsoft.com/office/drawing/2014/main" id="{1B78677E-95FF-A48F-8D47-A70BFAA432E5}"/>
              </a:ext>
            </a:extLst>
          </p:cNvPr>
          <p:cNvGraphicFramePr>
            <a:graphicFrameLocks noGrp="1"/>
          </p:cNvGraphicFramePr>
          <p:nvPr>
            <p:extLst>
              <p:ext uri="{D42A27DB-BD31-4B8C-83A1-F6EECF244321}">
                <p14:modId xmlns:p14="http://schemas.microsoft.com/office/powerpoint/2010/main" val="2191967977"/>
              </p:ext>
            </p:extLst>
          </p:nvPr>
        </p:nvGraphicFramePr>
        <p:xfrm>
          <a:off x="468663" y="981231"/>
          <a:ext cx="5471312" cy="2300044"/>
        </p:xfrm>
        <a:graphic>
          <a:graphicData uri="http://schemas.openxmlformats.org/drawingml/2006/table">
            <a:tbl>
              <a:tblPr firstRow="1" firstCol="1" bandRow="1"/>
              <a:tblGrid>
                <a:gridCol w="1982709">
                  <a:extLst>
                    <a:ext uri="{9D8B030D-6E8A-4147-A177-3AD203B41FA5}">
                      <a16:colId xmlns:a16="http://schemas.microsoft.com/office/drawing/2014/main" val="3809574783"/>
                    </a:ext>
                  </a:extLst>
                </a:gridCol>
                <a:gridCol w="1294646">
                  <a:extLst>
                    <a:ext uri="{9D8B030D-6E8A-4147-A177-3AD203B41FA5}">
                      <a16:colId xmlns:a16="http://schemas.microsoft.com/office/drawing/2014/main" val="1966756516"/>
                    </a:ext>
                  </a:extLst>
                </a:gridCol>
                <a:gridCol w="1638677">
                  <a:extLst>
                    <a:ext uri="{9D8B030D-6E8A-4147-A177-3AD203B41FA5}">
                      <a16:colId xmlns:a16="http://schemas.microsoft.com/office/drawing/2014/main" val="673055784"/>
                    </a:ext>
                  </a:extLst>
                </a:gridCol>
                <a:gridCol w="555280">
                  <a:extLst>
                    <a:ext uri="{9D8B030D-6E8A-4147-A177-3AD203B41FA5}">
                      <a16:colId xmlns:a16="http://schemas.microsoft.com/office/drawing/2014/main" val="1961311432"/>
                    </a:ext>
                  </a:extLst>
                </a:gridCol>
              </a:tblGrid>
              <a:tr h="153328">
                <a:tc>
                  <a:txBody>
                    <a:bodyPr/>
                    <a:lstStyle/>
                    <a:p>
                      <a:pPr>
                        <a:lnSpc>
                          <a:spcPct val="107000"/>
                        </a:lnSpc>
                        <a:spcAft>
                          <a:spcPts val="800"/>
                        </a:spcAft>
                      </a:pPr>
                      <a:r>
                        <a:rPr lang="en-US" sz="1000" cap="all" dirty="0">
                          <a:effectLst/>
                          <a:latin typeface="Segoe UI" panose="020B0502040204020203" pitchFamily="34" charset="0"/>
                          <a:ea typeface="Calibri" panose="020F0502020204030204" pitchFamily="34" charset="0"/>
                          <a:cs typeface="Segoe UI" panose="020B0502040204020203" pitchFamily="34" charset="0"/>
                        </a:rPr>
                        <a:t> </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Orthodox Jews</a:t>
                      </a:r>
                      <a:endParaRPr lang="en-US" sz="1100" strike="sngStrike"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strike="sngStrike" cap="all"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rPr>
                        <a:t>Non-Orthodox Jews</a:t>
                      </a:r>
                      <a:endParaRPr lang="en-US" sz="1100" strike="sngStrike" baseline="0" dirty="0">
                        <a:effectLst/>
                        <a:highlight>
                          <a:srgbClr val="FFFF00"/>
                        </a:highligh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tc>
                  <a:txBody>
                    <a:bodyPr/>
                    <a:lstStyle/>
                    <a:p>
                      <a:pPr>
                        <a:lnSpc>
                          <a:spcPct val="100000"/>
                        </a:lnSpc>
                        <a:spcAft>
                          <a:spcPts val="0"/>
                        </a:spcAft>
                      </a:pPr>
                      <a:r>
                        <a:rPr lang="en-US" sz="1000" b="1" cap="all" dirty="0">
                          <a:effectLst/>
                          <a:latin typeface="Segoe UI" panose="020B0502040204020203" pitchFamily="34" charset="0"/>
                          <a:ea typeface="Calibri" panose="020F0502020204030204" pitchFamily="34" charset="0"/>
                          <a:cs typeface="Segoe UI" panose="020B0502040204020203" pitchFamily="34" charset="0"/>
                        </a:rPr>
                        <a:t>Arabs</a:t>
                      </a:r>
                      <a:endParaRPr lang="en-US" sz="1100"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lnL>
                      <a:noFill/>
                    </a:lnL>
                    <a:lnR>
                      <a:noFill/>
                    </a:lnR>
                    <a:lnT>
                      <a:noFill/>
                    </a:lnT>
                    <a:lnB w="12700" cap="flat" cmpd="sng" algn="ctr">
                      <a:solidFill>
                        <a:srgbClr val="7F7F7F"/>
                      </a:solidFill>
                      <a:prstDash val="solid"/>
                      <a:round/>
                      <a:headEnd type="none" w="med" len="med"/>
                      <a:tailEnd type="none" w="med" len="med"/>
                    </a:lnB>
                    <a:solidFill>
                      <a:schemeClr val="bg1"/>
                    </a:solidFill>
                  </a:tcPr>
                </a:tc>
                <a:extLst>
                  <a:ext uri="{0D108BD9-81ED-4DB2-BD59-A6C34878D82A}">
                    <a16:rowId xmlns:a16="http://schemas.microsoft.com/office/drawing/2014/main" val="3518641791"/>
                  </a:ext>
                </a:extLst>
              </a:tr>
              <a:tr h="180756">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Number of years of education</a:t>
                      </a:r>
                    </a:p>
                  </a:txBody>
                  <a:tcPr marL="68580" marR="68580" marT="0" marB="0">
                    <a:lnL>
                      <a:noFill/>
                    </a:lnL>
                    <a:lnR w="12700" cap="flat" cmpd="sng" algn="ctr">
                      <a:solidFill>
                        <a:srgbClr val="7F7F7F"/>
                      </a:solidFill>
                      <a:prstDash val="solid"/>
                      <a:round/>
                      <a:headEnd type="none" w="med" len="med"/>
                      <a:tailEnd type="none" w="med" len="med"/>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18.2</a:t>
                      </a:r>
                    </a:p>
                  </a:txBody>
                  <a:tcPr marL="68580" marR="68580" marT="0" marB="0">
                    <a:lnL w="12700" cap="flat" cmpd="sng" algn="ctr">
                      <a:solidFill>
                        <a:srgbClr val="7F7F7F"/>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14.6</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11.8</a:t>
                      </a:r>
                    </a:p>
                  </a:txBody>
                  <a:tcPr marL="68580" marR="68580" marT="0" marB="0">
                    <a:lnL>
                      <a:noFill/>
                    </a:lnL>
                    <a:lnR>
                      <a:noFill/>
                    </a:lnR>
                    <a:lnT w="12700" cap="flat" cmpd="sng" algn="ctr">
                      <a:solidFill>
                        <a:srgbClr val="7F7F7F"/>
                      </a:solidFill>
                      <a:prstDash val="solid"/>
                      <a:round/>
                      <a:headEnd type="none" w="med" len="med"/>
                      <a:tailEnd type="none" w="med" len="med"/>
                    </a:lnT>
                    <a:lnB>
                      <a:noFill/>
                    </a:lnB>
                    <a:solidFill>
                      <a:srgbClr val="F2F2F2"/>
                    </a:solidFill>
                  </a:tcPr>
                </a:tc>
                <a:extLst>
                  <a:ext uri="{0D108BD9-81ED-4DB2-BD59-A6C34878D82A}">
                    <a16:rowId xmlns:a16="http://schemas.microsoft.com/office/drawing/2014/main" val="2491314971"/>
                  </a:ext>
                </a:extLst>
              </a:tr>
              <a:tr h="58110">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with a matriculation certificate or </a:t>
                      </a:r>
                      <a:r>
                        <a:rPr lang="en-US" sz="900" strike="sng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higher diploma</a:t>
                      </a:r>
                      <a:r>
                        <a:rPr lang="en-US" sz="900" strike="no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 ACADEMIC DEGREE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53.2</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76.7</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48.8</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059647971"/>
                  </a:ext>
                </a:extLst>
              </a:tr>
              <a:tr h="143694">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with an academic</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 </a:t>
                      </a:r>
                      <a:r>
                        <a:rPr lang="en-US" sz="900" strike="sngStrike" kern="1200" cap="all" baseline="0"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diploma </a:t>
                      </a:r>
                      <a:r>
                        <a:rPr lang="en-US" sz="900" kern="1200" cap="all" dirty="0">
                          <a:solidFill>
                            <a:srgbClr val="000000"/>
                          </a:solidFill>
                          <a:effectLst/>
                          <a:highlight>
                            <a:srgbClr val="FFFF00"/>
                          </a:highlight>
                          <a:latin typeface="Segoe UI" panose="020B0502040204020203" pitchFamily="34" charset="0"/>
                          <a:ea typeface="Calibri" panose="020F0502020204030204" pitchFamily="34" charset="0"/>
                          <a:cs typeface="Segoe UI" panose="020B0502040204020203" pitchFamily="34" charset="0"/>
                        </a:rPr>
                        <a:t>DEGREE</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17.7</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43.5</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168670318"/>
                  </a:ext>
                </a:extLst>
              </a:tr>
              <a:tr h="138743">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Rate of those participating in professional training courses</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27.8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35.9</a:t>
                      </a:r>
                    </a:p>
                  </a:txBody>
                  <a:tcPr marL="68580" marR="68580" marT="0" marB="0">
                    <a:lnL>
                      <a:noFill/>
                    </a:lnL>
                    <a:lnR>
                      <a:noFill/>
                    </a:lnR>
                    <a:lnT>
                      <a:noFill/>
                    </a:lnT>
                    <a:lnB>
                      <a:noFill/>
                    </a:lnB>
                    <a:solidFill>
                      <a:schemeClr val="bg1"/>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14.6</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val="3511325774"/>
                  </a:ext>
                </a:extLst>
              </a:tr>
              <a:tr h="133792">
                <a:tc>
                  <a:txBody>
                    <a:bodyPr/>
                    <a:lstStyle/>
                    <a:p>
                      <a:pPr algn="l" rtl="0">
                        <a:lnSpc>
                          <a:spcPct val="100000"/>
                        </a:lnSpc>
                        <a:spcAft>
                          <a:spcPts val="0"/>
                        </a:spcAft>
                      </a:pPr>
                      <a:r>
                        <a:rPr lang="en-US" sz="900" kern="1200" cap="all"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Total private expenditure on education per household with children aged 0–18</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1,788</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2,086</a:t>
                      </a:r>
                    </a:p>
                  </a:txBody>
                  <a:tcPr marL="68580" marR="68580" marT="0" marB="0">
                    <a:lnL>
                      <a:noFill/>
                    </a:lnL>
                    <a:lnR>
                      <a:noFill/>
                    </a:lnR>
                    <a:lnT>
                      <a:noFill/>
                    </a:lnT>
                    <a:lnB>
                      <a:noFill/>
                    </a:lnB>
                    <a:solidFill>
                      <a:srgbClr val="F2F2F2"/>
                    </a:solidFill>
                  </a:tcPr>
                </a:tc>
                <a:tc>
                  <a:txBody>
                    <a:bodyPr/>
                    <a:lstStyle/>
                    <a:p>
                      <a:pPr algn="ctr">
                        <a:lnSpc>
                          <a:spcPct val="107000"/>
                        </a:lnSpc>
                        <a:spcAft>
                          <a:spcPts val="1200"/>
                        </a:spcAft>
                      </a:pPr>
                      <a:r>
                        <a:rPr lang="en-US" sz="1100" dirty="0">
                          <a:effectLst/>
                          <a:latin typeface="Segoe UI" panose="020B0502040204020203" pitchFamily="34" charset="0"/>
                          <a:ea typeface="Calibri" panose="020F0502020204030204" pitchFamily="34" charset="0"/>
                          <a:cs typeface="Segoe UI" panose="020B0502040204020203" pitchFamily="34" charset="0"/>
                        </a:rPr>
                        <a:t>980</a:t>
                      </a:r>
                    </a:p>
                  </a:txBody>
                  <a:tcPr marL="68580" marR="68580" marT="0" marB="0">
                    <a:lnL>
                      <a:noFill/>
                    </a:lnL>
                    <a:lnR>
                      <a:noFill/>
                    </a:lnR>
                    <a:lnT>
                      <a:noFill/>
                    </a:lnT>
                    <a:lnB>
                      <a:noFill/>
                    </a:lnB>
                    <a:solidFill>
                      <a:srgbClr val="F2F2F2"/>
                    </a:solidFill>
                  </a:tcPr>
                </a:tc>
                <a:extLst>
                  <a:ext uri="{0D108BD9-81ED-4DB2-BD59-A6C34878D82A}">
                    <a16:rowId xmlns:a16="http://schemas.microsoft.com/office/drawing/2014/main" val="4240635179"/>
                  </a:ext>
                </a:extLst>
              </a:tr>
              <a:tr h="0">
                <a:tc>
                  <a:txBody>
                    <a:bodyPr/>
                    <a:lstStyle/>
                    <a:p>
                      <a:pPr algn="l" rtl="0">
                        <a:lnSpc>
                          <a:spcPct val="100000"/>
                        </a:lnSpc>
                        <a:spcAft>
                          <a:spcPts val="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Standardized Relative Education &amp; Higher Education Index (ranging from 0–1)</a:t>
                      </a:r>
                    </a:p>
                  </a:txBody>
                  <a:tcPr marL="68580" marR="68580" marT="0" marB="0">
                    <a:lnL>
                      <a:noFill/>
                    </a:lnL>
                    <a:lnR w="12700" cap="flat" cmpd="sng" algn="ctr">
                      <a:solidFill>
                        <a:srgbClr val="7F7F7F"/>
                      </a:solidFill>
                      <a:prstDash val="solid"/>
                      <a:round/>
                      <a:headEnd type="none" w="med" len="med"/>
                      <a:tailEnd type="none" w="med" len="med"/>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0.50</a:t>
                      </a:r>
                    </a:p>
                  </a:txBody>
                  <a:tcPr marL="68580" marR="68580" marT="0" marB="0">
                    <a:lnL w="12700" cap="flat" cmpd="sng" algn="ctr">
                      <a:solidFill>
                        <a:srgbClr val="7F7F7F"/>
                      </a:solidFill>
                      <a:prstDash val="solid"/>
                      <a:round/>
                      <a:headEnd type="none" w="med" len="med"/>
                      <a:tailEnd type="none" w="med" len="med"/>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0.89</a:t>
                      </a:r>
                    </a:p>
                  </a:txBody>
                  <a:tcPr marL="68580" marR="68580" marT="0" marB="0">
                    <a:lnL>
                      <a:noFill/>
                    </a:lnL>
                    <a:lnR>
                      <a:noFill/>
                    </a:lnR>
                    <a:lnT>
                      <a:noFill/>
                    </a:lnT>
                    <a:lnB>
                      <a:noFill/>
                    </a:lnB>
                    <a:solidFill>
                      <a:srgbClr val="FFEEB7"/>
                    </a:solidFill>
                  </a:tcPr>
                </a:tc>
                <a:tc>
                  <a:txBody>
                    <a:bodyPr/>
                    <a:lstStyle/>
                    <a:p>
                      <a:pPr algn="ctr">
                        <a:lnSpc>
                          <a:spcPct val="107000"/>
                        </a:lnSpc>
                        <a:spcAft>
                          <a:spcPts val="1200"/>
                        </a:spcAft>
                      </a:pPr>
                      <a:r>
                        <a:rPr lang="en-US" sz="1000" b="1" kern="1200" dirty="0">
                          <a:solidFill>
                            <a:srgbClr val="000000"/>
                          </a:solidFill>
                          <a:effectLst/>
                          <a:latin typeface="Segoe UI" panose="020B0502040204020203" pitchFamily="34" charset="0"/>
                          <a:ea typeface="Calibri" panose="020F0502020204030204" pitchFamily="34" charset="0"/>
                          <a:cs typeface="Segoe UI" panose="020B0502040204020203" pitchFamily="34" charset="0"/>
                        </a:rPr>
                        <a:t>0.02</a:t>
                      </a:r>
                    </a:p>
                  </a:txBody>
                  <a:tcPr marL="68580" marR="68580" marT="0" marB="0">
                    <a:lnL>
                      <a:noFill/>
                    </a:lnL>
                    <a:lnR>
                      <a:noFill/>
                    </a:lnR>
                    <a:lnT>
                      <a:noFill/>
                    </a:lnT>
                    <a:lnB>
                      <a:noFill/>
                    </a:lnB>
                    <a:solidFill>
                      <a:srgbClr val="FFEEB7"/>
                    </a:solidFill>
                  </a:tcPr>
                </a:tc>
                <a:extLst>
                  <a:ext uri="{0D108BD9-81ED-4DB2-BD59-A6C34878D82A}">
                    <a16:rowId xmlns:a16="http://schemas.microsoft.com/office/drawing/2014/main" val="33762177"/>
                  </a:ext>
                </a:extLst>
              </a:tr>
            </a:tbl>
          </a:graphicData>
        </a:graphic>
      </p:graphicFrame>
      <p:pic>
        <p:nvPicPr>
          <p:cNvPr id="17" name="תמונה 10">
            <a:extLst>
              <a:ext uri="{FF2B5EF4-FFF2-40B4-BE49-F238E27FC236}">
                <a16:creationId xmlns:a16="http://schemas.microsoft.com/office/drawing/2014/main" id="{E30230D0-C6DD-9E50-5714-F0C42237DC77}"/>
              </a:ext>
            </a:extLst>
          </p:cNvPr>
          <p:cNvPicPr>
            <a:picLocks noChangeAspect="1"/>
          </p:cNvPicPr>
          <p:nvPr/>
        </p:nvPicPr>
        <p:blipFill rotWithShape="1">
          <a:blip r:embed="rId4"/>
          <a:srcRect t="1163"/>
          <a:stretch/>
        </p:blipFill>
        <p:spPr>
          <a:xfrm>
            <a:off x="6831258" y="3529115"/>
            <a:ext cx="4572238" cy="2364772"/>
          </a:xfrm>
          <a:prstGeom prst="rect">
            <a:avLst/>
          </a:prstGeom>
        </p:spPr>
      </p:pic>
      <p:sp>
        <p:nvSpPr>
          <p:cNvPr id="18" name="Rectangle 8">
            <a:extLst>
              <a:ext uri="{FF2B5EF4-FFF2-40B4-BE49-F238E27FC236}">
                <a16:creationId xmlns:a16="http://schemas.microsoft.com/office/drawing/2014/main" id="{D0354C7B-69C7-1098-06D9-056F36E50847}"/>
              </a:ext>
            </a:extLst>
          </p:cNvPr>
          <p:cNvSpPr/>
          <p:nvPr/>
        </p:nvSpPr>
        <p:spPr>
          <a:xfrm>
            <a:off x="6805632" y="3211537"/>
            <a:ext cx="4974047"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Education and Higher Education Indexes</a:t>
            </a:r>
            <a:r>
              <a:rPr lang="en-US" sz="1200" dirty="0">
                <a:latin typeface="Segoe UI" panose="020B0502040204020203" pitchFamily="34" charset="0"/>
                <a:cs typeface="Segoe UI" panose="020B0502040204020203" pitchFamily="34" charset="0"/>
              </a:rPr>
              <a:t>, 2012-2017</a:t>
            </a:r>
            <a:endParaRPr lang="he-IL" sz="1200" dirty="0">
              <a:latin typeface="Segoe UI" panose="020B0502040204020203" pitchFamily="34" charset="0"/>
              <a:cs typeface="Segoe UI" panose="020B0502040204020203" pitchFamily="34" charset="0"/>
            </a:endParaRPr>
          </a:p>
        </p:txBody>
      </p:sp>
      <p:sp>
        <p:nvSpPr>
          <p:cNvPr id="19" name="TextBox 18">
            <a:extLst>
              <a:ext uri="{FF2B5EF4-FFF2-40B4-BE49-F238E27FC236}">
                <a16:creationId xmlns:a16="http://schemas.microsoft.com/office/drawing/2014/main" id="{95DD4920-5642-EBEB-C35F-1D3333425C79}"/>
              </a:ext>
            </a:extLst>
          </p:cNvPr>
          <p:cNvSpPr txBox="1"/>
          <p:nvPr/>
        </p:nvSpPr>
        <p:spPr>
          <a:xfrm>
            <a:off x="7136604" y="565082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20" name="TextBox 19">
            <a:extLst>
              <a:ext uri="{FF2B5EF4-FFF2-40B4-BE49-F238E27FC236}">
                <a16:creationId xmlns:a16="http://schemas.microsoft.com/office/drawing/2014/main" id="{4DF48D70-7A48-E130-8B78-2613B8801BED}"/>
              </a:ext>
            </a:extLst>
          </p:cNvPr>
          <p:cNvSpPr txBox="1"/>
          <p:nvPr/>
        </p:nvSpPr>
        <p:spPr>
          <a:xfrm>
            <a:off x="7935499" y="564887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a:t>
            </a:r>
            <a:r>
              <a:rPr lang="en-US" sz="900" b="1" dirty="0"/>
              <a:t> Jews</a:t>
            </a:r>
            <a:endParaRPr lang="he-IL" sz="900" b="1" dirty="0"/>
          </a:p>
        </p:txBody>
      </p:sp>
      <p:sp>
        <p:nvSpPr>
          <p:cNvPr id="21" name="TextBox 20">
            <a:extLst>
              <a:ext uri="{FF2B5EF4-FFF2-40B4-BE49-F238E27FC236}">
                <a16:creationId xmlns:a16="http://schemas.microsoft.com/office/drawing/2014/main" id="{27CCA43D-151C-D823-76BE-9F01EA164928}"/>
              </a:ext>
            </a:extLst>
          </p:cNvPr>
          <p:cNvSpPr txBox="1"/>
          <p:nvPr/>
        </p:nvSpPr>
        <p:spPr>
          <a:xfrm>
            <a:off x="9163474" y="5711973"/>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2455422274"/>
      </p:ext>
    </p:extLst>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10">
            <a:extLst>
              <a:ext uri="{FF2B5EF4-FFF2-40B4-BE49-F238E27FC236}">
                <a16:creationId xmlns:a16="http://schemas.microsoft.com/office/drawing/2014/main" id="{164A750C-4A4E-5609-4954-9AA320E56A96}"/>
              </a:ext>
            </a:extLst>
          </p:cNvPr>
          <p:cNvPicPr>
            <a:picLocks noChangeAspect="1"/>
          </p:cNvPicPr>
          <p:nvPr/>
        </p:nvPicPr>
        <p:blipFill>
          <a:blip r:embed="rId3"/>
          <a:stretch>
            <a:fillRect/>
          </a:stretch>
        </p:blipFill>
        <p:spPr>
          <a:xfrm>
            <a:off x="-1727492" y="-1"/>
            <a:ext cx="9776909" cy="6447623"/>
          </a:xfrm>
          <a:prstGeom prst="rect">
            <a:avLst/>
          </a:prstGeom>
        </p:spPr>
      </p:pic>
      <p:sp>
        <p:nvSpPr>
          <p:cNvPr id="6" name="מלבן מעוגל 1">
            <a:extLst>
              <a:ext uri="{FF2B5EF4-FFF2-40B4-BE49-F238E27FC236}">
                <a16:creationId xmlns:a16="http://schemas.microsoft.com/office/drawing/2014/main" id="{31D65A84-D653-B557-1E5D-2DEC06D58248}"/>
              </a:ext>
            </a:extLst>
          </p:cNvPr>
          <p:cNvSpPr/>
          <p:nvPr/>
        </p:nvSpPr>
        <p:spPr>
          <a:xfrm rot="4329447">
            <a:off x="7426685" y="152932"/>
            <a:ext cx="5764962" cy="5764962"/>
          </a:xfrm>
          <a:prstGeom prst="roundRect">
            <a:avLst/>
          </a:prstGeom>
          <a:solidFill>
            <a:srgbClr val="25586F">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מלבן 7">
            <a:extLst>
              <a:ext uri="{FF2B5EF4-FFF2-40B4-BE49-F238E27FC236}">
                <a16:creationId xmlns:a16="http://schemas.microsoft.com/office/drawing/2014/main" id="{CBC9D7B4-ED85-8813-F4FE-4C44D588E601}"/>
              </a:ext>
            </a:extLst>
          </p:cNvPr>
          <p:cNvSpPr/>
          <p:nvPr/>
        </p:nvSpPr>
        <p:spPr>
          <a:xfrm>
            <a:off x="7461596" y="2598003"/>
            <a:ext cx="5374645" cy="830997"/>
          </a:xfrm>
          <a:prstGeom prst="rect">
            <a:avLst/>
          </a:prstGeom>
        </p:spPr>
        <p:txBody>
          <a:bodyPr wrap="square" lIns="91440" tIns="45720" rIns="91440" bIns="45720" anchor="t">
            <a:spAutoFit/>
          </a:bodyPr>
          <a:lstStyle/>
          <a:p>
            <a:pPr algn="ctr">
              <a:spcBef>
                <a:spcPts val="1000"/>
              </a:spcBef>
            </a:pPr>
            <a:r>
              <a:rPr lang="en-US" sz="4800" b="1" dirty="0">
                <a:solidFill>
                  <a:schemeClr val="bg1"/>
                </a:solidFill>
                <a:latin typeface="Segoe UI"/>
                <a:ea typeface="Tahoma"/>
                <a:cs typeface="Segoe UI"/>
              </a:rPr>
              <a:t>Thank You!</a:t>
            </a:r>
            <a:endParaRPr lang="he-IL" sz="2000" dirty="0">
              <a:solidFill>
                <a:schemeClr val="bg1"/>
              </a:solidFill>
              <a:latin typeface="Segoe UI" panose="020B0502040204020203" pitchFamily="34" charset="0"/>
              <a:ea typeface="Tahoma" panose="020B0604030504040204" pitchFamily="34" charset="0"/>
              <a:cs typeface="Segoe UI" panose="020B0502040204020203" pitchFamily="34" charset="0"/>
            </a:endParaRPr>
          </a:p>
        </p:txBody>
      </p:sp>
      <p:sp>
        <p:nvSpPr>
          <p:cNvPr id="8" name="מלבן מעוגל 8">
            <a:extLst>
              <a:ext uri="{FF2B5EF4-FFF2-40B4-BE49-F238E27FC236}">
                <a16:creationId xmlns:a16="http://schemas.microsoft.com/office/drawing/2014/main" id="{A06509D6-827D-BAA2-D063-7918315C99FF}"/>
              </a:ext>
            </a:extLst>
          </p:cNvPr>
          <p:cNvSpPr/>
          <p:nvPr/>
        </p:nvSpPr>
        <p:spPr>
          <a:xfrm rot="4329447">
            <a:off x="7529328" y="29393"/>
            <a:ext cx="5764962" cy="5764962"/>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841134322"/>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0391352-DB28-2CE3-EF4A-5A482F8F0755}"/>
              </a:ext>
            </a:extLst>
          </p:cNvPr>
          <p:cNvSpPr txBox="1"/>
          <p:nvPr/>
        </p:nvSpPr>
        <p:spPr>
          <a:xfrm>
            <a:off x="2798" y="-26143"/>
            <a:ext cx="12192000" cy="400110"/>
          </a:xfrm>
          <a:prstGeom prst="rect">
            <a:avLst/>
          </a:prstGeom>
          <a:solidFill>
            <a:srgbClr val="36636F"/>
          </a:solidFill>
        </p:spPr>
        <p:txBody>
          <a:bodyPr wrap="square" rtlCol="0">
            <a:spAutoFit/>
          </a:bodyPr>
          <a:lstStyle/>
          <a:p>
            <a:pPr algn="l" rtl="0"/>
            <a:r>
              <a:rPr lang="en-US" sz="2000" dirty="0">
                <a:solidFill>
                  <a:schemeClr val="bg1"/>
                </a:solidFill>
                <a:latin typeface="Tahoma" pitchFamily="34" charset="0"/>
                <a:ea typeface="Tahoma" pitchFamily="34" charset="0"/>
                <a:cs typeface="Tahoma" pitchFamily="34" charset="0"/>
              </a:rPr>
              <a:t>The Quality-of-Life Index of the Ultra-Orthodox Population in Israel – </a:t>
            </a:r>
            <a:r>
              <a:rPr lang="en-US" sz="2000" b="1" dirty="0">
                <a:solidFill>
                  <a:schemeClr val="bg1"/>
                </a:solidFill>
                <a:latin typeface="Tahoma" pitchFamily="34" charset="0"/>
                <a:ea typeface="Tahoma" pitchFamily="34" charset="0"/>
                <a:cs typeface="Tahoma" pitchFamily="34" charset="0"/>
              </a:rPr>
              <a:t>Income &amp; Economic Status*</a:t>
            </a:r>
            <a:endParaRPr lang="he-IL" sz="2000" b="1" dirty="0">
              <a:solidFill>
                <a:schemeClr val="bg1"/>
              </a:solidFill>
              <a:latin typeface="Tahoma" pitchFamily="34" charset="0"/>
              <a:ea typeface="Tahoma" pitchFamily="34" charset="0"/>
              <a:cs typeface="Tahoma" pitchFamily="34" charset="0"/>
            </a:endParaRPr>
          </a:p>
        </p:txBody>
      </p:sp>
      <p:sp>
        <p:nvSpPr>
          <p:cNvPr id="6" name="Rectangle 5">
            <a:extLst>
              <a:ext uri="{FF2B5EF4-FFF2-40B4-BE49-F238E27FC236}">
                <a16:creationId xmlns:a16="http://schemas.microsoft.com/office/drawing/2014/main" id="{448CDBCD-1538-F758-DB38-226FFB43F441}"/>
              </a:ext>
            </a:extLst>
          </p:cNvPr>
          <p:cNvSpPr/>
          <p:nvPr/>
        </p:nvSpPr>
        <p:spPr>
          <a:xfrm>
            <a:off x="6272101" y="775013"/>
            <a:ext cx="5485654" cy="2960682"/>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adjusted net income per capita among Haredi Israelis is significantly lower than for non-Haredi Jewish Israelis (NHJI): (NIS 3,812 vs. 7,266). Haredi Israelis have one of the highest poverty rates among Israeli population groups: approx. 50% live in households in poverty. However, the subjective poverty rate among Haredi Israelis is only 8%, like that of NHJIs. A lower proportion of Haredi Israelis reported that they are able to save part of their regular household budget than the proportion of NHJIs (32% vs. 40%).</a:t>
            </a:r>
            <a:endParaRPr lang="he-IL" sz="1400" dirty="0">
              <a:solidFill>
                <a:prstClr val="black"/>
              </a:solidFill>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B2FC802E-0145-689A-37C5-E25915CA12B4}"/>
              </a:ext>
            </a:extLst>
          </p:cNvPr>
          <p:cNvSpPr/>
          <p:nvPr/>
        </p:nvSpPr>
        <p:spPr>
          <a:xfrm>
            <a:off x="7186646" y="3640541"/>
            <a:ext cx="4760562"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Income &amp; Economic Status Index,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81473D4B-DF0B-F2BD-5B11-912B6365A301}"/>
              </a:ext>
            </a:extLst>
          </p:cNvPr>
          <p:cNvSpPr/>
          <p:nvPr/>
        </p:nvSpPr>
        <p:spPr>
          <a:xfrm>
            <a:off x="302980" y="60756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Income &amp; Economic Status, </a:t>
            </a:r>
            <a:r>
              <a:rPr lang="en-US" sz="1200" dirty="0">
                <a:latin typeface="Segoe UI" panose="020B0502040204020203" pitchFamily="34" charset="0"/>
                <a:cs typeface="Segoe UI" panose="020B0502040204020203" pitchFamily="34" charset="0"/>
              </a:rPr>
              <a:t>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F61F6C26-B4AD-B4CD-392D-9F25BBAB2B06}"/>
              </a:ext>
            </a:extLst>
          </p:cNvPr>
          <p:cNvSpPr/>
          <p:nvPr/>
        </p:nvSpPr>
        <p:spPr>
          <a:xfrm>
            <a:off x="1104662" y="4172680"/>
            <a:ext cx="4572238" cy="1021690"/>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income &amp; economic status has increased among all Israelis, including among Haredi Israelis.</a:t>
            </a:r>
            <a:endParaRPr lang="he-IL" sz="1400" dirty="0">
              <a:solidFill>
                <a:prstClr val="black"/>
              </a:solidFill>
              <a:latin typeface="Segoe UI" panose="020B0502040204020203" pitchFamily="34" charset="0"/>
              <a:cs typeface="Segoe UI" panose="020B0502040204020203" pitchFamily="34" charset="0"/>
            </a:endParaRPr>
          </a:p>
        </p:txBody>
      </p:sp>
      <p:pic>
        <p:nvPicPr>
          <p:cNvPr id="11" name="תמונה 5" descr="תמונה שמכילה שולחן&#10;&#10;התיאור נוצר באופן אוטומטי">
            <a:extLst>
              <a:ext uri="{FF2B5EF4-FFF2-40B4-BE49-F238E27FC236}">
                <a16:creationId xmlns:a16="http://schemas.microsoft.com/office/drawing/2014/main" id="{1DEFC817-E8AB-9322-2942-9DE1DF96A5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980" y="1000742"/>
            <a:ext cx="5779668" cy="2583958"/>
          </a:xfrm>
          <a:prstGeom prst="rect">
            <a:avLst/>
          </a:prstGeom>
        </p:spPr>
      </p:pic>
      <p:pic>
        <p:nvPicPr>
          <p:cNvPr id="12" name="תמונה 7">
            <a:extLst>
              <a:ext uri="{FF2B5EF4-FFF2-40B4-BE49-F238E27FC236}">
                <a16:creationId xmlns:a16="http://schemas.microsoft.com/office/drawing/2014/main" id="{3EB693F5-980C-05E0-8248-084C89566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7836" y="3979761"/>
            <a:ext cx="4368513" cy="2172844"/>
          </a:xfrm>
          <a:prstGeom prst="rect">
            <a:avLst/>
          </a:prstGeom>
        </p:spPr>
      </p:pic>
      <p:sp>
        <p:nvSpPr>
          <p:cNvPr id="13" name="Rectangle 12">
            <a:extLst>
              <a:ext uri="{FF2B5EF4-FFF2-40B4-BE49-F238E27FC236}">
                <a16:creationId xmlns:a16="http://schemas.microsoft.com/office/drawing/2014/main" id="{05D7D694-1073-FEA8-7FA7-4C78B737680F}"/>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7" name="TextBox 16">
            <a:extLst>
              <a:ext uri="{FF2B5EF4-FFF2-40B4-BE49-F238E27FC236}">
                <a16:creationId xmlns:a16="http://schemas.microsoft.com/office/drawing/2014/main" id="{C99752B8-CA1C-28F4-5A64-92E8AAD63A6D}"/>
              </a:ext>
            </a:extLst>
          </p:cNvPr>
          <p:cNvSpPr txBox="1"/>
          <p:nvPr/>
        </p:nvSpPr>
        <p:spPr>
          <a:xfrm>
            <a:off x="7777868" y="5882308"/>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8" name="TextBox 17">
            <a:extLst>
              <a:ext uri="{FF2B5EF4-FFF2-40B4-BE49-F238E27FC236}">
                <a16:creationId xmlns:a16="http://schemas.microsoft.com/office/drawing/2014/main" id="{998D1476-0138-BCDF-7A3D-B0621986E895}"/>
              </a:ext>
            </a:extLst>
          </p:cNvPr>
          <p:cNvSpPr txBox="1"/>
          <p:nvPr/>
        </p:nvSpPr>
        <p:spPr>
          <a:xfrm>
            <a:off x="8564113" y="5898321"/>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19" name="TextBox 18">
            <a:extLst>
              <a:ext uri="{FF2B5EF4-FFF2-40B4-BE49-F238E27FC236}">
                <a16:creationId xmlns:a16="http://schemas.microsoft.com/office/drawing/2014/main" id="{A1111C58-F261-DFE9-3233-1C6D0C3341B3}"/>
              </a:ext>
            </a:extLst>
          </p:cNvPr>
          <p:cNvSpPr txBox="1"/>
          <p:nvPr/>
        </p:nvSpPr>
        <p:spPr>
          <a:xfrm>
            <a:off x="9602092" y="5882308"/>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2321624747"/>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8BE0FC-6E91-7DDA-66EF-51EB58F92C5B}"/>
              </a:ext>
            </a:extLst>
          </p:cNvPr>
          <p:cNvSpPr txBox="1"/>
          <p:nvPr/>
        </p:nvSpPr>
        <p:spPr>
          <a:xfrm>
            <a:off x="2798" y="-26143"/>
            <a:ext cx="12192000" cy="461665"/>
          </a:xfrm>
          <a:prstGeom prst="rect">
            <a:avLst/>
          </a:prstGeom>
          <a:solidFill>
            <a:srgbClr val="36636F"/>
          </a:solidFill>
        </p:spPr>
        <p:txBody>
          <a:bodyPr wrap="square" rtlCol="0">
            <a:spAutoFit/>
          </a:bodyPr>
          <a:lstStyle/>
          <a:p>
            <a:r>
              <a:rPr lang="he-IL" sz="2400" dirty="0">
                <a:solidFill>
                  <a:schemeClr val="bg1"/>
                </a:solidFill>
                <a:latin typeface="Tahoma" pitchFamily="34" charset="0"/>
                <a:ea typeface="Tahoma" pitchFamily="34" charset="0"/>
                <a:cs typeface="Tahoma" pitchFamily="34" charset="0"/>
              </a:rPr>
              <a:t>מדד איכות החיים בחברה החרדית בישראל – </a:t>
            </a:r>
            <a:r>
              <a:rPr lang="he-IL" sz="2400" b="1" dirty="0">
                <a:solidFill>
                  <a:schemeClr val="bg1"/>
                </a:solidFill>
                <a:latin typeface="Tahoma" pitchFamily="34" charset="0"/>
                <a:ea typeface="Tahoma" pitchFamily="34" charset="0"/>
                <a:cs typeface="Tahoma" pitchFamily="34" charset="0"/>
              </a:rPr>
              <a:t>תעסוקה*</a:t>
            </a:r>
          </a:p>
        </p:txBody>
      </p:sp>
      <p:sp>
        <p:nvSpPr>
          <p:cNvPr id="6" name="Rectangle 5">
            <a:extLst>
              <a:ext uri="{FF2B5EF4-FFF2-40B4-BE49-F238E27FC236}">
                <a16:creationId xmlns:a16="http://schemas.microsoft.com/office/drawing/2014/main" id="{19DD7A50-7A21-4478-5042-DA1E980CF75F}"/>
              </a:ext>
            </a:extLst>
          </p:cNvPr>
          <p:cNvSpPr/>
          <p:nvPr/>
        </p:nvSpPr>
        <p:spPr>
          <a:xfrm>
            <a:off x="6114855" y="1024825"/>
            <a:ext cx="5450506" cy="1668021"/>
          </a:xfrm>
          <a:prstGeom prst="rect">
            <a:avLst/>
          </a:prstGeom>
        </p:spPr>
        <p:txBody>
          <a:bodyPr wrap="square">
            <a:spAutoFit/>
          </a:bodyPr>
          <a:lstStyle/>
          <a:p>
            <a:pPr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employment rate among Haredi Israelis is 63% (as of 2018), much lower than the rate among NHJIs (85%). The hourly earnings for salaried workers among Haredi Israelis is 19% lower than for NHJIs. The rate of Haredi Israelis employed part-time is significantly higher than that of NHJIs (32% vs. 13%).</a:t>
            </a:r>
            <a:endParaRPr lang="he-IL" sz="1400" dirty="0">
              <a:solidFill>
                <a:prstClr val="black"/>
              </a:solidFill>
              <a:latin typeface="Segoe UI" panose="020B0502040204020203" pitchFamily="34" charset="0"/>
              <a:cs typeface="Segoe UI" panose="020B0502040204020203" pitchFamily="34" charset="0"/>
            </a:endParaRPr>
          </a:p>
        </p:txBody>
      </p:sp>
      <p:sp>
        <p:nvSpPr>
          <p:cNvPr id="7" name="Rectangle 8">
            <a:extLst>
              <a:ext uri="{FF2B5EF4-FFF2-40B4-BE49-F238E27FC236}">
                <a16:creationId xmlns:a16="http://schemas.microsoft.com/office/drawing/2014/main" id="{7F075589-CB39-0776-118D-8989D786450A}"/>
              </a:ext>
            </a:extLst>
          </p:cNvPr>
          <p:cNvSpPr/>
          <p:nvPr/>
        </p:nvSpPr>
        <p:spPr>
          <a:xfrm>
            <a:off x="6771795" y="3317683"/>
            <a:ext cx="4136625" cy="334900"/>
          </a:xfrm>
          <a:prstGeom prst="rect">
            <a:avLst/>
          </a:prstGeom>
        </p:spPr>
        <p:txBody>
          <a:bodyPr wrap="square">
            <a:spAutoFit/>
          </a:bodyPr>
          <a:lstStyle/>
          <a:p>
            <a:pPr algn="l" rtl="0" eaLnBrk="0" fontAlgn="base" hangingPunct="0">
              <a:lnSpc>
                <a:spcPct val="150000"/>
              </a:lnSpc>
              <a:spcBef>
                <a:spcPct val="0"/>
              </a:spcBef>
              <a:spcAft>
                <a:spcPct val="0"/>
              </a:spcAft>
            </a:pPr>
            <a:r>
              <a:rPr lang="en-US" sz="1200" b="1" dirty="0">
                <a:latin typeface="Segoe UI" panose="020B0502040204020203" pitchFamily="34" charset="0"/>
                <a:cs typeface="Segoe UI" panose="020B0502040204020203" pitchFamily="34" charset="0"/>
              </a:rPr>
              <a:t>Change in Employment Index, </a:t>
            </a:r>
            <a:r>
              <a:rPr lang="en-US" sz="1200" dirty="0">
                <a:latin typeface="Segoe UI" panose="020B0502040204020203" pitchFamily="34" charset="0"/>
                <a:cs typeface="Segoe UI" panose="020B0502040204020203" pitchFamily="34" charset="0"/>
              </a:rPr>
              <a:t>2012-2017</a:t>
            </a:r>
            <a:endParaRPr lang="he-IL" sz="1200" dirty="0">
              <a:latin typeface="Segoe UI" panose="020B0502040204020203" pitchFamily="34" charset="0"/>
              <a:cs typeface="Segoe UI" panose="020B0502040204020203" pitchFamily="34" charset="0"/>
            </a:endParaRPr>
          </a:p>
        </p:txBody>
      </p:sp>
      <p:sp>
        <p:nvSpPr>
          <p:cNvPr id="8" name="Rectangle 8">
            <a:extLst>
              <a:ext uri="{FF2B5EF4-FFF2-40B4-BE49-F238E27FC236}">
                <a16:creationId xmlns:a16="http://schemas.microsoft.com/office/drawing/2014/main" id="{FF96F234-3317-D15F-C6F6-5E4F0D0402E3}"/>
              </a:ext>
            </a:extLst>
          </p:cNvPr>
          <p:cNvSpPr/>
          <p:nvPr/>
        </p:nvSpPr>
        <p:spPr>
          <a:xfrm>
            <a:off x="500947" y="631365"/>
            <a:ext cx="4136625"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Segoe UI" panose="020B0502040204020203" pitchFamily="34" charset="0"/>
                <a:cs typeface="Segoe UI" panose="020B0502040204020203" pitchFamily="34" charset="0"/>
              </a:rPr>
              <a:t>Employment Indices, </a:t>
            </a:r>
            <a:r>
              <a:rPr lang="en-US" sz="1200" dirty="0">
                <a:latin typeface="Segoe UI" panose="020B0502040204020203" pitchFamily="34" charset="0"/>
                <a:cs typeface="Segoe UI" panose="020B0502040204020203" pitchFamily="34" charset="0"/>
              </a:rPr>
              <a:t>2017</a:t>
            </a:r>
            <a:endParaRPr lang="he-IL" sz="1200" dirty="0">
              <a:latin typeface="Segoe UI" panose="020B0502040204020203" pitchFamily="34" charset="0"/>
              <a:cs typeface="Segoe UI" panose="020B0502040204020203" pitchFamily="34" charset="0"/>
            </a:endParaRPr>
          </a:p>
        </p:txBody>
      </p:sp>
      <p:sp>
        <p:nvSpPr>
          <p:cNvPr id="9" name="Rectangle 8">
            <a:extLst>
              <a:ext uri="{FF2B5EF4-FFF2-40B4-BE49-F238E27FC236}">
                <a16:creationId xmlns:a16="http://schemas.microsoft.com/office/drawing/2014/main" id="{21D303BB-7A66-AC68-984B-B9CA7B748683}"/>
              </a:ext>
            </a:extLst>
          </p:cNvPr>
          <p:cNvSpPr/>
          <p:nvPr/>
        </p:nvSpPr>
        <p:spPr>
          <a:xfrm>
            <a:off x="1542617" y="4559179"/>
            <a:ext cx="4572238" cy="698525"/>
          </a:xfrm>
          <a:prstGeom prst="rect">
            <a:avLst/>
          </a:prstGeom>
        </p:spPr>
        <p:txBody>
          <a:bodyPr wrap="square">
            <a:spAutoFit/>
          </a:bodyPr>
          <a:lstStyle/>
          <a:p>
            <a:pPr lvl="0" algn="l" rtl="0" eaLnBrk="0" fontAlgn="base" hangingPunct="0">
              <a:lnSpc>
                <a:spcPct val="150000"/>
              </a:lnSpc>
              <a:spcBef>
                <a:spcPct val="0"/>
              </a:spcBef>
              <a:spcAft>
                <a:spcPct val="0"/>
              </a:spcAft>
            </a:pPr>
            <a:r>
              <a:rPr lang="en-US" sz="1400" dirty="0">
                <a:solidFill>
                  <a:prstClr val="black"/>
                </a:solidFill>
                <a:latin typeface="Segoe UI" panose="020B0502040204020203" pitchFamily="34" charset="0"/>
                <a:cs typeface="Segoe UI" panose="020B0502040204020203" pitchFamily="34" charset="0"/>
              </a:rPr>
              <a:t>The index of change in employment has increased gradually among Haredi Israelis.</a:t>
            </a:r>
            <a:endParaRPr lang="he-IL" sz="1400" dirty="0">
              <a:solidFill>
                <a:prstClr val="black"/>
              </a:solidFill>
              <a:latin typeface="Segoe UI" panose="020B0502040204020203" pitchFamily="34" charset="0"/>
              <a:cs typeface="Segoe UI" panose="020B0502040204020203" pitchFamily="34" charset="0"/>
            </a:endParaRPr>
          </a:p>
        </p:txBody>
      </p:sp>
      <p:pic>
        <p:nvPicPr>
          <p:cNvPr id="11" name="תמונה 3" descr="תמונה שמכילה שולחן&#10;&#10;התיאור נוצר באופן אוטומטי">
            <a:extLst>
              <a:ext uri="{FF2B5EF4-FFF2-40B4-BE49-F238E27FC236}">
                <a16:creationId xmlns:a16="http://schemas.microsoft.com/office/drawing/2014/main" id="{5B614E8D-6887-CC20-BBDD-87005AC931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042" y="1021612"/>
            <a:ext cx="4980965" cy="2240510"/>
          </a:xfrm>
          <a:prstGeom prst="rect">
            <a:avLst/>
          </a:prstGeom>
        </p:spPr>
      </p:pic>
      <p:pic>
        <p:nvPicPr>
          <p:cNvPr id="12" name="תמונה 6">
            <a:extLst>
              <a:ext uri="{FF2B5EF4-FFF2-40B4-BE49-F238E27FC236}">
                <a16:creationId xmlns:a16="http://schemas.microsoft.com/office/drawing/2014/main" id="{6C37DEB3-23DE-8174-B3C0-42304813BE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78179" y="3783312"/>
            <a:ext cx="4471733" cy="2203591"/>
          </a:xfrm>
          <a:prstGeom prst="rect">
            <a:avLst/>
          </a:prstGeom>
        </p:spPr>
      </p:pic>
      <p:sp>
        <p:nvSpPr>
          <p:cNvPr id="13" name="Rectangle 12">
            <a:extLst>
              <a:ext uri="{FF2B5EF4-FFF2-40B4-BE49-F238E27FC236}">
                <a16:creationId xmlns:a16="http://schemas.microsoft.com/office/drawing/2014/main" id="{86DE1E37-FECE-FD8D-2FB1-AACBC776E778}"/>
              </a:ext>
            </a:extLst>
          </p:cNvPr>
          <p:cNvSpPr>
            <a:spLocks noChangeArrowheads="1"/>
          </p:cNvSpPr>
          <p:nvPr/>
        </p:nvSpPr>
        <p:spPr bwMode="auto">
          <a:xfrm>
            <a:off x="-54924" y="6198325"/>
            <a:ext cx="792937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1809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1809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1809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1809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1809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1809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1809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1809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180975" algn="l"/>
              </a:tabLst>
              <a:defRPr>
                <a:solidFill>
                  <a:schemeClr val="tx1"/>
                </a:solidFill>
                <a:latin typeface="Arial" panose="020B0604020202020204" pitchFamily="34" charset="0"/>
              </a:defRPr>
            </a:lvl9pPr>
          </a:lstStyle>
          <a:p>
            <a:r>
              <a:rPr lang="en-US" altLang="he-IL" sz="1000" dirty="0">
                <a:latin typeface="Segoe UI" panose="020B0502040204020203" pitchFamily="34" charset="0"/>
                <a:ea typeface="Calibri" panose="020F0502020204030204" pitchFamily="34" charset="0"/>
                <a:cs typeface="Segoe UI" panose="020B0502040204020203" pitchFamily="34" charset="0"/>
              </a:rPr>
              <a:t>*Source: The Quality of Life of Populations in Israel – The 2019 Quality of Life Index, October 2019. The Haredi Institute for Public Affairs </a:t>
            </a:r>
            <a:endParaRPr lang="he-IL" altLang="he-IL" sz="1000" dirty="0">
              <a:latin typeface="Segoe UI" panose="020B0502040204020203" pitchFamily="34" charset="0"/>
              <a:cs typeface="Segoe UI" panose="020B0502040204020203" pitchFamily="34" charset="0"/>
            </a:endParaRPr>
          </a:p>
          <a:p>
            <a:endParaRPr lang="he-IL" altLang="he-IL" sz="1000" dirty="0">
              <a:latin typeface="Segoe UI" panose="020B0502040204020203" pitchFamily="34" charset="0"/>
              <a:ea typeface="Calibri" panose="020F0502020204030204" pitchFamily="34" charset="0"/>
              <a:cs typeface="Segoe UI" panose="020B0502040204020203" pitchFamily="34" charset="0"/>
            </a:endParaRPr>
          </a:p>
        </p:txBody>
      </p:sp>
      <p:sp>
        <p:nvSpPr>
          <p:cNvPr id="14" name="TextBox 13">
            <a:extLst>
              <a:ext uri="{FF2B5EF4-FFF2-40B4-BE49-F238E27FC236}">
                <a16:creationId xmlns:a16="http://schemas.microsoft.com/office/drawing/2014/main" id="{DA5AFD74-E2B2-2243-AEE2-A04BDE1D38C0}"/>
              </a:ext>
            </a:extLst>
          </p:cNvPr>
          <p:cNvSpPr txBox="1"/>
          <p:nvPr/>
        </p:nvSpPr>
        <p:spPr>
          <a:xfrm>
            <a:off x="7559514" y="5742269"/>
            <a:ext cx="655548" cy="369332"/>
          </a:xfrm>
          <a:prstGeom prst="rect">
            <a:avLst/>
          </a:prstGeom>
          <a:solidFill>
            <a:schemeClr val="bg1"/>
          </a:solidFill>
        </p:spPr>
        <p:txBody>
          <a:bodyPr wrap="square" rtlCol="1">
            <a:spAutoFit/>
          </a:bodyPr>
          <a:lstStyle/>
          <a:p>
            <a:pPr algn="l" rtl="0"/>
            <a:r>
              <a:rPr lang="en-US" sz="900" b="1" strike="sngStrike" dirty="0">
                <a:highlight>
                  <a:srgbClr val="FFFF00"/>
                </a:highlight>
              </a:rPr>
              <a:t>Orthodox</a:t>
            </a:r>
            <a:r>
              <a:rPr lang="en-US" sz="900" b="1" dirty="0"/>
              <a:t> Jews</a:t>
            </a:r>
            <a:endParaRPr lang="he-IL" sz="900" b="1" dirty="0"/>
          </a:p>
        </p:txBody>
      </p:sp>
      <p:sp>
        <p:nvSpPr>
          <p:cNvPr id="15" name="TextBox 14">
            <a:extLst>
              <a:ext uri="{FF2B5EF4-FFF2-40B4-BE49-F238E27FC236}">
                <a16:creationId xmlns:a16="http://schemas.microsoft.com/office/drawing/2014/main" id="{22DC5E15-F3B2-56E8-1103-3F396CECA6A5}"/>
              </a:ext>
            </a:extLst>
          </p:cNvPr>
          <p:cNvSpPr txBox="1"/>
          <p:nvPr/>
        </p:nvSpPr>
        <p:spPr>
          <a:xfrm>
            <a:off x="8369839" y="5740317"/>
            <a:ext cx="907282" cy="369332"/>
          </a:xfrm>
          <a:prstGeom prst="rect">
            <a:avLst/>
          </a:prstGeom>
          <a:solidFill>
            <a:schemeClr val="bg1"/>
          </a:solidFill>
        </p:spPr>
        <p:txBody>
          <a:bodyPr wrap="square" rtlCol="1">
            <a:spAutoFit/>
          </a:bodyPr>
          <a:lstStyle/>
          <a:p>
            <a:pPr algn="l" rtl="0"/>
            <a:r>
              <a:rPr lang="en-US" sz="900" b="1" strike="sngStrike" dirty="0">
                <a:highlight>
                  <a:srgbClr val="FFFF00"/>
                </a:highlight>
              </a:rPr>
              <a:t>Non-Orthodox </a:t>
            </a:r>
            <a:r>
              <a:rPr lang="en-US" sz="900" b="1" dirty="0"/>
              <a:t>Jews</a:t>
            </a:r>
            <a:endParaRPr lang="he-IL" sz="900" b="1" dirty="0"/>
          </a:p>
        </p:txBody>
      </p:sp>
      <p:sp>
        <p:nvSpPr>
          <p:cNvPr id="16" name="TextBox 15">
            <a:extLst>
              <a:ext uri="{FF2B5EF4-FFF2-40B4-BE49-F238E27FC236}">
                <a16:creationId xmlns:a16="http://schemas.microsoft.com/office/drawing/2014/main" id="{E179AE0D-3BB8-4D62-FC7D-847EE2CCED01}"/>
              </a:ext>
            </a:extLst>
          </p:cNvPr>
          <p:cNvSpPr txBox="1"/>
          <p:nvPr/>
        </p:nvSpPr>
        <p:spPr>
          <a:xfrm>
            <a:off x="9552094" y="5780553"/>
            <a:ext cx="974960" cy="230832"/>
          </a:xfrm>
          <a:prstGeom prst="rect">
            <a:avLst/>
          </a:prstGeom>
          <a:solidFill>
            <a:schemeClr val="bg1"/>
          </a:solidFill>
        </p:spPr>
        <p:txBody>
          <a:bodyPr wrap="square" rtlCol="1">
            <a:spAutoFit/>
          </a:bodyPr>
          <a:lstStyle/>
          <a:p>
            <a:pPr algn="l" rtl="0"/>
            <a:r>
              <a:rPr lang="en-US" sz="900" b="1" dirty="0"/>
              <a:t>Arabs</a:t>
            </a:r>
            <a:endParaRPr lang="he-IL" sz="900" b="1" dirty="0"/>
          </a:p>
        </p:txBody>
      </p:sp>
    </p:spTree>
    <p:extLst>
      <p:ext uri="{BB962C8B-B14F-4D97-AF65-F5344CB8AC3E}">
        <p14:creationId xmlns:p14="http://schemas.microsoft.com/office/powerpoint/2010/main" val="3182338613"/>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ba3be25-03aa-45c2-b90f-d8c255107eb7">
      <UserInfo>
        <DisplayName>Shimrit Slonim Franco</DisplayName>
        <AccountId>2392</AccountId>
        <AccountType/>
      </UserInfo>
      <UserInfo>
        <DisplayName>Tasneem Masri</DisplayName>
        <AccountId>47</AccountId>
        <AccountType/>
      </UserInfo>
      <UserInfo>
        <DisplayName>Netanel Katzir</DisplayName>
        <AccountId>2606</AccountId>
        <AccountType/>
      </UserInfo>
    </SharedWithUsers>
    <lcf76f155ced4ddcb4097134ff3c332f xmlns="3096e91d-ebd7-4ce5-b2b3-56d74390b557">
      <Terms xmlns="http://schemas.microsoft.com/office/infopath/2007/PartnerControls"/>
    </lcf76f155ced4ddcb4097134ff3c332f>
    <TaxCatchAll xmlns="66206a12-aca6-4383-82db-f7b25037d73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05535F330352E547AA3D8F0C969A97FB" ma:contentTypeVersion="20" ma:contentTypeDescription="צור מסמך חדש." ma:contentTypeScope="" ma:versionID="54b1a9084b8fde23907f9b447bf6e0b1">
  <xsd:schema xmlns:xsd="http://www.w3.org/2001/XMLSchema" xmlns:xs="http://www.w3.org/2001/XMLSchema" xmlns:p="http://schemas.microsoft.com/office/2006/metadata/properties" xmlns:ns2="3096e91d-ebd7-4ce5-b2b3-56d74390b557" xmlns:ns3="4ba3be25-03aa-45c2-b90f-d8c255107eb7" xmlns:ns4="66206a12-aca6-4383-82db-f7b25037d731" targetNamespace="http://schemas.microsoft.com/office/2006/metadata/properties" ma:root="true" ma:fieldsID="19c77e7efc1634fecc00fa0d6d2a0779" ns2:_="" ns3:_="" ns4:_="">
    <xsd:import namespace="3096e91d-ebd7-4ce5-b2b3-56d74390b557"/>
    <xsd:import namespace="4ba3be25-03aa-45c2-b90f-d8c255107eb7"/>
    <xsd:import namespace="66206a12-aca6-4383-82db-f7b25037d7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element ref="ns2:MediaLengthInSeconds" minOccurs="0"/>
                <xsd:element ref="ns4: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96e91d-ebd7-4ce5-b2b3-56d74390b5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תגיות תמונה" ma:readOnly="false" ma:fieldId="{5cf76f15-5ced-4ddc-b409-7134ff3c332f}" ma:taxonomyMulti="true" ma:sspId="a557658c-0fa3-4305-8778-78d8ea3b7e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ba3be25-03aa-45c2-b90f-d8c255107eb7"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6206a12-aca6-4383-82db-f7b25037d731" elementFormDefault="qualified">
    <xsd:import namespace="http://schemas.microsoft.com/office/2006/documentManagement/types"/>
    <xsd:import namespace="http://schemas.microsoft.com/office/infopath/2007/PartnerControls"/>
    <xsd:element name="TaxCatchAll" ma:index="21" nillable="true" ma:displayName="עמודת 'תפוס הכל' של טקסונומיה" ma:hidden="true" ma:list="{153ba520-b991-433c-a0d4-d083743f123b}" ma:internalName="TaxCatchAll" ma:showField="CatchAllData" ma:web="66206a12-aca6-4383-82db-f7b25037d7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88C6A62-EEEB-4612-9A5A-23F2A2BBC1CC}">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3096e91d-ebd7-4ce5-b2b3-56d74390b557"/>
    <ds:schemaRef ds:uri="66206a12-aca6-4383-82db-f7b25037d731"/>
    <ds:schemaRef ds:uri="http://purl.org/dc/elements/1.1/"/>
    <ds:schemaRef ds:uri="4ba3be25-03aa-45c2-b90f-d8c255107eb7"/>
    <ds:schemaRef ds:uri="http://www.w3.org/XML/1998/namespace"/>
    <ds:schemaRef ds:uri="http://purl.org/dc/dcmitype/"/>
  </ds:schemaRefs>
</ds:datastoreItem>
</file>

<file path=customXml/itemProps2.xml><?xml version="1.0" encoding="utf-8"?>
<ds:datastoreItem xmlns:ds="http://schemas.openxmlformats.org/officeDocument/2006/customXml" ds:itemID="{7F401AF0-EA41-46B1-816E-61B3CD4BA3CF}">
  <ds:schemaRefs>
    <ds:schemaRef ds:uri="3096e91d-ebd7-4ce5-b2b3-56d74390b557"/>
    <ds:schemaRef ds:uri="4ba3be25-03aa-45c2-b90f-d8c255107eb7"/>
    <ds:schemaRef ds:uri="66206a12-aca6-4383-82db-f7b25037d73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51553E-B975-4A4D-AFDB-C8381186116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5428</TotalTime>
  <Words>17479</Words>
  <Application>Microsoft Office PowerPoint</Application>
  <PresentationFormat>Widescreen</PresentationFormat>
  <Paragraphs>1575</Paragraphs>
  <Slides>70</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70</vt:i4>
      </vt:variant>
    </vt:vector>
  </HeadingPairs>
  <TitlesOfParts>
    <vt:vector size="80" baseType="lpstr">
      <vt:lpstr>Arial</vt:lpstr>
      <vt:lpstr>Calibri</vt:lpstr>
      <vt:lpstr>Calibri Light</vt:lpstr>
      <vt:lpstr>Courier New</vt:lpstr>
      <vt:lpstr>Segoe UI</vt:lpstr>
      <vt:lpstr>Symbol</vt:lpstr>
      <vt:lpstr>Tahoma</vt:lpstr>
      <vt:lpstr>Times New Roman</vt:lpstr>
      <vt:lpstr>Wingdings</vt:lpstr>
      <vt:lpstr>ערכת נושא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Reoute Diamant</dc:creator>
  <cp:lastModifiedBy>Ben Bokser</cp:lastModifiedBy>
  <cp:revision>2</cp:revision>
  <cp:lastPrinted>2022-05-31T08:19:56Z</cp:lastPrinted>
  <dcterms:created xsi:type="dcterms:W3CDTF">2021-05-26T09:35:09Z</dcterms:created>
  <dcterms:modified xsi:type="dcterms:W3CDTF">2022-06-26T10:13:04Z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0x01010005535F330352E547AA3D8F0C969A97FB</vt:lpwstr>
  </property>
  <property fmtid="{D5CDD505-2E9C-101B-9397-08002B2CF9AE}" pid="3" name="MediaServiceImageTags">
    <vt:lpwstr/>
  </property>
</Properties>
</file>