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גשר מחבר</a:t>
            </a:r>
            <a:b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בין עבודה סוציאלית ערבית לבין עבודה סוציאלית בישראלית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e-IL" dirty="0" smtClean="0"/>
              <a:t>ד"ר נוזהה </a:t>
            </a:r>
            <a:r>
              <a:rPr lang="he-IL" dirty="0" err="1" smtClean="0"/>
              <a:t>אלאסד</a:t>
            </a:r>
            <a:r>
              <a:rPr lang="he-IL" dirty="0" smtClean="0"/>
              <a:t> </a:t>
            </a:r>
            <a:r>
              <a:rPr lang="he-IL" dirty="0" err="1" smtClean="0"/>
              <a:t>אלהוזייל</a:t>
            </a:r>
            <a:endParaRPr lang="he-IL" dirty="0" smtClean="0"/>
          </a:p>
          <a:p>
            <a:r>
              <a:rPr lang="he-IL" dirty="0" smtClean="0"/>
              <a:t>ד"ר רועי טל</a:t>
            </a:r>
          </a:p>
          <a:p>
            <a:r>
              <a:rPr lang="he-IL" dirty="0" smtClean="0"/>
              <a:t>בית הספר לעבודה סוציאלית</a:t>
            </a:r>
          </a:p>
          <a:p>
            <a:r>
              <a:rPr lang="he-IL" dirty="0" smtClean="0"/>
              <a:t>המכללה האקדמית ספיר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99" y="1600198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3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רציונל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הכשרת עובדים סוציאליים באוניברסיטאות הערביות הפכה להיות מקובלת לאחר ההכרה בתואר שלהם ע"י המדינה בשנת 2016 ורישומם בפנקס העובדים הסוציאליים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מקצוע העבודה סוציאלית בעולם הערבי סובל מ"פיגור" בהשוואה למערב בכל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הבחינות (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מחאג'נה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, 2020 ).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מתווה הכשרה המגשר בין העבודה הסוציאלית שנרכשה באוניברסיטאות הערביות לעבודה הסוציאלית במדינת ישראל.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2" y="781593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חינוך לעבודה סוציאלית בארצות ערב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המקצוע מאוים מהטיית תכניות הלימודים בעולם הערבי לטובת החלק העיוני (כי חלק גדול מהמרצים הם לא עובדים סוציאליים) תוך הזנחה ממושכת להתנסות מעשית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אדפטציה לידע העיוני והפרקטי ההולם את אפיוני החברה הערבית, אימוץ ערכים מקצועיים שישלבו בין ההלכה האסלאמית והקודים האתיים המערביים.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האתגר בפני מקצוע העובדה סוציאלית בפלסטין הוא ללמוד מ"עבודה סוציאלית בין-לאומית"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(International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social work)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מהות המקצוע המותאם לייחודיות אוכלוסיות היעד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נתק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בין החלק התיאורטי שלומדים סטודנטים ערבים במקצוע העבודה הסוציאלית לבין הפרקטיקה הנדרשת מהם בהכשרה המעשית.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8" y="711199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העובדים הסוציאליים</a:t>
            </a:r>
            <a:b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בוגרי האוניברסיטאות הערביות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עובדים סוציאליים המועסקים במחלקות לשירותים חברתיים בישראל מתמודדים עם כמה אתגרים,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בינהים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השפה המקצועית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שליטה בינונית עד חלשה בשפה העברית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התאמת הפרקטיקה לאוכלוסיית היעד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ההתמודדות עם מעמד נמוך ביחס לעובדים סוציאליים בוגרי האוניברסיטאות בישראל. 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" y="790301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8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אתגרי המחלקות לשירותים חברתיים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אתגרי קליטת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ויצרת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צוות עבודה אחיד.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הנחיה סמויה מטעם משרד הרווחה לשלוח את בוגרי המוסדות הערביים לשירותים המופרטים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וההתנדבותיים או לנתב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אותם לתוך מוסדות מחוץ ללשכה (כמו מועדוני זקנים, מע"ש, מפת"ן, מועדון לעוור)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ולא תחומי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הליבה.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הדרה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הסמויה של הבוגרים מירדן ופלסטין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4" y="711199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3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מטרת התוכנית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התמקמות כשווים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בין שווים במקצוע העבודה הסוציאלית ובין עמיתיהם בוגרי האוניברסיטאות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הישראליות.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הקניית ידע ומיומנויות התואמות את שדה העבודה הסוציאלית בישראל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הידע והפרקטיקה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שנרכשו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באוניברסיטאות הערביות תוך התאמתו לקונטקסט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בישראל.</a:t>
            </a:r>
          </a:p>
          <a:p>
            <a:pPr marL="0" indent="0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5" y="711199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תהליך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בניית תכנית פעולה בשיתוף המחלקות לשירותים חברתיים בנגב.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פיילוט ראשוני בשתי מחלקות. (15-20 עובדים סוציאליים).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ראיונות אישיים עם חמישה מועמדים לזיהוי אתגרים שמתמודדים איתם ביומיום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קבוצות מיקוד עם המועמדים להמשך הבנת צרכיהם ושיתופם בבניית התכנית.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התכנית תהיה מלווה במחקר</a:t>
            </a:r>
          </a:p>
          <a:p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3" y="790300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3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מבנה התכנית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יום לימודים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אחד בשבוע, שלושה סמסטרים (39 מפגשים).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התכנית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תכלול ידע תיאורטי, ידע פרקטי ותרגול הידע תוך כדי התייחסות למקום האישי בתהליך ותוך כדי פיתוח כישורי התערבות ויוזמה חברתית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8:30-10:30 מהי עבודה סוציאלית והתערבות ברמת  השונות ( הפרט, הקבוצה, המשפחה). 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10:30-11:00 הפסקה</a:t>
            </a:r>
          </a:p>
          <a:p>
            <a:pPr marL="0" indent="0">
              <a:buNone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11:00-13:00 פרקטיקום ( שימוש בחדרי מראות ).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1" y="711199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25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תקציב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ניהול אקדמי- 20,000 ₪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אקדמי -התערבות ברמות השונות ופרקטיקום-96,000₪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כיבוד- 7,800₪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תקורה-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28,6600₪ 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דמי שימוש בכיתות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וציוד-19,500 ₪ 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סה"כ- 171,960 ₪ 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" y="711199"/>
            <a:ext cx="839834" cy="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6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498</TotalTime>
  <Words>424</Words>
  <Application>Microsoft Office PowerPoint</Application>
  <PresentationFormat>מסך רחב</PresentationFormat>
  <Paragraphs>47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David</vt:lpstr>
      <vt:lpstr>Garamond</vt:lpstr>
      <vt:lpstr>Times New Roman</vt:lpstr>
      <vt:lpstr>אורגני</vt:lpstr>
      <vt:lpstr>גשר מחבר  בין עבודה סוציאלית ערבית לבין עבודה סוציאלית בישראלית</vt:lpstr>
      <vt:lpstr>רציונל</vt:lpstr>
      <vt:lpstr>חינוך לעבודה סוציאלית בארצות ערב</vt:lpstr>
      <vt:lpstr>אתגרי העובדים הסוציאליים בוגרי האוניברסיטאות הערביות </vt:lpstr>
      <vt:lpstr>אתגרי המחלקות לשירותים חברתיים</vt:lpstr>
      <vt:lpstr>מטרת התוכנית</vt:lpstr>
      <vt:lpstr>תהליך</vt:lpstr>
      <vt:lpstr>מבנה התכנית</vt:lpstr>
      <vt:lpstr>תקציב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גשר מחבר בין עבודה סוציאלית ערבית לבין עבודה סוציאלית ישראלית</dc:title>
  <dc:creator>נוזהה</dc:creator>
  <cp:lastModifiedBy>נוזהה</cp:lastModifiedBy>
  <cp:revision>17</cp:revision>
  <dcterms:created xsi:type="dcterms:W3CDTF">2020-10-30T09:20:13Z</dcterms:created>
  <dcterms:modified xsi:type="dcterms:W3CDTF">2021-03-02T09:33:06Z</dcterms:modified>
</cp:coreProperties>
</file>