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95BB-A12F-4BB9-9CFC-AD634E7F44AE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211EE-EE0F-4139-BA77-8F27DB88B4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95BB-A12F-4BB9-9CFC-AD634E7F44AE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211EE-EE0F-4139-BA77-8F27DB88B4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95BB-A12F-4BB9-9CFC-AD634E7F44AE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211EE-EE0F-4139-BA77-8F27DB88B4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95BB-A12F-4BB9-9CFC-AD634E7F44AE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211EE-EE0F-4139-BA77-8F27DB88B4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95BB-A12F-4BB9-9CFC-AD634E7F44AE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211EE-EE0F-4139-BA77-8F27DB88B4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95BB-A12F-4BB9-9CFC-AD634E7F44AE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211EE-EE0F-4139-BA77-8F27DB88B4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95BB-A12F-4BB9-9CFC-AD634E7F44AE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211EE-EE0F-4139-BA77-8F27DB88B4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95BB-A12F-4BB9-9CFC-AD634E7F44AE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211EE-EE0F-4139-BA77-8F27DB88B4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95BB-A12F-4BB9-9CFC-AD634E7F44AE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211EE-EE0F-4139-BA77-8F27DB88B4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95BB-A12F-4BB9-9CFC-AD634E7F44AE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211EE-EE0F-4139-BA77-8F27DB88B4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295BB-A12F-4BB9-9CFC-AD634E7F44AE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211EE-EE0F-4139-BA77-8F27DB88B44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295BB-A12F-4BB9-9CFC-AD634E7F44AE}" type="datetimeFigureOut">
              <a:rPr lang="en-US" smtClean="0"/>
              <a:t>7/31/2019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211EE-EE0F-4139-BA77-8F27DB88B44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אליפסה 4"/>
          <p:cNvSpPr/>
          <p:nvPr/>
        </p:nvSpPr>
        <p:spPr>
          <a:xfrm>
            <a:off x="3886200" y="2743200"/>
            <a:ext cx="762000" cy="609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smtClean="0">
                <a:solidFill>
                  <a:schemeClr val="tx1"/>
                </a:solidFill>
              </a:rPr>
              <a:t>אני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אליפסה 5"/>
          <p:cNvSpPr/>
          <p:nvPr/>
        </p:nvSpPr>
        <p:spPr>
          <a:xfrm>
            <a:off x="3352800" y="2362200"/>
            <a:ext cx="1828800" cy="1524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אליפסה 14"/>
          <p:cNvSpPr/>
          <p:nvPr/>
        </p:nvSpPr>
        <p:spPr>
          <a:xfrm>
            <a:off x="3048000" y="2057400"/>
            <a:ext cx="2438400" cy="2209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45373" y="3352800"/>
            <a:ext cx="1231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mtClean="0"/>
              <a:t>מעגל ראשון</a:t>
            </a:r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733800" y="3886200"/>
            <a:ext cx="100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mtClean="0"/>
              <a:t>מעגל שני</a:t>
            </a:r>
            <a:endParaRPr lang="en-US"/>
          </a:p>
        </p:txBody>
      </p:sp>
      <p:sp>
        <p:nvSpPr>
          <p:cNvPr id="20" name="אליפסה 19"/>
          <p:cNvSpPr/>
          <p:nvPr/>
        </p:nvSpPr>
        <p:spPr>
          <a:xfrm>
            <a:off x="2667000" y="1676400"/>
            <a:ext cx="3276600" cy="2971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657600" y="4267200"/>
            <a:ext cx="1355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mtClean="0"/>
              <a:t>מעגל שלישי</a:t>
            </a:r>
            <a:endParaRPr lang="en-US"/>
          </a:p>
        </p:txBody>
      </p:sp>
      <p:sp>
        <p:nvSpPr>
          <p:cNvPr id="22" name="אליפסה 21"/>
          <p:cNvSpPr/>
          <p:nvPr/>
        </p:nvSpPr>
        <p:spPr>
          <a:xfrm>
            <a:off x="2362200" y="1447800"/>
            <a:ext cx="3886200" cy="3581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אליפסה 22"/>
          <p:cNvSpPr/>
          <p:nvPr/>
        </p:nvSpPr>
        <p:spPr>
          <a:xfrm>
            <a:off x="2133600" y="1066800"/>
            <a:ext cx="4343400" cy="4343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אליפסה 23"/>
          <p:cNvSpPr/>
          <p:nvPr/>
        </p:nvSpPr>
        <p:spPr>
          <a:xfrm>
            <a:off x="1828800" y="838200"/>
            <a:ext cx="4876800" cy="4953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אליפסה 24"/>
          <p:cNvSpPr/>
          <p:nvPr/>
        </p:nvSpPr>
        <p:spPr>
          <a:xfrm>
            <a:off x="1524000" y="533400"/>
            <a:ext cx="5486400" cy="563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אליפסה 25"/>
          <p:cNvSpPr/>
          <p:nvPr/>
        </p:nvSpPr>
        <p:spPr>
          <a:xfrm>
            <a:off x="1219200" y="228600"/>
            <a:ext cx="6096000" cy="6324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673882" y="4648200"/>
            <a:ext cx="1355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mtClean="0"/>
              <a:t>מעגל רביעי</a:t>
            </a:r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3673882" y="5029200"/>
            <a:ext cx="1355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mtClean="0"/>
              <a:t>מעגל חמישי</a:t>
            </a:r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3673882" y="5421868"/>
            <a:ext cx="1355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mtClean="0"/>
              <a:t>מעגל שישי</a:t>
            </a:r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3750082" y="5802868"/>
            <a:ext cx="1355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mtClean="0"/>
              <a:t>מעגל שביעי</a:t>
            </a:r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3733800" y="6172200"/>
            <a:ext cx="1355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mtClean="0"/>
              <a:t>מעגל שמיני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17</Words>
  <Application>Microsoft Office PowerPoint</Application>
  <PresentationFormat>‫הצגה על המסך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ערכת נושא Office</vt:lpstr>
      <vt:lpstr>שקופית 1</vt:lpstr>
      <vt:lpstr>שקופית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Julia</dc:creator>
  <cp:lastModifiedBy>Julia</cp:lastModifiedBy>
  <cp:revision>1</cp:revision>
  <dcterms:created xsi:type="dcterms:W3CDTF">2019-07-31T16:28:40Z</dcterms:created>
  <dcterms:modified xsi:type="dcterms:W3CDTF">2019-07-31T16:40:03Z</dcterms:modified>
</cp:coreProperties>
</file>