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8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he-IL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-20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  <a:endParaRPr lang="en-US" noProof="0" smtClean="0"/>
          </a:p>
          <a:p>
            <a:pPr lvl="1"/>
            <a:r>
              <a:rPr lang="he-IL" noProof="0" smtClean="0"/>
              <a:t>רמה שנייה</a:t>
            </a:r>
            <a:endParaRPr lang="en-US" noProof="0" smtClean="0"/>
          </a:p>
          <a:p>
            <a:pPr lvl="2"/>
            <a:r>
              <a:rPr lang="he-IL" noProof="0" smtClean="0"/>
              <a:t>רמה שלישית</a:t>
            </a:r>
            <a:endParaRPr lang="en-US" noProof="0" smtClean="0"/>
          </a:p>
          <a:p>
            <a:pPr lvl="3"/>
            <a:r>
              <a:rPr lang="he-IL" noProof="0" smtClean="0"/>
              <a:t>רמה רביעית</a:t>
            </a:r>
            <a:endParaRPr lang="en-US" noProof="0" smtClean="0"/>
          </a:p>
          <a:p>
            <a:pPr lvl="4"/>
            <a:r>
              <a:rPr lang="he-IL" noProof="0" smtClean="0"/>
              <a:t>רמה חמישית</a:t>
            </a:r>
            <a:endParaRPr 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fld id="{AD26050E-2AC4-42A8-84E1-DB3EE3E3D5E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6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26050E-2AC4-42A8-84E1-DB3EE3E3D5E5}" type="slidenum">
              <a:rPr lang="he-IL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655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Teaching Mishnah in a Multidisciplinary Approach - Yehuda Brandes </a:t>
            </a: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AD5B3F-5B06-4BEE-AAE1-5DD051A9BBEB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554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Teaching Mishnah in a Multidisciplinary Approach - Yehuda Brandes </a:t>
            </a: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993155-BBFC-4B7F-9693-5808078F9196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881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Teaching Mishnah in a Multidisciplinary Approach - Yehuda Brandes </a:t>
            </a: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56C4C-995F-4EDB-993E-8FF1AD2A17C9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074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Teaching Mishnah in a Multidisciplinary Approach - Yehuda Brandes </a:t>
            </a: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BB25B-42ED-4660-B1E5-591EAA26C02B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75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Teaching Mishnah in a Multidisciplinary Approach - Yehuda Brandes </a:t>
            </a: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E88C41-F700-4871-9459-152E36790F45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397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Teaching Mishnah in a Multidisciplinary Approach - Yehuda Brandes </a:t>
            </a:r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8908BA-944E-425C-BBE2-4C32AE9F6179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476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Teaching Mishnah in a Multidisciplinary Approach - Yehuda Brandes </a:t>
            </a:r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5ADA3D-0CB0-4FFF-85FA-D91998D25951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7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Teaching Mishnah in a Multidisciplinary Approach - Yehuda Brandes </a:t>
            </a:r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2D9E2-A2C9-4BFA-807E-D35DF8CB38DE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415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Teaching Mishnah in a Multidisciplinary Approach - Yehuda Brandes </a:t>
            </a:r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A9E714-53D1-446E-A8B6-A43E799637CB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516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Teaching Mishnah in a Multidisciplinary Approach - Yehuda Brandes </a:t>
            </a:r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5F9ED9-11BB-46A9-8CCB-34C9D9604811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92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Teaching Mishnah in a Multidisciplinary Approach - Yehuda Brandes </a:t>
            </a:r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87EBB8-D344-40D6-B86A-AAF95E8BA3C8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66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Teaching Mishnah in a Multidisciplinary Approach - Yehuda Brandes </a:t>
            </a:r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F6149A-6310-41EB-A6A3-6350009A7BCB}" type="slidenum">
              <a:rPr lang="he-IL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90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hdr="0" dt="0"/>
  <p:txStyles>
    <p:titleStyle>
      <a:lvl1pPr algn="r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Teaching Mishnah in a Multidisciplinary Approach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Herzog </a:t>
            </a:r>
            <a:r>
              <a:rPr lang="en-US" dirty="0" smtClean="0"/>
              <a:t>College</a:t>
            </a:r>
          </a:p>
          <a:p>
            <a:r>
              <a:rPr lang="en-US" dirty="0" smtClean="0"/>
              <a:t>Gush Ezion &amp; Jerusalem</a:t>
            </a:r>
            <a:endParaRPr lang="he-IL" dirty="0" smtClean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Teaching Mishnah in a Multidisciplinary Approach - Yehuda Brandes </a:t>
            </a:r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AD5B3F-5B06-4BEE-AAE1-5DD051A9BBEB}" type="slidenum">
              <a:rPr lang="he-IL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7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Misnah</a:t>
            </a:r>
            <a:r>
              <a:rPr lang="en-US" dirty="0" smtClean="0"/>
              <a:t> </a:t>
            </a:r>
            <a:r>
              <a:rPr lang="en-US" dirty="0" err="1" smtClean="0"/>
              <a:t>Berakoth</a:t>
            </a:r>
            <a:r>
              <a:rPr lang="en-US" dirty="0" smtClean="0"/>
              <a:t> A </a:t>
            </a:r>
            <a:r>
              <a:rPr lang="en-US" dirty="0" err="1" smtClean="0"/>
              <a:t>A</a:t>
            </a:r>
            <a:r>
              <a:rPr lang="en-US" dirty="0" smtClean="0"/>
              <a:t> 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l" rtl="0">
              <a:buNone/>
            </a:pPr>
            <a:r>
              <a:rPr lang="en-US" dirty="0"/>
              <a:t>FROM WHAT TIME MAY ONE RECITE THE </a:t>
            </a:r>
            <a:r>
              <a:rPr lang="en-US" i="1" dirty="0"/>
              <a:t>SHEMA'</a:t>
            </a:r>
            <a:r>
              <a:rPr lang="en-US" dirty="0"/>
              <a:t> IN THE EVENING?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FROM </a:t>
            </a:r>
            <a:r>
              <a:rPr lang="en-US" dirty="0"/>
              <a:t>THE TIME THAT THE PRIESTS ENTER </a:t>
            </a:r>
            <a:r>
              <a:rPr lang="en-US" dirty="0" smtClean="0"/>
              <a:t>IN </a:t>
            </a:r>
            <a:r>
              <a:rPr lang="en-US" dirty="0"/>
              <a:t>ORDER TO EAT THEIR </a:t>
            </a:r>
            <a:r>
              <a:rPr lang="en-US" i="1" dirty="0" smtClean="0"/>
              <a:t>TERUMAH.</a:t>
            </a:r>
            <a:r>
              <a:rPr lang="en-US" dirty="0"/>
              <a:t> 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UNTIL </a:t>
            </a:r>
            <a:r>
              <a:rPr lang="en-US" dirty="0"/>
              <a:t>THE END OF THE FIRST WATCH</a:t>
            </a:r>
            <a:r>
              <a:rPr lang="en-US" dirty="0" smtClean="0"/>
              <a:t>.</a:t>
            </a:r>
            <a:r>
              <a:rPr lang="en-US" baseline="30000" dirty="0" smtClean="0"/>
              <a:t> </a:t>
            </a:r>
            <a:r>
              <a:rPr lang="en-US" dirty="0"/>
              <a:t> 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THESE </a:t>
            </a:r>
            <a:r>
              <a:rPr lang="en-US" dirty="0"/>
              <a:t>ARE THE WORDS OF R. ELIEZER.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THE </a:t>
            </a:r>
            <a:r>
              <a:rPr lang="en-US" dirty="0"/>
              <a:t>SAGES SAY: UNTIL MIDNIGHT.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R</a:t>
            </a:r>
            <a:r>
              <a:rPr lang="en-US" dirty="0"/>
              <a:t>. GAMALIEL SAYS: UNTIL THE DAWN COMES UP</a:t>
            </a:r>
            <a:r>
              <a:rPr lang="en-US" dirty="0" smtClean="0"/>
              <a:t>.</a:t>
            </a:r>
            <a:r>
              <a:rPr lang="en-US" baseline="30000" dirty="0" smtClean="0"/>
              <a:t> </a:t>
            </a:r>
            <a:r>
              <a:rPr lang="en-US" dirty="0"/>
              <a:t> 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ONCE </a:t>
            </a:r>
            <a:r>
              <a:rPr lang="en-US" dirty="0"/>
              <a:t>IT HAPPENED THAT </a:t>
            </a:r>
            <a:r>
              <a:rPr lang="en-US" dirty="0" smtClean="0"/>
              <a:t>HIS</a:t>
            </a:r>
            <a:r>
              <a:rPr lang="en-US" dirty="0"/>
              <a:t>  SONS CAME HOME </a:t>
            </a:r>
            <a:r>
              <a:rPr lang="en-US" dirty="0" smtClean="0"/>
              <a:t>FROM </a:t>
            </a:r>
            <a:r>
              <a:rPr lang="en-US" dirty="0"/>
              <a:t>A WEDDING FEAST AND THEY SAID TO HIM: WE HAVE NOT YET RECITED THE </a:t>
            </a:r>
            <a:r>
              <a:rPr lang="en-US" i="1" dirty="0" smtClean="0"/>
              <a:t>SHEMA</a:t>
            </a:r>
            <a:r>
              <a:rPr lang="en-US" i="1" dirty="0"/>
              <a:t>'</a:t>
            </a:r>
            <a:r>
              <a:rPr lang="en-US" dirty="0"/>
              <a:t>.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HE </a:t>
            </a:r>
            <a:r>
              <a:rPr lang="en-US" dirty="0"/>
              <a:t>SAID TO THEM: IF THE DAWN HAS NOT YET COME UP YOU ARE STILL BOUND TO RECITE.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AND </a:t>
            </a:r>
            <a:r>
              <a:rPr lang="en-US" dirty="0"/>
              <a:t>NOT IN RESPECT TO THIS ALONE DID THEY SO DECIDE, BUT WHEREVER THE SAGES SAY UNTIL MIDNIGHT', THE PRECEPT MAY BE PERFORMED UNTIL THE DAWN COMES UP.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THE </a:t>
            </a:r>
            <a:r>
              <a:rPr lang="en-US" dirty="0"/>
              <a:t>PRECEPT OF BURNING THE FAT AND THE [SACRIFICIAL] PIECES, TOO, MAY BE PERFORMED TILL THE DAWN COMES UP</a:t>
            </a:r>
            <a:r>
              <a:rPr lang="en-US" dirty="0" smtClean="0"/>
              <a:t>.</a:t>
            </a:r>
          </a:p>
          <a:p>
            <a:pPr marL="0" indent="0" algn="l" rtl="0">
              <a:buNone/>
            </a:pPr>
            <a:r>
              <a:rPr lang="en-US" dirty="0" smtClean="0"/>
              <a:t>SIMILARLY</a:t>
            </a:r>
            <a:r>
              <a:rPr lang="en-US" dirty="0"/>
              <a:t>, ALL </a:t>
            </a:r>
            <a:r>
              <a:rPr lang="en-US" dirty="0" smtClean="0"/>
              <a:t>THAT </a:t>
            </a:r>
            <a:r>
              <a:rPr lang="en-US" dirty="0"/>
              <a:t>ARE TO BE EATEN WITHIN ONE DAY MAY LAWFULLY BE CONSUMED TILL THE COMING UP OF THE DAWN</a:t>
            </a:r>
            <a:r>
              <a:rPr lang="en-US"/>
              <a:t>. </a:t>
            </a:r>
            <a:endParaRPr lang="en-US" smtClean="0"/>
          </a:p>
          <a:p>
            <a:pPr marL="0" indent="0" algn="l" rtl="0">
              <a:buNone/>
            </a:pPr>
            <a:r>
              <a:rPr lang="en-US" smtClean="0"/>
              <a:t>WHY </a:t>
            </a:r>
            <a:r>
              <a:rPr lang="en-US" dirty="0"/>
              <a:t>THEN DID THE SAGES SAY 'UNTIL MIDNIGHT'? IN ORDER TO KEEP A MAN FAR FROM TRANSGRESSION.</a:t>
            </a:r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Teaching Mishnah in a Multidisciplinary Approach - Yehuda Brandes </a:t>
            </a:r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EBB25B-42ED-4660-B1E5-591EAA26C02B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50838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1991</TotalTime>
  <Words>44</Words>
  <Application>Microsoft Office PowerPoint</Application>
  <PresentationFormat>‫הצגה על המסך (4:3)</PresentationFormat>
  <Paragraphs>21</Paragraphs>
  <Slides>2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ערכת נושא Office</vt:lpstr>
      <vt:lpstr>Teaching Mishnah in a Multidisciplinary Approach</vt:lpstr>
      <vt:lpstr>Misnah Berakoth A A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תורה עם דרך ארץ</dc:title>
  <dc:creator>יהודה ברנדס</dc:creator>
  <cp:lastModifiedBy>יהודה ברנדס</cp:lastModifiedBy>
  <cp:revision>56</cp:revision>
  <dcterms:created xsi:type="dcterms:W3CDTF">2008-03-16T07:22:01Z</dcterms:created>
  <dcterms:modified xsi:type="dcterms:W3CDTF">2017-05-03T10:51:43Z</dcterms:modified>
</cp:coreProperties>
</file>