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848" r:id="rId1"/>
  </p:sldMasterIdLst>
  <p:notesMasterIdLst>
    <p:notesMasterId r:id="rId28"/>
  </p:notesMasterIdLst>
  <p:sldIdLst>
    <p:sldId id="286" r:id="rId2"/>
    <p:sldId id="287" r:id="rId3"/>
    <p:sldId id="288" r:id="rId4"/>
    <p:sldId id="257" r:id="rId5"/>
    <p:sldId id="289" r:id="rId6"/>
    <p:sldId id="290" r:id="rId7"/>
    <p:sldId id="291" r:id="rId8"/>
    <p:sldId id="292" r:id="rId9"/>
    <p:sldId id="293" r:id="rId10"/>
    <p:sldId id="294" r:id="rId11"/>
    <p:sldId id="295" r:id="rId12"/>
    <p:sldId id="296" r:id="rId13"/>
    <p:sldId id="297" r:id="rId14"/>
    <p:sldId id="298" r:id="rId15"/>
    <p:sldId id="301" r:id="rId16"/>
    <p:sldId id="302" r:id="rId17"/>
    <p:sldId id="299" r:id="rId18"/>
    <p:sldId id="303" r:id="rId19"/>
    <p:sldId id="304" r:id="rId20"/>
    <p:sldId id="305" r:id="rId21"/>
    <p:sldId id="300" r:id="rId22"/>
    <p:sldId id="306" r:id="rId23"/>
    <p:sldId id="307" r:id="rId24"/>
    <p:sldId id="308" r:id="rId25"/>
    <p:sldId id="309" r:id="rId26"/>
    <p:sldId id="310" r:id="rId27"/>
  </p:sldIdLst>
  <p:sldSz cx="9144000" cy="6858000" type="screen4x3"/>
  <p:notesSz cx="6797675" cy="9872663"/>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30" roundtripDataSignature="AMtx7miGDT3bDk1fcEnJ45hg4f7ShinMl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6C"/>
    <a:srgbClr val="0B588E"/>
    <a:srgbClr val="F15827"/>
    <a:srgbClr val="9DB033"/>
    <a:srgbClr val="00406D"/>
    <a:srgbClr val="CBD5AF"/>
    <a:srgbClr val="FFFFFF"/>
    <a:srgbClr val="9DB0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718" autoAdjust="0"/>
  </p:normalViewPr>
  <p:slideViewPr>
    <p:cSldViewPr snapToGrid="0">
      <p:cViewPr varScale="1">
        <p:scale>
          <a:sx n="81" d="100"/>
          <a:sy n="81" d="100"/>
        </p:scale>
        <p:origin x="1498"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9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customschemas.google.com/relationships/presentationmetadata" Target="metadata"/></Relationships>
</file>

<file path=ppt/diagrams/_rels/data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5.png"/><Relationship Id="rId7" Type="http://schemas.openxmlformats.org/officeDocument/2006/relationships/slide" Target="../slides/slide21.xml"/><Relationship Id="rId2" Type="http://schemas.openxmlformats.org/officeDocument/2006/relationships/slide" Target="../slides/slide11.xml"/><Relationship Id="rId1" Type="http://schemas.openxmlformats.org/officeDocument/2006/relationships/image" Target="../media/image4.png"/><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slide" Target="../slides/slide5.xml"/><Relationship Id="rId9" Type="http://schemas.openxmlformats.org/officeDocument/2006/relationships/slide" Target="../slides/slide17.xml"/></Relationships>
</file>

<file path=ppt/diagrams/_rels/data3.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slide" Target="../slides/slide14.xml"/><Relationship Id="rId1" Type="http://schemas.openxmlformats.org/officeDocument/2006/relationships/slide" Target="../slides/slide5.xml"/><Relationship Id="rId4" Type="http://schemas.openxmlformats.org/officeDocument/2006/relationships/slide" Target="../slides/slide21.xml"/></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 Id="rId5" Type="http://schemas.openxmlformats.org/officeDocument/2006/relationships/image" Target="../media/image8.png"/><Relationship Id="rId4"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2E19BE-BDAA-42E3-BD1D-9D094F874A61}" type="doc">
      <dgm:prSet loTypeId="urn:microsoft.com/office/officeart/2008/layout/PictureAccentBlocks" loCatId="picture" qsTypeId="urn:microsoft.com/office/officeart/2005/8/quickstyle/simple1" qsCatId="simple" csTypeId="urn:microsoft.com/office/officeart/2005/8/colors/colorful3" csCatId="colorful" phldr="1"/>
      <dgm:spPr/>
      <dgm:t>
        <a:bodyPr/>
        <a:lstStyle/>
        <a:p>
          <a:pPr rtl="1"/>
          <a:endParaRPr lang="he-IL"/>
        </a:p>
      </dgm:t>
    </dgm:pt>
    <dgm:pt modelId="{0F99A83A-BAE2-4D45-8B8A-AB0935DD81F7}">
      <dgm:prSet phldrT="[טקסט]"/>
      <dgm:spPr/>
      <dgm:t>
        <a:bodyPr/>
        <a:lstStyle/>
        <a:p>
          <a:pPr rtl="1"/>
          <a:r>
            <a:rPr lang="he-IL" dirty="0"/>
            <a:t>הייטק</a:t>
          </a:r>
        </a:p>
      </dgm:t>
    </dgm:pt>
    <dgm:pt modelId="{47EFE1DD-DF4E-4A18-B5F4-A84A6E89A691}" type="parTrans" cxnId="{AACC6F17-3C1A-44A2-ACA8-90692751495B}">
      <dgm:prSet/>
      <dgm:spPr/>
      <dgm:t>
        <a:bodyPr/>
        <a:lstStyle/>
        <a:p>
          <a:pPr rtl="1"/>
          <a:endParaRPr lang="he-IL"/>
        </a:p>
      </dgm:t>
    </dgm:pt>
    <dgm:pt modelId="{9F54B895-70AF-427B-99BD-CB6B00B8BE15}" type="sibTrans" cxnId="{AACC6F17-3C1A-44A2-ACA8-90692751495B}">
      <dgm:prSet/>
      <dgm:spPr/>
      <dgm:t>
        <a:bodyPr/>
        <a:lstStyle/>
        <a:p>
          <a:pPr rtl="1"/>
          <a:endParaRPr lang="he-IL"/>
        </a:p>
      </dgm:t>
    </dgm:pt>
    <dgm:pt modelId="{D717E957-2E2B-40DC-8708-AA06204CDEAF}">
      <dgm:prSet phldrT="[טקסט]"/>
      <dgm:spPr/>
      <dgm:t>
        <a:bodyPr/>
        <a:lstStyle/>
        <a:p>
          <a:pPr rtl="1"/>
          <a:r>
            <a:rPr lang="he-IL" dirty="0"/>
            <a:t>מדיקל</a:t>
          </a:r>
        </a:p>
      </dgm:t>
    </dgm:pt>
    <dgm:pt modelId="{44C86A68-BD80-4137-BBCF-77DEECAA19E3}" type="parTrans" cxnId="{95E118ED-B951-4514-BA33-9AD3CE7DCA22}">
      <dgm:prSet/>
      <dgm:spPr/>
      <dgm:t>
        <a:bodyPr/>
        <a:lstStyle/>
        <a:p>
          <a:pPr rtl="1"/>
          <a:endParaRPr lang="he-IL"/>
        </a:p>
      </dgm:t>
    </dgm:pt>
    <dgm:pt modelId="{420E838F-FD8A-4B4C-95F7-9752B6C953B8}" type="sibTrans" cxnId="{95E118ED-B951-4514-BA33-9AD3CE7DCA22}">
      <dgm:prSet/>
      <dgm:spPr/>
      <dgm:t>
        <a:bodyPr/>
        <a:lstStyle/>
        <a:p>
          <a:pPr rtl="1"/>
          <a:endParaRPr lang="he-IL"/>
        </a:p>
      </dgm:t>
    </dgm:pt>
    <dgm:pt modelId="{BE9AE030-D9CE-4AD8-B434-C73B9F4905D4}">
      <dgm:prSet phldrT="[טקסט]"/>
      <dgm:spPr/>
      <dgm:t>
        <a:bodyPr/>
        <a:lstStyle/>
        <a:p>
          <a:pPr rtl="1"/>
          <a:r>
            <a:rPr lang="he-IL" dirty="0"/>
            <a:t>תעשיה ביטחונית</a:t>
          </a:r>
        </a:p>
      </dgm:t>
    </dgm:pt>
    <dgm:pt modelId="{46407DCE-E243-4F3F-BC29-213334BA3C94}" type="parTrans" cxnId="{31F9B53F-49A7-44DA-A9D8-386804C05B97}">
      <dgm:prSet/>
      <dgm:spPr/>
      <dgm:t>
        <a:bodyPr/>
        <a:lstStyle/>
        <a:p>
          <a:pPr rtl="1"/>
          <a:endParaRPr lang="he-IL"/>
        </a:p>
      </dgm:t>
    </dgm:pt>
    <dgm:pt modelId="{D5A596AD-5F61-4D1E-BAF1-E3FA9FD1F706}" type="sibTrans" cxnId="{31F9B53F-49A7-44DA-A9D8-386804C05B97}">
      <dgm:prSet/>
      <dgm:spPr/>
      <dgm:t>
        <a:bodyPr/>
        <a:lstStyle/>
        <a:p>
          <a:pPr rtl="1"/>
          <a:endParaRPr lang="he-IL"/>
        </a:p>
      </dgm:t>
    </dgm:pt>
    <dgm:pt modelId="{0BD9905D-5D3C-415E-BA35-7569C79482E0}">
      <dgm:prSet phldrT="[טקסט]"/>
      <dgm:spPr/>
      <dgm:t>
        <a:bodyPr/>
        <a:lstStyle/>
        <a:p>
          <a:pPr rtl="1"/>
          <a:r>
            <a:rPr lang="he-IL" dirty="0"/>
            <a:t>תעשייה כבדה</a:t>
          </a:r>
        </a:p>
      </dgm:t>
    </dgm:pt>
    <dgm:pt modelId="{770E07FB-7604-421D-8946-3AA49E01BD2D}" type="parTrans" cxnId="{6E69ECE8-6D09-48C6-9E59-45D1141F8FEE}">
      <dgm:prSet/>
      <dgm:spPr/>
      <dgm:t>
        <a:bodyPr/>
        <a:lstStyle/>
        <a:p>
          <a:pPr rtl="1"/>
          <a:endParaRPr lang="he-IL"/>
        </a:p>
      </dgm:t>
    </dgm:pt>
    <dgm:pt modelId="{B190C115-524C-4427-A455-400C61694476}" type="sibTrans" cxnId="{6E69ECE8-6D09-48C6-9E59-45D1141F8FEE}">
      <dgm:prSet/>
      <dgm:spPr/>
      <dgm:t>
        <a:bodyPr/>
        <a:lstStyle/>
        <a:p>
          <a:pPr rtl="1"/>
          <a:endParaRPr lang="he-IL"/>
        </a:p>
      </dgm:t>
    </dgm:pt>
    <dgm:pt modelId="{108E8AC6-9FE0-49E6-857B-2396365195BD}">
      <dgm:prSet phldrT="[טקסט]"/>
      <dgm:spPr/>
      <dgm:t>
        <a:bodyPr/>
        <a:lstStyle/>
        <a:p>
          <a:pPr rtl="1"/>
          <a:r>
            <a:rPr lang="he-IL" dirty="0"/>
            <a:t>חקלאות</a:t>
          </a:r>
        </a:p>
      </dgm:t>
    </dgm:pt>
    <dgm:pt modelId="{D5BE2EE3-7DD7-45E8-B295-4E96DC9826EF}" type="parTrans" cxnId="{B58CE08D-54F2-495B-8680-6CEF891FC25D}">
      <dgm:prSet/>
      <dgm:spPr/>
      <dgm:t>
        <a:bodyPr/>
        <a:lstStyle/>
        <a:p>
          <a:pPr rtl="1"/>
          <a:endParaRPr lang="he-IL"/>
        </a:p>
      </dgm:t>
    </dgm:pt>
    <dgm:pt modelId="{396D629B-241C-41B1-AC0E-2471436E108A}" type="sibTrans" cxnId="{B58CE08D-54F2-495B-8680-6CEF891FC25D}">
      <dgm:prSet/>
      <dgm:spPr/>
      <dgm:t>
        <a:bodyPr/>
        <a:lstStyle/>
        <a:p>
          <a:pPr rtl="1"/>
          <a:endParaRPr lang="he-IL"/>
        </a:p>
      </dgm:t>
    </dgm:pt>
    <dgm:pt modelId="{F333ADEF-D889-4EFD-970A-5EAFB0E5285B}" type="pres">
      <dgm:prSet presAssocID="{B82E19BE-BDAA-42E3-BD1D-9D094F874A61}" presName="Name0" presStyleCnt="0">
        <dgm:presLayoutVars>
          <dgm:dir val="rev"/>
        </dgm:presLayoutVars>
      </dgm:prSet>
      <dgm:spPr/>
    </dgm:pt>
    <dgm:pt modelId="{D596C86F-487E-433E-A99C-246CD8E3B8CF}" type="pres">
      <dgm:prSet presAssocID="{0F99A83A-BAE2-4D45-8B8A-AB0935DD81F7}" presName="composite" presStyleCnt="0"/>
      <dgm:spPr/>
    </dgm:pt>
    <dgm:pt modelId="{B3666DD7-43C8-4479-9B7F-6866BA7B8BE5}" type="pres">
      <dgm:prSet presAssocID="{0F99A83A-BAE2-4D45-8B8A-AB0935DD81F7}" presName="Image" presStyleLbl="alignNode1" presStyleIdx="0" presStyleCnt="5"/>
      <dgm:spPr>
        <a:blipFill dpi="0" rotWithShape="1">
          <a:blip xmlns:r="http://schemas.openxmlformats.org/officeDocument/2006/relationships" r:embed="rId1" cstate="email">
            <a:extLst>
              <a:ext uri="{28A0092B-C50C-407E-A947-70E740481C1C}">
                <a14:useLocalDpi xmlns:a14="http://schemas.microsoft.com/office/drawing/2010/main"/>
              </a:ext>
            </a:extLst>
          </a:blip>
          <a:srcRect/>
          <a:stretch>
            <a:fillRect/>
          </a:stretch>
        </a:blipFill>
      </dgm:spPr>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1E66401-487A-4DB7-8642-0E52A64C823B}" type="pres">
      <dgm:prSet presAssocID="{0F99A83A-BAE2-4D45-8B8A-AB0935DD81F7}" presName="Parent" presStyleLbl="revTx" presStyleIdx="0" presStyleCnt="5">
        <dgm:presLayoutVars>
          <dgm:bulletEnabled val="1"/>
        </dgm:presLayoutVars>
      </dgm:prSet>
      <dgm:spPr/>
    </dgm:pt>
    <dgm:pt modelId="{112074AE-475E-4401-AC4E-3618813506CB}" type="pres">
      <dgm:prSet presAssocID="{9F54B895-70AF-427B-99BD-CB6B00B8BE15}" presName="sibTrans" presStyleCnt="0"/>
      <dgm:spPr/>
    </dgm:pt>
    <dgm:pt modelId="{90457B1A-0025-42AF-8FF0-1CCD4BADC0FC}" type="pres">
      <dgm:prSet presAssocID="{D717E957-2E2B-40DC-8708-AA06204CDEAF}" presName="composite" presStyleCnt="0"/>
      <dgm:spPr/>
    </dgm:pt>
    <dgm:pt modelId="{D1AF107E-3D6D-4540-945A-7199DE6241BC}" type="pres">
      <dgm:prSet presAssocID="{D717E957-2E2B-40DC-8708-AA06204CDEAF}" presName="Image" presStyleLbl="alignNode1" presStyleIdx="1" presStyleCnt="5"/>
      <dgm:spPr>
        <a:blipFill dpi="0" rotWithShape="1">
          <a:blip xmlns:r="http://schemas.openxmlformats.org/officeDocument/2006/relationships" r:embed="rId3" cstate="email">
            <a:extLst>
              <a:ext uri="{28A0092B-C50C-407E-A947-70E740481C1C}">
                <a14:useLocalDpi xmlns:a14="http://schemas.microsoft.com/office/drawing/2010/main"/>
              </a:ext>
            </a:extLst>
          </a:blip>
          <a:srcRect/>
          <a:stretch>
            <a:fillRect/>
          </a:stretch>
        </a:blipFill>
      </dgm:spPr>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B70DA0F8-B43C-46D7-A0BC-29BB25313722}" type="pres">
      <dgm:prSet presAssocID="{D717E957-2E2B-40DC-8708-AA06204CDEAF}" presName="Parent" presStyleLbl="revTx" presStyleIdx="1" presStyleCnt="5">
        <dgm:presLayoutVars>
          <dgm:bulletEnabled val="1"/>
        </dgm:presLayoutVars>
      </dgm:prSet>
      <dgm:spPr/>
    </dgm:pt>
    <dgm:pt modelId="{FF560CC7-4314-4016-A791-A5782C1D3A61}" type="pres">
      <dgm:prSet presAssocID="{420E838F-FD8A-4B4C-95F7-9752B6C953B8}" presName="sibTrans" presStyleCnt="0"/>
      <dgm:spPr/>
    </dgm:pt>
    <dgm:pt modelId="{ADBABE88-E6CC-4165-B03E-0EFF03EEA931}" type="pres">
      <dgm:prSet presAssocID="{BE9AE030-D9CE-4AD8-B434-C73B9F4905D4}" presName="composite" presStyleCnt="0"/>
      <dgm:spPr/>
    </dgm:pt>
    <dgm:pt modelId="{2F33963A-CBD5-40B9-98FB-7E0151068B78}" type="pres">
      <dgm:prSet presAssocID="{BE9AE030-D9CE-4AD8-B434-C73B9F4905D4}" presName="Image" presStyleLbl="alignNode1" presStyleIdx="2" presStyleCnt="5"/>
      <dgm:spPr>
        <a:blipFill dpi="0" rotWithShape="1">
          <a:blip xmlns:r="http://schemas.openxmlformats.org/officeDocument/2006/relationships" r:embed="rId5" cstate="email">
            <a:extLst>
              <a:ext uri="{28A0092B-C50C-407E-A947-70E740481C1C}">
                <a14:useLocalDpi xmlns:a14="http://schemas.microsoft.com/office/drawing/2010/main"/>
              </a:ext>
            </a:extLst>
          </a:blip>
          <a:srcRect/>
          <a:stretch>
            <a:fillRect/>
          </a:stretch>
        </a:blipFill>
      </dgm:spPr>
    </dgm:pt>
    <dgm:pt modelId="{5644E789-23E6-420F-9120-A460A39DAD76}" type="pres">
      <dgm:prSet presAssocID="{BE9AE030-D9CE-4AD8-B434-C73B9F4905D4}" presName="Parent" presStyleLbl="revTx" presStyleIdx="2" presStyleCnt="5">
        <dgm:presLayoutVars>
          <dgm:bulletEnabled val="1"/>
        </dgm:presLayoutVars>
      </dgm:prSet>
      <dgm:spPr/>
    </dgm:pt>
    <dgm:pt modelId="{CE54D9C4-CA80-485E-B621-4E4B8415000B}" type="pres">
      <dgm:prSet presAssocID="{D5A596AD-5F61-4D1E-BAF1-E3FA9FD1F706}" presName="sibTrans" presStyleCnt="0"/>
      <dgm:spPr/>
    </dgm:pt>
    <dgm:pt modelId="{C65DA10C-3330-4177-BD46-F97195B43CAD}" type="pres">
      <dgm:prSet presAssocID="{0BD9905D-5D3C-415E-BA35-7569C79482E0}" presName="composite" presStyleCnt="0"/>
      <dgm:spPr/>
    </dgm:pt>
    <dgm:pt modelId="{F67F07BF-0AD0-4B34-B2D5-34720633A17C}" type="pres">
      <dgm:prSet presAssocID="{0BD9905D-5D3C-415E-BA35-7569C79482E0}" presName="Image" presStyleLbl="alignNode1" presStyleIdx="3" presStyleCnt="5"/>
      <dgm:spPr>
        <a:blipFill dpi="0" rotWithShape="1">
          <a:blip xmlns:r="http://schemas.openxmlformats.org/officeDocument/2006/relationships" r:embed="rId6" cstate="email">
            <a:extLst>
              <a:ext uri="{28A0092B-C50C-407E-A947-70E740481C1C}">
                <a14:useLocalDpi xmlns:a14="http://schemas.microsoft.com/office/drawing/2010/main"/>
              </a:ext>
            </a:extLst>
          </a:blip>
          <a:srcRect/>
          <a:stretch>
            <a:fillRect/>
          </a:stretch>
        </a:blipFill>
      </dgm:spPr>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BE6D4ED9-D171-4C2C-9E11-83B46ECD468B}" type="pres">
      <dgm:prSet presAssocID="{0BD9905D-5D3C-415E-BA35-7569C79482E0}" presName="Parent" presStyleLbl="revTx" presStyleIdx="3" presStyleCnt="5">
        <dgm:presLayoutVars>
          <dgm:bulletEnabled val="1"/>
        </dgm:presLayoutVars>
      </dgm:prSet>
      <dgm:spPr/>
    </dgm:pt>
    <dgm:pt modelId="{052CA720-889A-400A-90B9-E8C5E5758AC7}" type="pres">
      <dgm:prSet presAssocID="{B190C115-524C-4427-A455-400C61694476}" presName="sibTrans" presStyleCnt="0"/>
      <dgm:spPr/>
    </dgm:pt>
    <dgm:pt modelId="{19B4CD8E-D48B-4087-A72C-F43CEBB1E100}" type="pres">
      <dgm:prSet presAssocID="{108E8AC6-9FE0-49E6-857B-2396365195BD}" presName="composite" presStyleCnt="0"/>
      <dgm:spPr/>
    </dgm:pt>
    <dgm:pt modelId="{4EE867FB-591F-47D4-9082-79FAB5CEF31F}" type="pres">
      <dgm:prSet presAssocID="{108E8AC6-9FE0-49E6-857B-2396365195BD}" presName="Image" presStyleLbl="alignNode1" presStyleIdx="4" presStyleCnt="5"/>
      <dgm:spPr>
        <a:blipFill dpi="0" rotWithShape="1">
          <a:blip xmlns:r="http://schemas.openxmlformats.org/officeDocument/2006/relationships" r:embed="rId8" cstate="email">
            <a:extLst>
              <a:ext uri="{28A0092B-C50C-407E-A947-70E740481C1C}">
                <a14:useLocalDpi xmlns:a14="http://schemas.microsoft.com/office/drawing/2010/main"/>
              </a:ext>
            </a:extLst>
          </a:blip>
          <a:srcRect/>
          <a:stretch>
            <a:fillRect/>
          </a:stretch>
        </a:blipFill>
      </dgm:spPr>
      <dgm:extLst>
        <a:ext uri="{E40237B7-FDA0-4F09-8148-C483321AD2D9}">
          <dgm14:cNvPr xmlns:dgm14="http://schemas.microsoft.com/office/drawing/2010/diagram" id="0" name="">
            <a:hlinkClick xmlns:r="http://schemas.openxmlformats.org/officeDocument/2006/relationships" r:id="rId9" action="ppaction://hlinksldjump"/>
          </dgm14:cNvPr>
        </a:ext>
      </dgm:extLst>
    </dgm:pt>
    <dgm:pt modelId="{D58009C4-EF01-4218-B58F-B63D43181986}" type="pres">
      <dgm:prSet presAssocID="{108E8AC6-9FE0-49E6-857B-2396365195BD}" presName="Parent" presStyleLbl="revTx" presStyleIdx="4" presStyleCnt="5">
        <dgm:presLayoutVars>
          <dgm:bulletEnabled val="1"/>
        </dgm:presLayoutVars>
      </dgm:prSet>
      <dgm:spPr/>
    </dgm:pt>
  </dgm:ptLst>
  <dgm:cxnLst>
    <dgm:cxn modelId="{503E3609-427C-405C-9D11-A365E676AD7C}" type="presOf" srcId="{D717E957-2E2B-40DC-8708-AA06204CDEAF}" destId="{B70DA0F8-B43C-46D7-A0BC-29BB25313722}" srcOrd="0" destOrd="0" presId="urn:microsoft.com/office/officeart/2008/layout/PictureAccentBlocks"/>
    <dgm:cxn modelId="{D2A60E0B-D1EB-4FDB-8235-63DDAD9F09D4}" type="presOf" srcId="{BE9AE030-D9CE-4AD8-B434-C73B9F4905D4}" destId="{5644E789-23E6-420F-9120-A460A39DAD76}" srcOrd="0" destOrd="0" presId="urn:microsoft.com/office/officeart/2008/layout/PictureAccentBlocks"/>
    <dgm:cxn modelId="{2FE3890B-675B-4E4A-8A61-2D8C4F14B235}" type="presOf" srcId="{0F99A83A-BAE2-4D45-8B8A-AB0935DD81F7}" destId="{91E66401-487A-4DB7-8642-0E52A64C823B}" srcOrd="0" destOrd="0" presId="urn:microsoft.com/office/officeart/2008/layout/PictureAccentBlocks"/>
    <dgm:cxn modelId="{AACC6F17-3C1A-44A2-ACA8-90692751495B}" srcId="{B82E19BE-BDAA-42E3-BD1D-9D094F874A61}" destId="{0F99A83A-BAE2-4D45-8B8A-AB0935DD81F7}" srcOrd="0" destOrd="0" parTransId="{47EFE1DD-DF4E-4A18-B5F4-A84A6E89A691}" sibTransId="{9F54B895-70AF-427B-99BD-CB6B00B8BE15}"/>
    <dgm:cxn modelId="{31F9B53F-49A7-44DA-A9D8-386804C05B97}" srcId="{B82E19BE-BDAA-42E3-BD1D-9D094F874A61}" destId="{BE9AE030-D9CE-4AD8-B434-C73B9F4905D4}" srcOrd="2" destOrd="0" parTransId="{46407DCE-E243-4F3F-BC29-213334BA3C94}" sibTransId="{D5A596AD-5F61-4D1E-BAF1-E3FA9FD1F706}"/>
    <dgm:cxn modelId="{B58CE08D-54F2-495B-8680-6CEF891FC25D}" srcId="{B82E19BE-BDAA-42E3-BD1D-9D094F874A61}" destId="{108E8AC6-9FE0-49E6-857B-2396365195BD}" srcOrd="4" destOrd="0" parTransId="{D5BE2EE3-7DD7-45E8-B295-4E96DC9826EF}" sibTransId="{396D629B-241C-41B1-AC0E-2471436E108A}"/>
    <dgm:cxn modelId="{A77EC1AE-1137-40F6-AA43-F894BBE8EF17}" type="presOf" srcId="{108E8AC6-9FE0-49E6-857B-2396365195BD}" destId="{D58009C4-EF01-4218-B58F-B63D43181986}" srcOrd="0" destOrd="0" presId="urn:microsoft.com/office/officeart/2008/layout/PictureAccentBlocks"/>
    <dgm:cxn modelId="{1A4B76B6-72EE-4DA2-839F-B1076738190A}" type="presOf" srcId="{B82E19BE-BDAA-42E3-BD1D-9D094F874A61}" destId="{F333ADEF-D889-4EFD-970A-5EAFB0E5285B}" srcOrd="0" destOrd="0" presId="urn:microsoft.com/office/officeart/2008/layout/PictureAccentBlocks"/>
    <dgm:cxn modelId="{0B9C7BD4-7900-471F-8963-FBF2E58F770C}" type="presOf" srcId="{0BD9905D-5D3C-415E-BA35-7569C79482E0}" destId="{BE6D4ED9-D171-4C2C-9E11-83B46ECD468B}" srcOrd="0" destOrd="0" presId="urn:microsoft.com/office/officeart/2008/layout/PictureAccentBlocks"/>
    <dgm:cxn modelId="{6E69ECE8-6D09-48C6-9E59-45D1141F8FEE}" srcId="{B82E19BE-BDAA-42E3-BD1D-9D094F874A61}" destId="{0BD9905D-5D3C-415E-BA35-7569C79482E0}" srcOrd="3" destOrd="0" parTransId="{770E07FB-7604-421D-8946-3AA49E01BD2D}" sibTransId="{B190C115-524C-4427-A455-400C61694476}"/>
    <dgm:cxn modelId="{95E118ED-B951-4514-BA33-9AD3CE7DCA22}" srcId="{B82E19BE-BDAA-42E3-BD1D-9D094F874A61}" destId="{D717E957-2E2B-40DC-8708-AA06204CDEAF}" srcOrd="1" destOrd="0" parTransId="{44C86A68-BD80-4137-BBCF-77DEECAA19E3}" sibTransId="{420E838F-FD8A-4B4C-95F7-9752B6C953B8}"/>
    <dgm:cxn modelId="{6672707C-5543-43FF-B8C4-D3BE1DC0D789}" type="presParOf" srcId="{F333ADEF-D889-4EFD-970A-5EAFB0E5285B}" destId="{D596C86F-487E-433E-A99C-246CD8E3B8CF}" srcOrd="0" destOrd="0" presId="urn:microsoft.com/office/officeart/2008/layout/PictureAccentBlocks"/>
    <dgm:cxn modelId="{024CB574-ED63-4E77-8AC2-2B1D37EDE1B6}" type="presParOf" srcId="{D596C86F-487E-433E-A99C-246CD8E3B8CF}" destId="{B3666DD7-43C8-4479-9B7F-6866BA7B8BE5}" srcOrd="0" destOrd="0" presId="urn:microsoft.com/office/officeart/2008/layout/PictureAccentBlocks"/>
    <dgm:cxn modelId="{C601B3D7-6ECF-45CC-B6A7-4D9A9ED26D8A}" type="presParOf" srcId="{D596C86F-487E-433E-A99C-246CD8E3B8CF}" destId="{91E66401-487A-4DB7-8642-0E52A64C823B}" srcOrd="1" destOrd="0" presId="urn:microsoft.com/office/officeart/2008/layout/PictureAccentBlocks"/>
    <dgm:cxn modelId="{A6362627-2D6D-4319-8F10-49EC2969FF1B}" type="presParOf" srcId="{F333ADEF-D889-4EFD-970A-5EAFB0E5285B}" destId="{112074AE-475E-4401-AC4E-3618813506CB}" srcOrd="1" destOrd="0" presId="urn:microsoft.com/office/officeart/2008/layout/PictureAccentBlocks"/>
    <dgm:cxn modelId="{504BD683-B646-4719-B2FD-5C464D42C7F4}" type="presParOf" srcId="{F333ADEF-D889-4EFD-970A-5EAFB0E5285B}" destId="{90457B1A-0025-42AF-8FF0-1CCD4BADC0FC}" srcOrd="2" destOrd="0" presId="urn:microsoft.com/office/officeart/2008/layout/PictureAccentBlocks"/>
    <dgm:cxn modelId="{B45C6E66-DD7B-47CD-84CF-2CB462C1B34D}" type="presParOf" srcId="{90457B1A-0025-42AF-8FF0-1CCD4BADC0FC}" destId="{D1AF107E-3D6D-4540-945A-7199DE6241BC}" srcOrd="0" destOrd="0" presId="urn:microsoft.com/office/officeart/2008/layout/PictureAccentBlocks"/>
    <dgm:cxn modelId="{9851A4A4-EA96-48A3-A9BF-41F246B627FF}" type="presParOf" srcId="{90457B1A-0025-42AF-8FF0-1CCD4BADC0FC}" destId="{B70DA0F8-B43C-46D7-A0BC-29BB25313722}" srcOrd="1" destOrd="0" presId="urn:microsoft.com/office/officeart/2008/layout/PictureAccentBlocks"/>
    <dgm:cxn modelId="{F210C96A-9FD7-4CE5-AD09-973599693564}" type="presParOf" srcId="{F333ADEF-D889-4EFD-970A-5EAFB0E5285B}" destId="{FF560CC7-4314-4016-A791-A5782C1D3A61}" srcOrd="3" destOrd="0" presId="urn:microsoft.com/office/officeart/2008/layout/PictureAccentBlocks"/>
    <dgm:cxn modelId="{014B8CE3-5F7C-4E4D-908E-147A8FF3FCF0}" type="presParOf" srcId="{F333ADEF-D889-4EFD-970A-5EAFB0E5285B}" destId="{ADBABE88-E6CC-4165-B03E-0EFF03EEA931}" srcOrd="4" destOrd="0" presId="urn:microsoft.com/office/officeart/2008/layout/PictureAccentBlocks"/>
    <dgm:cxn modelId="{1C9F81FA-9897-4B98-9DEA-6C46682E1E9E}" type="presParOf" srcId="{ADBABE88-E6CC-4165-B03E-0EFF03EEA931}" destId="{2F33963A-CBD5-40B9-98FB-7E0151068B78}" srcOrd="0" destOrd="0" presId="urn:microsoft.com/office/officeart/2008/layout/PictureAccentBlocks"/>
    <dgm:cxn modelId="{E9542609-0D56-46A4-98B8-6D37A3E30226}" type="presParOf" srcId="{ADBABE88-E6CC-4165-B03E-0EFF03EEA931}" destId="{5644E789-23E6-420F-9120-A460A39DAD76}" srcOrd="1" destOrd="0" presId="urn:microsoft.com/office/officeart/2008/layout/PictureAccentBlocks"/>
    <dgm:cxn modelId="{9AE9DF65-325F-4BF0-AC04-5C3904D3320A}" type="presParOf" srcId="{F333ADEF-D889-4EFD-970A-5EAFB0E5285B}" destId="{CE54D9C4-CA80-485E-B621-4E4B8415000B}" srcOrd="5" destOrd="0" presId="urn:microsoft.com/office/officeart/2008/layout/PictureAccentBlocks"/>
    <dgm:cxn modelId="{5B100AA6-1F4D-46B5-A2F5-C12FEE7EE33B}" type="presParOf" srcId="{F333ADEF-D889-4EFD-970A-5EAFB0E5285B}" destId="{C65DA10C-3330-4177-BD46-F97195B43CAD}" srcOrd="6" destOrd="0" presId="urn:microsoft.com/office/officeart/2008/layout/PictureAccentBlocks"/>
    <dgm:cxn modelId="{6F9EFE2B-6728-4ADD-87EE-2B5966BBE668}" type="presParOf" srcId="{C65DA10C-3330-4177-BD46-F97195B43CAD}" destId="{F67F07BF-0AD0-4B34-B2D5-34720633A17C}" srcOrd="0" destOrd="0" presId="urn:microsoft.com/office/officeart/2008/layout/PictureAccentBlocks"/>
    <dgm:cxn modelId="{5DC2A24A-7DF1-43D4-A31E-7007252D8747}" type="presParOf" srcId="{C65DA10C-3330-4177-BD46-F97195B43CAD}" destId="{BE6D4ED9-D171-4C2C-9E11-83B46ECD468B}" srcOrd="1" destOrd="0" presId="urn:microsoft.com/office/officeart/2008/layout/PictureAccentBlocks"/>
    <dgm:cxn modelId="{64DE9F63-63A1-47A6-B1B2-4328A721A325}" type="presParOf" srcId="{F333ADEF-D889-4EFD-970A-5EAFB0E5285B}" destId="{052CA720-889A-400A-90B9-E8C5E5758AC7}" srcOrd="7" destOrd="0" presId="urn:microsoft.com/office/officeart/2008/layout/PictureAccentBlocks"/>
    <dgm:cxn modelId="{B09BFF9A-BC1B-4E71-B5BF-F5366B457B76}" type="presParOf" srcId="{F333ADEF-D889-4EFD-970A-5EAFB0E5285B}" destId="{19B4CD8E-D48B-4087-A72C-F43CEBB1E100}" srcOrd="8" destOrd="0" presId="urn:microsoft.com/office/officeart/2008/layout/PictureAccentBlocks"/>
    <dgm:cxn modelId="{756C8340-F66F-41E3-99B0-623C8B87DA23}" type="presParOf" srcId="{19B4CD8E-D48B-4087-A72C-F43CEBB1E100}" destId="{4EE867FB-591F-47D4-9082-79FAB5CEF31F}" srcOrd="0" destOrd="0" presId="urn:microsoft.com/office/officeart/2008/layout/PictureAccentBlocks"/>
    <dgm:cxn modelId="{C061345F-57C6-4112-B45A-899BA93FC3AF}" type="presParOf" srcId="{19B4CD8E-D48B-4087-A72C-F43CEBB1E100}" destId="{D58009C4-EF01-4218-B58F-B63D43181986}" srcOrd="1" destOrd="0" presId="urn:microsoft.com/office/officeart/2008/layout/PictureAccentBlocks"/>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accent3_3" csCatId="accent3" phldr="1"/>
      <dgm:spPr/>
    </dgm:pt>
    <dgm:pt modelId="{835AFA27-DBE0-49D5-8312-DBF459FDC53D}">
      <dgm:prSet phldrT="[טקסט]" custT="1"/>
      <dgm:spPr/>
      <dgm:t>
        <a:bodyPr/>
        <a:lstStyle/>
        <a:p>
          <a:pPr rtl="1"/>
          <a:r>
            <a:rPr lang="he-IL" sz="1400" dirty="0">
              <a:latin typeface="Segoe UI" panose="020B0502040204020203" pitchFamily="34" charset="0"/>
              <a:cs typeface="Segoe UI" panose="020B0502040204020203" pitchFamily="34" charset="0"/>
            </a:rPr>
            <a:t>בעיה</a:t>
          </a:r>
          <a:endParaRPr lang="he-IL" sz="700" dirty="0">
            <a:latin typeface="Segoe UI" panose="020B0502040204020203" pitchFamily="34" charset="0"/>
            <a:cs typeface="Segoe UI" panose="020B0502040204020203" pitchFamily="34" charset="0"/>
          </a:endParaRPr>
        </a:p>
      </dgm:t>
    </dgm:pt>
    <dgm:pt modelId="{658F52DF-7EE1-4300-B50D-89D3A1E55D68}" type="parTrans" cxnId="{ECDC8DC4-ADEE-4765-802D-6207EB24B981}">
      <dgm:prSet/>
      <dgm:spPr/>
      <dgm:t>
        <a:bodyPr/>
        <a:lstStyle/>
        <a:p>
          <a:pPr rtl="1"/>
          <a:endParaRPr lang="he-IL" sz="1600">
            <a:latin typeface="Segoe UI" panose="020B0502040204020203" pitchFamily="34" charset="0"/>
            <a:cs typeface="Segoe UI" panose="020B0502040204020203" pitchFamily="34" charset="0"/>
          </a:endParaRPr>
        </a:p>
      </dgm:t>
    </dgm:pt>
    <dgm:pt modelId="{DBF7DB46-2C2C-4A0A-8B99-A205B002AB28}" type="sibTrans" cxnId="{ECDC8DC4-ADEE-4765-802D-6207EB24B981}">
      <dgm:prSet/>
      <dgm:spPr/>
      <dgm:t>
        <a:bodyPr/>
        <a:lstStyle/>
        <a:p>
          <a:pPr rtl="1"/>
          <a:endParaRPr lang="he-IL" sz="1600">
            <a:latin typeface="Segoe UI" panose="020B0502040204020203" pitchFamily="34" charset="0"/>
            <a:cs typeface="Segoe UI" panose="020B0502040204020203" pitchFamily="34" charset="0"/>
          </a:endParaRPr>
        </a:p>
      </dgm:t>
    </dgm:pt>
    <dgm:pt modelId="{40B9EAD7-8068-4343-94E7-DC15E5FC3B53}">
      <dgm:prSet phldrT="[טקסט]" custT="1"/>
      <dgm:spPr/>
      <dgm:t>
        <a:bodyPr/>
        <a:lstStyle/>
        <a:p>
          <a:pPr rtl="1"/>
          <a:r>
            <a:rPr lang="he-IL" sz="1400" dirty="0">
              <a:latin typeface="Segoe UI" panose="020B0502040204020203" pitchFamily="34" charset="0"/>
              <a:cs typeface="Segoe UI" panose="020B0502040204020203" pitchFamily="34" charset="0"/>
            </a:rPr>
            <a:t>צורך</a:t>
          </a:r>
        </a:p>
      </dgm:t>
    </dgm:pt>
    <dgm:pt modelId="{0F1AF772-1B5C-405A-A327-1E5FC9853B65}" type="parTrans" cxnId="{95580F0C-48A4-47E0-996A-6B94F4D0D2B6}">
      <dgm:prSet/>
      <dgm:spPr/>
      <dgm:t>
        <a:bodyPr/>
        <a:lstStyle/>
        <a:p>
          <a:pPr rtl="1"/>
          <a:endParaRPr lang="he-IL" sz="1600">
            <a:latin typeface="Segoe UI" panose="020B0502040204020203" pitchFamily="34" charset="0"/>
            <a:cs typeface="Segoe UI" panose="020B0502040204020203" pitchFamily="34" charset="0"/>
          </a:endParaRPr>
        </a:p>
      </dgm:t>
    </dgm:pt>
    <dgm:pt modelId="{2CD1E00A-86CC-42B4-85F1-11E07BE1A95A}" type="sibTrans" cxnId="{95580F0C-48A4-47E0-996A-6B94F4D0D2B6}">
      <dgm:prSet/>
      <dgm:spPr/>
      <dgm:t>
        <a:bodyPr/>
        <a:lstStyle/>
        <a:p>
          <a:pPr rtl="1"/>
          <a:endParaRPr lang="he-IL" sz="1600">
            <a:latin typeface="Segoe UI" panose="020B0502040204020203" pitchFamily="34" charset="0"/>
            <a:cs typeface="Segoe UI" panose="020B0502040204020203" pitchFamily="34" charset="0"/>
          </a:endParaRPr>
        </a:p>
      </dgm:t>
    </dgm:pt>
    <dgm:pt modelId="{BE49F44A-3E37-4F04-9507-0477E41D94C5}">
      <dgm:prSet phldrT="[טקסט]" custT="1"/>
      <dgm:spPr/>
      <dgm:t>
        <a:bodyPr/>
        <a:lstStyle/>
        <a:p>
          <a:pPr rtl="1"/>
          <a:r>
            <a:rPr lang="he-IL" sz="1400" dirty="0">
              <a:latin typeface="Segoe UI" panose="020B0502040204020203" pitchFamily="34" charset="0"/>
              <a:cs typeface="Segoe UI" panose="020B0502040204020203" pitchFamily="34" charset="0"/>
            </a:rPr>
            <a:t>דרישות הפרויקט</a:t>
          </a:r>
        </a:p>
      </dgm:t>
    </dgm:pt>
    <dgm:pt modelId="{9C2A933F-B356-4CB0-AA5A-F563F61401FB}" type="parTrans" cxnId="{62A1A22E-7238-405B-BFA6-0C1425C23053}">
      <dgm:prSet/>
      <dgm:spPr/>
      <dgm:t>
        <a:bodyPr/>
        <a:lstStyle/>
        <a:p>
          <a:pPr rtl="1"/>
          <a:endParaRPr lang="he-IL" sz="1600">
            <a:latin typeface="Segoe UI" panose="020B0502040204020203" pitchFamily="34" charset="0"/>
            <a:cs typeface="Segoe UI" panose="020B0502040204020203" pitchFamily="34" charset="0"/>
          </a:endParaRPr>
        </a:p>
      </dgm:t>
    </dgm:pt>
    <dgm:pt modelId="{16C8CF30-610D-4F2F-AF2C-84B04C770DF1}" type="sibTrans" cxnId="{62A1A22E-7238-405B-BFA6-0C1425C23053}">
      <dgm:prSet/>
      <dgm:spPr/>
      <dgm:t>
        <a:bodyPr/>
        <a:lstStyle/>
        <a:p>
          <a:pPr rtl="1"/>
          <a:endParaRPr lang="he-IL" sz="1600">
            <a:latin typeface="Segoe UI" panose="020B0502040204020203" pitchFamily="34" charset="0"/>
            <a:cs typeface="Segoe UI" panose="020B0502040204020203" pitchFamily="34" charset="0"/>
          </a:endParaRPr>
        </a:p>
      </dgm:t>
    </dgm:pt>
    <dgm:pt modelId="{621B3A93-2BF0-46AB-92B4-F9B66E600C0C}">
      <dgm:prSet phldrT="[טקסט]" custT="1"/>
      <dgm:spPr/>
      <dgm:t>
        <a:bodyPr/>
        <a:lstStyle/>
        <a:p>
          <a:pPr rtl="1"/>
          <a:r>
            <a:rPr lang="he-IL" sz="1400" dirty="0">
              <a:latin typeface="Segoe UI" panose="020B0502040204020203" pitchFamily="34" charset="0"/>
              <a:cs typeface="Segoe UI" panose="020B0502040204020203" pitchFamily="34" charset="0"/>
            </a:rPr>
            <a:t>דרכי פעולה</a:t>
          </a:r>
        </a:p>
      </dgm:t>
    </dgm:pt>
    <dgm:pt modelId="{81A730EC-8831-436A-9272-3C0D457A52BE}" type="parTrans" cxnId="{41ACA4F0-71F2-4C9A-BB55-49812B0C7705}">
      <dgm:prSet/>
      <dgm:spPr/>
      <dgm:t>
        <a:bodyPr/>
        <a:lstStyle/>
        <a:p>
          <a:pPr rtl="1"/>
          <a:endParaRPr lang="he-IL" sz="1600">
            <a:latin typeface="Segoe UI" panose="020B0502040204020203" pitchFamily="34" charset="0"/>
            <a:cs typeface="Segoe UI" panose="020B0502040204020203" pitchFamily="34" charset="0"/>
          </a:endParaRPr>
        </a:p>
      </dgm:t>
    </dgm:pt>
    <dgm:pt modelId="{8E300347-C61F-4AB4-87B2-F0C507DC978E}" type="sibTrans" cxnId="{41ACA4F0-71F2-4C9A-BB55-49812B0C7705}">
      <dgm:prSet/>
      <dgm:spPr/>
      <dgm:t>
        <a:bodyPr/>
        <a:lstStyle/>
        <a:p>
          <a:pPr rtl="1"/>
          <a:endParaRPr lang="he-IL" sz="1600">
            <a:latin typeface="Segoe UI" panose="020B0502040204020203" pitchFamily="34" charset="0"/>
            <a:cs typeface="Segoe UI" panose="020B0502040204020203" pitchFamily="34" charset="0"/>
          </a:endParaRPr>
        </a:p>
      </dgm:t>
    </dgm:pt>
    <dgm:pt modelId="{88699D97-B799-4C39-81E8-91B4E44AB91E}">
      <dgm:prSet phldrT="[טקסט]" custT="1"/>
      <dgm:spPr/>
      <dgm:t>
        <a:bodyPr/>
        <a:lstStyle/>
        <a:p>
          <a:pPr rtl="1"/>
          <a:r>
            <a:rPr lang="he-IL" sz="1400" dirty="0">
              <a:latin typeface="Segoe UI" panose="020B0502040204020203" pitchFamily="34" charset="0"/>
              <a:cs typeface="Segoe UI" panose="020B0502040204020203" pitchFamily="34" charset="0"/>
            </a:rPr>
            <a:t>תוצאה</a:t>
          </a:r>
        </a:p>
      </dgm:t>
    </dgm:pt>
    <dgm:pt modelId="{7C44E6D0-0F3D-447C-9504-0F54B7C82F41}" type="parTrans" cxnId="{AB26FE4F-CDA4-4358-9DB9-A3B9EC0649B0}">
      <dgm:prSet/>
      <dgm:spPr/>
      <dgm:t>
        <a:bodyPr/>
        <a:lstStyle/>
        <a:p>
          <a:pPr rtl="1"/>
          <a:endParaRPr lang="he-IL" sz="1600">
            <a:latin typeface="Segoe UI" panose="020B0502040204020203" pitchFamily="34" charset="0"/>
            <a:cs typeface="Segoe UI" panose="020B0502040204020203" pitchFamily="34" charset="0"/>
          </a:endParaRPr>
        </a:p>
      </dgm:t>
    </dgm:pt>
    <dgm:pt modelId="{B4C52DB4-B5AA-4BDE-9512-B7EB84063491}" type="sibTrans" cxnId="{AB26FE4F-CDA4-4358-9DB9-A3B9EC0649B0}">
      <dgm:prSet/>
      <dgm:spPr/>
      <dgm:t>
        <a:bodyPr/>
        <a:lstStyle/>
        <a:p>
          <a:pPr rtl="1"/>
          <a:endParaRPr lang="he-IL" sz="1600">
            <a:latin typeface="Segoe UI" panose="020B0502040204020203" pitchFamily="34" charset="0"/>
            <a:cs typeface="Segoe UI" panose="020B0502040204020203" pitchFamily="34" charset="0"/>
          </a:endParaRPr>
        </a:p>
      </dgm:t>
    </dgm:pt>
    <dgm:pt modelId="{3EC71098-C30D-48B9-AA28-FBC027CEEAA8}">
      <dgm:prSet phldrT="[טקסט]" custT="1"/>
      <dgm:spPr/>
      <dgm:t>
        <a:bodyPr/>
        <a:lstStyle/>
        <a:p>
          <a:pPr marL="0" rtl="1">
            <a:buClr>
              <a:srgbClr val="C55A11"/>
            </a:buClr>
            <a:buSzPts val="1400"/>
            <a:buFont typeface="Arial" panose="020B0604020202020204" pitchFamily="34" charset="0"/>
            <a:buNone/>
          </a:pPr>
          <a:r>
            <a:rPr lang="he-IL" sz="1100" kern="1200">
              <a:latin typeface="Segoe UI" panose="020B0502040204020203" pitchFamily="34" charset="0"/>
              <a:ea typeface="Arial"/>
              <a:cs typeface="Segoe UI" panose="020B0502040204020203" pitchFamily="34" charset="0"/>
              <a:sym typeface="Arial"/>
            </a:rPr>
            <a:t>בוצה המצטברת בברכות שיקוע של שפכים נדרשת בפינוי אחת למספר חודשים, אחרת הברכה "תיסתם" גובה הבוצה יפחית באופן משמעותי את נפח הברכה, כך שנפח היחסון הנוזל יפחת משמעותית. </a:t>
          </a:r>
          <a:endParaRPr lang="he-IL" sz="1100" kern="1200" dirty="0">
            <a:latin typeface="Segoe UI" panose="020B0502040204020203" pitchFamily="34" charset="0"/>
            <a:cs typeface="Segoe UI" panose="020B0502040204020203" pitchFamily="34" charset="0"/>
          </a:endParaRPr>
        </a:p>
      </dgm:t>
    </dgm:pt>
    <dgm:pt modelId="{CEFAAE1D-7D5D-4230-9C80-C816DE10F9FC}" type="parTrans" cxnId="{25C6D7D5-4E59-44C3-A969-5713B2E54E06}">
      <dgm:prSet/>
      <dgm:spPr/>
      <dgm:t>
        <a:bodyPr/>
        <a:lstStyle/>
        <a:p>
          <a:pPr rtl="1"/>
          <a:endParaRPr lang="he-IL" sz="1600">
            <a:latin typeface="Segoe UI" panose="020B0502040204020203" pitchFamily="34" charset="0"/>
            <a:cs typeface="Segoe UI" panose="020B0502040204020203" pitchFamily="34" charset="0"/>
          </a:endParaRPr>
        </a:p>
      </dgm:t>
    </dgm:pt>
    <dgm:pt modelId="{8B8B7D37-5052-42CC-AE59-ECC24B8BCF8A}" type="sibTrans" cxnId="{25C6D7D5-4E59-44C3-A969-5713B2E54E06}">
      <dgm:prSet/>
      <dgm:spPr/>
      <dgm:t>
        <a:bodyPr/>
        <a:lstStyle/>
        <a:p>
          <a:pPr rtl="1"/>
          <a:endParaRPr lang="he-IL" sz="1600">
            <a:latin typeface="Segoe UI" panose="020B0502040204020203" pitchFamily="34" charset="0"/>
            <a:cs typeface="Segoe UI" panose="020B0502040204020203" pitchFamily="34" charset="0"/>
          </a:endParaRPr>
        </a:p>
      </dgm:t>
    </dgm:pt>
    <dgm:pt modelId="{707C7E6B-4AD0-4397-93C2-0C745940765C}">
      <dgm:prSet phldrT="[טקסט]" custT="1"/>
      <dgm:spPr/>
      <dgm:t>
        <a:bodyPr/>
        <a:lstStyle/>
        <a:p>
          <a:pPr marL="0" indent="0" rtl="1">
            <a:buClr>
              <a:srgbClr val="C55A11"/>
            </a:buClr>
            <a:buSzPts val="1400"/>
            <a:buNone/>
          </a:pPr>
          <a:r>
            <a:rPr lang="he-IL" sz="1100" kern="1200">
              <a:latin typeface="Segoe UI" panose="020B0502040204020203" pitchFamily="34" charset="0"/>
              <a:ea typeface="Arial"/>
              <a:cs typeface="Segoe UI" panose="020B0502040204020203" pitchFamily="34" charset="0"/>
              <a:sym typeface="Arial"/>
            </a:rPr>
            <a:t>יצירת מערך מיחזור של הבוצה, תוך עיקור של החיידקים במהלך התהליך כשבסיומו מתקבלת תערובת של קומפוסט לפיזור בשדות ומטעים, במגמה להחלפת פיזור צואת הפרות והפחתת ריחות סביבה. </a:t>
          </a:r>
          <a:endParaRPr lang="he-IL" sz="1100" kern="1200" dirty="0">
            <a:latin typeface="Segoe UI" panose="020B0502040204020203" pitchFamily="34" charset="0"/>
            <a:cs typeface="Segoe UI" panose="020B0502040204020203" pitchFamily="34" charset="0"/>
          </a:endParaRPr>
        </a:p>
      </dgm:t>
    </dgm:pt>
    <dgm:pt modelId="{CA8B4613-3DC3-4923-871B-D57A3EE3F366}" type="parTrans" cxnId="{F01E0A08-4201-42A2-990F-DD15C5E0FA7B}">
      <dgm:prSet/>
      <dgm:spPr/>
      <dgm:t>
        <a:bodyPr/>
        <a:lstStyle/>
        <a:p>
          <a:pPr rtl="1"/>
          <a:endParaRPr lang="he-IL" sz="1600">
            <a:latin typeface="Segoe UI" panose="020B0502040204020203" pitchFamily="34" charset="0"/>
            <a:cs typeface="Segoe UI" panose="020B0502040204020203" pitchFamily="34" charset="0"/>
          </a:endParaRPr>
        </a:p>
      </dgm:t>
    </dgm:pt>
    <dgm:pt modelId="{C348CAEC-AADC-4455-B31E-A71EB8346068}" type="sibTrans" cxnId="{F01E0A08-4201-42A2-990F-DD15C5E0FA7B}">
      <dgm:prSet/>
      <dgm:spPr/>
      <dgm:t>
        <a:bodyPr/>
        <a:lstStyle/>
        <a:p>
          <a:pPr rtl="1"/>
          <a:endParaRPr lang="he-IL" sz="1600">
            <a:latin typeface="Segoe UI" panose="020B0502040204020203" pitchFamily="34" charset="0"/>
            <a:cs typeface="Segoe UI" panose="020B0502040204020203" pitchFamily="34" charset="0"/>
          </a:endParaRPr>
        </a:p>
      </dgm:t>
    </dgm:pt>
    <dgm:pt modelId="{D2FEC84F-245B-4184-92C1-2FE3878768C7}">
      <dgm:prSet phldrT="[טקסט]" custT="1"/>
      <dgm:spPr/>
      <dgm:t>
        <a:bodyPr/>
        <a:lstStyle/>
        <a:p>
          <a:pPr marL="0" indent="0" rtl="1">
            <a:buFont typeface="Arial" panose="020B0604020202020204" pitchFamily="34" charset="0"/>
            <a:buNone/>
          </a:pPr>
          <a:r>
            <a:rPr lang="he-IL" sz="1100" kern="1200">
              <a:latin typeface="Segoe UI" panose="020B0502040204020203" pitchFamily="34" charset="0"/>
              <a:ea typeface="Arial"/>
              <a:cs typeface="Segoe UI" panose="020B0502040204020203" pitchFamily="34" charset="0"/>
              <a:sym typeface="Arial"/>
            </a:rPr>
            <a:t>חברה שהגיע עם תהליך קיים, ומתתקן אחד קטן יחסית שעובד בצורה חלקית עם תקלות מרובות לאורך כל התהליך, נדרש פיתוח וחקר כשלים במערכת קיימת, תיכנון מערכי מיחזור חדשים כתלות בפסולת הממוחזרת, שרטוטי הצבה בשטח, עבודה מול חברות פיתוח סביבה ומהנדסי בניין ואדריכלים, הזנה אוטומטית של המערך ללא מעורבות אדם, התהמת המערך לפסולת שונה על פי האזור ו/או המפעל שאליו הוא משוייך, ליווי הקמה, ליווי יצרנים, </a:t>
          </a:r>
          <a:endParaRPr lang="he-IL" sz="1100" kern="1200" dirty="0">
            <a:latin typeface="Segoe UI" panose="020B0502040204020203" pitchFamily="34" charset="0"/>
            <a:cs typeface="Segoe UI" panose="020B0502040204020203" pitchFamily="34" charset="0"/>
          </a:endParaRPr>
        </a:p>
      </dgm:t>
    </dgm:pt>
    <dgm:pt modelId="{1CD82BB2-5E21-4AB8-B739-42AF948F70EB}" type="parTrans" cxnId="{665D2093-5841-4748-A23D-B19A2FEE6435}">
      <dgm:prSet/>
      <dgm:spPr/>
      <dgm:t>
        <a:bodyPr/>
        <a:lstStyle/>
        <a:p>
          <a:pPr rtl="1"/>
          <a:endParaRPr lang="he-IL" sz="1600"/>
        </a:p>
      </dgm:t>
    </dgm:pt>
    <dgm:pt modelId="{7CE08112-B09C-4157-B82D-DCED197943DD}" type="sibTrans" cxnId="{665D2093-5841-4748-A23D-B19A2FEE6435}">
      <dgm:prSet/>
      <dgm:spPr/>
      <dgm:t>
        <a:bodyPr/>
        <a:lstStyle/>
        <a:p>
          <a:pPr rtl="1"/>
          <a:endParaRPr lang="he-IL" sz="1600"/>
        </a:p>
      </dgm:t>
    </dgm:pt>
    <dgm:pt modelId="{0DBD3F53-BB72-4CE6-836C-FA93F940BBDA}">
      <dgm:prSet phldrT="[טקסט]" custT="1"/>
      <dgm:spPr/>
      <dgm:t>
        <a:bodyPr/>
        <a:lstStyle/>
        <a:p>
          <a:pPr marL="0" indent="0" rtl="1">
            <a:buNone/>
          </a:pPr>
          <a:r>
            <a:rPr lang="he-IL" sz="1100" kern="1200">
              <a:latin typeface="Segoe UI" panose="020B0502040204020203" pitchFamily="34" charset="0"/>
              <a:ea typeface="Arial"/>
              <a:cs typeface="Segoe UI" panose="020B0502040204020203" pitchFamily="34" charset="0"/>
              <a:sym typeface="Arial"/>
            </a:rPr>
            <a:t>למידת התהליך עם הלקוח להפקת קומפוסט. מעבר על המתקן הקיים ושיפורו עד למצב עובד בצורה רציפה וללא תקלות, פיתוח מערכים חדשים על פי החומרים המוזנים לצורכי מיחזור, התאמה לכמות הפקה על פי מבנה הספקת בוצה ובהתאמה לדרישת קומפוסט, בכינת מנגנונים קריטיים במערכת ונקודות קשל.</a:t>
          </a:r>
          <a:endParaRPr lang="he-IL" sz="1100" kern="1200" dirty="0">
            <a:latin typeface="Segoe UI" panose="020B0502040204020203" pitchFamily="34" charset="0"/>
            <a:ea typeface="Arial"/>
            <a:cs typeface="Segoe UI" panose="020B0502040204020203" pitchFamily="34" charset="0"/>
          </a:endParaRPr>
        </a:p>
      </dgm:t>
    </dgm:pt>
    <dgm:pt modelId="{91284483-6555-49F8-9080-744CCF6356D4}" type="parTrans" cxnId="{7FB9DD9B-C300-4DC6-90D8-2F03FAF61B49}">
      <dgm:prSet/>
      <dgm:spPr/>
      <dgm:t>
        <a:bodyPr/>
        <a:lstStyle/>
        <a:p>
          <a:pPr rtl="1"/>
          <a:endParaRPr lang="he-IL" sz="1600"/>
        </a:p>
      </dgm:t>
    </dgm:pt>
    <dgm:pt modelId="{91A5A3DC-0244-489F-B830-1570E9E3F0CB}" type="sibTrans" cxnId="{7FB9DD9B-C300-4DC6-90D8-2F03FAF61B49}">
      <dgm:prSet/>
      <dgm:spPr/>
      <dgm:t>
        <a:bodyPr/>
        <a:lstStyle/>
        <a:p>
          <a:pPr rtl="1"/>
          <a:endParaRPr lang="he-IL" sz="1600"/>
        </a:p>
      </dgm:t>
    </dgm:pt>
    <dgm:pt modelId="{916A8B9C-F49B-49B0-A5AA-B19844541422}">
      <dgm:prSet phldrT="[טקסט]" custT="1"/>
      <dgm:spPr/>
      <dgm:t>
        <a:bodyPr/>
        <a:lstStyle/>
        <a:p>
          <a:pPr marL="0" indent="0" rtl="1">
            <a:buClr>
              <a:srgbClr val="C55A11"/>
            </a:buClr>
            <a:buSzPts val="1400"/>
            <a:buNone/>
          </a:pPr>
          <a:r>
            <a:rPr lang="he-IL" sz="1100">
              <a:latin typeface="Segoe UI" panose="020B0502040204020203" pitchFamily="34" charset="0"/>
              <a:ea typeface="Arial"/>
              <a:cs typeface="Segoe UI" panose="020B0502040204020203" pitchFamily="34" charset="0"/>
              <a:sym typeface="Arial"/>
            </a:rPr>
            <a:t>מערכי עיבוד של פסולת אורגנית מסוגים שונים, מבוצה בברכות שיקוע, פגרי תרנגולות ועד לנייר. הפקת הקומפוסט מבוצעת תוך מספר שבועות, קיצור משמעותי לתהליכים שהיוי נוצרים בטבע ללא מעורבות אדם, ללא רחות סביבה וזיהום, כל הפסולת הנכנסת למערך ממוחזרת, מעוקרת ומוחזרת לשדה, מטעים בצורת קומפוסט. אין שימוש בחומרים כימים כל שהם במהלך התהליך ובכלל.</a:t>
          </a:r>
          <a:endParaRPr lang="he-IL" sz="1100" dirty="0">
            <a:latin typeface="Segoe UI" panose="020B0502040204020203" pitchFamily="34" charset="0"/>
            <a:cs typeface="Segoe UI" panose="020B0502040204020203" pitchFamily="34" charset="0"/>
          </a:endParaRPr>
        </a:p>
      </dgm:t>
    </dgm:pt>
    <dgm:pt modelId="{63F1EEA0-4C98-4641-84FF-30C003EE13F9}" type="parTrans" cxnId="{D522AAD6-000F-485A-8288-CECC052397F6}">
      <dgm:prSet/>
      <dgm:spPr/>
      <dgm:t>
        <a:bodyPr/>
        <a:lstStyle/>
        <a:p>
          <a:pPr rtl="1"/>
          <a:endParaRPr lang="he-IL" sz="1600"/>
        </a:p>
      </dgm:t>
    </dgm:pt>
    <dgm:pt modelId="{D0B938D8-06E8-4F69-8EAA-6CF147B06D77}" type="sibTrans" cxnId="{D522AAD6-000F-485A-8288-CECC052397F6}">
      <dgm:prSet/>
      <dgm:spPr/>
      <dgm:t>
        <a:bodyPr/>
        <a:lstStyle/>
        <a:p>
          <a:pPr rtl="1"/>
          <a:endParaRPr lang="he-IL" sz="1600"/>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custScaleY="100260">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custScaleY="97665">
        <dgm:presLayoutVars>
          <dgm:bulletEnabled val="1"/>
        </dgm:presLayoutVars>
      </dgm:prSet>
      <dgm:spPr/>
    </dgm:pt>
    <dgm:pt modelId="{1F760836-15B5-4FAF-AA3F-D80DEAC5C481}" type="pres">
      <dgm:prSet presAssocID="{621B3A93-2BF0-46AB-92B4-F9B66E600C0C}" presName="parentText" presStyleLbl="node1" presStyleIdx="3" presStyleCnt="5" custScaleY="116949">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accent3_3" csCatId="accent3" phldr="1"/>
      <dgm:spPr/>
    </dgm:pt>
    <dgm:pt modelId="{835AFA27-DBE0-49D5-8312-DBF459FDC53D}">
      <dgm:prSet phldrT="[טקסט]" custT="1"/>
      <dgm:spPr/>
      <dgm:t>
        <a:bodyPr/>
        <a:lstStyle/>
        <a:p>
          <a:pPr rtl="1"/>
          <a:r>
            <a:rPr lang="he-IL" sz="1400" dirty="0">
              <a:latin typeface="Segoe UI" panose="020B0502040204020203" pitchFamily="34" charset="0"/>
              <a:cs typeface="Segoe UI" panose="020B0502040204020203" pitchFamily="34" charset="0"/>
            </a:rPr>
            <a:t>בעיה</a:t>
          </a:r>
          <a:endParaRPr lang="he-IL" sz="700" dirty="0">
            <a:latin typeface="Segoe UI" panose="020B0502040204020203" pitchFamily="34" charset="0"/>
            <a:cs typeface="Segoe UI" panose="020B0502040204020203" pitchFamily="34" charset="0"/>
          </a:endParaRPr>
        </a:p>
      </dgm:t>
    </dgm:pt>
    <dgm:pt modelId="{658F52DF-7EE1-4300-B50D-89D3A1E55D68}" type="parTrans" cxnId="{ECDC8DC4-ADEE-4765-802D-6207EB24B981}">
      <dgm:prSet/>
      <dgm:spPr/>
      <dgm:t>
        <a:bodyPr/>
        <a:lstStyle/>
        <a:p>
          <a:pPr rtl="1"/>
          <a:endParaRPr lang="he-IL" sz="1600">
            <a:latin typeface="Segoe UI" panose="020B0502040204020203" pitchFamily="34" charset="0"/>
            <a:cs typeface="Segoe UI" panose="020B0502040204020203" pitchFamily="34" charset="0"/>
          </a:endParaRPr>
        </a:p>
      </dgm:t>
    </dgm:pt>
    <dgm:pt modelId="{DBF7DB46-2C2C-4A0A-8B99-A205B002AB28}" type="sibTrans" cxnId="{ECDC8DC4-ADEE-4765-802D-6207EB24B981}">
      <dgm:prSet/>
      <dgm:spPr/>
      <dgm:t>
        <a:bodyPr/>
        <a:lstStyle/>
        <a:p>
          <a:pPr rtl="1"/>
          <a:endParaRPr lang="he-IL" sz="1600">
            <a:latin typeface="Segoe UI" panose="020B0502040204020203" pitchFamily="34" charset="0"/>
            <a:cs typeface="Segoe UI" panose="020B0502040204020203" pitchFamily="34" charset="0"/>
          </a:endParaRPr>
        </a:p>
      </dgm:t>
    </dgm:pt>
    <dgm:pt modelId="{40B9EAD7-8068-4343-94E7-DC15E5FC3B53}">
      <dgm:prSet phldrT="[טקסט]" custT="1"/>
      <dgm:spPr/>
      <dgm:t>
        <a:bodyPr/>
        <a:lstStyle/>
        <a:p>
          <a:pPr rtl="1"/>
          <a:r>
            <a:rPr lang="he-IL" sz="1400" dirty="0">
              <a:latin typeface="Segoe UI" panose="020B0502040204020203" pitchFamily="34" charset="0"/>
              <a:cs typeface="Segoe UI" panose="020B0502040204020203" pitchFamily="34" charset="0"/>
            </a:rPr>
            <a:t>צורך</a:t>
          </a:r>
        </a:p>
      </dgm:t>
    </dgm:pt>
    <dgm:pt modelId="{0F1AF772-1B5C-405A-A327-1E5FC9853B65}" type="parTrans" cxnId="{95580F0C-48A4-47E0-996A-6B94F4D0D2B6}">
      <dgm:prSet/>
      <dgm:spPr/>
      <dgm:t>
        <a:bodyPr/>
        <a:lstStyle/>
        <a:p>
          <a:pPr rtl="1"/>
          <a:endParaRPr lang="he-IL" sz="1600">
            <a:latin typeface="Segoe UI" panose="020B0502040204020203" pitchFamily="34" charset="0"/>
            <a:cs typeface="Segoe UI" panose="020B0502040204020203" pitchFamily="34" charset="0"/>
          </a:endParaRPr>
        </a:p>
      </dgm:t>
    </dgm:pt>
    <dgm:pt modelId="{2CD1E00A-86CC-42B4-85F1-11E07BE1A95A}" type="sibTrans" cxnId="{95580F0C-48A4-47E0-996A-6B94F4D0D2B6}">
      <dgm:prSet/>
      <dgm:spPr/>
      <dgm:t>
        <a:bodyPr/>
        <a:lstStyle/>
        <a:p>
          <a:pPr rtl="1"/>
          <a:endParaRPr lang="he-IL" sz="1600">
            <a:latin typeface="Segoe UI" panose="020B0502040204020203" pitchFamily="34" charset="0"/>
            <a:cs typeface="Segoe UI" panose="020B0502040204020203" pitchFamily="34" charset="0"/>
          </a:endParaRPr>
        </a:p>
      </dgm:t>
    </dgm:pt>
    <dgm:pt modelId="{BE49F44A-3E37-4F04-9507-0477E41D94C5}">
      <dgm:prSet phldrT="[טקסט]" custT="1"/>
      <dgm:spPr/>
      <dgm:t>
        <a:bodyPr/>
        <a:lstStyle/>
        <a:p>
          <a:pPr rtl="1"/>
          <a:r>
            <a:rPr lang="he-IL" sz="1400" dirty="0">
              <a:latin typeface="Segoe UI" panose="020B0502040204020203" pitchFamily="34" charset="0"/>
              <a:cs typeface="Segoe UI" panose="020B0502040204020203" pitchFamily="34" charset="0"/>
            </a:rPr>
            <a:t>דרישות הפרויקט</a:t>
          </a:r>
        </a:p>
      </dgm:t>
    </dgm:pt>
    <dgm:pt modelId="{9C2A933F-B356-4CB0-AA5A-F563F61401FB}" type="parTrans" cxnId="{62A1A22E-7238-405B-BFA6-0C1425C23053}">
      <dgm:prSet/>
      <dgm:spPr/>
      <dgm:t>
        <a:bodyPr/>
        <a:lstStyle/>
        <a:p>
          <a:pPr rtl="1"/>
          <a:endParaRPr lang="he-IL" sz="1600">
            <a:latin typeface="Segoe UI" panose="020B0502040204020203" pitchFamily="34" charset="0"/>
            <a:cs typeface="Segoe UI" panose="020B0502040204020203" pitchFamily="34" charset="0"/>
          </a:endParaRPr>
        </a:p>
      </dgm:t>
    </dgm:pt>
    <dgm:pt modelId="{16C8CF30-610D-4F2F-AF2C-84B04C770DF1}" type="sibTrans" cxnId="{62A1A22E-7238-405B-BFA6-0C1425C23053}">
      <dgm:prSet/>
      <dgm:spPr/>
      <dgm:t>
        <a:bodyPr/>
        <a:lstStyle/>
        <a:p>
          <a:pPr rtl="1"/>
          <a:endParaRPr lang="he-IL" sz="1600">
            <a:latin typeface="Segoe UI" panose="020B0502040204020203" pitchFamily="34" charset="0"/>
            <a:cs typeface="Segoe UI" panose="020B0502040204020203" pitchFamily="34" charset="0"/>
          </a:endParaRPr>
        </a:p>
      </dgm:t>
    </dgm:pt>
    <dgm:pt modelId="{621B3A93-2BF0-46AB-92B4-F9B66E600C0C}">
      <dgm:prSet phldrT="[טקסט]" custT="1"/>
      <dgm:spPr/>
      <dgm:t>
        <a:bodyPr/>
        <a:lstStyle/>
        <a:p>
          <a:pPr rtl="1"/>
          <a:r>
            <a:rPr lang="he-IL" sz="1400" dirty="0">
              <a:latin typeface="Segoe UI" panose="020B0502040204020203" pitchFamily="34" charset="0"/>
              <a:cs typeface="Segoe UI" panose="020B0502040204020203" pitchFamily="34" charset="0"/>
            </a:rPr>
            <a:t>דרכי פעולה</a:t>
          </a:r>
        </a:p>
      </dgm:t>
    </dgm:pt>
    <dgm:pt modelId="{81A730EC-8831-436A-9272-3C0D457A52BE}" type="parTrans" cxnId="{41ACA4F0-71F2-4C9A-BB55-49812B0C7705}">
      <dgm:prSet/>
      <dgm:spPr/>
      <dgm:t>
        <a:bodyPr/>
        <a:lstStyle/>
        <a:p>
          <a:pPr rtl="1"/>
          <a:endParaRPr lang="he-IL" sz="1600">
            <a:latin typeface="Segoe UI" panose="020B0502040204020203" pitchFamily="34" charset="0"/>
            <a:cs typeface="Segoe UI" panose="020B0502040204020203" pitchFamily="34" charset="0"/>
          </a:endParaRPr>
        </a:p>
      </dgm:t>
    </dgm:pt>
    <dgm:pt modelId="{8E300347-C61F-4AB4-87B2-F0C507DC978E}" type="sibTrans" cxnId="{41ACA4F0-71F2-4C9A-BB55-49812B0C7705}">
      <dgm:prSet/>
      <dgm:spPr/>
      <dgm:t>
        <a:bodyPr/>
        <a:lstStyle/>
        <a:p>
          <a:pPr rtl="1"/>
          <a:endParaRPr lang="he-IL" sz="1600">
            <a:latin typeface="Segoe UI" panose="020B0502040204020203" pitchFamily="34" charset="0"/>
            <a:cs typeface="Segoe UI" panose="020B0502040204020203" pitchFamily="34" charset="0"/>
          </a:endParaRPr>
        </a:p>
      </dgm:t>
    </dgm:pt>
    <dgm:pt modelId="{88699D97-B799-4C39-81E8-91B4E44AB91E}">
      <dgm:prSet phldrT="[טקסט]" custT="1"/>
      <dgm:spPr/>
      <dgm:t>
        <a:bodyPr/>
        <a:lstStyle/>
        <a:p>
          <a:pPr rtl="1"/>
          <a:r>
            <a:rPr lang="he-IL" sz="1400" dirty="0">
              <a:latin typeface="Segoe UI" panose="020B0502040204020203" pitchFamily="34" charset="0"/>
              <a:cs typeface="Segoe UI" panose="020B0502040204020203" pitchFamily="34" charset="0"/>
            </a:rPr>
            <a:t>תוצאה</a:t>
          </a:r>
        </a:p>
      </dgm:t>
    </dgm:pt>
    <dgm:pt modelId="{7C44E6D0-0F3D-447C-9504-0F54B7C82F41}" type="parTrans" cxnId="{AB26FE4F-CDA4-4358-9DB9-A3B9EC0649B0}">
      <dgm:prSet/>
      <dgm:spPr/>
      <dgm:t>
        <a:bodyPr/>
        <a:lstStyle/>
        <a:p>
          <a:pPr rtl="1"/>
          <a:endParaRPr lang="he-IL" sz="1600">
            <a:latin typeface="Segoe UI" panose="020B0502040204020203" pitchFamily="34" charset="0"/>
            <a:cs typeface="Segoe UI" panose="020B0502040204020203" pitchFamily="34" charset="0"/>
          </a:endParaRPr>
        </a:p>
      </dgm:t>
    </dgm:pt>
    <dgm:pt modelId="{B4C52DB4-B5AA-4BDE-9512-B7EB84063491}" type="sibTrans" cxnId="{AB26FE4F-CDA4-4358-9DB9-A3B9EC0649B0}">
      <dgm:prSet/>
      <dgm:spPr/>
      <dgm:t>
        <a:bodyPr/>
        <a:lstStyle/>
        <a:p>
          <a:pPr rtl="1"/>
          <a:endParaRPr lang="he-IL" sz="1600">
            <a:latin typeface="Segoe UI" panose="020B0502040204020203" pitchFamily="34" charset="0"/>
            <a:cs typeface="Segoe UI" panose="020B0502040204020203" pitchFamily="34" charset="0"/>
          </a:endParaRPr>
        </a:p>
      </dgm:t>
    </dgm:pt>
    <dgm:pt modelId="{3EC71098-C30D-48B9-AA28-FBC027CEEAA8}">
      <dgm:prSet phldrT="[טקסט]" custT="1"/>
      <dgm:spPr/>
      <dgm:t>
        <a:bodyPr/>
        <a:lstStyle/>
        <a:p>
          <a:pPr marL="0" rtl="1">
            <a:buClr>
              <a:srgbClr val="C55A11"/>
            </a:buClr>
            <a:buSzPts val="1400"/>
            <a:buFont typeface="Arial" panose="020B0604020202020204" pitchFamily="34" charset="0"/>
            <a:buNone/>
          </a:pPr>
          <a:r>
            <a:rPr lang="he-IL" sz="1100" kern="1200" dirty="0">
              <a:solidFill>
                <a:schemeClr val="tx1"/>
              </a:solidFill>
              <a:latin typeface="Arial"/>
              <a:ea typeface="Arial"/>
              <a:cs typeface="Arial"/>
              <a:sym typeface="Arial"/>
            </a:rPr>
            <a:t>בתעשייה הביטחונית, כחלק מפעילות של הנדסת סביבה, נדרשים ניסויים של מערכות המדמות תהליכי אמת הקורים למערכת בחייה בפעילות הצבאית אליה היא משויכת. היות והמערכות שונות בגדלים ובתנאי העבודה שלהן, נדרש מערך בדיקה דינמי הניתן לשינוי, התאמה על פי צורכי בדיקה והדמיית תנאי הסביבה בה המערכת תעבוד. </a:t>
          </a:r>
          <a:endParaRPr lang="he-IL" sz="1100" kern="1200" dirty="0">
            <a:latin typeface="Segoe UI" panose="020B0502040204020203" pitchFamily="34" charset="0"/>
            <a:cs typeface="Segoe UI" panose="020B0502040204020203" pitchFamily="34" charset="0"/>
          </a:endParaRPr>
        </a:p>
      </dgm:t>
    </dgm:pt>
    <dgm:pt modelId="{CEFAAE1D-7D5D-4230-9C80-C816DE10F9FC}" type="parTrans" cxnId="{25C6D7D5-4E59-44C3-A969-5713B2E54E06}">
      <dgm:prSet/>
      <dgm:spPr/>
      <dgm:t>
        <a:bodyPr/>
        <a:lstStyle/>
        <a:p>
          <a:pPr rtl="1"/>
          <a:endParaRPr lang="he-IL" sz="1600">
            <a:latin typeface="Segoe UI" panose="020B0502040204020203" pitchFamily="34" charset="0"/>
            <a:cs typeface="Segoe UI" panose="020B0502040204020203" pitchFamily="34" charset="0"/>
          </a:endParaRPr>
        </a:p>
      </dgm:t>
    </dgm:pt>
    <dgm:pt modelId="{8B8B7D37-5052-42CC-AE59-ECC24B8BCF8A}" type="sibTrans" cxnId="{25C6D7D5-4E59-44C3-A969-5713B2E54E06}">
      <dgm:prSet/>
      <dgm:spPr/>
      <dgm:t>
        <a:bodyPr/>
        <a:lstStyle/>
        <a:p>
          <a:pPr rtl="1"/>
          <a:endParaRPr lang="he-IL" sz="1600">
            <a:latin typeface="Segoe UI" panose="020B0502040204020203" pitchFamily="34" charset="0"/>
            <a:cs typeface="Segoe UI" panose="020B0502040204020203" pitchFamily="34" charset="0"/>
          </a:endParaRPr>
        </a:p>
      </dgm:t>
    </dgm:pt>
    <dgm:pt modelId="{707C7E6B-4AD0-4397-93C2-0C745940765C}">
      <dgm:prSet phldrT="[טקסט]" custT="1"/>
      <dgm:spPr/>
      <dgm:t>
        <a:bodyPr/>
        <a:lstStyle/>
        <a:p>
          <a:pPr marL="0" indent="0" rtl="1">
            <a:buClr>
              <a:srgbClr val="C55A11"/>
            </a:buClr>
            <a:buSzPts val="1400"/>
            <a:buNone/>
          </a:pPr>
          <a:r>
            <a:rPr lang="he-IL" sz="1100" kern="1200" dirty="0">
              <a:solidFill>
                <a:schemeClr val="tx1"/>
              </a:solidFill>
              <a:latin typeface="Arial"/>
              <a:ea typeface="Arial"/>
              <a:cs typeface="Arial"/>
              <a:sym typeface="Arial"/>
            </a:rPr>
            <a:t>תיכנון מערך "גמיש" בעל יכולת התאמה לבדיקות הנדרשות. יכולת פרוק והרכבה על ידי שניים עד שלושה אנשים ובזמן קצר מאוד</a:t>
          </a:r>
          <a:endParaRPr lang="he-IL" sz="1100" kern="1200" dirty="0">
            <a:latin typeface="Segoe UI" panose="020B0502040204020203" pitchFamily="34" charset="0"/>
            <a:cs typeface="Segoe UI" panose="020B0502040204020203" pitchFamily="34" charset="0"/>
          </a:endParaRPr>
        </a:p>
      </dgm:t>
    </dgm:pt>
    <dgm:pt modelId="{CA8B4613-3DC3-4923-871B-D57A3EE3F366}" type="parTrans" cxnId="{F01E0A08-4201-42A2-990F-DD15C5E0FA7B}">
      <dgm:prSet/>
      <dgm:spPr/>
      <dgm:t>
        <a:bodyPr/>
        <a:lstStyle/>
        <a:p>
          <a:pPr rtl="1"/>
          <a:endParaRPr lang="he-IL" sz="1600">
            <a:latin typeface="Segoe UI" panose="020B0502040204020203" pitchFamily="34" charset="0"/>
            <a:cs typeface="Segoe UI" panose="020B0502040204020203" pitchFamily="34" charset="0"/>
          </a:endParaRPr>
        </a:p>
      </dgm:t>
    </dgm:pt>
    <dgm:pt modelId="{C348CAEC-AADC-4455-B31E-A71EB8346068}" type="sibTrans" cxnId="{F01E0A08-4201-42A2-990F-DD15C5E0FA7B}">
      <dgm:prSet/>
      <dgm:spPr/>
      <dgm:t>
        <a:bodyPr/>
        <a:lstStyle/>
        <a:p>
          <a:pPr rtl="1"/>
          <a:endParaRPr lang="he-IL" sz="1600">
            <a:latin typeface="Segoe UI" panose="020B0502040204020203" pitchFamily="34" charset="0"/>
            <a:cs typeface="Segoe UI" panose="020B0502040204020203" pitchFamily="34" charset="0"/>
          </a:endParaRPr>
        </a:p>
      </dgm:t>
    </dgm:pt>
    <dgm:pt modelId="{D2FEC84F-245B-4184-92C1-2FE3878768C7}">
      <dgm:prSet phldrT="[טקסט]" custT="1"/>
      <dgm:spPr/>
      <dgm:t>
        <a:bodyPr/>
        <a:lstStyle/>
        <a:p>
          <a:pPr marL="0" indent="0" rtl="1">
            <a:buFont typeface="Arial" panose="020B0604020202020204" pitchFamily="34" charset="0"/>
            <a:buNone/>
          </a:pPr>
          <a:r>
            <a:rPr lang="he-IL" sz="1100" kern="1200" dirty="0">
              <a:solidFill>
                <a:schemeClr val="tx1"/>
              </a:solidFill>
              <a:latin typeface="Arial"/>
              <a:ea typeface="Arial"/>
              <a:cs typeface="Arial"/>
              <a:sym typeface="Arial"/>
            </a:rPr>
            <a:t>קל לתפעול וביצוע התאמות לבדיקות המבוצעות, יכולת נשיאת משקלים של עד 50 טון ובתדרים של 5 עד 8  הרץ, שמירת טמפרטורות עבודה של </a:t>
          </a:r>
          <a:r>
            <a:rPr lang="en-US" sz="1100" kern="1200" dirty="0">
              <a:solidFill>
                <a:schemeClr val="tx1"/>
              </a:solidFill>
              <a:latin typeface="Arial"/>
              <a:ea typeface="Arial"/>
              <a:cs typeface="Arial"/>
              <a:sym typeface="Arial"/>
            </a:rPr>
            <a:t>-20 </a:t>
          </a:r>
          <a:r>
            <a:rPr lang="he-IL" sz="1100" kern="1200" dirty="0">
              <a:solidFill>
                <a:schemeClr val="tx1"/>
              </a:solidFill>
              <a:latin typeface="Arial"/>
              <a:ea typeface="Arial"/>
              <a:cs typeface="Arial"/>
              <a:sym typeface="Arial"/>
            </a:rPr>
            <a:t> ועד 80 מעלות. תפעול ושינוי מבנה המערך עם עד שלושה אנשים ובזמן קצר מאוד. מודולריות מבנה. ליווי הפרויקט וההתקנה, כולל הדרכת משתמשים. </a:t>
          </a:r>
          <a:endParaRPr lang="he-IL" sz="1100" kern="1200" dirty="0">
            <a:latin typeface="Segoe UI" panose="020B0502040204020203" pitchFamily="34" charset="0"/>
            <a:cs typeface="Segoe UI" panose="020B0502040204020203" pitchFamily="34" charset="0"/>
          </a:endParaRPr>
        </a:p>
      </dgm:t>
    </dgm:pt>
    <dgm:pt modelId="{1CD82BB2-5E21-4AB8-B739-42AF948F70EB}" type="parTrans" cxnId="{665D2093-5841-4748-A23D-B19A2FEE6435}">
      <dgm:prSet/>
      <dgm:spPr/>
      <dgm:t>
        <a:bodyPr/>
        <a:lstStyle/>
        <a:p>
          <a:pPr rtl="1"/>
          <a:endParaRPr lang="he-IL" sz="1600"/>
        </a:p>
      </dgm:t>
    </dgm:pt>
    <dgm:pt modelId="{7CE08112-B09C-4157-B82D-DCED197943DD}" type="sibTrans" cxnId="{665D2093-5841-4748-A23D-B19A2FEE6435}">
      <dgm:prSet/>
      <dgm:spPr/>
      <dgm:t>
        <a:bodyPr/>
        <a:lstStyle/>
        <a:p>
          <a:pPr rtl="1"/>
          <a:endParaRPr lang="he-IL" sz="1600"/>
        </a:p>
      </dgm:t>
    </dgm:pt>
    <dgm:pt modelId="{0DBD3F53-BB72-4CE6-836C-FA93F940BBDA}">
      <dgm:prSet phldrT="[טקסט]" custT="1"/>
      <dgm:spPr/>
      <dgm:t>
        <a:bodyPr/>
        <a:lstStyle/>
        <a:p>
          <a:pPr marL="0" indent="0" rtl="1">
            <a:buNone/>
          </a:pPr>
          <a:r>
            <a:rPr lang="he-IL" sz="1100" kern="1200" dirty="0">
              <a:solidFill>
                <a:schemeClr val="tx1"/>
              </a:solidFill>
              <a:latin typeface="Arial"/>
              <a:ea typeface="Arial"/>
              <a:cs typeface="Arial"/>
              <a:sym typeface="Arial"/>
            </a:rPr>
            <a:t>קבלת </a:t>
          </a:r>
          <a:r>
            <a:rPr lang="en-US" sz="1100" kern="1200" dirty="0">
              <a:solidFill>
                <a:schemeClr val="tx1"/>
              </a:solidFill>
              <a:latin typeface="Arial"/>
              <a:ea typeface="Arial"/>
              <a:cs typeface="Arial"/>
              <a:sym typeface="Arial"/>
            </a:rPr>
            <a:t>SOW</a:t>
          </a:r>
          <a:r>
            <a:rPr lang="he-IL" sz="1100" kern="1200" dirty="0">
              <a:solidFill>
                <a:schemeClr val="tx1"/>
              </a:solidFill>
              <a:latin typeface="Arial"/>
              <a:ea typeface="Arial"/>
              <a:cs typeface="Arial"/>
              <a:sym typeface="Arial"/>
            </a:rPr>
            <a:t> מהלקוח המגדיר את דרישות המערך, פגישת התנעת פרויקט הצגת לוז, סימון נקודות בעלות קשיים מיוחדים שעבורם יש למצוא פתרון לא סטנדרטי, תכנון קונספטים ביצוע </a:t>
          </a:r>
          <a:r>
            <a:rPr lang="en-US" sz="1100" kern="1200" dirty="0">
              <a:solidFill>
                <a:schemeClr val="tx1"/>
              </a:solidFill>
              <a:latin typeface="Arial"/>
              <a:ea typeface="Arial"/>
              <a:cs typeface="Arial"/>
              <a:sym typeface="Arial"/>
            </a:rPr>
            <a:t>DR, PDR, CDR</a:t>
          </a:r>
          <a:r>
            <a:rPr lang="he-IL" sz="1100" kern="1200" dirty="0">
              <a:solidFill>
                <a:schemeClr val="tx1"/>
              </a:solidFill>
              <a:latin typeface="Arial"/>
              <a:ea typeface="Arial"/>
              <a:cs typeface="Arial"/>
              <a:sym typeface="Arial"/>
            </a:rPr>
            <a:t> ביצוע אנליזות חוזק, יציאה ליצרנים ובחירת יצרן המקובל על המערכת הצבעית, עמידה בתקנים </a:t>
          </a:r>
          <a:r>
            <a:rPr lang="en-US" sz="1100" kern="1200" dirty="0">
              <a:solidFill>
                <a:schemeClr val="tx1"/>
              </a:solidFill>
              <a:latin typeface="Arial"/>
              <a:ea typeface="Arial"/>
              <a:cs typeface="Arial"/>
              <a:sym typeface="Arial"/>
            </a:rPr>
            <a:t> </a:t>
          </a:r>
          <a:r>
            <a:rPr lang="en" sz="1100" kern="1200" dirty="0"/>
            <a:t>Mill standard</a:t>
          </a:r>
          <a:r>
            <a:rPr lang="en-US" sz="1100" kern="1200" dirty="0">
              <a:solidFill>
                <a:schemeClr val="tx1"/>
              </a:solidFill>
              <a:latin typeface="Arial"/>
              <a:ea typeface="Arial"/>
              <a:cs typeface="Arial"/>
              <a:sym typeface="Arial"/>
            </a:rPr>
            <a:t>.</a:t>
          </a:r>
          <a:r>
            <a:rPr lang="he-IL" sz="1100" kern="1200" dirty="0">
              <a:solidFill>
                <a:schemeClr val="tx1"/>
              </a:solidFill>
              <a:latin typeface="Arial"/>
              <a:ea typeface="Arial"/>
              <a:cs typeface="Arial"/>
              <a:sym typeface="Arial"/>
            </a:rPr>
            <a:t> ליווי יצור וההתקנה אצל הלקוח, הדרכות משתמשים. </a:t>
          </a:r>
          <a:endParaRPr lang="he-IL" sz="1100" kern="1200" dirty="0">
            <a:latin typeface="Segoe UI" panose="020B0502040204020203" pitchFamily="34" charset="0"/>
            <a:ea typeface="Arial"/>
            <a:cs typeface="Segoe UI" panose="020B0502040204020203" pitchFamily="34" charset="0"/>
          </a:endParaRPr>
        </a:p>
      </dgm:t>
    </dgm:pt>
    <dgm:pt modelId="{91284483-6555-49F8-9080-744CCF6356D4}" type="parTrans" cxnId="{7FB9DD9B-C300-4DC6-90D8-2F03FAF61B49}">
      <dgm:prSet/>
      <dgm:spPr/>
      <dgm:t>
        <a:bodyPr/>
        <a:lstStyle/>
        <a:p>
          <a:pPr rtl="1"/>
          <a:endParaRPr lang="he-IL" sz="1600"/>
        </a:p>
      </dgm:t>
    </dgm:pt>
    <dgm:pt modelId="{91A5A3DC-0244-489F-B830-1570E9E3F0CB}" type="sibTrans" cxnId="{7FB9DD9B-C300-4DC6-90D8-2F03FAF61B49}">
      <dgm:prSet/>
      <dgm:spPr/>
      <dgm:t>
        <a:bodyPr/>
        <a:lstStyle/>
        <a:p>
          <a:pPr rtl="1"/>
          <a:endParaRPr lang="he-IL" sz="1600"/>
        </a:p>
      </dgm:t>
    </dgm:pt>
    <dgm:pt modelId="{916A8B9C-F49B-49B0-A5AA-B19844541422}">
      <dgm:prSet phldrT="[טקסט]" custT="1"/>
      <dgm:spPr/>
      <dgm:t>
        <a:bodyPr/>
        <a:lstStyle/>
        <a:p>
          <a:pPr marL="0" indent="0" rtl="1">
            <a:buClr>
              <a:srgbClr val="C55A11"/>
            </a:buClr>
            <a:buSzPts val="1400"/>
            <a:buNone/>
          </a:pPr>
          <a:r>
            <a:rPr lang="he-IL" sz="1100" dirty="0">
              <a:solidFill>
                <a:schemeClr val="tx1"/>
              </a:solidFill>
              <a:latin typeface="Arial"/>
              <a:ea typeface="Arial"/>
              <a:cs typeface="Arial"/>
              <a:sym typeface="Arial"/>
            </a:rPr>
            <a:t>מרכות בדיקה גמישות המאפשרות ביצוע בדיקות ובחינה של גופים ומערכות שונות על פי שימושן בתנאי סביבה שונים והתאמה לחישובים תאורטיים שבוצעו על ידי המהנדסים, מערך קל לתפעול ושינוי העונה על דרישות הלקוח.</a:t>
          </a:r>
          <a:endParaRPr lang="he-IL" sz="1100" dirty="0">
            <a:latin typeface="Segoe UI" panose="020B0502040204020203" pitchFamily="34" charset="0"/>
            <a:cs typeface="Segoe UI" panose="020B0502040204020203" pitchFamily="34" charset="0"/>
          </a:endParaRPr>
        </a:p>
      </dgm:t>
    </dgm:pt>
    <dgm:pt modelId="{63F1EEA0-4C98-4641-84FF-30C003EE13F9}" type="parTrans" cxnId="{D522AAD6-000F-485A-8288-CECC052397F6}">
      <dgm:prSet/>
      <dgm:spPr/>
      <dgm:t>
        <a:bodyPr/>
        <a:lstStyle/>
        <a:p>
          <a:pPr rtl="1"/>
          <a:endParaRPr lang="he-IL" sz="1600"/>
        </a:p>
      </dgm:t>
    </dgm:pt>
    <dgm:pt modelId="{D0B938D8-06E8-4F69-8EAA-6CF147B06D77}" type="sibTrans" cxnId="{D522AAD6-000F-485A-8288-CECC052397F6}">
      <dgm:prSet/>
      <dgm:spPr/>
      <dgm:t>
        <a:bodyPr/>
        <a:lstStyle/>
        <a:p>
          <a:pPr rtl="1"/>
          <a:endParaRPr lang="he-IL" sz="1600"/>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custScaleY="100260">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custScaleY="97665">
        <dgm:presLayoutVars>
          <dgm:bulletEnabled val="1"/>
        </dgm:presLayoutVars>
      </dgm:prSet>
      <dgm:spPr/>
    </dgm:pt>
    <dgm:pt modelId="{1F760836-15B5-4FAF-AA3F-D80DEAC5C481}" type="pres">
      <dgm:prSet presAssocID="{621B3A93-2BF0-46AB-92B4-F9B66E600C0C}" presName="parentText" presStyleLbl="node1" presStyleIdx="3" presStyleCnt="5" custScaleY="116949">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accent3_4" csCatId="accent3" phldr="1"/>
      <dgm:spPr/>
    </dgm:pt>
    <dgm:pt modelId="{835AFA27-DBE0-49D5-8312-DBF459FDC53D}">
      <dgm:prSet phldrT="[טקסט]" custT="1"/>
      <dgm:spPr/>
      <dgm:t>
        <a:bodyPr/>
        <a:lstStyle/>
        <a:p>
          <a:pPr rtl="1"/>
          <a:r>
            <a:rPr lang="he-IL" sz="1400" dirty="0">
              <a:latin typeface="Segoe UI" panose="020B0502040204020203" pitchFamily="34" charset="0"/>
              <a:cs typeface="Segoe UI" panose="020B0502040204020203" pitchFamily="34" charset="0"/>
            </a:rPr>
            <a:t>בעיה</a:t>
          </a:r>
          <a:endParaRPr lang="he-IL" sz="700" dirty="0">
            <a:latin typeface="Segoe UI" panose="020B0502040204020203" pitchFamily="34" charset="0"/>
            <a:cs typeface="Segoe UI" panose="020B0502040204020203" pitchFamily="34" charset="0"/>
          </a:endParaRPr>
        </a:p>
      </dgm:t>
    </dgm:pt>
    <dgm:pt modelId="{658F52DF-7EE1-4300-B50D-89D3A1E55D68}" type="parTrans" cxnId="{ECDC8DC4-ADEE-4765-802D-6207EB24B981}">
      <dgm:prSet/>
      <dgm:spPr/>
      <dgm:t>
        <a:bodyPr/>
        <a:lstStyle/>
        <a:p>
          <a:pPr rtl="1"/>
          <a:endParaRPr lang="he-IL" sz="1600">
            <a:latin typeface="Segoe UI" panose="020B0502040204020203" pitchFamily="34" charset="0"/>
            <a:cs typeface="Segoe UI" panose="020B0502040204020203" pitchFamily="34" charset="0"/>
          </a:endParaRPr>
        </a:p>
      </dgm:t>
    </dgm:pt>
    <dgm:pt modelId="{DBF7DB46-2C2C-4A0A-8B99-A205B002AB28}" type="sibTrans" cxnId="{ECDC8DC4-ADEE-4765-802D-6207EB24B981}">
      <dgm:prSet/>
      <dgm:spPr/>
      <dgm:t>
        <a:bodyPr/>
        <a:lstStyle/>
        <a:p>
          <a:pPr rtl="1"/>
          <a:endParaRPr lang="he-IL" sz="1600">
            <a:latin typeface="Segoe UI" panose="020B0502040204020203" pitchFamily="34" charset="0"/>
            <a:cs typeface="Segoe UI" panose="020B0502040204020203" pitchFamily="34" charset="0"/>
          </a:endParaRPr>
        </a:p>
      </dgm:t>
    </dgm:pt>
    <dgm:pt modelId="{40B9EAD7-8068-4343-94E7-DC15E5FC3B53}">
      <dgm:prSet phldrT="[טקסט]" custT="1"/>
      <dgm:spPr/>
      <dgm:t>
        <a:bodyPr/>
        <a:lstStyle/>
        <a:p>
          <a:pPr rtl="1"/>
          <a:r>
            <a:rPr lang="he-IL" sz="1400" dirty="0">
              <a:latin typeface="Segoe UI" panose="020B0502040204020203" pitchFamily="34" charset="0"/>
              <a:cs typeface="Segoe UI" panose="020B0502040204020203" pitchFamily="34" charset="0"/>
            </a:rPr>
            <a:t>צורך</a:t>
          </a:r>
        </a:p>
      </dgm:t>
    </dgm:pt>
    <dgm:pt modelId="{0F1AF772-1B5C-405A-A327-1E5FC9853B65}" type="parTrans" cxnId="{95580F0C-48A4-47E0-996A-6B94F4D0D2B6}">
      <dgm:prSet/>
      <dgm:spPr/>
      <dgm:t>
        <a:bodyPr/>
        <a:lstStyle/>
        <a:p>
          <a:pPr rtl="1"/>
          <a:endParaRPr lang="he-IL" sz="1600">
            <a:latin typeface="Segoe UI" panose="020B0502040204020203" pitchFamily="34" charset="0"/>
            <a:cs typeface="Segoe UI" panose="020B0502040204020203" pitchFamily="34" charset="0"/>
          </a:endParaRPr>
        </a:p>
      </dgm:t>
    </dgm:pt>
    <dgm:pt modelId="{2CD1E00A-86CC-42B4-85F1-11E07BE1A95A}" type="sibTrans" cxnId="{95580F0C-48A4-47E0-996A-6B94F4D0D2B6}">
      <dgm:prSet/>
      <dgm:spPr/>
      <dgm:t>
        <a:bodyPr/>
        <a:lstStyle/>
        <a:p>
          <a:pPr rtl="1"/>
          <a:endParaRPr lang="he-IL" sz="1600">
            <a:latin typeface="Segoe UI" panose="020B0502040204020203" pitchFamily="34" charset="0"/>
            <a:cs typeface="Segoe UI" panose="020B0502040204020203" pitchFamily="34" charset="0"/>
          </a:endParaRPr>
        </a:p>
      </dgm:t>
    </dgm:pt>
    <dgm:pt modelId="{BE49F44A-3E37-4F04-9507-0477E41D94C5}">
      <dgm:prSet phldrT="[טקסט]" custT="1"/>
      <dgm:spPr/>
      <dgm:t>
        <a:bodyPr/>
        <a:lstStyle/>
        <a:p>
          <a:pPr rtl="1"/>
          <a:r>
            <a:rPr lang="he-IL" sz="1400" dirty="0">
              <a:latin typeface="Segoe UI" panose="020B0502040204020203" pitchFamily="34" charset="0"/>
              <a:cs typeface="Segoe UI" panose="020B0502040204020203" pitchFamily="34" charset="0"/>
            </a:rPr>
            <a:t>דרישות הפרויקט</a:t>
          </a:r>
        </a:p>
      </dgm:t>
    </dgm:pt>
    <dgm:pt modelId="{9C2A933F-B356-4CB0-AA5A-F563F61401FB}" type="parTrans" cxnId="{62A1A22E-7238-405B-BFA6-0C1425C23053}">
      <dgm:prSet/>
      <dgm:spPr/>
      <dgm:t>
        <a:bodyPr/>
        <a:lstStyle/>
        <a:p>
          <a:pPr rtl="1"/>
          <a:endParaRPr lang="he-IL" sz="1600">
            <a:latin typeface="Segoe UI" panose="020B0502040204020203" pitchFamily="34" charset="0"/>
            <a:cs typeface="Segoe UI" panose="020B0502040204020203" pitchFamily="34" charset="0"/>
          </a:endParaRPr>
        </a:p>
      </dgm:t>
    </dgm:pt>
    <dgm:pt modelId="{16C8CF30-610D-4F2F-AF2C-84B04C770DF1}" type="sibTrans" cxnId="{62A1A22E-7238-405B-BFA6-0C1425C23053}">
      <dgm:prSet/>
      <dgm:spPr/>
      <dgm:t>
        <a:bodyPr/>
        <a:lstStyle/>
        <a:p>
          <a:pPr rtl="1"/>
          <a:endParaRPr lang="he-IL" sz="1600">
            <a:latin typeface="Segoe UI" panose="020B0502040204020203" pitchFamily="34" charset="0"/>
            <a:cs typeface="Segoe UI" panose="020B0502040204020203" pitchFamily="34" charset="0"/>
          </a:endParaRPr>
        </a:p>
      </dgm:t>
    </dgm:pt>
    <dgm:pt modelId="{621B3A93-2BF0-46AB-92B4-F9B66E600C0C}">
      <dgm:prSet phldrT="[טקסט]" custT="1"/>
      <dgm:spPr/>
      <dgm:t>
        <a:bodyPr/>
        <a:lstStyle/>
        <a:p>
          <a:pPr rtl="1"/>
          <a:r>
            <a:rPr lang="he-IL" sz="1400" dirty="0">
              <a:latin typeface="Segoe UI" panose="020B0502040204020203" pitchFamily="34" charset="0"/>
              <a:cs typeface="Segoe UI" panose="020B0502040204020203" pitchFamily="34" charset="0"/>
            </a:rPr>
            <a:t>דרכי פעולה</a:t>
          </a:r>
        </a:p>
      </dgm:t>
    </dgm:pt>
    <dgm:pt modelId="{81A730EC-8831-436A-9272-3C0D457A52BE}" type="parTrans" cxnId="{41ACA4F0-71F2-4C9A-BB55-49812B0C7705}">
      <dgm:prSet/>
      <dgm:spPr/>
      <dgm:t>
        <a:bodyPr/>
        <a:lstStyle/>
        <a:p>
          <a:pPr rtl="1"/>
          <a:endParaRPr lang="he-IL" sz="1600">
            <a:latin typeface="Segoe UI" panose="020B0502040204020203" pitchFamily="34" charset="0"/>
            <a:cs typeface="Segoe UI" panose="020B0502040204020203" pitchFamily="34" charset="0"/>
          </a:endParaRPr>
        </a:p>
      </dgm:t>
    </dgm:pt>
    <dgm:pt modelId="{8E300347-C61F-4AB4-87B2-F0C507DC978E}" type="sibTrans" cxnId="{41ACA4F0-71F2-4C9A-BB55-49812B0C7705}">
      <dgm:prSet/>
      <dgm:spPr/>
      <dgm:t>
        <a:bodyPr/>
        <a:lstStyle/>
        <a:p>
          <a:pPr rtl="1"/>
          <a:endParaRPr lang="he-IL" sz="1600">
            <a:latin typeface="Segoe UI" panose="020B0502040204020203" pitchFamily="34" charset="0"/>
            <a:cs typeface="Segoe UI" panose="020B0502040204020203" pitchFamily="34" charset="0"/>
          </a:endParaRPr>
        </a:p>
      </dgm:t>
    </dgm:pt>
    <dgm:pt modelId="{88699D97-B799-4C39-81E8-91B4E44AB91E}">
      <dgm:prSet phldrT="[טקסט]" custT="1"/>
      <dgm:spPr/>
      <dgm:t>
        <a:bodyPr/>
        <a:lstStyle/>
        <a:p>
          <a:pPr rtl="1"/>
          <a:r>
            <a:rPr lang="he-IL" sz="1400" dirty="0">
              <a:latin typeface="Segoe UI" panose="020B0502040204020203" pitchFamily="34" charset="0"/>
              <a:cs typeface="Segoe UI" panose="020B0502040204020203" pitchFamily="34" charset="0"/>
            </a:rPr>
            <a:t>תוצאה</a:t>
          </a:r>
        </a:p>
      </dgm:t>
    </dgm:pt>
    <dgm:pt modelId="{7C44E6D0-0F3D-447C-9504-0F54B7C82F41}" type="parTrans" cxnId="{AB26FE4F-CDA4-4358-9DB9-A3B9EC0649B0}">
      <dgm:prSet/>
      <dgm:spPr/>
      <dgm:t>
        <a:bodyPr/>
        <a:lstStyle/>
        <a:p>
          <a:pPr rtl="1"/>
          <a:endParaRPr lang="he-IL" sz="1600">
            <a:latin typeface="Segoe UI" panose="020B0502040204020203" pitchFamily="34" charset="0"/>
            <a:cs typeface="Segoe UI" panose="020B0502040204020203" pitchFamily="34" charset="0"/>
          </a:endParaRPr>
        </a:p>
      </dgm:t>
    </dgm:pt>
    <dgm:pt modelId="{B4C52DB4-B5AA-4BDE-9512-B7EB84063491}" type="sibTrans" cxnId="{AB26FE4F-CDA4-4358-9DB9-A3B9EC0649B0}">
      <dgm:prSet/>
      <dgm:spPr/>
      <dgm:t>
        <a:bodyPr/>
        <a:lstStyle/>
        <a:p>
          <a:pPr rtl="1"/>
          <a:endParaRPr lang="he-IL" sz="1600">
            <a:latin typeface="Segoe UI" panose="020B0502040204020203" pitchFamily="34" charset="0"/>
            <a:cs typeface="Segoe UI" panose="020B0502040204020203" pitchFamily="34" charset="0"/>
          </a:endParaRPr>
        </a:p>
      </dgm:t>
    </dgm:pt>
    <dgm:pt modelId="{3EC71098-C30D-48B9-AA28-FBC027CEEAA8}">
      <dgm:prSet phldrT="[טקסט]" custT="1"/>
      <dgm:spPr/>
      <dgm:t>
        <a:bodyPr/>
        <a:lstStyle/>
        <a:p>
          <a:pPr marL="0" rtl="1">
            <a:buClr>
              <a:srgbClr val="C55A11"/>
            </a:buClr>
            <a:buSzPts val="1400"/>
            <a:buFont typeface="Arial" panose="020B0604020202020204" pitchFamily="34" charset="0"/>
            <a:buNone/>
          </a:pPr>
          <a:r>
            <a:rPr lang="he-IL" sz="1100" kern="1200" dirty="0">
              <a:latin typeface="Arial"/>
              <a:ea typeface="Arial"/>
              <a:cs typeface="Arial"/>
              <a:sym typeface="Arial"/>
            </a:rPr>
            <a:t>השקית </a:t>
          </a:r>
          <a:r>
            <a:rPr lang="he-IL" sz="1100" kern="1200" dirty="0" err="1">
              <a:latin typeface="Arial"/>
              <a:ea typeface="Arial"/>
              <a:cs typeface="Arial"/>
              <a:sym typeface="Arial"/>
            </a:rPr>
            <a:t>הפיטריות</a:t>
          </a:r>
          <a:r>
            <a:rPr lang="he-IL" sz="1100" kern="1200" dirty="0">
              <a:latin typeface="Arial"/>
              <a:ea typeface="Arial"/>
              <a:cs typeface="Arial"/>
              <a:sym typeface="Arial"/>
            </a:rPr>
            <a:t> מבוצעת על ידי </a:t>
          </a:r>
          <a:r>
            <a:rPr lang="he-IL" sz="1100" kern="1200" dirty="0" err="1">
              <a:latin typeface="Arial"/>
              <a:ea typeface="Arial"/>
              <a:cs typeface="Arial"/>
              <a:sym typeface="Arial"/>
            </a:rPr>
            <a:t>הרתבה</a:t>
          </a:r>
          <a:r>
            <a:rPr lang="he-IL" sz="1100" kern="1200" dirty="0">
              <a:latin typeface="Arial"/>
              <a:ea typeface="Arial"/>
              <a:cs typeface="Arial"/>
              <a:sym typeface="Arial"/>
            </a:rPr>
            <a:t> ולא בהמטרה, היתרון </a:t>
          </a:r>
          <a:r>
            <a:rPr lang="he-IL" sz="1100" kern="1200" dirty="0" err="1">
              <a:latin typeface="Arial"/>
              <a:ea typeface="Arial"/>
              <a:cs typeface="Arial"/>
              <a:sym typeface="Arial"/>
            </a:rPr>
            <a:t>ההרתבה</a:t>
          </a:r>
          <a:r>
            <a:rPr lang="he-IL" sz="1100" kern="1200" dirty="0">
              <a:latin typeface="Arial"/>
              <a:ea typeface="Arial"/>
              <a:cs typeface="Arial"/>
              <a:sym typeface="Arial"/>
            </a:rPr>
            <a:t> היא שכל המצע מקבל מים בכמות אחידה, בעוד שהמטרה לא תמיד מכסה את כל השטח והבעיה העיקרי היא פגיע </a:t>
          </a:r>
          <a:r>
            <a:rPr lang="he-IL" sz="1100" kern="1200" dirty="0" err="1">
              <a:latin typeface="Arial"/>
              <a:ea typeface="Arial"/>
              <a:cs typeface="Arial"/>
              <a:sym typeface="Arial"/>
            </a:rPr>
            <a:t>בהיכות</a:t>
          </a:r>
          <a:r>
            <a:rPr lang="he-IL" sz="1100" kern="1200" dirty="0">
              <a:latin typeface="Arial"/>
              <a:ea typeface="Arial"/>
              <a:cs typeface="Arial"/>
              <a:sym typeface="Arial"/>
            </a:rPr>
            <a:t> </a:t>
          </a:r>
          <a:r>
            <a:rPr lang="he-IL" sz="1100" kern="1200" dirty="0" err="1">
              <a:latin typeface="Arial"/>
              <a:ea typeface="Arial"/>
              <a:cs typeface="Arial"/>
              <a:sym typeface="Arial"/>
            </a:rPr>
            <a:t>הפפטריה</a:t>
          </a:r>
          <a:r>
            <a:rPr lang="he-IL" sz="1100" kern="1200" dirty="0">
              <a:latin typeface="Arial"/>
              <a:ea typeface="Arial"/>
              <a:cs typeface="Arial"/>
              <a:sym typeface="Arial"/>
            </a:rPr>
            <a:t>, </a:t>
          </a:r>
          <a:r>
            <a:rPr lang="he-IL" sz="1100" kern="1200" dirty="0" err="1">
              <a:latin typeface="Arial"/>
              <a:ea typeface="Arial"/>
              <a:cs typeface="Arial"/>
              <a:sym typeface="Arial"/>
            </a:rPr>
            <a:t>הפיטריה</a:t>
          </a:r>
          <a:r>
            <a:rPr lang="he-IL" sz="1100" kern="1200" dirty="0">
              <a:latin typeface="Arial"/>
              <a:ea typeface="Arial"/>
              <a:cs typeface="Arial"/>
              <a:sym typeface="Arial"/>
            </a:rPr>
            <a:t> נשארת רטובה ומפתחת "</a:t>
          </a:r>
          <a:r>
            <a:rPr lang="he-IL" sz="1100" kern="1200" dirty="0" err="1">
              <a:latin typeface="Arial"/>
              <a:ea typeface="Arial"/>
              <a:cs typeface="Arial"/>
              <a:sym typeface="Arial"/>
            </a:rPr>
            <a:t>פיטריה</a:t>
          </a:r>
          <a:r>
            <a:rPr lang="he-IL" sz="1100" kern="1200" dirty="0">
              <a:latin typeface="Arial"/>
              <a:ea typeface="Arial"/>
              <a:cs typeface="Arial"/>
              <a:sym typeface="Arial"/>
            </a:rPr>
            <a:t>". לכן הומצא שיטת ההרטבה, חיסרון השיטה הוא בצורך לנקות את הצנרת משאריות מצא הגידול וחיטוי, לצורך הטמנה חוזרת בסבב הגידול הבא. דבר המצריך זמן רב וכוח אדם רב. </a:t>
          </a:r>
          <a:endParaRPr lang="he-IL" sz="1100" kern="1200" dirty="0">
            <a:latin typeface="Segoe UI" panose="020B0502040204020203" pitchFamily="34" charset="0"/>
            <a:cs typeface="Segoe UI" panose="020B0502040204020203" pitchFamily="34" charset="0"/>
          </a:endParaRPr>
        </a:p>
      </dgm:t>
    </dgm:pt>
    <dgm:pt modelId="{CEFAAE1D-7D5D-4230-9C80-C816DE10F9FC}" type="parTrans" cxnId="{25C6D7D5-4E59-44C3-A969-5713B2E54E06}">
      <dgm:prSet/>
      <dgm:spPr/>
      <dgm:t>
        <a:bodyPr/>
        <a:lstStyle/>
        <a:p>
          <a:pPr rtl="1"/>
          <a:endParaRPr lang="he-IL" sz="1600">
            <a:latin typeface="Segoe UI" panose="020B0502040204020203" pitchFamily="34" charset="0"/>
            <a:cs typeface="Segoe UI" panose="020B0502040204020203" pitchFamily="34" charset="0"/>
          </a:endParaRPr>
        </a:p>
      </dgm:t>
    </dgm:pt>
    <dgm:pt modelId="{8B8B7D37-5052-42CC-AE59-ECC24B8BCF8A}" type="sibTrans" cxnId="{25C6D7D5-4E59-44C3-A969-5713B2E54E06}">
      <dgm:prSet/>
      <dgm:spPr/>
      <dgm:t>
        <a:bodyPr/>
        <a:lstStyle/>
        <a:p>
          <a:pPr rtl="1"/>
          <a:endParaRPr lang="he-IL" sz="1600">
            <a:latin typeface="Segoe UI" panose="020B0502040204020203" pitchFamily="34" charset="0"/>
            <a:cs typeface="Segoe UI" panose="020B0502040204020203" pitchFamily="34" charset="0"/>
          </a:endParaRPr>
        </a:p>
      </dgm:t>
    </dgm:pt>
    <dgm:pt modelId="{707C7E6B-4AD0-4397-93C2-0C745940765C}">
      <dgm:prSet phldrT="[טקסט]" custT="1"/>
      <dgm:spPr/>
      <dgm:t>
        <a:bodyPr/>
        <a:lstStyle/>
        <a:p>
          <a:pPr marL="0" indent="0" rtl="1">
            <a:buClr>
              <a:srgbClr val="C55A11"/>
            </a:buClr>
            <a:buSzPts val="1400"/>
            <a:buNone/>
          </a:pPr>
          <a:r>
            <a:rPr lang="he-IL" sz="1100" kern="1200">
              <a:latin typeface="Arial"/>
              <a:ea typeface="Arial"/>
              <a:cs typeface="Arial"/>
              <a:sym typeface="Arial"/>
            </a:rPr>
            <a:t>זירוז תהליך ניקיון וחיטוי, חיסכון בכוח אדם, חיסכון בזמן, הכנה להטמנה חוזרת בצורה אוטומטית תוך הכנסת מצא הגידול</a:t>
          </a:r>
          <a:endParaRPr lang="he-IL" sz="1100" kern="1200" dirty="0">
            <a:latin typeface="Segoe UI" panose="020B0502040204020203" pitchFamily="34" charset="0"/>
            <a:cs typeface="Segoe UI" panose="020B0502040204020203" pitchFamily="34" charset="0"/>
          </a:endParaRPr>
        </a:p>
      </dgm:t>
    </dgm:pt>
    <dgm:pt modelId="{CA8B4613-3DC3-4923-871B-D57A3EE3F366}" type="parTrans" cxnId="{F01E0A08-4201-42A2-990F-DD15C5E0FA7B}">
      <dgm:prSet/>
      <dgm:spPr/>
      <dgm:t>
        <a:bodyPr/>
        <a:lstStyle/>
        <a:p>
          <a:pPr rtl="1"/>
          <a:endParaRPr lang="he-IL" sz="1600">
            <a:latin typeface="Segoe UI" panose="020B0502040204020203" pitchFamily="34" charset="0"/>
            <a:cs typeface="Segoe UI" panose="020B0502040204020203" pitchFamily="34" charset="0"/>
          </a:endParaRPr>
        </a:p>
      </dgm:t>
    </dgm:pt>
    <dgm:pt modelId="{C348CAEC-AADC-4455-B31E-A71EB8346068}" type="sibTrans" cxnId="{F01E0A08-4201-42A2-990F-DD15C5E0FA7B}">
      <dgm:prSet/>
      <dgm:spPr/>
      <dgm:t>
        <a:bodyPr/>
        <a:lstStyle/>
        <a:p>
          <a:pPr rtl="1"/>
          <a:endParaRPr lang="he-IL" sz="1600">
            <a:latin typeface="Segoe UI" panose="020B0502040204020203" pitchFamily="34" charset="0"/>
            <a:cs typeface="Segoe UI" panose="020B0502040204020203" pitchFamily="34" charset="0"/>
          </a:endParaRPr>
        </a:p>
      </dgm:t>
    </dgm:pt>
    <dgm:pt modelId="{D2FEC84F-245B-4184-92C1-2FE3878768C7}">
      <dgm:prSet phldrT="[טקסט]" custT="1"/>
      <dgm:spPr/>
      <dgm:t>
        <a:bodyPr/>
        <a:lstStyle/>
        <a:p>
          <a:pPr marL="0" indent="0" rtl="1">
            <a:buFont typeface="Arial" panose="020B0604020202020204" pitchFamily="34" charset="0"/>
            <a:buNone/>
          </a:pPr>
          <a:r>
            <a:rPr lang="he-IL" sz="1100" kern="1200">
              <a:latin typeface="Arial"/>
              <a:ea typeface="Arial"/>
              <a:cs typeface="Arial"/>
              <a:sym typeface="Arial"/>
            </a:rPr>
            <a:t>פיתוח מכונה לביצוע ניקיון והכנה להטמנה חוזרת של הצנרת, גילול במבנה אחיד ומסודר של הצינורות, גילול אחיד ומסודר של כמות גלילים במקביל, ריסון מתיחות על גבי הצינורות למנעית נזק ושמירה על היכות הצינור, התאמה לקווי התמנה מחברות שונות, תיפעול פשוט על ידי שני עובדים, תהליך חיטוי, ניקוי ויבוש כחלק מהתהליך, עלויות יצור נמוכות.</a:t>
          </a:r>
          <a:endParaRPr lang="he-IL" sz="1100" kern="1200" dirty="0">
            <a:latin typeface="Segoe UI" panose="020B0502040204020203" pitchFamily="34" charset="0"/>
            <a:cs typeface="Segoe UI" panose="020B0502040204020203" pitchFamily="34" charset="0"/>
          </a:endParaRPr>
        </a:p>
      </dgm:t>
    </dgm:pt>
    <dgm:pt modelId="{1CD82BB2-5E21-4AB8-B739-42AF948F70EB}" type="parTrans" cxnId="{665D2093-5841-4748-A23D-B19A2FEE6435}">
      <dgm:prSet/>
      <dgm:spPr/>
      <dgm:t>
        <a:bodyPr/>
        <a:lstStyle/>
        <a:p>
          <a:pPr rtl="1"/>
          <a:endParaRPr lang="he-IL" sz="1600"/>
        </a:p>
      </dgm:t>
    </dgm:pt>
    <dgm:pt modelId="{7CE08112-B09C-4157-B82D-DCED197943DD}" type="sibTrans" cxnId="{665D2093-5841-4748-A23D-B19A2FEE6435}">
      <dgm:prSet/>
      <dgm:spPr/>
      <dgm:t>
        <a:bodyPr/>
        <a:lstStyle/>
        <a:p>
          <a:pPr rtl="1"/>
          <a:endParaRPr lang="he-IL" sz="1600"/>
        </a:p>
      </dgm:t>
    </dgm:pt>
    <dgm:pt modelId="{0DBD3F53-BB72-4CE6-836C-FA93F940BBDA}">
      <dgm:prSet phldrT="[טקסט]" custT="1"/>
      <dgm:spPr/>
      <dgm:t>
        <a:bodyPr/>
        <a:lstStyle/>
        <a:p>
          <a:pPr marL="0" indent="0" rtl="1">
            <a:buNone/>
          </a:pPr>
          <a:r>
            <a:rPr lang="he-IL" sz="1100" kern="1200">
              <a:latin typeface="Arial"/>
              <a:ea typeface="Arial"/>
              <a:cs typeface="Arial"/>
              <a:sym typeface="Arial"/>
            </a:rPr>
            <a:t>למידת שיתת הטמנה על ידי ביקור באתרי גידול שונים, למידת תהליך הניקוי המבוצע כיום על ידי עובדים בשטח, אפיון תהליך אוטומטי תוך דגש על מערכות קריטיות לבדיקה כחלק מהוכחת היתכנות, בנית מערך "גמיש" לשינויים והתאמה לשטח, השלמת פיתוח תהליך על ידי משוב מהשטח והשלמת בנית המערך.</a:t>
          </a:r>
          <a:endParaRPr lang="he-IL" sz="1100" kern="1200" dirty="0">
            <a:latin typeface="Segoe UI" panose="020B0502040204020203" pitchFamily="34" charset="0"/>
            <a:ea typeface="Arial"/>
            <a:cs typeface="Segoe UI" panose="020B0502040204020203" pitchFamily="34" charset="0"/>
          </a:endParaRPr>
        </a:p>
      </dgm:t>
    </dgm:pt>
    <dgm:pt modelId="{91284483-6555-49F8-9080-744CCF6356D4}" type="parTrans" cxnId="{7FB9DD9B-C300-4DC6-90D8-2F03FAF61B49}">
      <dgm:prSet/>
      <dgm:spPr/>
      <dgm:t>
        <a:bodyPr/>
        <a:lstStyle/>
        <a:p>
          <a:pPr rtl="1"/>
          <a:endParaRPr lang="he-IL" sz="1600"/>
        </a:p>
      </dgm:t>
    </dgm:pt>
    <dgm:pt modelId="{91A5A3DC-0244-489F-B830-1570E9E3F0CB}" type="sibTrans" cxnId="{7FB9DD9B-C300-4DC6-90D8-2F03FAF61B49}">
      <dgm:prSet/>
      <dgm:spPr/>
      <dgm:t>
        <a:bodyPr/>
        <a:lstStyle/>
        <a:p>
          <a:pPr rtl="1"/>
          <a:endParaRPr lang="he-IL" sz="1600"/>
        </a:p>
      </dgm:t>
    </dgm:pt>
    <dgm:pt modelId="{916A8B9C-F49B-49B0-A5AA-B19844541422}">
      <dgm:prSet phldrT="[טקסט]" custT="1"/>
      <dgm:spPr/>
      <dgm:t>
        <a:bodyPr/>
        <a:lstStyle/>
        <a:p>
          <a:pPr marL="0" indent="0" rtl="1">
            <a:buClr>
              <a:srgbClr val="C55A11"/>
            </a:buClr>
            <a:buSzPts val="1400"/>
            <a:buNone/>
          </a:pPr>
          <a:r>
            <a:rPr lang="he-IL" sz="1100" dirty="0">
              <a:latin typeface="Arial"/>
              <a:ea typeface="Arial"/>
              <a:cs typeface="Arial"/>
              <a:sym typeface="Arial"/>
            </a:rPr>
            <a:t>יצור מערך שלם, לגילול, חיטוי וניקוי צנרת השקיה להטמנה, בתחום גידול </a:t>
          </a:r>
          <a:r>
            <a:rPr lang="he-IL" sz="1100" dirty="0" err="1">
              <a:latin typeface="Arial"/>
              <a:ea typeface="Arial"/>
              <a:cs typeface="Arial"/>
              <a:sym typeface="Arial"/>
            </a:rPr>
            <a:t>הפיטריות</a:t>
          </a:r>
          <a:r>
            <a:rPr lang="he-IL" sz="1100" dirty="0">
              <a:latin typeface="Arial"/>
              <a:ea typeface="Arial"/>
              <a:cs typeface="Arial"/>
              <a:sym typeface="Arial"/>
            </a:rPr>
            <a:t>. המערכת יצאה במספר נגזרות תוך התאמה לגודל המגדל, המערך בשלמותו מסופק למגדלים בתחום במספר ארצות בעולם. </a:t>
          </a:r>
          <a:endParaRPr lang="he-IL" sz="1100" dirty="0">
            <a:latin typeface="Segoe UI" panose="020B0502040204020203" pitchFamily="34" charset="0"/>
            <a:cs typeface="Segoe UI" panose="020B0502040204020203" pitchFamily="34" charset="0"/>
          </a:endParaRPr>
        </a:p>
      </dgm:t>
    </dgm:pt>
    <dgm:pt modelId="{63F1EEA0-4C98-4641-84FF-30C003EE13F9}" type="parTrans" cxnId="{D522AAD6-000F-485A-8288-CECC052397F6}">
      <dgm:prSet/>
      <dgm:spPr/>
      <dgm:t>
        <a:bodyPr/>
        <a:lstStyle/>
        <a:p>
          <a:pPr rtl="1"/>
          <a:endParaRPr lang="he-IL" sz="1600"/>
        </a:p>
      </dgm:t>
    </dgm:pt>
    <dgm:pt modelId="{D0B938D8-06E8-4F69-8EAA-6CF147B06D77}" type="sibTrans" cxnId="{D522AAD6-000F-485A-8288-CECC052397F6}">
      <dgm:prSet/>
      <dgm:spPr/>
      <dgm:t>
        <a:bodyPr/>
        <a:lstStyle/>
        <a:p>
          <a:pPr rtl="1"/>
          <a:endParaRPr lang="he-IL" sz="1600"/>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custScaleY="100260">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custScaleY="97665">
        <dgm:presLayoutVars>
          <dgm:bulletEnabled val="1"/>
        </dgm:presLayoutVars>
      </dgm:prSet>
      <dgm:spPr/>
    </dgm:pt>
    <dgm:pt modelId="{1F760836-15B5-4FAF-AA3F-D80DEAC5C481}" type="pres">
      <dgm:prSet presAssocID="{621B3A93-2BF0-46AB-92B4-F9B66E600C0C}" presName="parentText" presStyleLbl="node1" presStyleIdx="3" presStyleCnt="5" custScaleY="116949">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accent3_4" csCatId="accent3" phldr="1"/>
      <dgm:spPr/>
    </dgm:pt>
    <dgm:pt modelId="{835AFA27-DBE0-49D5-8312-DBF459FDC53D}">
      <dgm:prSet phldrT="[טקסט]" custT="1"/>
      <dgm:spPr/>
      <dgm:t>
        <a:bodyPr/>
        <a:lstStyle/>
        <a:p>
          <a:pPr rtl="1"/>
          <a:r>
            <a:rPr lang="he-IL" sz="1400" dirty="0">
              <a:latin typeface="Segoe UI" panose="020B0502040204020203" pitchFamily="34" charset="0"/>
              <a:cs typeface="Segoe UI" panose="020B0502040204020203" pitchFamily="34" charset="0"/>
            </a:rPr>
            <a:t>בעיה</a:t>
          </a:r>
          <a:endParaRPr lang="he-IL" sz="700" dirty="0">
            <a:latin typeface="Segoe UI" panose="020B0502040204020203" pitchFamily="34" charset="0"/>
            <a:cs typeface="Segoe UI" panose="020B0502040204020203" pitchFamily="34" charset="0"/>
          </a:endParaRPr>
        </a:p>
      </dgm:t>
    </dgm:pt>
    <dgm:pt modelId="{658F52DF-7EE1-4300-B50D-89D3A1E55D68}" type="parTrans" cxnId="{ECDC8DC4-ADEE-4765-802D-6207EB24B981}">
      <dgm:prSet/>
      <dgm:spPr/>
      <dgm:t>
        <a:bodyPr/>
        <a:lstStyle/>
        <a:p>
          <a:pPr rtl="1"/>
          <a:endParaRPr lang="he-IL" sz="1600">
            <a:latin typeface="Segoe UI" panose="020B0502040204020203" pitchFamily="34" charset="0"/>
            <a:cs typeface="Segoe UI" panose="020B0502040204020203" pitchFamily="34" charset="0"/>
          </a:endParaRPr>
        </a:p>
      </dgm:t>
    </dgm:pt>
    <dgm:pt modelId="{DBF7DB46-2C2C-4A0A-8B99-A205B002AB28}" type="sibTrans" cxnId="{ECDC8DC4-ADEE-4765-802D-6207EB24B981}">
      <dgm:prSet/>
      <dgm:spPr/>
      <dgm:t>
        <a:bodyPr/>
        <a:lstStyle/>
        <a:p>
          <a:pPr rtl="1"/>
          <a:endParaRPr lang="he-IL" sz="1600">
            <a:latin typeface="Segoe UI" panose="020B0502040204020203" pitchFamily="34" charset="0"/>
            <a:cs typeface="Segoe UI" panose="020B0502040204020203" pitchFamily="34" charset="0"/>
          </a:endParaRPr>
        </a:p>
      </dgm:t>
    </dgm:pt>
    <dgm:pt modelId="{40B9EAD7-8068-4343-94E7-DC15E5FC3B53}">
      <dgm:prSet phldrT="[טקסט]" custT="1"/>
      <dgm:spPr/>
      <dgm:t>
        <a:bodyPr/>
        <a:lstStyle/>
        <a:p>
          <a:pPr rtl="1"/>
          <a:r>
            <a:rPr lang="he-IL" sz="1400" dirty="0">
              <a:latin typeface="Segoe UI" panose="020B0502040204020203" pitchFamily="34" charset="0"/>
              <a:cs typeface="Segoe UI" panose="020B0502040204020203" pitchFamily="34" charset="0"/>
            </a:rPr>
            <a:t>צורך</a:t>
          </a:r>
        </a:p>
      </dgm:t>
    </dgm:pt>
    <dgm:pt modelId="{0F1AF772-1B5C-405A-A327-1E5FC9853B65}" type="parTrans" cxnId="{95580F0C-48A4-47E0-996A-6B94F4D0D2B6}">
      <dgm:prSet/>
      <dgm:spPr/>
      <dgm:t>
        <a:bodyPr/>
        <a:lstStyle/>
        <a:p>
          <a:pPr rtl="1"/>
          <a:endParaRPr lang="he-IL" sz="1600">
            <a:latin typeface="Segoe UI" panose="020B0502040204020203" pitchFamily="34" charset="0"/>
            <a:cs typeface="Segoe UI" panose="020B0502040204020203" pitchFamily="34" charset="0"/>
          </a:endParaRPr>
        </a:p>
      </dgm:t>
    </dgm:pt>
    <dgm:pt modelId="{2CD1E00A-86CC-42B4-85F1-11E07BE1A95A}" type="sibTrans" cxnId="{95580F0C-48A4-47E0-996A-6B94F4D0D2B6}">
      <dgm:prSet/>
      <dgm:spPr/>
      <dgm:t>
        <a:bodyPr/>
        <a:lstStyle/>
        <a:p>
          <a:pPr rtl="1"/>
          <a:endParaRPr lang="he-IL" sz="1600">
            <a:latin typeface="Segoe UI" panose="020B0502040204020203" pitchFamily="34" charset="0"/>
            <a:cs typeface="Segoe UI" panose="020B0502040204020203" pitchFamily="34" charset="0"/>
          </a:endParaRPr>
        </a:p>
      </dgm:t>
    </dgm:pt>
    <dgm:pt modelId="{BE49F44A-3E37-4F04-9507-0477E41D94C5}">
      <dgm:prSet phldrT="[טקסט]" custT="1"/>
      <dgm:spPr/>
      <dgm:t>
        <a:bodyPr/>
        <a:lstStyle/>
        <a:p>
          <a:pPr rtl="1"/>
          <a:r>
            <a:rPr lang="he-IL" sz="1400" dirty="0">
              <a:latin typeface="Segoe UI" panose="020B0502040204020203" pitchFamily="34" charset="0"/>
              <a:cs typeface="Segoe UI" panose="020B0502040204020203" pitchFamily="34" charset="0"/>
            </a:rPr>
            <a:t>דרישות הפרויקט</a:t>
          </a:r>
        </a:p>
      </dgm:t>
    </dgm:pt>
    <dgm:pt modelId="{9C2A933F-B356-4CB0-AA5A-F563F61401FB}" type="parTrans" cxnId="{62A1A22E-7238-405B-BFA6-0C1425C23053}">
      <dgm:prSet/>
      <dgm:spPr/>
      <dgm:t>
        <a:bodyPr/>
        <a:lstStyle/>
        <a:p>
          <a:pPr rtl="1"/>
          <a:endParaRPr lang="he-IL" sz="1600">
            <a:latin typeface="Segoe UI" panose="020B0502040204020203" pitchFamily="34" charset="0"/>
            <a:cs typeface="Segoe UI" panose="020B0502040204020203" pitchFamily="34" charset="0"/>
          </a:endParaRPr>
        </a:p>
      </dgm:t>
    </dgm:pt>
    <dgm:pt modelId="{16C8CF30-610D-4F2F-AF2C-84B04C770DF1}" type="sibTrans" cxnId="{62A1A22E-7238-405B-BFA6-0C1425C23053}">
      <dgm:prSet/>
      <dgm:spPr/>
      <dgm:t>
        <a:bodyPr/>
        <a:lstStyle/>
        <a:p>
          <a:pPr rtl="1"/>
          <a:endParaRPr lang="he-IL" sz="1600">
            <a:latin typeface="Segoe UI" panose="020B0502040204020203" pitchFamily="34" charset="0"/>
            <a:cs typeface="Segoe UI" panose="020B0502040204020203" pitchFamily="34" charset="0"/>
          </a:endParaRPr>
        </a:p>
      </dgm:t>
    </dgm:pt>
    <dgm:pt modelId="{621B3A93-2BF0-46AB-92B4-F9B66E600C0C}">
      <dgm:prSet phldrT="[טקסט]" custT="1"/>
      <dgm:spPr/>
      <dgm:t>
        <a:bodyPr/>
        <a:lstStyle/>
        <a:p>
          <a:pPr rtl="1"/>
          <a:r>
            <a:rPr lang="he-IL" sz="1400" dirty="0">
              <a:latin typeface="Segoe UI" panose="020B0502040204020203" pitchFamily="34" charset="0"/>
              <a:cs typeface="Segoe UI" panose="020B0502040204020203" pitchFamily="34" charset="0"/>
            </a:rPr>
            <a:t>דרכי פעולה</a:t>
          </a:r>
        </a:p>
      </dgm:t>
    </dgm:pt>
    <dgm:pt modelId="{81A730EC-8831-436A-9272-3C0D457A52BE}" type="parTrans" cxnId="{41ACA4F0-71F2-4C9A-BB55-49812B0C7705}">
      <dgm:prSet/>
      <dgm:spPr/>
      <dgm:t>
        <a:bodyPr/>
        <a:lstStyle/>
        <a:p>
          <a:pPr rtl="1"/>
          <a:endParaRPr lang="he-IL" sz="1600">
            <a:latin typeface="Segoe UI" panose="020B0502040204020203" pitchFamily="34" charset="0"/>
            <a:cs typeface="Segoe UI" panose="020B0502040204020203" pitchFamily="34" charset="0"/>
          </a:endParaRPr>
        </a:p>
      </dgm:t>
    </dgm:pt>
    <dgm:pt modelId="{8E300347-C61F-4AB4-87B2-F0C507DC978E}" type="sibTrans" cxnId="{41ACA4F0-71F2-4C9A-BB55-49812B0C7705}">
      <dgm:prSet/>
      <dgm:spPr/>
      <dgm:t>
        <a:bodyPr/>
        <a:lstStyle/>
        <a:p>
          <a:pPr rtl="1"/>
          <a:endParaRPr lang="he-IL" sz="1600">
            <a:latin typeface="Segoe UI" panose="020B0502040204020203" pitchFamily="34" charset="0"/>
            <a:cs typeface="Segoe UI" panose="020B0502040204020203" pitchFamily="34" charset="0"/>
          </a:endParaRPr>
        </a:p>
      </dgm:t>
    </dgm:pt>
    <dgm:pt modelId="{88699D97-B799-4C39-81E8-91B4E44AB91E}">
      <dgm:prSet phldrT="[טקסט]" custT="1"/>
      <dgm:spPr/>
      <dgm:t>
        <a:bodyPr/>
        <a:lstStyle/>
        <a:p>
          <a:pPr rtl="1"/>
          <a:r>
            <a:rPr lang="he-IL" sz="1400" dirty="0">
              <a:latin typeface="Segoe UI" panose="020B0502040204020203" pitchFamily="34" charset="0"/>
              <a:cs typeface="Segoe UI" panose="020B0502040204020203" pitchFamily="34" charset="0"/>
            </a:rPr>
            <a:t>תוצאה</a:t>
          </a:r>
        </a:p>
      </dgm:t>
    </dgm:pt>
    <dgm:pt modelId="{7C44E6D0-0F3D-447C-9504-0F54B7C82F41}" type="parTrans" cxnId="{AB26FE4F-CDA4-4358-9DB9-A3B9EC0649B0}">
      <dgm:prSet/>
      <dgm:spPr/>
      <dgm:t>
        <a:bodyPr/>
        <a:lstStyle/>
        <a:p>
          <a:pPr rtl="1"/>
          <a:endParaRPr lang="he-IL" sz="1600">
            <a:latin typeface="Segoe UI" panose="020B0502040204020203" pitchFamily="34" charset="0"/>
            <a:cs typeface="Segoe UI" panose="020B0502040204020203" pitchFamily="34" charset="0"/>
          </a:endParaRPr>
        </a:p>
      </dgm:t>
    </dgm:pt>
    <dgm:pt modelId="{B4C52DB4-B5AA-4BDE-9512-B7EB84063491}" type="sibTrans" cxnId="{AB26FE4F-CDA4-4358-9DB9-A3B9EC0649B0}">
      <dgm:prSet/>
      <dgm:spPr/>
      <dgm:t>
        <a:bodyPr/>
        <a:lstStyle/>
        <a:p>
          <a:pPr rtl="1"/>
          <a:endParaRPr lang="he-IL" sz="1600">
            <a:latin typeface="Segoe UI" panose="020B0502040204020203" pitchFamily="34" charset="0"/>
            <a:cs typeface="Segoe UI" panose="020B0502040204020203" pitchFamily="34" charset="0"/>
          </a:endParaRPr>
        </a:p>
      </dgm:t>
    </dgm:pt>
    <dgm:pt modelId="{3EC71098-C30D-48B9-AA28-FBC027CEEAA8}">
      <dgm:prSet phldrT="[טקסט]" custT="1"/>
      <dgm:spPr/>
      <dgm:t>
        <a:bodyPr/>
        <a:lstStyle/>
        <a:p>
          <a:pPr marL="0" rtl="1">
            <a:buClr>
              <a:srgbClr val="C55A11"/>
            </a:buClr>
            <a:buSzPts val="1400"/>
            <a:buFont typeface="Arial" panose="020B0604020202020204" pitchFamily="34" charset="0"/>
            <a:buNone/>
          </a:pPr>
          <a:r>
            <a:rPr lang="he-IL" sz="1200" kern="1200">
              <a:latin typeface="Arial"/>
              <a:ea typeface="Arial"/>
              <a:cs typeface="Arial"/>
              <a:sym typeface="Arial"/>
            </a:rPr>
            <a:t>תהליך הפקת זרעים מתחיל כבר בשדה עם קיטוף הגידולים. בעבר היה נעשה על ידי טרקטור שגרר מתכנה מרובה עובדים המביסים אותה ומספר רב של תהליכים לאחר מכן עד לבידוד הזרע, כאשר חלק ניכר מהזרעים הייה נפגע משלבי הבידוד מהירק. </a:t>
          </a:r>
          <a:endParaRPr lang="he-IL" sz="1200" kern="1200" dirty="0">
            <a:latin typeface="Segoe UI" panose="020B0502040204020203" pitchFamily="34" charset="0"/>
            <a:cs typeface="Segoe UI" panose="020B0502040204020203" pitchFamily="34" charset="0"/>
          </a:endParaRPr>
        </a:p>
      </dgm:t>
    </dgm:pt>
    <dgm:pt modelId="{CEFAAE1D-7D5D-4230-9C80-C816DE10F9FC}" type="parTrans" cxnId="{25C6D7D5-4E59-44C3-A969-5713B2E54E06}">
      <dgm:prSet/>
      <dgm:spPr/>
      <dgm:t>
        <a:bodyPr/>
        <a:lstStyle/>
        <a:p>
          <a:pPr rtl="1"/>
          <a:endParaRPr lang="he-IL" sz="1600">
            <a:latin typeface="Segoe UI" panose="020B0502040204020203" pitchFamily="34" charset="0"/>
            <a:cs typeface="Segoe UI" panose="020B0502040204020203" pitchFamily="34" charset="0"/>
          </a:endParaRPr>
        </a:p>
      </dgm:t>
    </dgm:pt>
    <dgm:pt modelId="{8B8B7D37-5052-42CC-AE59-ECC24B8BCF8A}" type="sibTrans" cxnId="{25C6D7D5-4E59-44C3-A969-5713B2E54E06}">
      <dgm:prSet/>
      <dgm:spPr/>
      <dgm:t>
        <a:bodyPr/>
        <a:lstStyle/>
        <a:p>
          <a:pPr rtl="1"/>
          <a:endParaRPr lang="he-IL" sz="1600">
            <a:latin typeface="Segoe UI" panose="020B0502040204020203" pitchFamily="34" charset="0"/>
            <a:cs typeface="Segoe UI" panose="020B0502040204020203" pitchFamily="34" charset="0"/>
          </a:endParaRPr>
        </a:p>
      </dgm:t>
    </dgm:pt>
    <dgm:pt modelId="{707C7E6B-4AD0-4397-93C2-0C745940765C}">
      <dgm:prSet phldrT="[טקסט]" custT="1"/>
      <dgm:spPr/>
      <dgm:t>
        <a:bodyPr/>
        <a:lstStyle/>
        <a:p>
          <a:pPr marL="0" indent="0" rtl="1">
            <a:buClr>
              <a:srgbClr val="C55A11"/>
            </a:buClr>
            <a:buSzPts val="1400"/>
            <a:buNone/>
          </a:pPr>
          <a:r>
            <a:rPr lang="he-IL" sz="1200" kern="1200">
              <a:latin typeface="Arial"/>
              <a:ea typeface="Arial"/>
              <a:cs typeface="Arial"/>
              <a:sym typeface="Arial"/>
            </a:rPr>
            <a:t>תיכנון ופיתוח מערך תלת שלבי להוצאה וניקוי של זרעים מירקות שונים ובגדלים שונים, תוך קיצור התהליך הקיים היום. </a:t>
          </a:r>
          <a:endParaRPr lang="he-IL" sz="1200" kern="1200" dirty="0">
            <a:latin typeface="Segoe UI" panose="020B0502040204020203" pitchFamily="34" charset="0"/>
            <a:cs typeface="Segoe UI" panose="020B0502040204020203" pitchFamily="34" charset="0"/>
          </a:endParaRPr>
        </a:p>
      </dgm:t>
    </dgm:pt>
    <dgm:pt modelId="{CA8B4613-3DC3-4923-871B-D57A3EE3F366}" type="parTrans" cxnId="{F01E0A08-4201-42A2-990F-DD15C5E0FA7B}">
      <dgm:prSet/>
      <dgm:spPr/>
      <dgm:t>
        <a:bodyPr/>
        <a:lstStyle/>
        <a:p>
          <a:pPr rtl="1"/>
          <a:endParaRPr lang="he-IL" sz="1600">
            <a:latin typeface="Segoe UI" panose="020B0502040204020203" pitchFamily="34" charset="0"/>
            <a:cs typeface="Segoe UI" panose="020B0502040204020203" pitchFamily="34" charset="0"/>
          </a:endParaRPr>
        </a:p>
      </dgm:t>
    </dgm:pt>
    <dgm:pt modelId="{C348CAEC-AADC-4455-B31E-A71EB8346068}" type="sibTrans" cxnId="{F01E0A08-4201-42A2-990F-DD15C5E0FA7B}">
      <dgm:prSet/>
      <dgm:spPr/>
      <dgm:t>
        <a:bodyPr/>
        <a:lstStyle/>
        <a:p>
          <a:pPr rtl="1"/>
          <a:endParaRPr lang="he-IL" sz="1600">
            <a:latin typeface="Segoe UI" panose="020B0502040204020203" pitchFamily="34" charset="0"/>
            <a:cs typeface="Segoe UI" panose="020B0502040204020203" pitchFamily="34" charset="0"/>
          </a:endParaRPr>
        </a:p>
      </dgm:t>
    </dgm:pt>
    <dgm:pt modelId="{D2FEC84F-245B-4184-92C1-2FE3878768C7}">
      <dgm:prSet phldrT="[טקסט]" custT="1"/>
      <dgm:spPr/>
      <dgm:t>
        <a:bodyPr/>
        <a:lstStyle/>
        <a:p>
          <a:pPr marL="0" indent="0" rtl="1">
            <a:buFont typeface="Arial" panose="020B0604020202020204" pitchFamily="34" charset="0"/>
            <a:buNone/>
          </a:pPr>
          <a:r>
            <a:rPr lang="he-IL" sz="1200" kern="1200">
              <a:latin typeface="Arial"/>
              <a:ea typeface="Arial"/>
              <a:cs typeface="Arial"/>
              <a:sym typeface="Arial"/>
            </a:rPr>
            <a:t>שילוב מספר שונה של פתרונות אל מספר מצומצם של מכונות על פי מיקום המכונה בתהליך ההפקה, שדה, קו ניקוי משני, וסינון. תהליך חצי אוטומטי, אפחתת כוח אדם. </a:t>
          </a:r>
          <a:endParaRPr lang="he-IL" sz="1200" kern="1200" dirty="0">
            <a:latin typeface="Segoe UI" panose="020B0502040204020203" pitchFamily="34" charset="0"/>
            <a:cs typeface="Segoe UI" panose="020B0502040204020203" pitchFamily="34" charset="0"/>
          </a:endParaRPr>
        </a:p>
      </dgm:t>
    </dgm:pt>
    <dgm:pt modelId="{1CD82BB2-5E21-4AB8-B739-42AF948F70EB}" type="parTrans" cxnId="{665D2093-5841-4748-A23D-B19A2FEE6435}">
      <dgm:prSet/>
      <dgm:spPr/>
      <dgm:t>
        <a:bodyPr/>
        <a:lstStyle/>
        <a:p>
          <a:pPr rtl="1"/>
          <a:endParaRPr lang="he-IL" sz="1600"/>
        </a:p>
      </dgm:t>
    </dgm:pt>
    <dgm:pt modelId="{7CE08112-B09C-4157-B82D-DCED197943DD}" type="sibTrans" cxnId="{665D2093-5841-4748-A23D-B19A2FEE6435}">
      <dgm:prSet/>
      <dgm:spPr/>
      <dgm:t>
        <a:bodyPr/>
        <a:lstStyle/>
        <a:p>
          <a:pPr rtl="1"/>
          <a:endParaRPr lang="he-IL" sz="1600"/>
        </a:p>
      </dgm:t>
    </dgm:pt>
    <dgm:pt modelId="{0DBD3F53-BB72-4CE6-836C-FA93F940BBDA}">
      <dgm:prSet phldrT="[טקסט]" custT="1"/>
      <dgm:spPr/>
      <dgm:t>
        <a:bodyPr/>
        <a:lstStyle/>
        <a:p>
          <a:pPr marL="0" indent="0" rtl="1">
            <a:buNone/>
          </a:pPr>
          <a:r>
            <a:rPr lang="he-IL" sz="1200" kern="1200">
              <a:latin typeface="Arial"/>
              <a:ea typeface="Arial"/>
              <a:cs typeface="Arial"/>
              <a:sym typeface="Arial"/>
            </a:rPr>
            <a:t>למידת התהליך הקיים, משלב האיסוף בשדה ועד העברה לקו הפקת הזרעים. למידת כל מכונה ותפקידה, משמעות כל פעולה בתהליך, הצעת חלופות, בכינת מכלולים קריטים בתהליך, עבור כל שלב, תיכנון יציאה ליצור, ליווי ותמיכת היצור, כתיבת ספרי מכונה.</a:t>
          </a:r>
          <a:endParaRPr lang="he-IL" sz="1200" kern="1200" dirty="0">
            <a:latin typeface="Segoe UI" panose="020B0502040204020203" pitchFamily="34" charset="0"/>
            <a:ea typeface="Arial"/>
            <a:cs typeface="Segoe UI" panose="020B0502040204020203" pitchFamily="34" charset="0"/>
          </a:endParaRPr>
        </a:p>
      </dgm:t>
    </dgm:pt>
    <dgm:pt modelId="{91284483-6555-49F8-9080-744CCF6356D4}" type="parTrans" cxnId="{7FB9DD9B-C300-4DC6-90D8-2F03FAF61B49}">
      <dgm:prSet/>
      <dgm:spPr/>
      <dgm:t>
        <a:bodyPr/>
        <a:lstStyle/>
        <a:p>
          <a:pPr rtl="1"/>
          <a:endParaRPr lang="he-IL" sz="1600"/>
        </a:p>
      </dgm:t>
    </dgm:pt>
    <dgm:pt modelId="{91A5A3DC-0244-489F-B830-1570E9E3F0CB}" type="sibTrans" cxnId="{7FB9DD9B-C300-4DC6-90D8-2F03FAF61B49}">
      <dgm:prSet/>
      <dgm:spPr/>
      <dgm:t>
        <a:bodyPr/>
        <a:lstStyle/>
        <a:p>
          <a:pPr rtl="1"/>
          <a:endParaRPr lang="he-IL" sz="1600"/>
        </a:p>
      </dgm:t>
    </dgm:pt>
    <dgm:pt modelId="{916A8B9C-F49B-49B0-A5AA-B19844541422}">
      <dgm:prSet phldrT="[טקסט]" custT="1"/>
      <dgm:spPr/>
      <dgm:t>
        <a:bodyPr/>
        <a:lstStyle/>
        <a:p>
          <a:pPr marL="0" indent="0" rtl="1">
            <a:buClr>
              <a:srgbClr val="C55A11"/>
            </a:buClr>
            <a:buSzPts val="1400"/>
            <a:buNone/>
          </a:pPr>
          <a:r>
            <a:rPr lang="he-IL" sz="1200">
              <a:latin typeface="Arial"/>
              <a:ea typeface="Arial"/>
              <a:cs typeface="Arial"/>
              <a:sym typeface="Arial"/>
            </a:rPr>
            <a:t>המכונות נמסרו ללקוחות, במקרה של פרויקט זה הלקוח הסופי אינו מהארץ, כולל כתיבת תיקי מכונה. </a:t>
          </a:r>
          <a:endParaRPr lang="he-IL" sz="1200" dirty="0">
            <a:latin typeface="Segoe UI" panose="020B0502040204020203" pitchFamily="34" charset="0"/>
            <a:cs typeface="Segoe UI" panose="020B0502040204020203" pitchFamily="34" charset="0"/>
          </a:endParaRPr>
        </a:p>
      </dgm:t>
    </dgm:pt>
    <dgm:pt modelId="{63F1EEA0-4C98-4641-84FF-30C003EE13F9}" type="parTrans" cxnId="{D522AAD6-000F-485A-8288-CECC052397F6}">
      <dgm:prSet/>
      <dgm:spPr/>
      <dgm:t>
        <a:bodyPr/>
        <a:lstStyle/>
        <a:p>
          <a:pPr rtl="1"/>
          <a:endParaRPr lang="he-IL" sz="1600"/>
        </a:p>
      </dgm:t>
    </dgm:pt>
    <dgm:pt modelId="{D0B938D8-06E8-4F69-8EAA-6CF147B06D77}" type="sibTrans" cxnId="{D522AAD6-000F-485A-8288-CECC052397F6}">
      <dgm:prSet/>
      <dgm:spPr/>
      <dgm:t>
        <a:bodyPr/>
        <a:lstStyle/>
        <a:p>
          <a:pPr rtl="1"/>
          <a:endParaRPr lang="he-IL" sz="1600"/>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dgm:presLayoutVars>
          <dgm:bulletEnabled val="1"/>
        </dgm:presLayoutVars>
      </dgm:prSet>
      <dgm:spPr/>
    </dgm:pt>
    <dgm:pt modelId="{1F760836-15B5-4FAF-AA3F-D80DEAC5C481}" type="pres">
      <dgm:prSet presAssocID="{621B3A93-2BF0-46AB-92B4-F9B66E600C0C}" presName="parentText" presStyleLbl="node1" presStyleIdx="3" presStyleCnt="5">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accent3_4" csCatId="accent3" phldr="1"/>
      <dgm:spPr/>
    </dgm:pt>
    <dgm:pt modelId="{835AFA27-DBE0-49D5-8312-DBF459FDC53D}">
      <dgm:prSet phldrT="[טקסט]" custT="1"/>
      <dgm:spPr/>
      <dgm:t>
        <a:bodyPr/>
        <a:lstStyle/>
        <a:p>
          <a:pPr rtl="1"/>
          <a:r>
            <a:rPr lang="he-IL" sz="1400" dirty="0">
              <a:latin typeface="Segoe UI" panose="020B0502040204020203" pitchFamily="34" charset="0"/>
              <a:cs typeface="Segoe UI" panose="020B0502040204020203" pitchFamily="34" charset="0"/>
            </a:rPr>
            <a:t>בעיה</a:t>
          </a:r>
          <a:endParaRPr lang="he-IL" sz="700" dirty="0">
            <a:latin typeface="Segoe UI" panose="020B0502040204020203" pitchFamily="34" charset="0"/>
            <a:cs typeface="Segoe UI" panose="020B0502040204020203" pitchFamily="34" charset="0"/>
          </a:endParaRPr>
        </a:p>
      </dgm:t>
    </dgm:pt>
    <dgm:pt modelId="{658F52DF-7EE1-4300-B50D-89D3A1E55D68}" type="parTrans" cxnId="{ECDC8DC4-ADEE-4765-802D-6207EB24B981}">
      <dgm:prSet/>
      <dgm:spPr/>
      <dgm:t>
        <a:bodyPr/>
        <a:lstStyle/>
        <a:p>
          <a:pPr rtl="1"/>
          <a:endParaRPr lang="he-IL" sz="1600">
            <a:latin typeface="Segoe UI" panose="020B0502040204020203" pitchFamily="34" charset="0"/>
            <a:cs typeface="Segoe UI" panose="020B0502040204020203" pitchFamily="34" charset="0"/>
          </a:endParaRPr>
        </a:p>
      </dgm:t>
    </dgm:pt>
    <dgm:pt modelId="{DBF7DB46-2C2C-4A0A-8B99-A205B002AB28}" type="sibTrans" cxnId="{ECDC8DC4-ADEE-4765-802D-6207EB24B981}">
      <dgm:prSet/>
      <dgm:spPr/>
      <dgm:t>
        <a:bodyPr/>
        <a:lstStyle/>
        <a:p>
          <a:pPr rtl="1"/>
          <a:endParaRPr lang="he-IL" sz="1600">
            <a:latin typeface="Segoe UI" panose="020B0502040204020203" pitchFamily="34" charset="0"/>
            <a:cs typeface="Segoe UI" panose="020B0502040204020203" pitchFamily="34" charset="0"/>
          </a:endParaRPr>
        </a:p>
      </dgm:t>
    </dgm:pt>
    <dgm:pt modelId="{40B9EAD7-8068-4343-94E7-DC15E5FC3B53}">
      <dgm:prSet phldrT="[טקסט]" custT="1"/>
      <dgm:spPr/>
      <dgm:t>
        <a:bodyPr/>
        <a:lstStyle/>
        <a:p>
          <a:pPr rtl="1"/>
          <a:r>
            <a:rPr lang="he-IL" sz="1400" dirty="0">
              <a:latin typeface="Segoe UI" panose="020B0502040204020203" pitchFamily="34" charset="0"/>
              <a:cs typeface="Segoe UI" panose="020B0502040204020203" pitchFamily="34" charset="0"/>
            </a:rPr>
            <a:t>צורך</a:t>
          </a:r>
        </a:p>
      </dgm:t>
    </dgm:pt>
    <dgm:pt modelId="{0F1AF772-1B5C-405A-A327-1E5FC9853B65}" type="parTrans" cxnId="{95580F0C-48A4-47E0-996A-6B94F4D0D2B6}">
      <dgm:prSet/>
      <dgm:spPr/>
      <dgm:t>
        <a:bodyPr/>
        <a:lstStyle/>
        <a:p>
          <a:pPr rtl="1"/>
          <a:endParaRPr lang="he-IL" sz="1600">
            <a:latin typeface="Segoe UI" panose="020B0502040204020203" pitchFamily="34" charset="0"/>
            <a:cs typeface="Segoe UI" panose="020B0502040204020203" pitchFamily="34" charset="0"/>
          </a:endParaRPr>
        </a:p>
      </dgm:t>
    </dgm:pt>
    <dgm:pt modelId="{2CD1E00A-86CC-42B4-85F1-11E07BE1A95A}" type="sibTrans" cxnId="{95580F0C-48A4-47E0-996A-6B94F4D0D2B6}">
      <dgm:prSet/>
      <dgm:spPr/>
      <dgm:t>
        <a:bodyPr/>
        <a:lstStyle/>
        <a:p>
          <a:pPr rtl="1"/>
          <a:endParaRPr lang="he-IL" sz="1600">
            <a:latin typeface="Segoe UI" panose="020B0502040204020203" pitchFamily="34" charset="0"/>
            <a:cs typeface="Segoe UI" panose="020B0502040204020203" pitchFamily="34" charset="0"/>
          </a:endParaRPr>
        </a:p>
      </dgm:t>
    </dgm:pt>
    <dgm:pt modelId="{BE49F44A-3E37-4F04-9507-0477E41D94C5}">
      <dgm:prSet phldrT="[טקסט]" custT="1"/>
      <dgm:spPr/>
      <dgm:t>
        <a:bodyPr/>
        <a:lstStyle/>
        <a:p>
          <a:pPr rtl="1"/>
          <a:r>
            <a:rPr lang="he-IL" sz="1400" dirty="0">
              <a:latin typeface="Segoe UI" panose="020B0502040204020203" pitchFamily="34" charset="0"/>
              <a:cs typeface="Segoe UI" panose="020B0502040204020203" pitchFamily="34" charset="0"/>
            </a:rPr>
            <a:t>דרישות הפרויקט</a:t>
          </a:r>
        </a:p>
      </dgm:t>
    </dgm:pt>
    <dgm:pt modelId="{9C2A933F-B356-4CB0-AA5A-F563F61401FB}" type="parTrans" cxnId="{62A1A22E-7238-405B-BFA6-0C1425C23053}">
      <dgm:prSet/>
      <dgm:spPr/>
      <dgm:t>
        <a:bodyPr/>
        <a:lstStyle/>
        <a:p>
          <a:pPr rtl="1"/>
          <a:endParaRPr lang="he-IL" sz="1600">
            <a:latin typeface="Segoe UI" panose="020B0502040204020203" pitchFamily="34" charset="0"/>
            <a:cs typeface="Segoe UI" panose="020B0502040204020203" pitchFamily="34" charset="0"/>
          </a:endParaRPr>
        </a:p>
      </dgm:t>
    </dgm:pt>
    <dgm:pt modelId="{16C8CF30-610D-4F2F-AF2C-84B04C770DF1}" type="sibTrans" cxnId="{62A1A22E-7238-405B-BFA6-0C1425C23053}">
      <dgm:prSet/>
      <dgm:spPr/>
      <dgm:t>
        <a:bodyPr/>
        <a:lstStyle/>
        <a:p>
          <a:pPr rtl="1"/>
          <a:endParaRPr lang="he-IL" sz="1600">
            <a:latin typeface="Segoe UI" panose="020B0502040204020203" pitchFamily="34" charset="0"/>
            <a:cs typeface="Segoe UI" panose="020B0502040204020203" pitchFamily="34" charset="0"/>
          </a:endParaRPr>
        </a:p>
      </dgm:t>
    </dgm:pt>
    <dgm:pt modelId="{621B3A93-2BF0-46AB-92B4-F9B66E600C0C}">
      <dgm:prSet phldrT="[טקסט]" custT="1"/>
      <dgm:spPr/>
      <dgm:t>
        <a:bodyPr/>
        <a:lstStyle/>
        <a:p>
          <a:pPr rtl="1"/>
          <a:r>
            <a:rPr lang="he-IL" sz="1400" dirty="0">
              <a:latin typeface="Segoe UI" panose="020B0502040204020203" pitchFamily="34" charset="0"/>
              <a:cs typeface="Segoe UI" panose="020B0502040204020203" pitchFamily="34" charset="0"/>
            </a:rPr>
            <a:t>דרכי פעולה</a:t>
          </a:r>
        </a:p>
      </dgm:t>
    </dgm:pt>
    <dgm:pt modelId="{81A730EC-8831-436A-9272-3C0D457A52BE}" type="parTrans" cxnId="{41ACA4F0-71F2-4C9A-BB55-49812B0C7705}">
      <dgm:prSet/>
      <dgm:spPr/>
      <dgm:t>
        <a:bodyPr/>
        <a:lstStyle/>
        <a:p>
          <a:pPr rtl="1"/>
          <a:endParaRPr lang="he-IL" sz="1600">
            <a:latin typeface="Segoe UI" panose="020B0502040204020203" pitchFamily="34" charset="0"/>
            <a:cs typeface="Segoe UI" panose="020B0502040204020203" pitchFamily="34" charset="0"/>
          </a:endParaRPr>
        </a:p>
      </dgm:t>
    </dgm:pt>
    <dgm:pt modelId="{8E300347-C61F-4AB4-87B2-F0C507DC978E}" type="sibTrans" cxnId="{41ACA4F0-71F2-4C9A-BB55-49812B0C7705}">
      <dgm:prSet/>
      <dgm:spPr/>
      <dgm:t>
        <a:bodyPr/>
        <a:lstStyle/>
        <a:p>
          <a:pPr rtl="1"/>
          <a:endParaRPr lang="he-IL" sz="1600">
            <a:latin typeface="Segoe UI" panose="020B0502040204020203" pitchFamily="34" charset="0"/>
            <a:cs typeface="Segoe UI" panose="020B0502040204020203" pitchFamily="34" charset="0"/>
          </a:endParaRPr>
        </a:p>
      </dgm:t>
    </dgm:pt>
    <dgm:pt modelId="{88699D97-B799-4C39-81E8-91B4E44AB91E}">
      <dgm:prSet phldrT="[טקסט]" custT="1"/>
      <dgm:spPr/>
      <dgm:t>
        <a:bodyPr/>
        <a:lstStyle/>
        <a:p>
          <a:pPr rtl="1"/>
          <a:r>
            <a:rPr lang="he-IL" sz="1400" dirty="0">
              <a:latin typeface="Segoe UI" panose="020B0502040204020203" pitchFamily="34" charset="0"/>
              <a:cs typeface="Segoe UI" panose="020B0502040204020203" pitchFamily="34" charset="0"/>
            </a:rPr>
            <a:t>תוצאה</a:t>
          </a:r>
        </a:p>
      </dgm:t>
    </dgm:pt>
    <dgm:pt modelId="{7C44E6D0-0F3D-447C-9504-0F54B7C82F41}" type="parTrans" cxnId="{AB26FE4F-CDA4-4358-9DB9-A3B9EC0649B0}">
      <dgm:prSet/>
      <dgm:spPr/>
      <dgm:t>
        <a:bodyPr/>
        <a:lstStyle/>
        <a:p>
          <a:pPr rtl="1"/>
          <a:endParaRPr lang="he-IL" sz="1600">
            <a:latin typeface="Segoe UI" panose="020B0502040204020203" pitchFamily="34" charset="0"/>
            <a:cs typeface="Segoe UI" panose="020B0502040204020203" pitchFamily="34" charset="0"/>
          </a:endParaRPr>
        </a:p>
      </dgm:t>
    </dgm:pt>
    <dgm:pt modelId="{B4C52DB4-B5AA-4BDE-9512-B7EB84063491}" type="sibTrans" cxnId="{AB26FE4F-CDA4-4358-9DB9-A3B9EC0649B0}">
      <dgm:prSet/>
      <dgm:spPr/>
      <dgm:t>
        <a:bodyPr/>
        <a:lstStyle/>
        <a:p>
          <a:pPr rtl="1"/>
          <a:endParaRPr lang="he-IL" sz="1600">
            <a:latin typeface="Segoe UI" panose="020B0502040204020203" pitchFamily="34" charset="0"/>
            <a:cs typeface="Segoe UI" panose="020B0502040204020203" pitchFamily="34" charset="0"/>
          </a:endParaRPr>
        </a:p>
      </dgm:t>
    </dgm:pt>
    <dgm:pt modelId="{3EC71098-C30D-48B9-AA28-FBC027CEEAA8}">
      <dgm:prSet phldrT="[טקסט]" custT="1"/>
      <dgm:spPr/>
      <dgm:t>
        <a:bodyPr/>
        <a:lstStyle/>
        <a:p>
          <a:pPr marL="0" rtl="1">
            <a:buClr>
              <a:srgbClr val="C55A11"/>
            </a:buClr>
            <a:buSzPts val="1400"/>
            <a:buFont typeface="Arial" panose="020B0604020202020204" pitchFamily="34" charset="0"/>
            <a:buNone/>
          </a:pPr>
          <a:r>
            <a:rPr lang="he-IL" sz="1200" kern="1200" dirty="0">
              <a:solidFill>
                <a:schemeClr val="tx1"/>
              </a:solidFill>
              <a:latin typeface="Arial"/>
              <a:ea typeface="Arial"/>
              <a:cs typeface="Arial"/>
              <a:sym typeface="Arial"/>
            </a:rPr>
            <a:t>מסועים מותאמי תהליך ו/או מכונות בתחום החקלאות. </a:t>
          </a:r>
          <a:endParaRPr lang="he-IL" sz="1200" kern="1200" dirty="0">
            <a:latin typeface="Segoe UI" panose="020B0502040204020203" pitchFamily="34" charset="0"/>
            <a:cs typeface="Segoe UI" panose="020B0502040204020203" pitchFamily="34" charset="0"/>
          </a:endParaRPr>
        </a:p>
      </dgm:t>
    </dgm:pt>
    <dgm:pt modelId="{CEFAAE1D-7D5D-4230-9C80-C816DE10F9FC}" type="parTrans" cxnId="{25C6D7D5-4E59-44C3-A969-5713B2E54E06}">
      <dgm:prSet/>
      <dgm:spPr/>
      <dgm:t>
        <a:bodyPr/>
        <a:lstStyle/>
        <a:p>
          <a:pPr rtl="1"/>
          <a:endParaRPr lang="he-IL" sz="1600">
            <a:latin typeface="Segoe UI" panose="020B0502040204020203" pitchFamily="34" charset="0"/>
            <a:cs typeface="Segoe UI" panose="020B0502040204020203" pitchFamily="34" charset="0"/>
          </a:endParaRPr>
        </a:p>
      </dgm:t>
    </dgm:pt>
    <dgm:pt modelId="{8B8B7D37-5052-42CC-AE59-ECC24B8BCF8A}" type="sibTrans" cxnId="{25C6D7D5-4E59-44C3-A969-5713B2E54E06}">
      <dgm:prSet/>
      <dgm:spPr/>
      <dgm:t>
        <a:bodyPr/>
        <a:lstStyle/>
        <a:p>
          <a:pPr rtl="1"/>
          <a:endParaRPr lang="he-IL" sz="1600">
            <a:latin typeface="Segoe UI" panose="020B0502040204020203" pitchFamily="34" charset="0"/>
            <a:cs typeface="Segoe UI" panose="020B0502040204020203" pitchFamily="34" charset="0"/>
          </a:endParaRPr>
        </a:p>
      </dgm:t>
    </dgm:pt>
    <dgm:pt modelId="{707C7E6B-4AD0-4397-93C2-0C745940765C}">
      <dgm:prSet phldrT="[טקסט]" custT="1"/>
      <dgm:spPr/>
      <dgm:t>
        <a:bodyPr/>
        <a:lstStyle/>
        <a:p>
          <a:pPr marL="0" indent="0" rtl="1">
            <a:buClr>
              <a:srgbClr val="C55A11"/>
            </a:buClr>
            <a:buSzPts val="1400"/>
            <a:buNone/>
          </a:pPr>
          <a:r>
            <a:rPr lang="he-IL" sz="1200" kern="1200" dirty="0">
              <a:solidFill>
                <a:schemeClr val="tx1"/>
              </a:solidFill>
              <a:latin typeface="Arial"/>
              <a:ea typeface="Arial"/>
              <a:cs typeface="Arial"/>
              <a:sym typeface="Arial"/>
            </a:rPr>
            <a:t>תכנון והתאמה של מסועים חדשים או קיימים למכונות </a:t>
          </a:r>
          <a:r>
            <a:rPr lang="he-IL" sz="1200" kern="1200" dirty="0" err="1">
              <a:solidFill>
                <a:schemeClr val="tx1"/>
              </a:solidFill>
              <a:latin typeface="Arial"/>
              <a:ea typeface="Arial"/>
              <a:cs typeface="Arial"/>
              <a:sym typeface="Arial"/>
            </a:rPr>
            <a:t>קקימות</a:t>
          </a:r>
          <a:r>
            <a:rPr lang="he-IL" sz="1200" kern="1200" dirty="0">
              <a:solidFill>
                <a:schemeClr val="tx1"/>
              </a:solidFill>
              <a:latin typeface="Arial"/>
              <a:ea typeface="Arial"/>
              <a:cs typeface="Arial"/>
              <a:sym typeface="Arial"/>
            </a:rPr>
            <a:t> או חדשות בתחומים שונים בחקלאות </a:t>
          </a:r>
          <a:endParaRPr lang="he-IL" sz="1200" kern="1200" dirty="0">
            <a:latin typeface="Segoe UI" panose="020B0502040204020203" pitchFamily="34" charset="0"/>
            <a:cs typeface="Segoe UI" panose="020B0502040204020203" pitchFamily="34" charset="0"/>
          </a:endParaRPr>
        </a:p>
      </dgm:t>
    </dgm:pt>
    <dgm:pt modelId="{CA8B4613-3DC3-4923-871B-D57A3EE3F366}" type="parTrans" cxnId="{F01E0A08-4201-42A2-990F-DD15C5E0FA7B}">
      <dgm:prSet/>
      <dgm:spPr/>
      <dgm:t>
        <a:bodyPr/>
        <a:lstStyle/>
        <a:p>
          <a:pPr rtl="1"/>
          <a:endParaRPr lang="he-IL" sz="1600">
            <a:latin typeface="Segoe UI" panose="020B0502040204020203" pitchFamily="34" charset="0"/>
            <a:cs typeface="Segoe UI" panose="020B0502040204020203" pitchFamily="34" charset="0"/>
          </a:endParaRPr>
        </a:p>
      </dgm:t>
    </dgm:pt>
    <dgm:pt modelId="{C348CAEC-AADC-4455-B31E-A71EB8346068}" type="sibTrans" cxnId="{F01E0A08-4201-42A2-990F-DD15C5E0FA7B}">
      <dgm:prSet/>
      <dgm:spPr/>
      <dgm:t>
        <a:bodyPr/>
        <a:lstStyle/>
        <a:p>
          <a:pPr rtl="1"/>
          <a:endParaRPr lang="he-IL" sz="1600">
            <a:latin typeface="Segoe UI" panose="020B0502040204020203" pitchFamily="34" charset="0"/>
            <a:cs typeface="Segoe UI" panose="020B0502040204020203" pitchFamily="34" charset="0"/>
          </a:endParaRPr>
        </a:p>
      </dgm:t>
    </dgm:pt>
    <dgm:pt modelId="{D2FEC84F-245B-4184-92C1-2FE3878768C7}">
      <dgm:prSet phldrT="[טקסט]" custT="1"/>
      <dgm:spPr/>
      <dgm:t>
        <a:bodyPr/>
        <a:lstStyle/>
        <a:p>
          <a:pPr marL="0" indent="0" rtl="1">
            <a:buFont typeface="Arial" panose="020B0604020202020204" pitchFamily="34" charset="0"/>
            <a:buNone/>
          </a:pPr>
          <a:r>
            <a:rPr lang="he-IL" sz="1200" kern="1200" dirty="0">
              <a:solidFill>
                <a:schemeClr val="tx1"/>
              </a:solidFill>
              <a:latin typeface="Arial"/>
              <a:ea typeface="Arial"/>
              <a:cs typeface="Arial"/>
              <a:sym typeface="Arial"/>
            </a:rPr>
            <a:t>מכונות משודרגות או </a:t>
          </a:r>
          <a:r>
            <a:rPr lang="he-IL" sz="1200" kern="1200" dirty="0" err="1">
              <a:solidFill>
                <a:schemeClr val="tx1"/>
              </a:solidFill>
              <a:latin typeface="Arial"/>
              <a:ea typeface="Arial"/>
              <a:cs typeface="Arial"/>
              <a:sym typeface="Arial"/>
            </a:rPr>
            <a:t>הניבנות</a:t>
          </a:r>
          <a:r>
            <a:rPr lang="he-IL" sz="1200" kern="1200" dirty="0">
              <a:solidFill>
                <a:schemeClr val="tx1"/>
              </a:solidFill>
              <a:latin typeface="Arial"/>
              <a:ea typeface="Arial"/>
              <a:cs typeface="Arial"/>
              <a:sym typeface="Arial"/>
            </a:rPr>
            <a:t> מחדש, נולד הצורך </a:t>
          </a:r>
          <a:r>
            <a:rPr lang="he-IL" sz="1200" kern="1200" dirty="0" err="1">
              <a:solidFill>
                <a:schemeClr val="tx1"/>
              </a:solidFill>
              <a:latin typeface="Arial"/>
              <a:ea typeface="Arial"/>
              <a:cs typeface="Arial"/>
              <a:sym typeface="Arial"/>
            </a:rPr>
            <a:t>להתאעים</a:t>
          </a:r>
          <a:r>
            <a:rPr lang="he-IL" sz="1200" kern="1200" dirty="0">
              <a:solidFill>
                <a:schemeClr val="tx1"/>
              </a:solidFill>
              <a:latin typeface="Arial"/>
              <a:ea typeface="Arial"/>
              <a:cs typeface="Arial"/>
              <a:sym typeface="Arial"/>
            </a:rPr>
            <a:t> עבורן מסועים העונים על הדרישה החדשה שנוצרה, אם בנושא מהירות העבודה, זוויות, מרחקי הסעה וסוג המוצר המוסע.</a:t>
          </a:r>
          <a:endParaRPr lang="he-IL" sz="1200" kern="1200" dirty="0">
            <a:latin typeface="Segoe UI" panose="020B0502040204020203" pitchFamily="34" charset="0"/>
            <a:cs typeface="Segoe UI" panose="020B0502040204020203" pitchFamily="34" charset="0"/>
          </a:endParaRPr>
        </a:p>
      </dgm:t>
    </dgm:pt>
    <dgm:pt modelId="{1CD82BB2-5E21-4AB8-B739-42AF948F70EB}" type="parTrans" cxnId="{665D2093-5841-4748-A23D-B19A2FEE6435}">
      <dgm:prSet/>
      <dgm:spPr/>
      <dgm:t>
        <a:bodyPr/>
        <a:lstStyle/>
        <a:p>
          <a:pPr rtl="1"/>
          <a:endParaRPr lang="he-IL" sz="1600"/>
        </a:p>
      </dgm:t>
    </dgm:pt>
    <dgm:pt modelId="{7CE08112-B09C-4157-B82D-DCED197943DD}" type="sibTrans" cxnId="{665D2093-5841-4748-A23D-B19A2FEE6435}">
      <dgm:prSet/>
      <dgm:spPr/>
      <dgm:t>
        <a:bodyPr/>
        <a:lstStyle/>
        <a:p>
          <a:pPr rtl="1"/>
          <a:endParaRPr lang="he-IL" sz="1600"/>
        </a:p>
      </dgm:t>
    </dgm:pt>
    <dgm:pt modelId="{0DBD3F53-BB72-4CE6-836C-FA93F940BBDA}">
      <dgm:prSet phldrT="[טקסט]" custT="1"/>
      <dgm:spPr/>
      <dgm:t>
        <a:bodyPr/>
        <a:lstStyle/>
        <a:p>
          <a:pPr marL="0" indent="0" rtl="1">
            <a:buNone/>
          </a:pPr>
          <a:r>
            <a:rPr lang="he-IL" sz="1200" kern="1200" dirty="0">
              <a:solidFill>
                <a:schemeClr val="tx1"/>
              </a:solidFill>
              <a:latin typeface="Arial"/>
              <a:ea typeface="Arial"/>
              <a:cs typeface="Arial"/>
              <a:sym typeface="Arial"/>
            </a:rPr>
            <a:t>למידת התהליך הקיים, משלב האיסוף בשדה ועד העברה לקו היצור, במידת הצורך למידת קו היצור, איסוף נתונים , מהירות תנועה, סוג המוצר, </a:t>
          </a:r>
          <a:r>
            <a:rPr lang="he-IL" sz="1200" kern="1200" dirty="0" err="1">
              <a:solidFill>
                <a:schemeClr val="tx1"/>
              </a:solidFill>
              <a:latin typeface="Arial"/>
              <a:ea typeface="Arial"/>
              <a:cs typeface="Arial"/>
              <a:sym typeface="Arial"/>
            </a:rPr>
            <a:t>התממשקויות</a:t>
          </a:r>
          <a:r>
            <a:rPr lang="he-IL" sz="1200" kern="1200" dirty="0">
              <a:solidFill>
                <a:schemeClr val="tx1"/>
              </a:solidFill>
              <a:latin typeface="Arial"/>
              <a:ea typeface="Arial"/>
              <a:cs typeface="Arial"/>
              <a:sym typeface="Arial"/>
            </a:rPr>
            <a:t> חדשות או קיימות, תיכנון ויציאה ליצור.</a:t>
          </a:r>
          <a:endParaRPr lang="he-IL" sz="1200" kern="1200" dirty="0">
            <a:latin typeface="Segoe UI" panose="020B0502040204020203" pitchFamily="34" charset="0"/>
            <a:ea typeface="Arial"/>
            <a:cs typeface="Segoe UI" panose="020B0502040204020203" pitchFamily="34" charset="0"/>
          </a:endParaRPr>
        </a:p>
      </dgm:t>
    </dgm:pt>
    <dgm:pt modelId="{91284483-6555-49F8-9080-744CCF6356D4}" type="parTrans" cxnId="{7FB9DD9B-C300-4DC6-90D8-2F03FAF61B49}">
      <dgm:prSet/>
      <dgm:spPr/>
      <dgm:t>
        <a:bodyPr/>
        <a:lstStyle/>
        <a:p>
          <a:pPr rtl="1"/>
          <a:endParaRPr lang="he-IL" sz="1600"/>
        </a:p>
      </dgm:t>
    </dgm:pt>
    <dgm:pt modelId="{91A5A3DC-0244-489F-B830-1570E9E3F0CB}" type="sibTrans" cxnId="{7FB9DD9B-C300-4DC6-90D8-2F03FAF61B49}">
      <dgm:prSet/>
      <dgm:spPr/>
      <dgm:t>
        <a:bodyPr/>
        <a:lstStyle/>
        <a:p>
          <a:pPr rtl="1"/>
          <a:endParaRPr lang="he-IL" sz="1600"/>
        </a:p>
      </dgm:t>
    </dgm:pt>
    <dgm:pt modelId="{916A8B9C-F49B-49B0-A5AA-B19844541422}">
      <dgm:prSet phldrT="[טקסט]" custT="1"/>
      <dgm:spPr/>
      <dgm:t>
        <a:bodyPr/>
        <a:lstStyle/>
        <a:p>
          <a:pPr marL="0" indent="0" rtl="1">
            <a:buClr>
              <a:srgbClr val="C55A11"/>
            </a:buClr>
            <a:buSzPts val="1400"/>
            <a:buNone/>
          </a:pPr>
          <a:r>
            <a:rPr lang="he-IL" sz="1200" dirty="0">
              <a:solidFill>
                <a:schemeClr val="tx1"/>
              </a:solidFill>
              <a:latin typeface="Arial"/>
              <a:ea typeface="Arial"/>
              <a:cs typeface="Arial"/>
              <a:sym typeface="Arial"/>
            </a:rPr>
            <a:t>מערוכת שינוע מותאמות לפי דרישה.</a:t>
          </a:r>
          <a:endParaRPr lang="he-IL" sz="1200" dirty="0">
            <a:latin typeface="Segoe UI" panose="020B0502040204020203" pitchFamily="34" charset="0"/>
            <a:cs typeface="Segoe UI" panose="020B0502040204020203" pitchFamily="34" charset="0"/>
          </a:endParaRPr>
        </a:p>
      </dgm:t>
    </dgm:pt>
    <dgm:pt modelId="{63F1EEA0-4C98-4641-84FF-30C003EE13F9}" type="parTrans" cxnId="{D522AAD6-000F-485A-8288-CECC052397F6}">
      <dgm:prSet/>
      <dgm:spPr/>
      <dgm:t>
        <a:bodyPr/>
        <a:lstStyle/>
        <a:p>
          <a:pPr rtl="1"/>
          <a:endParaRPr lang="he-IL" sz="1600"/>
        </a:p>
      </dgm:t>
    </dgm:pt>
    <dgm:pt modelId="{D0B938D8-06E8-4F69-8EAA-6CF147B06D77}" type="sibTrans" cxnId="{D522AAD6-000F-485A-8288-CECC052397F6}">
      <dgm:prSet/>
      <dgm:spPr/>
      <dgm:t>
        <a:bodyPr/>
        <a:lstStyle/>
        <a:p>
          <a:pPr rtl="1"/>
          <a:endParaRPr lang="he-IL" sz="1600"/>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dgm:presLayoutVars>
          <dgm:bulletEnabled val="1"/>
        </dgm:presLayoutVars>
      </dgm:prSet>
      <dgm:spPr/>
    </dgm:pt>
    <dgm:pt modelId="{1F760836-15B5-4FAF-AA3F-D80DEAC5C481}" type="pres">
      <dgm:prSet presAssocID="{621B3A93-2BF0-46AB-92B4-F9B66E600C0C}" presName="parentText" presStyleLbl="node1" presStyleIdx="3" presStyleCnt="5">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accent1_2" csCatId="accent1" phldr="1"/>
      <dgm:spPr/>
    </dgm:pt>
    <dgm:pt modelId="{835AFA27-DBE0-49D5-8312-DBF459FDC53D}">
      <dgm:prSet phldrT="[טקסט]"/>
      <dgm:spPr/>
      <dgm:t>
        <a:bodyPr/>
        <a:lstStyle/>
        <a:p>
          <a:pPr rtl="1"/>
          <a:r>
            <a:rPr lang="he-IL" dirty="0"/>
            <a:t>בעיה</a:t>
          </a:r>
        </a:p>
      </dgm:t>
    </dgm:pt>
    <dgm:pt modelId="{658F52DF-7EE1-4300-B50D-89D3A1E55D68}" type="parTrans" cxnId="{ECDC8DC4-ADEE-4765-802D-6207EB24B981}">
      <dgm:prSet/>
      <dgm:spPr/>
      <dgm:t>
        <a:bodyPr/>
        <a:lstStyle/>
        <a:p>
          <a:pPr rtl="1"/>
          <a:endParaRPr lang="he-IL"/>
        </a:p>
      </dgm:t>
    </dgm:pt>
    <dgm:pt modelId="{DBF7DB46-2C2C-4A0A-8B99-A205B002AB28}" type="sibTrans" cxnId="{ECDC8DC4-ADEE-4765-802D-6207EB24B981}">
      <dgm:prSet/>
      <dgm:spPr/>
      <dgm:t>
        <a:bodyPr/>
        <a:lstStyle/>
        <a:p>
          <a:pPr rtl="1"/>
          <a:endParaRPr lang="he-IL"/>
        </a:p>
      </dgm:t>
    </dgm:pt>
    <dgm:pt modelId="{40B9EAD7-8068-4343-94E7-DC15E5FC3B53}">
      <dgm:prSet phldrT="[טקסט]"/>
      <dgm:spPr/>
      <dgm:t>
        <a:bodyPr/>
        <a:lstStyle/>
        <a:p>
          <a:pPr rtl="1"/>
          <a:r>
            <a:rPr lang="he-IL" dirty="0"/>
            <a:t>צורך</a:t>
          </a:r>
        </a:p>
      </dgm:t>
    </dgm:pt>
    <dgm:pt modelId="{0F1AF772-1B5C-405A-A327-1E5FC9853B65}" type="parTrans" cxnId="{95580F0C-48A4-47E0-996A-6B94F4D0D2B6}">
      <dgm:prSet/>
      <dgm:spPr/>
      <dgm:t>
        <a:bodyPr/>
        <a:lstStyle/>
        <a:p>
          <a:pPr rtl="1"/>
          <a:endParaRPr lang="he-IL"/>
        </a:p>
      </dgm:t>
    </dgm:pt>
    <dgm:pt modelId="{2CD1E00A-86CC-42B4-85F1-11E07BE1A95A}" type="sibTrans" cxnId="{95580F0C-48A4-47E0-996A-6B94F4D0D2B6}">
      <dgm:prSet/>
      <dgm:spPr/>
      <dgm:t>
        <a:bodyPr/>
        <a:lstStyle/>
        <a:p>
          <a:pPr rtl="1"/>
          <a:endParaRPr lang="he-IL"/>
        </a:p>
      </dgm:t>
    </dgm:pt>
    <dgm:pt modelId="{BE49F44A-3E37-4F04-9507-0477E41D94C5}">
      <dgm:prSet phldrT="[טקסט]"/>
      <dgm:spPr/>
      <dgm:t>
        <a:bodyPr/>
        <a:lstStyle/>
        <a:p>
          <a:pPr rtl="1"/>
          <a:r>
            <a:rPr lang="he-IL" dirty="0"/>
            <a:t>דרישות הפרויקט</a:t>
          </a:r>
        </a:p>
      </dgm:t>
    </dgm:pt>
    <dgm:pt modelId="{9C2A933F-B356-4CB0-AA5A-F563F61401FB}" type="parTrans" cxnId="{62A1A22E-7238-405B-BFA6-0C1425C23053}">
      <dgm:prSet/>
      <dgm:spPr/>
      <dgm:t>
        <a:bodyPr/>
        <a:lstStyle/>
        <a:p>
          <a:pPr rtl="1"/>
          <a:endParaRPr lang="he-IL"/>
        </a:p>
      </dgm:t>
    </dgm:pt>
    <dgm:pt modelId="{16C8CF30-610D-4F2F-AF2C-84B04C770DF1}" type="sibTrans" cxnId="{62A1A22E-7238-405B-BFA6-0C1425C23053}">
      <dgm:prSet/>
      <dgm:spPr/>
      <dgm:t>
        <a:bodyPr/>
        <a:lstStyle/>
        <a:p>
          <a:pPr rtl="1"/>
          <a:endParaRPr lang="he-IL"/>
        </a:p>
      </dgm:t>
    </dgm:pt>
    <dgm:pt modelId="{621B3A93-2BF0-46AB-92B4-F9B66E600C0C}">
      <dgm:prSet phldrT="[טקסט]"/>
      <dgm:spPr/>
      <dgm:t>
        <a:bodyPr/>
        <a:lstStyle/>
        <a:p>
          <a:pPr rtl="1"/>
          <a:r>
            <a:rPr lang="he-IL" dirty="0"/>
            <a:t>דרכי פעולה</a:t>
          </a:r>
        </a:p>
      </dgm:t>
    </dgm:pt>
    <dgm:pt modelId="{81A730EC-8831-436A-9272-3C0D457A52BE}" type="parTrans" cxnId="{41ACA4F0-71F2-4C9A-BB55-49812B0C7705}">
      <dgm:prSet/>
      <dgm:spPr/>
      <dgm:t>
        <a:bodyPr/>
        <a:lstStyle/>
        <a:p>
          <a:pPr rtl="1"/>
          <a:endParaRPr lang="he-IL"/>
        </a:p>
      </dgm:t>
    </dgm:pt>
    <dgm:pt modelId="{8E300347-C61F-4AB4-87B2-F0C507DC978E}" type="sibTrans" cxnId="{41ACA4F0-71F2-4C9A-BB55-49812B0C7705}">
      <dgm:prSet/>
      <dgm:spPr/>
      <dgm:t>
        <a:bodyPr/>
        <a:lstStyle/>
        <a:p>
          <a:pPr rtl="1"/>
          <a:endParaRPr lang="he-IL"/>
        </a:p>
      </dgm:t>
    </dgm:pt>
    <dgm:pt modelId="{88699D97-B799-4C39-81E8-91B4E44AB91E}">
      <dgm:prSet phldrT="[טקסט]"/>
      <dgm:spPr/>
      <dgm:t>
        <a:bodyPr/>
        <a:lstStyle/>
        <a:p>
          <a:pPr rtl="1"/>
          <a:r>
            <a:rPr lang="he-IL" dirty="0"/>
            <a:t>תוצאה</a:t>
          </a:r>
        </a:p>
      </dgm:t>
    </dgm:pt>
    <dgm:pt modelId="{7C44E6D0-0F3D-447C-9504-0F54B7C82F41}" type="parTrans" cxnId="{AB26FE4F-CDA4-4358-9DB9-A3B9EC0649B0}">
      <dgm:prSet/>
      <dgm:spPr/>
      <dgm:t>
        <a:bodyPr/>
        <a:lstStyle/>
        <a:p>
          <a:pPr rtl="1"/>
          <a:endParaRPr lang="he-IL"/>
        </a:p>
      </dgm:t>
    </dgm:pt>
    <dgm:pt modelId="{B4C52DB4-B5AA-4BDE-9512-B7EB84063491}" type="sibTrans" cxnId="{AB26FE4F-CDA4-4358-9DB9-A3B9EC0649B0}">
      <dgm:prSet/>
      <dgm:spPr/>
      <dgm:t>
        <a:bodyPr/>
        <a:lstStyle/>
        <a:p>
          <a:pPr rtl="1"/>
          <a:endParaRPr lang="he-IL"/>
        </a:p>
      </dgm:t>
    </dgm:pt>
    <dgm:pt modelId="{3EC71098-C30D-48B9-AA28-FBC027CEEAA8}">
      <dgm:prSet phldrT="[טקסט]"/>
      <dgm:spPr/>
      <dgm:t>
        <a:bodyPr/>
        <a:lstStyle/>
        <a:p>
          <a:pPr rtl="1"/>
          <a:r>
            <a:rPr lang="he-IL" dirty="0">
              <a:sym typeface="Arial"/>
            </a:rPr>
            <a:t>ביצור זכוכית יש צורך בביצוע </a:t>
          </a:r>
          <a:r>
            <a:rPr lang="he-IL" dirty="0" err="1">
              <a:sym typeface="Arial"/>
            </a:rPr>
            <a:t>קרור</a:t>
          </a:r>
          <a:r>
            <a:rPr lang="he-IL" dirty="0">
              <a:sym typeface="Arial"/>
            </a:rPr>
            <a:t>, תהליך זה קורה באוויר מסונן ובכמויות גדולות, בין החורף לקיץ טמפרטורת האוויר שונה ולכן ישנה בעיה, בקיץ האויר בכלל החדר חם מידי ואינו מספיק </a:t>
          </a:r>
          <a:r>
            <a:rPr lang="he-IL" dirty="0" err="1">
              <a:sym typeface="Arial"/>
            </a:rPr>
            <a:t>לקרור</a:t>
          </a:r>
          <a:r>
            <a:rPr lang="he-IL" dirty="0">
              <a:sym typeface="Arial"/>
            </a:rPr>
            <a:t>, ובחורף האוויר בחוץ קר מידי כדי לבצע </a:t>
          </a:r>
          <a:r>
            <a:rPr lang="he-IL" dirty="0" err="1">
              <a:sym typeface="Arial"/>
            </a:rPr>
            <a:t>קרור</a:t>
          </a:r>
          <a:r>
            <a:rPr lang="he-IL" dirty="0">
              <a:sym typeface="Arial"/>
            </a:rPr>
            <a:t> דבר שיגרום לסדקים בזכוכית עקב הבדלי טמפרטורה גדולות.</a:t>
          </a:r>
          <a:endParaRPr lang="he-IL" dirty="0"/>
        </a:p>
      </dgm:t>
    </dgm:pt>
    <dgm:pt modelId="{CEFAAE1D-7D5D-4230-9C80-C816DE10F9FC}" type="parTrans" cxnId="{25C6D7D5-4E59-44C3-A969-5713B2E54E06}">
      <dgm:prSet/>
      <dgm:spPr/>
      <dgm:t>
        <a:bodyPr/>
        <a:lstStyle/>
        <a:p>
          <a:pPr rtl="1"/>
          <a:endParaRPr lang="he-IL"/>
        </a:p>
      </dgm:t>
    </dgm:pt>
    <dgm:pt modelId="{8B8B7D37-5052-42CC-AE59-ECC24B8BCF8A}" type="sibTrans" cxnId="{25C6D7D5-4E59-44C3-A969-5713B2E54E06}">
      <dgm:prSet/>
      <dgm:spPr/>
      <dgm:t>
        <a:bodyPr/>
        <a:lstStyle/>
        <a:p>
          <a:pPr rtl="1"/>
          <a:endParaRPr lang="he-IL"/>
        </a:p>
      </dgm:t>
    </dgm:pt>
    <dgm:pt modelId="{707C7E6B-4AD0-4397-93C2-0C745940765C}">
      <dgm:prSet phldrT="[טקסט]"/>
      <dgm:spPr/>
      <dgm:t>
        <a:bodyPr/>
        <a:lstStyle/>
        <a:p>
          <a:pPr rtl="1"/>
          <a:r>
            <a:rPr lang="he-IL" dirty="0">
              <a:sym typeface="Arial"/>
            </a:rPr>
            <a:t>תיכנון מערך "גמיש" בעל יכולת התאמה למערכות </a:t>
          </a:r>
          <a:r>
            <a:rPr lang="he-IL" dirty="0" err="1">
              <a:sym typeface="Arial"/>
            </a:rPr>
            <a:t>קרור</a:t>
          </a:r>
          <a:r>
            <a:rPr lang="he-IL" dirty="0">
              <a:sym typeface="Arial"/>
            </a:rPr>
            <a:t> וסינון אוויר קימות, יכולת ברירת יניקת אוויר על פי עונה </a:t>
          </a:r>
          <a:r>
            <a:rPr lang="he-IL" dirty="0" err="1">
              <a:sym typeface="Arial"/>
            </a:rPr>
            <a:t>וטפמרטורת</a:t>
          </a:r>
          <a:r>
            <a:rPr lang="he-IL" dirty="0">
              <a:sym typeface="Arial"/>
            </a:rPr>
            <a:t> אוויר סביבה משתנה, על ידי </a:t>
          </a:r>
          <a:r>
            <a:rPr lang="he-IL" dirty="0" err="1">
              <a:sym typeface="Arial"/>
            </a:rPr>
            <a:t>ניטוב</a:t>
          </a:r>
          <a:r>
            <a:rPr lang="he-IL" dirty="0">
              <a:sym typeface="Arial"/>
            </a:rPr>
            <a:t> יניקה אוטומטי.</a:t>
          </a:r>
          <a:endParaRPr lang="he-IL" dirty="0"/>
        </a:p>
      </dgm:t>
    </dgm:pt>
    <dgm:pt modelId="{CA8B4613-3DC3-4923-871B-D57A3EE3F366}" type="parTrans" cxnId="{F01E0A08-4201-42A2-990F-DD15C5E0FA7B}">
      <dgm:prSet/>
      <dgm:spPr/>
      <dgm:t>
        <a:bodyPr/>
        <a:lstStyle/>
        <a:p>
          <a:pPr rtl="1"/>
          <a:endParaRPr lang="he-IL"/>
        </a:p>
      </dgm:t>
    </dgm:pt>
    <dgm:pt modelId="{C348CAEC-AADC-4455-B31E-A71EB8346068}" type="sibTrans" cxnId="{F01E0A08-4201-42A2-990F-DD15C5E0FA7B}">
      <dgm:prSet/>
      <dgm:spPr/>
      <dgm:t>
        <a:bodyPr/>
        <a:lstStyle/>
        <a:p>
          <a:pPr rtl="1"/>
          <a:endParaRPr lang="he-IL"/>
        </a:p>
      </dgm:t>
    </dgm:pt>
    <dgm:pt modelId="{D2FEC84F-245B-4184-92C1-2FE3878768C7}">
      <dgm:prSet phldrT="[טקסט]"/>
      <dgm:spPr/>
      <dgm:t>
        <a:bodyPr/>
        <a:lstStyle/>
        <a:p>
          <a:pPr rtl="1"/>
          <a:r>
            <a:rPr lang="he-IL" dirty="0">
              <a:sym typeface="Arial"/>
            </a:rPr>
            <a:t>התממשקות למערכות קיימות, מודולריות ביצור הרכיבים. שמירה על ספיקות האוויר הקימות במערכת הנוכחית, יכולת גישה לניקוי פילטרים בצורה פשוטה על ידי אדם אחד, ליווי היצור וההרכבה.</a:t>
          </a:r>
          <a:endParaRPr lang="he-IL" dirty="0"/>
        </a:p>
      </dgm:t>
    </dgm:pt>
    <dgm:pt modelId="{1CD82BB2-5E21-4AB8-B739-42AF948F70EB}" type="parTrans" cxnId="{665D2093-5841-4748-A23D-B19A2FEE6435}">
      <dgm:prSet/>
      <dgm:spPr/>
      <dgm:t>
        <a:bodyPr/>
        <a:lstStyle/>
        <a:p>
          <a:pPr rtl="1"/>
          <a:endParaRPr lang="he-IL"/>
        </a:p>
      </dgm:t>
    </dgm:pt>
    <dgm:pt modelId="{7CE08112-B09C-4157-B82D-DCED197943DD}" type="sibTrans" cxnId="{665D2093-5841-4748-A23D-B19A2FEE6435}">
      <dgm:prSet/>
      <dgm:spPr/>
      <dgm:t>
        <a:bodyPr/>
        <a:lstStyle/>
        <a:p>
          <a:pPr rtl="1"/>
          <a:endParaRPr lang="he-IL"/>
        </a:p>
      </dgm:t>
    </dgm:pt>
    <dgm:pt modelId="{0DBD3F53-BB72-4CE6-836C-FA93F940BBDA}">
      <dgm:prSet phldrT="[טקסט]"/>
      <dgm:spPr/>
      <dgm:t>
        <a:bodyPr/>
        <a:lstStyle/>
        <a:p>
          <a:pPr rtl="1"/>
          <a:r>
            <a:rPr lang="he-IL" dirty="0">
              <a:sym typeface="Arial"/>
            </a:rPr>
            <a:t>למידת נושא זרימות אוויר ומפלי ספיקה כתלות במרחקים וקטרי צינורות, למידת המערכת הקיימת ביצוע </a:t>
          </a:r>
          <a:r>
            <a:rPr lang="en-US" dirty="0">
              <a:sym typeface="Arial"/>
            </a:rPr>
            <a:t>Reverse engineering</a:t>
          </a:r>
          <a:r>
            <a:rPr lang="he-IL" dirty="0">
              <a:sym typeface="Arial"/>
            </a:rPr>
            <a:t> של המערך הקיים, תכנון מערכת שתתלבש על המערכת הקיימת, הצגת המערך ללקוח ויציאה ליצור.</a:t>
          </a:r>
          <a:r>
            <a:rPr lang="en-US" dirty="0">
              <a:sym typeface="Arial"/>
            </a:rPr>
            <a:t> </a:t>
          </a:r>
          <a:endParaRPr lang="he-IL" dirty="0"/>
        </a:p>
      </dgm:t>
    </dgm:pt>
    <dgm:pt modelId="{91284483-6555-49F8-9080-744CCF6356D4}" type="parTrans" cxnId="{7FB9DD9B-C300-4DC6-90D8-2F03FAF61B49}">
      <dgm:prSet/>
      <dgm:spPr/>
      <dgm:t>
        <a:bodyPr/>
        <a:lstStyle/>
        <a:p>
          <a:pPr rtl="1"/>
          <a:endParaRPr lang="he-IL"/>
        </a:p>
      </dgm:t>
    </dgm:pt>
    <dgm:pt modelId="{91A5A3DC-0244-489F-B830-1570E9E3F0CB}" type="sibTrans" cxnId="{7FB9DD9B-C300-4DC6-90D8-2F03FAF61B49}">
      <dgm:prSet/>
      <dgm:spPr/>
      <dgm:t>
        <a:bodyPr/>
        <a:lstStyle/>
        <a:p>
          <a:pPr rtl="1"/>
          <a:endParaRPr lang="he-IL"/>
        </a:p>
      </dgm:t>
    </dgm:pt>
    <dgm:pt modelId="{916A8B9C-F49B-49B0-A5AA-B19844541422}">
      <dgm:prSet phldrT="[טקסט]"/>
      <dgm:spPr/>
      <dgm:t>
        <a:bodyPr/>
        <a:lstStyle/>
        <a:p>
          <a:pPr rtl="1"/>
          <a:r>
            <a:rPr lang="he-IL" dirty="0">
              <a:sym typeface="Arial"/>
            </a:rPr>
            <a:t>מערכת יניקת אוויר המנתבת את היניקה מכלל החדר בחורף, ומחוץ לחדר בקיץ, על ידי כך שומרת המערכת על הבדלי טמפרטורות האויר שמקררות את הזכוכית בין קיץ לחורף.</a:t>
          </a:r>
          <a:endParaRPr lang="he-IL" dirty="0"/>
        </a:p>
      </dgm:t>
    </dgm:pt>
    <dgm:pt modelId="{63F1EEA0-4C98-4641-84FF-30C003EE13F9}" type="parTrans" cxnId="{D522AAD6-000F-485A-8288-CECC052397F6}">
      <dgm:prSet/>
      <dgm:spPr/>
      <dgm:t>
        <a:bodyPr/>
        <a:lstStyle/>
        <a:p>
          <a:pPr rtl="1"/>
          <a:endParaRPr lang="he-IL"/>
        </a:p>
      </dgm:t>
    </dgm:pt>
    <dgm:pt modelId="{D0B938D8-06E8-4F69-8EAA-6CF147B06D77}" type="sibTrans" cxnId="{D522AAD6-000F-485A-8288-CECC052397F6}">
      <dgm:prSet/>
      <dgm:spPr/>
      <dgm:t>
        <a:bodyPr/>
        <a:lstStyle/>
        <a:p>
          <a:pPr rtl="1"/>
          <a:endParaRPr lang="he-IL"/>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dgm:presLayoutVars>
          <dgm:bulletEnabled val="1"/>
        </dgm:presLayoutVars>
      </dgm:prSet>
      <dgm:spPr/>
    </dgm:pt>
    <dgm:pt modelId="{1F760836-15B5-4FAF-AA3F-D80DEAC5C481}" type="pres">
      <dgm:prSet presAssocID="{621B3A93-2BF0-46AB-92B4-F9B66E600C0C}" presName="parentText" presStyleLbl="node1" presStyleIdx="3" presStyleCnt="5">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accent1_5" csCatId="accent1" phldr="1"/>
      <dgm:spPr/>
    </dgm:pt>
    <dgm:pt modelId="{835AFA27-DBE0-49D5-8312-DBF459FDC53D}">
      <dgm:prSet phldrT="[טקסט]"/>
      <dgm:spPr/>
      <dgm:t>
        <a:bodyPr/>
        <a:lstStyle/>
        <a:p>
          <a:pPr rtl="1"/>
          <a:r>
            <a:rPr lang="he-IL" dirty="0"/>
            <a:t>בעיה</a:t>
          </a:r>
        </a:p>
      </dgm:t>
    </dgm:pt>
    <dgm:pt modelId="{658F52DF-7EE1-4300-B50D-89D3A1E55D68}" type="parTrans" cxnId="{ECDC8DC4-ADEE-4765-802D-6207EB24B981}">
      <dgm:prSet/>
      <dgm:spPr/>
      <dgm:t>
        <a:bodyPr/>
        <a:lstStyle/>
        <a:p>
          <a:pPr rtl="1"/>
          <a:endParaRPr lang="he-IL"/>
        </a:p>
      </dgm:t>
    </dgm:pt>
    <dgm:pt modelId="{DBF7DB46-2C2C-4A0A-8B99-A205B002AB28}" type="sibTrans" cxnId="{ECDC8DC4-ADEE-4765-802D-6207EB24B981}">
      <dgm:prSet/>
      <dgm:spPr/>
      <dgm:t>
        <a:bodyPr/>
        <a:lstStyle/>
        <a:p>
          <a:pPr rtl="1"/>
          <a:endParaRPr lang="he-IL"/>
        </a:p>
      </dgm:t>
    </dgm:pt>
    <dgm:pt modelId="{40B9EAD7-8068-4343-94E7-DC15E5FC3B53}">
      <dgm:prSet phldrT="[טקסט]"/>
      <dgm:spPr/>
      <dgm:t>
        <a:bodyPr/>
        <a:lstStyle/>
        <a:p>
          <a:pPr rtl="1"/>
          <a:r>
            <a:rPr lang="he-IL" dirty="0"/>
            <a:t>צורך</a:t>
          </a:r>
        </a:p>
      </dgm:t>
    </dgm:pt>
    <dgm:pt modelId="{0F1AF772-1B5C-405A-A327-1E5FC9853B65}" type="parTrans" cxnId="{95580F0C-48A4-47E0-996A-6B94F4D0D2B6}">
      <dgm:prSet/>
      <dgm:spPr/>
      <dgm:t>
        <a:bodyPr/>
        <a:lstStyle/>
        <a:p>
          <a:pPr rtl="1"/>
          <a:endParaRPr lang="he-IL"/>
        </a:p>
      </dgm:t>
    </dgm:pt>
    <dgm:pt modelId="{2CD1E00A-86CC-42B4-85F1-11E07BE1A95A}" type="sibTrans" cxnId="{95580F0C-48A4-47E0-996A-6B94F4D0D2B6}">
      <dgm:prSet/>
      <dgm:spPr/>
      <dgm:t>
        <a:bodyPr/>
        <a:lstStyle/>
        <a:p>
          <a:pPr rtl="1"/>
          <a:endParaRPr lang="he-IL"/>
        </a:p>
      </dgm:t>
    </dgm:pt>
    <dgm:pt modelId="{BE49F44A-3E37-4F04-9507-0477E41D94C5}">
      <dgm:prSet phldrT="[טקסט]"/>
      <dgm:spPr/>
      <dgm:t>
        <a:bodyPr/>
        <a:lstStyle/>
        <a:p>
          <a:pPr rtl="1"/>
          <a:r>
            <a:rPr lang="he-IL" dirty="0"/>
            <a:t>דרישות הפרויקט</a:t>
          </a:r>
        </a:p>
      </dgm:t>
    </dgm:pt>
    <dgm:pt modelId="{9C2A933F-B356-4CB0-AA5A-F563F61401FB}" type="parTrans" cxnId="{62A1A22E-7238-405B-BFA6-0C1425C23053}">
      <dgm:prSet/>
      <dgm:spPr/>
      <dgm:t>
        <a:bodyPr/>
        <a:lstStyle/>
        <a:p>
          <a:pPr rtl="1"/>
          <a:endParaRPr lang="he-IL"/>
        </a:p>
      </dgm:t>
    </dgm:pt>
    <dgm:pt modelId="{16C8CF30-610D-4F2F-AF2C-84B04C770DF1}" type="sibTrans" cxnId="{62A1A22E-7238-405B-BFA6-0C1425C23053}">
      <dgm:prSet/>
      <dgm:spPr/>
      <dgm:t>
        <a:bodyPr/>
        <a:lstStyle/>
        <a:p>
          <a:pPr rtl="1"/>
          <a:endParaRPr lang="he-IL"/>
        </a:p>
      </dgm:t>
    </dgm:pt>
    <dgm:pt modelId="{621B3A93-2BF0-46AB-92B4-F9B66E600C0C}">
      <dgm:prSet phldrT="[טקסט]"/>
      <dgm:spPr/>
      <dgm:t>
        <a:bodyPr/>
        <a:lstStyle/>
        <a:p>
          <a:pPr rtl="1"/>
          <a:r>
            <a:rPr lang="he-IL" dirty="0"/>
            <a:t>דרכי פעולה</a:t>
          </a:r>
        </a:p>
      </dgm:t>
    </dgm:pt>
    <dgm:pt modelId="{81A730EC-8831-436A-9272-3C0D457A52BE}" type="parTrans" cxnId="{41ACA4F0-71F2-4C9A-BB55-49812B0C7705}">
      <dgm:prSet/>
      <dgm:spPr/>
      <dgm:t>
        <a:bodyPr/>
        <a:lstStyle/>
        <a:p>
          <a:pPr rtl="1"/>
          <a:endParaRPr lang="he-IL"/>
        </a:p>
      </dgm:t>
    </dgm:pt>
    <dgm:pt modelId="{8E300347-C61F-4AB4-87B2-F0C507DC978E}" type="sibTrans" cxnId="{41ACA4F0-71F2-4C9A-BB55-49812B0C7705}">
      <dgm:prSet/>
      <dgm:spPr/>
      <dgm:t>
        <a:bodyPr/>
        <a:lstStyle/>
        <a:p>
          <a:pPr rtl="1"/>
          <a:endParaRPr lang="he-IL"/>
        </a:p>
      </dgm:t>
    </dgm:pt>
    <dgm:pt modelId="{88699D97-B799-4C39-81E8-91B4E44AB91E}">
      <dgm:prSet phldrT="[טקסט]"/>
      <dgm:spPr/>
      <dgm:t>
        <a:bodyPr/>
        <a:lstStyle/>
        <a:p>
          <a:pPr rtl="1"/>
          <a:r>
            <a:rPr lang="he-IL" dirty="0"/>
            <a:t>תוצאה</a:t>
          </a:r>
        </a:p>
      </dgm:t>
    </dgm:pt>
    <dgm:pt modelId="{7C44E6D0-0F3D-447C-9504-0F54B7C82F41}" type="parTrans" cxnId="{AB26FE4F-CDA4-4358-9DB9-A3B9EC0649B0}">
      <dgm:prSet/>
      <dgm:spPr/>
      <dgm:t>
        <a:bodyPr/>
        <a:lstStyle/>
        <a:p>
          <a:pPr rtl="1"/>
          <a:endParaRPr lang="he-IL"/>
        </a:p>
      </dgm:t>
    </dgm:pt>
    <dgm:pt modelId="{B4C52DB4-B5AA-4BDE-9512-B7EB84063491}" type="sibTrans" cxnId="{AB26FE4F-CDA4-4358-9DB9-A3B9EC0649B0}">
      <dgm:prSet/>
      <dgm:spPr/>
      <dgm:t>
        <a:bodyPr/>
        <a:lstStyle/>
        <a:p>
          <a:pPr rtl="1"/>
          <a:endParaRPr lang="he-IL"/>
        </a:p>
      </dgm:t>
    </dgm:pt>
    <dgm:pt modelId="{3EC71098-C30D-48B9-AA28-FBC027CEEAA8}">
      <dgm:prSet phldrT="[טקסט]"/>
      <dgm:spPr/>
      <dgm:t>
        <a:bodyPr/>
        <a:lstStyle/>
        <a:p>
          <a:pPr marL="0" rtl="1">
            <a:buNone/>
          </a:pPr>
          <a:r>
            <a:rPr lang="he-IL">
              <a:latin typeface="Arial"/>
              <a:ea typeface="Arial"/>
              <a:cs typeface="Arial"/>
              <a:sym typeface="Arial"/>
            </a:rPr>
            <a:t>מערכת חיתוך פלטות שנרכשה בגרמניה ואינה מיוצרת יותר, התחילה "ליצר" תקלות רבות ועל ידי כך לפגוע בהספקי היצור בקו.</a:t>
          </a:r>
          <a:endParaRPr lang="he-IL" dirty="0"/>
        </a:p>
      </dgm:t>
    </dgm:pt>
    <dgm:pt modelId="{CEFAAE1D-7D5D-4230-9C80-C816DE10F9FC}" type="parTrans" cxnId="{25C6D7D5-4E59-44C3-A969-5713B2E54E06}">
      <dgm:prSet/>
      <dgm:spPr/>
      <dgm:t>
        <a:bodyPr/>
        <a:lstStyle/>
        <a:p>
          <a:pPr rtl="1"/>
          <a:endParaRPr lang="he-IL"/>
        </a:p>
      </dgm:t>
    </dgm:pt>
    <dgm:pt modelId="{8B8B7D37-5052-42CC-AE59-ECC24B8BCF8A}" type="sibTrans" cxnId="{25C6D7D5-4E59-44C3-A969-5713B2E54E06}">
      <dgm:prSet/>
      <dgm:spPr/>
      <dgm:t>
        <a:bodyPr/>
        <a:lstStyle/>
        <a:p>
          <a:pPr rtl="1"/>
          <a:endParaRPr lang="he-IL"/>
        </a:p>
      </dgm:t>
    </dgm:pt>
    <dgm:pt modelId="{707C7E6B-4AD0-4397-93C2-0C745940765C}">
      <dgm:prSet phldrT="[טקסט]" custT="1"/>
      <dgm:spPr/>
      <dgm:t>
        <a:bodyPr/>
        <a:lstStyle/>
        <a:p>
          <a:pPr marL="0" rtl="1">
            <a:buNone/>
          </a:pPr>
          <a:r>
            <a:rPr lang="he-IL" sz="1300" kern="1200">
              <a:latin typeface="Arial"/>
              <a:ea typeface="Arial"/>
              <a:cs typeface="Arial"/>
              <a:sym typeface="Arial"/>
            </a:rPr>
            <a:t>תיכנון מערכת חיתוך חדשה, המתבססת על אותו קונספט חיתוך אך מתבססת על רכיבים בעלי אפשרות החלפה בודדת פר רכיב ובמידת הצורך ביצוע יצור של מתאם עבור אותו רכיב בגין שינוי של היצרן.</a:t>
          </a:r>
          <a:endParaRPr lang="he-IL" sz="1300" kern="1200" dirty="0"/>
        </a:p>
      </dgm:t>
    </dgm:pt>
    <dgm:pt modelId="{CA8B4613-3DC3-4923-871B-D57A3EE3F366}" type="parTrans" cxnId="{F01E0A08-4201-42A2-990F-DD15C5E0FA7B}">
      <dgm:prSet/>
      <dgm:spPr/>
      <dgm:t>
        <a:bodyPr/>
        <a:lstStyle/>
        <a:p>
          <a:pPr rtl="1"/>
          <a:endParaRPr lang="he-IL"/>
        </a:p>
      </dgm:t>
    </dgm:pt>
    <dgm:pt modelId="{C348CAEC-AADC-4455-B31E-A71EB8346068}" type="sibTrans" cxnId="{F01E0A08-4201-42A2-990F-DD15C5E0FA7B}">
      <dgm:prSet/>
      <dgm:spPr/>
      <dgm:t>
        <a:bodyPr/>
        <a:lstStyle/>
        <a:p>
          <a:pPr rtl="1"/>
          <a:endParaRPr lang="he-IL"/>
        </a:p>
      </dgm:t>
    </dgm:pt>
    <dgm:pt modelId="{D2FEC84F-245B-4184-92C1-2FE3878768C7}">
      <dgm:prSet phldrT="[טקסט]" custT="1"/>
      <dgm:spPr/>
      <dgm:t>
        <a:bodyPr/>
        <a:lstStyle/>
        <a:p>
          <a:pPr marL="0" rtl="1">
            <a:buNone/>
          </a:pPr>
          <a:r>
            <a:rPr lang="he-IL" sz="1300" kern="1200">
              <a:latin typeface="Arial"/>
              <a:ea typeface="Arial"/>
              <a:cs typeface="Arial"/>
              <a:sym typeface="Arial"/>
            </a:rPr>
            <a:t>שיפור המערכת ותיכנון רכיבים חדשים, התממשקות למוכנה קיימת ויכולת עבודה עם מערכי חיתוך במקונספט הישן.</a:t>
          </a:r>
          <a:endParaRPr lang="he-IL" sz="1300" kern="1200" dirty="0"/>
        </a:p>
      </dgm:t>
    </dgm:pt>
    <dgm:pt modelId="{1CD82BB2-5E21-4AB8-B739-42AF948F70EB}" type="parTrans" cxnId="{665D2093-5841-4748-A23D-B19A2FEE6435}">
      <dgm:prSet/>
      <dgm:spPr/>
      <dgm:t>
        <a:bodyPr/>
        <a:lstStyle/>
        <a:p>
          <a:pPr rtl="1"/>
          <a:endParaRPr lang="he-IL"/>
        </a:p>
      </dgm:t>
    </dgm:pt>
    <dgm:pt modelId="{7CE08112-B09C-4157-B82D-DCED197943DD}" type="sibTrans" cxnId="{665D2093-5841-4748-A23D-B19A2FEE6435}">
      <dgm:prSet/>
      <dgm:spPr/>
      <dgm:t>
        <a:bodyPr/>
        <a:lstStyle/>
        <a:p>
          <a:pPr rtl="1"/>
          <a:endParaRPr lang="he-IL"/>
        </a:p>
      </dgm:t>
    </dgm:pt>
    <dgm:pt modelId="{0DBD3F53-BB72-4CE6-836C-FA93F940BBDA}">
      <dgm:prSet phldrT="[טקסט]"/>
      <dgm:spPr/>
      <dgm:t>
        <a:bodyPr/>
        <a:lstStyle/>
        <a:p>
          <a:pPr marL="0" rtl="1">
            <a:buNone/>
          </a:pPr>
          <a:r>
            <a:rPr lang="he-IL" dirty="0">
              <a:latin typeface="Arial"/>
              <a:ea typeface="Arial"/>
              <a:cs typeface="Arial"/>
              <a:sym typeface="Arial"/>
            </a:rPr>
            <a:t>למידת מערכת החיתוך הקיימת, מידול רכיב התממשקות, מציאת רכיבי מדף בעלי אותו עיקרון עבודה, חיי מדף של היצרן ביצור עתידי של הרכיב. תיכנון ויצור מערכת.</a:t>
          </a:r>
          <a:endParaRPr lang="he-IL" dirty="0"/>
        </a:p>
      </dgm:t>
    </dgm:pt>
    <dgm:pt modelId="{91284483-6555-49F8-9080-744CCF6356D4}" type="parTrans" cxnId="{7FB9DD9B-C300-4DC6-90D8-2F03FAF61B49}">
      <dgm:prSet/>
      <dgm:spPr/>
      <dgm:t>
        <a:bodyPr/>
        <a:lstStyle/>
        <a:p>
          <a:pPr rtl="1"/>
          <a:endParaRPr lang="he-IL"/>
        </a:p>
      </dgm:t>
    </dgm:pt>
    <dgm:pt modelId="{91A5A3DC-0244-489F-B830-1570E9E3F0CB}" type="sibTrans" cxnId="{7FB9DD9B-C300-4DC6-90D8-2F03FAF61B49}">
      <dgm:prSet/>
      <dgm:spPr/>
      <dgm:t>
        <a:bodyPr/>
        <a:lstStyle/>
        <a:p>
          <a:pPr rtl="1"/>
          <a:endParaRPr lang="he-IL"/>
        </a:p>
      </dgm:t>
    </dgm:pt>
    <dgm:pt modelId="{916A8B9C-F49B-49B0-A5AA-B19844541422}">
      <dgm:prSet phldrT="[טקסט]" custT="1"/>
      <dgm:spPr/>
      <dgm:t>
        <a:bodyPr/>
        <a:lstStyle/>
        <a:p>
          <a:pPr marL="0" rtl="1">
            <a:buNone/>
          </a:pPr>
          <a:r>
            <a:rPr lang="he-IL" sz="1300" kern="1200">
              <a:latin typeface="Arial"/>
              <a:ea typeface="Arial"/>
              <a:cs typeface="Arial"/>
              <a:sym typeface="Arial"/>
            </a:rPr>
            <a:t>פרוקיט המשלב בתוכו התממשקות למערכות קיימות בעלות שינויים בניהן, יצירתיות, רכיבים אלקטרוניים, פנאומטיקה.</a:t>
          </a:r>
          <a:endParaRPr lang="he-IL" sz="1300" kern="1200" dirty="0"/>
        </a:p>
      </dgm:t>
    </dgm:pt>
    <dgm:pt modelId="{63F1EEA0-4C98-4641-84FF-30C003EE13F9}" type="parTrans" cxnId="{D522AAD6-000F-485A-8288-CECC052397F6}">
      <dgm:prSet/>
      <dgm:spPr/>
      <dgm:t>
        <a:bodyPr/>
        <a:lstStyle/>
        <a:p>
          <a:pPr rtl="1"/>
          <a:endParaRPr lang="he-IL"/>
        </a:p>
      </dgm:t>
    </dgm:pt>
    <dgm:pt modelId="{D0B938D8-06E8-4F69-8EAA-6CF147B06D77}" type="sibTrans" cxnId="{D522AAD6-000F-485A-8288-CECC052397F6}">
      <dgm:prSet/>
      <dgm:spPr/>
      <dgm:t>
        <a:bodyPr/>
        <a:lstStyle/>
        <a:p>
          <a:pPr rtl="1"/>
          <a:endParaRPr lang="he-IL"/>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dgm:presLayoutVars>
          <dgm:bulletEnabled val="1"/>
        </dgm:presLayoutVars>
      </dgm:prSet>
      <dgm:spPr/>
    </dgm:pt>
    <dgm:pt modelId="{1F760836-15B5-4FAF-AA3F-D80DEAC5C481}" type="pres">
      <dgm:prSet presAssocID="{621B3A93-2BF0-46AB-92B4-F9B66E600C0C}" presName="parentText" presStyleLbl="node1" presStyleIdx="3" presStyleCnt="5">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accent1_5" csCatId="accent1" phldr="1"/>
      <dgm:spPr/>
    </dgm:pt>
    <dgm:pt modelId="{835AFA27-DBE0-49D5-8312-DBF459FDC53D}">
      <dgm:prSet phldrT="[טקסט]"/>
      <dgm:spPr/>
      <dgm:t>
        <a:bodyPr/>
        <a:lstStyle/>
        <a:p>
          <a:pPr rtl="1"/>
          <a:r>
            <a:rPr lang="he-IL" dirty="0"/>
            <a:t>בעיה</a:t>
          </a:r>
        </a:p>
      </dgm:t>
    </dgm:pt>
    <dgm:pt modelId="{658F52DF-7EE1-4300-B50D-89D3A1E55D68}" type="parTrans" cxnId="{ECDC8DC4-ADEE-4765-802D-6207EB24B981}">
      <dgm:prSet/>
      <dgm:spPr/>
      <dgm:t>
        <a:bodyPr/>
        <a:lstStyle/>
        <a:p>
          <a:pPr rtl="1"/>
          <a:endParaRPr lang="he-IL"/>
        </a:p>
      </dgm:t>
    </dgm:pt>
    <dgm:pt modelId="{DBF7DB46-2C2C-4A0A-8B99-A205B002AB28}" type="sibTrans" cxnId="{ECDC8DC4-ADEE-4765-802D-6207EB24B981}">
      <dgm:prSet/>
      <dgm:spPr/>
      <dgm:t>
        <a:bodyPr/>
        <a:lstStyle/>
        <a:p>
          <a:pPr rtl="1"/>
          <a:endParaRPr lang="he-IL"/>
        </a:p>
      </dgm:t>
    </dgm:pt>
    <dgm:pt modelId="{40B9EAD7-8068-4343-94E7-DC15E5FC3B53}">
      <dgm:prSet phldrT="[טקסט]"/>
      <dgm:spPr/>
      <dgm:t>
        <a:bodyPr/>
        <a:lstStyle/>
        <a:p>
          <a:pPr rtl="1"/>
          <a:r>
            <a:rPr lang="he-IL" dirty="0"/>
            <a:t>צורך</a:t>
          </a:r>
        </a:p>
      </dgm:t>
    </dgm:pt>
    <dgm:pt modelId="{0F1AF772-1B5C-405A-A327-1E5FC9853B65}" type="parTrans" cxnId="{95580F0C-48A4-47E0-996A-6B94F4D0D2B6}">
      <dgm:prSet/>
      <dgm:spPr/>
      <dgm:t>
        <a:bodyPr/>
        <a:lstStyle/>
        <a:p>
          <a:pPr rtl="1"/>
          <a:endParaRPr lang="he-IL"/>
        </a:p>
      </dgm:t>
    </dgm:pt>
    <dgm:pt modelId="{2CD1E00A-86CC-42B4-85F1-11E07BE1A95A}" type="sibTrans" cxnId="{95580F0C-48A4-47E0-996A-6B94F4D0D2B6}">
      <dgm:prSet/>
      <dgm:spPr/>
      <dgm:t>
        <a:bodyPr/>
        <a:lstStyle/>
        <a:p>
          <a:pPr rtl="1"/>
          <a:endParaRPr lang="he-IL"/>
        </a:p>
      </dgm:t>
    </dgm:pt>
    <dgm:pt modelId="{BE49F44A-3E37-4F04-9507-0477E41D94C5}">
      <dgm:prSet phldrT="[טקסט]"/>
      <dgm:spPr/>
      <dgm:t>
        <a:bodyPr/>
        <a:lstStyle/>
        <a:p>
          <a:pPr rtl="1"/>
          <a:r>
            <a:rPr lang="he-IL" dirty="0"/>
            <a:t>דרישות הפרויקט</a:t>
          </a:r>
        </a:p>
      </dgm:t>
    </dgm:pt>
    <dgm:pt modelId="{9C2A933F-B356-4CB0-AA5A-F563F61401FB}" type="parTrans" cxnId="{62A1A22E-7238-405B-BFA6-0C1425C23053}">
      <dgm:prSet/>
      <dgm:spPr/>
      <dgm:t>
        <a:bodyPr/>
        <a:lstStyle/>
        <a:p>
          <a:pPr rtl="1"/>
          <a:endParaRPr lang="he-IL"/>
        </a:p>
      </dgm:t>
    </dgm:pt>
    <dgm:pt modelId="{16C8CF30-610D-4F2F-AF2C-84B04C770DF1}" type="sibTrans" cxnId="{62A1A22E-7238-405B-BFA6-0C1425C23053}">
      <dgm:prSet/>
      <dgm:spPr/>
      <dgm:t>
        <a:bodyPr/>
        <a:lstStyle/>
        <a:p>
          <a:pPr rtl="1"/>
          <a:endParaRPr lang="he-IL"/>
        </a:p>
      </dgm:t>
    </dgm:pt>
    <dgm:pt modelId="{621B3A93-2BF0-46AB-92B4-F9B66E600C0C}">
      <dgm:prSet phldrT="[טקסט]"/>
      <dgm:spPr/>
      <dgm:t>
        <a:bodyPr/>
        <a:lstStyle/>
        <a:p>
          <a:pPr rtl="1"/>
          <a:r>
            <a:rPr lang="he-IL" dirty="0"/>
            <a:t>דרכי פעולה</a:t>
          </a:r>
        </a:p>
      </dgm:t>
    </dgm:pt>
    <dgm:pt modelId="{81A730EC-8831-436A-9272-3C0D457A52BE}" type="parTrans" cxnId="{41ACA4F0-71F2-4C9A-BB55-49812B0C7705}">
      <dgm:prSet/>
      <dgm:spPr/>
      <dgm:t>
        <a:bodyPr/>
        <a:lstStyle/>
        <a:p>
          <a:pPr rtl="1"/>
          <a:endParaRPr lang="he-IL"/>
        </a:p>
      </dgm:t>
    </dgm:pt>
    <dgm:pt modelId="{8E300347-C61F-4AB4-87B2-F0C507DC978E}" type="sibTrans" cxnId="{41ACA4F0-71F2-4C9A-BB55-49812B0C7705}">
      <dgm:prSet/>
      <dgm:spPr/>
      <dgm:t>
        <a:bodyPr/>
        <a:lstStyle/>
        <a:p>
          <a:pPr rtl="1"/>
          <a:endParaRPr lang="he-IL"/>
        </a:p>
      </dgm:t>
    </dgm:pt>
    <dgm:pt modelId="{88699D97-B799-4C39-81E8-91B4E44AB91E}">
      <dgm:prSet phldrT="[טקסט]"/>
      <dgm:spPr/>
      <dgm:t>
        <a:bodyPr/>
        <a:lstStyle/>
        <a:p>
          <a:pPr rtl="1"/>
          <a:r>
            <a:rPr lang="he-IL" dirty="0"/>
            <a:t>תוצאה</a:t>
          </a:r>
        </a:p>
      </dgm:t>
    </dgm:pt>
    <dgm:pt modelId="{7C44E6D0-0F3D-447C-9504-0F54B7C82F41}" type="parTrans" cxnId="{AB26FE4F-CDA4-4358-9DB9-A3B9EC0649B0}">
      <dgm:prSet/>
      <dgm:spPr/>
      <dgm:t>
        <a:bodyPr/>
        <a:lstStyle/>
        <a:p>
          <a:pPr rtl="1"/>
          <a:endParaRPr lang="he-IL"/>
        </a:p>
      </dgm:t>
    </dgm:pt>
    <dgm:pt modelId="{B4C52DB4-B5AA-4BDE-9512-B7EB84063491}" type="sibTrans" cxnId="{AB26FE4F-CDA4-4358-9DB9-A3B9EC0649B0}">
      <dgm:prSet/>
      <dgm:spPr/>
      <dgm:t>
        <a:bodyPr/>
        <a:lstStyle/>
        <a:p>
          <a:pPr rtl="1"/>
          <a:endParaRPr lang="he-IL"/>
        </a:p>
      </dgm:t>
    </dgm:pt>
    <dgm:pt modelId="{3EC71098-C30D-48B9-AA28-FBC027CEEAA8}">
      <dgm:prSet phldrT="[טקסט]"/>
      <dgm:spPr/>
      <dgm:t>
        <a:bodyPr/>
        <a:lstStyle/>
        <a:p>
          <a:pPr marL="0" rtl="1">
            <a:buNone/>
          </a:pPr>
          <a:r>
            <a:rPr lang="he-IL" dirty="0">
              <a:solidFill>
                <a:schemeClr val="tx1"/>
              </a:solidFill>
              <a:latin typeface="Arial"/>
              <a:ea typeface="Arial"/>
              <a:cs typeface="Arial"/>
              <a:sym typeface="Arial"/>
            </a:rPr>
            <a:t>שיפור תפוקת היצור בקו עובד.</a:t>
          </a:r>
          <a:endParaRPr lang="he-IL" dirty="0"/>
        </a:p>
      </dgm:t>
    </dgm:pt>
    <dgm:pt modelId="{CEFAAE1D-7D5D-4230-9C80-C816DE10F9FC}" type="parTrans" cxnId="{25C6D7D5-4E59-44C3-A969-5713B2E54E06}">
      <dgm:prSet/>
      <dgm:spPr/>
      <dgm:t>
        <a:bodyPr/>
        <a:lstStyle/>
        <a:p>
          <a:pPr rtl="1"/>
          <a:endParaRPr lang="he-IL"/>
        </a:p>
      </dgm:t>
    </dgm:pt>
    <dgm:pt modelId="{8B8B7D37-5052-42CC-AE59-ECC24B8BCF8A}" type="sibTrans" cxnId="{25C6D7D5-4E59-44C3-A969-5713B2E54E06}">
      <dgm:prSet/>
      <dgm:spPr/>
      <dgm:t>
        <a:bodyPr/>
        <a:lstStyle/>
        <a:p>
          <a:pPr rtl="1"/>
          <a:endParaRPr lang="he-IL"/>
        </a:p>
      </dgm:t>
    </dgm:pt>
    <dgm:pt modelId="{707C7E6B-4AD0-4397-93C2-0C745940765C}">
      <dgm:prSet phldrT="[טקסט]" custT="1"/>
      <dgm:spPr/>
      <dgm:t>
        <a:bodyPr/>
        <a:lstStyle/>
        <a:p>
          <a:pPr marL="0" rtl="1">
            <a:buNone/>
          </a:pPr>
          <a:r>
            <a:rPr lang="he-IL" sz="1300" kern="1200" dirty="0">
              <a:solidFill>
                <a:schemeClr val="tx1"/>
              </a:solidFill>
              <a:latin typeface="Arial"/>
              <a:ea typeface="Arial"/>
              <a:cs typeface="Arial"/>
              <a:sym typeface="Arial"/>
            </a:rPr>
            <a:t>שיפור כמות המוצרים היוצאים בזמן כבישה אחד, היה נמוך מאוד, עקב דרישות בכמויות גדולות של המוצר, היה צורך לשפר את תהליך היצור.</a:t>
          </a:r>
          <a:endParaRPr lang="he-IL" sz="1300" kern="1200" dirty="0"/>
        </a:p>
      </dgm:t>
    </dgm:pt>
    <dgm:pt modelId="{CA8B4613-3DC3-4923-871B-D57A3EE3F366}" type="parTrans" cxnId="{F01E0A08-4201-42A2-990F-DD15C5E0FA7B}">
      <dgm:prSet/>
      <dgm:spPr/>
      <dgm:t>
        <a:bodyPr/>
        <a:lstStyle/>
        <a:p>
          <a:pPr rtl="1"/>
          <a:endParaRPr lang="he-IL"/>
        </a:p>
      </dgm:t>
    </dgm:pt>
    <dgm:pt modelId="{C348CAEC-AADC-4455-B31E-A71EB8346068}" type="sibTrans" cxnId="{F01E0A08-4201-42A2-990F-DD15C5E0FA7B}">
      <dgm:prSet/>
      <dgm:spPr/>
      <dgm:t>
        <a:bodyPr/>
        <a:lstStyle/>
        <a:p>
          <a:pPr rtl="1"/>
          <a:endParaRPr lang="he-IL"/>
        </a:p>
      </dgm:t>
    </dgm:pt>
    <dgm:pt modelId="{D2FEC84F-245B-4184-92C1-2FE3878768C7}">
      <dgm:prSet phldrT="[טקסט]" custT="1"/>
      <dgm:spPr/>
      <dgm:t>
        <a:bodyPr/>
        <a:lstStyle/>
        <a:p>
          <a:pPr marL="0" rtl="1">
            <a:buNone/>
          </a:pPr>
          <a:r>
            <a:rPr lang="he-IL" sz="1300" kern="1200" dirty="0">
              <a:solidFill>
                <a:schemeClr val="tx1"/>
              </a:solidFill>
              <a:latin typeface="Arial"/>
              <a:ea typeface="Arial"/>
              <a:cs typeface="Arial"/>
              <a:sym typeface="Arial"/>
            </a:rPr>
            <a:t>שימוש במכבשים בעלי מפתח מוגדר ומוגבל, כמות מוצרים גבוהה משמעותית שתחזיר בזמן קצר את עלות ההשקעה ומצד שני תשפר משמעותית את זמן היצור.</a:t>
          </a:r>
          <a:endParaRPr lang="he-IL" sz="1300" kern="1200" dirty="0"/>
        </a:p>
      </dgm:t>
    </dgm:pt>
    <dgm:pt modelId="{1CD82BB2-5E21-4AB8-B739-42AF948F70EB}" type="parTrans" cxnId="{665D2093-5841-4748-A23D-B19A2FEE6435}">
      <dgm:prSet/>
      <dgm:spPr/>
      <dgm:t>
        <a:bodyPr/>
        <a:lstStyle/>
        <a:p>
          <a:pPr rtl="1"/>
          <a:endParaRPr lang="he-IL"/>
        </a:p>
      </dgm:t>
    </dgm:pt>
    <dgm:pt modelId="{7CE08112-B09C-4157-B82D-DCED197943DD}" type="sibTrans" cxnId="{665D2093-5841-4748-A23D-B19A2FEE6435}">
      <dgm:prSet/>
      <dgm:spPr/>
      <dgm:t>
        <a:bodyPr/>
        <a:lstStyle/>
        <a:p>
          <a:pPr rtl="1"/>
          <a:endParaRPr lang="he-IL"/>
        </a:p>
      </dgm:t>
    </dgm:pt>
    <dgm:pt modelId="{0DBD3F53-BB72-4CE6-836C-FA93F940BBDA}">
      <dgm:prSet phldrT="[טקסט]" custT="1"/>
      <dgm:spPr/>
      <dgm:t>
        <a:bodyPr/>
        <a:lstStyle/>
        <a:p>
          <a:pPr marL="0" rtl="1">
            <a:buNone/>
          </a:pPr>
          <a:r>
            <a:rPr lang="he-IL" sz="1300" dirty="0">
              <a:solidFill>
                <a:schemeClr val="tx1"/>
              </a:solidFill>
              <a:latin typeface="Arial"/>
              <a:ea typeface="Arial"/>
              <a:cs typeface="Arial"/>
              <a:sym typeface="Arial"/>
            </a:rPr>
            <a:t>תבנית רב תאית שמוציא 4 חלקים באותו זמן של התבנית הבודדת שמוציא חלק אחד, בזמן שהתבנית בעבודה מכינים סט חדש כך שהיא נפתחת היא מוזנת ללא המתנה, משמע זמן הזנה קצר ב 50% מזמן הזנה של התבנית בעלת המוצר הבודד. </a:t>
          </a:r>
          <a:br>
            <a:rPr lang="en-US" sz="1300" dirty="0">
              <a:solidFill>
                <a:schemeClr val="tx1"/>
              </a:solidFill>
              <a:latin typeface="Arial"/>
              <a:ea typeface="Arial"/>
              <a:cs typeface="Arial"/>
              <a:sym typeface="Arial"/>
            </a:rPr>
          </a:br>
          <a:r>
            <a:rPr lang="he-IL" sz="1300" dirty="0">
              <a:solidFill>
                <a:schemeClr val="tx1"/>
              </a:solidFill>
              <a:latin typeface="Arial"/>
              <a:ea typeface="Arial"/>
              <a:cs typeface="Arial"/>
              <a:sym typeface="Arial"/>
            </a:rPr>
            <a:t>ייעול זמן היצור פי 4 </a:t>
          </a:r>
          <a:endParaRPr lang="he-IL" sz="1300" dirty="0"/>
        </a:p>
      </dgm:t>
    </dgm:pt>
    <dgm:pt modelId="{91284483-6555-49F8-9080-744CCF6356D4}" type="parTrans" cxnId="{7FB9DD9B-C300-4DC6-90D8-2F03FAF61B49}">
      <dgm:prSet/>
      <dgm:spPr/>
      <dgm:t>
        <a:bodyPr/>
        <a:lstStyle/>
        <a:p>
          <a:pPr rtl="1"/>
          <a:endParaRPr lang="he-IL"/>
        </a:p>
      </dgm:t>
    </dgm:pt>
    <dgm:pt modelId="{91A5A3DC-0244-489F-B830-1570E9E3F0CB}" type="sibTrans" cxnId="{7FB9DD9B-C300-4DC6-90D8-2F03FAF61B49}">
      <dgm:prSet/>
      <dgm:spPr/>
      <dgm:t>
        <a:bodyPr/>
        <a:lstStyle/>
        <a:p>
          <a:pPr rtl="1"/>
          <a:endParaRPr lang="he-IL"/>
        </a:p>
      </dgm:t>
    </dgm:pt>
    <dgm:pt modelId="{916A8B9C-F49B-49B0-A5AA-B19844541422}">
      <dgm:prSet phldrT="[טקסט]" custT="1"/>
      <dgm:spPr/>
      <dgm:t>
        <a:bodyPr/>
        <a:lstStyle/>
        <a:p>
          <a:pPr marL="0" rtl="1">
            <a:buNone/>
          </a:pPr>
          <a:r>
            <a:rPr lang="he-IL" sz="1300" kern="1200" dirty="0">
              <a:latin typeface="Arial"/>
              <a:ea typeface="Arial"/>
              <a:cs typeface="Arial"/>
              <a:sym typeface="Arial"/>
            </a:rPr>
            <a:t>פרויקט המשלב בתוכו התממשקות למערכות קיימות בעלות שינויים בניהן, יצירתיות, רכיבים אלקטרוניים, פנאומטיקה.</a:t>
          </a:r>
          <a:endParaRPr lang="he-IL" sz="1300" kern="1200" dirty="0"/>
        </a:p>
      </dgm:t>
    </dgm:pt>
    <dgm:pt modelId="{63F1EEA0-4C98-4641-84FF-30C003EE13F9}" type="parTrans" cxnId="{D522AAD6-000F-485A-8288-CECC052397F6}">
      <dgm:prSet/>
      <dgm:spPr/>
      <dgm:t>
        <a:bodyPr/>
        <a:lstStyle/>
        <a:p>
          <a:pPr rtl="1"/>
          <a:endParaRPr lang="he-IL"/>
        </a:p>
      </dgm:t>
    </dgm:pt>
    <dgm:pt modelId="{D0B938D8-06E8-4F69-8EAA-6CF147B06D77}" type="sibTrans" cxnId="{D522AAD6-000F-485A-8288-CECC052397F6}">
      <dgm:prSet/>
      <dgm:spPr/>
      <dgm:t>
        <a:bodyPr/>
        <a:lstStyle/>
        <a:p>
          <a:pPr rtl="1"/>
          <a:endParaRPr lang="he-IL"/>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dgm:presLayoutVars>
          <dgm:bulletEnabled val="1"/>
        </dgm:presLayoutVars>
      </dgm:prSet>
      <dgm:spPr/>
    </dgm:pt>
    <dgm:pt modelId="{1F760836-15B5-4FAF-AA3F-D80DEAC5C481}" type="pres">
      <dgm:prSet presAssocID="{621B3A93-2BF0-46AB-92B4-F9B66E600C0C}" presName="parentText" presStyleLbl="node1" presStyleIdx="3" presStyleCnt="5">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accent1_5" csCatId="accent1" phldr="1"/>
      <dgm:spPr/>
    </dgm:pt>
    <dgm:pt modelId="{835AFA27-DBE0-49D5-8312-DBF459FDC53D}">
      <dgm:prSet phldrT="[טקסט]"/>
      <dgm:spPr/>
      <dgm:t>
        <a:bodyPr/>
        <a:lstStyle/>
        <a:p>
          <a:pPr rtl="1"/>
          <a:r>
            <a:rPr lang="he-IL" dirty="0"/>
            <a:t>בעיה</a:t>
          </a:r>
        </a:p>
      </dgm:t>
    </dgm:pt>
    <dgm:pt modelId="{658F52DF-7EE1-4300-B50D-89D3A1E55D68}" type="parTrans" cxnId="{ECDC8DC4-ADEE-4765-802D-6207EB24B981}">
      <dgm:prSet/>
      <dgm:spPr/>
      <dgm:t>
        <a:bodyPr/>
        <a:lstStyle/>
        <a:p>
          <a:pPr rtl="1"/>
          <a:endParaRPr lang="he-IL"/>
        </a:p>
      </dgm:t>
    </dgm:pt>
    <dgm:pt modelId="{DBF7DB46-2C2C-4A0A-8B99-A205B002AB28}" type="sibTrans" cxnId="{ECDC8DC4-ADEE-4765-802D-6207EB24B981}">
      <dgm:prSet/>
      <dgm:spPr/>
      <dgm:t>
        <a:bodyPr/>
        <a:lstStyle/>
        <a:p>
          <a:pPr rtl="1"/>
          <a:endParaRPr lang="he-IL"/>
        </a:p>
      </dgm:t>
    </dgm:pt>
    <dgm:pt modelId="{40B9EAD7-8068-4343-94E7-DC15E5FC3B53}">
      <dgm:prSet phldrT="[טקסט]"/>
      <dgm:spPr/>
      <dgm:t>
        <a:bodyPr/>
        <a:lstStyle/>
        <a:p>
          <a:pPr rtl="1"/>
          <a:r>
            <a:rPr lang="he-IL" dirty="0"/>
            <a:t>צורך</a:t>
          </a:r>
        </a:p>
      </dgm:t>
    </dgm:pt>
    <dgm:pt modelId="{0F1AF772-1B5C-405A-A327-1E5FC9853B65}" type="parTrans" cxnId="{95580F0C-48A4-47E0-996A-6B94F4D0D2B6}">
      <dgm:prSet/>
      <dgm:spPr/>
      <dgm:t>
        <a:bodyPr/>
        <a:lstStyle/>
        <a:p>
          <a:pPr rtl="1"/>
          <a:endParaRPr lang="he-IL"/>
        </a:p>
      </dgm:t>
    </dgm:pt>
    <dgm:pt modelId="{2CD1E00A-86CC-42B4-85F1-11E07BE1A95A}" type="sibTrans" cxnId="{95580F0C-48A4-47E0-996A-6B94F4D0D2B6}">
      <dgm:prSet/>
      <dgm:spPr/>
      <dgm:t>
        <a:bodyPr/>
        <a:lstStyle/>
        <a:p>
          <a:pPr rtl="1"/>
          <a:endParaRPr lang="he-IL"/>
        </a:p>
      </dgm:t>
    </dgm:pt>
    <dgm:pt modelId="{BE49F44A-3E37-4F04-9507-0477E41D94C5}">
      <dgm:prSet phldrT="[טקסט]"/>
      <dgm:spPr/>
      <dgm:t>
        <a:bodyPr/>
        <a:lstStyle/>
        <a:p>
          <a:pPr rtl="1"/>
          <a:r>
            <a:rPr lang="he-IL" dirty="0"/>
            <a:t>דרישות הפרויקט</a:t>
          </a:r>
        </a:p>
      </dgm:t>
    </dgm:pt>
    <dgm:pt modelId="{9C2A933F-B356-4CB0-AA5A-F563F61401FB}" type="parTrans" cxnId="{62A1A22E-7238-405B-BFA6-0C1425C23053}">
      <dgm:prSet/>
      <dgm:spPr/>
      <dgm:t>
        <a:bodyPr/>
        <a:lstStyle/>
        <a:p>
          <a:pPr rtl="1"/>
          <a:endParaRPr lang="he-IL"/>
        </a:p>
      </dgm:t>
    </dgm:pt>
    <dgm:pt modelId="{16C8CF30-610D-4F2F-AF2C-84B04C770DF1}" type="sibTrans" cxnId="{62A1A22E-7238-405B-BFA6-0C1425C23053}">
      <dgm:prSet/>
      <dgm:spPr/>
      <dgm:t>
        <a:bodyPr/>
        <a:lstStyle/>
        <a:p>
          <a:pPr rtl="1"/>
          <a:endParaRPr lang="he-IL"/>
        </a:p>
      </dgm:t>
    </dgm:pt>
    <dgm:pt modelId="{621B3A93-2BF0-46AB-92B4-F9B66E600C0C}">
      <dgm:prSet phldrT="[טקסט]"/>
      <dgm:spPr/>
      <dgm:t>
        <a:bodyPr/>
        <a:lstStyle/>
        <a:p>
          <a:pPr rtl="1"/>
          <a:r>
            <a:rPr lang="he-IL" dirty="0"/>
            <a:t>דרכי פעולה</a:t>
          </a:r>
        </a:p>
      </dgm:t>
    </dgm:pt>
    <dgm:pt modelId="{81A730EC-8831-436A-9272-3C0D457A52BE}" type="parTrans" cxnId="{41ACA4F0-71F2-4C9A-BB55-49812B0C7705}">
      <dgm:prSet/>
      <dgm:spPr/>
      <dgm:t>
        <a:bodyPr/>
        <a:lstStyle/>
        <a:p>
          <a:pPr rtl="1"/>
          <a:endParaRPr lang="he-IL"/>
        </a:p>
      </dgm:t>
    </dgm:pt>
    <dgm:pt modelId="{8E300347-C61F-4AB4-87B2-F0C507DC978E}" type="sibTrans" cxnId="{41ACA4F0-71F2-4C9A-BB55-49812B0C7705}">
      <dgm:prSet/>
      <dgm:spPr/>
      <dgm:t>
        <a:bodyPr/>
        <a:lstStyle/>
        <a:p>
          <a:pPr rtl="1"/>
          <a:endParaRPr lang="he-IL"/>
        </a:p>
      </dgm:t>
    </dgm:pt>
    <dgm:pt modelId="{88699D97-B799-4C39-81E8-91B4E44AB91E}">
      <dgm:prSet phldrT="[טקסט]"/>
      <dgm:spPr/>
      <dgm:t>
        <a:bodyPr/>
        <a:lstStyle/>
        <a:p>
          <a:pPr rtl="1"/>
          <a:r>
            <a:rPr lang="he-IL" dirty="0"/>
            <a:t>תוצאה</a:t>
          </a:r>
        </a:p>
      </dgm:t>
    </dgm:pt>
    <dgm:pt modelId="{7C44E6D0-0F3D-447C-9504-0F54B7C82F41}" type="parTrans" cxnId="{AB26FE4F-CDA4-4358-9DB9-A3B9EC0649B0}">
      <dgm:prSet/>
      <dgm:spPr/>
      <dgm:t>
        <a:bodyPr/>
        <a:lstStyle/>
        <a:p>
          <a:pPr rtl="1"/>
          <a:endParaRPr lang="he-IL"/>
        </a:p>
      </dgm:t>
    </dgm:pt>
    <dgm:pt modelId="{B4C52DB4-B5AA-4BDE-9512-B7EB84063491}" type="sibTrans" cxnId="{AB26FE4F-CDA4-4358-9DB9-A3B9EC0649B0}">
      <dgm:prSet/>
      <dgm:spPr/>
      <dgm:t>
        <a:bodyPr/>
        <a:lstStyle/>
        <a:p>
          <a:pPr rtl="1"/>
          <a:endParaRPr lang="he-IL"/>
        </a:p>
      </dgm:t>
    </dgm:pt>
    <dgm:pt modelId="{3EC71098-C30D-48B9-AA28-FBC027CEEAA8}">
      <dgm:prSet phldrT="[טקסט]"/>
      <dgm:spPr/>
      <dgm:t>
        <a:bodyPr/>
        <a:lstStyle/>
        <a:p>
          <a:pPr marL="0" rtl="1">
            <a:buNone/>
          </a:pPr>
          <a:r>
            <a:rPr lang="he-IL" dirty="0">
              <a:solidFill>
                <a:schemeClr val="tx1"/>
              </a:solidFill>
              <a:latin typeface="Arial"/>
              <a:ea typeface="Arial"/>
              <a:cs typeface="Arial"/>
              <a:sym typeface="Arial"/>
            </a:rPr>
            <a:t>השמה אוטומטית של קשיחים בכנפי פלסטיק המשולבים באזורי גומי, קצב עבודה גבוה, ללא פגיע בחלקי הפלסטיק והגומי.</a:t>
          </a:r>
          <a:endParaRPr lang="he-IL" dirty="0"/>
        </a:p>
      </dgm:t>
    </dgm:pt>
    <dgm:pt modelId="{CEFAAE1D-7D5D-4230-9C80-C816DE10F9FC}" type="parTrans" cxnId="{25C6D7D5-4E59-44C3-A969-5713B2E54E06}">
      <dgm:prSet/>
      <dgm:spPr/>
      <dgm:t>
        <a:bodyPr/>
        <a:lstStyle/>
        <a:p>
          <a:pPr rtl="1"/>
          <a:endParaRPr lang="he-IL"/>
        </a:p>
      </dgm:t>
    </dgm:pt>
    <dgm:pt modelId="{8B8B7D37-5052-42CC-AE59-ECC24B8BCF8A}" type="sibTrans" cxnId="{25C6D7D5-4E59-44C3-A969-5713B2E54E06}">
      <dgm:prSet/>
      <dgm:spPr/>
      <dgm:t>
        <a:bodyPr/>
        <a:lstStyle/>
        <a:p>
          <a:pPr rtl="1"/>
          <a:endParaRPr lang="he-IL"/>
        </a:p>
      </dgm:t>
    </dgm:pt>
    <dgm:pt modelId="{707C7E6B-4AD0-4397-93C2-0C745940765C}">
      <dgm:prSet phldrT="[טקסט]" custT="1"/>
      <dgm:spPr/>
      <dgm:t>
        <a:bodyPr/>
        <a:lstStyle/>
        <a:p>
          <a:pPr marL="0" algn="just" rtl="1">
            <a:buNone/>
          </a:pPr>
          <a:r>
            <a:rPr lang="he-IL" sz="1300" kern="1200" dirty="0">
              <a:solidFill>
                <a:schemeClr val="tx1"/>
              </a:solidFill>
              <a:latin typeface="Arial"/>
              <a:ea typeface="Arial"/>
              <a:cs typeface="Arial"/>
              <a:sym typeface="Arial"/>
            </a:rPr>
            <a:t>לשפר את קצב העבודה, והיכרות ההכנסה של קשיחים לתוך חלקי פלסטיק משולבי גומי, בתחום תעשיית הרכב, יעלות זמן ביצוע וביצוע ביקורת תוך יישום ההרכבה וסימון בחתימת </a:t>
          </a:r>
          <a:r>
            <a:rPr lang="en-US" sz="1300" kern="1200" dirty="0">
              <a:solidFill>
                <a:schemeClr val="tx1"/>
              </a:solidFill>
              <a:latin typeface="Arial"/>
              <a:ea typeface="Arial"/>
              <a:cs typeface="Arial"/>
              <a:sym typeface="Arial"/>
            </a:rPr>
            <a:t>Pass / Fail</a:t>
          </a:r>
          <a:endParaRPr lang="he-IL" sz="1300" kern="1200" dirty="0"/>
        </a:p>
      </dgm:t>
    </dgm:pt>
    <dgm:pt modelId="{CA8B4613-3DC3-4923-871B-D57A3EE3F366}" type="parTrans" cxnId="{F01E0A08-4201-42A2-990F-DD15C5E0FA7B}">
      <dgm:prSet/>
      <dgm:spPr/>
      <dgm:t>
        <a:bodyPr/>
        <a:lstStyle/>
        <a:p>
          <a:pPr rtl="1"/>
          <a:endParaRPr lang="he-IL"/>
        </a:p>
      </dgm:t>
    </dgm:pt>
    <dgm:pt modelId="{C348CAEC-AADC-4455-B31E-A71EB8346068}" type="sibTrans" cxnId="{F01E0A08-4201-42A2-990F-DD15C5E0FA7B}">
      <dgm:prSet/>
      <dgm:spPr/>
      <dgm:t>
        <a:bodyPr/>
        <a:lstStyle/>
        <a:p>
          <a:pPr rtl="1"/>
          <a:endParaRPr lang="he-IL"/>
        </a:p>
      </dgm:t>
    </dgm:pt>
    <dgm:pt modelId="{D2FEC84F-245B-4184-92C1-2FE3878768C7}">
      <dgm:prSet phldrT="[טקסט]" custT="1"/>
      <dgm:spPr/>
      <dgm:t>
        <a:bodyPr/>
        <a:lstStyle/>
        <a:p>
          <a:pPr marL="0" algn="just" rtl="1">
            <a:buNone/>
          </a:pPr>
          <a:r>
            <a:rPr lang="he-IL" sz="1300" kern="1200" dirty="0">
              <a:solidFill>
                <a:schemeClr val="tx1"/>
              </a:solidFill>
              <a:latin typeface="Arial"/>
              <a:ea typeface="Arial"/>
              <a:cs typeface="Arial"/>
              <a:sym typeface="Arial"/>
            </a:rPr>
            <a:t>תיכנן מכונה לצורך שיפור איכות ההכנסה של קשיחים בחלק מורכב פלסטיק וגומי בתעשיית הרכב, חלק זה מגיע במבנה ימין ושמאל ושני אורכים שונים, ביצוע בדיקת הרכבה של הרכיבים תוך כדי התהליך, וסימון של תקין או לא. הגדרת מקום של גודל מכונה בקו היצור על ידי הלקוח.</a:t>
          </a:r>
          <a:endParaRPr lang="he-IL" sz="1300" kern="1200" dirty="0"/>
        </a:p>
      </dgm:t>
    </dgm:pt>
    <dgm:pt modelId="{1CD82BB2-5E21-4AB8-B739-42AF948F70EB}" type="parTrans" cxnId="{665D2093-5841-4748-A23D-B19A2FEE6435}">
      <dgm:prSet/>
      <dgm:spPr/>
      <dgm:t>
        <a:bodyPr/>
        <a:lstStyle/>
        <a:p>
          <a:pPr rtl="1"/>
          <a:endParaRPr lang="he-IL"/>
        </a:p>
      </dgm:t>
    </dgm:pt>
    <dgm:pt modelId="{7CE08112-B09C-4157-B82D-DCED197943DD}" type="sibTrans" cxnId="{665D2093-5841-4748-A23D-B19A2FEE6435}">
      <dgm:prSet/>
      <dgm:spPr/>
      <dgm:t>
        <a:bodyPr/>
        <a:lstStyle/>
        <a:p>
          <a:pPr rtl="1"/>
          <a:endParaRPr lang="he-IL"/>
        </a:p>
      </dgm:t>
    </dgm:pt>
    <dgm:pt modelId="{0DBD3F53-BB72-4CE6-836C-FA93F940BBDA}">
      <dgm:prSet phldrT="[טקסט]"/>
      <dgm:spPr/>
      <dgm:t>
        <a:bodyPr/>
        <a:lstStyle/>
        <a:p>
          <a:pPr marL="0" algn="just" rtl="1">
            <a:buNone/>
          </a:pPr>
          <a:r>
            <a:rPr lang="he-IL" dirty="0">
              <a:solidFill>
                <a:schemeClr val="tx1"/>
              </a:solidFill>
              <a:latin typeface="Arial"/>
              <a:ea typeface="Arial"/>
              <a:cs typeface="Arial"/>
              <a:sym typeface="Arial"/>
            </a:rPr>
            <a:t>למידת תהליך ההרכבה, בכינת הכנסה של מפר קשיחים למוצרים שונים, הגדרת בדיקת איכות- עובר ופסול. הצגת קונספט ושיפור מקבלת הערות, תיכנון ויציאה ליצור, אינטגרציה והפעלה.</a:t>
          </a:r>
          <a:endParaRPr lang="he-IL" dirty="0"/>
        </a:p>
      </dgm:t>
    </dgm:pt>
    <dgm:pt modelId="{91284483-6555-49F8-9080-744CCF6356D4}" type="parTrans" cxnId="{7FB9DD9B-C300-4DC6-90D8-2F03FAF61B49}">
      <dgm:prSet/>
      <dgm:spPr/>
      <dgm:t>
        <a:bodyPr/>
        <a:lstStyle/>
        <a:p>
          <a:pPr rtl="1"/>
          <a:endParaRPr lang="he-IL"/>
        </a:p>
      </dgm:t>
    </dgm:pt>
    <dgm:pt modelId="{91A5A3DC-0244-489F-B830-1570E9E3F0CB}" type="sibTrans" cxnId="{7FB9DD9B-C300-4DC6-90D8-2F03FAF61B49}">
      <dgm:prSet/>
      <dgm:spPr/>
      <dgm:t>
        <a:bodyPr/>
        <a:lstStyle/>
        <a:p>
          <a:pPr rtl="1"/>
          <a:endParaRPr lang="he-IL"/>
        </a:p>
      </dgm:t>
    </dgm:pt>
    <dgm:pt modelId="{916A8B9C-F49B-49B0-A5AA-B19844541422}">
      <dgm:prSet phldrT="[טקסט]" custT="1"/>
      <dgm:spPr/>
      <dgm:t>
        <a:bodyPr/>
        <a:lstStyle/>
        <a:p>
          <a:pPr marL="0" rtl="1">
            <a:buNone/>
          </a:pPr>
          <a:r>
            <a:rPr lang="he-IL" sz="1300" kern="1200" dirty="0">
              <a:solidFill>
                <a:schemeClr val="tx1"/>
              </a:solidFill>
              <a:latin typeface="Arial"/>
              <a:ea typeface="Arial"/>
              <a:cs typeface="Arial"/>
              <a:sym typeface="Arial"/>
            </a:rPr>
            <a:t>מכונת שנכנסו לקו ושיפרו את התהליך, </a:t>
          </a:r>
          <a:r>
            <a:rPr lang="he-IL" sz="1300" kern="1200" dirty="0" err="1">
              <a:solidFill>
                <a:schemeClr val="tx1"/>
              </a:solidFill>
              <a:latin typeface="Arial"/>
              <a:ea typeface="Arial"/>
              <a:cs typeface="Arial"/>
              <a:sym typeface="Arial"/>
            </a:rPr>
            <a:t>העלעאת</a:t>
          </a:r>
          <a:r>
            <a:rPr lang="he-IL" sz="1300" kern="1200" dirty="0">
              <a:solidFill>
                <a:schemeClr val="tx1"/>
              </a:solidFill>
              <a:latin typeface="Arial"/>
              <a:ea typeface="Arial"/>
              <a:cs typeface="Arial"/>
              <a:sym typeface="Arial"/>
            </a:rPr>
            <a:t> קצב העבודה באופן משמעותי, אדם אחד מתפעל את המכונה, כמות פסולים נמוך מאוד ביחס לתהליך הקודם שבוצע ידני. </a:t>
          </a:r>
          <a:endParaRPr lang="he-IL" sz="1300" kern="1200" dirty="0"/>
        </a:p>
      </dgm:t>
    </dgm:pt>
    <dgm:pt modelId="{63F1EEA0-4C98-4641-84FF-30C003EE13F9}" type="parTrans" cxnId="{D522AAD6-000F-485A-8288-CECC052397F6}">
      <dgm:prSet/>
      <dgm:spPr/>
      <dgm:t>
        <a:bodyPr/>
        <a:lstStyle/>
        <a:p>
          <a:pPr rtl="1"/>
          <a:endParaRPr lang="he-IL"/>
        </a:p>
      </dgm:t>
    </dgm:pt>
    <dgm:pt modelId="{D0B938D8-06E8-4F69-8EAA-6CF147B06D77}" type="sibTrans" cxnId="{D522AAD6-000F-485A-8288-CECC052397F6}">
      <dgm:prSet/>
      <dgm:spPr/>
      <dgm:t>
        <a:bodyPr/>
        <a:lstStyle/>
        <a:p>
          <a:pPr rtl="1"/>
          <a:endParaRPr lang="he-IL"/>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dgm:presLayoutVars>
          <dgm:bulletEnabled val="1"/>
        </dgm:presLayoutVars>
      </dgm:prSet>
      <dgm:spPr/>
    </dgm:pt>
    <dgm:pt modelId="{1F760836-15B5-4FAF-AA3F-D80DEAC5C481}" type="pres">
      <dgm:prSet presAssocID="{621B3A93-2BF0-46AB-92B4-F9B66E600C0C}" presName="parentText" presStyleLbl="node1" presStyleIdx="3" presStyleCnt="5">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F87375-5BB6-409F-8D57-7021C0E79421}" type="doc">
      <dgm:prSet loTypeId="urn:microsoft.com/office/officeart/2005/8/layout/cycle4" loCatId="relationship" qsTypeId="urn:microsoft.com/office/officeart/2005/8/quickstyle/simple1" qsCatId="simple" csTypeId="urn:microsoft.com/office/officeart/2005/8/colors/colorful1" csCatId="colorful" phldr="1"/>
      <dgm:spPr/>
      <dgm:t>
        <a:bodyPr/>
        <a:lstStyle/>
        <a:p>
          <a:pPr rtl="1"/>
          <a:endParaRPr lang="he-IL"/>
        </a:p>
      </dgm:t>
    </dgm:pt>
    <dgm:pt modelId="{AF009DE1-D10B-487A-BD33-92F11C3F01E5}">
      <dgm:prSet phldrT="[טקסט]"/>
      <dgm:spPr/>
      <dgm:t>
        <a:bodyPr/>
        <a:lstStyle/>
        <a:p>
          <a:pPr rtl="1"/>
          <a:r>
            <a:rPr lang="he-IL" b="1"/>
            <a:t>פיתוח תכן </a:t>
          </a:r>
          <a:endParaRPr lang="he-IL"/>
        </a:p>
      </dgm:t>
    </dgm:pt>
    <dgm:pt modelId="{3C90FA00-863C-440B-9413-CC607E6C1947}" type="parTrans" cxnId="{AFDE061B-F8F2-44D7-BA04-DA098481114D}">
      <dgm:prSet/>
      <dgm:spPr/>
      <dgm:t>
        <a:bodyPr/>
        <a:lstStyle/>
        <a:p>
          <a:pPr rtl="1"/>
          <a:endParaRPr lang="he-IL"/>
        </a:p>
      </dgm:t>
    </dgm:pt>
    <dgm:pt modelId="{732E5D15-23F9-4311-908E-185B65B5A390}" type="sibTrans" cxnId="{AFDE061B-F8F2-44D7-BA04-DA098481114D}">
      <dgm:prSet/>
      <dgm:spPr/>
      <dgm:t>
        <a:bodyPr/>
        <a:lstStyle/>
        <a:p>
          <a:pPr rtl="1"/>
          <a:endParaRPr lang="he-IL"/>
        </a:p>
      </dgm:t>
    </dgm:pt>
    <dgm:pt modelId="{7CDD4433-DD92-46BB-82DB-85C2B31569F9}">
      <dgm:prSet phldrT="[טקסט]" custT="1"/>
      <dgm:spPr/>
      <dgm:t>
        <a:bodyPr/>
        <a:lstStyle/>
        <a:p>
          <a:pPr rtl="1"/>
          <a:r>
            <a:rPr lang="he-IL" sz="1600" dirty="0">
              <a:latin typeface="Segoe UI" panose="020B0502040204020203" pitchFamily="34" charset="0"/>
              <a:cs typeface="Segoe UI" panose="020B0502040204020203" pitchFamily="34" charset="0"/>
            </a:rPr>
            <a:t>מכני / פלסטי</a:t>
          </a:r>
        </a:p>
      </dgm:t>
    </dgm:pt>
    <dgm:pt modelId="{888820F5-2869-4BA6-90C1-FF2B9B77C186}" type="parTrans" cxnId="{C45E00C1-1F1C-4216-B439-4C862CA30C7A}">
      <dgm:prSet/>
      <dgm:spPr/>
      <dgm:t>
        <a:bodyPr/>
        <a:lstStyle/>
        <a:p>
          <a:pPr rtl="1"/>
          <a:endParaRPr lang="he-IL"/>
        </a:p>
      </dgm:t>
    </dgm:pt>
    <dgm:pt modelId="{F8E0B7B8-5A21-4153-B785-B1C2C8CDD923}" type="sibTrans" cxnId="{C45E00C1-1F1C-4216-B439-4C862CA30C7A}">
      <dgm:prSet/>
      <dgm:spPr/>
      <dgm:t>
        <a:bodyPr/>
        <a:lstStyle/>
        <a:p>
          <a:pPr rtl="1"/>
          <a:endParaRPr lang="he-IL"/>
        </a:p>
      </dgm:t>
    </dgm:pt>
    <dgm:pt modelId="{81B8C5CD-6237-46B7-BD88-11DF6779EFF2}">
      <dgm:prSet phldrT="[טקסט]" custT="1"/>
      <dgm:spPr/>
      <dgm:t>
        <a:bodyPr/>
        <a:lstStyle/>
        <a:p>
          <a:pPr rtl="1"/>
          <a:r>
            <a:rPr lang="he-IL" sz="1600" dirty="0">
              <a:latin typeface="Segoe UI" panose="020B0502040204020203" pitchFamily="34" charset="0"/>
              <a:cs typeface="Segoe UI" panose="020B0502040204020203" pitchFamily="34" charset="0"/>
            </a:rPr>
            <a:t>מערכות אלקטרו מכניות</a:t>
          </a:r>
        </a:p>
      </dgm:t>
    </dgm:pt>
    <dgm:pt modelId="{725E1518-24E7-4F7F-A7A2-7D9A152B7B1D}" type="parTrans" cxnId="{74EDD55F-30A2-435C-B8A7-ECCBC25EF922}">
      <dgm:prSet/>
      <dgm:spPr/>
      <dgm:t>
        <a:bodyPr/>
        <a:lstStyle/>
        <a:p>
          <a:pPr rtl="1"/>
          <a:endParaRPr lang="he-IL"/>
        </a:p>
      </dgm:t>
    </dgm:pt>
    <dgm:pt modelId="{F14DBE08-83B4-44CF-A982-B2751916ABA8}" type="sibTrans" cxnId="{74EDD55F-30A2-435C-B8A7-ECCBC25EF922}">
      <dgm:prSet/>
      <dgm:spPr/>
      <dgm:t>
        <a:bodyPr/>
        <a:lstStyle/>
        <a:p>
          <a:pPr rtl="1"/>
          <a:endParaRPr lang="he-IL"/>
        </a:p>
      </dgm:t>
    </dgm:pt>
    <dgm:pt modelId="{F307A41C-34E3-4F8C-AFD5-8D0150430BEB}">
      <dgm:prSet phldrT="[טקסט]"/>
      <dgm:spPr/>
      <dgm:t>
        <a:bodyPr/>
        <a:lstStyle/>
        <a:p>
          <a:pPr rtl="1"/>
          <a:r>
            <a:rPr lang="he-IL" b="1"/>
            <a:t>פיתוח ותיכנון </a:t>
          </a:r>
          <a:endParaRPr lang="he-IL"/>
        </a:p>
      </dgm:t>
    </dgm:pt>
    <dgm:pt modelId="{BC1261E8-E69D-4411-BB7E-135848865016}" type="parTrans" cxnId="{717E5F94-FDD9-415F-868E-25326D50902A}">
      <dgm:prSet/>
      <dgm:spPr/>
      <dgm:t>
        <a:bodyPr/>
        <a:lstStyle/>
        <a:p>
          <a:pPr rtl="1"/>
          <a:endParaRPr lang="he-IL"/>
        </a:p>
      </dgm:t>
    </dgm:pt>
    <dgm:pt modelId="{FF371653-04A6-4DF9-A86D-070DC88B2F85}" type="sibTrans" cxnId="{717E5F94-FDD9-415F-868E-25326D50902A}">
      <dgm:prSet/>
      <dgm:spPr/>
      <dgm:t>
        <a:bodyPr/>
        <a:lstStyle/>
        <a:p>
          <a:pPr rtl="1"/>
          <a:endParaRPr lang="he-IL"/>
        </a:p>
      </dgm:t>
    </dgm:pt>
    <dgm:pt modelId="{B17D9F6E-FB21-4F1D-AFC5-24956357F034}">
      <dgm:prSet phldrT="[טקסט]" custT="1"/>
      <dgm:spPr/>
      <dgm:t>
        <a:bodyPr/>
        <a:lstStyle/>
        <a:p>
          <a:pPr rtl="1"/>
          <a:r>
            <a:rPr lang="he-IL" sz="1600" dirty="0">
              <a:latin typeface="Segoe UI" panose="020B0502040204020203" pitchFamily="34" charset="0"/>
              <a:cs typeface="Segoe UI" panose="020B0502040204020203" pitchFamily="34" charset="0"/>
            </a:rPr>
            <a:t>הקמת קווי יצור</a:t>
          </a:r>
        </a:p>
      </dgm:t>
    </dgm:pt>
    <dgm:pt modelId="{92D9ACCE-6E55-4216-A067-C32374AE96E9}" type="parTrans" cxnId="{E3AAAFB5-A5C8-4CE5-8307-EFA6C299C279}">
      <dgm:prSet/>
      <dgm:spPr/>
      <dgm:t>
        <a:bodyPr/>
        <a:lstStyle/>
        <a:p>
          <a:pPr rtl="1"/>
          <a:endParaRPr lang="he-IL"/>
        </a:p>
      </dgm:t>
    </dgm:pt>
    <dgm:pt modelId="{ED41FC4F-B722-4A6F-BF3D-0B0E5C7D2C9A}" type="sibTrans" cxnId="{E3AAAFB5-A5C8-4CE5-8307-EFA6C299C279}">
      <dgm:prSet/>
      <dgm:spPr/>
      <dgm:t>
        <a:bodyPr/>
        <a:lstStyle/>
        <a:p>
          <a:pPr rtl="1"/>
          <a:endParaRPr lang="he-IL"/>
        </a:p>
      </dgm:t>
    </dgm:pt>
    <dgm:pt modelId="{321AC9E4-BABB-4B36-B203-80E910D5E8D7}">
      <dgm:prSet phldrT="[טקסט]" custT="1"/>
      <dgm:spPr/>
      <dgm:t>
        <a:bodyPr/>
        <a:lstStyle/>
        <a:p>
          <a:pPr rtl="1"/>
          <a:r>
            <a:rPr lang="he-IL" sz="1600" dirty="0">
              <a:latin typeface="Segoe UI" panose="020B0502040204020203" pitchFamily="34" charset="0"/>
              <a:cs typeface="Segoe UI" panose="020B0502040204020203" pitchFamily="34" charset="0"/>
            </a:rPr>
            <a:t>ייעול קווי יצור </a:t>
          </a:r>
        </a:p>
      </dgm:t>
    </dgm:pt>
    <dgm:pt modelId="{E667CFC7-C185-40BF-A3C5-3E14ACEED291}" type="parTrans" cxnId="{56D605C9-0EA1-4273-B1E2-E3E06F198778}">
      <dgm:prSet/>
      <dgm:spPr/>
      <dgm:t>
        <a:bodyPr/>
        <a:lstStyle/>
        <a:p>
          <a:pPr rtl="1"/>
          <a:endParaRPr lang="he-IL"/>
        </a:p>
      </dgm:t>
    </dgm:pt>
    <dgm:pt modelId="{CE9BCC94-74B2-47AE-9243-EEBD0DA1598B}" type="sibTrans" cxnId="{56D605C9-0EA1-4273-B1E2-E3E06F198778}">
      <dgm:prSet/>
      <dgm:spPr/>
      <dgm:t>
        <a:bodyPr/>
        <a:lstStyle/>
        <a:p>
          <a:pPr rtl="1"/>
          <a:endParaRPr lang="he-IL"/>
        </a:p>
      </dgm:t>
    </dgm:pt>
    <dgm:pt modelId="{EE3641C1-556F-4C7C-BDA2-1476DC90BE35}">
      <dgm:prSet phldrT="[טקסט]"/>
      <dgm:spPr/>
      <dgm:t>
        <a:bodyPr/>
        <a:lstStyle/>
        <a:p>
          <a:pPr rtl="1"/>
          <a:r>
            <a:rPr lang="he-IL" dirty="0"/>
            <a:t>ניהול ובקרה</a:t>
          </a:r>
        </a:p>
      </dgm:t>
    </dgm:pt>
    <dgm:pt modelId="{9E45BE50-233F-4756-819C-198AD7728509}" type="parTrans" cxnId="{FFC8AA5C-73D9-4265-92B1-B5839260C255}">
      <dgm:prSet/>
      <dgm:spPr/>
      <dgm:t>
        <a:bodyPr/>
        <a:lstStyle/>
        <a:p>
          <a:pPr rtl="1"/>
          <a:endParaRPr lang="he-IL"/>
        </a:p>
      </dgm:t>
    </dgm:pt>
    <dgm:pt modelId="{D5F168B8-36EE-4DB6-A025-B16D9659469C}" type="sibTrans" cxnId="{FFC8AA5C-73D9-4265-92B1-B5839260C255}">
      <dgm:prSet/>
      <dgm:spPr/>
      <dgm:t>
        <a:bodyPr/>
        <a:lstStyle/>
        <a:p>
          <a:pPr rtl="1"/>
          <a:endParaRPr lang="he-IL"/>
        </a:p>
      </dgm:t>
    </dgm:pt>
    <dgm:pt modelId="{83C96A11-81D9-4841-B1D3-61A203A5CAA2}">
      <dgm:prSet phldrT="[טקסט]" custT="1"/>
      <dgm:spPr/>
      <dgm:t>
        <a:bodyPr/>
        <a:lstStyle/>
        <a:p>
          <a:pPr rtl="1"/>
          <a:r>
            <a:rPr lang="he-IL" sz="1600" dirty="0">
              <a:latin typeface="Segoe UI" panose="020B0502040204020203" pitchFamily="34" charset="0"/>
              <a:cs typeface="Segoe UI" panose="020B0502040204020203" pitchFamily="34" charset="0"/>
            </a:rPr>
            <a:t>ניהול פרויקטים</a:t>
          </a:r>
        </a:p>
      </dgm:t>
    </dgm:pt>
    <dgm:pt modelId="{776D6826-87FA-40B2-A111-8F954530A193}" type="parTrans" cxnId="{98543B8C-1CBF-42CC-AEBB-7A650B802CF7}">
      <dgm:prSet/>
      <dgm:spPr/>
      <dgm:t>
        <a:bodyPr/>
        <a:lstStyle/>
        <a:p>
          <a:pPr rtl="1"/>
          <a:endParaRPr lang="he-IL"/>
        </a:p>
      </dgm:t>
    </dgm:pt>
    <dgm:pt modelId="{B105E810-DA59-4406-A04D-8A3732B9BF82}" type="sibTrans" cxnId="{98543B8C-1CBF-42CC-AEBB-7A650B802CF7}">
      <dgm:prSet/>
      <dgm:spPr/>
      <dgm:t>
        <a:bodyPr/>
        <a:lstStyle/>
        <a:p>
          <a:pPr rtl="1"/>
          <a:endParaRPr lang="he-IL"/>
        </a:p>
      </dgm:t>
    </dgm:pt>
    <dgm:pt modelId="{EF672BD5-ED32-4B77-AE9B-01A47D819E73}">
      <dgm:prSet phldrT="[טקסט]" custT="1"/>
      <dgm:spPr/>
      <dgm:t>
        <a:bodyPr/>
        <a:lstStyle/>
        <a:p>
          <a:pPr rtl="1"/>
          <a:r>
            <a:rPr lang="he-IL" sz="1600" dirty="0">
              <a:latin typeface="Segoe UI" panose="020B0502040204020203" pitchFamily="34" charset="0"/>
              <a:cs typeface="Segoe UI" panose="020B0502040204020203" pitchFamily="34" charset="0"/>
            </a:rPr>
            <a:t>מערכות תהליכיות</a:t>
          </a:r>
        </a:p>
      </dgm:t>
    </dgm:pt>
    <dgm:pt modelId="{877C21B2-88AC-4958-B66C-36014DEE7ADB}" type="parTrans" cxnId="{B7CDAAF4-A395-4583-BD6C-85950DA08050}">
      <dgm:prSet/>
      <dgm:spPr/>
      <dgm:t>
        <a:bodyPr/>
        <a:lstStyle/>
        <a:p>
          <a:pPr rtl="1"/>
          <a:endParaRPr lang="he-IL"/>
        </a:p>
      </dgm:t>
    </dgm:pt>
    <dgm:pt modelId="{8937CD18-04AE-488E-9F2C-AF75C09BED5B}" type="sibTrans" cxnId="{B7CDAAF4-A395-4583-BD6C-85950DA08050}">
      <dgm:prSet/>
      <dgm:spPr/>
      <dgm:t>
        <a:bodyPr/>
        <a:lstStyle/>
        <a:p>
          <a:pPr rtl="1"/>
          <a:endParaRPr lang="he-IL"/>
        </a:p>
      </dgm:t>
    </dgm:pt>
    <dgm:pt modelId="{CC4C5EDD-140E-46C9-A0B4-F00C70FFB892}">
      <dgm:prSet phldrT="[טקסט]"/>
      <dgm:spPr/>
      <dgm:t>
        <a:bodyPr/>
        <a:lstStyle/>
        <a:p>
          <a:pPr rtl="1"/>
          <a:r>
            <a:rPr lang="he-IL"/>
            <a:t>שיפור ביצועים</a:t>
          </a:r>
        </a:p>
      </dgm:t>
    </dgm:pt>
    <dgm:pt modelId="{111A2356-4E67-4A13-88D4-4321FECCF26E}" type="parTrans" cxnId="{D5CE3789-BC81-43AD-8E6E-602DC83B3DA3}">
      <dgm:prSet/>
      <dgm:spPr/>
      <dgm:t>
        <a:bodyPr/>
        <a:lstStyle/>
        <a:p>
          <a:pPr rtl="1"/>
          <a:endParaRPr lang="he-IL"/>
        </a:p>
      </dgm:t>
    </dgm:pt>
    <dgm:pt modelId="{030403FD-8C8F-4429-925C-BCF31098DCA8}" type="sibTrans" cxnId="{D5CE3789-BC81-43AD-8E6E-602DC83B3DA3}">
      <dgm:prSet/>
      <dgm:spPr/>
      <dgm:t>
        <a:bodyPr/>
        <a:lstStyle/>
        <a:p>
          <a:pPr rtl="1"/>
          <a:endParaRPr lang="he-IL"/>
        </a:p>
      </dgm:t>
    </dgm:pt>
    <dgm:pt modelId="{A81DADB0-9F08-4DBB-80A6-2F11C2C8928A}">
      <dgm:prSet phldrT="[טקסט]" custT="1"/>
      <dgm:spPr/>
      <dgm:t>
        <a:bodyPr/>
        <a:lstStyle/>
        <a:p>
          <a:pPr rtl="1"/>
          <a:r>
            <a:rPr lang="he-IL" sz="1600" dirty="0">
              <a:latin typeface="Segoe UI" panose="020B0502040204020203" pitchFamily="34" charset="0"/>
              <a:cs typeface="Segoe UI" panose="020B0502040204020203" pitchFamily="34" charset="0"/>
            </a:rPr>
            <a:t>תכנון וייעול עצי מוצר</a:t>
          </a:r>
        </a:p>
      </dgm:t>
    </dgm:pt>
    <dgm:pt modelId="{2AC1F85C-373C-447A-8DB9-CACF2A33E9AF}" type="parTrans" cxnId="{0147434E-65C0-497A-B759-2288D5C080BF}">
      <dgm:prSet/>
      <dgm:spPr/>
      <dgm:t>
        <a:bodyPr/>
        <a:lstStyle/>
        <a:p>
          <a:pPr rtl="1"/>
          <a:endParaRPr lang="he-IL"/>
        </a:p>
      </dgm:t>
    </dgm:pt>
    <dgm:pt modelId="{577EE458-D67F-4165-8687-B48F03305DCD}" type="sibTrans" cxnId="{0147434E-65C0-497A-B759-2288D5C080BF}">
      <dgm:prSet/>
      <dgm:spPr/>
      <dgm:t>
        <a:bodyPr/>
        <a:lstStyle/>
        <a:p>
          <a:pPr rtl="1"/>
          <a:endParaRPr lang="he-IL"/>
        </a:p>
      </dgm:t>
    </dgm:pt>
    <dgm:pt modelId="{A80E7AF1-5D9D-4A97-8134-3AE71163D2A1}">
      <dgm:prSet phldrT="[טקסט]" custT="1"/>
      <dgm:spPr/>
      <dgm:t>
        <a:bodyPr/>
        <a:lstStyle/>
        <a:p>
          <a:pPr rtl="1"/>
          <a:r>
            <a:rPr lang="he-IL" sz="1600" dirty="0">
              <a:latin typeface="Segoe UI" panose="020B0502040204020203" pitchFamily="34" charset="0"/>
              <a:cs typeface="Segoe UI" panose="020B0502040204020203" pitchFamily="34" charset="0"/>
            </a:rPr>
            <a:t>שיפור תהליכי </a:t>
          </a:r>
          <a:r>
            <a:rPr lang="en-US" sz="1600" dirty="0">
              <a:latin typeface="Segoe UI" panose="020B0502040204020203" pitchFamily="34" charset="0"/>
              <a:cs typeface="Segoe UI" panose="020B0502040204020203" pitchFamily="34" charset="0"/>
            </a:rPr>
            <a:t>Low Cost Production</a:t>
          </a:r>
          <a:endParaRPr lang="he-IL" sz="1600" dirty="0">
            <a:latin typeface="Segoe UI" panose="020B0502040204020203" pitchFamily="34" charset="0"/>
            <a:cs typeface="Segoe UI" panose="020B0502040204020203" pitchFamily="34" charset="0"/>
          </a:endParaRPr>
        </a:p>
      </dgm:t>
    </dgm:pt>
    <dgm:pt modelId="{E8590BF2-076F-40B6-BD0E-FAA6DFAE775E}" type="parTrans" cxnId="{2575DA84-71F0-4BC3-BC99-346DDE6D1044}">
      <dgm:prSet/>
      <dgm:spPr/>
      <dgm:t>
        <a:bodyPr/>
        <a:lstStyle/>
        <a:p>
          <a:pPr rtl="1"/>
          <a:endParaRPr lang="he-IL"/>
        </a:p>
      </dgm:t>
    </dgm:pt>
    <dgm:pt modelId="{BAB36BD6-7FA9-43D3-8F1F-99DB95D1277A}" type="sibTrans" cxnId="{2575DA84-71F0-4BC3-BC99-346DDE6D1044}">
      <dgm:prSet/>
      <dgm:spPr/>
      <dgm:t>
        <a:bodyPr/>
        <a:lstStyle/>
        <a:p>
          <a:pPr rtl="1"/>
          <a:endParaRPr lang="he-IL"/>
        </a:p>
      </dgm:t>
    </dgm:pt>
    <dgm:pt modelId="{F6344A3F-AF68-4A38-B6CF-8E7EAF8AA0CC}">
      <dgm:prSet phldrT="[טקסט]" custT="1"/>
      <dgm:spPr/>
      <dgm:t>
        <a:bodyPr/>
        <a:lstStyle/>
        <a:p>
          <a:pPr rtl="1"/>
          <a:r>
            <a:rPr lang="he-IL" sz="1600" dirty="0">
              <a:latin typeface="Segoe UI" panose="020B0502040204020203" pitchFamily="34" charset="0"/>
              <a:cs typeface="Segoe UI" panose="020B0502040204020203" pitchFamily="34" charset="0"/>
            </a:rPr>
            <a:t>כתיבת נהלים והערכת סיכונים </a:t>
          </a:r>
        </a:p>
      </dgm:t>
    </dgm:pt>
    <dgm:pt modelId="{B9602856-CF1C-46C4-8ACA-892E410413AC}" type="parTrans" cxnId="{CC8CD122-2230-4007-A291-855A5E80A163}">
      <dgm:prSet/>
      <dgm:spPr/>
      <dgm:t>
        <a:bodyPr/>
        <a:lstStyle/>
        <a:p>
          <a:pPr rtl="1"/>
          <a:endParaRPr lang="he-IL"/>
        </a:p>
      </dgm:t>
    </dgm:pt>
    <dgm:pt modelId="{AEF38399-7B50-4272-9CF4-84F6D4B58183}" type="sibTrans" cxnId="{CC8CD122-2230-4007-A291-855A5E80A163}">
      <dgm:prSet/>
      <dgm:spPr/>
      <dgm:t>
        <a:bodyPr/>
        <a:lstStyle/>
        <a:p>
          <a:pPr rtl="1"/>
          <a:endParaRPr lang="he-IL"/>
        </a:p>
      </dgm:t>
    </dgm:pt>
    <dgm:pt modelId="{78A45184-250B-4F82-8960-8FBA507140DA}">
      <dgm:prSet phldrT="[טקסט]" custT="1"/>
      <dgm:spPr/>
      <dgm:t>
        <a:bodyPr/>
        <a:lstStyle/>
        <a:p>
          <a:pPr rtl="1"/>
          <a:r>
            <a:rPr lang="he-IL" sz="1600" dirty="0">
              <a:latin typeface="Segoe UI" panose="020B0502040204020203" pitchFamily="34" charset="0"/>
              <a:cs typeface="Segoe UI" panose="020B0502040204020203" pitchFamily="34" charset="0"/>
            </a:rPr>
            <a:t>אינטגרציה ושת"פ  </a:t>
          </a:r>
        </a:p>
      </dgm:t>
    </dgm:pt>
    <dgm:pt modelId="{571CEDA4-A734-4488-8CEE-78EBE0F3A14C}" type="parTrans" cxnId="{B09B0F78-9CE2-4C73-9BE8-ECB5A19750C4}">
      <dgm:prSet/>
      <dgm:spPr/>
      <dgm:t>
        <a:bodyPr/>
        <a:lstStyle/>
        <a:p>
          <a:pPr rtl="1"/>
          <a:endParaRPr lang="he-IL"/>
        </a:p>
      </dgm:t>
    </dgm:pt>
    <dgm:pt modelId="{72838999-8294-4D83-A1EE-462C32792247}" type="sibTrans" cxnId="{B09B0F78-9CE2-4C73-9BE8-ECB5A19750C4}">
      <dgm:prSet/>
      <dgm:spPr/>
      <dgm:t>
        <a:bodyPr/>
        <a:lstStyle/>
        <a:p>
          <a:pPr rtl="1"/>
          <a:endParaRPr lang="he-IL"/>
        </a:p>
      </dgm:t>
    </dgm:pt>
    <dgm:pt modelId="{6F416980-2BDB-4BA4-8940-7FBAD3979A28}">
      <dgm:prSet phldrT="[טקסט]" custT="1"/>
      <dgm:spPr/>
      <dgm:t>
        <a:bodyPr/>
        <a:lstStyle/>
        <a:p>
          <a:pPr rtl="1"/>
          <a:r>
            <a:rPr lang="he-IL" sz="1600" dirty="0">
              <a:latin typeface="Segoe UI" panose="020B0502040204020203" pitchFamily="34" charset="0"/>
              <a:cs typeface="Segoe UI" panose="020B0502040204020203" pitchFamily="34" charset="0"/>
            </a:rPr>
            <a:t>ביצוע וולידציות</a:t>
          </a:r>
        </a:p>
      </dgm:t>
    </dgm:pt>
    <dgm:pt modelId="{BFC0F361-4B86-44FA-AED4-33EDC182FC7B}" type="parTrans" cxnId="{3E2514B1-D36E-4D7D-8670-ACBFF9CF23BB}">
      <dgm:prSet/>
      <dgm:spPr/>
      <dgm:t>
        <a:bodyPr/>
        <a:lstStyle/>
        <a:p>
          <a:pPr rtl="1"/>
          <a:endParaRPr lang="he-IL"/>
        </a:p>
      </dgm:t>
    </dgm:pt>
    <dgm:pt modelId="{01E0E038-27A4-4A3E-AD48-B1F262A43EAA}" type="sibTrans" cxnId="{3E2514B1-D36E-4D7D-8670-ACBFF9CF23BB}">
      <dgm:prSet/>
      <dgm:spPr/>
      <dgm:t>
        <a:bodyPr/>
        <a:lstStyle/>
        <a:p>
          <a:pPr rtl="1"/>
          <a:endParaRPr lang="he-IL"/>
        </a:p>
      </dgm:t>
    </dgm:pt>
    <dgm:pt modelId="{6DC335FC-DE30-4154-B9F8-9405DE5229DF}">
      <dgm:prSet phldrT="[טקסט]" custT="1"/>
      <dgm:spPr/>
      <dgm:t>
        <a:bodyPr/>
        <a:lstStyle/>
        <a:p>
          <a:pPr rtl="1"/>
          <a:r>
            <a:rPr lang="he-IL" sz="1600" dirty="0">
              <a:latin typeface="Segoe UI" panose="020B0502040204020203" pitchFamily="34" charset="0"/>
              <a:cs typeface="Segoe UI" panose="020B0502040204020203" pitchFamily="34" charset="0"/>
            </a:rPr>
            <a:t>הנדסת תהליך </a:t>
          </a:r>
        </a:p>
      </dgm:t>
    </dgm:pt>
    <dgm:pt modelId="{CA24CFCB-2B83-422F-94F8-A5C62921A9DE}" type="parTrans" cxnId="{62C771C8-BB6F-4DDF-A3AD-C398994C3ACB}">
      <dgm:prSet/>
      <dgm:spPr/>
      <dgm:t>
        <a:bodyPr/>
        <a:lstStyle/>
        <a:p>
          <a:endParaRPr lang="en-US"/>
        </a:p>
      </dgm:t>
    </dgm:pt>
    <dgm:pt modelId="{5275C0E2-B48F-4FD8-876A-5F933342CEFC}" type="sibTrans" cxnId="{62C771C8-BB6F-4DDF-A3AD-C398994C3ACB}">
      <dgm:prSet/>
      <dgm:spPr/>
      <dgm:t>
        <a:bodyPr/>
        <a:lstStyle/>
        <a:p>
          <a:endParaRPr lang="en-US"/>
        </a:p>
      </dgm:t>
    </dgm:pt>
    <dgm:pt modelId="{40734348-F95E-4E57-924E-8487A0756186}" type="pres">
      <dgm:prSet presAssocID="{AAF87375-5BB6-409F-8D57-7021C0E79421}" presName="cycleMatrixDiagram" presStyleCnt="0">
        <dgm:presLayoutVars>
          <dgm:chMax val="1"/>
          <dgm:dir/>
          <dgm:animLvl val="lvl"/>
          <dgm:resizeHandles val="exact"/>
        </dgm:presLayoutVars>
      </dgm:prSet>
      <dgm:spPr/>
    </dgm:pt>
    <dgm:pt modelId="{7E623A2A-3466-4AD5-B364-C7CBD1AC8670}" type="pres">
      <dgm:prSet presAssocID="{AAF87375-5BB6-409F-8D57-7021C0E79421}" presName="children" presStyleCnt="0"/>
      <dgm:spPr/>
    </dgm:pt>
    <dgm:pt modelId="{3C2F1008-D98B-4964-83E3-083E88348111}" type="pres">
      <dgm:prSet presAssocID="{AAF87375-5BB6-409F-8D57-7021C0E79421}" presName="child1group" presStyleCnt="0"/>
      <dgm:spPr/>
    </dgm:pt>
    <dgm:pt modelId="{1BF3CA6A-2923-4464-9356-DA2AFADC8FAB}" type="pres">
      <dgm:prSet presAssocID="{AAF87375-5BB6-409F-8D57-7021C0E79421}" presName="child1" presStyleLbl="bgAcc1" presStyleIdx="0" presStyleCnt="4" custScaleX="158820" custLinFactNeighborX="-29377" custLinFactNeighborY="1306"/>
      <dgm:spPr/>
    </dgm:pt>
    <dgm:pt modelId="{671ACD43-2153-4B9E-9551-E98DB6F74904}" type="pres">
      <dgm:prSet presAssocID="{AAF87375-5BB6-409F-8D57-7021C0E79421}" presName="child1Text" presStyleLbl="bgAcc1" presStyleIdx="0" presStyleCnt="4">
        <dgm:presLayoutVars>
          <dgm:bulletEnabled val="1"/>
        </dgm:presLayoutVars>
      </dgm:prSet>
      <dgm:spPr/>
    </dgm:pt>
    <dgm:pt modelId="{034D7AD4-D8E0-4E15-B135-F4398DE0AAFA}" type="pres">
      <dgm:prSet presAssocID="{AAF87375-5BB6-409F-8D57-7021C0E79421}" presName="child2group" presStyleCnt="0"/>
      <dgm:spPr/>
    </dgm:pt>
    <dgm:pt modelId="{805748E1-186E-407F-BED6-260323A9F194}" type="pres">
      <dgm:prSet presAssocID="{AAF87375-5BB6-409F-8D57-7021C0E79421}" presName="child2" presStyleLbl="bgAcc1" presStyleIdx="1" presStyleCnt="4" custScaleX="132709" custLinFactNeighborX="20715" custLinFactNeighborY="-814"/>
      <dgm:spPr/>
    </dgm:pt>
    <dgm:pt modelId="{20D2F750-6A8E-471F-A0E8-704E45C743FC}" type="pres">
      <dgm:prSet presAssocID="{AAF87375-5BB6-409F-8D57-7021C0E79421}" presName="child2Text" presStyleLbl="bgAcc1" presStyleIdx="1" presStyleCnt="4">
        <dgm:presLayoutVars>
          <dgm:bulletEnabled val="1"/>
        </dgm:presLayoutVars>
      </dgm:prSet>
      <dgm:spPr/>
    </dgm:pt>
    <dgm:pt modelId="{7A69F572-09B5-44A7-B902-7BE63DDE0534}" type="pres">
      <dgm:prSet presAssocID="{AAF87375-5BB6-409F-8D57-7021C0E79421}" presName="child3group" presStyleCnt="0"/>
      <dgm:spPr/>
    </dgm:pt>
    <dgm:pt modelId="{B77FF397-BF28-443E-B981-46E5F6F1F5C2}" type="pres">
      <dgm:prSet presAssocID="{AAF87375-5BB6-409F-8D57-7021C0E79421}" presName="child3" presStyleLbl="bgAcc1" presStyleIdx="2" presStyleCnt="4" custScaleX="136991" custScaleY="150381" custLinFactNeighborX="21597" custLinFactNeighborY="-1946"/>
      <dgm:spPr/>
    </dgm:pt>
    <dgm:pt modelId="{34060797-50F6-4914-A1C3-425B18767D42}" type="pres">
      <dgm:prSet presAssocID="{AAF87375-5BB6-409F-8D57-7021C0E79421}" presName="child3Text" presStyleLbl="bgAcc1" presStyleIdx="2" presStyleCnt="4">
        <dgm:presLayoutVars>
          <dgm:bulletEnabled val="1"/>
        </dgm:presLayoutVars>
      </dgm:prSet>
      <dgm:spPr/>
    </dgm:pt>
    <dgm:pt modelId="{FECAC30C-6884-49CD-B04B-79E3BBF95161}" type="pres">
      <dgm:prSet presAssocID="{AAF87375-5BB6-409F-8D57-7021C0E79421}" presName="child4group" presStyleCnt="0"/>
      <dgm:spPr/>
    </dgm:pt>
    <dgm:pt modelId="{2F096DF1-BDD9-4EE6-8190-D2FA18D2E803}" type="pres">
      <dgm:prSet presAssocID="{AAF87375-5BB6-409F-8D57-7021C0E79421}" presName="child4" presStyleLbl="bgAcc1" presStyleIdx="3" presStyleCnt="4" custScaleX="154962" custScaleY="152080" custLinFactNeighborX="-36046" custLinFactNeighborY="-1919"/>
      <dgm:spPr/>
    </dgm:pt>
    <dgm:pt modelId="{64951517-C4EB-4A02-BBA8-769880149EE3}" type="pres">
      <dgm:prSet presAssocID="{AAF87375-5BB6-409F-8D57-7021C0E79421}" presName="child4Text" presStyleLbl="bgAcc1" presStyleIdx="3" presStyleCnt="4">
        <dgm:presLayoutVars>
          <dgm:bulletEnabled val="1"/>
        </dgm:presLayoutVars>
      </dgm:prSet>
      <dgm:spPr/>
    </dgm:pt>
    <dgm:pt modelId="{93E2F63F-7C11-4256-B2EB-040CE5BA2CC8}" type="pres">
      <dgm:prSet presAssocID="{AAF87375-5BB6-409F-8D57-7021C0E79421}" presName="childPlaceholder" presStyleCnt="0"/>
      <dgm:spPr/>
    </dgm:pt>
    <dgm:pt modelId="{17017123-EB72-4B3E-A261-7B0F39407E77}" type="pres">
      <dgm:prSet presAssocID="{AAF87375-5BB6-409F-8D57-7021C0E79421}" presName="circle" presStyleCnt="0"/>
      <dgm:spPr/>
    </dgm:pt>
    <dgm:pt modelId="{81CDF32C-03E9-4BC9-BEF1-768F943ED42C}" type="pres">
      <dgm:prSet presAssocID="{AAF87375-5BB6-409F-8D57-7021C0E79421}" presName="quadrant1" presStyleLbl="node1" presStyleIdx="0" presStyleCnt="4">
        <dgm:presLayoutVars>
          <dgm:chMax val="1"/>
          <dgm:bulletEnabled val="1"/>
        </dgm:presLayoutVars>
      </dgm:prSet>
      <dgm:spPr/>
    </dgm:pt>
    <dgm:pt modelId="{B5310A50-2AD4-4ADC-80A0-3C16F3FC8F07}" type="pres">
      <dgm:prSet presAssocID="{AAF87375-5BB6-409F-8D57-7021C0E79421}" presName="quadrant2" presStyleLbl="node1" presStyleIdx="1" presStyleCnt="4">
        <dgm:presLayoutVars>
          <dgm:chMax val="1"/>
          <dgm:bulletEnabled val="1"/>
        </dgm:presLayoutVars>
      </dgm:prSet>
      <dgm:spPr/>
    </dgm:pt>
    <dgm:pt modelId="{CB0A79B5-9CAC-4738-99A1-1899C3864A25}" type="pres">
      <dgm:prSet presAssocID="{AAF87375-5BB6-409F-8D57-7021C0E79421}" presName="quadrant3" presStyleLbl="node1" presStyleIdx="2" presStyleCnt="4">
        <dgm:presLayoutVars>
          <dgm:chMax val="1"/>
          <dgm:bulletEnabled val="1"/>
        </dgm:presLayoutVars>
      </dgm:prSet>
      <dgm:spPr/>
    </dgm:pt>
    <dgm:pt modelId="{BD588B0C-7092-44C0-842F-35DF97E077D1}" type="pres">
      <dgm:prSet presAssocID="{AAF87375-5BB6-409F-8D57-7021C0E79421}" presName="quadrant4" presStyleLbl="node1" presStyleIdx="3" presStyleCnt="4">
        <dgm:presLayoutVars>
          <dgm:chMax val="1"/>
          <dgm:bulletEnabled val="1"/>
        </dgm:presLayoutVars>
      </dgm:prSet>
      <dgm:spPr/>
    </dgm:pt>
    <dgm:pt modelId="{5768BAAB-3448-4F50-87B7-A789EDA057E3}" type="pres">
      <dgm:prSet presAssocID="{AAF87375-5BB6-409F-8D57-7021C0E79421}" presName="quadrantPlaceholder" presStyleCnt="0"/>
      <dgm:spPr/>
    </dgm:pt>
    <dgm:pt modelId="{EEEEBED6-045A-405F-B3C9-DF0EE008015C}" type="pres">
      <dgm:prSet presAssocID="{AAF87375-5BB6-409F-8D57-7021C0E79421}" presName="center1" presStyleLbl="fgShp" presStyleIdx="0" presStyleCnt="2"/>
      <dgm:spPr/>
    </dgm:pt>
    <dgm:pt modelId="{4E059BBA-B525-4FCF-AACC-1FA180786FFF}" type="pres">
      <dgm:prSet presAssocID="{AAF87375-5BB6-409F-8D57-7021C0E79421}" presName="center2" presStyleLbl="fgShp" presStyleIdx="1" presStyleCnt="2"/>
      <dgm:spPr/>
    </dgm:pt>
  </dgm:ptLst>
  <dgm:cxnLst>
    <dgm:cxn modelId="{5D36F705-208E-45CD-907F-0C850B64DA9E}" type="presOf" srcId="{81B8C5CD-6237-46B7-BD88-11DF6779EFF2}" destId="{671ACD43-2153-4B9E-9551-E98DB6F74904}" srcOrd="1" destOrd="1" presId="urn:microsoft.com/office/officeart/2005/8/layout/cycle4"/>
    <dgm:cxn modelId="{B98D2B13-418D-449D-BDE6-5D5F96327BF0}" type="presOf" srcId="{B17D9F6E-FB21-4F1D-AFC5-24956357F034}" destId="{20D2F750-6A8E-471F-A0E8-704E45C743FC}" srcOrd="1" destOrd="0" presId="urn:microsoft.com/office/officeart/2005/8/layout/cycle4"/>
    <dgm:cxn modelId="{AFDE061B-F8F2-44D7-BA04-DA098481114D}" srcId="{AAF87375-5BB6-409F-8D57-7021C0E79421}" destId="{AF009DE1-D10B-487A-BD33-92F11C3F01E5}" srcOrd="0" destOrd="0" parTransId="{3C90FA00-863C-440B-9413-CC607E6C1947}" sibTransId="{732E5D15-23F9-4311-908E-185B65B5A390}"/>
    <dgm:cxn modelId="{CC8CD122-2230-4007-A291-855A5E80A163}" srcId="{EE3641C1-556F-4C7C-BDA2-1476DC90BE35}" destId="{F6344A3F-AF68-4A38-B6CF-8E7EAF8AA0CC}" srcOrd="2" destOrd="0" parTransId="{B9602856-CF1C-46C4-8ACA-892E410413AC}" sibTransId="{AEF38399-7B50-4272-9CF4-84F6D4B58183}"/>
    <dgm:cxn modelId="{424B8527-A133-4509-BC72-A7E8A1EBD3A2}" type="presOf" srcId="{A81DADB0-9F08-4DBB-80A6-2F11C2C8928A}" destId="{2F096DF1-BDD9-4EE6-8190-D2FA18D2E803}" srcOrd="0" destOrd="0" presId="urn:microsoft.com/office/officeart/2005/8/layout/cycle4"/>
    <dgm:cxn modelId="{191A2328-8F21-467F-A1F1-971EFCFBA1C3}" type="presOf" srcId="{7CDD4433-DD92-46BB-82DB-85C2B31569F9}" destId="{1BF3CA6A-2923-4464-9356-DA2AFADC8FAB}" srcOrd="0" destOrd="0" presId="urn:microsoft.com/office/officeart/2005/8/layout/cycle4"/>
    <dgm:cxn modelId="{3F9D9D2A-0602-45A9-B12B-5F7B492C9B10}" type="presOf" srcId="{F307A41C-34E3-4F8C-AFD5-8D0150430BEB}" destId="{B5310A50-2AD4-4ADC-80A0-3C16F3FC8F07}" srcOrd="0" destOrd="0" presId="urn:microsoft.com/office/officeart/2005/8/layout/cycle4"/>
    <dgm:cxn modelId="{0134BB39-1B52-4CE5-8124-6A556F7A171F}" type="presOf" srcId="{83C96A11-81D9-4841-B1D3-61A203A5CAA2}" destId="{B77FF397-BF28-443E-B981-46E5F6F1F5C2}" srcOrd="0" destOrd="0" presId="urn:microsoft.com/office/officeart/2005/8/layout/cycle4"/>
    <dgm:cxn modelId="{7C7D7640-7016-46BF-96C8-AD63A10DCC39}" type="presOf" srcId="{6DC335FC-DE30-4154-B9F8-9405DE5229DF}" destId="{805748E1-186E-407F-BED6-260323A9F194}" srcOrd="0" destOrd="2" presId="urn:microsoft.com/office/officeart/2005/8/layout/cycle4"/>
    <dgm:cxn modelId="{FFC8AA5C-73D9-4265-92B1-B5839260C255}" srcId="{AAF87375-5BB6-409F-8D57-7021C0E79421}" destId="{EE3641C1-556F-4C7C-BDA2-1476DC90BE35}" srcOrd="2" destOrd="0" parTransId="{9E45BE50-233F-4756-819C-198AD7728509}" sibTransId="{D5F168B8-36EE-4DB6-A025-B16D9659469C}"/>
    <dgm:cxn modelId="{74EDD55F-30A2-435C-B8A7-ECCBC25EF922}" srcId="{AF009DE1-D10B-487A-BD33-92F11C3F01E5}" destId="{81B8C5CD-6237-46B7-BD88-11DF6779EFF2}" srcOrd="1" destOrd="0" parTransId="{725E1518-24E7-4F7F-A7A2-7D9A152B7B1D}" sibTransId="{F14DBE08-83B4-44CF-A982-B2751916ABA8}"/>
    <dgm:cxn modelId="{93DE6842-407F-4920-BAE5-D0615CB8440A}" type="presOf" srcId="{B17D9F6E-FB21-4F1D-AFC5-24956357F034}" destId="{805748E1-186E-407F-BED6-260323A9F194}" srcOrd="0" destOrd="0" presId="urn:microsoft.com/office/officeart/2005/8/layout/cycle4"/>
    <dgm:cxn modelId="{B33B8E63-C06B-47A7-A2A5-839ABC54CCB1}" type="presOf" srcId="{83C96A11-81D9-4841-B1D3-61A203A5CAA2}" destId="{34060797-50F6-4914-A1C3-425B18767D42}" srcOrd="1" destOrd="0" presId="urn:microsoft.com/office/officeart/2005/8/layout/cycle4"/>
    <dgm:cxn modelId="{F701F74A-9A49-4445-BC5F-7C5DD9C18D36}" type="presOf" srcId="{78A45184-250B-4F82-8960-8FBA507140DA}" destId="{B77FF397-BF28-443E-B981-46E5F6F1F5C2}" srcOrd="0" destOrd="3" presId="urn:microsoft.com/office/officeart/2005/8/layout/cycle4"/>
    <dgm:cxn modelId="{0147434E-65C0-497A-B759-2288D5C080BF}" srcId="{CC4C5EDD-140E-46C9-A0B4-F00C70FFB892}" destId="{A81DADB0-9F08-4DBB-80A6-2F11C2C8928A}" srcOrd="0" destOrd="0" parTransId="{2AC1F85C-373C-447A-8DB9-CACF2A33E9AF}" sibTransId="{577EE458-D67F-4165-8687-B48F03305DCD}"/>
    <dgm:cxn modelId="{09459D6E-AAFB-49F1-B664-92C3E50BF78B}" type="presOf" srcId="{EF672BD5-ED32-4B77-AE9B-01A47D819E73}" destId="{1BF3CA6A-2923-4464-9356-DA2AFADC8FAB}" srcOrd="0" destOrd="2" presId="urn:microsoft.com/office/officeart/2005/8/layout/cycle4"/>
    <dgm:cxn modelId="{D4B5B651-C798-4BCD-AE03-025A31942095}" type="presOf" srcId="{A80E7AF1-5D9D-4A97-8134-3AE71163D2A1}" destId="{64951517-C4EB-4A02-BBA8-769880149EE3}" srcOrd="1" destOrd="1" presId="urn:microsoft.com/office/officeart/2005/8/layout/cycle4"/>
    <dgm:cxn modelId="{52851F53-F865-4325-9D82-C4EA3BE45466}" type="presOf" srcId="{A80E7AF1-5D9D-4A97-8134-3AE71163D2A1}" destId="{2F096DF1-BDD9-4EE6-8190-D2FA18D2E803}" srcOrd="0" destOrd="1" presId="urn:microsoft.com/office/officeart/2005/8/layout/cycle4"/>
    <dgm:cxn modelId="{1ED37573-2EFC-49D2-AF7D-6009B06E4A64}" type="presOf" srcId="{81B8C5CD-6237-46B7-BD88-11DF6779EFF2}" destId="{1BF3CA6A-2923-4464-9356-DA2AFADC8FAB}" srcOrd="0" destOrd="1" presId="urn:microsoft.com/office/officeart/2005/8/layout/cycle4"/>
    <dgm:cxn modelId="{E5DDF255-A1C2-434E-B420-436FDB8620B4}" type="presOf" srcId="{EE3641C1-556F-4C7C-BDA2-1476DC90BE35}" destId="{CB0A79B5-9CAC-4738-99A1-1899C3864A25}" srcOrd="0" destOrd="0" presId="urn:microsoft.com/office/officeart/2005/8/layout/cycle4"/>
    <dgm:cxn modelId="{B09B0F78-9CE2-4C73-9BE8-ECB5A19750C4}" srcId="{EE3641C1-556F-4C7C-BDA2-1476DC90BE35}" destId="{78A45184-250B-4F82-8960-8FBA507140DA}" srcOrd="3" destOrd="0" parTransId="{571CEDA4-A734-4488-8CEE-78EBE0F3A14C}" sibTransId="{72838999-8294-4D83-A1EE-462C32792247}"/>
    <dgm:cxn modelId="{2575DA84-71F0-4BC3-BC99-346DDE6D1044}" srcId="{CC4C5EDD-140E-46C9-A0B4-F00C70FFB892}" destId="{A80E7AF1-5D9D-4A97-8134-3AE71163D2A1}" srcOrd="1" destOrd="0" parTransId="{E8590BF2-076F-40B6-BD0E-FAA6DFAE775E}" sibTransId="{BAB36BD6-7FA9-43D3-8F1F-99DB95D1277A}"/>
    <dgm:cxn modelId="{C21F4A86-6169-4F6C-8C6E-DA0640AF6E8A}" type="presOf" srcId="{AF009DE1-D10B-487A-BD33-92F11C3F01E5}" destId="{81CDF32C-03E9-4BC9-BEF1-768F943ED42C}" srcOrd="0" destOrd="0" presId="urn:microsoft.com/office/officeart/2005/8/layout/cycle4"/>
    <dgm:cxn modelId="{D5CE3789-BC81-43AD-8E6E-602DC83B3DA3}" srcId="{AAF87375-5BB6-409F-8D57-7021C0E79421}" destId="{CC4C5EDD-140E-46C9-A0B4-F00C70FFB892}" srcOrd="3" destOrd="0" parTransId="{111A2356-4E67-4A13-88D4-4321FECCF26E}" sibTransId="{030403FD-8C8F-4429-925C-BCF31098DCA8}"/>
    <dgm:cxn modelId="{98543B8C-1CBF-42CC-AEBB-7A650B802CF7}" srcId="{EE3641C1-556F-4C7C-BDA2-1476DC90BE35}" destId="{83C96A11-81D9-4841-B1D3-61A203A5CAA2}" srcOrd="0" destOrd="0" parTransId="{776D6826-87FA-40B2-A111-8F954530A193}" sibTransId="{B105E810-DA59-4406-A04D-8A3732B9BF82}"/>
    <dgm:cxn modelId="{372FE691-388F-4809-AA1F-6D23218DB898}" type="presOf" srcId="{321AC9E4-BABB-4B36-B203-80E910D5E8D7}" destId="{805748E1-186E-407F-BED6-260323A9F194}" srcOrd="0" destOrd="1" presId="urn:microsoft.com/office/officeart/2005/8/layout/cycle4"/>
    <dgm:cxn modelId="{717E5F94-FDD9-415F-868E-25326D50902A}" srcId="{AAF87375-5BB6-409F-8D57-7021C0E79421}" destId="{F307A41C-34E3-4F8C-AFD5-8D0150430BEB}" srcOrd="1" destOrd="0" parTransId="{BC1261E8-E69D-4411-BB7E-135848865016}" sibTransId="{FF371653-04A6-4DF9-A86D-070DC88B2F85}"/>
    <dgm:cxn modelId="{A4C9F595-1943-4BDD-BAB7-CF897FFB3B05}" type="presOf" srcId="{F6344A3F-AF68-4A38-B6CF-8E7EAF8AA0CC}" destId="{34060797-50F6-4914-A1C3-425B18767D42}" srcOrd="1" destOrd="2" presId="urn:microsoft.com/office/officeart/2005/8/layout/cycle4"/>
    <dgm:cxn modelId="{959562A3-33DF-46DE-A0A4-91701044DCAA}" type="presOf" srcId="{F6344A3F-AF68-4A38-B6CF-8E7EAF8AA0CC}" destId="{B77FF397-BF28-443E-B981-46E5F6F1F5C2}" srcOrd="0" destOrd="2" presId="urn:microsoft.com/office/officeart/2005/8/layout/cycle4"/>
    <dgm:cxn modelId="{CDCA74A6-A5D8-4FB6-B6E7-D6E67AC9C0EC}" type="presOf" srcId="{7CDD4433-DD92-46BB-82DB-85C2B31569F9}" destId="{671ACD43-2153-4B9E-9551-E98DB6F74904}" srcOrd="1" destOrd="0" presId="urn:microsoft.com/office/officeart/2005/8/layout/cycle4"/>
    <dgm:cxn modelId="{3E2514B1-D36E-4D7D-8670-ACBFF9CF23BB}" srcId="{EE3641C1-556F-4C7C-BDA2-1476DC90BE35}" destId="{6F416980-2BDB-4BA4-8940-7FBAD3979A28}" srcOrd="1" destOrd="0" parTransId="{BFC0F361-4B86-44FA-AED4-33EDC182FC7B}" sibTransId="{01E0E038-27A4-4A3E-AD48-B1F262A43EAA}"/>
    <dgm:cxn modelId="{E3AAAFB5-A5C8-4CE5-8307-EFA6C299C279}" srcId="{F307A41C-34E3-4F8C-AFD5-8D0150430BEB}" destId="{B17D9F6E-FB21-4F1D-AFC5-24956357F034}" srcOrd="0" destOrd="0" parTransId="{92D9ACCE-6E55-4216-A067-C32374AE96E9}" sibTransId="{ED41FC4F-B722-4A6F-BF3D-0B0E5C7D2C9A}"/>
    <dgm:cxn modelId="{9785DCB8-6C7F-4AAC-B32D-399AEC92C873}" type="presOf" srcId="{CC4C5EDD-140E-46C9-A0B4-F00C70FFB892}" destId="{BD588B0C-7092-44C0-842F-35DF97E077D1}" srcOrd="0" destOrd="0" presId="urn:microsoft.com/office/officeart/2005/8/layout/cycle4"/>
    <dgm:cxn modelId="{C45E00C1-1F1C-4216-B439-4C862CA30C7A}" srcId="{AF009DE1-D10B-487A-BD33-92F11C3F01E5}" destId="{7CDD4433-DD92-46BB-82DB-85C2B31569F9}" srcOrd="0" destOrd="0" parTransId="{888820F5-2869-4BA6-90C1-FF2B9B77C186}" sibTransId="{F8E0B7B8-5A21-4153-B785-B1C2C8CDD923}"/>
    <dgm:cxn modelId="{EB4183C2-4884-405E-B6D2-F27615270BDB}" type="presOf" srcId="{A81DADB0-9F08-4DBB-80A6-2F11C2C8928A}" destId="{64951517-C4EB-4A02-BBA8-769880149EE3}" srcOrd="1" destOrd="0" presId="urn:microsoft.com/office/officeart/2005/8/layout/cycle4"/>
    <dgm:cxn modelId="{62C771C8-BB6F-4DDF-A3AD-C398994C3ACB}" srcId="{F307A41C-34E3-4F8C-AFD5-8D0150430BEB}" destId="{6DC335FC-DE30-4154-B9F8-9405DE5229DF}" srcOrd="2" destOrd="0" parTransId="{CA24CFCB-2B83-422F-94F8-A5C62921A9DE}" sibTransId="{5275C0E2-B48F-4FD8-876A-5F933342CEFC}"/>
    <dgm:cxn modelId="{56D605C9-0EA1-4273-B1E2-E3E06F198778}" srcId="{F307A41C-34E3-4F8C-AFD5-8D0150430BEB}" destId="{321AC9E4-BABB-4B36-B203-80E910D5E8D7}" srcOrd="1" destOrd="0" parTransId="{E667CFC7-C185-40BF-A3C5-3E14ACEED291}" sibTransId="{CE9BCC94-74B2-47AE-9243-EEBD0DA1598B}"/>
    <dgm:cxn modelId="{DCB9B4D2-845A-4A32-A9F3-D4F44BA7CDFB}" type="presOf" srcId="{EF672BD5-ED32-4B77-AE9B-01A47D819E73}" destId="{671ACD43-2153-4B9E-9551-E98DB6F74904}" srcOrd="1" destOrd="2" presId="urn:microsoft.com/office/officeart/2005/8/layout/cycle4"/>
    <dgm:cxn modelId="{99421ADB-F2AF-4125-B949-E040D8B00E44}" type="presOf" srcId="{6F416980-2BDB-4BA4-8940-7FBAD3979A28}" destId="{B77FF397-BF28-443E-B981-46E5F6F1F5C2}" srcOrd="0" destOrd="1" presId="urn:microsoft.com/office/officeart/2005/8/layout/cycle4"/>
    <dgm:cxn modelId="{92EF79DD-5753-443C-9DA8-DE06C157D822}" type="presOf" srcId="{AAF87375-5BB6-409F-8D57-7021C0E79421}" destId="{40734348-F95E-4E57-924E-8487A0756186}" srcOrd="0" destOrd="0" presId="urn:microsoft.com/office/officeart/2005/8/layout/cycle4"/>
    <dgm:cxn modelId="{B32141E6-2DC6-4824-84C2-4B6F85DFC7FD}" type="presOf" srcId="{6F416980-2BDB-4BA4-8940-7FBAD3979A28}" destId="{34060797-50F6-4914-A1C3-425B18767D42}" srcOrd="1" destOrd="1" presId="urn:microsoft.com/office/officeart/2005/8/layout/cycle4"/>
    <dgm:cxn modelId="{BC49C5F3-0165-41C1-B821-13F70CAB706C}" type="presOf" srcId="{78A45184-250B-4F82-8960-8FBA507140DA}" destId="{34060797-50F6-4914-A1C3-425B18767D42}" srcOrd="1" destOrd="3" presId="urn:microsoft.com/office/officeart/2005/8/layout/cycle4"/>
    <dgm:cxn modelId="{B7CDAAF4-A395-4583-BD6C-85950DA08050}" srcId="{AF009DE1-D10B-487A-BD33-92F11C3F01E5}" destId="{EF672BD5-ED32-4B77-AE9B-01A47D819E73}" srcOrd="2" destOrd="0" parTransId="{877C21B2-88AC-4958-B66C-36014DEE7ADB}" sibTransId="{8937CD18-04AE-488E-9F2C-AF75C09BED5B}"/>
    <dgm:cxn modelId="{E9327AFB-E227-4439-93AA-F750851DD199}" type="presOf" srcId="{6DC335FC-DE30-4154-B9F8-9405DE5229DF}" destId="{20D2F750-6A8E-471F-A0E8-704E45C743FC}" srcOrd="1" destOrd="2" presId="urn:microsoft.com/office/officeart/2005/8/layout/cycle4"/>
    <dgm:cxn modelId="{3926B2FF-BE59-423C-8306-1F0E05D282F8}" type="presOf" srcId="{321AC9E4-BABB-4B36-B203-80E910D5E8D7}" destId="{20D2F750-6A8E-471F-A0E8-704E45C743FC}" srcOrd="1" destOrd="1" presId="urn:microsoft.com/office/officeart/2005/8/layout/cycle4"/>
    <dgm:cxn modelId="{04B1F113-ECE7-4463-9379-69BE7322D7F2}" type="presParOf" srcId="{40734348-F95E-4E57-924E-8487A0756186}" destId="{7E623A2A-3466-4AD5-B364-C7CBD1AC8670}" srcOrd="0" destOrd="0" presId="urn:microsoft.com/office/officeart/2005/8/layout/cycle4"/>
    <dgm:cxn modelId="{06224FFA-C124-4E95-9DAD-8A406B7E91AC}" type="presParOf" srcId="{7E623A2A-3466-4AD5-B364-C7CBD1AC8670}" destId="{3C2F1008-D98B-4964-83E3-083E88348111}" srcOrd="0" destOrd="0" presId="urn:microsoft.com/office/officeart/2005/8/layout/cycle4"/>
    <dgm:cxn modelId="{77102B73-952E-4983-A863-30F752263EA3}" type="presParOf" srcId="{3C2F1008-D98B-4964-83E3-083E88348111}" destId="{1BF3CA6A-2923-4464-9356-DA2AFADC8FAB}" srcOrd="0" destOrd="0" presId="urn:microsoft.com/office/officeart/2005/8/layout/cycle4"/>
    <dgm:cxn modelId="{B6894809-F4AD-4063-AEDF-A316313C73CF}" type="presParOf" srcId="{3C2F1008-D98B-4964-83E3-083E88348111}" destId="{671ACD43-2153-4B9E-9551-E98DB6F74904}" srcOrd="1" destOrd="0" presId="urn:microsoft.com/office/officeart/2005/8/layout/cycle4"/>
    <dgm:cxn modelId="{12137DB3-99A9-4CF1-8622-1F299A2D1ED6}" type="presParOf" srcId="{7E623A2A-3466-4AD5-B364-C7CBD1AC8670}" destId="{034D7AD4-D8E0-4E15-B135-F4398DE0AAFA}" srcOrd="1" destOrd="0" presId="urn:microsoft.com/office/officeart/2005/8/layout/cycle4"/>
    <dgm:cxn modelId="{30CC1808-E516-4D70-B4A6-3BDB82308552}" type="presParOf" srcId="{034D7AD4-D8E0-4E15-B135-F4398DE0AAFA}" destId="{805748E1-186E-407F-BED6-260323A9F194}" srcOrd="0" destOrd="0" presId="urn:microsoft.com/office/officeart/2005/8/layout/cycle4"/>
    <dgm:cxn modelId="{5AF523BA-49EC-42C1-AD56-CC1FC2392A81}" type="presParOf" srcId="{034D7AD4-D8E0-4E15-B135-F4398DE0AAFA}" destId="{20D2F750-6A8E-471F-A0E8-704E45C743FC}" srcOrd="1" destOrd="0" presId="urn:microsoft.com/office/officeart/2005/8/layout/cycle4"/>
    <dgm:cxn modelId="{73C3663E-9D4E-4B0D-A4E6-E338EABA91C8}" type="presParOf" srcId="{7E623A2A-3466-4AD5-B364-C7CBD1AC8670}" destId="{7A69F572-09B5-44A7-B902-7BE63DDE0534}" srcOrd="2" destOrd="0" presId="urn:microsoft.com/office/officeart/2005/8/layout/cycle4"/>
    <dgm:cxn modelId="{4B53AC98-98D6-443E-BEE7-3737F7A177D7}" type="presParOf" srcId="{7A69F572-09B5-44A7-B902-7BE63DDE0534}" destId="{B77FF397-BF28-443E-B981-46E5F6F1F5C2}" srcOrd="0" destOrd="0" presId="urn:microsoft.com/office/officeart/2005/8/layout/cycle4"/>
    <dgm:cxn modelId="{EFDA637C-50AB-4E27-9538-BEC8D5776427}" type="presParOf" srcId="{7A69F572-09B5-44A7-B902-7BE63DDE0534}" destId="{34060797-50F6-4914-A1C3-425B18767D42}" srcOrd="1" destOrd="0" presId="urn:microsoft.com/office/officeart/2005/8/layout/cycle4"/>
    <dgm:cxn modelId="{1F23156D-C05E-45B1-B6D1-A5481B54F047}" type="presParOf" srcId="{7E623A2A-3466-4AD5-B364-C7CBD1AC8670}" destId="{FECAC30C-6884-49CD-B04B-79E3BBF95161}" srcOrd="3" destOrd="0" presId="urn:microsoft.com/office/officeart/2005/8/layout/cycle4"/>
    <dgm:cxn modelId="{3205494D-A61F-46C3-BFC1-F27885E86D23}" type="presParOf" srcId="{FECAC30C-6884-49CD-B04B-79E3BBF95161}" destId="{2F096DF1-BDD9-4EE6-8190-D2FA18D2E803}" srcOrd="0" destOrd="0" presId="urn:microsoft.com/office/officeart/2005/8/layout/cycle4"/>
    <dgm:cxn modelId="{0F272CA3-6AF6-4A5C-919A-83507DBDBDAD}" type="presParOf" srcId="{FECAC30C-6884-49CD-B04B-79E3BBF95161}" destId="{64951517-C4EB-4A02-BBA8-769880149EE3}" srcOrd="1" destOrd="0" presId="urn:microsoft.com/office/officeart/2005/8/layout/cycle4"/>
    <dgm:cxn modelId="{B78E5BAC-6C7D-4904-8E52-830B115D693C}" type="presParOf" srcId="{7E623A2A-3466-4AD5-B364-C7CBD1AC8670}" destId="{93E2F63F-7C11-4256-B2EB-040CE5BA2CC8}" srcOrd="4" destOrd="0" presId="urn:microsoft.com/office/officeart/2005/8/layout/cycle4"/>
    <dgm:cxn modelId="{52E8068F-C0B0-48FB-9A03-CFD8BA57A50B}" type="presParOf" srcId="{40734348-F95E-4E57-924E-8487A0756186}" destId="{17017123-EB72-4B3E-A261-7B0F39407E77}" srcOrd="1" destOrd="0" presId="urn:microsoft.com/office/officeart/2005/8/layout/cycle4"/>
    <dgm:cxn modelId="{054C9CD4-E088-4387-873F-CE933956F95A}" type="presParOf" srcId="{17017123-EB72-4B3E-A261-7B0F39407E77}" destId="{81CDF32C-03E9-4BC9-BEF1-768F943ED42C}" srcOrd="0" destOrd="0" presId="urn:microsoft.com/office/officeart/2005/8/layout/cycle4"/>
    <dgm:cxn modelId="{5702EBFF-0861-4B95-A1B4-52E489245753}" type="presParOf" srcId="{17017123-EB72-4B3E-A261-7B0F39407E77}" destId="{B5310A50-2AD4-4ADC-80A0-3C16F3FC8F07}" srcOrd="1" destOrd="0" presId="urn:microsoft.com/office/officeart/2005/8/layout/cycle4"/>
    <dgm:cxn modelId="{B87ABA64-0D7B-4B5A-909E-A2CDBFA2223E}" type="presParOf" srcId="{17017123-EB72-4B3E-A261-7B0F39407E77}" destId="{CB0A79B5-9CAC-4738-99A1-1899C3864A25}" srcOrd="2" destOrd="0" presId="urn:microsoft.com/office/officeart/2005/8/layout/cycle4"/>
    <dgm:cxn modelId="{31B8259A-7EBE-452E-AFA7-FF2C778CEBB0}" type="presParOf" srcId="{17017123-EB72-4B3E-A261-7B0F39407E77}" destId="{BD588B0C-7092-44C0-842F-35DF97E077D1}" srcOrd="3" destOrd="0" presId="urn:microsoft.com/office/officeart/2005/8/layout/cycle4"/>
    <dgm:cxn modelId="{2AB50F52-CB89-4769-9EC9-E9288A489D18}" type="presParOf" srcId="{17017123-EB72-4B3E-A261-7B0F39407E77}" destId="{5768BAAB-3448-4F50-87B7-A789EDA057E3}" srcOrd="4" destOrd="0" presId="urn:microsoft.com/office/officeart/2005/8/layout/cycle4"/>
    <dgm:cxn modelId="{134A9DB2-718D-46BA-8A3F-F194980FD0ED}" type="presParOf" srcId="{40734348-F95E-4E57-924E-8487A0756186}" destId="{EEEEBED6-045A-405F-B3C9-DF0EE008015C}" srcOrd="2" destOrd="0" presId="urn:microsoft.com/office/officeart/2005/8/layout/cycle4"/>
    <dgm:cxn modelId="{FD973719-128A-46FA-AEE7-8FA5E81F168C}" type="presParOf" srcId="{40734348-F95E-4E57-924E-8487A0756186}" destId="{4E059BBA-B525-4FCF-AACC-1FA180786FFF}" srcOrd="3" destOrd="0" presId="urn:microsoft.com/office/officeart/2005/8/layout/cycle4"/>
  </dgm:cxnLst>
  <dgm:bg>
    <a:noFill/>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BF463051-7F5E-42B0-8E72-BB341CB52A4F}" type="doc">
      <dgm:prSet loTypeId="urn:microsoft.com/office/officeart/2005/8/layout/hList1" loCatId="list" qsTypeId="urn:microsoft.com/office/officeart/2005/8/quickstyle/simple1" qsCatId="simple" csTypeId="urn:microsoft.com/office/officeart/2005/8/colors/colorful1" csCatId="colorful" phldr="1"/>
      <dgm:spPr/>
      <dgm:t>
        <a:bodyPr/>
        <a:lstStyle/>
        <a:p>
          <a:pPr rtl="1"/>
          <a:endParaRPr lang="he-IL"/>
        </a:p>
      </dgm:t>
    </dgm:pt>
    <dgm:pt modelId="{EA399EF9-FAA0-4928-93DB-428AE7E6895B}">
      <dgm:prSet phldrT="[טקסט]"/>
      <dgm:spPr/>
      <dgm:t>
        <a:bodyPr/>
        <a:lstStyle/>
        <a:p>
          <a:pPr rtl="1"/>
          <a:r>
            <a:rPr lang="he-IL" dirty="0"/>
            <a:t>מדיקל</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9AC4261D-9725-4175-8DE7-4731D3ADF51B}" type="parTrans" cxnId="{ABB1BEC1-EEE3-434C-93A5-FDD36CA77D3B}">
      <dgm:prSet/>
      <dgm:spPr/>
      <dgm:t>
        <a:bodyPr/>
        <a:lstStyle/>
        <a:p>
          <a:pPr rtl="1"/>
          <a:endParaRPr lang="he-IL"/>
        </a:p>
      </dgm:t>
    </dgm:pt>
    <dgm:pt modelId="{A4FD14F6-EF9E-4449-AC58-050D085925D4}" type="sibTrans" cxnId="{ABB1BEC1-EEE3-434C-93A5-FDD36CA77D3B}">
      <dgm:prSet/>
      <dgm:spPr/>
      <dgm:t>
        <a:bodyPr/>
        <a:lstStyle/>
        <a:p>
          <a:pPr rtl="1"/>
          <a:endParaRPr lang="he-IL"/>
        </a:p>
      </dgm:t>
    </dgm:pt>
    <dgm:pt modelId="{E68BB472-36BA-403D-8C91-13F1899DC165}">
      <dgm:prSet phldrT="[טקסט]" custT="1"/>
      <dgm:spPr/>
      <dgm:t>
        <a:bodyPr/>
        <a:lstStyle/>
        <a:p>
          <a:pPr marL="171450" lvl="1" indent="0" algn="r" defTabSz="711200" rtl="1">
            <a:lnSpc>
              <a:spcPct val="90000"/>
            </a:lnSpc>
            <a:spcBef>
              <a:spcPct val="0"/>
            </a:spcBef>
            <a:spcAft>
              <a:spcPct val="15000"/>
            </a:spcAft>
            <a:buSzPts val="1530"/>
            <a:buFont typeface="Arial" panose="020B0604020202020204" pitchFamily="34" charset="0"/>
            <a:buChar char="•"/>
          </a:pPr>
          <a:r>
            <a:rPr lang="he-IL" sz="1600" kern="1200" dirty="0">
              <a:latin typeface="Segoe UI" panose="020B0502040204020203" pitchFamily="34" charset="0"/>
              <a:ea typeface="Arial"/>
              <a:cs typeface="Segoe UI" panose="020B0502040204020203" pitchFamily="34" charset="0"/>
              <a:sym typeface="Arial"/>
            </a:rPr>
            <a:t>מחקר ופיתוח מוצר משלב הרעיון ועד ליצור </a:t>
          </a:r>
          <a:r>
            <a:rPr lang="en-US" sz="1600" kern="1200" dirty="0">
              <a:latin typeface="Segoe UI" panose="020B0502040204020203" pitchFamily="34" charset="0"/>
              <a:ea typeface="Arial"/>
              <a:cs typeface="Segoe UI" panose="020B0502040204020203" pitchFamily="34" charset="0"/>
              <a:sym typeface="Arial"/>
            </a:rPr>
            <a:t>A to Z</a:t>
          </a:r>
          <a:endParaRPr lang="he-IL" sz="1600" kern="1200" dirty="0">
            <a:latin typeface="Segoe UI" panose="020B0502040204020203" pitchFamily="34" charset="0"/>
            <a:cs typeface="Segoe UI" panose="020B0502040204020203" pitchFamily="34" charset="0"/>
          </a:endParaRPr>
        </a:p>
      </dgm:t>
    </dgm:pt>
    <dgm:pt modelId="{8903B1D4-1A30-4358-9F0F-AD90FFF5E290}" type="parTrans" cxnId="{F3E98AFE-B742-4F44-9C21-81B87C3A9395}">
      <dgm:prSet/>
      <dgm:spPr/>
      <dgm:t>
        <a:bodyPr/>
        <a:lstStyle/>
        <a:p>
          <a:pPr rtl="1"/>
          <a:endParaRPr lang="he-IL"/>
        </a:p>
      </dgm:t>
    </dgm:pt>
    <dgm:pt modelId="{5A2AB1D4-C582-4B97-A465-18F99EC0CEC9}" type="sibTrans" cxnId="{F3E98AFE-B742-4F44-9C21-81B87C3A9395}">
      <dgm:prSet/>
      <dgm:spPr/>
      <dgm:t>
        <a:bodyPr/>
        <a:lstStyle/>
        <a:p>
          <a:pPr rtl="1"/>
          <a:endParaRPr lang="he-IL"/>
        </a:p>
      </dgm:t>
    </dgm:pt>
    <dgm:pt modelId="{2943F436-5640-4677-8453-13E0F137587B}">
      <dgm:prSet phldrT="[טקסט]"/>
      <dgm:spPr/>
      <dgm:t>
        <a:bodyPr/>
        <a:lstStyle/>
        <a:p>
          <a:pPr rtl="1"/>
          <a:r>
            <a:rPr lang="he-IL" dirty="0"/>
            <a:t>הנדסת סביבה ואנרגיה</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24FEAFF0-C44F-49F2-AA43-DA5710723427}" type="parTrans" cxnId="{1012928B-3B5C-4C52-9186-9D4FBFEE7402}">
      <dgm:prSet/>
      <dgm:spPr/>
      <dgm:t>
        <a:bodyPr/>
        <a:lstStyle/>
        <a:p>
          <a:pPr rtl="1"/>
          <a:endParaRPr lang="he-IL"/>
        </a:p>
      </dgm:t>
    </dgm:pt>
    <dgm:pt modelId="{EEEF5352-6A4C-49F4-9319-35A95A85FF99}" type="sibTrans" cxnId="{1012928B-3B5C-4C52-9186-9D4FBFEE7402}">
      <dgm:prSet/>
      <dgm:spPr/>
      <dgm:t>
        <a:bodyPr/>
        <a:lstStyle/>
        <a:p>
          <a:pPr rtl="1"/>
          <a:endParaRPr lang="he-IL"/>
        </a:p>
      </dgm:t>
    </dgm:pt>
    <dgm:pt modelId="{C4A49986-C4B4-4C74-B717-17779C46CE37}">
      <dgm:prSet phldrT="[טקסט]" custT="1"/>
      <dgm:spPr/>
      <dgm:t>
        <a:bodyPr/>
        <a:lstStyle/>
        <a:p>
          <a:pPr rtl="1">
            <a:buSzPts val="1530"/>
            <a:buFont typeface="Arial" panose="020B0604020202020204" pitchFamily="34" charset="0"/>
            <a:buChar char="•"/>
          </a:pPr>
          <a:r>
            <a:rPr lang="he-IL" sz="1600" dirty="0">
              <a:latin typeface="Segoe UI" panose="020B0502040204020203" pitchFamily="34" charset="0"/>
              <a:ea typeface="Arial"/>
              <a:cs typeface="Segoe UI" panose="020B0502040204020203" pitchFamily="34" charset="0"/>
              <a:sym typeface="Arial"/>
            </a:rPr>
            <a:t>פיתוח ותיכנון מתקני מחזור.</a:t>
          </a:r>
          <a:endParaRPr lang="he-IL" sz="1600" dirty="0">
            <a:latin typeface="Segoe UI" panose="020B0502040204020203" pitchFamily="34" charset="0"/>
            <a:cs typeface="Segoe UI" panose="020B0502040204020203" pitchFamily="34" charset="0"/>
          </a:endParaRPr>
        </a:p>
      </dgm:t>
    </dgm:pt>
    <dgm:pt modelId="{5155CAF0-9F18-4372-B084-238B0C247AFF}" type="parTrans" cxnId="{AEEF22FB-A8DF-4938-8AFF-604DCA15D91F}">
      <dgm:prSet/>
      <dgm:spPr/>
      <dgm:t>
        <a:bodyPr/>
        <a:lstStyle/>
        <a:p>
          <a:pPr rtl="1"/>
          <a:endParaRPr lang="he-IL"/>
        </a:p>
      </dgm:t>
    </dgm:pt>
    <dgm:pt modelId="{8D71EBB5-2E46-45A2-9BE1-693B5EA6C168}" type="sibTrans" cxnId="{AEEF22FB-A8DF-4938-8AFF-604DCA15D91F}">
      <dgm:prSet/>
      <dgm:spPr/>
      <dgm:t>
        <a:bodyPr/>
        <a:lstStyle/>
        <a:p>
          <a:pPr rtl="1"/>
          <a:endParaRPr lang="he-IL"/>
        </a:p>
      </dgm:t>
    </dgm:pt>
    <dgm:pt modelId="{5EA21F09-1193-4A65-984E-6C4FBC0710F5}">
      <dgm:prSet phldrT="[טקסט]"/>
      <dgm:spPr/>
      <dgm:t>
        <a:bodyPr/>
        <a:lstStyle/>
        <a:p>
          <a:pPr rtl="1"/>
          <a:r>
            <a:rPr lang="he-IL" dirty="0"/>
            <a:t>חקלאות</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B80F459C-8AF9-4D0A-A14A-9AED093838AC}" type="parTrans" cxnId="{50A5FC33-CAF7-4CBA-A6DD-8899CEC05AC4}">
      <dgm:prSet/>
      <dgm:spPr/>
      <dgm:t>
        <a:bodyPr/>
        <a:lstStyle/>
        <a:p>
          <a:pPr rtl="1"/>
          <a:endParaRPr lang="he-IL"/>
        </a:p>
      </dgm:t>
    </dgm:pt>
    <dgm:pt modelId="{B08CBFA8-D984-4408-8E1A-9DC3E81C7E5F}" type="sibTrans" cxnId="{50A5FC33-CAF7-4CBA-A6DD-8899CEC05AC4}">
      <dgm:prSet/>
      <dgm:spPr/>
      <dgm:t>
        <a:bodyPr/>
        <a:lstStyle/>
        <a:p>
          <a:pPr rtl="1"/>
          <a:endParaRPr lang="he-IL"/>
        </a:p>
      </dgm:t>
    </dgm:pt>
    <dgm:pt modelId="{002FA321-F8F6-4822-A414-A1EFCEAA39DE}">
      <dgm:prSet phldrT="[טקסט]"/>
      <dgm:spPr/>
      <dgm:t>
        <a:bodyPr/>
        <a:lstStyle/>
        <a:p>
          <a:pPr rtl="1"/>
          <a:r>
            <a:rPr lang="he-IL" dirty="0"/>
            <a:t>תעשייה כבדה/ מסורתית</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C4FF43B7-FE56-4ED1-91BC-127B47EF1A20}" type="parTrans" cxnId="{A051F935-7025-4547-94EB-06C61862B922}">
      <dgm:prSet/>
      <dgm:spPr/>
      <dgm:t>
        <a:bodyPr/>
        <a:lstStyle/>
        <a:p>
          <a:pPr rtl="1"/>
          <a:endParaRPr lang="he-IL"/>
        </a:p>
      </dgm:t>
    </dgm:pt>
    <dgm:pt modelId="{B7044EC6-1EE0-4526-8E73-F6C717562EF3}" type="sibTrans" cxnId="{A051F935-7025-4547-94EB-06C61862B922}">
      <dgm:prSet/>
      <dgm:spPr/>
      <dgm:t>
        <a:bodyPr/>
        <a:lstStyle/>
        <a:p>
          <a:pPr rtl="1"/>
          <a:endParaRPr lang="he-IL"/>
        </a:p>
      </dgm:t>
    </dgm:pt>
    <dgm:pt modelId="{8A45C2F0-A9E4-4EAA-952B-8EABACDCDE15}">
      <dgm:prSet custT="1"/>
      <dgm:spPr/>
      <dgm:t>
        <a:bodyPr/>
        <a:lstStyle/>
        <a:p>
          <a:pPr marL="171450" lvl="1" indent="0" algn="r" defTabSz="711200" rtl="1">
            <a:lnSpc>
              <a:spcPct val="90000"/>
            </a:lnSpc>
            <a:spcBef>
              <a:spcPct val="0"/>
            </a:spcBef>
            <a:spcAft>
              <a:spcPct val="15000"/>
            </a:spcAft>
          </a:pPr>
          <a:r>
            <a:rPr lang="he-IL" sz="1600" kern="1200" dirty="0">
              <a:latin typeface="Segoe UI" panose="020B0502040204020203" pitchFamily="34" charset="0"/>
              <a:ea typeface="Arial"/>
              <a:cs typeface="Segoe UI" panose="020B0502040204020203" pitchFamily="34" charset="0"/>
              <a:sym typeface="Arial"/>
            </a:rPr>
            <a:t>הקמת קווי יצור וייעול תהליך.</a:t>
          </a:r>
        </a:p>
      </dgm:t>
    </dgm:pt>
    <dgm:pt modelId="{F2597D16-5E0F-4BF0-93C5-CD5606B70749}" type="parTrans" cxnId="{6FD40F25-63C3-4FE3-8BA1-A0508FD02822}">
      <dgm:prSet/>
      <dgm:spPr/>
      <dgm:t>
        <a:bodyPr/>
        <a:lstStyle/>
        <a:p>
          <a:pPr rtl="1"/>
          <a:endParaRPr lang="he-IL"/>
        </a:p>
      </dgm:t>
    </dgm:pt>
    <dgm:pt modelId="{3458B7F5-0DD3-4B6B-9884-FF589FE30E29}" type="sibTrans" cxnId="{6FD40F25-63C3-4FE3-8BA1-A0508FD02822}">
      <dgm:prSet/>
      <dgm:spPr/>
      <dgm:t>
        <a:bodyPr/>
        <a:lstStyle/>
        <a:p>
          <a:pPr rtl="1"/>
          <a:endParaRPr lang="he-IL"/>
        </a:p>
      </dgm:t>
    </dgm:pt>
    <dgm:pt modelId="{13B3E3DE-CB8F-4693-AB11-56C1A0CCA93D}">
      <dgm:prSet custT="1"/>
      <dgm:spPr/>
      <dgm:t>
        <a:bodyPr/>
        <a:lstStyle/>
        <a:p>
          <a:pPr marL="171450" lvl="1" indent="0" algn="r" defTabSz="711200" rtl="1">
            <a:lnSpc>
              <a:spcPct val="90000"/>
            </a:lnSpc>
            <a:spcBef>
              <a:spcPct val="0"/>
            </a:spcBef>
            <a:spcAft>
              <a:spcPct val="15000"/>
            </a:spcAft>
          </a:pPr>
          <a:r>
            <a:rPr lang="he-IL" sz="1600" kern="1200" dirty="0">
              <a:latin typeface="Segoe UI" panose="020B0502040204020203" pitchFamily="34" charset="0"/>
              <a:ea typeface="Arial"/>
              <a:cs typeface="Segoe UI" panose="020B0502040204020203" pitchFamily="34" charset="0"/>
              <a:sym typeface="Arial"/>
            </a:rPr>
            <a:t>בניית </a:t>
          </a:r>
          <a:r>
            <a:rPr lang="he-IL" sz="1600" kern="1200" dirty="0" err="1">
              <a:latin typeface="Segoe UI" panose="020B0502040204020203" pitchFamily="34" charset="0"/>
              <a:ea typeface="Arial"/>
              <a:cs typeface="Segoe UI" panose="020B0502040204020203" pitchFamily="34" charset="0"/>
              <a:sym typeface="Arial"/>
            </a:rPr>
            <a:t>אוטומציות</a:t>
          </a:r>
          <a:r>
            <a:rPr lang="he-IL" sz="1600" kern="1200" dirty="0">
              <a:latin typeface="Segoe UI" panose="020B0502040204020203" pitchFamily="34" charset="0"/>
              <a:ea typeface="Arial"/>
              <a:cs typeface="Segoe UI" panose="020B0502040204020203" pitchFamily="34" charset="0"/>
              <a:sym typeface="Arial"/>
            </a:rPr>
            <a:t> לתהליך.</a:t>
          </a:r>
        </a:p>
      </dgm:t>
    </dgm:pt>
    <dgm:pt modelId="{71D887F1-6778-4272-A119-DF38291AFB5C}" type="parTrans" cxnId="{7141E59B-DFB2-4212-8722-0564BDCB6EDD}">
      <dgm:prSet/>
      <dgm:spPr/>
      <dgm:t>
        <a:bodyPr/>
        <a:lstStyle/>
        <a:p>
          <a:pPr rtl="1"/>
          <a:endParaRPr lang="he-IL"/>
        </a:p>
      </dgm:t>
    </dgm:pt>
    <dgm:pt modelId="{3EF6C320-D480-4B36-A87B-EB7A4DF7AE1A}" type="sibTrans" cxnId="{7141E59B-DFB2-4212-8722-0564BDCB6EDD}">
      <dgm:prSet/>
      <dgm:spPr/>
      <dgm:t>
        <a:bodyPr/>
        <a:lstStyle/>
        <a:p>
          <a:pPr rtl="1"/>
          <a:endParaRPr lang="he-IL"/>
        </a:p>
      </dgm:t>
    </dgm:pt>
    <dgm:pt modelId="{15F5CDE2-B786-4D94-9DBF-D4822351DF12}">
      <dgm:prSet custT="1"/>
      <dgm:spPr/>
      <dgm:t>
        <a:bodyPr/>
        <a:lstStyle/>
        <a:p>
          <a:pPr marL="171450" lvl="1" indent="0" algn="r" defTabSz="711200" rtl="1">
            <a:lnSpc>
              <a:spcPct val="90000"/>
            </a:lnSpc>
            <a:spcBef>
              <a:spcPct val="0"/>
            </a:spcBef>
            <a:spcAft>
              <a:spcPct val="15000"/>
            </a:spcAft>
          </a:pPr>
          <a:r>
            <a:rPr lang="he-IL" sz="1600" kern="1200" dirty="0">
              <a:latin typeface="Segoe UI" panose="020B0502040204020203" pitchFamily="34" charset="0"/>
              <a:ea typeface="Arial"/>
              <a:cs typeface="Segoe UI" panose="020B0502040204020203" pitchFamily="34" charset="0"/>
              <a:sym typeface="Arial"/>
            </a:rPr>
            <a:t>יעוץ</a:t>
          </a:r>
          <a:r>
            <a:rPr lang="he-IL" sz="1700" kern="1200" dirty="0">
              <a:latin typeface="Arial"/>
              <a:ea typeface="Arial"/>
              <a:cs typeface="Arial"/>
              <a:sym typeface="Arial"/>
            </a:rPr>
            <a:t>. </a:t>
          </a:r>
        </a:p>
      </dgm:t>
    </dgm:pt>
    <dgm:pt modelId="{166682CE-E38B-4684-95F0-4FD294F894C5}" type="parTrans" cxnId="{3518A4C7-646D-470E-B3B1-E0DAC704FFF6}">
      <dgm:prSet/>
      <dgm:spPr/>
      <dgm:t>
        <a:bodyPr/>
        <a:lstStyle/>
        <a:p>
          <a:pPr rtl="1"/>
          <a:endParaRPr lang="he-IL"/>
        </a:p>
      </dgm:t>
    </dgm:pt>
    <dgm:pt modelId="{5088C73C-AAC5-4214-8A69-F88BD615097D}" type="sibTrans" cxnId="{3518A4C7-646D-470E-B3B1-E0DAC704FFF6}">
      <dgm:prSet/>
      <dgm:spPr/>
      <dgm:t>
        <a:bodyPr/>
        <a:lstStyle/>
        <a:p>
          <a:pPr rtl="1"/>
          <a:endParaRPr lang="he-IL"/>
        </a:p>
      </dgm:t>
    </dgm:pt>
    <dgm:pt modelId="{8D73CD6F-AC0D-4E60-849C-D4E8C2BA8955}">
      <dgm:prSet phldrT="[טקסט]" custT="1"/>
      <dgm:spPr/>
      <dgm:t>
        <a:bodyPr/>
        <a:lstStyle/>
        <a:p>
          <a:pPr rtl="1">
            <a:buSzPts val="1530"/>
            <a:buFont typeface="Arial" panose="020B0604020202020204" pitchFamily="34" charset="0"/>
            <a:buChar char="•"/>
          </a:pPr>
          <a:r>
            <a:rPr lang="he-IL" sz="1600" dirty="0">
              <a:latin typeface="Segoe UI" panose="020B0502040204020203" pitchFamily="34" charset="0"/>
              <a:ea typeface="Arial"/>
              <a:cs typeface="Segoe UI" panose="020B0502040204020203" pitchFamily="34" charset="0"/>
              <a:sym typeface="Arial"/>
            </a:rPr>
            <a:t>פיתוח מיכון חקלאי תהליכי.</a:t>
          </a:r>
          <a:endParaRPr lang="he-IL" sz="1600" dirty="0">
            <a:latin typeface="Segoe UI" panose="020B0502040204020203" pitchFamily="34" charset="0"/>
            <a:cs typeface="Segoe UI" panose="020B0502040204020203" pitchFamily="34" charset="0"/>
          </a:endParaRPr>
        </a:p>
      </dgm:t>
    </dgm:pt>
    <dgm:pt modelId="{1E349E6E-0EE0-4329-A001-3D927B2860C9}" type="parTrans" cxnId="{56CDBE99-E689-4DDD-97E2-3D434FB0EFBF}">
      <dgm:prSet/>
      <dgm:spPr/>
      <dgm:t>
        <a:bodyPr/>
        <a:lstStyle/>
        <a:p>
          <a:pPr rtl="1"/>
          <a:endParaRPr lang="he-IL"/>
        </a:p>
      </dgm:t>
    </dgm:pt>
    <dgm:pt modelId="{1314E475-0F5A-4D0C-9925-727C5BB8F7B4}" type="sibTrans" cxnId="{56CDBE99-E689-4DDD-97E2-3D434FB0EFBF}">
      <dgm:prSet/>
      <dgm:spPr/>
      <dgm:t>
        <a:bodyPr/>
        <a:lstStyle/>
        <a:p>
          <a:pPr rtl="1"/>
          <a:endParaRPr lang="he-IL"/>
        </a:p>
      </dgm:t>
    </dgm:pt>
    <dgm:pt modelId="{0AA81EAF-DDF2-4146-8A1A-28022C9D71E8}">
      <dgm:prSet custT="1"/>
      <dgm:spPr/>
      <dgm:t>
        <a:bodyPr/>
        <a:lstStyle/>
        <a:p>
          <a:pPr rtl="1"/>
          <a:r>
            <a:rPr lang="he-IL" sz="1600" dirty="0">
              <a:latin typeface="Segoe UI" panose="020B0502040204020203" pitchFamily="34" charset="0"/>
              <a:ea typeface="Arial"/>
              <a:cs typeface="Segoe UI" panose="020B0502040204020203" pitchFamily="34" charset="0"/>
              <a:sym typeface="Arial"/>
            </a:rPr>
            <a:t>שיפור מכונות קימות</a:t>
          </a:r>
          <a:r>
            <a:rPr lang="he-IL" sz="1900" dirty="0">
              <a:latin typeface="Arial"/>
              <a:ea typeface="Arial"/>
              <a:cs typeface="Arial"/>
              <a:sym typeface="Arial"/>
            </a:rPr>
            <a:t>. </a:t>
          </a:r>
        </a:p>
      </dgm:t>
    </dgm:pt>
    <dgm:pt modelId="{358A130A-AA6C-40E6-869C-7CBA899C3C1A}" type="parTrans" cxnId="{4BB6F9B5-43C8-4F03-AE6B-13A0EAFB336B}">
      <dgm:prSet/>
      <dgm:spPr/>
      <dgm:t>
        <a:bodyPr/>
        <a:lstStyle/>
        <a:p>
          <a:pPr rtl="1"/>
          <a:endParaRPr lang="he-IL"/>
        </a:p>
      </dgm:t>
    </dgm:pt>
    <dgm:pt modelId="{686B2411-F7C9-4CBC-AED4-6CBEF92338FA}" type="sibTrans" cxnId="{4BB6F9B5-43C8-4F03-AE6B-13A0EAFB336B}">
      <dgm:prSet/>
      <dgm:spPr/>
      <dgm:t>
        <a:bodyPr/>
        <a:lstStyle/>
        <a:p>
          <a:pPr rtl="1"/>
          <a:endParaRPr lang="he-IL"/>
        </a:p>
      </dgm:t>
    </dgm:pt>
    <dgm:pt modelId="{82BFD330-03A6-4A77-BF85-E405CB816CD8}">
      <dgm:prSet phldrT="[טקסט]" custT="1"/>
      <dgm:spPr/>
      <dgm:t>
        <a:bodyPr/>
        <a:lstStyle/>
        <a:p>
          <a:pPr rtl="1">
            <a:buSzPts val="1530"/>
            <a:buFont typeface="Arial" panose="020B0604020202020204" pitchFamily="34" charset="0"/>
            <a:buChar char="•"/>
          </a:pPr>
          <a:r>
            <a:rPr lang="he-IL" sz="1600" dirty="0">
              <a:latin typeface="Segoe UI" panose="020B0502040204020203" pitchFamily="34" charset="0"/>
              <a:ea typeface="Arial"/>
              <a:cs typeface="Segoe UI" panose="020B0502040204020203" pitchFamily="34" charset="0"/>
              <a:sym typeface="Arial"/>
            </a:rPr>
            <a:t>פיתוח ויצור מתקנים תעשייתיים.</a:t>
          </a:r>
          <a:endParaRPr lang="he-IL" sz="1600" dirty="0">
            <a:latin typeface="Segoe UI" panose="020B0502040204020203" pitchFamily="34" charset="0"/>
            <a:cs typeface="Segoe UI" panose="020B0502040204020203" pitchFamily="34" charset="0"/>
          </a:endParaRPr>
        </a:p>
      </dgm:t>
    </dgm:pt>
    <dgm:pt modelId="{9EB35CBB-5F9D-46FA-A1C9-DE6AA8691469}" type="parTrans" cxnId="{77EA5BD5-2E60-40E6-B9B2-4E6A3BB1982D}">
      <dgm:prSet/>
      <dgm:spPr/>
      <dgm:t>
        <a:bodyPr/>
        <a:lstStyle/>
        <a:p>
          <a:pPr rtl="1"/>
          <a:endParaRPr lang="he-IL"/>
        </a:p>
      </dgm:t>
    </dgm:pt>
    <dgm:pt modelId="{B9EEFCB1-5B90-4715-B2C2-789096A8AB4D}" type="sibTrans" cxnId="{77EA5BD5-2E60-40E6-B9B2-4E6A3BB1982D}">
      <dgm:prSet/>
      <dgm:spPr/>
      <dgm:t>
        <a:bodyPr/>
        <a:lstStyle/>
        <a:p>
          <a:pPr rtl="1"/>
          <a:endParaRPr lang="he-IL"/>
        </a:p>
      </dgm:t>
    </dgm:pt>
    <dgm:pt modelId="{333079DF-D782-428E-97F0-57101CEBB2B6}">
      <dgm:prSet custT="1"/>
      <dgm:spPr/>
      <dgm:t>
        <a:bodyPr/>
        <a:lstStyle/>
        <a:p>
          <a:pPr rtl="1"/>
          <a:r>
            <a:rPr lang="he-IL" sz="1600" dirty="0">
              <a:latin typeface="Segoe UI" panose="020B0502040204020203" pitchFamily="34" charset="0"/>
              <a:ea typeface="Arial"/>
              <a:cs typeface="Segoe UI" panose="020B0502040204020203" pitchFamily="34" charset="0"/>
              <a:sym typeface="Arial"/>
            </a:rPr>
            <a:t>פיתוח מתקני תהליך.</a:t>
          </a:r>
        </a:p>
      </dgm:t>
    </dgm:pt>
    <dgm:pt modelId="{2B8396D7-9219-4C36-A30A-D912B2CC7E2E}" type="parTrans" cxnId="{6B613B86-10F5-4F3D-B3DA-61883022A745}">
      <dgm:prSet/>
      <dgm:spPr/>
      <dgm:t>
        <a:bodyPr/>
        <a:lstStyle/>
        <a:p>
          <a:pPr rtl="1"/>
          <a:endParaRPr lang="he-IL"/>
        </a:p>
      </dgm:t>
    </dgm:pt>
    <dgm:pt modelId="{4A29FAD8-1763-43ED-8BB7-A47D1BCA47AA}" type="sibTrans" cxnId="{6B613B86-10F5-4F3D-B3DA-61883022A745}">
      <dgm:prSet/>
      <dgm:spPr/>
      <dgm:t>
        <a:bodyPr/>
        <a:lstStyle/>
        <a:p>
          <a:pPr rtl="1"/>
          <a:endParaRPr lang="he-IL"/>
        </a:p>
      </dgm:t>
    </dgm:pt>
    <dgm:pt modelId="{612EF1C7-E09E-46A5-A7DC-F7B0D001888C}">
      <dgm:prSet custT="1"/>
      <dgm:spPr/>
      <dgm:t>
        <a:bodyPr/>
        <a:lstStyle/>
        <a:p>
          <a:pPr rtl="1"/>
          <a:r>
            <a:rPr lang="he-IL" sz="1600" dirty="0">
              <a:latin typeface="Segoe UI" panose="020B0502040204020203" pitchFamily="34" charset="0"/>
              <a:ea typeface="Arial"/>
              <a:cs typeface="Segoe UI" panose="020B0502040204020203" pitchFamily="34" charset="0"/>
              <a:sym typeface="Arial"/>
            </a:rPr>
            <a:t>שיפור ושדרוג מערכות קימות התאמתם לשינוי בתהליכי יצור חדשים. </a:t>
          </a:r>
        </a:p>
      </dgm:t>
    </dgm:pt>
    <dgm:pt modelId="{363199F1-5D20-4B7A-92B8-2C3B9DD4E344}" type="parTrans" cxnId="{AAB9952E-8CF1-491F-8A74-C15A2C390F55}">
      <dgm:prSet/>
      <dgm:spPr/>
      <dgm:t>
        <a:bodyPr/>
        <a:lstStyle/>
        <a:p>
          <a:pPr rtl="1"/>
          <a:endParaRPr lang="he-IL"/>
        </a:p>
      </dgm:t>
    </dgm:pt>
    <dgm:pt modelId="{0B07B962-9269-4989-89AB-A234090BB060}" type="sibTrans" cxnId="{AAB9952E-8CF1-491F-8A74-C15A2C390F55}">
      <dgm:prSet/>
      <dgm:spPr/>
      <dgm:t>
        <a:bodyPr/>
        <a:lstStyle/>
        <a:p>
          <a:pPr rtl="1"/>
          <a:endParaRPr lang="he-IL"/>
        </a:p>
      </dgm:t>
    </dgm:pt>
    <dgm:pt modelId="{C3FCE27B-FC05-49FE-B564-4A5077B13EAA}">
      <dgm:prSet custT="1"/>
      <dgm:spPr/>
      <dgm:t>
        <a:bodyPr/>
        <a:lstStyle/>
        <a:p>
          <a:pPr rtl="1"/>
          <a:r>
            <a:rPr lang="he-IL" sz="1600" dirty="0">
              <a:latin typeface="Segoe UI" panose="020B0502040204020203" pitchFamily="34" charset="0"/>
              <a:ea typeface="Arial"/>
              <a:cs typeface="Segoe UI" panose="020B0502040204020203" pitchFamily="34" charset="0"/>
              <a:sym typeface="Arial"/>
            </a:rPr>
            <a:t>יעוץ והפחתת עלויות.</a:t>
          </a:r>
          <a:endParaRPr lang="he-IL" sz="1600" dirty="0">
            <a:latin typeface="Segoe UI" panose="020B0502040204020203" pitchFamily="34" charset="0"/>
            <a:cs typeface="Segoe UI" panose="020B0502040204020203" pitchFamily="34" charset="0"/>
          </a:endParaRPr>
        </a:p>
      </dgm:t>
    </dgm:pt>
    <dgm:pt modelId="{10262420-E169-408F-9B36-D099698D1CEA}" type="parTrans" cxnId="{583A0897-23DF-4C9C-A151-ED11EB931F0C}">
      <dgm:prSet/>
      <dgm:spPr/>
      <dgm:t>
        <a:bodyPr/>
        <a:lstStyle/>
        <a:p>
          <a:pPr rtl="1"/>
          <a:endParaRPr lang="he-IL"/>
        </a:p>
      </dgm:t>
    </dgm:pt>
    <dgm:pt modelId="{372FD1BC-C612-4C5F-B19A-669C4E35C254}" type="sibTrans" cxnId="{583A0897-23DF-4C9C-A151-ED11EB931F0C}">
      <dgm:prSet/>
      <dgm:spPr/>
      <dgm:t>
        <a:bodyPr/>
        <a:lstStyle/>
        <a:p>
          <a:pPr rtl="1"/>
          <a:endParaRPr lang="he-IL"/>
        </a:p>
      </dgm:t>
    </dgm:pt>
    <dgm:pt modelId="{88164BE7-BD53-4891-98ED-689475F894B9}">
      <dgm:prSet phldrT="[טקסט]" custT="1"/>
      <dgm:spPr/>
      <dgm:t>
        <a:bodyPr/>
        <a:lstStyle/>
        <a:p>
          <a:pPr rtl="1">
            <a:buSzPts val="1530"/>
            <a:buFont typeface="Arial" panose="020B0604020202020204" pitchFamily="34" charset="0"/>
            <a:buChar char="•"/>
          </a:pPr>
          <a:r>
            <a:rPr lang="he-IL" sz="1600" dirty="0">
              <a:latin typeface="Segoe UI" panose="020B0502040204020203" pitchFamily="34" charset="0"/>
              <a:ea typeface="Arial"/>
              <a:cs typeface="Segoe UI" panose="020B0502040204020203" pitchFamily="34" charset="0"/>
              <a:sym typeface="Arial"/>
            </a:rPr>
            <a:t>ניהול פרויקטים וליווי הקמת מתקנים.</a:t>
          </a:r>
          <a:endParaRPr lang="he-IL" sz="1600" dirty="0">
            <a:latin typeface="Segoe UI" panose="020B0502040204020203" pitchFamily="34" charset="0"/>
            <a:cs typeface="Segoe UI" panose="020B0502040204020203" pitchFamily="34" charset="0"/>
          </a:endParaRPr>
        </a:p>
      </dgm:t>
    </dgm:pt>
    <dgm:pt modelId="{220513B8-F718-4474-9DC9-7537DC81D365}" type="parTrans" cxnId="{C238A18D-41FB-4732-B0F3-362D0E6F0055}">
      <dgm:prSet/>
      <dgm:spPr/>
      <dgm:t>
        <a:bodyPr/>
        <a:lstStyle/>
        <a:p>
          <a:pPr rtl="1"/>
          <a:endParaRPr lang="he-IL"/>
        </a:p>
      </dgm:t>
    </dgm:pt>
    <dgm:pt modelId="{E865A1AC-FFDD-44F6-B4E6-23F34C355920}" type="sibTrans" cxnId="{C238A18D-41FB-4732-B0F3-362D0E6F0055}">
      <dgm:prSet/>
      <dgm:spPr/>
      <dgm:t>
        <a:bodyPr/>
        <a:lstStyle/>
        <a:p>
          <a:pPr rtl="1"/>
          <a:endParaRPr lang="he-IL"/>
        </a:p>
      </dgm:t>
    </dgm:pt>
    <dgm:pt modelId="{B740F12C-6C8E-47F0-BF8A-174F41594733}">
      <dgm:prSet phldrT="[טקסט]" custT="1"/>
      <dgm:spPr/>
      <dgm:t>
        <a:bodyPr/>
        <a:lstStyle/>
        <a:p>
          <a:pPr rtl="1">
            <a:buSzPts val="1530"/>
            <a:buFont typeface="Arial" panose="020B0604020202020204" pitchFamily="34" charset="0"/>
            <a:buChar char="•"/>
          </a:pPr>
          <a:r>
            <a:rPr lang="he-IL" sz="1600" dirty="0">
              <a:latin typeface="Segoe UI" panose="020B0502040204020203" pitchFamily="34" charset="0"/>
              <a:ea typeface="Arial"/>
              <a:cs typeface="Segoe UI" panose="020B0502040204020203" pitchFamily="34" charset="0"/>
              <a:sym typeface="Arial"/>
            </a:rPr>
            <a:t>הפחתת עלויות ושיפור מתקנים קיימים</a:t>
          </a:r>
          <a:r>
            <a:rPr lang="he-IL" sz="1800" dirty="0">
              <a:latin typeface="Arial"/>
              <a:ea typeface="Arial"/>
              <a:cs typeface="Arial"/>
              <a:sym typeface="Arial"/>
            </a:rPr>
            <a:t>.</a:t>
          </a:r>
          <a:endParaRPr lang="he-IL" sz="1800" dirty="0"/>
        </a:p>
      </dgm:t>
    </dgm:pt>
    <dgm:pt modelId="{7586D099-FC31-486E-8495-EA91A45B9524}" type="parTrans" cxnId="{1A93AD7A-C1AC-4420-8751-72D5948FA62F}">
      <dgm:prSet/>
      <dgm:spPr/>
      <dgm:t>
        <a:bodyPr/>
        <a:lstStyle/>
        <a:p>
          <a:pPr rtl="1"/>
          <a:endParaRPr lang="he-IL"/>
        </a:p>
      </dgm:t>
    </dgm:pt>
    <dgm:pt modelId="{079A803E-B9DB-45BA-A417-A533E18289CE}" type="sibTrans" cxnId="{1A93AD7A-C1AC-4420-8751-72D5948FA62F}">
      <dgm:prSet/>
      <dgm:spPr/>
      <dgm:t>
        <a:bodyPr/>
        <a:lstStyle/>
        <a:p>
          <a:pPr rtl="1"/>
          <a:endParaRPr lang="he-IL"/>
        </a:p>
      </dgm:t>
    </dgm:pt>
    <dgm:pt modelId="{18836854-789E-47CE-B494-D94E527CA731}">
      <dgm:prSet custT="1"/>
      <dgm:spPr/>
      <dgm:t>
        <a:bodyPr/>
        <a:lstStyle/>
        <a:p>
          <a:pPr marL="171450" lvl="1" indent="-171450" algn="r" defTabSz="711200" rtl="1">
            <a:lnSpc>
              <a:spcPct val="90000"/>
            </a:lnSpc>
            <a:spcBef>
              <a:spcPct val="0"/>
            </a:spcBef>
            <a:spcAft>
              <a:spcPct val="15000"/>
            </a:spcAft>
            <a:buChar char="•"/>
          </a:pPr>
          <a:r>
            <a:rPr lang="he-IL" sz="1600" kern="1200" dirty="0">
              <a:solidFill>
                <a:srgbClr val="00406C">
                  <a:hueOff val="0"/>
                  <a:satOff val="0"/>
                  <a:lumOff val="0"/>
                  <a:alphaOff val="0"/>
                </a:srgbClr>
              </a:solidFill>
              <a:latin typeface="Segoe UI" panose="020B0502040204020203" pitchFamily="34" charset="0"/>
              <a:ea typeface="Arial"/>
              <a:cs typeface="Segoe UI" panose="020B0502040204020203" pitchFamily="34" charset="0"/>
              <a:sym typeface="Arial"/>
            </a:rPr>
            <a:t>הנדסת איכות</a:t>
          </a:r>
        </a:p>
      </dgm:t>
    </dgm:pt>
    <dgm:pt modelId="{20F09E1C-F2BC-448B-8700-D1593ED1FC2D}" type="parTrans" cxnId="{B3670B0E-69D5-46B3-920B-6ADBFFD8A3AB}">
      <dgm:prSet/>
      <dgm:spPr/>
      <dgm:t>
        <a:bodyPr/>
        <a:lstStyle/>
        <a:p>
          <a:endParaRPr lang="en-US"/>
        </a:p>
      </dgm:t>
    </dgm:pt>
    <dgm:pt modelId="{38807895-C7DD-4A48-A1ED-616730A9336E}" type="sibTrans" cxnId="{B3670B0E-69D5-46B3-920B-6ADBFFD8A3AB}">
      <dgm:prSet/>
      <dgm:spPr/>
      <dgm:t>
        <a:bodyPr/>
        <a:lstStyle/>
        <a:p>
          <a:endParaRPr lang="en-US"/>
        </a:p>
      </dgm:t>
    </dgm:pt>
    <dgm:pt modelId="{F0A0AEB6-BAC4-411F-94C7-42393993E2F6}">
      <dgm:prSet custT="1"/>
      <dgm:spPr/>
      <dgm:t>
        <a:bodyPr/>
        <a:lstStyle/>
        <a:p>
          <a:pPr marL="171450" lvl="1" indent="-171450" algn="r" defTabSz="711200" rtl="1">
            <a:lnSpc>
              <a:spcPct val="90000"/>
            </a:lnSpc>
            <a:spcBef>
              <a:spcPct val="0"/>
            </a:spcBef>
            <a:spcAft>
              <a:spcPct val="15000"/>
            </a:spcAft>
            <a:buChar char="•"/>
          </a:pPr>
          <a:r>
            <a:rPr lang="en-US" sz="1600" kern="1200" dirty="0">
              <a:solidFill>
                <a:srgbClr val="00406C">
                  <a:hueOff val="0"/>
                  <a:satOff val="0"/>
                  <a:lumOff val="0"/>
                  <a:alphaOff val="0"/>
                </a:srgbClr>
              </a:solidFill>
              <a:latin typeface="Segoe UI" panose="020B0502040204020203" pitchFamily="34" charset="0"/>
              <a:ea typeface="Arial"/>
              <a:cs typeface="Segoe UI" panose="020B0502040204020203" pitchFamily="34" charset="0"/>
              <a:sym typeface="Arial"/>
            </a:rPr>
            <a:t>Process Validation</a:t>
          </a:r>
          <a:endParaRPr lang="he-IL" sz="1600" kern="1200" dirty="0">
            <a:solidFill>
              <a:srgbClr val="00406C">
                <a:hueOff val="0"/>
                <a:satOff val="0"/>
                <a:lumOff val="0"/>
                <a:alphaOff val="0"/>
              </a:srgbClr>
            </a:solidFill>
            <a:latin typeface="Segoe UI" panose="020B0502040204020203" pitchFamily="34" charset="0"/>
            <a:ea typeface="Arial"/>
            <a:cs typeface="Segoe UI" panose="020B0502040204020203" pitchFamily="34" charset="0"/>
            <a:sym typeface="Arial"/>
          </a:endParaRPr>
        </a:p>
      </dgm:t>
    </dgm:pt>
    <dgm:pt modelId="{5CEDBE18-9A59-4FAE-BD2F-B539B4194CDB}" type="parTrans" cxnId="{5E742D4C-A867-40E3-A6B1-7C3210AAC3A8}">
      <dgm:prSet/>
      <dgm:spPr/>
      <dgm:t>
        <a:bodyPr/>
        <a:lstStyle/>
        <a:p>
          <a:endParaRPr lang="en-US"/>
        </a:p>
      </dgm:t>
    </dgm:pt>
    <dgm:pt modelId="{E0675425-A909-4655-804B-F2EDBCCC5C2E}" type="sibTrans" cxnId="{5E742D4C-A867-40E3-A6B1-7C3210AAC3A8}">
      <dgm:prSet/>
      <dgm:spPr/>
      <dgm:t>
        <a:bodyPr/>
        <a:lstStyle/>
        <a:p>
          <a:endParaRPr lang="en-US"/>
        </a:p>
      </dgm:t>
    </dgm:pt>
    <dgm:pt modelId="{6FFD91B8-A468-42EE-87E0-7168FA54E045}" type="pres">
      <dgm:prSet presAssocID="{BF463051-7F5E-42B0-8E72-BB341CB52A4F}" presName="Name0" presStyleCnt="0">
        <dgm:presLayoutVars>
          <dgm:dir val="rev"/>
          <dgm:animLvl val="lvl"/>
          <dgm:resizeHandles val="exact"/>
        </dgm:presLayoutVars>
      </dgm:prSet>
      <dgm:spPr/>
    </dgm:pt>
    <dgm:pt modelId="{5AC4E101-A1E9-4335-AD27-2A37E7557EA2}" type="pres">
      <dgm:prSet presAssocID="{EA399EF9-FAA0-4928-93DB-428AE7E6895B}" presName="composite" presStyleCnt="0"/>
      <dgm:spPr/>
    </dgm:pt>
    <dgm:pt modelId="{83423926-BB11-464F-8F9B-126FC8050099}" type="pres">
      <dgm:prSet presAssocID="{EA399EF9-FAA0-4928-93DB-428AE7E6895B}" presName="parTx" presStyleLbl="alignNode1" presStyleIdx="0" presStyleCnt="4">
        <dgm:presLayoutVars>
          <dgm:chMax val="0"/>
          <dgm:chPref val="0"/>
          <dgm:bulletEnabled val="1"/>
        </dgm:presLayoutVars>
      </dgm:prSet>
      <dgm:spPr/>
    </dgm:pt>
    <dgm:pt modelId="{FDF0C1FE-3E7D-4987-B779-336F936D8A5C}" type="pres">
      <dgm:prSet presAssocID="{EA399EF9-FAA0-4928-93DB-428AE7E6895B}" presName="desTx" presStyleLbl="alignAccFollowNode1" presStyleIdx="0" presStyleCnt="4">
        <dgm:presLayoutVars>
          <dgm:bulletEnabled val="1"/>
        </dgm:presLayoutVars>
      </dgm:prSet>
      <dgm:spPr/>
    </dgm:pt>
    <dgm:pt modelId="{3932A94B-7A0B-4A37-BB98-9EE198038EAB}" type="pres">
      <dgm:prSet presAssocID="{A4FD14F6-EF9E-4449-AC58-050D085925D4}" presName="space" presStyleCnt="0"/>
      <dgm:spPr/>
    </dgm:pt>
    <dgm:pt modelId="{18485393-FA76-46AE-B5A7-F778F43A022C}" type="pres">
      <dgm:prSet presAssocID="{2943F436-5640-4677-8453-13E0F137587B}" presName="composite" presStyleCnt="0"/>
      <dgm:spPr/>
    </dgm:pt>
    <dgm:pt modelId="{B6505F59-F8D4-4FF8-A66D-F0A6F2E3DE0F}" type="pres">
      <dgm:prSet presAssocID="{2943F436-5640-4677-8453-13E0F137587B}" presName="parTx" presStyleLbl="alignNode1" presStyleIdx="1" presStyleCnt="4">
        <dgm:presLayoutVars>
          <dgm:chMax val="0"/>
          <dgm:chPref val="0"/>
          <dgm:bulletEnabled val="1"/>
        </dgm:presLayoutVars>
      </dgm:prSet>
      <dgm:spPr/>
    </dgm:pt>
    <dgm:pt modelId="{D2DEA465-D622-4650-AA3E-AA16FB52083C}" type="pres">
      <dgm:prSet presAssocID="{2943F436-5640-4677-8453-13E0F137587B}" presName="desTx" presStyleLbl="alignAccFollowNode1" presStyleIdx="1" presStyleCnt="4">
        <dgm:presLayoutVars>
          <dgm:bulletEnabled val="1"/>
        </dgm:presLayoutVars>
      </dgm:prSet>
      <dgm:spPr/>
    </dgm:pt>
    <dgm:pt modelId="{33A7E5B0-FF1F-419A-8CBB-FF307E50FF37}" type="pres">
      <dgm:prSet presAssocID="{EEEF5352-6A4C-49F4-9319-35A95A85FF99}" presName="space" presStyleCnt="0"/>
      <dgm:spPr/>
    </dgm:pt>
    <dgm:pt modelId="{007488A0-7F6C-4348-94B2-51EFB9FBB33B}" type="pres">
      <dgm:prSet presAssocID="{5EA21F09-1193-4A65-984E-6C4FBC0710F5}" presName="composite" presStyleCnt="0"/>
      <dgm:spPr/>
    </dgm:pt>
    <dgm:pt modelId="{80216A7F-F504-435E-A039-AE61EECE186E}" type="pres">
      <dgm:prSet presAssocID="{5EA21F09-1193-4A65-984E-6C4FBC0710F5}" presName="parTx" presStyleLbl="alignNode1" presStyleIdx="2" presStyleCnt="4">
        <dgm:presLayoutVars>
          <dgm:chMax val="0"/>
          <dgm:chPref val="0"/>
          <dgm:bulletEnabled val="1"/>
        </dgm:presLayoutVars>
      </dgm:prSet>
      <dgm:spPr/>
    </dgm:pt>
    <dgm:pt modelId="{0FF70599-DF8C-4D04-B326-9B64A78FF088}" type="pres">
      <dgm:prSet presAssocID="{5EA21F09-1193-4A65-984E-6C4FBC0710F5}" presName="desTx" presStyleLbl="alignAccFollowNode1" presStyleIdx="2" presStyleCnt="4">
        <dgm:presLayoutVars>
          <dgm:bulletEnabled val="1"/>
        </dgm:presLayoutVars>
      </dgm:prSet>
      <dgm:spPr/>
    </dgm:pt>
    <dgm:pt modelId="{17BB3924-3C0D-41BB-B15F-5C3EE63CCCCB}" type="pres">
      <dgm:prSet presAssocID="{B08CBFA8-D984-4408-8E1A-9DC3E81C7E5F}" presName="space" presStyleCnt="0"/>
      <dgm:spPr/>
    </dgm:pt>
    <dgm:pt modelId="{19410368-F177-43F5-8711-BEF9993D83EF}" type="pres">
      <dgm:prSet presAssocID="{002FA321-F8F6-4822-A414-A1EFCEAA39DE}" presName="composite" presStyleCnt="0"/>
      <dgm:spPr/>
    </dgm:pt>
    <dgm:pt modelId="{FE05AA2B-CE31-4FC6-9F63-2C0947B41C25}" type="pres">
      <dgm:prSet presAssocID="{002FA321-F8F6-4822-A414-A1EFCEAA39DE}" presName="parTx" presStyleLbl="alignNode1" presStyleIdx="3" presStyleCnt="4">
        <dgm:presLayoutVars>
          <dgm:chMax val="0"/>
          <dgm:chPref val="0"/>
          <dgm:bulletEnabled val="1"/>
        </dgm:presLayoutVars>
      </dgm:prSet>
      <dgm:spPr/>
    </dgm:pt>
    <dgm:pt modelId="{B5AD161C-EFB6-4C18-BE0C-A5886EBC9C6D}" type="pres">
      <dgm:prSet presAssocID="{002FA321-F8F6-4822-A414-A1EFCEAA39DE}" presName="desTx" presStyleLbl="alignAccFollowNode1" presStyleIdx="3" presStyleCnt="4">
        <dgm:presLayoutVars>
          <dgm:bulletEnabled val="1"/>
        </dgm:presLayoutVars>
      </dgm:prSet>
      <dgm:spPr/>
    </dgm:pt>
  </dgm:ptLst>
  <dgm:cxnLst>
    <dgm:cxn modelId="{B3F27607-0BF9-4577-AA6E-64226F1E47EB}" type="presOf" srcId="{B740F12C-6C8E-47F0-BF8A-174F41594733}" destId="{D2DEA465-D622-4650-AA3E-AA16FB52083C}" srcOrd="0" destOrd="2" presId="urn:microsoft.com/office/officeart/2005/8/layout/hList1"/>
    <dgm:cxn modelId="{B3670B0E-69D5-46B3-920B-6ADBFFD8A3AB}" srcId="{EA399EF9-FAA0-4928-93DB-428AE7E6895B}" destId="{18836854-789E-47CE-B494-D94E527CA731}" srcOrd="4" destOrd="0" parTransId="{20F09E1C-F2BC-448B-8700-D1593ED1FC2D}" sibTransId="{38807895-C7DD-4A48-A1ED-616730A9336E}"/>
    <dgm:cxn modelId="{6FD40F25-63C3-4FE3-8BA1-A0508FD02822}" srcId="{EA399EF9-FAA0-4928-93DB-428AE7E6895B}" destId="{8A45C2F0-A9E4-4EAA-952B-8EABACDCDE15}" srcOrd="1" destOrd="0" parTransId="{F2597D16-5E0F-4BF0-93C5-CD5606B70749}" sibTransId="{3458B7F5-0DD3-4B6B-9884-FF589FE30E29}"/>
    <dgm:cxn modelId="{AAB9952E-8CF1-491F-8A74-C15A2C390F55}" srcId="{002FA321-F8F6-4822-A414-A1EFCEAA39DE}" destId="{612EF1C7-E09E-46A5-A7DC-F7B0D001888C}" srcOrd="2" destOrd="0" parTransId="{363199F1-5D20-4B7A-92B8-2C3B9DD4E344}" sibTransId="{0B07B962-9269-4989-89AB-A234090BB060}"/>
    <dgm:cxn modelId="{50A5FC33-CAF7-4CBA-A6DD-8899CEC05AC4}" srcId="{BF463051-7F5E-42B0-8E72-BB341CB52A4F}" destId="{5EA21F09-1193-4A65-984E-6C4FBC0710F5}" srcOrd="2" destOrd="0" parTransId="{B80F459C-8AF9-4D0A-A14A-9AED093838AC}" sibTransId="{B08CBFA8-D984-4408-8E1A-9DC3E81C7E5F}"/>
    <dgm:cxn modelId="{A051F935-7025-4547-94EB-06C61862B922}" srcId="{BF463051-7F5E-42B0-8E72-BB341CB52A4F}" destId="{002FA321-F8F6-4822-A414-A1EFCEAA39DE}" srcOrd="3" destOrd="0" parTransId="{C4FF43B7-FE56-4ED1-91BC-127B47EF1A20}" sibTransId="{B7044EC6-1EE0-4526-8E73-F6C717562EF3}"/>
    <dgm:cxn modelId="{85AF0837-EEFB-42BB-BC0D-4ACACD276989}" type="presOf" srcId="{13B3E3DE-CB8F-4693-AB11-56C1A0CCA93D}" destId="{FDF0C1FE-3E7D-4987-B779-336F936D8A5C}" srcOrd="0" destOrd="2" presId="urn:microsoft.com/office/officeart/2005/8/layout/hList1"/>
    <dgm:cxn modelId="{3ADA413E-A182-411A-81C5-B1BBC4A842F6}" type="presOf" srcId="{15F5CDE2-B786-4D94-9DBF-D4822351DF12}" destId="{FDF0C1FE-3E7D-4987-B779-336F936D8A5C}" srcOrd="0" destOrd="3" presId="urn:microsoft.com/office/officeart/2005/8/layout/hList1"/>
    <dgm:cxn modelId="{F5D18560-0D71-4C0A-BD1C-66C52CACA7EB}" type="presOf" srcId="{0AA81EAF-DDF2-4146-8A1A-28022C9D71E8}" destId="{0FF70599-DF8C-4D04-B326-9B64A78FF088}" srcOrd="0" destOrd="1" presId="urn:microsoft.com/office/officeart/2005/8/layout/hList1"/>
    <dgm:cxn modelId="{72A35B65-25AA-4913-AC4D-E01A972A0D94}" type="presOf" srcId="{612EF1C7-E09E-46A5-A7DC-F7B0D001888C}" destId="{B5AD161C-EFB6-4C18-BE0C-A5886EBC9C6D}" srcOrd="0" destOrd="2" presId="urn:microsoft.com/office/officeart/2005/8/layout/hList1"/>
    <dgm:cxn modelId="{88941E66-0929-4527-B59E-7F49D579F738}" type="presOf" srcId="{C4A49986-C4B4-4C74-B717-17779C46CE37}" destId="{D2DEA465-D622-4650-AA3E-AA16FB52083C}" srcOrd="0" destOrd="0" presId="urn:microsoft.com/office/officeart/2005/8/layout/hList1"/>
    <dgm:cxn modelId="{EDE6354B-C37F-49D2-B1A8-4A2566C3F7CB}" type="presOf" srcId="{8D73CD6F-AC0D-4E60-849C-D4E8C2BA8955}" destId="{0FF70599-DF8C-4D04-B326-9B64A78FF088}" srcOrd="0" destOrd="0" presId="urn:microsoft.com/office/officeart/2005/8/layout/hList1"/>
    <dgm:cxn modelId="{5E742D4C-A867-40E3-A6B1-7C3210AAC3A8}" srcId="{EA399EF9-FAA0-4928-93DB-428AE7E6895B}" destId="{F0A0AEB6-BAC4-411F-94C7-42393993E2F6}" srcOrd="5" destOrd="0" parTransId="{5CEDBE18-9A59-4FAE-BD2F-B539B4194CDB}" sibTransId="{E0675425-A909-4655-804B-F2EDBCCC5C2E}"/>
    <dgm:cxn modelId="{1CF04D74-C7A0-402E-B55A-2E7B79A37A67}" type="presOf" srcId="{5EA21F09-1193-4A65-984E-6C4FBC0710F5}" destId="{80216A7F-F504-435E-A039-AE61EECE186E}" srcOrd="0" destOrd="0" presId="urn:microsoft.com/office/officeart/2005/8/layout/hList1"/>
    <dgm:cxn modelId="{1A93AD7A-C1AC-4420-8751-72D5948FA62F}" srcId="{2943F436-5640-4677-8453-13E0F137587B}" destId="{B740F12C-6C8E-47F0-BF8A-174F41594733}" srcOrd="2" destOrd="0" parTransId="{7586D099-FC31-486E-8495-EA91A45B9524}" sibTransId="{079A803E-B9DB-45BA-A417-A533E18289CE}"/>
    <dgm:cxn modelId="{B45C7881-FED5-4651-9C64-BDCA540A0C22}" type="presOf" srcId="{F0A0AEB6-BAC4-411F-94C7-42393993E2F6}" destId="{FDF0C1FE-3E7D-4987-B779-336F936D8A5C}" srcOrd="0" destOrd="5" presId="urn:microsoft.com/office/officeart/2005/8/layout/hList1"/>
    <dgm:cxn modelId="{6F0C5A84-AAF0-4C58-B9C4-F4F92B04A369}" type="presOf" srcId="{BF463051-7F5E-42B0-8E72-BB341CB52A4F}" destId="{6FFD91B8-A468-42EE-87E0-7168FA54E045}" srcOrd="0" destOrd="0" presId="urn:microsoft.com/office/officeart/2005/8/layout/hList1"/>
    <dgm:cxn modelId="{6B613B86-10F5-4F3D-B3DA-61883022A745}" srcId="{002FA321-F8F6-4822-A414-A1EFCEAA39DE}" destId="{333079DF-D782-428E-97F0-57101CEBB2B6}" srcOrd="1" destOrd="0" parTransId="{2B8396D7-9219-4C36-A30A-D912B2CC7E2E}" sibTransId="{4A29FAD8-1763-43ED-8BB7-A47D1BCA47AA}"/>
    <dgm:cxn modelId="{1012928B-3B5C-4C52-9186-9D4FBFEE7402}" srcId="{BF463051-7F5E-42B0-8E72-BB341CB52A4F}" destId="{2943F436-5640-4677-8453-13E0F137587B}" srcOrd="1" destOrd="0" parTransId="{24FEAFF0-C44F-49F2-AA43-DA5710723427}" sibTransId="{EEEF5352-6A4C-49F4-9319-35A95A85FF99}"/>
    <dgm:cxn modelId="{C238A18D-41FB-4732-B0F3-362D0E6F0055}" srcId="{2943F436-5640-4677-8453-13E0F137587B}" destId="{88164BE7-BD53-4891-98ED-689475F894B9}" srcOrd="1" destOrd="0" parTransId="{220513B8-F718-4474-9DC9-7537DC81D365}" sibTransId="{E865A1AC-FFDD-44F6-B4E6-23F34C355920}"/>
    <dgm:cxn modelId="{FA59F792-3605-42DB-AEE3-886C31DD6EBD}" type="presOf" srcId="{333079DF-D782-428E-97F0-57101CEBB2B6}" destId="{B5AD161C-EFB6-4C18-BE0C-A5886EBC9C6D}" srcOrd="0" destOrd="1" presId="urn:microsoft.com/office/officeart/2005/8/layout/hList1"/>
    <dgm:cxn modelId="{4E39CB95-3F3D-4EE6-A18A-A3F40B1DA3D4}" type="presOf" srcId="{002FA321-F8F6-4822-A414-A1EFCEAA39DE}" destId="{FE05AA2B-CE31-4FC6-9F63-2C0947B41C25}" srcOrd="0" destOrd="0" presId="urn:microsoft.com/office/officeart/2005/8/layout/hList1"/>
    <dgm:cxn modelId="{583A0897-23DF-4C9C-A151-ED11EB931F0C}" srcId="{002FA321-F8F6-4822-A414-A1EFCEAA39DE}" destId="{C3FCE27B-FC05-49FE-B564-4A5077B13EAA}" srcOrd="3" destOrd="0" parTransId="{10262420-E169-408F-9B36-D099698D1CEA}" sibTransId="{372FD1BC-C612-4C5F-B19A-669C4E35C254}"/>
    <dgm:cxn modelId="{56CDBE99-E689-4DDD-97E2-3D434FB0EFBF}" srcId="{5EA21F09-1193-4A65-984E-6C4FBC0710F5}" destId="{8D73CD6F-AC0D-4E60-849C-D4E8C2BA8955}" srcOrd="0" destOrd="0" parTransId="{1E349E6E-0EE0-4329-A001-3D927B2860C9}" sibTransId="{1314E475-0F5A-4D0C-9925-727C5BB8F7B4}"/>
    <dgm:cxn modelId="{7141E59B-DFB2-4212-8722-0564BDCB6EDD}" srcId="{EA399EF9-FAA0-4928-93DB-428AE7E6895B}" destId="{13B3E3DE-CB8F-4693-AB11-56C1A0CCA93D}" srcOrd="2" destOrd="0" parTransId="{71D887F1-6778-4272-A119-DF38291AFB5C}" sibTransId="{3EF6C320-D480-4B36-A87B-EB7A4DF7AE1A}"/>
    <dgm:cxn modelId="{1C128E9F-5EFF-4EFC-8FCA-64505F6612F0}" type="presOf" srcId="{8A45C2F0-A9E4-4EAA-952B-8EABACDCDE15}" destId="{FDF0C1FE-3E7D-4987-B779-336F936D8A5C}" srcOrd="0" destOrd="1" presId="urn:microsoft.com/office/officeart/2005/8/layout/hList1"/>
    <dgm:cxn modelId="{F42D3EA4-DE8A-4248-9A8E-C9436FA6C546}" type="presOf" srcId="{2943F436-5640-4677-8453-13E0F137587B}" destId="{B6505F59-F8D4-4FF8-A66D-F0A6F2E3DE0F}" srcOrd="0" destOrd="0" presId="urn:microsoft.com/office/officeart/2005/8/layout/hList1"/>
    <dgm:cxn modelId="{EE9144A5-17F0-4046-8D03-8D0DE9790D4E}" type="presOf" srcId="{C3FCE27B-FC05-49FE-B564-4A5077B13EAA}" destId="{B5AD161C-EFB6-4C18-BE0C-A5886EBC9C6D}" srcOrd="0" destOrd="3" presId="urn:microsoft.com/office/officeart/2005/8/layout/hList1"/>
    <dgm:cxn modelId="{E4837CAE-865A-4642-B992-95D125156DFF}" type="presOf" srcId="{88164BE7-BD53-4891-98ED-689475F894B9}" destId="{D2DEA465-D622-4650-AA3E-AA16FB52083C}" srcOrd="0" destOrd="1" presId="urn:microsoft.com/office/officeart/2005/8/layout/hList1"/>
    <dgm:cxn modelId="{4BB6F9B5-43C8-4F03-AE6B-13A0EAFB336B}" srcId="{5EA21F09-1193-4A65-984E-6C4FBC0710F5}" destId="{0AA81EAF-DDF2-4146-8A1A-28022C9D71E8}" srcOrd="1" destOrd="0" parTransId="{358A130A-AA6C-40E6-869C-7CBA899C3C1A}" sibTransId="{686B2411-F7C9-4CBC-AED4-6CBEF92338FA}"/>
    <dgm:cxn modelId="{ABB1BEC1-EEE3-434C-93A5-FDD36CA77D3B}" srcId="{BF463051-7F5E-42B0-8E72-BB341CB52A4F}" destId="{EA399EF9-FAA0-4928-93DB-428AE7E6895B}" srcOrd="0" destOrd="0" parTransId="{9AC4261D-9725-4175-8DE7-4731D3ADF51B}" sibTransId="{A4FD14F6-EF9E-4449-AC58-050D085925D4}"/>
    <dgm:cxn modelId="{3518A4C7-646D-470E-B3B1-E0DAC704FFF6}" srcId="{EA399EF9-FAA0-4928-93DB-428AE7E6895B}" destId="{15F5CDE2-B786-4D94-9DBF-D4822351DF12}" srcOrd="3" destOrd="0" parTransId="{166682CE-E38B-4684-95F0-4FD294F894C5}" sibTransId="{5088C73C-AAC5-4214-8A69-F88BD615097D}"/>
    <dgm:cxn modelId="{F78738D2-910D-47A2-946B-A98449778D7E}" type="presOf" srcId="{82BFD330-03A6-4A77-BF85-E405CB816CD8}" destId="{B5AD161C-EFB6-4C18-BE0C-A5886EBC9C6D}" srcOrd="0" destOrd="0" presId="urn:microsoft.com/office/officeart/2005/8/layout/hList1"/>
    <dgm:cxn modelId="{77EA5BD5-2E60-40E6-B9B2-4E6A3BB1982D}" srcId="{002FA321-F8F6-4822-A414-A1EFCEAA39DE}" destId="{82BFD330-03A6-4A77-BF85-E405CB816CD8}" srcOrd="0" destOrd="0" parTransId="{9EB35CBB-5F9D-46FA-A1C9-DE6AA8691469}" sibTransId="{B9EEFCB1-5B90-4715-B2C2-789096A8AB4D}"/>
    <dgm:cxn modelId="{7389A9DF-3640-4DAC-A0C7-9435D00995B1}" type="presOf" srcId="{18836854-789E-47CE-B494-D94E527CA731}" destId="{FDF0C1FE-3E7D-4987-B779-336F936D8A5C}" srcOrd="0" destOrd="4" presId="urn:microsoft.com/office/officeart/2005/8/layout/hList1"/>
    <dgm:cxn modelId="{9E87C2FA-7A68-4E8C-AABF-16663821A1D5}" type="presOf" srcId="{EA399EF9-FAA0-4928-93DB-428AE7E6895B}" destId="{83423926-BB11-464F-8F9B-126FC8050099}" srcOrd="0" destOrd="0" presId="urn:microsoft.com/office/officeart/2005/8/layout/hList1"/>
    <dgm:cxn modelId="{AEEF22FB-A8DF-4938-8AFF-604DCA15D91F}" srcId="{2943F436-5640-4677-8453-13E0F137587B}" destId="{C4A49986-C4B4-4C74-B717-17779C46CE37}" srcOrd="0" destOrd="0" parTransId="{5155CAF0-9F18-4372-B084-238B0C247AFF}" sibTransId="{8D71EBB5-2E46-45A2-9BE1-693B5EA6C168}"/>
    <dgm:cxn modelId="{A085C9FB-B709-443C-B353-745DE1299996}" type="presOf" srcId="{E68BB472-36BA-403D-8C91-13F1899DC165}" destId="{FDF0C1FE-3E7D-4987-B779-336F936D8A5C}" srcOrd="0" destOrd="0" presId="urn:microsoft.com/office/officeart/2005/8/layout/hList1"/>
    <dgm:cxn modelId="{F3E98AFE-B742-4F44-9C21-81B87C3A9395}" srcId="{EA399EF9-FAA0-4928-93DB-428AE7E6895B}" destId="{E68BB472-36BA-403D-8C91-13F1899DC165}" srcOrd="0" destOrd="0" parTransId="{8903B1D4-1A30-4358-9F0F-AD90FFF5E290}" sibTransId="{5A2AB1D4-C582-4B97-A465-18F99EC0CEC9}"/>
    <dgm:cxn modelId="{5F1EBA40-5408-45DE-9956-ED2BDACF85D2}" type="presParOf" srcId="{6FFD91B8-A468-42EE-87E0-7168FA54E045}" destId="{5AC4E101-A1E9-4335-AD27-2A37E7557EA2}" srcOrd="0" destOrd="0" presId="urn:microsoft.com/office/officeart/2005/8/layout/hList1"/>
    <dgm:cxn modelId="{905F3FD6-4163-471D-8F48-4100B7B5DAB3}" type="presParOf" srcId="{5AC4E101-A1E9-4335-AD27-2A37E7557EA2}" destId="{83423926-BB11-464F-8F9B-126FC8050099}" srcOrd="0" destOrd="0" presId="urn:microsoft.com/office/officeart/2005/8/layout/hList1"/>
    <dgm:cxn modelId="{9EABD780-32D0-4066-9976-E6255A1DB7F1}" type="presParOf" srcId="{5AC4E101-A1E9-4335-AD27-2A37E7557EA2}" destId="{FDF0C1FE-3E7D-4987-B779-336F936D8A5C}" srcOrd="1" destOrd="0" presId="urn:microsoft.com/office/officeart/2005/8/layout/hList1"/>
    <dgm:cxn modelId="{B58547CE-5DC1-43FF-9259-2D5E2E11927E}" type="presParOf" srcId="{6FFD91B8-A468-42EE-87E0-7168FA54E045}" destId="{3932A94B-7A0B-4A37-BB98-9EE198038EAB}" srcOrd="1" destOrd="0" presId="urn:microsoft.com/office/officeart/2005/8/layout/hList1"/>
    <dgm:cxn modelId="{EBC7C460-5384-49E9-B450-E4E6C8682786}" type="presParOf" srcId="{6FFD91B8-A468-42EE-87E0-7168FA54E045}" destId="{18485393-FA76-46AE-B5A7-F778F43A022C}" srcOrd="2" destOrd="0" presId="urn:microsoft.com/office/officeart/2005/8/layout/hList1"/>
    <dgm:cxn modelId="{6240B48D-B36F-42ED-8B25-10179A7106EF}" type="presParOf" srcId="{18485393-FA76-46AE-B5A7-F778F43A022C}" destId="{B6505F59-F8D4-4FF8-A66D-F0A6F2E3DE0F}" srcOrd="0" destOrd="0" presId="urn:microsoft.com/office/officeart/2005/8/layout/hList1"/>
    <dgm:cxn modelId="{CBFBEF85-43E8-4B6A-93EF-3EBE7F6195D1}" type="presParOf" srcId="{18485393-FA76-46AE-B5A7-F778F43A022C}" destId="{D2DEA465-D622-4650-AA3E-AA16FB52083C}" srcOrd="1" destOrd="0" presId="urn:microsoft.com/office/officeart/2005/8/layout/hList1"/>
    <dgm:cxn modelId="{5A0F2F72-A09A-45A0-9DCC-5E7AF130D71E}" type="presParOf" srcId="{6FFD91B8-A468-42EE-87E0-7168FA54E045}" destId="{33A7E5B0-FF1F-419A-8CBB-FF307E50FF37}" srcOrd="3" destOrd="0" presId="urn:microsoft.com/office/officeart/2005/8/layout/hList1"/>
    <dgm:cxn modelId="{D17D2EAD-17FC-4F05-9F80-6841D5F8F802}" type="presParOf" srcId="{6FFD91B8-A468-42EE-87E0-7168FA54E045}" destId="{007488A0-7F6C-4348-94B2-51EFB9FBB33B}" srcOrd="4" destOrd="0" presId="urn:microsoft.com/office/officeart/2005/8/layout/hList1"/>
    <dgm:cxn modelId="{06AC42C5-8038-435B-8CAF-C6111B9A9C03}" type="presParOf" srcId="{007488A0-7F6C-4348-94B2-51EFB9FBB33B}" destId="{80216A7F-F504-435E-A039-AE61EECE186E}" srcOrd="0" destOrd="0" presId="urn:microsoft.com/office/officeart/2005/8/layout/hList1"/>
    <dgm:cxn modelId="{FCC0C251-540A-42E8-A7BC-E28C4ED9456D}" type="presParOf" srcId="{007488A0-7F6C-4348-94B2-51EFB9FBB33B}" destId="{0FF70599-DF8C-4D04-B326-9B64A78FF088}" srcOrd="1" destOrd="0" presId="urn:microsoft.com/office/officeart/2005/8/layout/hList1"/>
    <dgm:cxn modelId="{3882A88B-51BF-48FD-979A-A12512E384A4}" type="presParOf" srcId="{6FFD91B8-A468-42EE-87E0-7168FA54E045}" destId="{17BB3924-3C0D-41BB-B15F-5C3EE63CCCCB}" srcOrd="5" destOrd="0" presId="urn:microsoft.com/office/officeart/2005/8/layout/hList1"/>
    <dgm:cxn modelId="{54AB9538-9844-4736-9F77-A9FD35B7FB89}" type="presParOf" srcId="{6FFD91B8-A468-42EE-87E0-7168FA54E045}" destId="{19410368-F177-43F5-8711-BEF9993D83EF}" srcOrd="6" destOrd="0" presId="urn:microsoft.com/office/officeart/2005/8/layout/hList1"/>
    <dgm:cxn modelId="{FAF93640-7159-4B17-9F17-D036196DD731}" type="presParOf" srcId="{19410368-F177-43F5-8711-BEF9993D83EF}" destId="{FE05AA2B-CE31-4FC6-9F63-2C0947B41C25}" srcOrd="0" destOrd="0" presId="urn:microsoft.com/office/officeart/2005/8/layout/hList1"/>
    <dgm:cxn modelId="{69D68B18-4F55-432B-B6DD-A9701DAB3C8C}" type="presParOf" srcId="{19410368-F177-43F5-8711-BEF9993D83EF}" destId="{B5AD161C-EFB6-4C18-BE0C-A5886EBC9C6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colorful1" csCatId="colorful" phldr="1"/>
      <dgm:spPr/>
    </dgm:pt>
    <dgm:pt modelId="{835AFA27-DBE0-49D5-8312-DBF459FDC53D}">
      <dgm:prSet phldrT="[טקסט]" custT="1"/>
      <dgm:spPr/>
      <dgm:t>
        <a:bodyPr/>
        <a:lstStyle/>
        <a:p>
          <a:pPr rtl="1"/>
          <a:r>
            <a:rPr lang="he-IL" sz="1400" dirty="0">
              <a:latin typeface="Segoe UI" panose="020B0502040204020203" pitchFamily="34" charset="0"/>
              <a:cs typeface="Segoe UI" panose="020B0502040204020203" pitchFamily="34" charset="0"/>
            </a:rPr>
            <a:t>בעיה</a:t>
          </a:r>
          <a:endParaRPr lang="he-IL" sz="700" dirty="0">
            <a:latin typeface="Segoe UI" panose="020B0502040204020203" pitchFamily="34" charset="0"/>
            <a:cs typeface="Segoe UI" panose="020B0502040204020203" pitchFamily="34" charset="0"/>
          </a:endParaRPr>
        </a:p>
      </dgm:t>
    </dgm:pt>
    <dgm:pt modelId="{658F52DF-7EE1-4300-B50D-89D3A1E55D68}" type="parTrans" cxnId="{ECDC8DC4-ADEE-4765-802D-6207EB24B981}">
      <dgm:prSet/>
      <dgm:spPr/>
      <dgm:t>
        <a:bodyPr/>
        <a:lstStyle/>
        <a:p>
          <a:pPr rtl="1"/>
          <a:endParaRPr lang="he-IL" sz="1600">
            <a:latin typeface="Segoe UI" panose="020B0502040204020203" pitchFamily="34" charset="0"/>
            <a:cs typeface="Segoe UI" panose="020B0502040204020203" pitchFamily="34" charset="0"/>
          </a:endParaRPr>
        </a:p>
      </dgm:t>
    </dgm:pt>
    <dgm:pt modelId="{DBF7DB46-2C2C-4A0A-8B99-A205B002AB28}" type="sibTrans" cxnId="{ECDC8DC4-ADEE-4765-802D-6207EB24B981}">
      <dgm:prSet/>
      <dgm:spPr/>
      <dgm:t>
        <a:bodyPr/>
        <a:lstStyle/>
        <a:p>
          <a:pPr rtl="1"/>
          <a:endParaRPr lang="he-IL" sz="1600">
            <a:latin typeface="Segoe UI" panose="020B0502040204020203" pitchFamily="34" charset="0"/>
            <a:cs typeface="Segoe UI" panose="020B0502040204020203" pitchFamily="34" charset="0"/>
          </a:endParaRPr>
        </a:p>
      </dgm:t>
    </dgm:pt>
    <dgm:pt modelId="{40B9EAD7-8068-4343-94E7-DC15E5FC3B53}">
      <dgm:prSet phldrT="[טקסט]" custT="1"/>
      <dgm:spPr/>
      <dgm:t>
        <a:bodyPr/>
        <a:lstStyle/>
        <a:p>
          <a:pPr rtl="1"/>
          <a:r>
            <a:rPr lang="he-IL" sz="1400" dirty="0">
              <a:latin typeface="Segoe UI" panose="020B0502040204020203" pitchFamily="34" charset="0"/>
              <a:cs typeface="Segoe UI" panose="020B0502040204020203" pitchFamily="34" charset="0"/>
            </a:rPr>
            <a:t>צורך</a:t>
          </a:r>
        </a:p>
      </dgm:t>
    </dgm:pt>
    <dgm:pt modelId="{0F1AF772-1B5C-405A-A327-1E5FC9853B65}" type="parTrans" cxnId="{95580F0C-48A4-47E0-996A-6B94F4D0D2B6}">
      <dgm:prSet/>
      <dgm:spPr/>
      <dgm:t>
        <a:bodyPr/>
        <a:lstStyle/>
        <a:p>
          <a:pPr rtl="1"/>
          <a:endParaRPr lang="he-IL" sz="1600">
            <a:latin typeface="Segoe UI" panose="020B0502040204020203" pitchFamily="34" charset="0"/>
            <a:cs typeface="Segoe UI" panose="020B0502040204020203" pitchFamily="34" charset="0"/>
          </a:endParaRPr>
        </a:p>
      </dgm:t>
    </dgm:pt>
    <dgm:pt modelId="{2CD1E00A-86CC-42B4-85F1-11E07BE1A95A}" type="sibTrans" cxnId="{95580F0C-48A4-47E0-996A-6B94F4D0D2B6}">
      <dgm:prSet/>
      <dgm:spPr/>
      <dgm:t>
        <a:bodyPr/>
        <a:lstStyle/>
        <a:p>
          <a:pPr rtl="1"/>
          <a:endParaRPr lang="he-IL" sz="1600">
            <a:latin typeface="Segoe UI" panose="020B0502040204020203" pitchFamily="34" charset="0"/>
            <a:cs typeface="Segoe UI" panose="020B0502040204020203" pitchFamily="34" charset="0"/>
          </a:endParaRPr>
        </a:p>
      </dgm:t>
    </dgm:pt>
    <dgm:pt modelId="{BE49F44A-3E37-4F04-9507-0477E41D94C5}">
      <dgm:prSet phldrT="[טקסט]" custT="1"/>
      <dgm:spPr/>
      <dgm:t>
        <a:bodyPr/>
        <a:lstStyle/>
        <a:p>
          <a:pPr rtl="1"/>
          <a:r>
            <a:rPr lang="he-IL" sz="1400" dirty="0">
              <a:latin typeface="Segoe UI" panose="020B0502040204020203" pitchFamily="34" charset="0"/>
              <a:cs typeface="Segoe UI" panose="020B0502040204020203" pitchFamily="34" charset="0"/>
            </a:rPr>
            <a:t>דרישות הפרויקט</a:t>
          </a:r>
        </a:p>
      </dgm:t>
    </dgm:pt>
    <dgm:pt modelId="{9C2A933F-B356-4CB0-AA5A-F563F61401FB}" type="parTrans" cxnId="{62A1A22E-7238-405B-BFA6-0C1425C23053}">
      <dgm:prSet/>
      <dgm:spPr/>
      <dgm:t>
        <a:bodyPr/>
        <a:lstStyle/>
        <a:p>
          <a:pPr rtl="1"/>
          <a:endParaRPr lang="he-IL" sz="1600">
            <a:latin typeface="Segoe UI" panose="020B0502040204020203" pitchFamily="34" charset="0"/>
            <a:cs typeface="Segoe UI" panose="020B0502040204020203" pitchFamily="34" charset="0"/>
          </a:endParaRPr>
        </a:p>
      </dgm:t>
    </dgm:pt>
    <dgm:pt modelId="{16C8CF30-610D-4F2F-AF2C-84B04C770DF1}" type="sibTrans" cxnId="{62A1A22E-7238-405B-BFA6-0C1425C23053}">
      <dgm:prSet/>
      <dgm:spPr/>
      <dgm:t>
        <a:bodyPr/>
        <a:lstStyle/>
        <a:p>
          <a:pPr rtl="1"/>
          <a:endParaRPr lang="he-IL" sz="1600">
            <a:latin typeface="Segoe UI" panose="020B0502040204020203" pitchFamily="34" charset="0"/>
            <a:cs typeface="Segoe UI" panose="020B0502040204020203" pitchFamily="34" charset="0"/>
          </a:endParaRPr>
        </a:p>
      </dgm:t>
    </dgm:pt>
    <dgm:pt modelId="{621B3A93-2BF0-46AB-92B4-F9B66E600C0C}">
      <dgm:prSet phldrT="[טקסט]" custT="1"/>
      <dgm:spPr/>
      <dgm:t>
        <a:bodyPr/>
        <a:lstStyle/>
        <a:p>
          <a:pPr rtl="1"/>
          <a:r>
            <a:rPr lang="he-IL" sz="1400" dirty="0">
              <a:latin typeface="Segoe UI" panose="020B0502040204020203" pitchFamily="34" charset="0"/>
              <a:cs typeface="Segoe UI" panose="020B0502040204020203" pitchFamily="34" charset="0"/>
            </a:rPr>
            <a:t>דרכי פעולה</a:t>
          </a:r>
        </a:p>
      </dgm:t>
    </dgm:pt>
    <dgm:pt modelId="{81A730EC-8831-436A-9272-3C0D457A52BE}" type="parTrans" cxnId="{41ACA4F0-71F2-4C9A-BB55-49812B0C7705}">
      <dgm:prSet/>
      <dgm:spPr/>
      <dgm:t>
        <a:bodyPr/>
        <a:lstStyle/>
        <a:p>
          <a:pPr rtl="1"/>
          <a:endParaRPr lang="he-IL" sz="1600">
            <a:latin typeface="Segoe UI" panose="020B0502040204020203" pitchFamily="34" charset="0"/>
            <a:cs typeface="Segoe UI" panose="020B0502040204020203" pitchFamily="34" charset="0"/>
          </a:endParaRPr>
        </a:p>
      </dgm:t>
    </dgm:pt>
    <dgm:pt modelId="{8E300347-C61F-4AB4-87B2-F0C507DC978E}" type="sibTrans" cxnId="{41ACA4F0-71F2-4C9A-BB55-49812B0C7705}">
      <dgm:prSet/>
      <dgm:spPr/>
      <dgm:t>
        <a:bodyPr/>
        <a:lstStyle/>
        <a:p>
          <a:pPr rtl="1"/>
          <a:endParaRPr lang="he-IL" sz="1600">
            <a:latin typeface="Segoe UI" panose="020B0502040204020203" pitchFamily="34" charset="0"/>
            <a:cs typeface="Segoe UI" panose="020B0502040204020203" pitchFamily="34" charset="0"/>
          </a:endParaRPr>
        </a:p>
      </dgm:t>
    </dgm:pt>
    <dgm:pt modelId="{88699D97-B799-4C39-81E8-91B4E44AB91E}">
      <dgm:prSet phldrT="[טקסט]" custT="1"/>
      <dgm:spPr/>
      <dgm:t>
        <a:bodyPr/>
        <a:lstStyle/>
        <a:p>
          <a:pPr rtl="1"/>
          <a:r>
            <a:rPr lang="he-IL" sz="1400" dirty="0">
              <a:latin typeface="Segoe UI" panose="020B0502040204020203" pitchFamily="34" charset="0"/>
              <a:cs typeface="Segoe UI" panose="020B0502040204020203" pitchFamily="34" charset="0"/>
            </a:rPr>
            <a:t>תוצאה</a:t>
          </a:r>
        </a:p>
      </dgm:t>
    </dgm:pt>
    <dgm:pt modelId="{7C44E6D0-0F3D-447C-9504-0F54B7C82F41}" type="parTrans" cxnId="{AB26FE4F-CDA4-4358-9DB9-A3B9EC0649B0}">
      <dgm:prSet/>
      <dgm:spPr/>
      <dgm:t>
        <a:bodyPr/>
        <a:lstStyle/>
        <a:p>
          <a:pPr rtl="1"/>
          <a:endParaRPr lang="he-IL" sz="1600">
            <a:latin typeface="Segoe UI" panose="020B0502040204020203" pitchFamily="34" charset="0"/>
            <a:cs typeface="Segoe UI" panose="020B0502040204020203" pitchFamily="34" charset="0"/>
          </a:endParaRPr>
        </a:p>
      </dgm:t>
    </dgm:pt>
    <dgm:pt modelId="{B4C52DB4-B5AA-4BDE-9512-B7EB84063491}" type="sibTrans" cxnId="{AB26FE4F-CDA4-4358-9DB9-A3B9EC0649B0}">
      <dgm:prSet/>
      <dgm:spPr/>
      <dgm:t>
        <a:bodyPr/>
        <a:lstStyle/>
        <a:p>
          <a:pPr rtl="1"/>
          <a:endParaRPr lang="he-IL" sz="1600">
            <a:latin typeface="Segoe UI" panose="020B0502040204020203" pitchFamily="34" charset="0"/>
            <a:cs typeface="Segoe UI" panose="020B0502040204020203" pitchFamily="34" charset="0"/>
          </a:endParaRPr>
        </a:p>
      </dgm:t>
    </dgm:pt>
    <dgm:pt modelId="{3EC71098-C30D-48B9-AA28-FBC027CEEAA8}">
      <dgm:prSet phldrT="[טקסט]" custT="1"/>
      <dgm:spPr/>
      <dgm:t>
        <a:bodyPr/>
        <a:lstStyle/>
        <a:p>
          <a:pPr algn="just" rtl="1">
            <a:buClr>
              <a:srgbClr val="C55A11"/>
            </a:buClr>
            <a:buSzPts val="1400"/>
            <a:buFont typeface="Arial" panose="020B0604020202020204" pitchFamily="34" charset="0"/>
            <a:buNone/>
          </a:pPr>
          <a:r>
            <a:rPr lang="he-IL" sz="1200" dirty="0">
              <a:latin typeface="Segoe UI" panose="020B0502040204020203" pitchFamily="34" charset="0"/>
              <a:ea typeface="Arial"/>
              <a:cs typeface="Segoe UI" panose="020B0502040204020203" pitchFamily="34" charset="0"/>
              <a:sym typeface="Arial"/>
            </a:rPr>
            <a:t>בתהליכי ניתוח מסוימים, יש צורך בשימוש מרובה שטיפה של נוזלי גוף מופרשים. דבר המצריך הזרמה מרובה יחסית של נוזל אינפוזיה והחלפה תכופה שלה, לצורך זאת יש אחות המבצעת את ההחלפות לאורך תהליך הניתוח.</a:t>
          </a:r>
          <a:endParaRPr lang="he-IL" sz="1200" dirty="0">
            <a:latin typeface="Segoe UI" panose="020B0502040204020203" pitchFamily="34" charset="0"/>
            <a:cs typeface="Segoe UI" panose="020B0502040204020203" pitchFamily="34" charset="0"/>
          </a:endParaRPr>
        </a:p>
      </dgm:t>
    </dgm:pt>
    <dgm:pt modelId="{CEFAAE1D-7D5D-4230-9C80-C816DE10F9FC}" type="parTrans" cxnId="{25C6D7D5-4E59-44C3-A969-5713B2E54E06}">
      <dgm:prSet/>
      <dgm:spPr/>
      <dgm:t>
        <a:bodyPr/>
        <a:lstStyle/>
        <a:p>
          <a:pPr rtl="1"/>
          <a:endParaRPr lang="he-IL" sz="1600">
            <a:latin typeface="Segoe UI" panose="020B0502040204020203" pitchFamily="34" charset="0"/>
            <a:cs typeface="Segoe UI" panose="020B0502040204020203" pitchFamily="34" charset="0"/>
          </a:endParaRPr>
        </a:p>
      </dgm:t>
    </dgm:pt>
    <dgm:pt modelId="{8B8B7D37-5052-42CC-AE59-ECC24B8BCF8A}" type="sibTrans" cxnId="{25C6D7D5-4E59-44C3-A969-5713B2E54E06}">
      <dgm:prSet/>
      <dgm:spPr/>
      <dgm:t>
        <a:bodyPr/>
        <a:lstStyle/>
        <a:p>
          <a:pPr rtl="1"/>
          <a:endParaRPr lang="he-IL" sz="1600">
            <a:latin typeface="Segoe UI" panose="020B0502040204020203" pitchFamily="34" charset="0"/>
            <a:cs typeface="Segoe UI" panose="020B0502040204020203" pitchFamily="34" charset="0"/>
          </a:endParaRPr>
        </a:p>
      </dgm:t>
    </dgm:pt>
    <dgm:pt modelId="{707C7E6B-4AD0-4397-93C2-0C745940765C}">
      <dgm:prSet phldrT="[טקסט]" custT="1"/>
      <dgm:spPr/>
      <dgm:t>
        <a:bodyPr/>
        <a:lstStyle/>
        <a:p>
          <a:pPr rtl="1">
            <a:buClr>
              <a:srgbClr val="C55A11"/>
            </a:buClr>
            <a:buSzPts val="1400"/>
            <a:buNone/>
          </a:pPr>
          <a:r>
            <a:rPr lang="he-IL" sz="1200" dirty="0">
              <a:latin typeface="Segoe UI" panose="020B0502040204020203" pitchFamily="34" charset="0"/>
              <a:ea typeface="Arial"/>
              <a:cs typeface="Segoe UI" panose="020B0502040204020203" pitchFamily="34" charset="0"/>
              <a:sym typeface="Arial"/>
            </a:rPr>
            <a:t>יצירת זרימה חופשית ובלטי תלויה באיש צוות שיזין שקיות חלופיות במהלך הניתוח.</a:t>
          </a:r>
          <a:endParaRPr lang="he-IL" sz="1200" dirty="0">
            <a:latin typeface="Segoe UI" panose="020B0502040204020203" pitchFamily="34" charset="0"/>
            <a:cs typeface="Segoe UI" panose="020B0502040204020203" pitchFamily="34" charset="0"/>
          </a:endParaRPr>
        </a:p>
      </dgm:t>
    </dgm:pt>
    <dgm:pt modelId="{CA8B4613-3DC3-4923-871B-D57A3EE3F366}" type="parTrans" cxnId="{F01E0A08-4201-42A2-990F-DD15C5E0FA7B}">
      <dgm:prSet/>
      <dgm:spPr/>
      <dgm:t>
        <a:bodyPr/>
        <a:lstStyle/>
        <a:p>
          <a:pPr rtl="1"/>
          <a:endParaRPr lang="he-IL" sz="1600">
            <a:latin typeface="Segoe UI" panose="020B0502040204020203" pitchFamily="34" charset="0"/>
            <a:cs typeface="Segoe UI" panose="020B0502040204020203" pitchFamily="34" charset="0"/>
          </a:endParaRPr>
        </a:p>
      </dgm:t>
    </dgm:pt>
    <dgm:pt modelId="{C348CAEC-AADC-4455-B31E-A71EB8346068}" type="sibTrans" cxnId="{F01E0A08-4201-42A2-990F-DD15C5E0FA7B}">
      <dgm:prSet/>
      <dgm:spPr/>
      <dgm:t>
        <a:bodyPr/>
        <a:lstStyle/>
        <a:p>
          <a:pPr rtl="1"/>
          <a:endParaRPr lang="he-IL" sz="1600">
            <a:latin typeface="Segoe UI" panose="020B0502040204020203" pitchFamily="34" charset="0"/>
            <a:cs typeface="Segoe UI" panose="020B0502040204020203" pitchFamily="34" charset="0"/>
          </a:endParaRPr>
        </a:p>
      </dgm:t>
    </dgm:pt>
    <dgm:pt modelId="{D2FEC84F-245B-4184-92C1-2FE3878768C7}">
      <dgm:prSet phldrT="[טקסט]" custT="1"/>
      <dgm:spPr/>
      <dgm:t>
        <a:bodyPr/>
        <a:lstStyle/>
        <a:p>
          <a:pPr algn="just" rtl="1"/>
          <a:r>
            <a:rPr lang="he-IL" sz="1200" dirty="0">
              <a:latin typeface="Segoe UI" panose="020B0502040204020203" pitchFamily="34" charset="0"/>
              <a:ea typeface="Arial"/>
              <a:cs typeface="Segoe UI" panose="020B0502040204020203" pitchFamily="34" charset="0"/>
              <a:sym typeface="Arial"/>
            </a:rPr>
            <a:t>הזמנה של מספר רב של אינפוזיות המכסה את מהלך הניתוח, ביקוע ומעבר בין אינפוזיות ללא פגיעה בזרימה שוטפת של נוזל בזמן סיום אינפוזיה. עמידה בתקן חדר ניתוח</a:t>
          </a:r>
          <a:endParaRPr lang="he-IL" sz="1200" dirty="0">
            <a:latin typeface="Segoe UI" panose="020B0502040204020203" pitchFamily="34" charset="0"/>
            <a:cs typeface="Segoe UI" panose="020B0502040204020203" pitchFamily="34" charset="0"/>
          </a:endParaRPr>
        </a:p>
      </dgm:t>
    </dgm:pt>
    <dgm:pt modelId="{1CD82BB2-5E21-4AB8-B739-42AF948F70EB}" type="parTrans" cxnId="{665D2093-5841-4748-A23D-B19A2FEE6435}">
      <dgm:prSet/>
      <dgm:spPr/>
      <dgm:t>
        <a:bodyPr/>
        <a:lstStyle/>
        <a:p>
          <a:pPr rtl="1"/>
          <a:endParaRPr lang="he-IL" sz="1600"/>
        </a:p>
      </dgm:t>
    </dgm:pt>
    <dgm:pt modelId="{7CE08112-B09C-4157-B82D-DCED197943DD}" type="sibTrans" cxnId="{665D2093-5841-4748-A23D-B19A2FEE6435}">
      <dgm:prSet/>
      <dgm:spPr/>
      <dgm:t>
        <a:bodyPr/>
        <a:lstStyle/>
        <a:p>
          <a:pPr rtl="1"/>
          <a:endParaRPr lang="he-IL" sz="1600"/>
        </a:p>
      </dgm:t>
    </dgm:pt>
    <dgm:pt modelId="{0DBD3F53-BB72-4CE6-836C-FA93F940BBDA}">
      <dgm:prSet phldrT="[טקסט]" custT="1"/>
      <dgm:spPr/>
      <dgm:t>
        <a:bodyPr/>
        <a:lstStyle/>
        <a:p>
          <a:pPr algn="just" rtl="1"/>
          <a:r>
            <a:rPr lang="he-IL" sz="1200" dirty="0">
              <a:latin typeface="Segoe UI" panose="020B0502040204020203" pitchFamily="34" charset="0"/>
              <a:ea typeface="Arial"/>
              <a:cs typeface="Segoe UI" panose="020B0502040204020203" pitchFamily="34" charset="0"/>
              <a:sym typeface="Arial"/>
            </a:rPr>
            <a:t>ביצוע מחקר על כמות ממוצעת בשימוש נוזלים בניתוח. בדיקת סוגים שונים של אינפוזיות. </a:t>
          </a:r>
          <a:endParaRPr lang="he-IL" sz="1200" dirty="0">
            <a:latin typeface="Segoe UI" panose="020B0502040204020203" pitchFamily="34" charset="0"/>
            <a:cs typeface="Segoe UI" panose="020B0502040204020203" pitchFamily="34" charset="0"/>
          </a:endParaRPr>
        </a:p>
      </dgm:t>
    </dgm:pt>
    <dgm:pt modelId="{91284483-6555-49F8-9080-744CCF6356D4}" type="parTrans" cxnId="{7FB9DD9B-C300-4DC6-90D8-2F03FAF61B49}">
      <dgm:prSet/>
      <dgm:spPr/>
      <dgm:t>
        <a:bodyPr/>
        <a:lstStyle/>
        <a:p>
          <a:pPr rtl="1"/>
          <a:endParaRPr lang="he-IL" sz="1600"/>
        </a:p>
      </dgm:t>
    </dgm:pt>
    <dgm:pt modelId="{91A5A3DC-0244-489F-B830-1570E9E3F0CB}" type="sibTrans" cxnId="{7FB9DD9B-C300-4DC6-90D8-2F03FAF61B49}">
      <dgm:prSet/>
      <dgm:spPr/>
      <dgm:t>
        <a:bodyPr/>
        <a:lstStyle/>
        <a:p>
          <a:pPr rtl="1"/>
          <a:endParaRPr lang="he-IL" sz="1600"/>
        </a:p>
      </dgm:t>
    </dgm:pt>
    <dgm:pt modelId="{B9274804-1B53-4C3A-A6B8-E3DF3741C0AF}">
      <dgm:prSet phldrT="[טקסט]" custT="1"/>
      <dgm:spPr/>
      <dgm:t>
        <a:bodyPr/>
        <a:lstStyle/>
        <a:p>
          <a:pPr algn="just" rtl="1"/>
          <a:r>
            <a:rPr lang="he-IL" sz="1200" dirty="0">
              <a:latin typeface="Segoe UI" panose="020B0502040204020203" pitchFamily="34" charset="0"/>
              <a:ea typeface="Arial"/>
              <a:cs typeface="Segoe UI" panose="020B0502040204020203" pitchFamily="34" charset="0"/>
              <a:sym typeface="Arial"/>
            </a:rPr>
            <a:t>ביצוע ניסוי בקיעה וחדירה לאינפוזיות. פיתוח מנגנון ביקוע וחדירה על סמך ניסויים.</a:t>
          </a:r>
          <a:endParaRPr lang="he-IL" sz="1200" dirty="0">
            <a:latin typeface="Segoe UI" panose="020B0502040204020203" pitchFamily="34" charset="0"/>
            <a:cs typeface="Segoe UI" panose="020B0502040204020203" pitchFamily="34" charset="0"/>
          </a:endParaRPr>
        </a:p>
      </dgm:t>
    </dgm:pt>
    <dgm:pt modelId="{1EE9F4EE-1CB6-4B52-8902-97B1B02DB27E}" type="parTrans" cxnId="{EC24365E-B62A-4ECC-A15C-02673675D1ED}">
      <dgm:prSet/>
      <dgm:spPr/>
      <dgm:t>
        <a:bodyPr/>
        <a:lstStyle/>
        <a:p>
          <a:pPr rtl="1"/>
          <a:endParaRPr lang="he-IL" sz="1600"/>
        </a:p>
      </dgm:t>
    </dgm:pt>
    <dgm:pt modelId="{0F14FED2-32F5-4EE0-A08E-581AE87C9832}" type="sibTrans" cxnId="{EC24365E-B62A-4ECC-A15C-02673675D1ED}">
      <dgm:prSet/>
      <dgm:spPr/>
      <dgm:t>
        <a:bodyPr/>
        <a:lstStyle/>
        <a:p>
          <a:pPr rtl="1"/>
          <a:endParaRPr lang="he-IL" sz="1600"/>
        </a:p>
      </dgm:t>
    </dgm:pt>
    <dgm:pt modelId="{BA283025-F2D2-42D5-9BD6-791AAD2679E4}">
      <dgm:prSet phldrT="[טקסט]" custT="1"/>
      <dgm:spPr/>
      <dgm:t>
        <a:bodyPr/>
        <a:lstStyle/>
        <a:p>
          <a:pPr algn="just" rtl="1"/>
          <a:r>
            <a:rPr lang="he-IL" sz="1200" dirty="0">
              <a:latin typeface="Segoe UI" panose="020B0502040204020203" pitchFamily="34" charset="0"/>
              <a:ea typeface="Arial"/>
              <a:cs typeface="Segoe UI" panose="020B0502040204020203" pitchFamily="34" charset="0"/>
              <a:sym typeface="Arial"/>
            </a:rPr>
            <a:t>הוכחת היתכנות של מנגנונים קריטיים בתהליך. תיכנון ויצור, ליווי אינטגרציה.</a:t>
          </a:r>
          <a:endParaRPr lang="he-IL" sz="1200" dirty="0">
            <a:latin typeface="Segoe UI" panose="020B0502040204020203" pitchFamily="34" charset="0"/>
            <a:cs typeface="Segoe UI" panose="020B0502040204020203" pitchFamily="34" charset="0"/>
          </a:endParaRPr>
        </a:p>
      </dgm:t>
    </dgm:pt>
    <dgm:pt modelId="{95D64D5F-1866-4EC7-AB89-99D9C6BB9636}" type="parTrans" cxnId="{D6B8FE2B-1FD0-48F9-A3AC-45FE8F6B3676}">
      <dgm:prSet/>
      <dgm:spPr/>
      <dgm:t>
        <a:bodyPr/>
        <a:lstStyle/>
        <a:p>
          <a:pPr rtl="1"/>
          <a:endParaRPr lang="he-IL" sz="1600"/>
        </a:p>
      </dgm:t>
    </dgm:pt>
    <dgm:pt modelId="{56FE1553-D332-4EA4-9958-A4513719271E}" type="sibTrans" cxnId="{D6B8FE2B-1FD0-48F9-A3AC-45FE8F6B3676}">
      <dgm:prSet/>
      <dgm:spPr/>
      <dgm:t>
        <a:bodyPr/>
        <a:lstStyle/>
        <a:p>
          <a:pPr rtl="1"/>
          <a:endParaRPr lang="he-IL" sz="1600"/>
        </a:p>
      </dgm:t>
    </dgm:pt>
    <dgm:pt modelId="{916A8B9C-F49B-49B0-A5AA-B19844541422}">
      <dgm:prSet phldrT="[טקסט]" custT="1"/>
      <dgm:spPr/>
      <dgm:t>
        <a:bodyPr/>
        <a:lstStyle/>
        <a:p>
          <a:pPr algn="just" rtl="1">
            <a:buClr>
              <a:srgbClr val="C55A11"/>
            </a:buClr>
            <a:buSzPts val="1400"/>
            <a:buNone/>
          </a:pPr>
          <a:r>
            <a:rPr lang="he-IL" sz="1200" dirty="0">
              <a:latin typeface="Segoe UI" panose="020B0502040204020203" pitchFamily="34" charset="0"/>
              <a:ea typeface="Arial"/>
              <a:cs typeface="Segoe UI" panose="020B0502040204020203" pitchFamily="34" charset="0"/>
              <a:sym typeface="Arial"/>
            </a:rPr>
            <a:t>כחלק מהכנה של חדר הניתוח, האחות מזינה למכונה מספר רצוי של אינפוזיות הרצויות לביצוע הניתוח. אין צורך בהתעסקות בהחלפה של אינפוזיה מסתיימת. אחות חופשיה להתנהלות אחרת בחדר הניתוח, חיסכון של אחות בחדר הניתוח. </a:t>
          </a:r>
          <a:endParaRPr lang="he-IL" sz="1200" dirty="0">
            <a:latin typeface="Segoe UI" panose="020B0502040204020203" pitchFamily="34" charset="0"/>
            <a:cs typeface="Segoe UI" panose="020B0502040204020203" pitchFamily="34" charset="0"/>
          </a:endParaRPr>
        </a:p>
      </dgm:t>
    </dgm:pt>
    <dgm:pt modelId="{63F1EEA0-4C98-4641-84FF-30C003EE13F9}" type="parTrans" cxnId="{D522AAD6-000F-485A-8288-CECC052397F6}">
      <dgm:prSet/>
      <dgm:spPr/>
      <dgm:t>
        <a:bodyPr/>
        <a:lstStyle/>
        <a:p>
          <a:pPr rtl="1"/>
          <a:endParaRPr lang="he-IL" sz="1600"/>
        </a:p>
      </dgm:t>
    </dgm:pt>
    <dgm:pt modelId="{D0B938D8-06E8-4F69-8EAA-6CF147B06D77}" type="sibTrans" cxnId="{D522AAD6-000F-485A-8288-CECC052397F6}">
      <dgm:prSet/>
      <dgm:spPr/>
      <dgm:t>
        <a:bodyPr/>
        <a:lstStyle/>
        <a:p>
          <a:pPr rtl="1"/>
          <a:endParaRPr lang="he-IL" sz="1600"/>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dgm:presLayoutVars>
          <dgm:bulletEnabled val="1"/>
        </dgm:presLayoutVars>
      </dgm:prSet>
      <dgm:spPr/>
    </dgm:pt>
    <dgm:pt modelId="{1F760836-15B5-4FAF-AA3F-D80DEAC5C481}" type="pres">
      <dgm:prSet presAssocID="{621B3A93-2BF0-46AB-92B4-F9B66E600C0C}" presName="parentText" presStyleLbl="node1" presStyleIdx="3" presStyleCnt="5">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9ED45D01-CF15-4141-A686-1A27F2E318EA}" type="presOf" srcId="{BA283025-F2D2-42D5-9BD6-791AAD2679E4}" destId="{D1CB2874-0934-4050-8F61-174DA062F8A3}" srcOrd="0" destOrd="2" presId="urn:microsoft.com/office/officeart/2005/8/layout/vList2"/>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D6B8FE2B-1FD0-48F9-A3AC-45FE8F6B3676}" srcId="{621B3A93-2BF0-46AB-92B4-F9B66E600C0C}" destId="{BA283025-F2D2-42D5-9BD6-791AAD2679E4}" srcOrd="2" destOrd="0" parTransId="{95D64D5F-1866-4EC7-AB89-99D9C6BB9636}" sibTransId="{56FE1553-D332-4EA4-9958-A4513719271E}"/>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EC24365E-B62A-4ECC-A15C-02673675D1ED}" srcId="{621B3A93-2BF0-46AB-92B4-F9B66E600C0C}" destId="{B9274804-1B53-4C3A-A6B8-E3DF3741C0AF}" srcOrd="1" destOrd="0" parTransId="{1EE9F4EE-1CB6-4B52-8902-97B1B02DB27E}" sibTransId="{0F14FED2-32F5-4EE0-A08E-581AE87C983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AF48518A-975D-4B3A-B2D6-B24CEE462DC3}" type="presOf" srcId="{B9274804-1B53-4C3A-A6B8-E3DF3741C0AF}" destId="{D1CB2874-0934-4050-8F61-174DA062F8A3}" srcOrd="0" destOrd="1"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colorful1" csCatId="colorful" phldr="1"/>
      <dgm:spPr/>
    </dgm:pt>
    <dgm:pt modelId="{835AFA27-DBE0-49D5-8312-DBF459FDC53D}">
      <dgm:prSet phldrT="[טקסט]" custT="1"/>
      <dgm:spPr/>
      <dgm:t>
        <a:bodyPr/>
        <a:lstStyle/>
        <a:p>
          <a:pPr rtl="1"/>
          <a:r>
            <a:rPr lang="he-IL" sz="1400" dirty="0">
              <a:latin typeface="Segoe UI" panose="020B0502040204020203" pitchFamily="34" charset="0"/>
              <a:cs typeface="Segoe UI" panose="020B0502040204020203" pitchFamily="34" charset="0"/>
            </a:rPr>
            <a:t>בעיה</a:t>
          </a:r>
          <a:endParaRPr lang="he-IL" sz="700" dirty="0">
            <a:latin typeface="Segoe UI" panose="020B0502040204020203" pitchFamily="34" charset="0"/>
            <a:cs typeface="Segoe UI" panose="020B0502040204020203" pitchFamily="34" charset="0"/>
          </a:endParaRPr>
        </a:p>
      </dgm:t>
    </dgm:pt>
    <dgm:pt modelId="{658F52DF-7EE1-4300-B50D-89D3A1E55D68}" type="parTrans" cxnId="{ECDC8DC4-ADEE-4765-802D-6207EB24B981}">
      <dgm:prSet/>
      <dgm:spPr/>
      <dgm:t>
        <a:bodyPr/>
        <a:lstStyle/>
        <a:p>
          <a:pPr rtl="1"/>
          <a:endParaRPr lang="he-IL" sz="1600">
            <a:latin typeface="Segoe UI" panose="020B0502040204020203" pitchFamily="34" charset="0"/>
            <a:cs typeface="Segoe UI" panose="020B0502040204020203" pitchFamily="34" charset="0"/>
          </a:endParaRPr>
        </a:p>
      </dgm:t>
    </dgm:pt>
    <dgm:pt modelId="{DBF7DB46-2C2C-4A0A-8B99-A205B002AB28}" type="sibTrans" cxnId="{ECDC8DC4-ADEE-4765-802D-6207EB24B981}">
      <dgm:prSet/>
      <dgm:spPr/>
      <dgm:t>
        <a:bodyPr/>
        <a:lstStyle/>
        <a:p>
          <a:pPr rtl="1"/>
          <a:endParaRPr lang="he-IL" sz="1600">
            <a:latin typeface="Segoe UI" panose="020B0502040204020203" pitchFamily="34" charset="0"/>
            <a:cs typeface="Segoe UI" panose="020B0502040204020203" pitchFamily="34" charset="0"/>
          </a:endParaRPr>
        </a:p>
      </dgm:t>
    </dgm:pt>
    <dgm:pt modelId="{40B9EAD7-8068-4343-94E7-DC15E5FC3B53}">
      <dgm:prSet phldrT="[טקסט]" custT="1"/>
      <dgm:spPr/>
      <dgm:t>
        <a:bodyPr/>
        <a:lstStyle/>
        <a:p>
          <a:pPr rtl="1"/>
          <a:r>
            <a:rPr lang="he-IL" sz="1400" dirty="0">
              <a:latin typeface="Segoe UI" panose="020B0502040204020203" pitchFamily="34" charset="0"/>
              <a:cs typeface="Segoe UI" panose="020B0502040204020203" pitchFamily="34" charset="0"/>
            </a:rPr>
            <a:t>צורך</a:t>
          </a:r>
        </a:p>
      </dgm:t>
    </dgm:pt>
    <dgm:pt modelId="{0F1AF772-1B5C-405A-A327-1E5FC9853B65}" type="parTrans" cxnId="{95580F0C-48A4-47E0-996A-6B94F4D0D2B6}">
      <dgm:prSet/>
      <dgm:spPr/>
      <dgm:t>
        <a:bodyPr/>
        <a:lstStyle/>
        <a:p>
          <a:pPr rtl="1"/>
          <a:endParaRPr lang="he-IL" sz="1600">
            <a:latin typeface="Segoe UI" panose="020B0502040204020203" pitchFamily="34" charset="0"/>
            <a:cs typeface="Segoe UI" panose="020B0502040204020203" pitchFamily="34" charset="0"/>
          </a:endParaRPr>
        </a:p>
      </dgm:t>
    </dgm:pt>
    <dgm:pt modelId="{2CD1E00A-86CC-42B4-85F1-11E07BE1A95A}" type="sibTrans" cxnId="{95580F0C-48A4-47E0-996A-6B94F4D0D2B6}">
      <dgm:prSet/>
      <dgm:spPr/>
      <dgm:t>
        <a:bodyPr/>
        <a:lstStyle/>
        <a:p>
          <a:pPr rtl="1"/>
          <a:endParaRPr lang="he-IL" sz="1600">
            <a:latin typeface="Segoe UI" panose="020B0502040204020203" pitchFamily="34" charset="0"/>
            <a:cs typeface="Segoe UI" panose="020B0502040204020203" pitchFamily="34" charset="0"/>
          </a:endParaRPr>
        </a:p>
      </dgm:t>
    </dgm:pt>
    <dgm:pt modelId="{BE49F44A-3E37-4F04-9507-0477E41D94C5}">
      <dgm:prSet phldrT="[טקסט]" custT="1"/>
      <dgm:spPr/>
      <dgm:t>
        <a:bodyPr/>
        <a:lstStyle/>
        <a:p>
          <a:pPr rtl="1"/>
          <a:r>
            <a:rPr lang="he-IL" sz="1400" dirty="0">
              <a:latin typeface="Segoe UI" panose="020B0502040204020203" pitchFamily="34" charset="0"/>
              <a:cs typeface="Segoe UI" panose="020B0502040204020203" pitchFamily="34" charset="0"/>
            </a:rPr>
            <a:t>דרישות הפרויקט</a:t>
          </a:r>
        </a:p>
      </dgm:t>
    </dgm:pt>
    <dgm:pt modelId="{9C2A933F-B356-4CB0-AA5A-F563F61401FB}" type="parTrans" cxnId="{62A1A22E-7238-405B-BFA6-0C1425C23053}">
      <dgm:prSet/>
      <dgm:spPr/>
      <dgm:t>
        <a:bodyPr/>
        <a:lstStyle/>
        <a:p>
          <a:pPr rtl="1"/>
          <a:endParaRPr lang="he-IL" sz="1600">
            <a:latin typeface="Segoe UI" panose="020B0502040204020203" pitchFamily="34" charset="0"/>
            <a:cs typeface="Segoe UI" panose="020B0502040204020203" pitchFamily="34" charset="0"/>
          </a:endParaRPr>
        </a:p>
      </dgm:t>
    </dgm:pt>
    <dgm:pt modelId="{16C8CF30-610D-4F2F-AF2C-84B04C770DF1}" type="sibTrans" cxnId="{62A1A22E-7238-405B-BFA6-0C1425C23053}">
      <dgm:prSet/>
      <dgm:spPr/>
      <dgm:t>
        <a:bodyPr/>
        <a:lstStyle/>
        <a:p>
          <a:pPr rtl="1"/>
          <a:endParaRPr lang="he-IL" sz="1600">
            <a:latin typeface="Segoe UI" panose="020B0502040204020203" pitchFamily="34" charset="0"/>
            <a:cs typeface="Segoe UI" panose="020B0502040204020203" pitchFamily="34" charset="0"/>
          </a:endParaRPr>
        </a:p>
      </dgm:t>
    </dgm:pt>
    <dgm:pt modelId="{621B3A93-2BF0-46AB-92B4-F9B66E600C0C}">
      <dgm:prSet phldrT="[טקסט]" custT="1"/>
      <dgm:spPr/>
      <dgm:t>
        <a:bodyPr/>
        <a:lstStyle/>
        <a:p>
          <a:pPr rtl="1"/>
          <a:r>
            <a:rPr lang="he-IL" sz="1400" dirty="0">
              <a:latin typeface="Segoe UI" panose="020B0502040204020203" pitchFamily="34" charset="0"/>
              <a:cs typeface="Segoe UI" panose="020B0502040204020203" pitchFamily="34" charset="0"/>
            </a:rPr>
            <a:t>דרכי פעולה</a:t>
          </a:r>
        </a:p>
      </dgm:t>
    </dgm:pt>
    <dgm:pt modelId="{81A730EC-8831-436A-9272-3C0D457A52BE}" type="parTrans" cxnId="{41ACA4F0-71F2-4C9A-BB55-49812B0C7705}">
      <dgm:prSet/>
      <dgm:spPr/>
      <dgm:t>
        <a:bodyPr/>
        <a:lstStyle/>
        <a:p>
          <a:pPr rtl="1"/>
          <a:endParaRPr lang="he-IL" sz="1600">
            <a:latin typeface="Segoe UI" panose="020B0502040204020203" pitchFamily="34" charset="0"/>
            <a:cs typeface="Segoe UI" panose="020B0502040204020203" pitchFamily="34" charset="0"/>
          </a:endParaRPr>
        </a:p>
      </dgm:t>
    </dgm:pt>
    <dgm:pt modelId="{8E300347-C61F-4AB4-87B2-F0C507DC978E}" type="sibTrans" cxnId="{41ACA4F0-71F2-4C9A-BB55-49812B0C7705}">
      <dgm:prSet/>
      <dgm:spPr/>
      <dgm:t>
        <a:bodyPr/>
        <a:lstStyle/>
        <a:p>
          <a:pPr rtl="1"/>
          <a:endParaRPr lang="he-IL" sz="1600">
            <a:latin typeface="Segoe UI" panose="020B0502040204020203" pitchFamily="34" charset="0"/>
            <a:cs typeface="Segoe UI" panose="020B0502040204020203" pitchFamily="34" charset="0"/>
          </a:endParaRPr>
        </a:p>
      </dgm:t>
    </dgm:pt>
    <dgm:pt modelId="{88699D97-B799-4C39-81E8-91B4E44AB91E}">
      <dgm:prSet phldrT="[טקסט]" custT="1"/>
      <dgm:spPr/>
      <dgm:t>
        <a:bodyPr/>
        <a:lstStyle/>
        <a:p>
          <a:pPr rtl="1"/>
          <a:r>
            <a:rPr lang="he-IL" sz="1400" dirty="0">
              <a:latin typeface="Segoe UI" panose="020B0502040204020203" pitchFamily="34" charset="0"/>
              <a:cs typeface="Segoe UI" panose="020B0502040204020203" pitchFamily="34" charset="0"/>
            </a:rPr>
            <a:t>תוצאה</a:t>
          </a:r>
        </a:p>
      </dgm:t>
    </dgm:pt>
    <dgm:pt modelId="{7C44E6D0-0F3D-447C-9504-0F54B7C82F41}" type="parTrans" cxnId="{AB26FE4F-CDA4-4358-9DB9-A3B9EC0649B0}">
      <dgm:prSet/>
      <dgm:spPr/>
      <dgm:t>
        <a:bodyPr/>
        <a:lstStyle/>
        <a:p>
          <a:pPr rtl="1"/>
          <a:endParaRPr lang="he-IL" sz="1600">
            <a:latin typeface="Segoe UI" panose="020B0502040204020203" pitchFamily="34" charset="0"/>
            <a:cs typeface="Segoe UI" panose="020B0502040204020203" pitchFamily="34" charset="0"/>
          </a:endParaRPr>
        </a:p>
      </dgm:t>
    </dgm:pt>
    <dgm:pt modelId="{B4C52DB4-B5AA-4BDE-9512-B7EB84063491}" type="sibTrans" cxnId="{AB26FE4F-CDA4-4358-9DB9-A3B9EC0649B0}">
      <dgm:prSet/>
      <dgm:spPr/>
      <dgm:t>
        <a:bodyPr/>
        <a:lstStyle/>
        <a:p>
          <a:pPr rtl="1"/>
          <a:endParaRPr lang="he-IL" sz="1600">
            <a:latin typeface="Segoe UI" panose="020B0502040204020203" pitchFamily="34" charset="0"/>
            <a:cs typeface="Segoe UI" panose="020B0502040204020203" pitchFamily="34" charset="0"/>
          </a:endParaRPr>
        </a:p>
      </dgm:t>
    </dgm:pt>
    <dgm:pt modelId="{3EC71098-C30D-48B9-AA28-FBC027CEEAA8}">
      <dgm:prSet phldrT="[טקסט]" custT="1"/>
      <dgm:spPr/>
      <dgm:t>
        <a:bodyPr/>
        <a:lstStyle/>
        <a:p>
          <a:pPr marL="0" algn="just" rtl="1">
            <a:buClr>
              <a:srgbClr val="C55A11"/>
            </a:buClr>
            <a:buSzPts val="1400"/>
            <a:buFont typeface="Arial" panose="020B0604020202020204" pitchFamily="34" charset="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בתהליכי הרכבה של מכונות לסריקת </a:t>
          </a:r>
          <a:r>
            <a:rPr lang="en-US" sz="1200" kern="1200" dirty="0">
              <a:solidFill>
                <a:schemeClr val="tx1"/>
              </a:solidFill>
              <a:latin typeface="Segoe UI" panose="020B0502040204020203" pitchFamily="34" charset="0"/>
              <a:ea typeface="Arial"/>
              <a:cs typeface="Segoe UI" panose="020B0502040204020203" pitchFamily="34" charset="0"/>
              <a:sym typeface="Arial"/>
            </a:rPr>
            <a:t>MRI </a:t>
          </a:r>
          <a:r>
            <a:rPr lang="he-IL" sz="1200" kern="1200" dirty="0">
              <a:solidFill>
                <a:schemeClr val="tx1"/>
              </a:solidFill>
              <a:latin typeface="Segoe UI" panose="020B0502040204020203" pitchFamily="34" charset="0"/>
              <a:ea typeface="Arial"/>
              <a:cs typeface="Segoe UI" panose="020B0502040204020203" pitchFamily="34" charset="0"/>
              <a:sym typeface="Arial"/>
            </a:rPr>
            <a:t> יש רכיבים בעלי משקל גבוהה של כ 70 ק"ג </a:t>
          </a:r>
          <a:r>
            <a:rPr lang="he-IL" sz="1200" kern="1200" dirty="0">
              <a:solidFill>
                <a:srgbClr val="00406C"/>
              </a:solidFill>
              <a:latin typeface="Segoe UI" panose="020B0502040204020203" pitchFamily="34" charset="0"/>
              <a:ea typeface="Arial"/>
              <a:cs typeface="Segoe UI" panose="020B0502040204020203" pitchFamily="34" charset="0"/>
              <a:sym typeface="Arial"/>
            </a:rPr>
            <a:t>לרכיב, יש צורך </a:t>
          </a:r>
          <a:r>
            <a:rPr lang="he-IL" sz="1200" kern="1200" dirty="0">
              <a:solidFill>
                <a:schemeClr val="tx1"/>
              </a:solidFill>
              <a:latin typeface="Segoe UI" panose="020B0502040204020203" pitchFamily="34" charset="0"/>
              <a:ea typeface="Arial"/>
              <a:cs typeface="Segoe UI" panose="020B0502040204020203" pitchFamily="34" charset="0"/>
              <a:sym typeface="Arial"/>
            </a:rPr>
            <a:t>בביצוע עבודה מקדימה לפני ההכללה למערכת, והכנסה למקום מדויק במערכת.</a:t>
          </a:r>
          <a:endParaRPr lang="he-IL" sz="1200" kern="1200" dirty="0">
            <a:latin typeface="Segoe UI" panose="020B0502040204020203" pitchFamily="34" charset="0"/>
            <a:cs typeface="Segoe UI" panose="020B0502040204020203" pitchFamily="34" charset="0"/>
          </a:endParaRPr>
        </a:p>
      </dgm:t>
    </dgm:pt>
    <dgm:pt modelId="{CEFAAE1D-7D5D-4230-9C80-C816DE10F9FC}" type="parTrans" cxnId="{25C6D7D5-4E59-44C3-A969-5713B2E54E06}">
      <dgm:prSet/>
      <dgm:spPr/>
      <dgm:t>
        <a:bodyPr/>
        <a:lstStyle/>
        <a:p>
          <a:pPr rtl="1"/>
          <a:endParaRPr lang="he-IL" sz="1600">
            <a:latin typeface="Segoe UI" panose="020B0502040204020203" pitchFamily="34" charset="0"/>
            <a:cs typeface="Segoe UI" panose="020B0502040204020203" pitchFamily="34" charset="0"/>
          </a:endParaRPr>
        </a:p>
      </dgm:t>
    </dgm:pt>
    <dgm:pt modelId="{8B8B7D37-5052-42CC-AE59-ECC24B8BCF8A}" type="sibTrans" cxnId="{25C6D7D5-4E59-44C3-A969-5713B2E54E06}">
      <dgm:prSet/>
      <dgm:spPr/>
      <dgm:t>
        <a:bodyPr/>
        <a:lstStyle/>
        <a:p>
          <a:pPr rtl="1"/>
          <a:endParaRPr lang="he-IL" sz="1600">
            <a:latin typeface="Segoe UI" panose="020B0502040204020203" pitchFamily="34" charset="0"/>
            <a:cs typeface="Segoe UI" panose="020B0502040204020203" pitchFamily="34" charset="0"/>
          </a:endParaRPr>
        </a:p>
      </dgm:t>
    </dgm:pt>
    <dgm:pt modelId="{707C7E6B-4AD0-4397-93C2-0C745940765C}">
      <dgm:prSet phldrT="[טקסט]" custT="1"/>
      <dgm:spPr/>
      <dgm:t>
        <a:bodyPr/>
        <a:lstStyle/>
        <a:p>
          <a:pPr marL="0" indent="0" algn="just" rtl="1">
            <a:buClr>
              <a:srgbClr val="C55A11"/>
            </a:buClr>
            <a:buSzPts val="140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מערך מתקני הכללה המאפשרת ביצוע עבודה משלימה על הרכיב, עמידה בתקן </a:t>
          </a:r>
          <a:r>
            <a:rPr lang="en-US" sz="1200" kern="1200" dirty="0">
              <a:solidFill>
                <a:srgbClr val="00406C"/>
              </a:solidFill>
              <a:latin typeface="Segoe UI" panose="020B0502040204020203" pitchFamily="34" charset="0"/>
              <a:ea typeface="Arial"/>
              <a:cs typeface="Segoe UI" panose="020B0502040204020203" pitchFamily="34" charset="0"/>
              <a:sym typeface="Arial"/>
            </a:rPr>
            <a:t>ESD</a:t>
          </a:r>
          <a:r>
            <a:rPr lang="he-IL" sz="1200" kern="1200" dirty="0">
              <a:solidFill>
                <a:schemeClr val="tx1"/>
              </a:solidFill>
              <a:latin typeface="Segoe UI" panose="020B0502040204020203" pitchFamily="34" charset="0"/>
              <a:ea typeface="Arial"/>
              <a:cs typeface="Segoe UI" panose="020B0502040204020203" pitchFamily="34" charset="0"/>
              <a:sym typeface="Arial"/>
            </a:rPr>
            <a:t>, מהפשר שינוע עם הרכיבים עליו, אפשרות מעבר במעברים וספי דלתות ללא התהפכות, דיוק/נעילת מיקום בהכנסת הרכיב למקומו במערכת. </a:t>
          </a:r>
          <a:endParaRPr lang="he-IL" sz="1200" kern="1200" dirty="0">
            <a:latin typeface="Segoe UI" panose="020B0502040204020203" pitchFamily="34" charset="0"/>
            <a:cs typeface="Segoe UI" panose="020B0502040204020203" pitchFamily="34" charset="0"/>
          </a:endParaRPr>
        </a:p>
      </dgm:t>
    </dgm:pt>
    <dgm:pt modelId="{CA8B4613-3DC3-4923-871B-D57A3EE3F366}" type="parTrans" cxnId="{F01E0A08-4201-42A2-990F-DD15C5E0FA7B}">
      <dgm:prSet/>
      <dgm:spPr/>
      <dgm:t>
        <a:bodyPr/>
        <a:lstStyle/>
        <a:p>
          <a:pPr rtl="1"/>
          <a:endParaRPr lang="he-IL" sz="1600">
            <a:latin typeface="Segoe UI" panose="020B0502040204020203" pitchFamily="34" charset="0"/>
            <a:cs typeface="Segoe UI" panose="020B0502040204020203" pitchFamily="34" charset="0"/>
          </a:endParaRPr>
        </a:p>
      </dgm:t>
    </dgm:pt>
    <dgm:pt modelId="{C348CAEC-AADC-4455-B31E-A71EB8346068}" type="sibTrans" cxnId="{F01E0A08-4201-42A2-990F-DD15C5E0FA7B}">
      <dgm:prSet/>
      <dgm:spPr/>
      <dgm:t>
        <a:bodyPr/>
        <a:lstStyle/>
        <a:p>
          <a:pPr rtl="1"/>
          <a:endParaRPr lang="he-IL" sz="1600">
            <a:latin typeface="Segoe UI" panose="020B0502040204020203" pitchFamily="34" charset="0"/>
            <a:cs typeface="Segoe UI" panose="020B0502040204020203" pitchFamily="34" charset="0"/>
          </a:endParaRPr>
        </a:p>
      </dgm:t>
    </dgm:pt>
    <dgm:pt modelId="{D2FEC84F-245B-4184-92C1-2FE3878768C7}">
      <dgm:prSet phldrT="[טקסט]" custT="1"/>
      <dgm:spPr/>
      <dgm:t>
        <a:bodyPr/>
        <a:lstStyle/>
        <a:p>
          <a:pPr marL="0" indent="0" algn="just" rtl="1">
            <a:buFont typeface="Arial" panose="020B0604020202020204" pitchFamily="34" charset="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גישה חופשית אל המכלול לצורכי השלמה של רכיבים לפני הכל במערכת, עמידה </a:t>
          </a:r>
          <a:r>
            <a:rPr lang="he-IL" sz="1200" kern="1200" dirty="0">
              <a:solidFill>
                <a:srgbClr val="00406C"/>
              </a:solidFill>
              <a:latin typeface="Segoe UI" panose="020B0502040204020203" pitchFamily="34" charset="0"/>
              <a:ea typeface="Arial"/>
              <a:cs typeface="Segoe UI" panose="020B0502040204020203" pitchFamily="34" charset="0"/>
              <a:sym typeface="Arial"/>
            </a:rPr>
            <a:t>בתקני</a:t>
          </a:r>
          <a:r>
            <a:rPr lang="he-IL" sz="1200" kern="1200" dirty="0">
              <a:solidFill>
                <a:schemeClr val="tx1"/>
              </a:solidFill>
              <a:latin typeface="Segoe UI" panose="020B0502040204020203" pitchFamily="34" charset="0"/>
              <a:ea typeface="Arial"/>
              <a:cs typeface="Segoe UI" panose="020B0502040204020203" pitchFamily="34" charset="0"/>
              <a:sym typeface="Arial"/>
            </a:rPr>
            <a:t> </a:t>
          </a:r>
          <a:r>
            <a:rPr lang="en-US" sz="1200" kern="1200" dirty="0">
              <a:solidFill>
                <a:schemeClr val="tx1"/>
              </a:solidFill>
              <a:latin typeface="Segoe UI" panose="020B0502040204020203" pitchFamily="34" charset="0"/>
              <a:ea typeface="Arial"/>
              <a:cs typeface="Segoe UI" panose="020B0502040204020203" pitchFamily="34" charset="0"/>
              <a:sym typeface="Arial"/>
            </a:rPr>
            <a:t>ESD</a:t>
          </a:r>
          <a:r>
            <a:rPr lang="he-IL" sz="1200" kern="1200" dirty="0">
              <a:solidFill>
                <a:schemeClr val="tx1"/>
              </a:solidFill>
              <a:latin typeface="Segoe UI" panose="020B0502040204020203" pitchFamily="34" charset="0"/>
              <a:ea typeface="Arial"/>
              <a:cs typeface="Segoe UI" panose="020B0502040204020203" pitchFamily="34" charset="0"/>
              <a:sym typeface="Arial"/>
            </a:rPr>
            <a:t>, התענה של הרכיב על גבי המתקן על ידי אדם אחד, קושר נשיאה של 85 ק"ג, יכולת נסיע עם הרכיבים ללא חשש של התהפכות עד 8 מעלות מכל צד.</a:t>
          </a:r>
          <a:endParaRPr lang="he-IL" sz="1200" kern="1200" dirty="0">
            <a:latin typeface="Segoe UI" panose="020B0502040204020203" pitchFamily="34" charset="0"/>
            <a:cs typeface="Segoe UI" panose="020B0502040204020203" pitchFamily="34" charset="0"/>
          </a:endParaRPr>
        </a:p>
      </dgm:t>
    </dgm:pt>
    <dgm:pt modelId="{1CD82BB2-5E21-4AB8-B739-42AF948F70EB}" type="parTrans" cxnId="{665D2093-5841-4748-A23D-B19A2FEE6435}">
      <dgm:prSet/>
      <dgm:spPr/>
      <dgm:t>
        <a:bodyPr/>
        <a:lstStyle/>
        <a:p>
          <a:pPr rtl="1"/>
          <a:endParaRPr lang="he-IL" sz="1600"/>
        </a:p>
      </dgm:t>
    </dgm:pt>
    <dgm:pt modelId="{7CE08112-B09C-4157-B82D-DCED197943DD}" type="sibTrans" cxnId="{665D2093-5841-4748-A23D-B19A2FEE6435}">
      <dgm:prSet/>
      <dgm:spPr/>
      <dgm:t>
        <a:bodyPr/>
        <a:lstStyle/>
        <a:p>
          <a:pPr rtl="1"/>
          <a:endParaRPr lang="he-IL" sz="1600"/>
        </a:p>
      </dgm:t>
    </dgm:pt>
    <dgm:pt modelId="{0DBD3F53-BB72-4CE6-836C-FA93F940BBDA}">
      <dgm:prSet phldrT="[טקסט]" custT="1"/>
      <dgm:spPr/>
      <dgm:t>
        <a:bodyPr/>
        <a:lstStyle/>
        <a:p>
          <a:pPr marL="0" indent="0" algn="just" rtl="1">
            <a:buNone/>
          </a:pPr>
          <a:r>
            <a:rPr lang="he-IL" sz="1200" kern="1200" dirty="0">
              <a:solidFill>
                <a:srgbClr val="00406C"/>
              </a:solidFill>
              <a:latin typeface="Segoe UI" panose="020B0502040204020203" pitchFamily="34" charset="0"/>
              <a:ea typeface="Arial"/>
              <a:cs typeface="Segoe UI" panose="020B0502040204020203" pitchFamily="34" charset="0"/>
              <a:sym typeface="Arial"/>
            </a:rPr>
            <a:t>תיעוד</a:t>
          </a:r>
          <a:r>
            <a:rPr lang="he-IL" sz="1200" kern="1200" dirty="0">
              <a:solidFill>
                <a:schemeClr val="tx1"/>
              </a:solidFill>
              <a:latin typeface="Arial"/>
              <a:ea typeface="Arial"/>
              <a:cs typeface="Arial"/>
              <a:sym typeface="Arial"/>
            </a:rPr>
            <a:t> </a:t>
          </a:r>
          <a:r>
            <a:rPr lang="he-IL" sz="1200" kern="1200" dirty="0">
              <a:solidFill>
                <a:srgbClr val="00406C"/>
              </a:solidFill>
              <a:latin typeface="Segoe UI" panose="020B0502040204020203" pitchFamily="34" charset="0"/>
              <a:ea typeface="Arial"/>
              <a:cs typeface="Segoe UI" panose="020B0502040204020203" pitchFamily="34" charset="0"/>
              <a:sym typeface="Arial"/>
            </a:rPr>
            <a:t>תהליכי העבודה, למידת התהליך משלב קבלת הרכיבים לקו, בתוך הרגזי השינוע, הוצאתם וביצוע עבודה משלימה על הרכיבים והרכבתם על המכונה, כולל מיקום ודרכי גישה, למידת המגבלות במעבר בין השלבים. הצגת קונספטים ותיכנון מערך.</a:t>
          </a:r>
          <a:endParaRPr lang="he-IL" sz="1200" kern="1200" dirty="0">
            <a:solidFill>
              <a:srgbClr val="00406C"/>
            </a:solidFill>
            <a:latin typeface="Segoe UI" panose="020B0502040204020203" pitchFamily="34" charset="0"/>
            <a:ea typeface="Arial"/>
            <a:cs typeface="Segoe UI" panose="020B0502040204020203" pitchFamily="34" charset="0"/>
          </a:endParaRPr>
        </a:p>
      </dgm:t>
    </dgm:pt>
    <dgm:pt modelId="{91284483-6555-49F8-9080-744CCF6356D4}" type="parTrans" cxnId="{7FB9DD9B-C300-4DC6-90D8-2F03FAF61B49}">
      <dgm:prSet/>
      <dgm:spPr/>
      <dgm:t>
        <a:bodyPr/>
        <a:lstStyle/>
        <a:p>
          <a:pPr rtl="1"/>
          <a:endParaRPr lang="he-IL" sz="1600"/>
        </a:p>
      </dgm:t>
    </dgm:pt>
    <dgm:pt modelId="{91A5A3DC-0244-489F-B830-1570E9E3F0CB}" type="sibTrans" cxnId="{7FB9DD9B-C300-4DC6-90D8-2F03FAF61B49}">
      <dgm:prSet/>
      <dgm:spPr/>
      <dgm:t>
        <a:bodyPr/>
        <a:lstStyle/>
        <a:p>
          <a:pPr rtl="1"/>
          <a:endParaRPr lang="he-IL" sz="1600"/>
        </a:p>
      </dgm:t>
    </dgm:pt>
    <dgm:pt modelId="{916A8B9C-F49B-49B0-A5AA-B19844541422}">
      <dgm:prSet phldrT="[טקסט]" custT="1"/>
      <dgm:spPr/>
      <dgm:t>
        <a:bodyPr/>
        <a:lstStyle/>
        <a:p>
          <a:pPr marL="0" indent="0" algn="just" rtl="1">
            <a:buClr>
              <a:srgbClr val="C55A11"/>
            </a:buClr>
            <a:buSzPts val="1400"/>
            <a:buNone/>
          </a:pPr>
          <a:r>
            <a:rPr lang="he-IL" sz="1200" dirty="0">
              <a:solidFill>
                <a:schemeClr val="tx1"/>
              </a:solidFill>
              <a:latin typeface="Segoe UI" panose="020B0502040204020203" pitchFamily="34" charset="0"/>
              <a:ea typeface="Arial"/>
              <a:cs typeface="Segoe UI" panose="020B0502040204020203" pitchFamily="34" charset="0"/>
              <a:sym typeface="Arial"/>
            </a:rPr>
            <a:t>מערך מתקנים לביצוע הכללה של הרכיבים, הפחתת כמות האנשים שעובד על כל מכלול משלושה אנשים לאחד. הפחתת זמן העבודה מרגע קבלת הרכיבים ועד להכללתם ב- 30% </a:t>
          </a:r>
          <a:endParaRPr lang="he-IL" sz="1200" dirty="0">
            <a:latin typeface="Segoe UI" panose="020B0502040204020203" pitchFamily="34" charset="0"/>
            <a:cs typeface="Segoe UI" panose="020B0502040204020203" pitchFamily="34" charset="0"/>
          </a:endParaRPr>
        </a:p>
      </dgm:t>
    </dgm:pt>
    <dgm:pt modelId="{63F1EEA0-4C98-4641-84FF-30C003EE13F9}" type="parTrans" cxnId="{D522AAD6-000F-485A-8288-CECC052397F6}">
      <dgm:prSet/>
      <dgm:spPr/>
      <dgm:t>
        <a:bodyPr/>
        <a:lstStyle/>
        <a:p>
          <a:pPr rtl="1"/>
          <a:endParaRPr lang="he-IL" sz="1600"/>
        </a:p>
      </dgm:t>
    </dgm:pt>
    <dgm:pt modelId="{D0B938D8-06E8-4F69-8EAA-6CF147B06D77}" type="sibTrans" cxnId="{D522AAD6-000F-485A-8288-CECC052397F6}">
      <dgm:prSet/>
      <dgm:spPr/>
      <dgm:t>
        <a:bodyPr/>
        <a:lstStyle/>
        <a:p>
          <a:pPr rtl="1"/>
          <a:endParaRPr lang="he-IL" sz="1600"/>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dgm:presLayoutVars>
          <dgm:bulletEnabled val="1"/>
        </dgm:presLayoutVars>
      </dgm:prSet>
      <dgm:spPr/>
    </dgm:pt>
    <dgm:pt modelId="{1F760836-15B5-4FAF-AA3F-D80DEAC5C481}" type="pres">
      <dgm:prSet presAssocID="{621B3A93-2BF0-46AB-92B4-F9B66E600C0C}" presName="parentText" presStyleLbl="node1" presStyleIdx="3" presStyleCnt="5">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colorful1" csCatId="colorful" phldr="1"/>
      <dgm:spPr/>
    </dgm:pt>
    <dgm:pt modelId="{835AFA27-DBE0-49D5-8312-DBF459FDC53D}">
      <dgm:prSet phldrT="[טקסט]" custT="1"/>
      <dgm:spPr/>
      <dgm:t>
        <a:bodyPr/>
        <a:lstStyle/>
        <a:p>
          <a:pPr rtl="1"/>
          <a:r>
            <a:rPr lang="he-IL" sz="1400" dirty="0">
              <a:latin typeface="Segoe UI" panose="020B0502040204020203" pitchFamily="34" charset="0"/>
              <a:cs typeface="Segoe UI" panose="020B0502040204020203" pitchFamily="34" charset="0"/>
            </a:rPr>
            <a:t>בעיה</a:t>
          </a:r>
          <a:endParaRPr lang="he-IL" sz="700" dirty="0">
            <a:latin typeface="Segoe UI" panose="020B0502040204020203" pitchFamily="34" charset="0"/>
            <a:cs typeface="Segoe UI" panose="020B0502040204020203" pitchFamily="34" charset="0"/>
          </a:endParaRPr>
        </a:p>
      </dgm:t>
    </dgm:pt>
    <dgm:pt modelId="{658F52DF-7EE1-4300-B50D-89D3A1E55D68}" type="parTrans" cxnId="{ECDC8DC4-ADEE-4765-802D-6207EB24B981}">
      <dgm:prSet/>
      <dgm:spPr/>
      <dgm:t>
        <a:bodyPr/>
        <a:lstStyle/>
        <a:p>
          <a:pPr rtl="1"/>
          <a:endParaRPr lang="he-IL" sz="1600">
            <a:latin typeface="Segoe UI" panose="020B0502040204020203" pitchFamily="34" charset="0"/>
            <a:cs typeface="Segoe UI" panose="020B0502040204020203" pitchFamily="34" charset="0"/>
          </a:endParaRPr>
        </a:p>
      </dgm:t>
    </dgm:pt>
    <dgm:pt modelId="{DBF7DB46-2C2C-4A0A-8B99-A205B002AB28}" type="sibTrans" cxnId="{ECDC8DC4-ADEE-4765-802D-6207EB24B981}">
      <dgm:prSet/>
      <dgm:spPr/>
      <dgm:t>
        <a:bodyPr/>
        <a:lstStyle/>
        <a:p>
          <a:pPr rtl="1"/>
          <a:endParaRPr lang="he-IL" sz="1600">
            <a:latin typeface="Segoe UI" panose="020B0502040204020203" pitchFamily="34" charset="0"/>
            <a:cs typeface="Segoe UI" panose="020B0502040204020203" pitchFamily="34" charset="0"/>
          </a:endParaRPr>
        </a:p>
      </dgm:t>
    </dgm:pt>
    <dgm:pt modelId="{40B9EAD7-8068-4343-94E7-DC15E5FC3B53}">
      <dgm:prSet phldrT="[טקסט]" custT="1"/>
      <dgm:spPr/>
      <dgm:t>
        <a:bodyPr/>
        <a:lstStyle/>
        <a:p>
          <a:pPr rtl="1"/>
          <a:r>
            <a:rPr lang="he-IL" sz="1400" dirty="0">
              <a:latin typeface="Segoe UI" panose="020B0502040204020203" pitchFamily="34" charset="0"/>
              <a:cs typeface="Segoe UI" panose="020B0502040204020203" pitchFamily="34" charset="0"/>
            </a:rPr>
            <a:t>צורך</a:t>
          </a:r>
        </a:p>
      </dgm:t>
    </dgm:pt>
    <dgm:pt modelId="{0F1AF772-1B5C-405A-A327-1E5FC9853B65}" type="parTrans" cxnId="{95580F0C-48A4-47E0-996A-6B94F4D0D2B6}">
      <dgm:prSet/>
      <dgm:spPr/>
      <dgm:t>
        <a:bodyPr/>
        <a:lstStyle/>
        <a:p>
          <a:pPr rtl="1"/>
          <a:endParaRPr lang="he-IL" sz="1600">
            <a:latin typeface="Segoe UI" panose="020B0502040204020203" pitchFamily="34" charset="0"/>
            <a:cs typeface="Segoe UI" panose="020B0502040204020203" pitchFamily="34" charset="0"/>
          </a:endParaRPr>
        </a:p>
      </dgm:t>
    </dgm:pt>
    <dgm:pt modelId="{2CD1E00A-86CC-42B4-85F1-11E07BE1A95A}" type="sibTrans" cxnId="{95580F0C-48A4-47E0-996A-6B94F4D0D2B6}">
      <dgm:prSet/>
      <dgm:spPr/>
      <dgm:t>
        <a:bodyPr/>
        <a:lstStyle/>
        <a:p>
          <a:pPr rtl="1"/>
          <a:endParaRPr lang="he-IL" sz="1600">
            <a:latin typeface="Segoe UI" panose="020B0502040204020203" pitchFamily="34" charset="0"/>
            <a:cs typeface="Segoe UI" panose="020B0502040204020203" pitchFamily="34" charset="0"/>
          </a:endParaRPr>
        </a:p>
      </dgm:t>
    </dgm:pt>
    <dgm:pt modelId="{BE49F44A-3E37-4F04-9507-0477E41D94C5}">
      <dgm:prSet phldrT="[טקסט]" custT="1"/>
      <dgm:spPr/>
      <dgm:t>
        <a:bodyPr/>
        <a:lstStyle/>
        <a:p>
          <a:pPr rtl="1"/>
          <a:r>
            <a:rPr lang="he-IL" sz="1400" dirty="0">
              <a:latin typeface="Segoe UI" panose="020B0502040204020203" pitchFamily="34" charset="0"/>
              <a:cs typeface="Segoe UI" panose="020B0502040204020203" pitchFamily="34" charset="0"/>
            </a:rPr>
            <a:t>דרישות הפרויקט</a:t>
          </a:r>
        </a:p>
      </dgm:t>
    </dgm:pt>
    <dgm:pt modelId="{9C2A933F-B356-4CB0-AA5A-F563F61401FB}" type="parTrans" cxnId="{62A1A22E-7238-405B-BFA6-0C1425C23053}">
      <dgm:prSet/>
      <dgm:spPr/>
      <dgm:t>
        <a:bodyPr/>
        <a:lstStyle/>
        <a:p>
          <a:pPr rtl="1"/>
          <a:endParaRPr lang="he-IL" sz="1600">
            <a:latin typeface="Segoe UI" panose="020B0502040204020203" pitchFamily="34" charset="0"/>
            <a:cs typeface="Segoe UI" panose="020B0502040204020203" pitchFamily="34" charset="0"/>
          </a:endParaRPr>
        </a:p>
      </dgm:t>
    </dgm:pt>
    <dgm:pt modelId="{16C8CF30-610D-4F2F-AF2C-84B04C770DF1}" type="sibTrans" cxnId="{62A1A22E-7238-405B-BFA6-0C1425C23053}">
      <dgm:prSet/>
      <dgm:spPr/>
      <dgm:t>
        <a:bodyPr/>
        <a:lstStyle/>
        <a:p>
          <a:pPr rtl="1"/>
          <a:endParaRPr lang="he-IL" sz="1600">
            <a:latin typeface="Segoe UI" panose="020B0502040204020203" pitchFamily="34" charset="0"/>
            <a:cs typeface="Segoe UI" panose="020B0502040204020203" pitchFamily="34" charset="0"/>
          </a:endParaRPr>
        </a:p>
      </dgm:t>
    </dgm:pt>
    <dgm:pt modelId="{621B3A93-2BF0-46AB-92B4-F9B66E600C0C}">
      <dgm:prSet phldrT="[טקסט]" custT="1"/>
      <dgm:spPr/>
      <dgm:t>
        <a:bodyPr/>
        <a:lstStyle/>
        <a:p>
          <a:pPr rtl="1"/>
          <a:r>
            <a:rPr lang="he-IL" sz="1400" dirty="0">
              <a:latin typeface="Segoe UI" panose="020B0502040204020203" pitchFamily="34" charset="0"/>
              <a:cs typeface="Segoe UI" panose="020B0502040204020203" pitchFamily="34" charset="0"/>
            </a:rPr>
            <a:t>דרכי פעולה</a:t>
          </a:r>
        </a:p>
      </dgm:t>
    </dgm:pt>
    <dgm:pt modelId="{81A730EC-8831-436A-9272-3C0D457A52BE}" type="parTrans" cxnId="{41ACA4F0-71F2-4C9A-BB55-49812B0C7705}">
      <dgm:prSet/>
      <dgm:spPr/>
      <dgm:t>
        <a:bodyPr/>
        <a:lstStyle/>
        <a:p>
          <a:pPr rtl="1"/>
          <a:endParaRPr lang="he-IL" sz="1600">
            <a:latin typeface="Segoe UI" panose="020B0502040204020203" pitchFamily="34" charset="0"/>
            <a:cs typeface="Segoe UI" panose="020B0502040204020203" pitchFamily="34" charset="0"/>
          </a:endParaRPr>
        </a:p>
      </dgm:t>
    </dgm:pt>
    <dgm:pt modelId="{8E300347-C61F-4AB4-87B2-F0C507DC978E}" type="sibTrans" cxnId="{41ACA4F0-71F2-4C9A-BB55-49812B0C7705}">
      <dgm:prSet/>
      <dgm:spPr/>
      <dgm:t>
        <a:bodyPr/>
        <a:lstStyle/>
        <a:p>
          <a:pPr rtl="1"/>
          <a:endParaRPr lang="he-IL" sz="1600">
            <a:latin typeface="Segoe UI" panose="020B0502040204020203" pitchFamily="34" charset="0"/>
            <a:cs typeface="Segoe UI" panose="020B0502040204020203" pitchFamily="34" charset="0"/>
          </a:endParaRPr>
        </a:p>
      </dgm:t>
    </dgm:pt>
    <dgm:pt modelId="{88699D97-B799-4C39-81E8-91B4E44AB91E}">
      <dgm:prSet phldrT="[טקסט]" custT="1"/>
      <dgm:spPr/>
      <dgm:t>
        <a:bodyPr/>
        <a:lstStyle/>
        <a:p>
          <a:pPr rtl="1"/>
          <a:r>
            <a:rPr lang="he-IL" sz="1400" dirty="0">
              <a:latin typeface="Segoe UI" panose="020B0502040204020203" pitchFamily="34" charset="0"/>
              <a:cs typeface="Segoe UI" panose="020B0502040204020203" pitchFamily="34" charset="0"/>
            </a:rPr>
            <a:t>תוצאה</a:t>
          </a:r>
        </a:p>
      </dgm:t>
    </dgm:pt>
    <dgm:pt modelId="{7C44E6D0-0F3D-447C-9504-0F54B7C82F41}" type="parTrans" cxnId="{AB26FE4F-CDA4-4358-9DB9-A3B9EC0649B0}">
      <dgm:prSet/>
      <dgm:spPr/>
      <dgm:t>
        <a:bodyPr/>
        <a:lstStyle/>
        <a:p>
          <a:pPr rtl="1"/>
          <a:endParaRPr lang="he-IL" sz="1600">
            <a:latin typeface="Segoe UI" panose="020B0502040204020203" pitchFamily="34" charset="0"/>
            <a:cs typeface="Segoe UI" panose="020B0502040204020203" pitchFamily="34" charset="0"/>
          </a:endParaRPr>
        </a:p>
      </dgm:t>
    </dgm:pt>
    <dgm:pt modelId="{B4C52DB4-B5AA-4BDE-9512-B7EB84063491}" type="sibTrans" cxnId="{AB26FE4F-CDA4-4358-9DB9-A3B9EC0649B0}">
      <dgm:prSet/>
      <dgm:spPr/>
      <dgm:t>
        <a:bodyPr/>
        <a:lstStyle/>
        <a:p>
          <a:pPr rtl="1"/>
          <a:endParaRPr lang="he-IL" sz="1600">
            <a:latin typeface="Segoe UI" panose="020B0502040204020203" pitchFamily="34" charset="0"/>
            <a:cs typeface="Segoe UI" panose="020B0502040204020203" pitchFamily="34" charset="0"/>
          </a:endParaRPr>
        </a:p>
      </dgm:t>
    </dgm:pt>
    <dgm:pt modelId="{3EC71098-C30D-48B9-AA28-FBC027CEEAA8}">
      <dgm:prSet phldrT="[טקסט]" custT="1"/>
      <dgm:spPr/>
      <dgm:t>
        <a:bodyPr/>
        <a:lstStyle/>
        <a:p>
          <a:pPr marL="0" algn="just" rtl="1">
            <a:buClr>
              <a:srgbClr val="C55A11"/>
            </a:buClr>
            <a:buSzPts val="1400"/>
            <a:buFont typeface="Arial" panose="020B0604020202020204" pitchFamily="34" charset="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מכשיר משמש לחדרי ניתוח, ביצוע טיפול שטח לכלי המשמש בניתוח חלל בטן, כניסה צרה ללא פתיחה של החלל, המכשיר מתמסח בגלל נוזלים הנצמדים אליו ובכך פוגעים ביכולת הראיה של הרופא אל אזור הניתוח.</a:t>
          </a:r>
          <a:endParaRPr lang="he-IL" sz="1200" kern="1200" dirty="0">
            <a:latin typeface="Segoe UI" panose="020B0502040204020203" pitchFamily="34" charset="0"/>
            <a:cs typeface="Segoe UI" panose="020B0502040204020203" pitchFamily="34" charset="0"/>
          </a:endParaRPr>
        </a:p>
      </dgm:t>
    </dgm:pt>
    <dgm:pt modelId="{CEFAAE1D-7D5D-4230-9C80-C816DE10F9FC}" type="parTrans" cxnId="{25C6D7D5-4E59-44C3-A969-5713B2E54E06}">
      <dgm:prSet/>
      <dgm:spPr/>
      <dgm:t>
        <a:bodyPr/>
        <a:lstStyle/>
        <a:p>
          <a:pPr rtl="1"/>
          <a:endParaRPr lang="he-IL" sz="1600">
            <a:latin typeface="Segoe UI" panose="020B0502040204020203" pitchFamily="34" charset="0"/>
            <a:cs typeface="Segoe UI" panose="020B0502040204020203" pitchFamily="34" charset="0"/>
          </a:endParaRPr>
        </a:p>
      </dgm:t>
    </dgm:pt>
    <dgm:pt modelId="{8B8B7D37-5052-42CC-AE59-ECC24B8BCF8A}" type="sibTrans" cxnId="{25C6D7D5-4E59-44C3-A969-5713B2E54E06}">
      <dgm:prSet/>
      <dgm:spPr/>
      <dgm:t>
        <a:bodyPr/>
        <a:lstStyle/>
        <a:p>
          <a:pPr rtl="1"/>
          <a:endParaRPr lang="he-IL" sz="1600">
            <a:latin typeface="Segoe UI" panose="020B0502040204020203" pitchFamily="34" charset="0"/>
            <a:cs typeface="Segoe UI" panose="020B0502040204020203" pitchFamily="34" charset="0"/>
          </a:endParaRPr>
        </a:p>
      </dgm:t>
    </dgm:pt>
    <dgm:pt modelId="{707C7E6B-4AD0-4397-93C2-0C745940765C}">
      <dgm:prSet phldrT="[טקסט]" custT="1"/>
      <dgm:spPr/>
      <dgm:t>
        <a:bodyPr/>
        <a:lstStyle/>
        <a:p>
          <a:pPr marL="0" indent="0" rtl="1">
            <a:buClr>
              <a:srgbClr val="C55A11"/>
            </a:buClr>
            <a:buSzPts val="140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מניעת הפרעות ראיה בזמן פרוצדורה.</a:t>
          </a:r>
          <a:br>
            <a:rPr lang="en-US" sz="1200" kern="1200" dirty="0">
              <a:solidFill>
                <a:schemeClr val="tx1"/>
              </a:solidFill>
              <a:latin typeface="Segoe UI" panose="020B0502040204020203" pitchFamily="34" charset="0"/>
              <a:ea typeface="Arial"/>
              <a:cs typeface="Segoe UI" panose="020B0502040204020203" pitchFamily="34" charset="0"/>
              <a:sym typeface="Arial"/>
            </a:rPr>
          </a:br>
          <a:r>
            <a:rPr lang="he-IL" sz="1200" kern="1200" dirty="0">
              <a:solidFill>
                <a:schemeClr val="tx1"/>
              </a:solidFill>
              <a:latin typeface="Segoe UI" panose="020B0502040204020203" pitchFamily="34" charset="0"/>
              <a:ea typeface="Arial"/>
              <a:cs typeface="Segoe UI" panose="020B0502040204020203" pitchFamily="34" charset="0"/>
              <a:sym typeface="Arial"/>
            </a:rPr>
            <a:t>ייעול תהליכים. </a:t>
          </a:r>
          <a:endParaRPr lang="he-IL" sz="1200" kern="1200" dirty="0">
            <a:latin typeface="Segoe UI" panose="020B0502040204020203" pitchFamily="34" charset="0"/>
            <a:cs typeface="Segoe UI" panose="020B0502040204020203" pitchFamily="34" charset="0"/>
          </a:endParaRPr>
        </a:p>
      </dgm:t>
    </dgm:pt>
    <dgm:pt modelId="{CA8B4613-3DC3-4923-871B-D57A3EE3F366}" type="parTrans" cxnId="{F01E0A08-4201-42A2-990F-DD15C5E0FA7B}">
      <dgm:prSet/>
      <dgm:spPr/>
      <dgm:t>
        <a:bodyPr/>
        <a:lstStyle/>
        <a:p>
          <a:pPr rtl="1"/>
          <a:endParaRPr lang="he-IL" sz="1600">
            <a:latin typeface="Segoe UI" panose="020B0502040204020203" pitchFamily="34" charset="0"/>
            <a:cs typeface="Segoe UI" panose="020B0502040204020203" pitchFamily="34" charset="0"/>
          </a:endParaRPr>
        </a:p>
      </dgm:t>
    </dgm:pt>
    <dgm:pt modelId="{C348CAEC-AADC-4455-B31E-A71EB8346068}" type="sibTrans" cxnId="{F01E0A08-4201-42A2-990F-DD15C5E0FA7B}">
      <dgm:prSet/>
      <dgm:spPr/>
      <dgm:t>
        <a:bodyPr/>
        <a:lstStyle/>
        <a:p>
          <a:pPr rtl="1"/>
          <a:endParaRPr lang="he-IL" sz="1600">
            <a:latin typeface="Segoe UI" panose="020B0502040204020203" pitchFamily="34" charset="0"/>
            <a:cs typeface="Segoe UI" panose="020B0502040204020203" pitchFamily="34" charset="0"/>
          </a:endParaRPr>
        </a:p>
      </dgm:t>
    </dgm:pt>
    <dgm:pt modelId="{D2FEC84F-245B-4184-92C1-2FE3878768C7}">
      <dgm:prSet phldrT="[טקסט]" custT="1"/>
      <dgm:spPr/>
      <dgm:t>
        <a:bodyPr/>
        <a:lstStyle/>
        <a:p>
          <a:pPr marL="0" indent="0" rtl="1">
            <a:buFont typeface="Arial" panose="020B0604020202020204" pitchFamily="34" charset="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הכללת מכשיר אב טיפוס למעטפת יישומית, עבודה מול מעצבי מוצר, הקטנה לגודל מינימלי המאפשר אחיזה ביד אחת.</a:t>
          </a:r>
          <a:endParaRPr lang="he-IL" sz="1200" kern="1200" dirty="0">
            <a:latin typeface="Segoe UI" panose="020B0502040204020203" pitchFamily="34" charset="0"/>
            <a:cs typeface="Segoe UI" panose="020B0502040204020203" pitchFamily="34" charset="0"/>
          </a:endParaRPr>
        </a:p>
      </dgm:t>
    </dgm:pt>
    <dgm:pt modelId="{1CD82BB2-5E21-4AB8-B739-42AF948F70EB}" type="parTrans" cxnId="{665D2093-5841-4748-A23D-B19A2FEE6435}">
      <dgm:prSet/>
      <dgm:spPr/>
      <dgm:t>
        <a:bodyPr/>
        <a:lstStyle/>
        <a:p>
          <a:pPr rtl="1"/>
          <a:endParaRPr lang="he-IL" sz="1600"/>
        </a:p>
      </dgm:t>
    </dgm:pt>
    <dgm:pt modelId="{7CE08112-B09C-4157-B82D-DCED197943DD}" type="sibTrans" cxnId="{665D2093-5841-4748-A23D-B19A2FEE6435}">
      <dgm:prSet/>
      <dgm:spPr/>
      <dgm:t>
        <a:bodyPr/>
        <a:lstStyle/>
        <a:p>
          <a:pPr rtl="1"/>
          <a:endParaRPr lang="he-IL" sz="1600"/>
        </a:p>
      </dgm:t>
    </dgm:pt>
    <dgm:pt modelId="{0DBD3F53-BB72-4CE6-836C-FA93F940BBDA}">
      <dgm:prSet phldrT="[טקסט]" custT="1"/>
      <dgm:spPr/>
      <dgm:t>
        <a:bodyPr/>
        <a:lstStyle/>
        <a:p>
          <a:pPr marL="0" indent="0" algn="just" rtl="1">
            <a:buNone/>
          </a:pPr>
          <a:r>
            <a:rPr lang="he-IL" sz="1200" kern="1200" dirty="0">
              <a:solidFill>
                <a:srgbClr val="00406C"/>
              </a:solidFill>
              <a:latin typeface="Segoe UI" panose="020B0502040204020203" pitchFamily="34" charset="0"/>
              <a:ea typeface="Arial"/>
              <a:cs typeface="Segoe UI" panose="020B0502040204020203" pitchFamily="34" charset="0"/>
              <a:sym typeface="Arial"/>
            </a:rPr>
            <a:t>תיעוד</a:t>
          </a:r>
          <a:r>
            <a:rPr lang="he-IL" sz="1200" kern="1200" dirty="0">
              <a:solidFill>
                <a:schemeClr val="tx1"/>
              </a:solidFill>
              <a:latin typeface="Arial"/>
              <a:ea typeface="Arial"/>
              <a:cs typeface="Arial"/>
              <a:sym typeface="Arial"/>
            </a:rPr>
            <a:t> </a:t>
          </a:r>
          <a:r>
            <a:rPr lang="he-IL" sz="1200" kern="1200" dirty="0">
              <a:solidFill>
                <a:srgbClr val="00406C"/>
              </a:solidFill>
              <a:latin typeface="Segoe UI" panose="020B0502040204020203" pitchFamily="34" charset="0"/>
              <a:ea typeface="Arial"/>
              <a:cs typeface="Segoe UI" panose="020B0502040204020203" pitchFamily="34" charset="0"/>
              <a:sym typeface="Arial"/>
            </a:rPr>
            <a:t>תהליכי העבודה, למידת התהליך משלב קבלת הרכיבים לקו, בתוך הרגזי השינוע, הוצאתם וביצוע עבודה משלימה על הרכיבים והרכבתם על המכונה, כולל מיקום ודרכי גישה, למידת המגבלות במעבר בין השלבים. הצגת קונספטים ותיכנון מערך.</a:t>
          </a:r>
          <a:endParaRPr lang="he-IL" sz="1200" kern="1200" dirty="0">
            <a:solidFill>
              <a:srgbClr val="00406C"/>
            </a:solidFill>
            <a:latin typeface="Segoe UI" panose="020B0502040204020203" pitchFamily="34" charset="0"/>
            <a:ea typeface="Arial"/>
            <a:cs typeface="Segoe UI" panose="020B0502040204020203" pitchFamily="34" charset="0"/>
          </a:endParaRPr>
        </a:p>
      </dgm:t>
    </dgm:pt>
    <dgm:pt modelId="{91284483-6555-49F8-9080-744CCF6356D4}" type="parTrans" cxnId="{7FB9DD9B-C300-4DC6-90D8-2F03FAF61B49}">
      <dgm:prSet/>
      <dgm:spPr/>
      <dgm:t>
        <a:bodyPr/>
        <a:lstStyle/>
        <a:p>
          <a:pPr rtl="1"/>
          <a:endParaRPr lang="he-IL" sz="1600"/>
        </a:p>
      </dgm:t>
    </dgm:pt>
    <dgm:pt modelId="{91A5A3DC-0244-489F-B830-1570E9E3F0CB}" type="sibTrans" cxnId="{7FB9DD9B-C300-4DC6-90D8-2F03FAF61B49}">
      <dgm:prSet/>
      <dgm:spPr/>
      <dgm:t>
        <a:bodyPr/>
        <a:lstStyle/>
        <a:p>
          <a:pPr rtl="1"/>
          <a:endParaRPr lang="he-IL" sz="1600"/>
        </a:p>
      </dgm:t>
    </dgm:pt>
    <dgm:pt modelId="{916A8B9C-F49B-49B0-A5AA-B19844541422}">
      <dgm:prSet phldrT="[טקסט]" custT="1"/>
      <dgm:spPr/>
      <dgm:t>
        <a:bodyPr/>
        <a:lstStyle/>
        <a:p>
          <a:pPr marL="0" indent="0" rtl="1">
            <a:buClr>
              <a:srgbClr val="C55A11"/>
            </a:buClr>
            <a:buSzPts val="1400"/>
            <a:buNone/>
          </a:pPr>
          <a:r>
            <a:rPr lang="he-IL" sz="1200" dirty="0">
              <a:solidFill>
                <a:schemeClr val="tx1"/>
              </a:solidFill>
              <a:latin typeface="Segoe UI" panose="020B0502040204020203" pitchFamily="34" charset="0"/>
              <a:ea typeface="Arial"/>
              <a:cs typeface="Segoe UI" panose="020B0502040204020203" pitchFamily="34" charset="0"/>
              <a:sym typeface="Arial"/>
            </a:rPr>
            <a:t>המכשיר עדיין בשלבי פיתוח.</a:t>
          </a:r>
          <a:endParaRPr lang="he-IL" sz="1200" dirty="0">
            <a:latin typeface="Segoe UI" panose="020B0502040204020203" pitchFamily="34" charset="0"/>
            <a:cs typeface="Segoe UI" panose="020B0502040204020203" pitchFamily="34" charset="0"/>
          </a:endParaRPr>
        </a:p>
      </dgm:t>
    </dgm:pt>
    <dgm:pt modelId="{63F1EEA0-4C98-4641-84FF-30C003EE13F9}" type="parTrans" cxnId="{D522AAD6-000F-485A-8288-CECC052397F6}">
      <dgm:prSet/>
      <dgm:spPr/>
      <dgm:t>
        <a:bodyPr/>
        <a:lstStyle/>
        <a:p>
          <a:pPr rtl="1"/>
          <a:endParaRPr lang="he-IL" sz="1600"/>
        </a:p>
      </dgm:t>
    </dgm:pt>
    <dgm:pt modelId="{D0B938D8-06E8-4F69-8EAA-6CF147B06D77}" type="sibTrans" cxnId="{D522AAD6-000F-485A-8288-CECC052397F6}">
      <dgm:prSet/>
      <dgm:spPr/>
      <dgm:t>
        <a:bodyPr/>
        <a:lstStyle/>
        <a:p>
          <a:pPr rtl="1"/>
          <a:endParaRPr lang="he-IL" sz="1600"/>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dgm:presLayoutVars>
          <dgm:bulletEnabled val="1"/>
        </dgm:presLayoutVars>
      </dgm:prSet>
      <dgm:spPr/>
    </dgm:pt>
    <dgm:pt modelId="{1F760836-15B5-4FAF-AA3F-D80DEAC5C481}" type="pres">
      <dgm:prSet presAssocID="{621B3A93-2BF0-46AB-92B4-F9B66E600C0C}" presName="parentText" presStyleLbl="node1" presStyleIdx="3" presStyleCnt="5">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colorful1" csCatId="colorful" phldr="1"/>
      <dgm:spPr/>
    </dgm:pt>
    <dgm:pt modelId="{835AFA27-DBE0-49D5-8312-DBF459FDC53D}">
      <dgm:prSet phldrT="[טקסט]" custT="1"/>
      <dgm:spPr/>
      <dgm:t>
        <a:bodyPr/>
        <a:lstStyle/>
        <a:p>
          <a:pPr rtl="1"/>
          <a:r>
            <a:rPr lang="he-IL" sz="1400" dirty="0">
              <a:latin typeface="Segoe UI" panose="020B0502040204020203" pitchFamily="34" charset="0"/>
              <a:cs typeface="Segoe UI" panose="020B0502040204020203" pitchFamily="34" charset="0"/>
            </a:rPr>
            <a:t>בעיה</a:t>
          </a:r>
          <a:endParaRPr lang="he-IL" sz="700" dirty="0">
            <a:latin typeface="Segoe UI" panose="020B0502040204020203" pitchFamily="34" charset="0"/>
            <a:cs typeface="Segoe UI" panose="020B0502040204020203" pitchFamily="34" charset="0"/>
          </a:endParaRPr>
        </a:p>
      </dgm:t>
    </dgm:pt>
    <dgm:pt modelId="{658F52DF-7EE1-4300-B50D-89D3A1E55D68}" type="parTrans" cxnId="{ECDC8DC4-ADEE-4765-802D-6207EB24B981}">
      <dgm:prSet/>
      <dgm:spPr/>
      <dgm:t>
        <a:bodyPr/>
        <a:lstStyle/>
        <a:p>
          <a:pPr rtl="1"/>
          <a:endParaRPr lang="he-IL" sz="1600">
            <a:latin typeface="Segoe UI" panose="020B0502040204020203" pitchFamily="34" charset="0"/>
            <a:cs typeface="Segoe UI" panose="020B0502040204020203" pitchFamily="34" charset="0"/>
          </a:endParaRPr>
        </a:p>
      </dgm:t>
    </dgm:pt>
    <dgm:pt modelId="{DBF7DB46-2C2C-4A0A-8B99-A205B002AB28}" type="sibTrans" cxnId="{ECDC8DC4-ADEE-4765-802D-6207EB24B981}">
      <dgm:prSet/>
      <dgm:spPr/>
      <dgm:t>
        <a:bodyPr/>
        <a:lstStyle/>
        <a:p>
          <a:pPr rtl="1"/>
          <a:endParaRPr lang="he-IL" sz="1600">
            <a:latin typeface="Segoe UI" panose="020B0502040204020203" pitchFamily="34" charset="0"/>
            <a:cs typeface="Segoe UI" panose="020B0502040204020203" pitchFamily="34" charset="0"/>
          </a:endParaRPr>
        </a:p>
      </dgm:t>
    </dgm:pt>
    <dgm:pt modelId="{40B9EAD7-8068-4343-94E7-DC15E5FC3B53}">
      <dgm:prSet phldrT="[טקסט]" custT="1"/>
      <dgm:spPr/>
      <dgm:t>
        <a:bodyPr/>
        <a:lstStyle/>
        <a:p>
          <a:pPr rtl="1"/>
          <a:r>
            <a:rPr lang="he-IL" sz="1400" dirty="0">
              <a:latin typeface="Segoe UI" panose="020B0502040204020203" pitchFamily="34" charset="0"/>
              <a:cs typeface="Segoe UI" panose="020B0502040204020203" pitchFamily="34" charset="0"/>
            </a:rPr>
            <a:t>צורך</a:t>
          </a:r>
        </a:p>
      </dgm:t>
    </dgm:pt>
    <dgm:pt modelId="{0F1AF772-1B5C-405A-A327-1E5FC9853B65}" type="parTrans" cxnId="{95580F0C-48A4-47E0-996A-6B94F4D0D2B6}">
      <dgm:prSet/>
      <dgm:spPr/>
      <dgm:t>
        <a:bodyPr/>
        <a:lstStyle/>
        <a:p>
          <a:pPr rtl="1"/>
          <a:endParaRPr lang="he-IL" sz="1600">
            <a:latin typeface="Segoe UI" panose="020B0502040204020203" pitchFamily="34" charset="0"/>
            <a:cs typeface="Segoe UI" panose="020B0502040204020203" pitchFamily="34" charset="0"/>
          </a:endParaRPr>
        </a:p>
      </dgm:t>
    </dgm:pt>
    <dgm:pt modelId="{2CD1E00A-86CC-42B4-85F1-11E07BE1A95A}" type="sibTrans" cxnId="{95580F0C-48A4-47E0-996A-6B94F4D0D2B6}">
      <dgm:prSet/>
      <dgm:spPr/>
      <dgm:t>
        <a:bodyPr/>
        <a:lstStyle/>
        <a:p>
          <a:pPr rtl="1"/>
          <a:endParaRPr lang="he-IL" sz="1600">
            <a:latin typeface="Segoe UI" panose="020B0502040204020203" pitchFamily="34" charset="0"/>
            <a:cs typeface="Segoe UI" panose="020B0502040204020203" pitchFamily="34" charset="0"/>
          </a:endParaRPr>
        </a:p>
      </dgm:t>
    </dgm:pt>
    <dgm:pt modelId="{BE49F44A-3E37-4F04-9507-0477E41D94C5}">
      <dgm:prSet phldrT="[טקסט]" custT="1"/>
      <dgm:spPr/>
      <dgm:t>
        <a:bodyPr/>
        <a:lstStyle/>
        <a:p>
          <a:pPr rtl="1"/>
          <a:r>
            <a:rPr lang="he-IL" sz="1400" dirty="0">
              <a:latin typeface="Segoe UI" panose="020B0502040204020203" pitchFamily="34" charset="0"/>
              <a:cs typeface="Segoe UI" panose="020B0502040204020203" pitchFamily="34" charset="0"/>
            </a:rPr>
            <a:t>דרישות הפרויקט</a:t>
          </a:r>
        </a:p>
      </dgm:t>
    </dgm:pt>
    <dgm:pt modelId="{9C2A933F-B356-4CB0-AA5A-F563F61401FB}" type="parTrans" cxnId="{62A1A22E-7238-405B-BFA6-0C1425C23053}">
      <dgm:prSet/>
      <dgm:spPr/>
      <dgm:t>
        <a:bodyPr/>
        <a:lstStyle/>
        <a:p>
          <a:pPr rtl="1"/>
          <a:endParaRPr lang="he-IL" sz="1600">
            <a:latin typeface="Segoe UI" panose="020B0502040204020203" pitchFamily="34" charset="0"/>
            <a:cs typeface="Segoe UI" panose="020B0502040204020203" pitchFamily="34" charset="0"/>
          </a:endParaRPr>
        </a:p>
      </dgm:t>
    </dgm:pt>
    <dgm:pt modelId="{16C8CF30-610D-4F2F-AF2C-84B04C770DF1}" type="sibTrans" cxnId="{62A1A22E-7238-405B-BFA6-0C1425C23053}">
      <dgm:prSet/>
      <dgm:spPr/>
      <dgm:t>
        <a:bodyPr/>
        <a:lstStyle/>
        <a:p>
          <a:pPr rtl="1"/>
          <a:endParaRPr lang="he-IL" sz="1600">
            <a:latin typeface="Segoe UI" panose="020B0502040204020203" pitchFamily="34" charset="0"/>
            <a:cs typeface="Segoe UI" panose="020B0502040204020203" pitchFamily="34" charset="0"/>
          </a:endParaRPr>
        </a:p>
      </dgm:t>
    </dgm:pt>
    <dgm:pt modelId="{621B3A93-2BF0-46AB-92B4-F9B66E600C0C}">
      <dgm:prSet phldrT="[טקסט]" custT="1"/>
      <dgm:spPr/>
      <dgm:t>
        <a:bodyPr/>
        <a:lstStyle/>
        <a:p>
          <a:pPr rtl="1"/>
          <a:r>
            <a:rPr lang="he-IL" sz="1400" dirty="0">
              <a:latin typeface="Segoe UI" panose="020B0502040204020203" pitchFamily="34" charset="0"/>
              <a:cs typeface="Segoe UI" panose="020B0502040204020203" pitchFamily="34" charset="0"/>
            </a:rPr>
            <a:t>דרכי פעולה</a:t>
          </a:r>
        </a:p>
      </dgm:t>
    </dgm:pt>
    <dgm:pt modelId="{81A730EC-8831-436A-9272-3C0D457A52BE}" type="parTrans" cxnId="{41ACA4F0-71F2-4C9A-BB55-49812B0C7705}">
      <dgm:prSet/>
      <dgm:spPr/>
      <dgm:t>
        <a:bodyPr/>
        <a:lstStyle/>
        <a:p>
          <a:pPr rtl="1"/>
          <a:endParaRPr lang="he-IL" sz="1600">
            <a:latin typeface="Segoe UI" panose="020B0502040204020203" pitchFamily="34" charset="0"/>
            <a:cs typeface="Segoe UI" panose="020B0502040204020203" pitchFamily="34" charset="0"/>
          </a:endParaRPr>
        </a:p>
      </dgm:t>
    </dgm:pt>
    <dgm:pt modelId="{8E300347-C61F-4AB4-87B2-F0C507DC978E}" type="sibTrans" cxnId="{41ACA4F0-71F2-4C9A-BB55-49812B0C7705}">
      <dgm:prSet/>
      <dgm:spPr/>
      <dgm:t>
        <a:bodyPr/>
        <a:lstStyle/>
        <a:p>
          <a:pPr rtl="1"/>
          <a:endParaRPr lang="he-IL" sz="1600">
            <a:latin typeface="Segoe UI" panose="020B0502040204020203" pitchFamily="34" charset="0"/>
            <a:cs typeface="Segoe UI" panose="020B0502040204020203" pitchFamily="34" charset="0"/>
          </a:endParaRPr>
        </a:p>
      </dgm:t>
    </dgm:pt>
    <dgm:pt modelId="{88699D97-B799-4C39-81E8-91B4E44AB91E}">
      <dgm:prSet phldrT="[טקסט]" custT="1"/>
      <dgm:spPr/>
      <dgm:t>
        <a:bodyPr/>
        <a:lstStyle/>
        <a:p>
          <a:pPr rtl="1"/>
          <a:r>
            <a:rPr lang="he-IL" sz="1400" dirty="0">
              <a:latin typeface="Segoe UI" panose="020B0502040204020203" pitchFamily="34" charset="0"/>
              <a:cs typeface="Segoe UI" panose="020B0502040204020203" pitchFamily="34" charset="0"/>
            </a:rPr>
            <a:t>תוצאה</a:t>
          </a:r>
        </a:p>
      </dgm:t>
    </dgm:pt>
    <dgm:pt modelId="{7C44E6D0-0F3D-447C-9504-0F54B7C82F41}" type="parTrans" cxnId="{AB26FE4F-CDA4-4358-9DB9-A3B9EC0649B0}">
      <dgm:prSet/>
      <dgm:spPr/>
      <dgm:t>
        <a:bodyPr/>
        <a:lstStyle/>
        <a:p>
          <a:pPr rtl="1"/>
          <a:endParaRPr lang="he-IL" sz="1600">
            <a:latin typeface="Segoe UI" panose="020B0502040204020203" pitchFamily="34" charset="0"/>
            <a:cs typeface="Segoe UI" panose="020B0502040204020203" pitchFamily="34" charset="0"/>
          </a:endParaRPr>
        </a:p>
      </dgm:t>
    </dgm:pt>
    <dgm:pt modelId="{B4C52DB4-B5AA-4BDE-9512-B7EB84063491}" type="sibTrans" cxnId="{AB26FE4F-CDA4-4358-9DB9-A3B9EC0649B0}">
      <dgm:prSet/>
      <dgm:spPr/>
      <dgm:t>
        <a:bodyPr/>
        <a:lstStyle/>
        <a:p>
          <a:pPr rtl="1"/>
          <a:endParaRPr lang="he-IL" sz="1600">
            <a:latin typeface="Segoe UI" panose="020B0502040204020203" pitchFamily="34" charset="0"/>
            <a:cs typeface="Segoe UI" panose="020B0502040204020203" pitchFamily="34" charset="0"/>
          </a:endParaRPr>
        </a:p>
      </dgm:t>
    </dgm:pt>
    <dgm:pt modelId="{3EC71098-C30D-48B9-AA28-FBC027CEEAA8}">
      <dgm:prSet phldrT="[טקסט]" custT="1"/>
      <dgm:spPr/>
      <dgm:t>
        <a:bodyPr/>
        <a:lstStyle/>
        <a:p>
          <a:pPr marL="0" algn="just" rtl="1">
            <a:buClr>
              <a:srgbClr val="C55A11"/>
            </a:buClr>
            <a:buSzPts val="1400"/>
            <a:buFont typeface="Arial" panose="020B0604020202020204" pitchFamily="34" charset="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מגירת שרות המשמשת כחלק ממכונת ניתוח, הייתה קורסת בכל מספר פתיחות על ידי הרופא תוך כדי פרוצדורות.</a:t>
          </a:r>
          <a:endParaRPr lang="he-IL" sz="1200" kern="1200" dirty="0">
            <a:latin typeface="Segoe UI" panose="020B0502040204020203" pitchFamily="34" charset="0"/>
            <a:cs typeface="Segoe UI" panose="020B0502040204020203" pitchFamily="34" charset="0"/>
          </a:endParaRPr>
        </a:p>
      </dgm:t>
    </dgm:pt>
    <dgm:pt modelId="{CEFAAE1D-7D5D-4230-9C80-C816DE10F9FC}" type="parTrans" cxnId="{25C6D7D5-4E59-44C3-A969-5713B2E54E06}">
      <dgm:prSet/>
      <dgm:spPr/>
      <dgm:t>
        <a:bodyPr/>
        <a:lstStyle/>
        <a:p>
          <a:pPr rtl="1"/>
          <a:endParaRPr lang="he-IL" sz="1600">
            <a:latin typeface="Segoe UI" panose="020B0502040204020203" pitchFamily="34" charset="0"/>
            <a:cs typeface="Segoe UI" panose="020B0502040204020203" pitchFamily="34" charset="0"/>
          </a:endParaRPr>
        </a:p>
      </dgm:t>
    </dgm:pt>
    <dgm:pt modelId="{8B8B7D37-5052-42CC-AE59-ECC24B8BCF8A}" type="sibTrans" cxnId="{25C6D7D5-4E59-44C3-A969-5713B2E54E06}">
      <dgm:prSet/>
      <dgm:spPr/>
      <dgm:t>
        <a:bodyPr/>
        <a:lstStyle/>
        <a:p>
          <a:pPr rtl="1"/>
          <a:endParaRPr lang="he-IL" sz="1600">
            <a:latin typeface="Segoe UI" panose="020B0502040204020203" pitchFamily="34" charset="0"/>
            <a:cs typeface="Segoe UI" panose="020B0502040204020203" pitchFamily="34" charset="0"/>
          </a:endParaRPr>
        </a:p>
      </dgm:t>
    </dgm:pt>
    <dgm:pt modelId="{707C7E6B-4AD0-4397-93C2-0C745940765C}">
      <dgm:prSet phldrT="[טקסט]" custT="1"/>
      <dgm:spPr/>
      <dgm:t>
        <a:bodyPr/>
        <a:lstStyle/>
        <a:p>
          <a:pPr marL="0" indent="0" rtl="1">
            <a:buClr>
              <a:srgbClr val="C55A11"/>
            </a:buClr>
            <a:buSzPts val="140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מניעת כשל בזמן פתיחה וסגירה, שיפור אזור האחסון במגירה וסידור מגדרי של כל רכיב במגירה, הכנסת קונן </a:t>
          </a:r>
          <a:r>
            <a:rPr lang="en-US" sz="1200" kern="1200" dirty="0">
              <a:solidFill>
                <a:schemeClr val="tx1"/>
              </a:solidFill>
              <a:latin typeface="Segoe UI" panose="020B0502040204020203" pitchFamily="34" charset="0"/>
              <a:ea typeface="Arial"/>
              <a:cs typeface="Segoe UI" panose="020B0502040204020203" pitchFamily="34" charset="0"/>
              <a:sym typeface="Arial"/>
            </a:rPr>
            <a:t>CD</a:t>
          </a:r>
          <a:r>
            <a:rPr lang="he-IL" sz="1200" kern="1200" dirty="0">
              <a:solidFill>
                <a:schemeClr val="tx1"/>
              </a:solidFill>
              <a:latin typeface="Segoe UI" panose="020B0502040204020203" pitchFamily="34" charset="0"/>
              <a:ea typeface="Arial"/>
              <a:cs typeface="Segoe UI" panose="020B0502040204020203" pitchFamily="34" charset="0"/>
              <a:sym typeface="Arial"/>
            </a:rPr>
            <a:t> וקורא </a:t>
          </a:r>
          <a:r>
            <a:rPr lang="en-US" sz="1200" kern="1200" dirty="0">
              <a:solidFill>
                <a:schemeClr val="tx1"/>
              </a:solidFill>
              <a:latin typeface="Segoe UI" panose="020B0502040204020203" pitchFamily="34" charset="0"/>
              <a:ea typeface="Arial"/>
              <a:cs typeface="Segoe UI" panose="020B0502040204020203" pitchFamily="34" charset="0"/>
              <a:sym typeface="Arial"/>
            </a:rPr>
            <a:t>USB</a:t>
          </a:r>
          <a:endParaRPr lang="he-IL" sz="1200" kern="1200" dirty="0">
            <a:latin typeface="Segoe UI" panose="020B0502040204020203" pitchFamily="34" charset="0"/>
            <a:cs typeface="Segoe UI" panose="020B0502040204020203" pitchFamily="34" charset="0"/>
          </a:endParaRPr>
        </a:p>
      </dgm:t>
    </dgm:pt>
    <dgm:pt modelId="{CA8B4613-3DC3-4923-871B-D57A3EE3F366}" type="parTrans" cxnId="{F01E0A08-4201-42A2-990F-DD15C5E0FA7B}">
      <dgm:prSet/>
      <dgm:spPr/>
      <dgm:t>
        <a:bodyPr/>
        <a:lstStyle/>
        <a:p>
          <a:pPr rtl="1"/>
          <a:endParaRPr lang="he-IL" sz="1600">
            <a:latin typeface="Segoe UI" panose="020B0502040204020203" pitchFamily="34" charset="0"/>
            <a:cs typeface="Segoe UI" panose="020B0502040204020203" pitchFamily="34" charset="0"/>
          </a:endParaRPr>
        </a:p>
      </dgm:t>
    </dgm:pt>
    <dgm:pt modelId="{C348CAEC-AADC-4455-B31E-A71EB8346068}" type="sibTrans" cxnId="{F01E0A08-4201-42A2-990F-DD15C5E0FA7B}">
      <dgm:prSet/>
      <dgm:spPr/>
      <dgm:t>
        <a:bodyPr/>
        <a:lstStyle/>
        <a:p>
          <a:pPr rtl="1"/>
          <a:endParaRPr lang="he-IL" sz="1600">
            <a:latin typeface="Segoe UI" panose="020B0502040204020203" pitchFamily="34" charset="0"/>
            <a:cs typeface="Segoe UI" panose="020B0502040204020203" pitchFamily="34" charset="0"/>
          </a:endParaRPr>
        </a:p>
      </dgm:t>
    </dgm:pt>
    <dgm:pt modelId="{D2FEC84F-245B-4184-92C1-2FE3878768C7}">
      <dgm:prSet phldrT="[טקסט]" custT="1"/>
      <dgm:spPr/>
      <dgm:t>
        <a:bodyPr/>
        <a:lstStyle/>
        <a:p>
          <a:pPr marL="0" indent="0" algn="just" rtl="1">
            <a:buFont typeface="Arial" panose="020B0604020202020204" pitchFamily="34" charset="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מגירת שרות קיימת במכונה המשמשת בחדר ניתוח, דרישת הלקוח הייתה פתירת בעיית קריסה של המגירה לאחר מספר שימושים בזמן תהליך, הגדרת מיקומים לרכיבי שירות מוגדרים במגירה, הוספת רכיבי אחסון </a:t>
          </a:r>
          <a:r>
            <a:rPr lang="en-US" sz="1200" kern="1200" dirty="0">
              <a:solidFill>
                <a:schemeClr val="tx1"/>
              </a:solidFill>
              <a:latin typeface="Segoe UI" panose="020B0502040204020203" pitchFamily="34" charset="0"/>
              <a:ea typeface="Arial"/>
              <a:cs typeface="Segoe UI" panose="020B0502040204020203" pitchFamily="34" charset="0"/>
              <a:sym typeface="Arial"/>
            </a:rPr>
            <a:t>DATA</a:t>
          </a:r>
          <a:r>
            <a:rPr lang="he-IL" sz="1200" kern="1200" dirty="0">
              <a:solidFill>
                <a:schemeClr val="tx1"/>
              </a:solidFill>
              <a:latin typeface="Segoe UI" panose="020B0502040204020203" pitchFamily="34" charset="0"/>
              <a:ea typeface="Arial"/>
              <a:cs typeface="Segoe UI" panose="020B0502040204020203" pitchFamily="34" charset="0"/>
              <a:sym typeface="Arial"/>
            </a:rPr>
            <a:t> ושליפה על ידי רכיב נשלף. הפרדת האזורים למגירת כלים ומגירת </a:t>
          </a:r>
          <a:r>
            <a:rPr lang="en-US" sz="1200" kern="1200" dirty="0">
              <a:solidFill>
                <a:schemeClr val="tx1"/>
              </a:solidFill>
              <a:latin typeface="Segoe UI" panose="020B0502040204020203" pitchFamily="34" charset="0"/>
              <a:ea typeface="Arial"/>
              <a:cs typeface="Segoe UI" panose="020B0502040204020203" pitchFamily="34" charset="0"/>
              <a:sym typeface="Arial"/>
            </a:rPr>
            <a:t>DATA</a:t>
          </a:r>
          <a:r>
            <a:rPr lang="he-IL" sz="1200" kern="1200" dirty="0">
              <a:solidFill>
                <a:schemeClr val="tx1"/>
              </a:solidFill>
              <a:latin typeface="Segoe UI" panose="020B0502040204020203" pitchFamily="34" charset="0"/>
              <a:ea typeface="Arial"/>
              <a:cs typeface="Segoe UI" panose="020B0502040204020203" pitchFamily="34" charset="0"/>
              <a:sym typeface="Arial"/>
            </a:rPr>
            <a:t> כתיבת </a:t>
          </a:r>
          <a:r>
            <a:rPr lang="en-US" sz="1200" kern="1200" dirty="0">
              <a:solidFill>
                <a:schemeClr val="tx1"/>
              </a:solidFill>
              <a:latin typeface="Segoe UI" panose="020B0502040204020203" pitchFamily="34" charset="0"/>
              <a:ea typeface="Arial"/>
              <a:cs typeface="Segoe UI" panose="020B0502040204020203" pitchFamily="34" charset="0"/>
              <a:sym typeface="Arial"/>
            </a:rPr>
            <a:t>BOM</a:t>
          </a:r>
          <a:r>
            <a:rPr lang="he-IL" sz="1200" kern="1200" dirty="0">
              <a:solidFill>
                <a:schemeClr val="tx1"/>
              </a:solidFill>
              <a:latin typeface="Segoe UI" panose="020B0502040204020203" pitchFamily="34" charset="0"/>
              <a:ea typeface="Arial"/>
              <a:cs typeface="Segoe UI" panose="020B0502040204020203" pitchFamily="34" charset="0"/>
              <a:sym typeface="Arial"/>
            </a:rPr>
            <a:t> של כל רכיבי המערכת, התממשקות למוצר הקיים ללא שינוי במוצר הקיים למעט רכיב קריטי. </a:t>
          </a:r>
          <a:endParaRPr lang="he-IL" sz="1200" kern="1200" dirty="0">
            <a:latin typeface="Segoe UI" panose="020B0502040204020203" pitchFamily="34" charset="0"/>
            <a:cs typeface="Segoe UI" panose="020B0502040204020203" pitchFamily="34" charset="0"/>
          </a:endParaRPr>
        </a:p>
      </dgm:t>
    </dgm:pt>
    <dgm:pt modelId="{1CD82BB2-5E21-4AB8-B739-42AF948F70EB}" type="parTrans" cxnId="{665D2093-5841-4748-A23D-B19A2FEE6435}">
      <dgm:prSet/>
      <dgm:spPr/>
      <dgm:t>
        <a:bodyPr/>
        <a:lstStyle/>
        <a:p>
          <a:pPr rtl="1"/>
          <a:endParaRPr lang="he-IL" sz="1600">
            <a:latin typeface="Segoe UI" panose="020B0502040204020203" pitchFamily="34" charset="0"/>
            <a:cs typeface="Segoe UI" panose="020B0502040204020203" pitchFamily="34" charset="0"/>
          </a:endParaRPr>
        </a:p>
      </dgm:t>
    </dgm:pt>
    <dgm:pt modelId="{7CE08112-B09C-4157-B82D-DCED197943DD}" type="sibTrans" cxnId="{665D2093-5841-4748-A23D-B19A2FEE6435}">
      <dgm:prSet/>
      <dgm:spPr/>
      <dgm:t>
        <a:bodyPr/>
        <a:lstStyle/>
        <a:p>
          <a:pPr rtl="1"/>
          <a:endParaRPr lang="he-IL" sz="1600">
            <a:latin typeface="Segoe UI" panose="020B0502040204020203" pitchFamily="34" charset="0"/>
            <a:cs typeface="Segoe UI" panose="020B0502040204020203" pitchFamily="34" charset="0"/>
          </a:endParaRPr>
        </a:p>
      </dgm:t>
    </dgm:pt>
    <dgm:pt modelId="{0DBD3F53-BB72-4CE6-836C-FA93F940BBDA}">
      <dgm:prSet phldrT="[טקסט]" custT="1"/>
      <dgm:spPr/>
      <dgm:t>
        <a:bodyPr/>
        <a:lstStyle/>
        <a:p>
          <a:pPr marL="0" indent="0" algn="just" rtl="1">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איסוף של מספר מגירות ובדיקת המנגנון הנכשל, מעבר על המודלים הקיימים והשוואתם למערכת הקיימת בפועל, הצגת פתרון חליפי וביצוע תיכנון, יצור מערך אחד וניסויי פתיחה סגירה חוזרים של המערכת לבדיקת כשלים.</a:t>
          </a:r>
          <a:endParaRPr lang="he-IL" sz="1200" kern="1200" dirty="0">
            <a:solidFill>
              <a:srgbClr val="00406C"/>
            </a:solidFill>
            <a:latin typeface="Segoe UI" panose="020B0502040204020203" pitchFamily="34" charset="0"/>
            <a:ea typeface="Arial"/>
            <a:cs typeface="Segoe UI" panose="020B0502040204020203" pitchFamily="34" charset="0"/>
          </a:endParaRPr>
        </a:p>
      </dgm:t>
    </dgm:pt>
    <dgm:pt modelId="{91284483-6555-49F8-9080-744CCF6356D4}" type="parTrans" cxnId="{7FB9DD9B-C300-4DC6-90D8-2F03FAF61B49}">
      <dgm:prSet/>
      <dgm:spPr/>
      <dgm:t>
        <a:bodyPr/>
        <a:lstStyle/>
        <a:p>
          <a:pPr rtl="1"/>
          <a:endParaRPr lang="he-IL" sz="1600">
            <a:latin typeface="Segoe UI" panose="020B0502040204020203" pitchFamily="34" charset="0"/>
            <a:cs typeface="Segoe UI" panose="020B0502040204020203" pitchFamily="34" charset="0"/>
          </a:endParaRPr>
        </a:p>
      </dgm:t>
    </dgm:pt>
    <dgm:pt modelId="{91A5A3DC-0244-489F-B830-1570E9E3F0CB}" type="sibTrans" cxnId="{7FB9DD9B-C300-4DC6-90D8-2F03FAF61B49}">
      <dgm:prSet/>
      <dgm:spPr/>
      <dgm:t>
        <a:bodyPr/>
        <a:lstStyle/>
        <a:p>
          <a:pPr rtl="1"/>
          <a:endParaRPr lang="he-IL" sz="1600">
            <a:latin typeface="Segoe UI" panose="020B0502040204020203" pitchFamily="34" charset="0"/>
            <a:cs typeface="Segoe UI" panose="020B0502040204020203" pitchFamily="34" charset="0"/>
          </a:endParaRPr>
        </a:p>
      </dgm:t>
    </dgm:pt>
    <dgm:pt modelId="{916A8B9C-F49B-49B0-A5AA-B19844541422}">
      <dgm:prSet phldrT="[טקסט]" custT="1"/>
      <dgm:spPr/>
      <dgm:t>
        <a:bodyPr/>
        <a:lstStyle/>
        <a:p>
          <a:pPr marL="0" indent="0" algn="just" rtl="1">
            <a:buClr>
              <a:srgbClr val="C55A11"/>
            </a:buClr>
            <a:buSzPts val="1400"/>
            <a:buNone/>
          </a:pPr>
          <a:r>
            <a:rPr lang="he-IL" sz="1200" dirty="0">
              <a:solidFill>
                <a:schemeClr val="tx1"/>
              </a:solidFill>
              <a:latin typeface="Segoe UI" panose="020B0502040204020203" pitchFamily="34" charset="0"/>
              <a:ea typeface="Arial"/>
              <a:cs typeface="Segoe UI" panose="020B0502040204020203" pitchFamily="34" charset="0"/>
              <a:sym typeface="Arial"/>
            </a:rPr>
            <a:t>מגירה עובדת שהחליפה את המנגנון שהייה קיים. הרכבה פשוטה ללא שינוי במכונה הקיימת. מניעת תקלות כשל מגירה במכונות הנמצאות בשדה על ידי החלפה פשוטה של המגירה במגירה החדשה, ביצוע על ידי בשטח </a:t>
          </a:r>
          <a:endParaRPr lang="he-IL" sz="1200" dirty="0">
            <a:latin typeface="Segoe UI" panose="020B0502040204020203" pitchFamily="34" charset="0"/>
            <a:cs typeface="Segoe UI" panose="020B0502040204020203" pitchFamily="34" charset="0"/>
          </a:endParaRPr>
        </a:p>
      </dgm:t>
    </dgm:pt>
    <dgm:pt modelId="{63F1EEA0-4C98-4641-84FF-30C003EE13F9}" type="parTrans" cxnId="{D522AAD6-000F-485A-8288-CECC052397F6}">
      <dgm:prSet/>
      <dgm:spPr/>
      <dgm:t>
        <a:bodyPr/>
        <a:lstStyle/>
        <a:p>
          <a:pPr rtl="1"/>
          <a:endParaRPr lang="he-IL" sz="1600">
            <a:latin typeface="Segoe UI" panose="020B0502040204020203" pitchFamily="34" charset="0"/>
            <a:cs typeface="Segoe UI" panose="020B0502040204020203" pitchFamily="34" charset="0"/>
          </a:endParaRPr>
        </a:p>
      </dgm:t>
    </dgm:pt>
    <dgm:pt modelId="{D0B938D8-06E8-4F69-8EAA-6CF147B06D77}" type="sibTrans" cxnId="{D522AAD6-000F-485A-8288-CECC052397F6}">
      <dgm:prSet/>
      <dgm:spPr/>
      <dgm:t>
        <a:bodyPr/>
        <a:lstStyle/>
        <a:p>
          <a:pPr rtl="1"/>
          <a:endParaRPr lang="he-IL" sz="1600">
            <a:latin typeface="Segoe UI" panose="020B0502040204020203" pitchFamily="34" charset="0"/>
            <a:cs typeface="Segoe UI" panose="020B0502040204020203" pitchFamily="34" charset="0"/>
          </a:endParaRPr>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custLinFactNeighborY="3279">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dgm:presLayoutVars>
          <dgm:bulletEnabled val="1"/>
        </dgm:presLayoutVars>
      </dgm:prSet>
      <dgm:spPr/>
    </dgm:pt>
    <dgm:pt modelId="{1F760836-15B5-4FAF-AA3F-D80DEAC5C481}" type="pres">
      <dgm:prSet presAssocID="{621B3A93-2BF0-46AB-92B4-F9B66E600C0C}" presName="parentText" presStyleLbl="node1" presStyleIdx="3" presStyleCnt="5">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colorful1" csCatId="colorful" phldr="1"/>
      <dgm:spPr/>
    </dgm:pt>
    <dgm:pt modelId="{835AFA27-DBE0-49D5-8312-DBF459FDC53D}">
      <dgm:prSet phldrT="[טקסט]" custT="1"/>
      <dgm:spPr/>
      <dgm:t>
        <a:bodyPr/>
        <a:lstStyle/>
        <a:p>
          <a:pPr rtl="1"/>
          <a:r>
            <a:rPr lang="he-IL" sz="1400" dirty="0">
              <a:latin typeface="Segoe UI" panose="020B0502040204020203" pitchFamily="34" charset="0"/>
              <a:cs typeface="Segoe UI" panose="020B0502040204020203" pitchFamily="34" charset="0"/>
            </a:rPr>
            <a:t>בעיה</a:t>
          </a:r>
          <a:endParaRPr lang="he-IL" sz="700" dirty="0">
            <a:latin typeface="Segoe UI" panose="020B0502040204020203" pitchFamily="34" charset="0"/>
            <a:cs typeface="Segoe UI" panose="020B0502040204020203" pitchFamily="34" charset="0"/>
          </a:endParaRPr>
        </a:p>
      </dgm:t>
    </dgm:pt>
    <dgm:pt modelId="{658F52DF-7EE1-4300-B50D-89D3A1E55D68}" type="parTrans" cxnId="{ECDC8DC4-ADEE-4765-802D-6207EB24B981}">
      <dgm:prSet/>
      <dgm:spPr/>
      <dgm:t>
        <a:bodyPr/>
        <a:lstStyle/>
        <a:p>
          <a:pPr rtl="1"/>
          <a:endParaRPr lang="he-IL" sz="1600">
            <a:latin typeface="Segoe UI" panose="020B0502040204020203" pitchFamily="34" charset="0"/>
            <a:cs typeface="Segoe UI" panose="020B0502040204020203" pitchFamily="34" charset="0"/>
          </a:endParaRPr>
        </a:p>
      </dgm:t>
    </dgm:pt>
    <dgm:pt modelId="{DBF7DB46-2C2C-4A0A-8B99-A205B002AB28}" type="sibTrans" cxnId="{ECDC8DC4-ADEE-4765-802D-6207EB24B981}">
      <dgm:prSet/>
      <dgm:spPr/>
      <dgm:t>
        <a:bodyPr/>
        <a:lstStyle/>
        <a:p>
          <a:pPr rtl="1"/>
          <a:endParaRPr lang="he-IL" sz="1600">
            <a:latin typeface="Segoe UI" panose="020B0502040204020203" pitchFamily="34" charset="0"/>
            <a:cs typeface="Segoe UI" panose="020B0502040204020203" pitchFamily="34" charset="0"/>
          </a:endParaRPr>
        </a:p>
      </dgm:t>
    </dgm:pt>
    <dgm:pt modelId="{40B9EAD7-8068-4343-94E7-DC15E5FC3B53}">
      <dgm:prSet phldrT="[טקסט]" custT="1"/>
      <dgm:spPr/>
      <dgm:t>
        <a:bodyPr/>
        <a:lstStyle/>
        <a:p>
          <a:pPr rtl="1"/>
          <a:r>
            <a:rPr lang="he-IL" sz="1400" dirty="0">
              <a:latin typeface="Segoe UI" panose="020B0502040204020203" pitchFamily="34" charset="0"/>
              <a:cs typeface="Segoe UI" panose="020B0502040204020203" pitchFamily="34" charset="0"/>
            </a:rPr>
            <a:t>צורך</a:t>
          </a:r>
        </a:p>
      </dgm:t>
    </dgm:pt>
    <dgm:pt modelId="{0F1AF772-1B5C-405A-A327-1E5FC9853B65}" type="parTrans" cxnId="{95580F0C-48A4-47E0-996A-6B94F4D0D2B6}">
      <dgm:prSet/>
      <dgm:spPr/>
      <dgm:t>
        <a:bodyPr/>
        <a:lstStyle/>
        <a:p>
          <a:pPr rtl="1"/>
          <a:endParaRPr lang="he-IL" sz="1600">
            <a:latin typeface="Segoe UI" panose="020B0502040204020203" pitchFamily="34" charset="0"/>
            <a:cs typeface="Segoe UI" panose="020B0502040204020203" pitchFamily="34" charset="0"/>
          </a:endParaRPr>
        </a:p>
      </dgm:t>
    </dgm:pt>
    <dgm:pt modelId="{2CD1E00A-86CC-42B4-85F1-11E07BE1A95A}" type="sibTrans" cxnId="{95580F0C-48A4-47E0-996A-6B94F4D0D2B6}">
      <dgm:prSet/>
      <dgm:spPr/>
      <dgm:t>
        <a:bodyPr/>
        <a:lstStyle/>
        <a:p>
          <a:pPr rtl="1"/>
          <a:endParaRPr lang="he-IL" sz="1600">
            <a:latin typeface="Segoe UI" panose="020B0502040204020203" pitchFamily="34" charset="0"/>
            <a:cs typeface="Segoe UI" panose="020B0502040204020203" pitchFamily="34" charset="0"/>
          </a:endParaRPr>
        </a:p>
      </dgm:t>
    </dgm:pt>
    <dgm:pt modelId="{BE49F44A-3E37-4F04-9507-0477E41D94C5}">
      <dgm:prSet phldrT="[טקסט]" custT="1"/>
      <dgm:spPr/>
      <dgm:t>
        <a:bodyPr/>
        <a:lstStyle/>
        <a:p>
          <a:pPr rtl="1"/>
          <a:r>
            <a:rPr lang="he-IL" sz="1400" dirty="0">
              <a:latin typeface="Segoe UI" panose="020B0502040204020203" pitchFamily="34" charset="0"/>
              <a:cs typeface="Segoe UI" panose="020B0502040204020203" pitchFamily="34" charset="0"/>
            </a:rPr>
            <a:t>דרישות הפרויקט</a:t>
          </a:r>
        </a:p>
      </dgm:t>
    </dgm:pt>
    <dgm:pt modelId="{9C2A933F-B356-4CB0-AA5A-F563F61401FB}" type="parTrans" cxnId="{62A1A22E-7238-405B-BFA6-0C1425C23053}">
      <dgm:prSet/>
      <dgm:spPr/>
      <dgm:t>
        <a:bodyPr/>
        <a:lstStyle/>
        <a:p>
          <a:pPr rtl="1"/>
          <a:endParaRPr lang="he-IL" sz="1600">
            <a:latin typeface="Segoe UI" panose="020B0502040204020203" pitchFamily="34" charset="0"/>
            <a:cs typeface="Segoe UI" panose="020B0502040204020203" pitchFamily="34" charset="0"/>
          </a:endParaRPr>
        </a:p>
      </dgm:t>
    </dgm:pt>
    <dgm:pt modelId="{16C8CF30-610D-4F2F-AF2C-84B04C770DF1}" type="sibTrans" cxnId="{62A1A22E-7238-405B-BFA6-0C1425C23053}">
      <dgm:prSet/>
      <dgm:spPr/>
      <dgm:t>
        <a:bodyPr/>
        <a:lstStyle/>
        <a:p>
          <a:pPr rtl="1"/>
          <a:endParaRPr lang="he-IL" sz="1600">
            <a:latin typeface="Segoe UI" panose="020B0502040204020203" pitchFamily="34" charset="0"/>
            <a:cs typeface="Segoe UI" panose="020B0502040204020203" pitchFamily="34" charset="0"/>
          </a:endParaRPr>
        </a:p>
      </dgm:t>
    </dgm:pt>
    <dgm:pt modelId="{621B3A93-2BF0-46AB-92B4-F9B66E600C0C}">
      <dgm:prSet phldrT="[טקסט]" custT="1"/>
      <dgm:spPr/>
      <dgm:t>
        <a:bodyPr/>
        <a:lstStyle/>
        <a:p>
          <a:pPr rtl="1"/>
          <a:r>
            <a:rPr lang="he-IL" sz="1400" dirty="0">
              <a:latin typeface="Segoe UI" panose="020B0502040204020203" pitchFamily="34" charset="0"/>
              <a:cs typeface="Segoe UI" panose="020B0502040204020203" pitchFamily="34" charset="0"/>
            </a:rPr>
            <a:t>דרכי פעולה</a:t>
          </a:r>
        </a:p>
      </dgm:t>
    </dgm:pt>
    <dgm:pt modelId="{81A730EC-8831-436A-9272-3C0D457A52BE}" type="parTrans" cxnId="{41ACA4F0-71F2-4C9A-BB55-49812B0C7705}">
      <dgm:prSet/>
      <dgm:spPr/>
      <dgm:t>
        <a:bodyPr/>
        <a:lstStyle/>
        <a:p>
          <a:pPr rtl="1"/>
          <a:endParaRPr lang="he-IL" sz="1600">
            <a:latin typeface="Segoe UI" panose="020B0502040204020203" pitchFamily="34" charset="0"/>
            <a:cs typeface="Segoe UI" panose="020B0502040204020203" pitchFamily="34" charset="0"/>
          </a:endParaRPr>
        </a:p>
      </dgm:t>
    </dgm:pt>
    <dgm:pt modelId="{8E300347-C61F-4AB4-87B2-F0C507DC978E}" type="sibTrans" cxnId="{41ACA4F0-71F2-4C9A-BB55-49812B0C7705}">
      <dgm:prSet/>
      <dgm:spPr/>
      <dgm:t>
        <a:bodyPr/>
        <a:lstStyle/>
        <a:p>
          <a:pPr rtl="1"/>
          <a:endParaRPr lang="he-IL" sz="1600">
            <a:latin typeface="Segoe UI" panose="020B0502040204020203" pitchFamily="34" charset="0"/>
            <a:cs typeface="Segoe UI" panose="020B0502040204020203" pitchFamily="34" charset="0"/>
          </a:endParaRPr>
        </a:p>
      </dgm:t>
    </dgm:pt>
    <dgm:pt modelId="{88699D97-B799-4C39-81E8-91B4E44AB91E}">
      <dgm:prSet phldrT="[טקסט]" custT="1"/>
      <dgm:spPr/>
      <dgm:t>
        <a:bodyPr/>
        <a:lstStyle/>
        <a:p>
          <a:pPr rtl="1"/>
          <a:r>
            <a:rPr lang="he-IL" sz="1400" dirty="0">
              <a:latin typeface="Segoe UI" panose="020B0502040204020203" pitchFamily="34" charset="0"/>
              <a:cs typeface="Segoe UI" panose="020B0502040204020203" pitchFamily="34" charset="0"/>
            </a:rPr>
            <a:t>תוצאה</a:t>
          </a:r>
        </a:p>
      </dgm:t>
    </dgm:pt>
    <dgm:pt modelId="{7C44E6D0-0F3D-447C-9504-0F54B7C82F41}" type="parTrans" cxnId="{AB26FE4F-CDA4-4358-9DB9-A3B9EC0649B0}">
      <dgm:prSet/>
      <dgm:spPr/>
      <dgm:t>
        <a:bodyPr/>
        <a:lstStyle/>
        <a:p>
          <a:pPr rtl="1"/>
          <a:endParaRPr lang="he-IL" sz="1600">
            <a:latin typeface="Segoe UI" panose="020B0502040204020203" pitchFamily="34" charset="0"/>
            <a:cs typeface="Segoe UI" panose="020B0502040204020203" pitchFamily="34" charset="0"/>
          </a:endParaRPr>
        </a:p>
      </dgm:t>
    </dgm:pt>
    <dgm:pt modelId="{B4C52DB4-B5AA-4BDE-9512-B7EB84063491}" type="sibTrans" cxnId="{AB26FE4F-CDA4-4358-9DB9-A3B9EC0649B0}">
      <dgm:prSet/>
      <dgm:spPr/>
      <dgm:t>
        <a:bodyPr/>
        <a:lstStyle/>
        <a:p>
          <a:pPr rtl="1"/>
          <a:endParaRPr lang="he-IL" sz="1600">
            <a:latin typeface="Segoe UI" panose="020B0502040204020203" pitchFamily="34" charset="0"/>
            <a:cs typeface="Segoe UI" panose="020B0502040204020203" pitchFamily="34" charset="0"/>
          </a:endParaRPr>
        </a:p>
      </dgm:t>
    </dgm:pt>
    <dgm:pt modelId="{3EC71098-C30D-48B9-AA28-FBC027CEEAA8}">
      <dgm:prSet phldrT="[טקסט]" custT="1"/>
      <dgm:spPr/>
      <dgm:t>
        <a:bodyPr/>
        <a:lstStyle/>
        <a:p>
          <a:pPr marL="0" algn="just" rtl="1">
            <a:buClr>
              <a:srgbClr val="C55A11"/>
            </a:buClr>
            <a:buSzPts val="1400"/>
            <a:buFont typeface="Arial" panose="020B0604020202020204" pitchFamily="34" charset="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פיתוח מערכות משולבי אלקטרוניקה ופלסטיק לתחומים שונים במדיקל ואלקטרוניקה </a:t>
          </a:r>
          <a:endParaRPr lang="he-IL" sz="1200" kern="1200" dirty="0">
            <a:latin typeface="Segoe UI" panose="020B0502040204020203" pitchFamily="34" charset="0"/>
            <a:cs typeface="Segoe UI" panose="020B0502040204020203" pitchFamily="34" charset="0"/>
          </a:endParaRPr>
        </a:p>
      </dgm:t>
    </dgm:pt>
    <dgm:pt modelId="{CEFAAE1D-7D5D-4230-9C80-C816DE10F9FC}" type="parTrans" cxnId="{25C6D7D5-4E59-44C3-A969-5713B2E54E06}">
      <dgm:prSet/>
      <dgm:spPr/>
      <dgm:t>
        <a:bodyPr/>
        <a:lstStyle/>
        <a:p>
          <a:pPr rtl="1"/>
          <a:endParaRPr lang="he-IL" sz="1600">
            <a:latin typeface="Segoe UI" panose="020B0502040204020203" pitchFamily="34" charset="0"/>
            <a:cs typeface="Segoe UI" panose="020B0502040204020203" pitchFamily="34" charset="0"/>
          </a:endParaRPr>
        </a:p>
      </dgm:t>
    </dgm:pt>
    <dgm:pt modelId="{8B8B7D37-5052-42CC-AE59-ECC24B8BCF8A}" type="sibTrans" cxnId="{25C6D7D5-4E59-44C3-A969-5713B2E54E06}">
      <dgm:prSet/>
      <dgm:spPr/>
      <dgm:t>
        <a:bodyPr/>
        <a:lstStyle/>
        <a:p>
          <a:pPr rtl="1"/>
          <a:endParaRPr lang="he-IL" sz="1600">
            <a:latin typeface="Segoe UI" panose="020B0502040204020203" pitchFamily="34" charset="0"/>
            <a:cs typeface="Segoe UI" panose="020B0502040204020203" pitchFamily="34" charset="0"/>
          </a:endParaRPr>
        </a:p>
      </dgm:t>
    </dgm:pt>
    <dgm:pt modelId="{707C7E6B-4AD0-4397-93C2-0C745940765C}">
      <dgm:prSet phldrT="[טקסט]" custT="1"/>
      <dgm:spPr/>
      <dgm:t>
        <a:bodyPr/>
        <a:lstStyle/>
        <a:p>
          <a:pPr marL="0" indent="0" rtl="1">
            <a:buClr>
              <a:srgbClr val="C55A11"/>
            </a:buClr>
            <a:buSzPts val="140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פיתוח מוצרים שונים ומגוונים משולבי אלקטרוניקה פלסטיקה וזיווד.</a:t>
          </a:r>
          <a:endParaRPr lang="he-IL" sz="1200" kern="1200" dirty="0">
            <a:latin typeface="Segoe UI" panose="020B0502040204020203" pitchFamily="34" charset="0"/>
            <a:cs typeface="Segoe UI" panose="020B0502040204020203" pitchFamily="34" charset="0"/>
          </a:endParaRPr>
        </a:p>
      </dgm:t>
    </dgm:pt>
    <dgm:pt modelId="{CA8B4613-3DC3-4923-871B-D57A3EE3F366}" type="parTrans" cxnId="{F01E0A08-4201-42A2-990F-DD15C5E0FA7B}">
      <dgm:prSet/>
      <dgm:spPr/>
      <dgm:t>
        <a:bodyPr/>
        <a:lstStyle/>
        <a:p>
          <a:pPr rtl="1"/>
          <a:endParaRPr lang="he-IL" sz="1600">
            <a:latin typeface="Segoe UI" panose="020B0502040204020203" pitchFamily="34" charset="0"/>
            <a:cs typeface="Segoe UI" panose="020B0502040204020203" pitchFamily="34" charset="0"/>
          </a:endParaRPr>
        </a:p>
      </dgm:t>
    </dgm:pt>
    <dgm:pt modelId="{C348CAEC-AADC-4455-B31E-A71EB8346068}" type="sibTrans" cxnId="{F01E0A08-4201-42A2-990F-DD15C5E0FA7B}">
      <dgm:prSet/>
      <dgm:spPr/>
      <dgm:t>
        <a:bodyPr/>
        <a:lstStyle/>
        <a:p>
          <a:pPr rtl="1"/>
          <a:endParaRPr lang="he-IL" sz="1600">
            <a:latin typeface="Segoe UI" panose="020B0502040204020203" pitchFamily="34" charset="0"/>
            <a:cs typeface="Segoe UI" panose="020B0502040204020203" pitchFamily="34" charset="0"/>
          </a:endParaRPr>
        </a:p>
      </dgm:t>
    </dgm:pt>
    <dgm:pt modelId="{D2FEC84F-245B-4184-92C1-2FE3878768C7}">
      <dgm:prSet phldrT="[טקסט]" custT="1"/>
      <dgm:spPr/>
      <dgm:t>
        <a:bodyPr/>
        <a:lstStyle/>
        <a:p>
          <a:pPr marL="0" indent="0" algn="just" rtl="1">
            <a:buFont typeface="Arial" panose="020B0604020202020204" pitchFamily="34" charset="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פרויקט פיתוח בתחומים שוני בתעשיית ה </a:t>
          </a:r>
          <a:r>
            <a:rPr lang="en" sz="1200" kern="1200" dirty="0">
              <a:latin typeface="Segoe UI" panose="020B0502040204020203" pitchFamily="34" charset="0"/>
              <a:cs typeface="Segoe UI" panose="020B0502040204020203" pitchFamily="34" charset="0"/>
            </a:rPr>
            <a:t>High</a:t>
          </a:r>
          <a:r>
            <a:rPr lang="en-US" sz="1200" kern="1200" dirty="0">
              <a:latin typeface="Segoe UI" panose="020B0502040204020203" pitchFamily="34" charset="0"/>
              <a:cs typeface="Segoe UI" panose="020B0502040204020203" pitchFamily="34" charset="0"/>
            </a:rPr>
            <a:t>-</a:t>
          </a:r>
          <a:r>
            <a:rPr lang="en" sz="1200" kern="1200" dirty="0">
              <a:latin typeface="Segoe UI" panose="020B0502040204020203" pitchFamily="34" charset="0"/>
              <a:cs typeface="Segoe UI" panose="020B0502040204020203" pitchFamily="34" charset="0"/>
            </a:rPr>
            <a:t>tech</a:t>
          </a:r>
          <a:r>
            <a:rPr lang="he-IL" sz="1200" kern="1200" dirty="0">
              <a:latin typeface="Segoe UI" panose="020B0502040204020203" pitchFamily="34" charset="0"/>
              <a:cs typeface="Segoe UI" panose="020B0502040204020203" pitchFamily="34" charset="0"/>
            </a:rPr>
            <a:t> פרויקטים משולבי אלקטרוניקה פלסטיקה, התממשקות למערכות חדשות או קיימות, עבודה מול מעצבים, אפשרויות יצור שונות בתהליכי פיתוח ומעבר ליצור.</a:t>
          </a:r>
        </a:p>
      </dgm:t>
    </dgm:pt>
    <dgm:pt modelId="{1CD82BB2-5E21-4AB8-B739-42AF948F70EB}" type="parTrans" cxnId="{665D2093-5841-4748-A23D-B19A2FEE6435}">
      <dgm:prSet/>
      <dgm:spPr/>
      <dgm:t>
        <a:bodyPr/>
        <a:lstStyle/>
        <a:p>
          <a:pPr rtl="1"/>
          <a:endParaRPr lang="he-IL" sz="1600"/>
        </a:p>
      </dgm:t>
    </dgm:pt>
    <dgm:pt modelId="{7CE08112-B09C-4157-B82D-DCED197943DD}" type="sibTrans" cxnId="{665D2093-5841-4748-A23D-B19A2FEE6435}">
      <dgm:prSet/>
      <dgm:spPr/>
      <dgm:t>
        <a:bodyPr/>
        <a:lstStyle/>
        <a:p>
          <a:pPr rtl="1"/>
          <a:endParaRPr lang="he-IL" sz="1600"/>
        </a:p>
      </dgm:t>
    </dgm:pt>
    <dgm:pt modelId="{0DBD3F53-BB72-4CE6-836C-FA93F940BBDA}">
      <dgm:prSet phldrT="[טקסט]" custT="1"/>
      <dgm:spPr/>
      <dgm:t>
        <a:bodyPr/>
        <a:lstStyle/>
        <a:p>
          <a:pPr marL="0" indent="0" rtl="1">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למידת הצורך בפרויקטים השונים, עבודה מול קבוצות שונות בפרויקט, הצעות ופתרון בעיות שעלו תוך כדי ההתקדמות, יצור אבי טיפוס בטכנולוגיות הדפסה והיכרות עם חומרים שונים.</a:t>
          </a:r>
          <a:endParaRPr lang="he-IL" sz="1200" kern="1200" dirty="0">
            <a:solidFill>
              <a:srgbClr val="00406C"/>
            </a:solidFill>
            <a:latin typeface="Segoe UI" panose="020B0502040204020203" pitchFamily="34" charset="0"/>
            <a:ea typeface="Arial"/>
            <a:cs typeface="Segoe UI" panose="020B0502040204020203" pitchFamily="34" charset="0"/>
          </a:endParaRPr>
        </a:p>
      </dgm:t>
    </dgm:pt>
    <dgm:pt modelId="{91284483-6555-49F8-9080-744CCF6356D4}" type="parTrans" cxnId="{7FB9DD9B-C300-4DC6-90D8-2F03FAF61B49}">
      <dgm:prSet/>
      <dgm:spPr/>
      <dgm:t>
        <a:bodyPr/>
        <a:lstStyle/>
        <a:p>
          <a:pPr rtl="1"/>
          <a:endParaRPr lang="he-IL" sz="1600"/>
        </a:p>
      </dgm:t>
    </dgm:pt>
    <dgm:pt modelId="{91A5A3DC-0244-489F-B830-1570E9E3F0CB}" type="sibTrans" cxnId="{7FB9DD9B-C300-4DC6-90D8-2F03FAF61B49}">
      <dgm:prSet/>
      <dgm:spPr/>
      <dgm:t>
        <a:bodyPr/>
        <a:lstStyle/>
        <a:p>
          <a:pPr rtl="1"/>
          <a:endParaRPr lang="he-IL" sz="1600"/>
        </a:p>
      </dgm:t>
    </dgm:pt>
    <dgm:pt modelId="{916A8B9C-F49B-49B0-A5AA-B19844541422}">
      <dgm:prSet phldrT="[טקסט]" custT="1"/>
      <dgm:spPr/>
      <dgm:t>
        <a:bodyPr/>
        <a:lstStyle/>
        <a:p>
          <a:pPr marL="0" indent="0" rtl="1">
            <a:buClr>
              <a:srgbClr val="C55A11"/>
            </a:buClr>
            <a:buSzPts val="1400"/>
            <a:buNone/>
          </a:pPr>
          <a:r>
            <a:rPr lang="he-IL" sz="1200" dirty="0">
              <a:solidFill>
                <a:schemeClr val="tx1"/>
              </a:solidFill>
              <a:latin typeface="Segoe UI" panose="020B0502040204020203" pitchFamily="34" charset="0"/>
              <a:ea typeface="Arial"/>
              <a:cs typeface="Segoe UI" panose="020B0502040204020203" pitchFamily="34" charset="0"/>
              <a:sym typeface="Arial"/>
            </a:rPr>
            <a:t>מצרים שונים בתחומים שונים.</a:t>
          </a:r>
          <a:endParaRPr lang="he-IL" sz="1200" dirty="0">
            <a:latin typeface="Segoe UI" panose="020B0502040204020203" pitchFamily="34" charset="0"/>
            <a:cs typeface="Segoe UI" panose="020B0502040204020203" pitchFamily="34" charset="0"/>
          </a:endParaRPr>
        </a:p>
      </dgm:t>
    </dgm:pt>
    <dgm:pt modelId="{63F1EEA0-4C98-4641-84FF-30C003EE13F9}" type="parTrans" cxnId="{D522AAD6-000F-485A-8288-CECC052397F6}">
      <dgm:prSet/>
      <dgm:spPr/>
      <dgm:t>
        <a:bodyPr/>
        <a:lstStyle/>
        <a:p>
          <a:pPr rtl="1"/>
          <a:endParaRPr lang="he-IL" sz="1600"/>
        </a:p>
      </dgm:t>
    </dgm:pt>
    <dgm:pt modelId="{D0B938D8-06E8-4F69-8EAA-6CF147B06D77}" type="sibTrans" cxnId="{D522AAD6-000F-485A-8288-CECC052397F6}">
      <dgm:prSet/>
      <dgm:spPr/>
      <dgm:t>
        <a:bodyPr/>
        <a:lstStyle/>
        <a:p>
          <a:pPr rtl="1"/>
          <a:endParaRPr lang="he-IL" sz="1600"/>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dgm:presLayoutVars>
          <dgm:bulletEnabled val="1"/>
        </dgm:presLayoutVars>
      </dgm:prSet>
      <dgm:spPr/>
    </dgm:pt>
    <dgm:pt modelId="{1F760836-15B5-4FAF-AA3F-D80DEAC5C481}" type="pres">
      <dgm:prSet presAssocID="{621B3A93-2BF0-46AB-92B4-F9B66E600C0C}" presName="parentText" presStyleLbl="node1" presStyleIdx="3" presStyleCnt="5">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C0E08C4-DD8A-48CC-969F-0287D3C4AE6B}" type="doc">
      <dgm:prSet loTypeId="urn:microsoft.com/office/officeart/2005/8/layout/vList2" loCatId="list" qsTypeId="urn:microsoft.com/office/officeart/2005/8/quickstyle/simple1" qsCatId="simple" csTypeId="urn:microsoft.com/office/officeart/2005/8/colors/accent4_3" csCatId="accent4" phldr="1"/>
      <dgm:spPr/>
    </dgm:pt>
    <dgm:pt modelId="{835AFA27-DBE0-49D5-8312-DBF459FDC53D}">
      <dgm:prSet phldrT="[טקסט]" custT="1"/>
      <dgm:spPr/>
      <dgm:t>
        <a:bodyPr/>
        <a:lstStyle/>
        <a:p>
          <a:pPr rtl="1"/>
          <a:r>
            <a:rPr lang="he-IL" sz="1400" dirty="0">
              <a:latin typeface="Segoe UI" panose="020B0502040204020203" pitchFamily="34" charset="0"/>
              <a:cs typeface="Segoe UI" panose="020B0502040204020203" pitchFamily="34" charset="0"/>
            </a:rPr>
            <a:t>בעיה</a:t>
          </a:r>
          <a:endParaRPr lang="he-IL" sz="700" dirty="0">
            <a:latin typeface="Segoe UI" panose="020B0502040204020203" pitchFamily="34" charset="0"/>
            <a:cs typeface="Segoe UI" panose="020B0502040204020203" pitchFamily="34" charset="0"/>
          </a:endParaRPr>
        </a:p>
      </dgm:t>
    </dgm:pt>
    <dgm:pt modelId="{658F52DF-7EE1-4300-B50D-89D3A1E55D68}" type="parTrans" cxnId="{ECDC8DC4-ADEE-4765-802D-6207EB24B981}">
      <dgm:prSet/>
      <dgm:spPr/>
      <dgm:t>
        <a:bodyPr/>
        <a:lstStyle/>
        <a:p>
          <a:pPr rtl="1"/>
          <a:endParaRPr lang="he-IL" sz="1600">
            <a:latin typeface="Segoe UI" panose="020B0502040204020203" pitchFamily="34" charset="0"/>
            <a:cs typeface="Segoe UI" panose="020B0502040204020203" pitchFamily="34" charset="0"/>
          </a:endParaRPr>
        </a:p>
      </dgm:t>
    </dgm:pt>
    <dgm:pt modelId="{DBF7DB46-2C2C-4A0A-8B99-A205B002AB28}" type="sibTrans" cxnId="{ECDC8DC4-ADEE-4765-802D-6207EB24B981}">
      <dgm:prSet/>
      <dgm:spPr/>
      <dgm:t>
        <a:bodyPr/>
        <a:lstStyle/>
        <a:p>
          <a:pPr rtl="1"/>
          <a:endParaRPr lang="he-IL" sz="1600">
            <a:latin typeface="Segoe UI" panose="020B0502040204020203" pitchFamily="34" charset="0"/>
            <a:cs typeface="Segoe UI" panose="020B0502040204020203" pitchFamily="34" charset="0"/>
          </a:endParaRPr>
        </a:p>
      </dgm:t>
    </dgm:pt>
    <dgm:pt modelId="{40B9EAD7-8068-4343-94E7-DC15E5FC3B53}">
      <dgm:prSet phldrT="[טקסט]" custT="1"/>
      <dgm:spPr/>
      <dgm:t>
        <a:bodyPr/>
        <a:lstStyle/>
        <a:p>
          <a:pPr rtl="1"/>
          <a:r>
            <a:rPr lang="he-IL" sz="1400" dirty="0">
              <a:latin typeface="Segoe UI" panose="020B0502040204020203" pitchFamily="34" charset="0"/>
              <a:cs typeface="Segoe UI" panose="020B0502040204020203" pitchFamily="34" charset="0"/>
            </a:rPr>
            <a:t>צורך</a:t>
          </a:r>
        </a:p>
      </dgm:t>
    </dgm:pt>
    <dgm:pt modelId="{0F1AF772-1B5C-405A-A327-1E5FC9853B65}" type="parTrans" cxnId="{95580F0C-48A4-47E0-996A-6B94F4D0D2B6}">
      <dgm:prSet/>
      <dgm:spPr/>
      <dgm:t>
        <a:bodyPr/>
        <a:lstStyle/>
        <a:p>
          <a:pPr rtl="1"/>
          <a:endParaRPr lang="he-IL" sz="1600">
            <a:latin typeface="Segoe UI" panose="020B0502040204020203" pitchFamily="34" charset="0"/>
            <a:cs typeface="Segoe UI" panose="020B0502040204020203" pitchFamily="34" charset="0"/>
          </a:endParaRPr>
        </a:p>
      </dgm:t>
    </dgm:pt>
    <dgm:pt modelId="{2CD1E00A-86CC-42B4-85F1-11E07BE1A95A}" type="sibTrans" cxnId="{95580F0C-48A4-47E0-996A-6B94F4D0D2B6}">
      <dgm:prSet/>
      <dgm:spPr/>
      <dgm:t>
        <a:bodyPr/>
        <a:lstStyle/>
        <a:p>
          <a:pPr rtl="1"/>
          <a:endParaRPr lang="he-IL" sz="1600">
            <a:latin typeface="Segoe UI" panose="020B0502040204020203" pitchFamily="34" charset="0"/>
            <a:cs typeface="Segoe UI" panose="020B0502040204020203" pitchFamily="34" charset="0"/>
          </a:endParaRPr>
        </a:p>
      </dgm:t>
    </dgm:pt>
    <dgm:pt modelId="{BE49F44A-3E37-4F04-9507-0477E41D94C5}">
      <dgm:prSet phldrT="[טקסט]" custT="1"/>
      <dgm:spPr/>
      <dgm:t>
        <a:bodyPr/>
        <a:lstStyle/>
        <a:p>
          <a:pPr rtl="1"/>
          <a:r>
            <a:rPr lang="he-IL" sz="1400" dirty="0">
              <a:latin typeface="Segoe UI" panose="020B0502040204020203" pitchFamily="34" charset="0"/>
              <a:cs typeface="Segoe UI" panose="020B0502040204020203" pitchFamily="34" charset="0"/>
            </a:rPr>
            <a:t>דרישות הפרויקט</a:t>
          </a:r>
        </a:p>
      </dgm:t>
    </dgm:pt>
    <dgm:pt modelId="{9C2A933F-B356-4CB0-AA5A-F563F61401FB}" type="parTrans" cxnId="{62A1A22E-7238-405B-BFA6-0C1425C23053}">
      <dgm:prSet/>
      <dgm:spPr/>
      <dgm:t>
        <a:bodyPr/>
        <a:lstStyle/>
        <a:p>
          <a:pPr rtl="1"/>
          <a:endParaRPr lang="he-IL" sz="1600">
            <a:latin typeface="Segoe UI" panose="020B0502040204020203" pitchFamily="34" charset="0"/>
            <a:cs typeface="Segoe UI" panose="020B0502040204020203" pitchFamily="34" charset="0"/>
          </a:endParaRPr>
        </a:p>
      </dgm:t>
    </dgm:pt>
    <dgm:pt modelId="{16C8CF30-610D-4F2F-AF2C-84B04C770DF1}" type="sibTrans" cxnId="{62A1A22E-7238-405B-BFA6-0C1425C23053}">
      <dgm:prSet/>
      <dgm:spPr/>
      <dgm:t>
        <a:bodyPr/>
        <a:lstStyle/>
        <a:p>
          <a:pPr rtl="1"/>
          <a:endParaRPr lang="he-IL" sz="1600">
            <a:latin typeface="Segoe UI" panose="020B0502040204020203" pitchFamily="34" charset="0"/>
            <a:cs typeface="Segoe UI" panose="020B0502040204020203" pitchFamily="34" charset="0"/>
          </a:endParaRPr>
        </a:p>
      </dgm:t>
    </dgm:pt>
    <dgm:pt modelId="{621B3A93-2BF0-46AB-92B4-F9B66E600C0C}">
      <dgm:prSet phldrT="[טקסט]" custT="1"/>
      <dgm:spPr/>
      <dgm:t>
        <a:bodyPr/>
        <a:lstStyle/>
        <a:p>
          <a:pPr rtl="1"/>
          <a:r>
            <a:rPr lang="he-IL" sz="1400" dirty="0">
              <a:latin typeface="Segoe UI" panose="020B0502040204020203" pitchFamily="34" charset="0"/>
              <a:cs typeface="Segoe UI" panose="020B0502040204020203" pitchFamily="34" charset="0"/>
            </a:rPr>
            <a:t>דרכי פעולה</a:t>
          </a:r>
        </a:p>
      </dgm:t>
    </dgm:pt>
    <dgm:pt modelId="{81A730EC-8831-436A-9272-3C0D457A52BE}" type="parTrans" cxnId="{41ACA4F0-71F2-4C9A-BB55-49812B0C7705}">
      <dgm:prSet/>
      <dgm:spPr/>
      <dgm:t>
        <a:bodyPr/>
        <a:lstStyle/>
        <a:p>
          <a:pPr rtl="1"/>
          <a:endParaRPr lang="he-IL" sz="1600">
            <a:latin typeface="Segoe UI" panose="020B0502040204020203" pitchFamily="34" charset="0"/>
            <a:cs typeface="Segoe UI" panose="020B0502040204020203" pitchFamily="34" charset="0"/>
          </a:endParaRPr>
        </a:p>
      </dgm:t>
    </dgm:pt>
    <dgm:pt modelId="{8E300347-C61F-4AB4-87B2-F0C507DC978E}" type="sibTrans" cxnId="{41ACA4F0-71F2-4C9A-BB55-49812B0C7705}">
      <dgm:prSet/>
      <dgm:spPr/>
      <dgm:t>
        <a:bodyPr/>
        <a:lstStyle/>
        <a:p>
          <a:pPr rtl="1"/>
          <a:endParaRPr lang="he-IL" sz="1600">
            <a:latin typeface="Segoe UI" panose="020B0502040204020203" pitchFamily="34" charset="0"/>
            <a:cs typeface="Segoe UI" panose="020B0502040204020203" pitchFamily="34" charset="0"/>
          </a:endParaRPr>
        </a:p>
      </dgm:t>
    </dgm:pt>
    <dgm:pt modelId="{88699D97-B799-4C39-81E8-91B4E44AB91E}">
      <dgm:prSet phldrT="[טקסט]" custT="1"/>
      <dgm:spPr/>
      <dgm:t>
        <a:bodyPr/>
        <a:lstStyle/>
        <a:p>
          <a:pPr rtl="1"/>
          <a:r>
            <a:rPr lang="he-IL" sz="1400" dirty="0">
              <a:latin typeface="Segoe UI" panose="020B0502040204020203" pitchFamily="34" charset="0"/>
              <a:cs typeface="Segoe UI" panose="020B0502040204020203" pitchFamily="34" charset="0"/>
            </a:rPr>
            <a:t>תוצאה</a:t>
          </a:r>
        </a:p>
      </dgm:t>
    </dgm:pt>
    <dgm:pt modelId="{7C44E6D0-0F3D-447C-9504-0F54B7C82F41}" type="parTrans" cxnId="{AB26FE4F-CDA4-4358-9DB9-A3B9EC0649B0}">
      <dgm:prSet/>
      <dgm:spPr/>
      <dgm:t>
        <a:bodyPr/>
        <a:lstStyle/>
        <a:p>
          <a:pPr rtl="1"/>
          <a:endParaRPr lang="he-IL" sz="1600">
            <a:latin typeface="Segoe UI" panose="020B0502040204020203" pitchFamily="34" charset="0"/>
            <a:cs typeface="Segoe UI" panose="020B0502040204020203" pitchFamily="34" charset="0"/>
          </a:endParaRPr>
        </a:p>
      </dgm:t>
    </dgm:pt>
    <dgm:pt modelId="{B4C52DB4-B5AA-4BDE-9512-B7EB84063491}" type="sibTrans" cxnId="{AB26FE4F-CDA4-4358-9DB9-A3B9EC0649B0}">
      <dgm:prSet/>
      <dgm:spPr/>
      <dgm:t>
        <a:bodyPr/>
        <a:lstStyle/>
        <a:p>
          <a:pPr rtl="1"/>
          <a:endParaRPr lang="he-IL" sz="1600">
            <a:latin typeface="Segoe UI" panose="020B0502040204020203" pitchFamily="34" charset="0"/>
            <a:cs typeface="Segoe UI" panose="020B0502040204020203" pitchFamily="34" charset="0"/>
          </a:endParaRPr>
        </a:p>
      </dgm:t>
    </dgm:pt>
    <dgm:pt modelId="{3EC71098-C30D-48B9-AA28-FBC027CEEAA8}">
      <dgm:prSet phldrT="[טקסט]" custT="1"/>
      <dgm:spPr/>
      <dgm:t>
        <a:bodyPr/>
        <a:lstStyle/>
        <a:p>
          <a:pPr marL="0" rtl="1">
            <a:buClr>
              <a:srgbClr val="C55A11"/>
            </a:buClr>
            <a:buSzPts val="1400"/>
            <a:buFont typeface="Arial" panose="020B0604020202020204" pitchFamily="34" charset="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מוצר </a:t>
          </a:r>
          <a:r>
            <a:rPr lang="he-IL" sz="1200" kern="1200" dirty="0" err="1">
              <a:solidFill>
                <a:schemeClr val="tx1"/>
              </a:solidFill>
              <a:latin typeface="Segoe UI" panose="020B0502040204020203" pitchFamily="34" charset="0"/>
              <a:ea typeface="Arial"/>
              <a:cs typeface="Segoe UI" panose="020B0502040204020203" pitchFamily="34" charset="0"/>
              <a:sym typeface="Arial"/>
            </a:rPr>
            <a:t>מדיקל</a:t>
          </a:r>
          <a:r>
            <a:rPr lang="he-IL" sz="1200" kern="1200" dirty="0">
              <a:solidFill>
                <a:schemeClr val="tx1"/>
              </a:solidFill>
              <a:latin typeface="Segoe UI" panose="020B0502040204020203" pitchFamily="34" charset="0"/>
              <a:ea typeface="Arial"/>
              <a:cs typeface="Segoe UI" panose="020B0502040204020203" pitchFamily="34" charset="0"/>
              <a:sym typeface="Arial"/>
            </a:rPr>
            <a:t> מרובה חלקים, כאשר החלק העיקרי מיוצר מגליל רשת באורך של כ 100 עד 300 מטר וברוחב משתנה, יש צורך בניקוי והכנסה לחדר נקי. </a:t>
          </a:r>
          <a:endParaRPr lang="he-IL" sz="1200" kern="1200" dirty="0">
            <a:latin typeface="Segoe UI" panose="020B0502040204020203" pitchFamily="34" charset="0"/>
            <a:cs typeface="Segoe UI" panose="020B0502040204020203" pitchFamily="34" charset="0"/>
          </a:endParaRPr>
        </a:p>
      </dgm:t>
    </dgm:pt>
    <dgm:pt modelId="{CEFAAE1D-7D5D-4230-9C80-C816DE10F9FC}" type="parTrans" cxnId="{25C6D7D5-4E59-44C3-A969-5713B2E54E06}">
      <dgm:prSet/>
      <dgm:spPr/>
      <dgm:t>
        <a:bodyPr/>
        <a:lstStyle/>
        <a:p>
          <a:pPr rtl="1"/>
          <a:endParaRPr lang="he-IL" sz="1600">
            <a:latin typeface="Segoe UI" panose="020B0502040204020203" pitchFamily="34" charset="0"/>
            <a:cs typeface="Segoe UI" panose="020B0502040204020203" pitchFamily="34" charset="0"/>
          </a:endParaRPr>
        </a:p>
      </dgm:t>
    </dgm:pt>
    <dgm:pt modelId="{8B8B7D37-5052-42CC-AE59-ECC24B8BCF8A}" type="sibTrans" cxnId="{25C6D7D5-4E59-44C3-A969-5713B2E54E06}">
      <dgm:prSet/>
      <dgm:spPr/>
      <dgm:t>
        <a:bodyPr/>
        <a:lstStyle/>
        <a:p>
          <a:pPr rtl="1"/>
          <a:endParaRPr lang="he-IL" sz="1600">
            <a:latin typeface="Segoe UI" panose="020B0502040204020203" pitchFamily="34" charset="0"/>
            <a:cs typeface="Segoe UI" panose="020B0502040204020203" pitchFamily="34" charset="0"/>
          </a:endParaRPr>
        </a:p>
      </dgm:t>
    </dgm:pt>
    <dgm:pt modelId="{707C7E6B-4AD0-4397-93C2-0C745940765C}">
      <dgm:prSet phldrT="[טקסט]" custT="1"/>
      <dgm:spPr/>
      <dgm:t>
        <a:bodyPr/>
        <a:lstStyle/>
        <a:p>
          <a:pPr marL="0" indent="0" rtl="1">
            <a:buClr>
              <a:srgbClr val="C55A11"/>
            </a:buClr>
            <a:buSzPts val="140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פיתוח תהליך  אוטומטי לניקוי הרכיבים, עמידה בחדר נקי וגמישות התאמה לחלקים בגדלים ואורכים שונים, משמשת כחלק ממערך יצור שלם, נדרשת התאמת מהירות למהירות עבודה של הקו ויכולת </a:t>
          </a:r>
          <a:r>
            <a:rPr lang="he-IL" sz="1200" kern="1200" dirty="0" err="1">
              <a:solidFill>
                <a:schemeClr val="tx1"/>
              </a:solidFill>
              <a:latin typeface="Segoe UI" panose="020B0502040204020203" pitchFamily="34" charset="0"/>
              <a:ea typeface="Arial"/>
              <a:cs typeface="Segoe UI" panose="020B0502040204020203" pitchFamily="34" charset="0"/>
              <a:sym typeface="Arial"/>
            </a:rPr>
            <a:t>וילדוץ</a:t>
          </a:r>
          <a:r>
            <a:rPr lang="he-IL" sz="1200" kern="1200" dirty="0">
              <a:solidFill>
                <a:schemeClr val="tx1"/>
              </a:solidFill>
              <a:latin typeface="Segoe UI" panose="020B0502040204020203" pitchFamily="34" charset="0"/>
              <a:ea typeface="Arial"/>
              <a:cs typeface="Segoe UI" panose="020B0502040204020203" pitchFamily="34" charset="0"/>
              <a:sym typeface="Arial"/>
            </a:rPr>
            <a:t> התהליך. </a:t>
          </a:r>
          <a:endParaRPr lang="he-IL" sz="1200" kern="1200" dirty="0">
            <a:latin typeface="Segoe UI" panose="020B0502040204020203" pitchFamily="34" charset="0"/>
            <a:cs typeface="Segoe UI" panose="020B0502040204020203" pitchFamily="34" charset="0"/>
          </a:endParaRPr>
        </a:p>
      </dgm:t>
    </dgm:pt>
    <dgm:pt modelId="{CA8B4613-3DC3-4923-871B-D57A3EE3F366}" type="parTrans" cxnId="{F01E0A08-4201-42A2-990F-DD15C5E0FA7B}">
      <dgm:prSet/>
      <dgm:spPr/>
      <dgm:t>
        <a:bodyPr/>
        <a:lstStyle/>
        <a:p>
          <a:pPr rtl="1"/>
          <a:endParaRPr lang="he-IL" sz="1600">
            <a:latin typeface="Segoe UI" panose="020B0502040204020203" pitchFamily="34" charset="0"/>
            <a:cs typeface="Segoe UI" panose="020B0502040204020203" pitchFamily="34" charset="0"/>
          </a:endParaRPr>
        </a:p>
      </dgm:t>
    </dgm:pt>
    <dgm:pt modelId="{C348CAEC-AADC-4455-B31E-A71EB8346068}" type="sibTrans" cxnId="{F01E0A08-4201-42A2-990F-DD15C5E0FA7B}">
      <dgm:prSet/>
      <dgm:spPr/>
      <dgm:t>
        <a:bodyPr/>
        <a:lstStyle/>
        <a:p>
          <a:pPr rtl="1"/>
          <a:endParaRPr lang="he-IL" sz="1600">
            <a:latin typeface="Segoe UI" panose="020B0502040204020203" pitchFamily="34" charset="0"/>
            <a:cs typeface="Segoe UI" panose="020B0502040204020203" pitchFamily="34" charset="0"/>
          </a:endParaRPr>
        </a:p>
      </dgm:t>
    </dgm:pt>
    <dgm:pt modelId="{D2FEC84F-245B-4184-92C1-2FE3878768C7}">
      <dgm:prSet phldrT="[טקסט]" custT="1"/>
      <dgm:spPr/>
      <dgm:t>
        <a:bodyPr/>
        <a:lstStyle/>
        <a:p>
          <a:pPr marL="0" indent="0" rtl="1">
            <a:buFont typeface="Arial" panose="020B0604020202020204" pitchFamily="34" charset="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ניקוי חלקים בגדלים ואורכים שונים, דגש על התאמה ומעבר ללא שימוש בכלי עבודה. התממשקות מהירות עבודה למהירות היצור בקו ההרכבה של המוצר. סביבת עבודה </a:t>
          </a:r>
          <a:r>
            <a:rPr lang="he-IL" sz="1200" kern="1200" dirty="0" err="1">
              <a:solidFill>
                <a:schemeClr val="tx1"/>
              </a:solidFill>
              <a:latin typeface="Segoe UI" panose="020B0502040204020203" pitchFamily="34" charset="0"/>
              <a:ea typeface="Arial"/>
              <a:cs typeface="Segoe UI" panose="020B0502040204020203" pitchFamily="34" charset="0"/>
              <a:sym typeface="Arial"/>
            </a:rPr>
            <a:t>נדדרשת</a:t>
          </a:r>
          <a:r>
            <a:rPr lang="he-IL" sz="1200" kern="1200" dirty="0">
              <a:solidFill>
                <a:schemeClr val="tx1"/>
              </a:solidFill>
              <a:latin typeface="Segoe UI" panose="020B0502040204020203" pitchFamily="34" charset="0"/>
              <a:ea typeface="Arial"/>
              <a:cs typeface="Segoe UI" panose="020B0502040204020203" pitchFamily="34" charset="0"/>
              <a:sym typeface="Arial"/>
            </a:rPr>
            <a:t> – חדר נקי.</a:t>
          </a:r>
          <a:endParaRPr lang="he-IL" sz="1200" kern="1200" dirty="0">
            <a:latin typeface="Segoe UI" panose="020B0502040204020203" pitchFamily="34" charset="0"/>
            <a:cs typeface="Segoe UI" panose="020B0502040204020203" pitchFamily="34" charset="0"/>
          </a:endParaRPr>
        </a:p>
      </dgm:t>
    </dgm:pt>
    <dgm:pt modelId="{1CD82BB2-5E21-4AB8-B739-42AF948F70EB}" type="parTrans" cxnId="{665D2093-5841-4748-A23D-B19A2FEE6435}">
      <dgm:prSet/>
      <dgm:spPr/>
      <dgm:t>
        <a:bodyPr/>
        <a:lstStyle/>
        <a:p>
          <a:pPr rtl="1"/>
          <a:endParaRPr lang="he-IL" sz="1600"/>
        </a:p>
      </dgm:t>
    </dgm:pt>
    <dgm:pt modelId="{7CE08112-B09C-4157-B82D-DCED197943DD}" type="sibTrans" cxnId="{665D2093-5841-4748-A23D-B19A2FEE6435}">
      <dgm:prSet/>
      <dgm:spPr/>
      <dgm:t>
        <a:bodyPr/>
        <a:lstStyle/>
        <a:p>
          <a:pPr rtl="1"/>
          <a:endParaRPr lang="he-IL" sz="1600"/>
        </a:p>
      </dgm:t>
    </dgm:pt>
    <dgm:pt modelId="{0DBD3F53-BB72-4CE6-836C-FA93F940BBDA}">
      <dgm:prSet phldrT="[טקסט]" custT="1"/>
      <dgm:spPr/>
      <dgm:t>
        <a:bodyPr/>
        <a:lstStyle/>
        <a:p>
          <a:pPr marL="0" indent="0" rtl="1">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למידת תהליך הניקוי הקיים בקו. מחקר ופיתוח תהליך חדש. ביצוע ניסוי. שליחת דוגמאות למעבדה לבדיקת טיב ניקיון וזיהום </a:t>
          </a:r>
          <a:r>
            <a:rPr lang="he-IL" sz="1200" kern="1200" dirty="0" err="1">
              <a:solidFill>
                <a:schemeClr val="tx1"/>
              </a:solidFill>
              <a:latin typeface="Segoe UI" panose="020B0502040204020203" pitchFamily="34" charset="0"/>
              <a:ea typeface="Arial"/>
              <a:cs typeface="Segoe UI" panose="020B0502040204020203" pitchFamily="34" charset="0"/>
              <a:sym typeface="Arial"/>
            </a:rPr>
            <a:t>חידקים</a:t>
          </a:r>
          <a:r>
            <a:rPr lang="he-IL" sz="1200" kern="1200" dirty="0">
              <a:solidFill>
                <a:schemeClr val="tx1"/>
              </a:solidFill>
              <a:latin typeface="Segoe UI" panose="020B0502040204020203" pitchFamily="34" charset="0"/>
              <a:ea typeface="Arial"/>
              <a:cs typeface="Segoe UI" panose="020B0502040204020203" pitchFamily="34" charset="0"/>
              <a:sym typeface="Arial"/>
            </a:rPr>
            <a:t>. הוכחת היתכנות של </a:t>
          </a:r>
          <a:r>
            <a:rPr lang="he-IL" sz="1200" kern="1200" dirty="0" err="1">
              <a:solidFill>
                <a:schemeClr val="tx1"/>
              </a:solidFill>
              <a:latin typeface="Segoe UI" panose="020B0502040204020203" pitchFamily="34" charset="0"/>
              <a:ea typeface="Arial"/>
              <a:cs typeface="Segoe UI" panose="020B0502040204020203" pitchFamily="34" charset="0"/>
              <a:sym typeface="Arial"/>
            </a:rPr>
            <a:t>מנגנוים</a:t>
          </a:r>
          <a:r>
            <a:rPr lang="he-IL" sz="1200" kern="1200" dirty="0">
              <a:solidFill>
                <a:schemeClr val="tx1"/>
              </a:solidFill>
              <a:latin typeface="Segoe UI" panose="020B0502040204020203" pitchFamily="34" charset="0"/>
              <a:ea typeface="Arial"/>
              <a:cs typeface="Segoe UI" panose="020B0502040204020203" pitchFamily="34" charset="0"/>
              <a:sym typeface="Arial"/>
            </a:rPr>
            <a:t> </a:t>
          </a:r>
          <a:r>
            <a:rPr lang="he-IL" sz="1200" kern="1200" dirty="0" err="1">
              <a:solidFill>
                <a:schemeClr val="tx1"/>
              </a:solidFill>
              <a:latin typeface="Segoe UI" panose="020B0502040204020203" pitchFamily="34" charset="0"/>
              <a:ea typeface="Arial"/>
              <a:cs typeface="Segoe UI" panose="020B0502040204020203" pitchFamily="34" charset="0"/>
              <a:sym typeface="Arial"/>
            </a:rPr>
            <a:t>קריטים</a:t>
          </a:r>
          <a:r>
            <a:rPr lang="he-IL" sz="1200" kern="1200" dirty="0">
              <a:solidFill>
                <a:schemeClr val="tx1"/>
              </a:solidFill>
              <a:latin typeface="Segoe UI" panose="020B0502040204020203" pitchFamily="34" charset="0"/>
              <a:ea typeface="Arial"/>
              <a:cs typeface="Segoe UI" panose="020B0502040204020203" pitchFamily="34" charset="0"/>
              <a:sym typeface="Arial"/>
            </a:rPr>
            <a:t>. יצור והרכבה. </a:t>
          </a:r>
          <a:endParaRPr lang="he-IL" sz="1200" kern="1200" dirty="0">
            <a:latin typeface="Segoe UI" panose="020B0502040204020203" pitchFamily="34" charset="0"/>
            <a:ea typeface="Arial"/>
            <a:cs typeface="Segoe UI" panose="020B0502040204020203" pitchFamily="34" charset="0"/>
          </a:endParaRPr>
        </a:p>
      </dgm:t>
    </dgm:pt>
    <dgm:pt modelId="{91284483-6555-49F8-9080-744CCF6356D4}" type="parTrans" cxnId="{7FB9DD9B-C300-4DC6-90D8-2F03FAF61B49}">
      <dgm:prSet/>
      <dgm:spPr/>
      <dgm:t>
        <a:bodyPr/>
        <a:lstStyle/>
        <a:p>
          <a:pPr rtl="1"/>
          <a:endParaRPr lang="he-IL" sz="1600"/>
        </a:p>
      </dgm:t>
    </dgm:pt>
    <dgm:pt modelId="{91A5A3DC-0244-489F-B830-1570E9E3F0CB}" type="sibTrans" cxnId="{7FB9DD9B-C300-4DC6-90D8-2F03FAF61B49}">
      <dgm:prSet/>
      <dgm:spPr/>
      <dgm:t>
        <a:bodyPr/>
        <a:lstStyle/>
        <a:p>
          <a:pPr rtl="1"/>
          <a:endParaRPr lang="he-IL" sz="1600"/>
        </a:p>
      </dgm:t>
    </dgm:pt>
    <dgm:pt modelId="{916A8B9C-F49B-49B0-A5AA-B19844541422}">
      <dgm:prSet phldrT="[טקסט]" custT="1"/>
      <dgm:spPr/>
      <dgm:t>
        <a:bodyPr/>
        <a:lstStyle/>
        <a:p>
          <a:pPr marL="0" indent="0" rtl="1">
            <a:buClr>
              <a:srgbClr val="C55A11"/>
            </a:buClr>
            <a:buSzPts val="1400"/>
            <a:buNone/>
          </a:pPr>
          <a:r>
            <a:rPr lang="he-IL" sz="1200" dirty="0">
              <a:solidFill>
                <a:schemeClr val="tx1"/>
              </a:solidFill>
              <a:latin typeface="Segoe UI" panose="020B0502040204020203" pitchFamily="34" charset="0"/>
              <a:ea typeface="Arial"/>
              <a:cs typeface="Segoe UI" panose="020B0502040204020203" pitchFamily="34" charset="0"/>
              <a:sym typeface="Arial"/>
            </a:rPr>
            <a:t>מכונה </a:t>
          </a:r>
          <a:r>
            <a:rPr lang="he-IL" sz="1200" dirty="0" err="1">
              <a:solidFill>
                <a:schemeClr val="tx1"/>
              </a:solidFill>
              <a:latin typeface="Segoe UI" panose="020B0502040204020203" pitchFamily="34" charset="0"/>
              <a:ea typeface="Arial"/>
              <a:cs typeface="Segoe UI" panose="020B0502040204020203" pitchFamily="34" charset="0"/>
              <a:sym typeface="Arial"/>
            </a:rPr>
            <a:t>המיעלת</a:t>
          </a:r>
          <a:r>
            <a:rPr lang="he-IL" sz="1200" dirty="0">
              <a:solidFill>
                <a:schemeClr val="tx1"/>
              </a:solidFill>
              <a:latin typeface="Segoe UI" panose="020B0502040204020203" pitchFamily="34" charset="0"/>
              <a:ea typeface="Arial"/>
              <a:cs typeface="Segoe UI" panose="020B0502040204020203" pitchFamily="34" charset="0"/>
              <a:sym typeface="Arial"/>
            </a:rPr>
            <a:t> את מהירות היצור ועמידה בזמן היצור, הפחתה של כמות האנשים העוסקים בתהליך לאדם אחד בלבד. איכות ניקיון ברמה גבוה יותר מהמתקבל בתהליך הישן. </a:t>
          </a:r>
          <a:endParaRPr lang="he-IL" sz="1200" dirty="0">
            <a:latin typeface="Segoe UI" panose="020B0502040204020203" pitchFamily="34" charset="0"/>
            <a:cs typeface="Segoe UI" panose="020B0502040204020203" pitchFamily="34" charset="0"/>
          </a:endParaRPr>
        </a:p>
      </dgm:t>
    </dgm:pt>
    <dgm:pt modelId="{63F1EEA0-4C98-4641-84FF-30C003EE13F9}" type="parTrans" cxnId="{D522AAD6-000F-485A-8288-CECC052397F6}">
      <dgm:prSet/>
      <dgm:spPr/>
      <dgm:t>
        <a:bodyPr/>
        <a:lstStyle/>
        <a:p>
          <a:pPr rtl="1"/>
          <a:endParaRPr lang="he-IL" sz="1600"/>
        </a:p>
      </dgm:t>
    </dgm:pt>
    <dgm:pt modelId="{D0B938D8-06E8-4F69-8EAA-6CF147B06D77}" type="sibTrans" cxnId="{D522AAD6-000F-485A-8288-CECC052397F6}">
      <dgm:prSet/>
      <dgm:spPr/>
      <dgm:t>
        <a:bodyPr/>
        <a:lstStyle/>
        <a:p>
          <a:pPr rtl="1"/>
          <a:endParaRPr lang="he-IL" sz="1600"/>
        </a:p>
      </dgm:t>
    </dgm:pt>
    <dgm:pt modelId="{3485570A-D7F9-49BB-BB55-94FCF6101C60}" type="pres">
      <dgm:prSet presAssocID="{DC0E08C4-DD8A-48CC-969F-0287D3C4AE6B}" presName="linear" presStyleCnt="0">
        <dgm:presLayoutVars>
          <dgm:animLvl val="lvl"/>
          <dgm:resizeHandles val="exact"/>
        </dgm:presLayoutVars>
      </dgm:prSet>
      <dgm:spPr/>
    </dgm:pt>
    <dgm:pt modelId="{D2E26B07-F7A2-449A-A39F-56EDC2E9E35A}" type="pres">
      <dgm:prSet presAssocID="{835AFA27-DBE0-49D5-8312-DBF459FDC53D}" presName="parentText" presStyleLbl="node1" presStyleIdx="0" presStyleCnt="5">
        <dgm:presLayoutVars>
          <dgm:chMax val="0"/>
          <dgm:bulletEnabled val="1"/>
        </dgm:presLayoutVars>
      </dgm:prSet>
      <dgm:spPr/>
    </dgm:pt>
    <dgm:pt modelId="{D73F8C6E-6771-4C50-93A2-CD59F0887236}" type="pres">
      <dgm:prSet presAssocID="{835AFA27-DBE0-49D5-8312-DBF459FDC53D}" presName="childText" presStyleLbl="revTx" presStyleIdx="0" presStyleCnt="5">
        <dgm:presLayoutVars>
          <dgm:bulletEnabled val="1"/>
        </dgm:presLayoutVars>
      </dgm:prSet>
      <dgm:spPr/>
    </dgm:pt>
    <dgm:pt modelId="{63F96716-1D30-47B6-B4D5-B9D200A6C6ED}" type="pres">
      <dgm:prSet presAssocID="{40B9EAD7-8068-4343-94E7-DC15E5FC3B53}" presName="parentText" presStyleLbl="node1" presStyleIdx="1" presStyleCnt="5">
        <dgm:presLayoutVars>
          <dgm:chMax val="0"/>
          <dgm:bulletEnabled val="1"/>
        </dgm:presLayoutVars>
      </dgm:prSet>
      <dgm:spPr/>
    </dgm:pt>
    <dgm:pt modelId="{5047DC16-D5FF-4909-A971-5DD7278241BF}" type="pres">
      <dgm:prSet presAssocID="{40B9EAD7-8068-4343-94E7-DC15E5FC3B53}" presName="childText" presStyleLbl="revTx" presStyleIdx="1" presStyleCnt="5">
        <dgm:presLayoutVars>
          <dgm:bulletEnabled val="1"/>
        </dgm:presLayoutVars>
      </dgm:prSet>
      <dgm:spPr/>
    </dgm:pt>
    <dgm:pt modelId="{8D4D3DAE-B0EE-4971-B57F-50BB5B0D8E0E}" type="pres">
      <dgm:prSet presAssocID="{BE49F44A-3E37-4F04-9507-0477E41D94C5}" presName="parentText" presStyleLbl="node1" presStyleIdx="2" presStyleCnt="5">
        <dgm:presLayoutVars>
          <dgm:chMax val="0"/>
          <dgm:bulletEnabled val="1"/>
        </dgm:presLayoutVars>
      </dgm:prSet>
      <dgm:spPr/>
    </dgm:pt>
    <dgm:pt modelId="{25A48E62-645F-4A38-A7B3-47C006EC9347}" type="pres">
      <dgm:prSet presAssocID="{BE49F44A-3E37-4F04-9507-0477E41D94C5}" presName="childText" presStyleLbl="revTx" presStyleIdx="2" presStyleCnt="5">
        <dgm:presLayoutVars>
          <dgm:bulletEnabled val="1"/>
        </dgm:presLayoutVars>
      </dgm:prSet>
      <dgm:spPr/>
    </dgm:pt>
    <dgm:pt modelId="{1F760836-15B5-4FAF-AA3F-D80DEAC5C481}" type="pres">
      <dgm:prSet presAssocID="{621B3A93-2BF0-46AB-92B4-F9B66E600C0C}" presName="parentText" presStyleLbl="node1" presStyleIdx="3" presStyleCnt="5">
        <dgm:presLayoutVars>
          <dgm:chMax val="0"/>
          <dgm:bulletEnabled val="1"/>
        </dgm:presLayoutVars>
      </dgm:prSet>
      <dgm:spPr/>
    </dgm:pt>
    <dgm:pt modelId="{D1CB2874-0934-4050-8F61-174DA062F8A3}" type="pres">
      <dgm:prSet presAssocID="{621B3A93-2BF0-46AB-92B4-F9B66E600C0C}" presName="childText" presStyleLbl="revTx" presStyleIdx="3" presStyleCnt="5">
        <dgm:presLayoutVars>
          <dgm:bulletEnabled val="1"/>
        </dgm:presLayoutVars>
      </dgm:prSet>
      <dgm:spPr/>
    </dgm:pt>
    <dgm:pt modelId="{9B7DA2A5-6137-4D40-BFA3-86233519725D}" type="pres">
      <dgm:prSet presAssocID="{88699D97-B799-4C39-81E8-91B4E44AB91E}" presName="parentText" presStyleLbl="node1" presStyleIdx="4" presStyleCnt="5">
        <dgm:presLayoutVars>
          <dgm:chMax val="0"/>
          <dgm:bulletEnabled val="1"/>
        </dgm:presLayoutVars>
      </dgm:prSet>
      <dgm:spPr/>
    </dgm:pt>
    <dgm:pt modelId="{174D40DA-05A6-4A60-9268-2BF8BB4C5E49}" type="pres">
      <dgm:prSet presAssocID="{88699D97-B799-4C39-81E8-91B4E44AB91E}" presName="childText" presStyleLbl="revTx" presStyleIdx="4" presStyleCnt="5">
        <dgm:presLayoutVars>
          <dgm:bulletEnabled val="1"/>
        </dgm:presLayoutVars>
      </dgm:prSet>
      <dgm:spPr/>
    </dgm:pt>
  </dgm:ptLst>
  <dgm:cxnLst>
    <dgm:cxn modelId="{7D1D7804-04B8-4543-9C83-20A26002AB89}" type="presOf" srcId="{D2FEC84F-245B-4184-92C1-2FE3878768C7}" destId="{25A48E62-645F-4A38-A7B3-47C006EC9347}" srcOrd="0" destOrd="0" presId="urn:microsoft.com/office/officeart/2005/8/layout/vList2"/>
    <dgm:cxn modelId="{F01E0A08-4201-42A2-990F-DD15C5E0FA7B}" srcId="{40B9EAD7-8068-4343-94E7-DC15E5FC3B53}" destId="{707C7E6B-4AD0-4397-93C2-0C745940765C}" srcOrd="0" destOrd="0" parTransId="{CA8B4613-3DC3-4923-871B-D57A3EE3F366}" sibTransId="{C348CAEC-AADC-4455-B31E-A71EB8346068}"/>
    <dgm:cxn modelId="{95580F0C-48A4-47E0-996A-6B94F4D0D2B6}" srcId="{DC0E08C4-DD8A-48CC-969F-0287D3C4AE6B}" destId="{40B9EAD7-8068-4343-94E7-DC15E5FC3B53}" srcOrd="1" destOrd="0" parTransId="{0F1AF772-1B5C-405A-A327-1E5FC9853B65}" sibTransId="{2CD1E00A-86CC-42B4-85F1-11E07BE1A95A}"/>
    <dgm:cxn modelId="{62A1A22E-7238-405B-BFA6-0C1425C23053}" srcId="{DC0E08C4-DD8A-48CC-969F-0287D3C4AE6B}" destId="{BE49F44A-3E37-4F04-9507-0477E41D94C5}" srcOrd="2" destOrd="0" parTransId="{9C2A933F-B356-4CB0-AA5A-F563F61401FB}" sibTransId="{16C8CF30-610D-4F2F-AF2C-84B04C770DF1}"/>
    <dgm:cxn modelId="{9163DC2F-61AF-43EE-87DC-37AF56E535BA}" type="presOf" srcId="{621B3A93-2BF0-46AB-92B4-F9B66E600C0C}" destId="{1F760836-15B5-4FAF-AA3F-D80DEAC5C481}" srcOrd="0" destOrd="0" presId="urn:microsoft.com/office/officeart/2005/8/layout/vList2"/>
    <dgm:cxn modelId="{2C06216F-375F-4C57-8051-DC36E4445D2A}" type="presOf" srcId="{916A8B9C-F49B-49B0-A5AA-B19844541422}" destId="{174D40DA-05A6-4A60-9268-2BF8BB4C5E49}" srcOrd="0" destOrd="0" presId="urn:microsoft.com/office/officeart/2005/8/layout/vList2"/>
    <dgm:cxn modelId="{AB26FE4F-CDA4-4358-9DB9-A3B9EC0649B0}" srcId="{DC0E08C4-DD8A-48CC-969F-0287D3C4AE6B}" destId="{88699D97-B799-4C39-81E8-91B4E44AB91E}" srcOrd="4" destOrd="0" parTransId="{7C44E6D0-0F3D-447C-9504-0F54B7C82F41}" sibTransId="{B4C52DB4-B5AA-4BDE-9512-B7EB84063491}"/>
    <dgm:cxn modelId="{6DCEC577-465B-4EE7-A3D2-EEB97F3AF6ED}" type="presOf" srcId="{88699D97-B799-4C39-81E8-91B4E44AB91E}" destId="{9B7DA2A5-6137-4D40-BFA3-86233519725D}" srcOrd="0" destOrd="0" presId="urn:microsoft.com/office/officeart/2005/8/layout/vList2"/>
    <dgm:cxn modelId="{B0BE0793-69BD-4893-9F43-438301A72B33}" type="presOf" srcId="{BE49F44A-3E37-4F04-9507-0477E41D94C5}" destId="{8D4D3DAE-B0EE-4971-B57F-50BB5B0D8E0E}" srcOrd="0" destOrd="0" presId="urn:microsoft.com/office/officeart/2005/8/layout/vList2"/>
    <dgm:cxn modelId="{665D2093-5841-4748-A23D-B19A2FEE6435}" srcId="{BE49F44A-3E37-4F04-9507-0477E41D94C5}" destId="{D2FEC84F-245B-4184-92C1-2FE3878768C7}" srcOrd="0" destOrd="0" parTransId="{1CD82BB2-5E21-4AB8-B739-42AF948F70EB}" sibTransId="{7CE08112-B09C-4157-B82D-DCED197943DD}"/>
    <dgm:cxn modelId="{7FB9DD9B-C300-4DC6-90D8-2F03FAF61B49}" srcId="{621B3A93-2BF0-46AB-92B4-F9B66E600C0C}" destId="{0DBD3F53-BB72-4CE6-836C-FA93F940BBDA}" srcOrd="0" destOrd="0" parTransId="{91284483-6555-49F8-9080-744CCF6356D4}" sibTransId="{91A5A3DC-0244-489F-B830-1570E9E3F0CB}"/>
    <dgm:cxn modelId="{09F6E9A8-979D-4641-9EA6-5ECA26C85BC3}" type="presOf" srcId="{DC0E08C4-DD8A-48CC-969F-0287D3C4AE6B}" destId="{3485570A-D7F9-49BB-BB55-94FCF6101C60}" srcOrd="0" destOrd="0" presId="urn:microsoft.com/office/officeart/2005/8/layout/vList2"/>
    <dgm:cxn modelId="{ECDC8DC4-ADEE-4765-802D-6207EB24B981}" srcId="{DC0E08C4-DD8A-48CC-969F-0287D3C4AE6B}" destId="{835AFA27-DBE0-49D5-8312-DBF459FDC53D}" srcOrd="0" destOrd="0" parTransId="{658F52DF-7EE1-4300-B50D-89D3A1E55D68}" sibTransId="{DBF7DB46-2C2C-4A0A-8B99-A205B002AB28}"/>
    <dgm:cxn modelId="{72FD0ED4-8EAD-4062-B639-2805893568F8}" type="presOf" srcId="{0DBD3F53-BB72-4CE6-836C-FA93F940BBDA}" destId="{D1CB2874-0934-4050-8F61-174DA062F8A3}" srcOrd="0" destOrd="0" presId="urn:microsoft.com/office/officeart/2005/8/layout/vList2"/>
    <dgm:cxn modelId="{25C6D7D5-4E59-44C3-A969-5713B2E54E06}" srcId="{835AFA27-DBE0-49D5-8312-DBF459FDC53D}" destId="{3EC71098-C30D-48B9-AA28-FBC027CEEAA8}" srcOrd="0" destOrd="0" parTransId="{CEFAAE1D-7D5D-4230-9C80-C816DE10F9FC}" sibTransId="{8B8B7D37-5052-42CC-AE59-ECC24B8BCF8A}"/>
    <dgm:cxn modelId="{D522AAD6-000F-485A-8288-CECC052397F6}" srcId="{88699D97-B799-4C39-81E8-91B4E44AB91E}" destId="{916A8B9C-F49B-49B0-A5AA-B19844541422}" srcOrd="0" destOrd="0" parTransId="{63F1EEA0-4C98-4641-84FF-30C003EE13F9}" sibTransId="{D0B938D8-06E8-4F69-8EAA-6CF147B06D77}"/>
    <dgm:cxn modelId="{B58AF0E1-F28E-482C-B51F-16E9D78FF970}" type="presOf" srcId="{707C7E6B-4AD0-4397-93C2-0C745940765C}" destId="{5047DC16-D5FF-4909-A971-5DD7278241BF}" srcOrd="0" destOrd="0" presId="urn:microsoft.com/office/officeart/2005/8/layout/vList2"/>
    <dgm:cxn modelId="{2622DAE9-EA96-4C4C-B1CE-02F2DA0685BB}" type="presOf" srcId="{40B9EAD7-8068-4343-94E7-DC15E5FC3B53}" destId="{63F96716-1D30-47B6-B4D5-B9D200A6C6ED}" srcOrd="0" destOrd="0" presId="urn:microsoft.com/office/officeart/2005/8/layout/vList2"/>
    <dgm:cxn modelId="{41ACA4F0-71F2-4C9A-BB55-49812B0C7705}" srcId="{DC0E08C4-DD8A-48CC-969F-0287D3C4AE6B}" destId="{621B3A93-2BF0-46AB-92B4-F9B66E600C0C}" srcOrd="3" destOrd="0" parTransId="{81A730EC-8831-436A-9272-3C0D457A52BE}" sibTransId="{8E300347-C61F-4AB4-87B2-F0C507DC978E}"/>
    <dgm:cxn modelId="{76DF7CF4-5846-47A8-9E1A-BFC410E19E74}" type="presOf" srcId="{835AFA27-DBE0-49D5-8312-DBF459FDC53D}" destId="{D2E26B07-F7A2-449A-A39F-56EDC2E9E35A}" srcOrd="0" destOrd="0" presId="urn:microsoft.com/office/officeart/2005/8/layout/vList2"/>
    <dgm:cxn modelId="{023F4CF5-FB4B-42B7-8EAC-AE64C8DE0363}" type="presOf" srcId="{3EC71098-C30D-48B9-AA28-FBC027CEEAA8}" destId="{D73F8C6E-6771-4C50-93A2-CD59F0887236}" srcOrd="0" destOrd="0" presId="urn:microsoft.com/office/officeart/2005/8/layout/vList2"/>
    <dgm:cxn modelId="{DE2EFD02-7DEA-47F9-8B70-BF67A479B78A}" type="presParOf" srcId="{3485570A-D7F9-49BB-BB55-94FCF6101C60}" destId="{D2E26B07-F7A2-449A-A39F-56EDC2E9E35A}" srcOrd="0" destOrd="0" presId="urn:microsoft.com/office/officeart/2005/8/layout/vList2"/>
    <dgm:cxn modelId="{3348C941-B577-4B3C-A80B-B2AA0EF2DCD4}" type="presParOf" srcId="{3485570A-D7F9-49BB-BB55-94FCF6101C60}" destId="{D73F8C6E-6771-4C50-93A2-CD59F0887236}" srcOrd="1" destOrd="0" presId="urn:microsoft.com/office/officeart/2005/8/layout/vList2"/>
    <dgm:cxn modelId="{28BC6C60-B6F1-422A-A496-AB329F8C896B}" type="presParOf" srcId="{3485570A-D7F9-49BB-BB55-94FCF6101C60}" destId="{63F96716-1D30-47B6-B4D5-B9D200A6C6ED}" srcOrd="2" destOrd="0" presId="urn:microsoft.com/office/officeart/2005/8/layout/vList2"/>
    <dgm:cxn modelId="{CDBA8DD0-A653-4B90-B870-806F9C456C6D}" type="presParOf" srcId="{3485570A-D7F9-49BB-BB55-94FCF6101C60}" destId="{5047DC16-D5FF-4909-A971-5DD7278241BF}" srcOrd="3" destOrd="0" presId="urn:microsoft.com/office/officeart/2005/8/layout/vList2"/>
    <dgm:cxn modelId="{34E61AD9-77F7-4325-9C24-C4895DD43840}" type="presParOf" srcId="{3485570A-D7F9-49BB-BB55-94FCF6101C60}" destId="{8D4D3DAE-B0EE-4971-B57F-50BB5B0D8E0E}" srcOrd="4" destOrd="0" presId="urn:microsoft.com/office/officeart/2005/8/layout/vList2"/>
    <dgm:cxn modelId="{3F68F783-5FCC-4588-A9FB-9737051956B8}" type="presParOf" srcId="{3485570A-D7F9-49BB-BB55-94FCF6101C60}" destId="{25A48E62-645F-4A38-A7B3-47C006EC9347}" srcOrd="5" destOrd="0" presId="urn:microsoft.com/office/officeart/2005/8/layout/vList2"/>
    <dgm:cxn modelId="{6F44B1A8-733B-41CB-8C10-621639091965}" type="presParOf" srcId="{3485570A-D7F9-49BB-BB55-94FCF6101C60}" destId="{1F760836-15B5-4FAF-AA3F-D80DEAC5C481}" srcOrd="6" destOrd="0" presId="urn:microsoft.com/office/officeart/2005/8/layout/vList2"/>
    <dgm:cxn modelId="{AE0C81FD-B634-47FB-9C8A-F47DE1BE8C5E}" type="presParOf" srcId="{3485570A-D7F9-49BB-BB55-94FCF6101C60}" destId="{D1CB2874-0934-4050-8F61-174DA062F8A3}" srcOrd="7" destOrd="0" presId="urn:microsoft.com/office/officeart/2005/8/layout/vList2"/>
    <dgm:cxn modelId="{4FB878B7-B954-48F7-9E02-B9B60A84DBB8}" type="presParOf" srcId="{3485570A-D7F9-49BB-BB55-94FCF6101C60}" destId="{9B7DA2A5-6137-4D40-BFA3-86233519725D}" srcOrd="8" destOrd="0" presId="urn:microsoft.com/office/officeart/2005/8/layout/vList2"/>
    <dgm:cxn modelId="{4EF1EDDF-28A2-4DAA-BFAD-DB17DCEC5D3E}" type="presParOf" srcId="{3485570A-D7F9-49BB-BB55-94FCF6101C60}" destId="{174D40DA-05A6-4A60-9268-2BF8BB4C5E49}"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666DD7-43C8-4479-9B7F-6866BA7B8BE5}">
      <dsp:nvSpPr>
        <dsp:cNvPr id="0" name=""/>
        <dsp:cNvSpPr/>
      </dsp:nvSpPr>
      <dsp:spPr>
        <a:xfrm>
          <a:off x="2301961" y="2182752"/>
          <a:ext cx="959054" cy="959054"/>
        </a:xfrm>
        <a:prstGeom prst="rect">
          <a:avLst/>
        </a:prstGeom>
        <a:blipFill dpi="0" rotWithShape="1">
          <a:blip xmlns:r="http://schemas.openxmlformats.org/officeDocument/2006/relationships" r:embed="rId1" cstate="email">
            <a:extLst>
              <a:ext uri="{28A0092B-C50C-407E-A947-70E740481C1C}">
                <a14:useLocalDpi xmlns:a14="http://schemas.microsoft.com/office/drawing/2010/main"/>
              </a:ext>
            </a:extLst>
          </a:blip>
          <a:srcRect/>
          <a:stretch>
            <a:fillRect/>
          </a:stretch>
        </a:blip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E66401-487A-4DB7-8642-0E52A64C823B}">
      <dsp:nvSpPr>
        <dsp:cNvPr id="0" name=""/>
        <dsp:cNvSpPr/>
      </dsp:nvSpPr>
      <dsp:spPr>
        <a:xfrm rot="5400000">
          <a:off x="2877393" y="2566374"/>
          <a:ext cx="959054" cy="191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b" anchorCtr="0">
          <a:noAutofit/>
        </a:bodyPr>
        <a:lstStyle/>
        <a:p>
          <a:pPr marL="0" lvl="0" indent="0" algn="ctr" defTabSz="488950" rtl="1">
            <a:lnSpc>
              <a:spcPct val="90000"/>
            </a:lnSpc>
            <a:spcBef>
              <a:spcPct val="0"/>
            </a:spcBef>
            <a:spcAft>
              <a:spcPct val="35000"/>
            </a:spcAft>
            <a:buNone/>
          </a:pPr>
          <a:r>
            <a:rPr lang="he-IL" sz="1100" kern="1200" dirty="0"/>
            <a:t>הייטק</a:t>
          </a:r>
        </a:p>
      </dsp:txBody>
      <dsp:txXfrm>
        <a:off x="2877393" y="2566374"/>
        <a:ext cx="959054" cy="191810"/>
      </dsp:txXfrm>
    </dsp:sp>
    <dsp:sp modelId="{D1AF107E-3D6D-4540-945A-7199DE6241BC}">
      <dsp:nvSpPr>
        <dsp:cNvPr id="0" name=""/>
        <dsp:cNvSpPr/>
      </dsp:nvSpPr>
      <dsp:spPr>
        <a:xfrm>
          <a:off x="1150980" y="2182752"/>
          <a:ext cx="959054" cy="959054"/>
        </a:xfrm>
        <a:prstGeom prst="rect">
          <a:avLst/>
        </a:prstGeom>
        <a:blipFill dpi="0" rotWithShape="1">
          <a:blip xmlns:r="http://schemas.openxmlformats.org/officeDocument/2006/relationships" r:embed="rId2" cstate="email">
            <a:extLst>
              <a:ext uri="{28A0092B-C50C-407E-A947-70E740481C1C}">
                <a14:useLocalDpi xmlns:a14="http://schemas.microsoft.com/office/drawing/2010/main"/>
              </a:ext>
            </a:extLst>
          </a:blip>
          <a:srcRect/>
          <a:stretch>
            <a:fillRect/>
          </a:stretch>
        </a:blipFill>
        <a:ln w="25400" cap="flat" cmpd="sng" algn="ctr">
          <a:solidFill>
            <a:schemeClr val="accent3">
              <a:hueOff val="2033645"/>
              <a:satOff val="11141"/>
              <a:lumOff val="-166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0DA0F8-B43C-46D7-A0BC-29BB25313722}">
      <dsp:nvSpPr>
        <dsp:cNvPr id="0" name=""/>
        <dsp:cNvSpPr/>
      </dsp:nvSpPr>
      <dsp:spPr>
        <a:xfrm rot="5400000">
          <a:off x="1726413" y="2566374"/>
          <a:ext cx="959054" cy="191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b" anchorCtr="0">
          <a:noAutofit/>
        </a:bodyPr>
        <a:lstStyle/>
        <a:p>
          <a:pPr marL="0" lvl="0" indent="0" algn="ctr" defTabSz="488950" rtl="1">
            <a:lnSpc>
              <a:spcPct val="90000"/>
            </a:lnSpc>
            <a:spcBef>
              <a:spcPct val="0"/>
            </a:spcBef>
            <a:spcAft>
              <a:spcPct val="35000"/>
            </a:spcAft>
            <a:buNone/>
          </a:pPr>
          <a:r>
            <a:rPr lang="he-IL" sz="1100" kern="1200" dirty="0"/>
            <a:t>מדיקל</a:t>
          </a:r>
        </a:p>
      </dsp:txBody>
      <dsp:txXfrm>
        <a:off x="1726413" y="2566374"/>
        <a:ext cx="959054" cy="191810"/>
      </dsp:txXfrm>
    </dsp:sp>
    <dsp:sp modelId="{2F33963A-CBD5-40B9-98FB-7E0151068B78}">
      <dsp:nvSpPr>
        <dsp:cNvPr id="0" name=""/>
        <dsp:cNvSpPr/>
      </dsp:nvSpPr>
      <dsp:spPr>
        <a:xfrm>
          <a:off x="1150980" y="1093650"/>
          <a:ext cx="959054" cy="959054"/>
        </a:xfrm>
        <a:prstGeom prst="rect">
          <a:avLst/>
        </a:prstGeom>
        <a:blipFill dpi="0" rotWithShape="1">
          <a:blip xmlns:r="http://schemas.openxmlformats.org/officeDocument/2006/relationships" r:embed="rId3" cstate="email">
            <a:extLst>
              <a:ext uri="{28A0092B-C50C-407E-A947-70E740481C1C}">
                <a14:useLocalDpi xmlns:a14="http://schemas.microsoft.com/office/drawing/2010/main"/>
              </a:ext>
            </a:extLst>
          </a:blip>
          <a:srcRect/>
          <a:stretch>
            <a:fillRect/>
          </a:stretch>
        </a:blipFill>
        <a:ln w="25400" cap="flat" cmpd="sng" algn="ctr">
          <a:solidFill>
            <a:schemeClr val="accent3">
              <a:hueOff val="4067290"/>
              <a:satOff val="22281"/>
              <a:lumOff val="-333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44E789-23E6-420F-9120-A460A39DAD76}">
      <dsp:nvSpPr>
        <dsp:cNvPr id="0" name=""/>
        <dsp:cNvSpPr/>
      </dsp:nvSpPr>
      <dsp:spPr>
        <a:xfrm rot="5400000">
          <a:off x="1726413" y="1477271"/>
          <a:ext cx="959054" cy="191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b" anchorCtr="0">
          <a:noAutofit/>
        </a:bodyPr>
        <a:lstStyle/>
        <a:p>
          <a:pPr marL="0" lvl="0" indent="0" algn="ctr" defTabSz="488950" rtl="1">
            <a:lnSpc>
              <a:spcPct val="90000"/>
            </a:lnSpc>
            <a:spcBef>
              <a:spcPct val="0"/>
            </a:spcBef>
            <a:spcAft>
              <a:spcPct val="35000"/>
            </a:spcAft>
            <a:buNone/>
          </a:pPr>
          <a:r>
            <a:rPr lang="he-IL" sz="1100" kern="1200" dirty="0"/>
            <a:t>תעשיה ביטחונית</a:t>
          </a:r>
        </a:p>
      </dsp:txBody>
      <dsp:txXfrm>
        <a:off x="1726413" y="1477271"/>
        <a:ext cx="959054" cy="191810"/>
      </dsp:txXfrm>
    </dsp:sp>
    <dsp:sp modelId="{F67F07BF-0AD0-4B34-B2D5-34720633A17C}">
      <dsp:nvSpPr>
        <dsp:cNvPr id="0" name=""/>
        <dsp:cNvSpPr/>
      </dsp:nvSpPr>
      <dsp:spPr>
        <a:xfrm>
          <a:off x="0" y="1093650"/>
          <a:ext cx="959054" cy="959054"/>
        </a:xfrm>
        <a:prstGeom prst="rect">
          <a:avLst/>
        </a:prstGeom>
        <a:blipFill dpi="0" rotWithShape="1">
          <a:blip xmlns:r="http://schemas.openxmlformats.org/officeDocument/2006/relationships" r:embed="rId4" cstate="email">
            <a:extLst>
              <a:ext uri="{28A0092B-C50C-407E-A947-70E740481C1C}">
                <a14:useLocalDpi xmlns:a14="http://schemas.microsoft.com/office/drawing/2010/main"/>
              </a:ext>
            </a:extLst>
          </a:blip>
          <a:srcRect/>
          <a:stretch>
            <a:fillRect/>
          </a:stretch>
        </a:blipFill>
        <a:ln w="25400" cap="flat" cmpd="sng" algn="ctr">
          <a:solidFill>
            <a:schemeClr val="accent3">
              <a:hueOff val="6100935"/>
              <a:satOff val="33421"/>
              <a:lumOff val="-499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6D4ED9-D171-4C2C-9E11-83B46ECD468B}">
      <dsp:nvSpPr>
        <dsp:cNvPr id="0" name=""/>
        <dsp:cNvSpPr/>
      </dsp:nvSpPr>
      <dsp:spPr>
        <a:xfrm rot="5400000">
          <a:off x="575432" y="1477271"/>
          <a:ext cx="959054" cy="191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b" anchorCtr="0">
          <a:noAutofit/>
        </a:bodyPr>
        <a:lstStyle/>
        <a:p>
          <a:pPr marL="0" lvl="0" indent="0" algn="ctr" defTabSz="488950" rtl="1">
            <a:lnSpc>
              <a:spcPct val="90000"/>
            </a:lnSpc>
            <a:spcBef>
              <a:spcPct val="0"/>
            </a:spcBef>
            <a:spcAft>
              <a:spcPct val="35000"/>
            </a:spcAft>
            <a:buNone/>
          </a:pPr>
          <a:r>
            <a:rPr lang="he-IL" sz="1100" kern="1200" dirty="0"/>
            <a:t>תעשייה כבדה</a:t>
          </a:r>
        </a:p>
      </dsp:txBody>
      <dsp:txXfrm>
        <a:off x="575432" y="1477271"/>
        <a:ext cx="959054" cy="191810"/>
      </dsp:txXfrm>
    </dsp:sp>
    <dsp:sp modelId="{4EE867FB-591F-47D4-9082-79FAB5CEF31F}">
      <dsp:nvSpPr>
        <dsp:cNvPr id="0" name=""/>
        <dsp:cNvSpPr/>
      </dsp:nvSpPr>
      <dsp:spPr>
        <a:xfrm>
          <a:off x="0" y="4547"/>
          <a:ext cx="959054" cy="959054"/>
        </a:xfrm>
        <a:prstGeom prst="rect">
          <a:avLst/>
        </a:prstGeom>
        <a:blipFill dpi="0" rotWithShape="1">
          <a:blip xmlns:r="http://schemas.openxmlformats.org/officeDocument/2006/relationships" r:embed="rId5" cstate="email">
            <a:extLst>
              <a:ext uri="{28A0092B-C50C-407E-A947-70E740481C1C}">
                <a14:useLocalDpi xmlns:a14="http://schemas.microsoft.com/office/drawing/2010/main"/>
              </a:ext>
            </a:extLst>
          </a:blip>
          <a:srcRect/>
          <a:stretch>
            <a:fillRect/>
          </a:stretch>
        </a:blipFill>
        <a:ln w="25400" cap="flat" cmpd="sng" algn="ctr">
          <a:solidFill>
            <a:schemeClr val="accent3">
              <a:hueOff val="8134579"/>
              <a:satOff val="44562"/>
              <a:lumOff val="-666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8009C4-EF01-4218-B58F-B63D43181986}">
      <dsp:nvSpPr>
        <dsp:cNvPr id="0" name=""/>
        <dsp:cNvSpPr/>
      </dsp:nvSpPr>
      <dsp:spPr>
        <a:xfrm rot="5400000">
          <a:off x="575432" y="388169"/>
          <a:ext cx="959054" cy="191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b" anchorCtr="0">
          <a:noAutofit/>
        </a:bodyPr>
        <a:lstStyle/>
        <a:p>
          <a:pPr marL="0" lvl="0" indent="0" algn="ctr" defTabSz="488950" rtl="1">
            <a:lnSpc>
              <a:spcPct val="90000"/>
            </a:lnSpc>
            <a:spcBef>
              <a:spcPct val="0"/>
            </a:spcBef>
            <a:spcAft>
              <a:spcPct val="35000"/>
            </a:spcAft>
            <a:buNone/>
          </a:pPr>
          <a:r>
            <a:rPr lang="he-IL" sz="1100" kern="1200" dirty="0"/>
            <a:t>חקלאות</a:t>
          </a:r>
        </a:p>
      </dsp:txBody>
      <dsp:txXfrm>
        <a:off x="575432" y="388169"/>
        <a:ext cx="959054" cy="19181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125543"/>
          <a:ext cx="6079249" cy="285168"/>
        </a:xfrm>
        <a:prstGeom prst="roundRect">
          <a:avLst/>
        </a:prstGeom>
        <a:solidFill>
          <a:schemeClr val="accent3">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בעיה</a:t>
          </a:r>
          <a:endParaRPr lang="he-IL" sz="700" kern="1200" dirty="0">
            <a:latin typeface="Segoe UI" panose="020B0502040204020203" pitchFamily="34" charset="0"/>
            <a:cs typeface="Segoe UI" panose="020B0502040204020203" pitchFamily="34" charset="0"/>
          </a:endParaRPr>
        </a:p>
      </dsp:txBody>
      <dsp:txXfrm>
        <a:off x="13921" y="139464"/>
        <a:ext cx="6051407" cy="257326"/>
      </dsp:txXfrm>
    </dsp:sp>
    <dsp:sp modelId="{D73F8C6E-6771-4C50-93A2-CD59F0887236}">
      <dsp:nvSpPr>
        <dsp:cNvPr id="0" name=""/>
        <dsp:cNvSpPr/>
      </dsp:nvSpPr>
      <dsp:spPr>
        <a:xfrm>
          <a:off x="0" y="410711"/>
          <a:ext cx="6079249" cy="504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016" tIns="13970" rIns="78232" bIns="13970" numCol="1" spcCol="1270" anchor="t" anchorCtr="0">
          <a:noAutofit/>
        </a:bodyPr>
        <a:lstStyle/>
        <a:p>
          <a:pPr marL="0" lvl="1" indent="-57150" algn="r" defTabSz="488950" rtl="1">
            <a:lnSpc>
              <a:spcPct val="90000"/>
            </a:lnSpc>
            <a:spcBef>
              <a:spcPct val="0"/>
            </a:spcBef>
            <a:spcAft>
              <a:spcPct val="20000"/>
            </a:spcAft>
            <a:buClr>
              <a:srgbClr val="C55A11"/>
            </a:buClr>
            <a:buSzPts val="1400"/>
            <a:buFont typeface="Arial" panose="020B0604020202020204" pitchFamily="34" charset="0"/>
            <a:buNone/>
          </a:pPr>
          <a:r>
            <a:rPr lang="he-IL" sz="1100" kern="1200">
              <a:latin typeface="Segoe UI" panose="020B0502040204020203" pitchFamily="34" charset="0"/>
              <a:ea typeface="Arial"/>
              <a:cs typeface="Segoe UI" panose="020B0502040204020203" pitchFamily="34" charset="0"/>
              <a:sym typeface="Arial"/>
            </a:rPr>
            <a:t>בוצה המצטברת בברכות שיקוע של שפכים נדרשת בפינוי אחת למספר חודשים, אחרת הברכה "תיסתם" גובה הבוצה יפחית באופן משמעותי את נפח הברכה, כך שנפח היחסון הנוזל יפחת משמעותית. </a:t>
          </a:r>
          <a:endParaRPr lang="he-IL" sz="1100" kern="1200" dirty="0">
            <a:latin typeface="Segoe UI" panose="020B0502040204020203" pitchFamily="34" charset="0"/>
            <a:cs typeface="Segoe UI" panose="020B0502040204020203" pitchFamily="34" charset="0"/>
          </a:endParaRPr>
        </a:p>
      </dsp:txBody>
      <dsp:txXfrm>
        <a:off x="0" y="410711"/>
        <a:ext cx="6079249" cy="504293"/>
      </dsp:txXfrm>
    </dsp:sp>
    <dsp:sp modelId="{63F96716-1D30-47B6-B4D5-B9D200A6C6ED}">
      <dsp:nvSpPr>
        <dsp:cNvPr id="0" name=""/>
        <dsp:cNvSpPr/>
      </dsp:nvSpPr>
      <dsp:spPr>
        <a:xfrm>
          <a:off x="0" y="915005"/>
          <a:ext cx="6079249" cy="285168"/>
        </a:xfrm>
        <a:prstGeom prst="roundRect">
          <a:avLst/>
        </a:prstGeom>
        <a:solidFill>
          <a:schemeClr val="accent3">
            <a:shade val="80000"/>
            <a:hueOff val="57808"/>
            <a:satOff val="-9128"/>
            <a:lumOff val="84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צורך</a:t>
          </a:r>
        </a:p>
      </dsp:txBody>
      <dsp:txXfrm>
        <a:off x="13921" y="928926"/>
        <a:ext cx="6051407" cy="257326"/>
      </dsp:txXfrm>
    </dsp:sp>
    <dsp:sp modelId="{5047DC16-D5FF-4909-A971-5DD7278241BF}">
      <dsp:nvSpPr>
        <dsp:cNvPr id="0" name=""/>
        <dsp:cNvSpPr/>
      </dsp:nvSpPr>
      <dsp:spPr>
        <a:xfrm>
          <a:off x="0" y="1200173"/>
          <a:ext cx="6079249" cy="502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016" tIns="13970" rIns="78232" bIns="13970" numCol="1" spcCol="1270" anchor="t" anchorCtr="0">
          <a:noAutofit/>
        </a:bodyPr>
        <a:lstStyle/>
        <a:p>
          <a:pPr marL="0" lvl="1" indent="0" algn="r" defTabSz="488950" rtl="1">
            <a:lnSpc>
              <a:spcPct val="90000"/>
            </a:lnSpc>
            <a:spcBef>
              <a:spcPct val="0"/>
            </a:spcBef>
            <a:spcAft>
              <a:spcPct val="20000"/>
            </a:spcAft>
            <a:buClr>
              <a:srgbClr val="C55A11"/>
            </a:buClr>
            <a:buSzPts val="1400"/>
            <a:buNone/>
          </a:pPr>
          <a:r>
            <a:rPr lang="he-IL" sz="1100" kern="1200">
              <a:latin typeface="Segoe UI" panose="020B0502040204020203" pitchFamily="34" charset="0"/>
              <a:ea typeface="Arial"/>
              <a:cs typeface="Segoe UI" panose="020B0502040204020203" pitchFamily="34" charset="0"/>
              <a:sym typeface="Arial"/>
            </a:rPr>
            <a:t>יצירת מערך מיחזור של הבוצה, תוך עיקור של החיידקים במהלך התהליך כשבסיומו מתקבלת תערובת של קומפוסט לפיזור בשדות ומטעים, במגמה להחלפת פיזור צואת הפרות והפחתת ריחות סביבה. </a:t>
          </a:r>
          <a:endParaRPr lang="he-IL" sz="1100" kern="1200" dirty="0">
            <a:latin typeface="Segoe UI" panose="020B0502040204020203" pitchFamily="34" charset="0"/>
            <a:cs typeface="Segoe UI" panose="020B0502040204020203" pitchFamily="34" charset="0"/>
          </a:endParaRPr>
        </a:p>
      </dsp:txBody>
      <dsp:txXfrm>
        <a:off x="0" y="1200173"/>
        <a:ext cx="6079249" cy="502985"/>
      </dsp:txXfrm>
    </dsp:sp>
    <dsp:sp modelId="{8D4D3DAE-B0EE-4971-B57F-50BB5B0D8E0E}">
      <dsp:nvSpPr>
        <dsp:cNvPr id="0" name=""/>
        <dsp:cNvSpPr/>
      </dsp:nvSpPr>
      <dsp:spPr>
        <a:xfrm>
          <a:off x="0" y="1703159"/>
          <a:ext cx="6079249" cy="285168"/>
        </a:xfrm>
        <a:prstGeom prst="roundRect">
          <a:avLst/>
        </a:prstGeom>
        <a:solidFill>
          <a:schemeClr val="accent3">
            <a:shade val="80000"/>
            <a:hueOff val="115615"/>
            <a:satOff val="-18255"/>
            <a:lumOff val="169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דרישות הפרויקט</a:t>
          </a:r>
        </a:p>
      </dsp:txBody>
      <dsp:txXfrm>
        <a:off x="13921" y="1717080"/>
        <a:ext cx="6051407" cy="257326"/>
      </dsp:txXfrm>
    </dsp:sp>
    <dsp:sp modelId="{25A48E62-645F-4A38-A7B3-47C006EC9347}">
      <dsp:nvSpPr>
        <dsp:cNvPr id="0" name=""/>
        <dsp:cNvSpPr/>
      </dsp:nvSpPr>
      <dsp:spPr>
        <a:xfrm>
          <a:off x="0" y="1988327"/>
          <a:ext cx="6079249" cy="7935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016" tIns="13970" rIns="78232" bIns="13970" numCol="1" spcCol="1270" anchor="t" anchorCtr="0">
          <a:noAutofit/>
        </a:bodyPr>
        <a:lstStyle/>
        <a:p>
          <a:pPr marL="0" lvl="1" indent="0" algn="r" defTabSz="488950" rtl="1">
            <a:lnSpc>
              <a:spcPct val="90000"/>
            </a:lnSpc>
            <a:spcBef>
              <a:spcPct val="0"/>
            </a:spcBef>
            <a:spcAft>
              <a:spcPct val="20000"/>
            </a:spcAft>
            <a:buFont typeface="Arial" panose="020B0604020202020204" pitchFamily="34" charset="0"/>
            <a:buNone/>
          </a:pPr>
          <a:r>
            <a:rPr lang="he-IL" sz="1100" kern="1200">
              <a:latin typeface="Segoe UI" panose="020B0502040204020203" pitchFamily="34" charset="0"/>
              <a:ea typeface="Arial"/>
              <a:cs typeface="Segoe UI" panose="020B0502040204020203" pitchFamily="34" charset="0"/>
              <a:sym typeface="Arial"/>
            </a:rPr>
            <a:t>חברה שהגיע עם תהליך קיים, ומתתקן אחד קטן יחסית שעובד בצורה חלקית עם תקלות מרובות לאורך כל התהליך, נדרש פיתוח וחקר כשלים במערכת קיימת, תיכנון מערכי מיחזור חדשים כתלות בפסולת הממוחזרת, שרטוטי הצבה בשטח, עבודה מול חברות פיתוח סביבה ומהנדסי בניין ואדריכלים, הזנה אוטומטית של המערך ללא מעורבות אדם, התהמת המערך לפסולת שונה על פי האזור ו/או המפעל שאליו הוא משוייך, ליווי הקמה, ליווי יצרנים, </a:t>
          </a:r>
          <a:endParaRPr lang="he-IL" sz="1100" kern="1200" dirty="0">
            <a:latin typeface="Segoe UI" panose="020B0502040204020203" pitchFamily="34" charset="0"/>
            <a:cs typeface="Segoe UI" panose="020B0502040204020203" pitchFamily="34" charset="0"/>
          </a:endParaRPr>
        </a:p>
      </dsp:txBody>
      <dsp:txXfrm>
        <a:off x="0" y="1988327"/>
        <a:ext cx="6079249" cy="793543"/>
      </dsp:txXfrm>
    </dsp:sp>
    <dsp:sp modelId="{1F760836-15B5-4FAF-AA3F-D80DEAC5C481}">
      <dsp:nvSpPr>
        <dsp:cNvPr id="0" name=""/>
        <dsp:cNvSpPr/>
      </dsp:nvSpPr>
      <dsp:spPr>
        <a:xfrm>
          <a:off x="0" y="2781870"/>
          <a:ext cx="6079249" cy="333501"/>
        </a:xfrm>
        <a:prstGeom prst="roundRect">
          <a:avLst/>
        </a:prstGeom>
        <a:solidFill>
          <a:schemeClr val="accent3">
            <a:shade val="80000"/>
            <a:hueOff val="173423"/>
            <a:satOff val="-27383"/>
            <a:lumOff val="2549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דרכי פעולה</a:t>
          </a:r>
        </a:p>
      </dsp:txBody>
      <dsp:txXfrm>
        <a:off x="16280" y="2798150"/>
        <a:ext cx="6046689" cy="300941"/>
      </dsp:txXfrm>
    </dsp:sp>
    <dsp:sp modelId="{D1CB2874-0934-4050-8F61-174DA062F8A3}">
      <dsp:nvSpPr>
        <dsp:cNvPr id="0" name=""/>
        <dsp:cNvSpPr/>
      </dsp:nvSpPr>
      <dsp:spPr>
        <a:xfrm>
          <a:off x="0" y="3115372"/>
          <a:ext cx="6079249" cy="657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016" tIns="13970" rIns="78232" bIns="13970" numCol="1" spcCol="1270" anchor="t" anchorCtr="0">
          <a:noAutofit/>
        </a:bodyPr>
        <a:lstStyle/>
        <a:p>
          <a:pPr marL="0" lvl="1" indent="0" algn="r" defTabSz="488950" rtl="1">
            <a:lnSpc>
              <a:spcPct val="90000"/>
            </a:lnSpc>
            <a:spcBef>
              <a:spcPct val="0"/>
            </a:spcBef>
            <a:spcAft>
              <a:spcPct val="20000"/>
            </a:spcAft>
            <a:buNone/>
          </a:pPr>
          <a:r>
            <a:rPr lang="he-IL" sz="1100" kern="1200">
              <a:latin typeface="Segoe UI" panose="020B0502040204020203" pitchFamily="34" charset="0"/>
              <a:ea typeface="Arial"/>
              <a:cs typeface="Segoe UI" panose="020B0502040204020203" pitchFamily="34" charset="0"/>
              <a:sym typeface="Arial"/>
            </a:rPr>
            <a:t>למידת התהליך עם הלקוח להפקת קומפוסט. מעבר על המתקן הקיים ושיפורו עד למצב עובד בצורה רציפה וללא תקלות, פיתוח מערכים חדשים על פי החומרים המוזנים לצורכי מיחזור, התאמה לכמות הפקה על פי מבנה הספקת בוצה ובהתאמה לדרישת קומפוסט, בכינת מנגנונים קריטיים במערכת ונקודות קשל.</a:t>
          </a:r>
          <a:endParaRPr lang="he-IL" sz="1100" kern="1200" dirty="0">
            <a:latin typeface="Segoe UI" panose="020B0502040204020203" pitchFamily="34" charset="0"/>
            <a:ea typeface="Arial"/>
            <a:cs typeface="Segoe UI" panose="020B0502040204020203" pitchFamily="34" charset="0"/>
          </a:endParaRPr>
        </a:p>
      </dsp:txBody>
      <dsp:txXfrm>
        <a:off x="0" y="3115372"/>
        <a:ext cx="6079249" cy="657750"/>
      </dsp:txXfrm>
    </dsp:sp>
    <dsp:sp modelId="{9B7DA2A5-6137-4D40-BFA3-86233519725D}">
      <dsp:nvSpPr>
        <dsp:cNvPr id="0" name=""/>
        <dsp:cNvSpPr/>
      </dsp:nvSpPr>
      <dsp:spPr>
        <a:xfrm>
          <a:off x="0" y="3773122"/>
          <a:ext cx="6079249" cy="285168"/>
        </a:xfrm>
        <a:prstGeom prst="roundRect">
          <a:avLst/>
        </a:prstGeom>
        <a:solidFill>
          <a:schemeClr val="accent3">
            <a:shade val="80000"/>
            <a:hueOff val="231231"/>
            <a:satOff val="-36510"/>
            <a:lumOff val="339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תוצאה</a:t>
          </a:r>
        </a:p>
      </dsp:txBody>
      <dsp:txXfrm>
        <a:off x="13921" y="3787043"/>
        <a:ext cx="6051407" cy="257326"/>
      </dsp:txXfrm>
    </dsp:sp>
    <dsp:sp modelId="{174D40DA-05A6-4A60-9268-2BF8BB4C5E49}">
      <dsp:nvSpPr>
        <dsp:cNvPr id="0" name=""/>
        <dsp:cNvSpPr/>
      </dsp:nvSpPr>
      <dsp:spPr>
        <a:xfrm>
          <a:off x="0" y="4058290"/>
          <a:ext cx="6079249" cy="657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016" tIns="13970" rIns="78232" bIns="13970" numCol="1" spcCol="1270" anchor="t" anchorCtr="0">
          <a:noAutofit/>
        </a:bodyPr>
        <a:lstStyle/>
        <a:p>
          <a:pPr marL="0" lvl="1" indent="0" algn="r" defTabSz="488950" rtl="1">
            <a:lnSpc>
              <a:spcPct val="90000"/>
            </a:lnSpc>
            <a:spcBef>
              <a:spcPct val="0"/>
            </a:spcBef>
            <a:spcAft>
              <a:spcPct val="20000"/>
            </a:spcAft>
            <a:buClr>
              <a:srgbClr val="C55A11"/>
            </a:buClr>
            <a:buSzPts val="1400"/>
            <a:buNone/>
          </a:pPr>
          <a:r>
            <a:rPr lang="he-IL" sz="1100" kern="1200">
              <a:latin typeface="Segoe UI" panose="020B0502040204020203" pitchFamily="34" charset="0"/>
              <a:ea typeface="Arial"/>
              <a:cs typeface="Segoe UI" panose="020B0502040204020203" pitchFamily="34" charset="0"/>
              <a:sym typeface="Arial"/>
            </a:rPr>
            <a:t>מערכי עיבוד של פסולת אורגנית מסוגים שונים, מבוצה בברכות שיקוע, פגרי תרנגולות ועד לנייר. הפקת הקומפוסט מבוצעת תוך מספר שבועות, קיצור משמעותי לתהליכים שהיוי נוצרים בטבע ללא מעורבות אדם, ללא רחות סביבה וזיהום, כל הפסולת הנכנסת למערך ממוחזרת, מעוקרת ומוחזרת לשדה, מטעים בצורת קומפוסט. אין שימוש בחומרים כימים כל שהם במהלך התהליך ובכלל.</a:t>
          </a:r>
          <a:endParaRPr lang="he-IL" sz="1100" kern="1200" dirty="0">
            <a:latin typeface="Segoe UI" panose="020B0502040204020203" pitchFamily="34" charset="0"/>
            <a:cs typeface="Segoe UI" panose="020B0502040204020203" pitchFamily="34" charset="0"/>
          </a:endParaRPr>
        </a:p>
      </dsp:txBody>
      <dsp:txXfrm>
        <a:off x="0" y="4058290"/>
        <a:ext cx="6079249" cy="65775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129772"/>
          <a:ext cx="5063247" cy="291723"/>
        </a:xfrm>
        <a:prstGeom prst="roundRect">
          <a:avLst/>
        </a:prstGeom>
        <a:solidFill>
          <a:schemeClr val="accent3">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בעיה</a:t>
          </a:r>
          <a:endParaRPr lang="he-IL" sz="700" kern="1200" dirty="0">
            <a:latin typeface="Segoe UI" panose="020B0502040204020203" pitchFamily="34" charset="0"/>
            <a:cs typeface="Segoe UI" panose="020B0502040204020203" pitchFamily="34" charset="0"/>
          </a:endParaRPr>
        </a:p>
      </dsp:txBody>
      <dsp:txXfrm>
        <a:off x="14241" y="144013"/>
        <a:ext cx="5034765" cy="263241"/>
      </dsp:txXfrm>
    </dsp:sp>
    <dsp:sp modelId="{D73F8C6E-6771-4C50-93A2-CD59F0887236}">
      <dsp:nvSpPr>
        <dsp:cNvPr id="0" name=""/>
        <dsp:cNvSpPr/>
      </dsp:nvSpPr>
      <dsp:spPr>
        <a:xfrm>
          <a:off x="0" y="421496"/>
          <a:ext cx="5063247" cy="6051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758" tIns="13970" rIns="78232" bIns="13970" numCol="1" spcCol="1270" anchor="t" anchorCtr="0">
          <a:noAutofit/>
        </a:bodyPr>
        <a:lstStyle/>
        <a:p>
          <a:pPr marL="0" lvl="1" indent="-57150" algn="r" defTabSz="488950" rtl="1">
            <a:lnSpc>
              <a:spcPct val="90000"/>
            </a:lnSpc>
            <a:spcBef>
              <a:spcPct val="0"/>
            </a:spcBef>
            <a:spcAft>
              <a:spcPct val="20000"/>
            </a:spcAft>
            <a:buClr>
              <a:srgbClr val="C55A11"/>
            </a:buClr>
            <a:buSzPts val="1400"/>
            <a:buFont typeface="Arial" panose="020B0604020202020204" pitchFamily="34" charset="0"/>
            <a:buNone/>
          </a:pPr>
          <a:r>
            <a:rPr lang="he-IL" sz="1100" kern="1200" dirty="0">
              <a:solidFill>
                <a:schemeClr val="tx1"/>
              </a:solidFill>
              <a:latin typeface="Arial"/>
              <a:ea typeface="Arial"/>
              <a:cs typeface="Arial"/>
              <a:sym typeface="Arial"/>
            </a:rPr>
            <a:t>בתעשייה הביטחונית, כחלק מפעילות של הנדסת סביבה, נדרשים ניסויים של מערכות המדמות תהליכי אמת הקורים למערכת בחייה בפעילות הצבאית אליה היא משויכת. היות והמערכות שונות בגדלים ובתנאי העבודה שלהן, נדרש מערך בדיקה דינמי הניתן לשינוי, התאמה על פי צורכי בדיקה והדמיית תנאי הסביבה בה המערכת תעבוד. </a:t>
          </a:r>
          <a:endParaRPr lang="he-IL" sz="1100" kern="1200" dirty="0">
            <a:latin typeface="Segoe UI" panose="020B0502040204020203" pitchFamily="34" charset="0"/>
            <a:cs typeface="Segoe UI" panose="020B0502040204020203" pitchFamily="34" charset="0"/>
          </a:endParaRPr>
        </a:p>
      </dsp:txBody>
      <dsp:txXfrm>
        <a:off x="0" y="421496"/>
        <a:ext cx="5063247" cy="605174"/>
      </dsp:txXfrm>
    </dsp:sp>
    <dsp:sp modelId="{63F96716-1D30-47B6-B4D5-B9D200A6C6ED}">
      <dsp:nvSpPr>
        <dsp:cNvPr id="0" name=""/>
        <dsp:cNvSpPr/>
      </dsp:nvSpPr>
      <dsp:spPr>
        <a:xfrm>
          <a:off x="0" y="1026670"/>
          <a:ext cx="5063247" cy="291723"/>
        </a:xfrm>
        <a:prstGeom prst="roundRect">
          <a:avLst/>
        </a:prstGeom>
        <a:solidFill>
          <a:schemeClr val="accent3">
            <a:shade val="80000"/>
            <a:hueOff val="57808"/>
            <a:satOff val="-9128"/>
            <a:lumOff val="84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צורך</a:t>
          </a:r>
        </a:p>
      </dsp:txBody>
      <dsp:txXfrm>
        <a:off x="14241" y="1040911"/>
        <a:ext cx="5034765" cy="263241"/>
      </dsp:txXfrm>
    </dsp:sp>
    <dsp:sp modelId="{5047DC16-D5FF-4909-A971-5DD7278241BF}">
      <dsp:nvSpPr>
        <dsp:cNvPr id="0" name=""/>
        <dsp:cNvSpPr/>
      </dsp:nvSpPr>
      <dsp:spPr>
        <a:xfrm>
          <a:off x="0" y="1318394"/>
          <a:ext cx="5063247" cy="326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758" tIns="13970" rIns="78232" bIns="13970" numCol="1" spcCol="1270" anchor="t" anchorCtr="0">
          <a:noAutofit/>
        </a:bodyPr>
        <a:lstStyle/>
        <a:p>
          <a:pPr marL="0" lvl="1" indent="0" algn="r" defTabSz="488950" rtl="1">
            <a:lnSpc>
              <a:spcPct val="90000"/>
            </a:lnSpc>
            <a:spcBef>
              <a:spcPct val="0"/>
            </a:spcBef>
            <a:spcAft>
              <a:spcPct val="20000"/>
            </a:spcAft>
            <a:buClr>
              <a:srgbClr val="C55A11"/>
            </a:buClr>
            <a:buSzPts val="1400"/>
            <a:buNone/>
          </a:pPr>
          <a:r>
            <a:rPr lang="he-IL" sz="1100" kern="1200" dirty="0">
              <a:solidFill>
                <a:schemeClr val="tx1"/>
              </a:solidFill>
              <a:latin typeface="Arial"/>
              <a:ea typeface="Arial"/>
              <a:cs typeface="Arial"/>
              <a:sym typeface="Arial"/>
            </a:rPr>
            <a:t>תיכנון מערך "גמיש" בעל יכולת התאמה לבדיקות הנדרשות. יכולת פרוק והרכבה על ידי שניים עד שלושה אנשים ובזמן קצר מאוד</a:t>
          </a:r>
          <a:endParaRPr lang="he-IL" sz="1100" kern="1200" dirty="0">
            <a:latin typeface="Segoe UI" panose="020B0502040204020203" pitchFamily="34" charset="0"/>
            <a:cs typeface="Segoe UI" panose="020B0502040204020203" pitchFamily="34" charset="0"/>
          </a:endParaRPr>
        </a:p>
      </dsp:txBody>
      <dsp:txXfrm>
        <a:off x="0" y="1318394"/>
        <a:ext cx="5063247" cy="326540"/>
      </dsp:txXfrm>
    </dsp:sp>
    <dsp:sp modelId="{8D4D3DAE-B0EE-4971-B57F-50BB5B0D8E0E}">
      <dsp:nvSpPr>
        <dsp:cNvPr id="0" name=""/>
        <dsp:cNvSpPr/>
      </dsp:nvSpPr>
      <dsp:spPr>
        <a:xfrm>
          <a:off x="0" y="1644935"/>
          <a:ext cx="5063247" cy="291723"/>
        </a:xfrm>
        <a:prstGeom prst="roundRect">
          <a:avLst/>
        </a:prstGeom>
        <a:solidFill>
          <a:schemeClr val="accent3">
            <a:shade val="80000"/>
            <a:hueOff val="115615"/>
            <a:satOff val="-18255"/>
            <a:lumOff val="169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דרישות הפרויקט</a:t>
          </a:r>
        </a:p>
      </dsp:txBody>
      <dsp:txXfrm>
        <a:off x="14241" y="1659176"/>
        <a:ext cx="5034765" cy="263241"/>
      </dsp:txXfrm>
    </dsp:sp>
    <dsp:sp modelId="{25A48E62-645F-4A38-A7B3-47C006EC9347}">
      <dsp:nvSpPr>
        <dsp:cNvPr id="0" name=""/>
        <dsp:cNvSpPr/>
      </dsp:nvSpPr>
      <dsp:spPr>
        <a:xfrm>
          <a:off x="0" y="1936659"/>
          <a:ext cx="5063247" cy="5895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758" tIns="13970" rIns="78232" bIns="13970" numCol="1" spcCol="1270" anchor="t" anchorCtr="0">
          <a:noAutofit/>
        </a:bodyPr>
        <a:lstStyle/>
        <a:p>
          <a:pPr marL="0" lvl="1" indent="0" algn="r" defTabSz="488950" rtl="1">
            <a:lnSpc>
              <a:spcPct val="90000"/>
            </a:lnSpc>
            <a:spcBef>
              <a:spcPct val="0"/>
            </a:spcBef>
            <a:spcAft>
              <a:spcPct val="20000"/>
            </a:spcAft>
            <a:buFont typeface="Arial" panose="020B0604020202020204" pitchFamily="34" charset="0"/>
            <a:buNone/>
          </a:pPr>
          <a:r>
            <a:rPr lang="he-IL" sz="1100" kern="1200" dirty="0">
              <a:solidFill>
                <a:schemeClr val="tx1"/>
              </a:solidFill>
              <a:latin typeface="Arial"/>
              <a:ea typeface="Arial"/>
              <a:cs typeface="Arial"/>
              <a:sym typeface="Arial"/>
            </a:rPr>
            <a:t>קל לתפעול וביצוע התאמות לבדיקות המבוצעות, יכולת נשיאת משקלים של עד 50 טון ובתדרים של 5 עד 8  הרץ, שמירת טמפרטורות עבודה של </a:t>
          </a:r>
          <a:r>
            <a:rPr lang="en-US" sz="1100" kern="1200" dirty="0">
              <a:solidFill>
                <a:schemeClr val="tx1"/>
              </a:solidFill>
              <a:latin typeface="Arial"/>
              <a:ea typeface="Arial"/>
              <a:cs typeface="Arial"/>
              <a:sym typeface="Arial"/>
            </a:rPr>
            <a:t>-20 </a:t>
          </a:r>
          <a:r>
            <a:rPr lang="he-IL" sz="1100" kern="1200" dirty="0">
              <a:solidFill>
                <a:schemeClr val="tx1"/>
              </a:solidFill>
              <a:latin typeface="Arial"/>
              <a:ea typeface="Arial"/>
              <a:cs typeface="Arial"/>
              <a:sym typeface="Arial"/>
            </a:rPr>
            <a:t> ועד 80 מעלות. תפעול ושינוי מבנה המערך עם עד שלושה אנשים ובזמן קצר מאוד. מודולריות מבנה. ליווי הפרויקט וההתקנה, כולל הדרכת משתמשים. </a:t>
          </a:r>
          <a:endParaRPr lang="he-IL" sz="1100" kern="1200" dirty="0">
            <a:latin typeface="Segoe UI" panose="020B0502040204020203" pitchFamily="34" charset="0"/>
            <a:cs typeface="Segoe UI" panose="020B0502040204020203" pitchFamily="34" charset="0"/>
          </a:endParaRPr>
        </a:p>
      </dsp:txBody>
      <dsp:txXfrm>
        <a:off x="0" y="1936659"/>
        <a:ext cx="5063247" cy="589510"/>
      </dsp:txXfrm>
    </dsp:sp>
    <dsp:sp modelId="{1F760836-15B5-4FAF-AA3F-D80DEAC5C481}">
      <dsp:nvSpPr>
        <dsp:cNvPr id="0" name=""/>
        <dsp:cNvSpPr/>
      </dsp:nvSpPr>
      <dsp:spPr>
        <a:xfrm>
          <a:off x="0" y="2526170"/>
          <a:ext cx="5063247" cy="341168"/>
        </a:xfrm>
        <a:prstGeom prst="roundRect">
          <a:avLst/>
        </a:prstGeom>
        <a:solidFill>
          <a:schemeClr val="accent3">
            <a:shade val="80000"/>
            <a:hueOff val="173423"/>
            <a:satOff val="-27383"/>
            <a:lumOff val="2549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דרכי פעולה</a:t>
          </a:r>
        </a:p>
      </dsp:txBody>
      <dsp:txXfrm>
        <a:off x="16654" y="2542824"/>
        <a:ext cx="5029939" cy="307860"/>
      </dsp:txXfrm>
    </dsp:sp>
    <dsp:sp modelId="{D1CB2874-0934-4050-8F61-174DA062F8A3}">
      <dsp:nvSpPr>
        <dsp:cNvPr id="0" name=""/>
        <dsp:cNvSpPr/>
      </dsp:nvSpPr>
      <dsp:spPr>
        <a:xfrm>
          <a:off x="0" y="2867338"/>
          <a:ext cx="5063247" cy="7520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758" tIns="13970" rIns="78232" bIns="13970" numCol="1" spcCol="1270" anchor="t" anchorCtr="0">
          <a:noAutofit/>
        </a:bodyPr>
        <a:lstStyle/>
        <a:p>
          <a:pPr marL="0" lvl="1" indent="0" algn="r" defTabSz="488950" rtl="1">
            <a:lnSpc>
              <a:spcPct val="90000"/>
            </a:lnSpc>
            <a:spcBef>
              <a:spcPct val="0"/>
            </a:spcBef>
            <a:spcAft>
              <a:spcPct val="20000"/>
            </a:spcAft>
            <a:buNone/>
          </a:pPr>
          <a:r>
            <a:rPr lang="he-IL" sz="1100" kern="1200" dirty="0">
              <a:solidFill>
                <a:schemeClr val="tx1"/>
              </a:solidFill>
              <a:latin typeface="Arial"/>
              <a:ea typeface="Arial"/>
              <a:cs typeface="Arial"/>
              <a:sym typeface="Arial"/>
            </a:rPr>
            <a:t>קבלת </a:t>
          </a:r>
          <a:r>
            <a:rPr lang="en-US" sz="1100" kern="1200" dirty="0">
              <a:solidFill>
                <a:schemeClr val="tx1"/>
              </a:solidFill>
              <a:latin typeface="Arial"/>
              <a:ea typeface="Arial"/>
              <a:cs typeface="Arial"/>
              <a:sym typeface="Arial"/>
            </a:rPr>
            <a:t>SOW</a:t>
          </a:r>
          <a:r>
            <a:rPr lang="he-IL" sz="1100" kern="1200" dirty="0">
              <a:solidFill>
                <a:schemeClr val="tx1"/>
              </a:solidFill>
              <a:latin typeface="Arial"/>
              <a:ea typeface="Arial"/>
              <a:cs typeface="Arial"/>
              <a:sym typeface="Arial"/>
            </a:rPr>
            <a:t> מהלקוח המגדיר את דרישות המערך, פגישת התנעת פרויקט הצגת לוז, סימון נקודות בעלות קשיים מיוחדים שעבורם יש למצוא פתרון לא סטנדרטי, תכנון קונספטים ביצוע </a:t>
          </a:r>
          <a:r>
            <a:rPr lang="en-US" sz="1100" kern="1200" dirty="0">
              <a:solidFill>
                <a:schemeClr val="tx1"/>
              </a:solidFill>
              <a:latin typeface="Arial"/>
              <a:ea typeface="Arial"/>
              <a:cs typeface="Arial"/>
              <a:sym typeface="Arial"/>
            </a:rPr>
            <a:t>DR, PDR, CDR</a:t>
          </a:r>
          <a:r>
            <a:rPr lang="he-IL" sz="1100" kern="1200" dirty="0">
              <a:solidFill>
                <a:schemeClr val="tx1"/>
              </a:solidFill>
              <a:latin typeface="Arial"/>
              <a:ea typeface="Arial"/>
              <a:cs typeface="Arial"/>
              <a:sym typeface="Arial"/>
            </a:rPr>
            <a:t> ביצוע אנליזות חוזק, יציאה ליצרנים ובחירת יצרן המקובל על המערכת הצבעית, עמידה בתקנים </a:t>
          </a:r>
          <a:r>
            <a:rPr lang="en-US" sz="1100" kern="1200" dirty="0">
              <a:solidFill>
                <a:schemeClr val="tx1"/>
              </a:solidFill>
              <a:latin typeface="Arial"/>
              <a:ea typeface="Arial"/>
              <a:cs typeface="Arial"/>
              <a:sym typeface="Arial"/>
            </a:rPr>
            <a:t> </a:t>
          </a:r>
          <a:r>
            <a:rPr lang="en" sz="1100" kern="1200" dirty="0"/>
            <a:t>Mill standard</a:t>
          </a:r>
          <a:r>
            <a:rPr lang="en-US" sz="1100" kern="1200" dirty="0">
              <a:solidFill>
                <a:schemeClr val="tx1"/>
              </a:solidFill>
              <a:latin typeface="Arial"/>
              <a:ea typeface="Arial"/>
              <a:cs typeface="Arial"/>
              <a:sym typeface="Arial"/>
            </a:rPr>
            <a:t>.</a:t>
          </a:r>
          <a:r>
            <a:rPr lang="he-IL" sz="1100" kern="1200" dirty="0">
              <a:solidFill>
                <a:schemeClr val="tx1"/>
              </a:solidFill>
              <a:latin typeface="Arial"/>
              <a:ea typeface="Arial"/>
              <a:cs typeface="Arial"/>
              <a:sym typeface="Arial"/>
            </a:rPr>
            <a:t> ליווי יצור וההתקנה אצל הלקוח, הדרכות משתמשים. </a:t>
          </a:r>
          <a:endParaRPr lang="he-IL" sz="1100" kern="1200" dirty="0">
            <a:latin typeface="Segoe UI" panose="020B0502040204020203" pitchFamily="34" charset="0"/>
            <a:ea typeface="Arial"/>
            <a:cs typeface="Segoe UI" panose="020B0502040204020203" pitchFamily="34" charset="0"/>
          </a:endParaRPr>
        </a:p>
      </dsp:txBody>
      <dsp:txXfrm>
        <a:off x="0" y="2867338"/>
        <a:ext cx="5063247" cy="752032"/>
      </dsp:txXfrm>
    </dsp:sp>
    <dsp:sp modelId="{9B7DA2A5-6137-4D40-BFA3-86233519725D}">
      <dsp:nvSpPr>
        <dsp:cNvPr id="0" name=""/>
        <dsp:cNvSpPr/>
      </dsp:nvSpPr>
      <dsp:spPr>
        <a:xfrm>
          <a:off x="0" y="3619370"/>
          <a:ext cx="5063247" cy="291723"/>
        </a:xfrm>
        <a:prstGeom prst="roundRect">
          <a:avLst/>
        </a:prstGeom>
        <a:solidFill>
          <a:schemeClr val="accent3">
            <a:shade val="80000"/>
            <a:hueOff val="231231"/>
            <a:satOff val="-36510"/>
            <a:lumOff val="339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תוצאה</a:t>
          </a:r>
        </a:p>
      </dsp:txBody>
      <dsp:txXfrm>
        <a:off x="14241" y="3633611"/>
        <a:ext cx="5034765" cy="263241"/>
      </dsp:txXfrm>
    </dsp:sp>
    <dsp:sp modelId="{174D40DA-05A6-4A60-9268-2BF8BB4C5E49}">
      <dsp:nvSpPr>
        <dsp:cNvPr id="0" name=""/>
        <dsp:cNvSpPr/>
      </dsp:nvSpPr>
      <dsp:spPr>
        <a:xfrm>
          <a:off x="0" y="3911094"/>
          <a:ext cx="5063247" cy="4650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758" tIns="13970" rIns="78232" bIns="13970" numCol="1" spcCol="1270" anchor="t" anchorCtr="0">
          <a:noAutofit/>
        </a:bodyPr>
        <a:lstStyle/>
        <a:p>
          <a:pPr marL="0" lvl="1" indent="0" algn="r" defTabSz="488950" rtl="1">
            <a:lnSpc>
              <a:spcPct val="90000"/>
            </a:lnSpc>
            <a:spcBef>
              <a:spcPct val="0"/>
            </a:spcBef>
            <a:spcAft>
              <a:spcPct val="20000"/>
            </a:spcAft>
            <a:buClr>
              <a:srgbClr val="C55A11"/>
            </a:buClr>
            <a:buSzPts val="1400"/>
            <a:buNone/>
          </a:pPr>
          <a:r>
            <a:rPr lang="he-IL" sz="1100" kern="1200" dirty="0">
              <a:solidFill>
                <a:schemeClr val="tx1"/>
              </a:solidFill>
              <a:latin typeface="Arial"/>
              <a:ea typeface="Arial"/>
              <a:cs typeface="Arial"/>
              <a:sym typeface="Arial"/>
            </a:rPr>
            <a:t>מרכות בדיקה גמישות המאפשרות ביצוע בדיקות ובחינה של גופים ומערכות שונות על פי שימושן בתנאי סביבה שונים והתאמה לחישובים תאורטיים שבוצעו על ידי המהנדסים, מערך קל לתפעול ושינוי העונה על דרישות הלקוח.</a:t>
          </a:r>
          <a:endParaRPr lang="he-IL" sz="1100" kern="1200" dirty="0">
            <a:latin typeface="Segoe UI" panose="020B0502040204020203" pitchFamily="34" charset="0"/>
            <a:cs typeface="Segoe UI" panose="020B0502040204020203" pitchFamily="34" charset="0"/>
          </a:endParaRPr>
        </a:p>
      </dsp:txBody>
      <dsp:txXfrm>
        <a:off x="0" y="3911094"/>
        <a:ext cx="5063247" cy="46507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20800"/>
          <a:ext cx="6051539" cy="393120"/>
        </a:xfrm>
        <a:prstGeom prst="roundRect">
          <a:avLst/>
        </a:prstGeom>
        <a:solidFill>
          <a:schemeClr val="accent3">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בעיה</a:t>
          </a:r>
          <a:endParaRPr lang="he-IL" sz="700" kern="1200" dirty="0">
            <a:latin typeface="Segoe UI" panose="020B0502040204020203" pitchFamily="34" charset="0"/>
            <a:cs typeface="Segoe UI" panose="020B0502040204020203" pitchFamily="34" charset="0"/>
          </a:endParaRPr>
        </a:p>
      </dsp:txBody>
      <dsp:txXfrm>
        <a:off x="19191" y="39991"/>
        <a:ext cx="6013157" cy="354738"/>
      </dsp:txXfrm>
    </dsp:sp>
    <dsp:sp modelId="{D73F8C6E-6771-4C50-93A2-CD59F0887236}">
      <dsp:nvSpPr>
        <dsp:cNvPr id="0" name=""/>
        <dsp:cNvSpPr/>
      </dsp:nvSpPr>
      <dsp:spPr>
        <a:xfrm>
          <a:off x="0" y="413920"/>
          <a:ext cx="6051539" cy="6319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136" tIns="13970" rIns="78232" bIns="13970" numCol="1" spcCol="1270" anchor="t" anchorCtr="0">
          <a:noAutofit/>
        </a:bodyPr>
        <a:lstStyle/>
        <a:p>
          <a:pPr marL="0" lvl="1" indent="-57150" algn="r" defTabSz="488950" rtl="1">
            <a:lnSpc>
              <a:spcPct val="90000"/>
            </a:lnSpc>
            <a:spcBef>
              <a:spcPct val="0"/>
            </a:spcBef>
            <a:spcAft>
              <a:spcPct val="20000"/>
            </a:spcAft>
            <a:buClr>
              <a:srgbClr val="C55A11"/>
            </a:buClr>
            <a:buSzPts val="1400"/>
            <a:buFont typeface="Arial" panose="020B0604020202020204" pitchFamily="34" charset="0"/>
            <a:buNone/>
          </a:pPr>
          <a:r>
            <a:rPr lang="he-IL" sz="1100" kern="1200" dirty="0">
              <a:latin typeface="Arial"/>
              <a:ea typeface="Arial"/>
              <a:cs typeface="Arial"/>
              <a:sym typeface="Arial"/>
            </a:rPr>
            <a:t>השקית </a:t>
          </a:r>
          <a:r>
            <a:rPr lang="he-IL" sz="1100" kern="1200" dirty="0" err="1">
              <a:latin typeface="Arial"/>
              <a:ea typeface="Arial"/>
              <a:cs typeface="Arial"/>
              <a:sym typeface="Arial"/>
            </a:rPr>
            <a:t>הפיטריות</a:t>
          </a:r>
          <a:r>
            <a:rPr lang="he-IL" sz="1100" kern="1200" dirty="0">
              <a:latin typeface="Arial"/>
              <a:ea typeface="Arial"/>
              <a:cs typeface="Arial"/>
              <a:sym typeface="Arial"/>
            </a:rPr>
            <a:t> מבוצעת על ידי </a:t>
          </a:r>
          <a:r>
            <a:rPr lang="he-IL" sz="1100" kern="1200" dirty="0" err="1">
              <a:latin typeface="Arial"/>
              <a:ea typeface="Arial"/>
              <a:cs typeface="Arial"/>
              <a:sym typeface="Arial"/>
            </a:rPr>
            <a:t>הרתבה</a:t>
          </a:r>
          <a:r>
            <a:rPr lang="he-IL" sz="1100" kern="1200" dirty="0">
              <a:latin typeface="Arial"/>
              <a:ea typeface="Arial"/>
              <a:cs typeface="Arial"/>
              <a:sym typeface="Arial"/>
            </a:rPr>
            <a:t> ולא בהמטרה, היתרון </a:t>
          </a:r>
          <a:r>
            <a:rPr lang="he-IL" sz="1100" kern="1200" dirty="0" err="1">
              <a:latin typeface="Arial"/>
              <a:ea typeface="Arial"/>
              <a:cs typeface="Arial"/>
              <a:sym typeface="Arial"/>
            </a:rPr>
            <a:t>ההרתבה</a:t>
          </a:r>
          <a:r>
            <a:rPr lang="he-IL" sz="1100" kern="1200" dirty="0">
              <a:latin typeface="Arial"/>
              <a:ea typeface="Arial"/>
              <a:cs typeface="Arial"/>
              <a:sym typeface="Arial"/>
            </a:rPr>
            <a:t> היא שכל המצע מקבל מים בכמות אחידה, בעוד שהמטרה לא תמיד מכסה את כל השטח והבעיה העיקרי היא פגיע </a:t>
          </a:r>
          <a:r>
            <a:rPr lang="he-IL" sz="1100" kern="1200" dirty="0" err="1">
              <a:latin typeface="Arial"/>
              <a:ea typeface="Arial"/>
              <a:cs typeface="Arial"/>
              <a:sym typeface="Arial"/>
            </a:rPr>
            <a:t>בהיכות</a:t>
          </a:r>
          <a:r>
            <a:rPr lang="he-IL" sz="1100" kern="1200" dirty="0">
              <a:latin typeface="Arial"/>
              <a:ea typeface="Arial"/>
              <a:cs typeface="Arial"/>
              <a:sym typeface="Arial"/>
            </a:rPr>
            <a:t> </a:t>
          </a:r>
          <a:r>
            <a:rPr lang="he-IL" sz="1100" kern="1200" dirty="0" err="1">
              <a:latin typeface="Arial"/>
              <a:ea typeface="Arial"/>
              <a:cs typeface="Arial"/>
              <a:sym typeface="Arial"/>
            </a:rPr>
            <a:t>הפפטריה</a:t>
          </a:r>
          <a:r>
            <a:rPr lang="he-IL" sz="1100" kern="1200" dirty="0">
              <a:latin typeface="Arial"/>
              <a:ea typeface="Arial"/>
              <a:cs typeface="Arial"/>
              <a:sym typeface="Arial"/>
            </a:rPr>
            <a:t>, </a:t>
          </a:r>
          <a:r>
            <a:rPr lang="he-IL" sz="1100" kern="1200" dirty="0" err="1">
              <a:latin typeface="Arial"/>
              <a:ea typeface="Arial"/>
              <a:cs typeface="Arial"/>
              <a:sym typeface="Arial"/>
            </a:rPr>
            <a:t>הפיטריה</a:t>
          </a:r>
          <a:r>
            <a:rPr lang="he-IL" sz="1100" kern="1200" dirty="0">
              <a:latin typeface="Arial"/>
              <a:ea typeface="Arial"/>
              <a:cs typeface="Arial"/>
              <a:sym typeface="Arial"/>
            </a:rPr>
            <a:t> נשארת רטובה ומפתחת "</a:t>
          </a:r>
          <a:r>
            <a:rPr lang="he-IL" sz="1100" kern="1200" dirty="0" err="1">
              <a:latin typeface="Arial"/>
              <a:ea typeface="Arial"/>
              <a:cs typeface="Arial"/>
              <a:sym typeface="Arial"/>
            </a:rPr>
            <a:t>פיטריה</a:t>
          </a:r>
          <a:r>
            <a:rPr lang="he-IL" sz="1100" kern="1200" dirty="0">
              <a:latin typeface="Arial"/>
              <a:ea typeface="Arial"/>
              <a:cs typeface="Arial"/>
              <a:sym typeface="Arial"/>
            </a:rPr>
            <a:t>". לכן הומצא שיטת ההרטבה, חיסרון השיטה הוא בצורך לנקות את הצנרת משאריות מצא הגידול וחיטוי, לצורך הטמנה חוזרת בסבב הגידול הבא. דבר המצריך זמן רב וכוח אדם רב. </a:t>
          </a:r>
          <a:endParaRPr lang="he-IL" sz="1100" kern="1200" dirty="0">
            <a:latin typeface="Segoe UI" panose="020B0502040204020203" pitchFamily="34" charset="0"/>
            <a:cs typeface="Segoe UI" panose="020B0502040204020203" pitchFamily="34" charset="0"/>
          </a:endParaRPr>
        </a:p>
      </dsp:txBody>
      <dsp:txXfrm>
        <a:off x="0" y="413920"/>
        <a:ext cx="6051539" cy="631953"/>
      </dsp:txXfrm>
    </dsp:sp>
    <dsp:sp modelId="{63F96716-1D30-47B6-B4D5-B9D200A6C6ED}">
      <dsp:nvSpPr>
        <dsp:cNvPr id="0" name=""/>
        <dsp:cNvSpPr/>
      </dsp:nvSpPr>
      <dsp:spPr>
        <a:xfrm>
          <a:off x="0" y="1045874"/>
          <a:ext cx="6051539" cy="393120"/>
        </a:xfrm>
        <a:prstGeom prst="roundRect">
          <a:avLst/>
        </a:prstGeom>
        <a:solidFill>
          <a:schemeClr val="accent3">
            <a:shade val="50000"/>
            <a:hueOff val="104710"/>
            <a:satOff val="-16174"/>
            <a:lumOff val="1990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צורך</a:t>
          </a:r>
        </a:p>
      </dsp:txBody>
      <dsp:txXfrm>
        <a:off x="19191" y="1065065"/>
        <a:ext cx="6013157" cy="354738"/>
      </dsp:txXfrm>
    </dsp:sp>
    <dsp:sp modelId="{5047DC16-D5FF-4909-A971-5DD7278241BF}">
      <dsp:nvSpPr>
        <dsp:cNvPr id="0" name=""/>
        <dsp:cNvSpPr/>
      </dsp:nvSpPr>
      <dsp:spPr>
        <a:xfrm>
          <a:off x="0" y="1438994"/>
          <a:ext cx="6051539"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136" tIns="13970" rIns="78232" bIns="13970" numCol="1" spcCol="1270" anchor="t" anchorCtr="0">
          <a:noAutofit/>
        </a:bodyPr>
        <a:lstStyle/>
        <a:p>
          <a:pPr marL="0" lvl="1" indent="0" algn="r" defTabSz="488950" rtl="1">
            <a:lnSpc>
              <a:spcPct val="90000"/>
            </a:lnSpc>
            <a:spcBef>
              <a:spcPct val="0"/>
            </a:spcBef>
            <a:spcAft>
              <a:spcPct val="20000"/>
            </a:spcAft>
            <a:buClr>
              <a:srgbClr val="C55A11"/>
            </a:buClr>
            <a:buSzPts val="1400"/>
            <a:buNone/>
          </a:pPr>
          <a:r>
            <a:rPr lang="he-IL" sz="1100" kern="1200">
              <a:latin typeface="Arial"/>
              <a:ea typeface="Arial"/>
              <a:cs typeface="Arial"/>
              <a:sym typeface="Arial"/>
            </a:rPr>
            <a:t>זירוז תהליך ניקיון וחיטוי, חיסכון בכוח אדם, חיסכון בזמן, הכנה להטמנה חוזרת בצורה אוטומטית תוך הכנסת מצא הגידול</a:t>
          </a:r>
          <a:endParaRPr lang="he-IL" sz="1100" kern="1200" dirty="0">
            <a:latin typeface="Segoe UI" panose="020B0502040204020203" pitchFamily="34" charset="0"/>
            <a:cs typeface="Segoe UI" panose="020B0502040204020203" pitchFamily="34" charset="0"/>
          </a:endParaRPr>
        </a:p>
      </dsp:txBody>
      <dsp:txXfrm>
        <a:off x="0" y="1438994"/>
        <a:ext cx="6051539" cy="347760"/>
      </dsp:txXfrm>
    </dsp:sp>
    <dsp:sp modelId="{8D4D3DAE-B0EE-4971-B57F-50BB5B0D8E0E}">
      <dsp:nvSpPr>
        <dsp:cNvPr id="0" name=""/>
        <dsp:cNvSpPr/>
      </dsp:nvSpPr>
      <dsp:spPr>
        <a:xfrm>
          <a:off x="0" y="1786754"/>
          <a:ext cx="6051539" cy="393120"/>
        </a:xfrm>
        <a:prstGeom prst="roundRect">
          <a:avLst/>
        </a:prstGeom>
        <a:solidFill>
          <a:schemeClr val="accent3">
            <a:shade val="50000"/>
            <a:hueOff val="209419"/>
            <a:satOff val="-32348"/>
            <a:lumOff val="3981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דרישות הפרויקט</a:t>
          </a:r>
        </a:p>
      </dsp:txBody>
      <dsp:txXfrm>
        <a:off x="19191" y="1805945"/>
        <a:ext cx="6013157" cy="354738"/>
      </dsp:txXfrm>
    </dsp:sp>
    <dsp:sp modelId="{25A48E62-645F-4A38-A7B3-47C006EC9347}">
      <dsp:nvSpPr>
        <dsp:cNvPr id="0" name=""/>
        <dsp:cNvSpPr/>
      </dsp:nvSpPr>
      <dsp:spPr>
        <a:xfrm>
          <a:off x="0" y="2179874"/>
          <a:ext cx="6051539" cy="6155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136" tIns="13970" rIns="78232" bIns="13970" numCol="1" spcCol="1270" anchor="t" anchorCtr="0">
          <a:noAutofit/>
        </a:bodyPr>
        <a:lstStyle/>
        <a:p>
          <a:pPr marL="0" lvl="1" indent="0" algn="r" defTabSz="488950" rtl="1">
            <a:lnSpc>
              <a:spcPct val="90000"/>
            </a:lnSpc>
            <a:spcBef>
              <a:spcPct val="0"/>
            </a:spcBef>
            <a:spcAft>
              <a:spcPct val="20000"/>
            </a:spcAft>
            <a:buFont typeface="Arial" panose="020B0604020202020204" pitchFamily="34" charset="0"/>
            <a:buNone/>
          </a:pPr>
          <a:r>
            <a:rPr lang="he-IL" sz="1100" kern="1200">
              <a:latin typeface="Arial"/>
              <a:ea typeface="Arial"/>
              <a:cs typeface="Arial"/>
              <a:sym typeface="Arial"/>
            </a:rPr>
            <a:t>פיתוח מכונה לביצוע ניקיון והכנה להטמנה חוזרת של הצנרת, גילול במבנה אחיד ומסודר של הצינורות, גילול אחיד ומסודר של כמות גלילים במקביל, ריסון מתיחות על גבי הצינורות למנעית נזק ושמירה על היכות הצינור, התאמה לקווי התמנה מחברות שונות, תיפעול פשוט על ידי שני עובדים, תהליך חיטוי, ניקוי ויבוש כחלק מהתהליך, עלויות יצור נמוכות.</a:t>
          </a:r>
          <a:endParaRPr lang="he-IL" sz="1100" kern="1200" dirty="0">
            <a:latin typeface="Segoe UI" panose="020B0502040204020203" pitchFamily="34" charset="0"/>
            <a:cs typeface="Segoe UI" panose="020B0502040204020203" pitchFamily="34" charset="0"/>
          </a:endParaRPr>
        </a:p>
      </dsp:txBody>
      <dsp:txXfrm>
        <a:off x="0" y="2179874"/>
        <a:ext cx="6051539" cy="615597"/>
      </dsp:txXfrm>
    </dsp:sp>
    <dsp:sp modelId="{1F760836-15B5-4FAF-AA3F-D80DEAC5C481}">
      <dsp:nvSpPr>
        <dsp:cNvPr id="0" name=""/>
        <dsp:cNvSpPr/>
      </dsp:nvSpPr>
      <dsp:spPr>
        <a:xfrm>
          <a:off x="0" y="2795471"/>
          <a:ext cx="6051539" cy="459749"/>
        </a:xfrm>
        <a:prstGeom prst="roundRect">
          <a:avLst/>
        </a:prstGeom>
        <a:solidFill>
          <a:schemeClr val="accent3">
            <a:shade val="50000"/>
            <a:hueOff val="209419"/>
            <a:satOff val="-32348"/>
            <a:lumOff val="3981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דרכי פעולה</a:t>
          </a:r>
        </a:p>
      </dsp:txBody>
      <dsp:txXfrm>
        <a:off x="22443" y="2817914"/>
        <a:ext cx="6006653" cy="414863"/>
      </dsp:txXfrm>
    </dsp:sp>
    <dsp:sp modelId="{D1CB2874-0934-4050-8F61-174DA062F8A3}">
      <dsp:nvSpPr>
        <dsp:cNvPr id="0" name=""/>
        <dsp:cNvSpPr/>
      </dsp:nvSpPr>
      <dsp:spPr>
        <a:xfrm>
          <a:off x="0" y="3255221"/>
          <a:ext cx="6051539" cy="489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136" tIns="13970" rIns="78232" bIns="13970" numCol="1" spcCol="1270" anchor="t" anchorCtr="0">
          <a:noAutofit/>
        </a:bodyPr>
        <a:lstStyle/>
        <a:p>
          <a:pPr marL="0" lvl="1" indent="0" algn="r" defTabSz="488950" rtl="1">
            <a:lnSpc>
              <a:spcPct val="90000"/>
            </a:lnSpc>
            <a:spcBef>
              <a:spcPct val="0"/>
            </a:spcBef>
            <a:spcAft>
              <a:spcPct val="20000"/>
            </a:spcAft>
            <a:buNone/>
          </a:pPr>
          <a:r>
            <a:rPr lang="he-IL" sz="1100" kern="1200">
              <a:latin typeface="Arial"/>
              <a:ea typeface="Arial"/>
              <a:cs typeface="Arial"/>
              <a:sym typeface="Arial"/>
            </a:rPr>
            <a:t>למידת שיתת הטמנה על ידי ביקור באתרי גידול שונים, למידת תהליך הניקוי המבוצע כיום על ידי עובדים בשטח, אפיון תהליך אוטומטי תוך דגש על מערכות קריטיות לבדיקה כחלק מהוכחת היתכנות, בנית מערך "גמיש" לשינויים והתאמה לשטח, השלמת פיתוח תהליך על ידי משוב מהשטח והשלמת בנית המערך.</a:t>
          </a:r>
          <a:endParaRPr lang="he-IL" sz="1100" kern="1200" dirty="0">
            <a:latin typeface="Segoe UI" panose="020B0502040204020203" pitchFamily="34" charset="0"/>
            <a:ea typeface="Arial"/>
            <a:cs typeface="Segoe UI" panose="020B0502040204020203" pitchFamily="34" charset="0"/>
          </a:endParaRPr>
        </a:p>
      </dsp:txBody>
      <dsp:txXfrm>
        <a:off x="0" y="3255221"/>
        <a:ext cx="6051539" cy="489037"/>
      </dsp:txXfrm>
    </dsp:sp>
    <dsp:sp modelId="{9B7DA2A5-6137-4D40-BFA3-86233519725D}">
      <dsp:nvSpPr>
        <dsp:cNvPr id="0" name=""/>
        <dsp:cNvSpPr/>
      </dsp:nvSpPr>
      <dsp:spPr>
        <a:xfrm>
          <a:off x="0" y="3744259"/>
          <a:ext cx="6051539" cy="393120"/>
        </a:xfrm>
        <a:prstGeom prst="roundRect">
          <a:avLst/>
        </a:prstGeom>
        <a:solidFill>
          <a:schemeClr val="accent3">
            <a:shade val="50000"/>
            <a:hueOff val="104710"/>
            <a:satOff val="-16174"/>
            <a:lumOff val="1990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תוצאה</a:t>
          </a:r>
        </a:p>
      </dsp:txBody>
      <dsp:txXfrm>
        <a:off x="19191" y="3763450"/>
        <a:ext cx="6013157" cy="354738"/>
      </dsp:txXfrm>
    </dsp:sp>
    <dsp:sp modelId="{174D40DA-05A6-4A60-9268-2BF8BB4C5E49}">
      <dsp:nvSpPr>
        <dsp:cNvPr id="0" name=""/>
        <dsp:cNvSpPr/>
      </dsp:nvSpPr>
      <dsp:spPr>
        <a:xfrm>
          <a:off x="0" y="4137379"/>
          <a:ext cx="6051539"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136" tIns="13970" rIns="78232" bIns="13970" numCol="1" spcCol="1270" anchor="t" anchorCtr="0">
          <a:noAutofit/>
        </a:bodyPr>
        <a:lstStyle/>
        <a:p>
          <a:pPr marL="0" lvl="1" indent="0" algn="r" defTabSz="488950" rtl="1">
            <a:lnSpc>
              <a:spcPct val="90000"/>
            </a:lnSpc>
            <a:spcBef>
              <a:spcPct val="0"/>
            </a:spcBef>
            <a:spcAft>
              <a:spcPct val="20000"/>
            </a:spcAft>
            <a:buClr>
              <a:srgbClr val="C55A11"/>
            </a:buClr>
            <a:buSzPts val="1400"/>
            <a:buNone/>
          </a:pPr>
          <a:r>
            <a:rPr lang="he-IL" sz="1100" kern="1200" dirty="0">
              <a:latin typeface="Arial"/>
              <a:ea typeface="Arial"/>
              <a:cs typeface="Arial"/>
              <a:sym typeface="Arial"/>
            </a:rPr>
            <a:t>יצור מערך שלם, לגילול, חיטוי וניקוי צנרת השקיה להטמנה, בתחום גידול </a:t>
          </a:r>
          <a:r>
            <a:rPr lang="he-IL" sz="1100" kern="1200" dirty="0" err="1">
              <a:latin typeface="Arial"/>
              <a:ea typeface="Arial"/>
              <a:cs typeface="Arial"/>
              <a:sym typeface="Arial"/>
            </a:rPr>
            <a:t>הפיטריות</a:t>
          </a:r>
          <a:r>
            <a:rPr lang="he-IL" sz="1100" kern="1200" dirty="0">
              <a:latin typeface="Arial"/>
              <a:ea typeface="Arial"/>
              <a:cs typeface="Arial"/>
              <a:sym typeface="Arial"/>
            </a:rPr>
            <a:t>. המערכת יצאה במספר נגזרות תוך התאמה לגודל המגדל, המערך בשלמותו מסופק למגדלים בתחום במספר ארצות בעולם. </a:t>
          </a:r>
          <a:endParaRPr lang="he-IL" sz="1100" kern="1200" dirty="0">
            <a:latin typeface="Segoe UI" panose="020B0502040204020203" pitchFamily="34" charset="0"/>
            <a:cs typeface="Segoe UI" panose="020B0502040204020203" pitchFamily="34" charset="0"/>
          </a:endParaRPr>
        </a:p>
      </dsp:txBody>
      <dsp:txXfrm>
        <a:off x="0" y="4137379"/>
        <a:ext cx="6051539" cy="34776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28587"/>
          <a:ext cx="4520005" cy="430560"/>
        </a:xfrm>
        <a:prstGeom prst="roundRect">
          <a:avLst/>
        </a:prstGeom>
        <a:solidFill>
          <a:schemeClr val="accent3">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בעיה</a:t>
          </a:r>
          <a:endParaRPr lang="he-IL" sz="700" kern="1200" dirty="0">
            <a:latin typeface="Segoe UI" panose="020B0502040204020203" pitchFamily="34" charset="0"/>
            <a:cs typeface="Segoe UI" panose="020B0502040204020203" pitchFamily="34" charset="0"/>
          </a:endParaRPr>
        </a:p>
      </dsp:txBody>
      <dsp:txXfrm>
        <a:off x="21018" y="49605"/>
        <a:ext cx="4477969" cy="388524"/>
      </dsp:txXfrm>
    </dsp:sp>
    <dsp:sp modelId="{D73F8C6E-6771-4C50-93A2-CD59F0887236}">
      <dsp:nvSpPr>
        <dsp:cNvPr id="0" name=""/>
        <dsp:cNvSpPr/>
      </dsp:nvSpPr>
      <dsp:spPr>
        <a:xfrm>
          <a:off x="0" y="459147"/>
          <a:ext cx="4520005" cy="690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510" tIns="15240" rIns="85344" bIns="15240" numCol="1" spcCol="1270" anchor="t" anchorCtr="0">
          <a:noAutofit/>
        </a:bodyPr>
        <a:lstStyle/>
        <a:p>
          <a:pPr marL="0" lvl="1" indent="-114300" algn="r" defTabSz="533400" rtl="1">
            <a:lnSpc>
              <a:spcPct val="90000"/>
            </a:lnSpc>
            <a:spcBef>
              <a:spcPct val="0"/>
            </a:spcBef>
            <a:spcAft>
              <a:spcPct val="20000"/>
            </a:spcAft>
            <a:buClr>
              <a:srgbClr val="C55A11"/>
            </a:buClr>
            <a:buSzPts val="1400"/>
            <a:buFont typeface="Arial" panose="020B0604020202020204" pitchFamily="34" charset="0"/>
            <a:buNone/>
          </a:pPr>
          <a:r>
            <a:rPr lang="he-IL" sz="1200" kern="1200">
              <a:latin typeface="Arial"/>
              <a:ea typeface="Arial"/>
              <a:cs typeface="Arial"/>
              <a:sym typeface="Arial"/>
            </a:rPr>
            <a:t>תהליך הפקת זרעים מתחיל כבר בשדה עם קיטוף הגידולים. בעבר היה נעשה על ידי טרקטור שגרר מתכנה מרובה עובדים המביסים אותה ומספר רב של תהליכים לאחר מכן עד לבידוד הזרע, כאשר חלק ניכר מהזרעים הייה נפגע משלבי הבידוד מהירק. </a:t>
          </a:r>
          <a:endParaRPr lang="he-IL" sz="1200" kern="1200" dirty="0">
            <a:latin typeface="Segoe UI" panose="020B0502040204020203" pitchFamily="34" charset="0"/>
            <a:cs typeface="Segoe UI" panose="020B0502040204020203" pitchFamily="34" charset="0"/>
          </a:endParaRPr>
        </a:p>
      </dsp:txBody>
      <dsp:txXfrm>
        <a:off x="0" y="459147"/>
        <a:ext cx="4520005" cy="690345"/>
      </dsp:txXfrm>
    </dsp:sp>
    <dsp:sp modelId="{63F96716-1D30-47B6-B4D5-B9D200A6C6ED}">
      <dsp:nvSpPr>
        <dsp:cNvPr id="0" name=""/>
        <dsp:cNvSpPr/>
      </dsp:nvSpPr>
      <dsp:spPr>
        <a:xfrm>
          <a:off x="0" y="1149492"/>
          <a:ext cx="4520005" cy="430560"/>
        </a:xfrm>
        <a:prstGeom prst="roundRect">
          <a:avLst/>
        </a:prstGeom>
        <a:solidFill>
          <a:schemeClr val="accent3">
            <a:shade val="50000"/>
            <a:hueOff val="104710"/>
            <a:satOff val="-16174"/>
            <a:lumOff val="1990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צורך</a:t>
          </a:r>
        </a:p>
      </dsp:txBody>
      <dsp:txXfrm>
        <a:off x="21018" y="1170510"/>
        <a:ext cx="4477969" cy="388524"/>
      </dsp:txXfrm>
    </dsp:sp>
    <dsp:sp modelId="{5047DC16-D5FF-4909-A971-5DD7278241BF}">
      <dsp:nvSpPr>
        <dsp:cNvPr id="0" name=""/>
        <dsp:cNvSpPr/>
      </dsp:nvSpPr>
      <dsp:spPr>
        <a:xfrm>
          <a:off x="0" y="1580052"/>
          <a:ext cx="4520005"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510" tIns="15240" rIns="85344" bIns="15240" numCol="1" spcCol="1270" anchor="t" anchorCtr="0">
          <a:noAutofit/>
        </a:bodyPr>
        <a:lstStyle/>
        <a:p>
          <a:pPr marL="0" lvl="1" indent="0" algn="r" defTabSz="533400" rtl="1">
            <a:lnSpc>
              <a:spcPct val="90000"/>
            </a:lnSpc>
            <a:spcBef>
              <a:spcPct val="0"/>
            </a:spcBef>
            <a:spcAft>
              <a:spcPct val="20000"/>
            </a:spcAft>
            <a:buClr>
              <a:srgbClr val="C55A11"/>
            </a:buClr>
            <a:buSzPts val="1400"/>
            <a:buNone/>
          </a:pPr>
          <a:r>
            <a:rPr lang="he-IL" sz="1200" kern="1200">
              <a:latin typeface="Arial"/>
              <a:ea typeface="Arial"/>
              <a:cs typeface="Arial"/>
              <a:sym typeface="Arial"/>
            </a:rPr>
            <a:t>תיכנון ופיתוח מערך תלת שלבי להוצאה וניקוי של זרעים מירקות שונים ובגדלים שונים, תוך קיצור התהליך הקיים היום. </a:t>
          </a:r>
          <a:endParaRPr lang="he-IL" sz="1200" kern="1200" dirty="0">
            <a:latin typeface="Segoe UI" panose="020B0502040204020203" pitchFamily="34" charset="0"/>
            <a:cs typeface="Segoe UI" panose="020B0502040204020203" pitchFamily="34" charset="0"/>
          </a:endParaRPr>
        </a:p>
      </dsp:txBody>
      <dsp:txXfrm>
        <a:off x="0" y="1580052"/>
        <a:ext cx="4520005" cy="380880"/>
      </dsp:txXfrm>
    </dsp:sp>
    <dsp:sp modelId="{8D4D3DAE-B0EE-4971-B57F-50BB5B0D8E0E}">
      <dsp:nvSpPr>
        <dsp:cNvPr id="0" name=""/>
        <dsp:cNvSpPr/>
      </dsp:nvSpPr>
      <dsp:spPr>
        <a:xfrm>
          <a:off x="0" y="1960932"/>
          <a:ext cx="4520005" cy="430560"/>
        </a:xfrm>
        <a:prstGeom prst="roundRect">
          <a:avLst/>
        </a:prstGeom>
        <a:solidFill>
          <a:schemeClr val="accent3">
            <a:shade val="50000"/>
            <a:hueOff val="209419"/>
            <a:satOff val="-32348"/>
            <a:lumOff val="3981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דרישות הפרויקט</a:t>
          </a:r>
        </a:p>
      </dsp:txBody>
      <dsp:txXfrm>
        <a:off x="21018" y="1981950"/>
        <a:ext cx="4477969" cy="388524"/>
      </dsp:txXfrm>
    </dsp:sp>
    <dsp:sp modelId="{25A48E62-645F-4A38-A7B3-47C006EC9347}">
      <dsp:nvSpPr>
        <dsp:cNvPr id="0" name=""/>
        <dsp:cNvSpPr/>
      </dsp:nvSpPr>
      <dsp:spPr>
        <a:xfrm>
          <a:off x="0" y="2391492"/>
          <a:ext cx="4520005" cy="5356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510" tIns="15240" rIns="85344" bIns="15240" numCol="1" spcCol="1270" anchor="t" anchorCtr="0">
          <a:noAutofit/>
        </a:bodyPr>
        <a:lstStyle/>
        <a:p>
          <a:pPr marL="0" lvl="1" indent="0" algn="r" defTabSz="533400" rtl="1">
            <a:lnSpc>
              <a:spcPct val="90000"/>
            </a:lnSpc>
            <a:spcBef>
              <a:spcPct val="0"/>
            </a:spcBef>
            <a:spcAft>
              <a:spcPct val="20000"/>
            </a:spcAft>
            <a:buFont typeface="Arial" panose="020B0604020202020204" pitchFamily="34" charset="0"/>
            <a:buNone/>
          </a:pPr>
          <a:r>
            <a:rPr lang="he-IL" sz="1200" kern="1200">
              <a:latin typeface="Arial"/>
              <a:ea typeface="Arial"/>
              <a:cs typeface="Arial"/>
              <a:sym typeface="Arial"/>
            </a:rPr>
            <a:t>שילוב מספר שונה של פתרונות אל מספר מצומצם של מכונות על פי מיקום המכונה בתהליך ההפקה, שדה, קו ניקוי משני, וסינון. תהליך חצי אוטומטי, אפחתת כוח אדם. </a:t>
          </a:r>
          <a:endParaRPr lang="he-IL" sz="1200" kern="1200" dirty="0">
            <a:latin typeface="Segoe UI" panose="020B0502040204020203" pitchFamily="34" charset="0"/>
            <a:cs typeface="Segoe UI" panose="020B0502040204020203" pitchFamily="34" charset="0"/>
          </a:endParaRPr>
        </a:p>
      </dsp:txBody>
      <dsp:txXfrm>
        <a:off x="0" y="2391492"/>
        <a:ext cx="4520005" cy="535612"/>
      </dsp:txXfrm>
    </dsp:sp>
    <dsp:sp modelId="{1F760836-15B5-4FAF-AA3F-D80DEAC5C481}">
      <dsp:nvSpPr>
        <dsp:cNvPr id="0" name=""/>
        <dsp:cNvSpPr/>
      </dsp:nvSpPr>
      <dsp:spPr>
        <a:xfrm>
          <a:off x="0" y="2927104"/>
          <a:ext cx="4520005" cy="430560"/>
        </a:xfrm>
        <a:prstGeom prst="roundRect">
          <a:avLst/>
        </a:prstGeom>
        <a:solidFill>
          <a:schemeClr val="accent3">
            <a:shade val="50000"/>
            <a:hueOff val="209419"/>
            <a:satOff val="-32348"/>
            <a:lumOff val="3981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דרכי פעולה</a:t>
          </a:r>
        </a:p>
      </dsp:txBody>
      <dsp:txXfrm>
        <a:off x="21018" y="2948122"/>
        <a:ext cx="4477969" cy="388524"/>
      </dsp:txXfrm>
    </dsp:sp>
    <dsp:sp modelId="{D1CB2874-0934-4050-8F61-174DA062F8A3}">
      <dsp:nvSpPr>
        <dsp:cNvPr id="0" name=""/>
        <dsp:cNvSpPr/>
      </dsp:nvSpPr>
      <dsp:spPr>
        <a:xfrm>
          <a:off x="0" y="3357664"/>
          <a:ext cx="4520005" cy="690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510" tIns="15240" rIns="85344" bIns="15240" numCol="1" spcCol="1270" anchor="t" anchorCtr="0">
          <a:noAutofit/>
        </a:bodyPr>
        <a:lstStyle/>
        <a:p>
          <a:pPr marL="0" lvl="1" indent="0" algn="r" defTabSz="533400" rtl="1">
            <a:lnSpc>
              <a:spcPct val="90000"/>
            </a:lnSpc>
            <a:spcBef>
              <a:spcPct val="0"/>
            </a:spcBef>
            <a:spcAft>
              <a:spcPct val="20000"/>
            </a:spcAft>
            <a:buNone/>
          </a:pPr>
          <a:r>
            <a:rPr lang="he-IL" sz="1200" kern="1200">
              <a:latin typeface="Arial"/>
              <a:ea typeface="Arial"/>
              <a:cs typeface="Arial"/>
              <a:sym typeface="Arial"/>
            </a:rPr>
            <a:t>למידת התהליך הקיים, משלב האיסוף בשדה ועד העברה לקו הפקת הזרעים. למידת כל מכונה ותפקידה, משמעות כל פעולה בתהליך, הצעת חלופות, בכינת מכלולים קריטים בתהליך, עבור כל שלב, תיכנון יציאה ליצור, ליווי ותמיכת היצור, כתיבת ספרי מכונה.</a:t>
          </a:r>
          <a:endParaRPr lang="he-IL" sz="1200" kern="1200" dirty="0">
            <a:latin typeface="Segoe UI" panose="020B0502040204020203" pitchFamily="34" charset="0"/>
            <a:ea typeface="Arial"/>
            <a:cs typeface="Segoe UI" panose="020B0502040204020203" pitchFamily="34" charset="0"/>
          </a:endParaRPr>
        </a:p>
      </dsp:txBody>
      <dsp:txXfrm>
        <a:off x="0" y="3357664"/>
        <a:ext cx="4520005" cy="690345"/>
      </dsp:txXfrm>
    </dsp:sp>
    <dsp:sp modelId="{9B7DA2A5-6137-4D40-BFA3-86233519725D}">
      <dsp:nvSpPr>
        <dsp:cNvPr id="0" name=""/>
        <dsp:cNvSpPr/>
      </dsp:nvSpPr>
      <dsp:spPr>
        <a:xfrm>
          <a:off x="0" y="4048009"/>
          <a:ext cx="4520005" cy="430560"/>
        </a:xfrm>
        <a:prstGeom prst="roundRect">
          <a:avLst/>
        </a:prstGeom>
        <a:solidFill>
          <a:schemeClr val="accent3">
            <a:shade val="50000"/>
            <a:hueOff val="104710"/>
            <a:satOff val="-16174"/>
            <a:lumOff val="1990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תוצאה</a:t>
          </a:r>
        </a:p>
      </dsp:txBody>
      <dsp:txXfrm>
        <a:off x="21018" y="4069027"/>
        <a:ext cx="4477969" cy="388524"/>
      </dsp:txXfrm>
    </dsp:sp>
    <dsp:sp modelId="{174D40DA-05A6-4A60-9268-2BF8BB4C5E49}">
      <dsp:nvSpPr>
        <dsp:cNvPr id="0" name=""/>
        <dsp:cNvSpPr/>
      </dsp:nvSpPr>
      <dsp:spPr>
        <a:xfrm>
          <a:off x="0" y="4478569"/>
          <a:ext cx="4520005"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510" tIns="15240" rIns="85344" bIns="15240" numCol="1" spcCol="1270" anchor="t" anchorCtr="0">
          <a:noAutofit/>
        </a:bodyPr>
        <a:lstStyle/>
        <a:p>
          <a:pPr marL="0" lvl="1" indent="0" algn="r" defTabSz="533400" rtl="1">
            <a:lnSpc>
              <a:spcPct val="90000"/>
            </a:lnSpc>
            <a:spcBef>
              <a:spcPct val="0"/>
            </a:spcBef>
            <a:spcAft>
              <a:spcPct val="20000"/>
            </a:spcAft>
            <a:buClr>
              <a:srgbClr val="C55A11"/>
            </a:buClr>
            <a:buSzPts val="1400"/>
            <a:buNone/>
          </a:pPr>
          <a:r>
            <a:rPr lang="he-IL" sz="1200" kern="1200">
              <a:latin typeface="Arial"/>
              <a:ea typeface="Arial"/>
              <a:cs typeface="Arial"/>
              <a:sym typeface="Arial"/>
            </a:rPr>
            <a:t>המכונות נמסרו ללקוחות, במקרה של פרויקט זה הלקוח הסופי אינו מהארץ, כולל כתיבת תיקי מכונה. </a:t>
          </a:r>
          <a:endParaRPr lang="he-IL" sz="1200" kern="1200" dirty="0">
            <a:latin typeface="Segoe UI" panose="020B0502040204020203" pitchFamily="34" charset="0"/>
            <a:cs typeface="Segoe UI" panose="020B0502040204020203" pitchFamily="34" charset="0"/>
          </a:endParaRPr>
        </a:p>
      </dsp:txBody>
      <dsp:txXfrm>
        <a:off x="0" y="4478569"/>
        <a:ext cx="4520005" cy="38088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28417"/>
          <a:ext cx="3707434" cy="430560"/>
        </a:xfrm>
        <a:prstGeom prst="roundRect">
          <a:avLst/>
        </a:prstGeom>
        <a:solidFill>
          <a:schemeClr val="accent3">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בעיה</a:t>
          </a:r>
          <a:endParaRPr lang="he-IL" sz="700" kern="1200" dirty="0">
            <a:latin typeface="Segoe UI" panose="020B0502040204020203" pitchFamily="34" charset="0"/>
            <a:cs typeface="Segoe UI" panose="020B0502040204020203" pitchFamily="34" charset="0"/>
          </a:endParaRPr>
        </a:p>
      </dsp:txBody>
      <dsp:txXfrm>
        <a:off x="21018" y="49435"/>
        <a:ext cx="3665398" cy="388524"/>
      </dsp:txXfrm>
    </dsp:sp>
    <dsp:sp modelId="{D73F8C6E-6771-4C50-93A2-CD59F0887236}">
      <dsp:nvSpPr>
        <dsp:cNvPr id="0" name=""/>
        <dsp:cNvSpPr/>
      </dsp:nvSpPr>
      <dsp:spPr>
        <a:xfrm>
          <a:off x="0" y="458977"/>
          <a:ext cx="3707434"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711" tIns="15240" rIns="85344" bIns="15240" numCol="1" spcCol="1270" anchor="t" anchorCtr="0">
          <a:noAutofit/>
        </a:bodyPr>
        <a:lstStyle/>
        <a:p>
          <a:pPr marL="0" lvl="1" indent="-114300" algn="r" defTabSz="533400" rtl="1">
            <a:lnSpc>
              <a:spcPct val="90000"/>
            </a:lnSpc>
            <a:spcBef>
              <a:spcPct val="0"/>
            </a:spcBef>
            <a:spcAft>
              <a:spcPct val="20000"/>
            </a:spcAft>
            <a:buClr>
              <a:srgbClr val="C55A11"/>
            </a:buClr>
            <a:buSzPts val="1400"/>
            <a:buFont typeface="Arial" panose="020B0604020202020204" pitchFamily="34" charset="0"/>
            <a:buNone/>
          </a:pPr>
          <a:r>
            <a:rPr lang="he-IL" sz="1200" kern="1200" dirty="0">
              <a:solidFill>
                <a:schemeClr val="tx1"/>
              </a:solidFill>
              <a:latin typeface="Arial"/>
              <a:ea typeface="Arial"/>
              <a:cs typeface="Arial"/>
              <a:sym typeface="Arial"/>
            </a:rPr>
            <a:t>מסועים מותאמי תהליך ו/או מכונות בתחום החקלאות. </a:t>
          </a:r>
          <a:endParaRPr lang="he-IL" sz="1200" kern="1200" dirty="0">
            <a:latin typeface="Segoe UI" panose="020B0502040204020203" pitchFamily="34" charset="0"/>
            <a:cs typeface="Segoe UI" panose="020B0502040204020203" pitchFamily="34" charset="0"/>
          </a:endParaRPr>
        </a:p>
      </dsp:txBody>
      <dsp:txXfrm>
        <a:off x="0" y="458977"/>
        <a:ext cx="3707434" cy="380880"/>
      </dsp:txXfrm>
    </dsp:sp>
    <dsp:sp modelId="{63F96716-1D30-47B6-B4D5-B9D200A6C6ED}">
      <dsp:nvSpPr>
        <dsp:cNvPr id="0" name=""/>
        <dsp:cNvSpPr/>
      </dsp:nvSpPr>
      <dsp:spPr>
        <a:xfrm>
          <a:off x="0" y="839857"/>
          <a:ext cx="3707434" cy="430560"/>
        </a:xfrm>
        <a:prstGeom prst="roundRect">
          <a:avLst/>
        </a:prstGeom>
        <a:solidFill>
          <a:schemeClr val="accent3">
            <a:shade val="50000"/>
            <a:hueOff val="104710"/>
            <a:satOff val="-16174"/>
            <a:lumOff val="1990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צורך</a:t>
          </a:r>
        </a:p>
      </dsp:txBody>
      <dsp:txXfrm>
        <a:off x="21018" y="860875"/>
        <a:ext cx="3665398" cy="388524"/>
      </dsp:txXfrm>
    </dsp:sp>
    <dsp:sp modelId="{5047DC16-D5FF-4909-A971-5DD7278241BF}">
      <dsp:nvSpPr>
        <dsp:cNvPr id="0" name=""/>
        <dsp:cNvSpPr/>
      </dsp:nvSpPr>
      <dsp:spPr>
        <a:xfrm>
          <a:off x="0" y="1270417"/>
          <a:ext cx="3707434"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711" tIns="15240" rIns="85344" bIns="15240" numCol="1" spcCol="1270" anchor="t" anchorCtr="0">
          <a:noAutofit/>
        </a:bodyPr>
        <a:lstStyle/>
        <a:p>
          <a:pPr marL="0" lvl="1" indent="0" algn="r" defTabSz="533400" rtl="1">
            <a:lnSpc>
              <a:spcPct val="90000"/>
            </a:lnSpc>
            <a:spcBef>
              <a:spcPct val="0"/>
            </a:spcBef>
            <a:spcAft>
              <a:spcPct val="20000"/>
            </a:spcAft>
            <a:buClr>
              <a:srgbClr val="C55A11"/>
            </a:buClr>
            <a:buSzPts val="1400"/>
            <a:buNone/>
          </a:pPr>
          <a:r>
            <a:rPr lang="he-IL" sz="1200" kern="1200" dirty="0">
              <a:solidFill>
                <a:schemeClr val="tx1"/>
              </a:solidFill>
              <a:latin typeface="Arial"/>
              <a:ea typeface="Arial"/>
              <a:cs typeface="Arial"/>
              <a:sym typeface="Arial"/>
            </a:rPr>
            <a:t>תכנון והתאמה של מסועים חדשים או קיימים למכונות </a:t>
          </a:r>
          <a:r>
            <a:rPr lang="he-IL" sz="1200" kern="1200" dirty="0" err="1">
              <a:solidFill>
                <a:schemeClr val="tx1"/>
              </a:solidFill>
              <a:latin typeface="Arial"/>
              <a:ea typeface="Arial"/>
              <a:cs typeface="Arial"/>
              <a:sym typeface="Arial"/>
            </a:rPr>
            <a:t>קקימות</a:t>
          </a:r>
          <a:r>
            <a:rPr lang="he-IL" sz="1200" kern="1200" dirty="0">
              <a:solidFill>
                <a:schemeClr val="tx1"/>
              </a:solidFill>
              <a:latin typeface="Arial"/>
              <a:ea typeface="Arial"/>
              <a:cs typeface="Arial"/>
              <a:sym typeface="Arial"/>
            </a:rPr>
            <a:t> או חדשות בתחומים שונים בחקלאות </a:t>
          </a:r>
          <a:endParaRPr lang="he-IL" sz="1200" kern="1200" dirty="0">
            <a:latin typeface="Segoe UI" panose="020B0502040204020203" pitchFamily="34" charset="0"/>
            <a:cs typeface="Segoe UI" panose="020B0502040204020203" pitchFamily="34" charset="0"/>
          </a:endParaRPr>
        </a:p>
      </dsp:txBody>
      <dsp:txXfrm>
        <a:off x="0" y="1270417"/>
        <a:ext cx="3707434" cy="380880"/>
      </dsp:txXfrm>
    </dsp:sp>
    <dsp:sp modelId="{8D4D3DAE-B0EE-4971-B57F-50BB5B0D8E0E}">
      <dsp:nvSpPr>
        <dsp:cNvPr id="0" name=""/>
        <dsp:cNvSpPr/>
      </dsp:nvSpPr>
      <dsp:spPr>
        <a:xfrm>
          <a:off x="0" y="1651297"/>
          <a:ext cx="3707434" cy="430560"/>
        </a:xfrm>
        <a:prstGeom prst="roundRect">
          <a:avLst/>
        </a:prstGeom>
        <a:solidFill>
          <a:schemeClr val="accent3">
            <a:shade val="50000"/>
            <a:hueOff val="209419"/>
            <a:satOff val="-32348"/>
            <a:lumOff val="3981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דרישות הפרויקט</a:t>
          </a:r>
        </a:p>
      </dsp:txBody>
      <dsp:txXfrm>
        <a:off x="21018" y="1672315"/>
        <a:ext cx="3665398" cy="388524"/>
      </dsp:txXfrm>
    </dsp:sp>
    <dsp:sp modelId="{25A48E62-645F-4A38-A7B3-47C006EC9347}">
      <dsp:nvSpPr>
        <dsp:cNvPr id="0" name=""/>
        <dsp:cNvSpPr/>
      </dsp:nvSpPr>
      <dsp:spPr>
        <a:xfrm>
          <a:off x="0" y="2081857"/>
          <a:ext cx="3707434" cy="690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711" tIns="15240" rIns="85344" bIns="15240" numCol="1" spcCol="1270" anchor="t" anchorCtr="0">
          <a:noAutofit/>
        </a:bodyPr>
        <a:lstStyle/>
        <a:p>
          <a:pPr marL="0" lvl="1" indent="0" algn="r" defTabSz="533400" rtl="1">
            <a:lnSpc>
              <a:spcPct val="90000"/>
            </a:lnSpc>
            <a:spcBef>
              <a:spcPct val="0"/>
            </a:spcBef>
            <a:spcAft>
              <a:spcPct val="20000"/>
            </a:spcAft>
            <a:buFont typeface="Arial" panose="020B0604020202020204" pitchFamily="34" charset="0"/>
            <a:buNone/>
          </a:pPr>
          <a:r>
            <a:rPr lang="he-IL" sz="1200" kern="1200" dirty="0">
              <a:solidFill>
                <a:schemeClr val="tx1"/>
              </a:solidFill>
              <a:latin typeface="Arial"/>
              <a:ea typeface="Arial"/>
              <a:cs typeface="Arial"/>
              <a:sym typeface="Arial"/>
            </a:rPr>
            <a:t>מכונות משודרגות או </a:t>
          </a:r>
          <a:r>
            <a:rPr lang="he-IL" sz="1200" kern="1200" dirty="0" err="1">
              <a:solidFill>
                <a:schemeClr val="tx1"/>
              </a:solidFill>
              <a:latin typeface="Arial"/>
              <a:ea typeface="Arial"/>
              <a:cs typeface="Arial"/>
              <a:sym typeface="Arial"/>
            </a:rPr>
            <a:t>הניבנות</a:t>
          </a:r>
          <a:r>
            <a:rPr lang="he-IL" sz="1200" kern="1200" dirty="0">
              <a:solidFill>
                <a:schemeClr val="tx1"/>
              </a:solidFill>
              <a:latin typeface="Arial"/>
              <a:ea typeface="Arial"/>
              <a:cs typeface="Arial"/>
              <a:sym typeface="Arial"/>
            </a:rPr>
            <a:t> מחדש, נולד הצורך </a:t>
          </a:r>
          <a:r>
            <a:rPr lang="he-IL" sz="1200" kern="1200" dirty="0" err="1">
              <a:solidFill>
                <a:schemeClr val="tx1"/>
              </a:solidFill>
              <a:latin typeface="Arial"/>
              <a:ea typeface="Arial"/>
              <a:cs typeface="Arial"/>
              <a:sym typeface="Arial"/>
            </a:rPr>
            <a:t>להתאעים</a:t>
          </a:r>
          <a:r>
            <a:rPr lang="he-IL" sz="1200" kern="1200" dirty="0">
              <a:solidFill>
                <a:schemeClr val="tx1"/>
              </a:solidFill>
              <a:latin typeface="Arial"/>
              <a:ea typeface="Arial"/>
              <a:cs typeface="Arial"/>
              <a:sym typeface="Arial"/>
            </a:rPr>
            <a:t> עבורן מסועים העונים על הדרישה החדשה שנוצרה, אם בנושא מהירות העבודה, זוויות, מרחקי הסעה וסוג המוצר המוסע.</a:t>
          </a:r>
          <a:endParaRPr lang="he-IL" sz="1200" kern="1200" dirty="0">
            <a:latin typeface="Segoe UI" panose="020B0502040204020203" pitchFamily="34" charset="0"/>
            <a:cs typeface="Segoe UI" panose="020B0502040204020203" pitchFamily="34" charset="0"/>
          </a:endParaRPr>
        </a:p>
      </dsp:txBody>
      <dsp:txXfrm>
        <a:off x="0" y="2081857"/>
        <a:ext cx="3707434" cy="690345"/>
      </dsp:txXfrm>
    </dsp:sp>
    <dsp:sp modelId="{1F760836-15B5-4FAF-AA3F-D80DEAC5C481}">
      <dsp:nvSpPr>
        <dsp:cNvPr id="0" name=""/>
        <dsp:cNvSpPr/>
      </dsp:nvSpPr>
      <dsp:spPr>
        <a:xfrm>
          <a:off x="0" y="2772202"/>
          <a:ext cx="3707434" cy="430560"/>
        </a:xfrm>
        <a:prstGeom prst="roundRect">
          <a:avLst/>
        </a:prstGeom>
        <a:solidFill>
          <a:schemeClr val="accent3">
            <a:shade val="50000"/>
            <a:hueOff val="209419"/>
            <a:satOff val="-32348"/>
            <a:lumOff val="3981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דרכי פעולה</a:t>
          </a:r>
        </a:p>
      </dsp:txBody>
      <dsp:txXfrm>
        <a:off x="21018" y="2793220"/>
        <a:ext cx="3665398" cy="388524"/>
      </dsp:txXfrm>
    </dsp:sp>
    <dsp:sp modelId="{D1CB2874-0934-4050-8F61-174DA062F8A3}">
      <dsp:nvSpPr>
        <dsp:cNvPr id="0" name=""/>
        <dsp:cNvSpPr/>
      </dsp:nvSpPr>
      <dsp:spPr>
        <a:xfrm>
          <a:off x="0" y="3202762"/>
          <a:ext cx="3707434" cy="690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711" tIns="15240" rIns="85344" bIns="15240" numCol="1" spcCol="1270" anchor="t" anchorCtr="0">
          <a:noAutofit/>
        </a:bodyPr>
        <a:lstStyle/>
        <a:p>
          <a:pPr marL="0" lvl="1" indent="0" algn="r" defTabSz="533400" rtl="1">
            <a:lnSpc>
              <a:spcPct val="90000"/>
            </a:lnSpc>
            <a:spcBef>
              <a:spcPct val="0"/>
            </a:spcBef>
            <a:spcAft>
              <a:spcPct val="20000"/>
            </a:spcAft>
            <a:buNone/>
          </a:pPr>
          <a:r>
            <a:rPr lang="he-IL" sz="1200" kern="1200" dirty="0">
              <a:solidFill>
                <a:schemeClr val="tx1"/>
              </a:solidFill>
              <a:latin typeface="Arial"/>
              <a:ea typeface="Arial"/>
              <a:cs typeface="Arial"/>
              <a:sym typeface="Arial"/>
            </a:rPr>
            <a:t>למידת התהליך הקיים, משלב האיסוף בשדה ועד העברה לקו היצור, במידת הצורך למידת קו היצור, איסוף נתונים , מהירות תנועה, סוג המוצר, </a:t>
          </a:r>
          <a:r>
            <a:rPr lang="he-IL" sz="1200" kern="1200" dirty="0" err="1">
              <a:solidFill>
                <a:schemeClr val="tx1"/>
              </a:solidFill>
              <a:latin typeface="Arial"/>
              <a:ea typeface="Arial"/>
              <a:cs typeface="Arial"/>
              <a:sym typeface="Arial"/>
            </a:rPr>
            <a:t>התממשקויות</a:t>
          </a:r>
          <a:r>
            <a:rPr lang="he-IL" sz="1200" kern="1200" dirty="0">
              <a:solidFill>
                <a:schemeClr val="tx1"/>
              </a:solidFill>
              <a:latin typeface="Arial"/>
              <a:ea typeface="Arial"/>
              <a:cs typeface="Arial"/>
              <a:sym typeface="Arial"/>
            </a:rPr>
            <a:t> חדשות או קיימות, תיכנון ויציאה ליצור.</a:t>
          </a:r>
          <a:endParaRPr lang="he-IL" sz="1200" kern="1200" dirty="0">
            <a:latin typeface="Segoe UI" panose="020B0502040204020203" pitchFamily="34" charset="0"/>
            <a:ea typeface="Arial"/>
            <a:cs typeface="Segoe UI" panose="020B0502040204020203" pitchFamily="34" charset="0"/>
          </a:endParaRPr>
        </a:p>
      </dsp:txBody>
      <dsp:txXfrm>
        <a:off x="0" y="3202762"/>
        <a:ext cx="3707434" cy="690345"/>
      </dsp:txXfrm>
    </dsp:sp>
    <dsp:sp modelId="{9B7DA2A5-6137-4D40-BFA3-86233519725D}">
      <dsp:nvSpPr>
        <dsp:cNvPr id="0" name=""/>
        <dsp:cNvSpPr/>
      </dsp:nvSpPr>
      <dsp:spPr>
        <a:xfrm>
          <a:off x="0" y="3893108"/>
          <a:ext cx="3707434" cy="430560"/>
        </a:xfrm>
        <a:prstGeom prst="roundRect">
          <a:avLst/>
        </a:prstGeom>
        <a:solidFill>
          <a:schemeClr val="accent3">
            <a:shade val="50000"/>
            <a:hueOff val="104710"/>
            <a:satOff val="-16174"/>
            <a:lumOff val="1990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תוצאה</a:t>
          </a:r>
        </a:p>
      </dsp:txBody>
      <dsp:txXfrm>
        <a:off x="21018" y="3914126"/>
        <a:ext cx="3665398" cy="388524"/>
      </dsp:txXfrm>
    </dsp:sp>
    <dsp:sp modelId="{174D40DA-05A6-4A60-9268-2BF8BB4C5E49}">
      <dsp:nvSpPr>
        <dsp:cNvPr id="0" name=""/>
        <dsp:cNvSpPr/>
      </dsp:nvSpPr>
      <dsp:spPr>
        <a:xfrm>
          <a:off x="0" y="4323668"/>
          <a:ext cx="3707434"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711" tIns="15240" rIns="85344" bIns="15240" numCol="1" spcCol="1270" anchor="t" anchorCtr="0">
          <a:noAutofit/>
        </a:bodyPr>
        <a:lstStyle/>
        <a:p>
          <a:pPr marL="0" lvl="1" indent="0" algn="r" defTabSz="533400" rtl="1">
            <a:lnSpc>
              <a:spcPct val="90000"/>
            </a:lnSpc>
            <a:spcBef>
              <a:spcPct val="0"/>
            </a:spcBef>
            <a:spcAft>
              <a:spcPct val="20000"/>
            </a:spcAft>
            <a:buClr>
              <a:srgbClr val="C55A11"/>
            </a:buClr>
            <a:buSzPts val="1400"/>
            <a:buNone/>
          </a:pPr>
          <a:r>
            <a:rPr lang="he-IL" sz="1200" kern="1200" dirty="0">
              <a:solidFill>
                <a:schemeClr val="tx1"/>
              </a:solidFill>
              <a:latin typeface="Arial"/>
              <a:ea typeface="Arial"/>
              <a:cs typeface="Arial"/>
              <a:sym typeface="Arial"/>
            </a:rPr>
            <a:t>מערוכת שינוע מותאמות לפי דרישה.</a:t>
          </a:r>
          <a:endParaRPr lang="he-IL" sz="1200" kern="1200" dirty="0">
            <a:latin typeface="Segoe UI" panose="020B0502040204020203" pitchFamily="34" charset="0"/>
            <a:cs typeface="Segoe UI" panose="020B0502040204020203" pitchFamily="34" charset="0"/>
          </a:endParaRPr>
        </a:p>
      </dsp:txBody>
      <dsp:txXfrm>
        <a:off x="0" y="4323668"/>
        <a:ext cx="3707434" cy="38088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47105"/>
          <a:ext cx="4174840" cy="351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r" defTabSz="666750" rtl="1">
            <a:lnSpc>
              <a:spcPct val="90000"/>
            </a:lnSpc>
            <a:spcBef>
              <a:spcPct val="0"/>
            </a:spcBef>
            <a:spcAft>
              <a:spcPct val="35000"/>
            </a:spcAft>
            <a:buNone/>
          </a:pPr>
          <a:r>
            <a:rPr lang="he-IL" sz="1500" kern="1200" dirty="0"/>
            <a:t>בעיה</a:t>
          </a:r>
        </a:p>
      </dsp:txBody>
      <dsp:txXfrm>
        <a:off x="17134" y="64239"/>
        <a:ext cx="4140572" cy="316732"/>
      </dsp:txXfrm>
    </dsp:sp>
    <dsp:sp modelId="{D73F8C6E-6771-4C50-93A2-CD59F0887236}">
      <dsp:nvSpPr>
        <dsp:cNvPr id="0" name=""/>
        <dsp:cNvSpPr/>
      </dsp:nvSpPr>
      <dsp:spPr>
        <a:xfrm>
          <a:off x="0" y="398105"/>
          <a:ext cx="4174840" cy="838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551" tIns="19050" rIns="106680" bIns="19050" numCol="1" spcCol="1270" anchor="t" anchorCtr="0">
          <a:noAutofit/>
        </a:bodyPr>
        <a:lstStyle/>
        <a:p>
          <a:pPr marL="114300" lvl="1" indent="-114300" algn="r" defTabSz="533400" rtl="1">
            <a:lnSpc>
              <a:spcPct val="90000"/>
            </a:lnSpc>
            <a:spcBef>
              <a:spcPct val="0"/>
            </a:spcBef>
            <a:spcAft>
              <a:spcPct val="20000"/>
            </a:spcAft>
            <a:buChar char="•"/>
          </a:pPr>
          <a:r>
            <a:rPr lang="he-IL" sz="1200" kern="1200" dirty="0">
              <a:sym typeface="Arial"/>
            </a:rPr>
            <a:t>ביצור זכוכית יש צורך בביצוע </a:t>
          </a:r>
          <a:r>
            <a:rPr lang="he-IL" sz="1200" kern="1200" dirty="0" err="1">
              <a:sym typeface="Arial"/>
            </a:rPr>
            <a:t>קרור</a:t>
          </a:r>
          <a:r>
            <a:rPr lang="he-IL" sz="1200" kern="1200" dirty="0">
              <a:sym typeface="Arial"/>
            </a:rPr>
            <a:t>, תהליך זה קורה באוויר מסונן ובכמויות גדולות, בין החורף לקיץ טמפרטורת האוויר שונה ולכן ישנה בעיה, בקיץ האויר בכלל החדר חם מידי ואינו מספיק </a:t>
          </a:r>
          <a:r>
            <a:rPr lang="he-IL" sz="1200" kern="1200" dirty="0" err="1">
              <a:sym typeface="Arial"/>
            </a:rPr>
            <a:t>לקרור</a:t>
          </a:r>
          <a:r>
            <a:rPr lang="he-IL" sz="1200" kern="1200" dirty="0">
              <a:sym typeface="Arial"/>
            </a:rPr>
            <a:t>, ובחורף האוויר בחוץ קר מידי כדי לבצע </a:t>
          </a:r>
          <a:r>
            <a:rPr lang="he-IL" sz="1200" kern="1200" dirty="0" err="1">
              <a:sym typeface="Arial"/>
            </a:rPr>
            <a:t>קרור</a:t>
          </a:r>
          <a:r>
            <a:rPr lang="he-IL" sz="1200" kern="1200" dirty="0">
              <a:sym typeface="Arial"/>
            </a:rPr>
            <a:t> דבר שיגרום לסדקים בזכוכית עקב הבדלי טמפרטורה גדולות.</a:t>
          </a:r>
          <a:endParaRPr lang="he-IL" sz="1200" kern="1200" dirty="0"/>
        </a:p>
      </dsp:txBody>
      <dsp:txXfrm>
        <a:off x="0" y="398105"/>
        <a:ext cx="4174840" cy="838350"/>
      </dsp:txXfrm>
    </dsp:sp>
    <dsp:sp modelId="{63F96716-1D30-47B6-B4D5-B9D200A6C6ED}">
      <dsp:nvSpPr>
        <dsp:cNvPr id="0" name=""/>
        <dsp:cNvSpPr/>
      </dsp:nvSpPr>
      <dsp:spPr>
        <a:xfrm>
          <a:off x="0" y="1236455"/>
          <a:ext cx="4174840" cy="351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r" defTabSz="666750" rtl="1">
            <a:lnSpc>
              <a:spcPct val="90000"/>
            </a:lnSpc>
            <a:spcBef>
              <a:spcPct val="0"/>
            </a:spcBef>
            <a:spcAft>
              <a:spcPct val="35000"/>
            </a:spcAft>
            <a:buNone/>
          </a:pPr>
          <a:r>
            <a:rPr lang="he-IL" sz="1500" kern="1200" dirty="0"/>
            <a:t>צורך</a:t>
          </a:r>
        </a:p>
      </dsp:txBody>
      <dsp:txXfrm>
        <a:off x="17134" y="1253589"/>
        <a:ext cx="4140572" cy="316732"/>
      </dsp:txXfrm>
    </dsp:sp>
    <dsp:sp modelId="{5047DC16-D5FF-4909-A971-5DD7278241BF}">
      <dsp:nvSpPr>
        <dsp:cNvPr id="0" name=""/>
        <dsp:cNvSpPr/>
      </dsp:nvSpPr>
      <dsp:spPr>
        <a:xfrm>
          <a:off x="0" y="1587455"/>
          <a:ext cx="4174840" cy="512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551" tIns="19050" rIns="106680" bIns="19050" numCol="1" spcCol="1270" anchor="t" anchorCtr="0">
          <a:noAutofit/>
        </a:bodyPr>
        <a:lstStyle/>
        <a:p>
          <a:pPr marL="114300" lvl="1" indent="-114300" algn="r" defTabSz="533400" rtl="1">
            <a:lnSpc>
              <a:spcPct val="90000"/>
            </a:lnSpc>
            <a:spcBef>
              <a:spcPct val="0"/>
            </a:spcBef>
            <a:spcAft>
              <a:spcPct val="20000"/>
            </a:spcAft>
            <a:buChar char="•"/>
          </a:pPr>
          <a:r>
            <a:rPr lang="he-IL" sz="1200" kern="1200" dirty="0">
              <a:sym typeface="Arial"/>
            </a:rPr>
            <a:t>תיכנון מערך "גמיש" בעל יכולת התאמה למערכות </a:t>
          </a:r>
          <a:r>
            <a:rPr lang="he-IL" sz="1200" kern="1200" dirty="0" err="1">
              <a:sym typeface="Arial"/>
            </a:rPr>
            <a:t>קרור</a:t>
          </a:r>
          <a:r>
            <a:rPr lang="he-IL" sz="1200" kern="1200" dirty="0">
              <a:sym typeface="Arial"/>
            </a:rPr>
            <a:t> וסינון אוויר קימות, יכולת ברירת יניקת אוויר על פי עונה </a:t>
          </a:r>
          <a:r>
            <a:rPr lang="he-IL" sz="1200" kern="1200" dirty="0" err="1">
              <a:sym typeface="Arial"/>
            </a:rPr>
            <a:t>וטפמרטורת</a:t>
          </a:r>
          <a:r>
            <a:rPr lang="he-IL" sz="1200" kern="1200" dirty="0">
              <a:sym typeface="Arial"/>
            </a:rPr>
            <a:t> אוויר סביבה משתנה, על ידי </a:t>
          </a:r>
          <a:r>
            <a:rPr lang="he-IL" sz="1200" kern="1200" dirty="0" err="1">
              <a:sym typeface="Arial"/>
            </a:rPr>
            <a:t>ניטוב</a:t>
          </a:r>
          <a:r>
            <a:rPr lang="he-IL" sz="1200" kern="1200" dirty="0">
              <a:sym typeface="Arial"/>
            </a:rPr>
            <a:t> יניקה אוטומטי.</a:t>
          </a:r>
          <a:endParaRPr lang="he-IL" sz="1200" kern="1200" dirty="0"/>
        </a:p>
      </dsp:txBody>
      <dsp:txXfrm>
        <a:off x="0" y="1587455"/>
        <a:ext cx="4174840" cy="512325"/>
      </dsp:txXfrm>
    </dsp:sp>
    <dsp:sp modelId="{8D4D3DAE-B0EE-4971-B57F-50BB5B0D8E0E}">
      <dsp:nvSpPr>
        <dsp:cNvPr id="0" name=""/>
        <dsp:cNvSpPr/>
      </dsp:nvSpPr>
      <dsp:spPr>
        <a:xfrm>
          <a:off x="0" y="2099780"/>
          <a:ext cx="4174840" cy="351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r" defTabSz="666750" rtl="1">
            <a:lnSpc>
              <a:spcPct val="90000"/>
            </a:lnSpc>
            <a:spcBef>
              <a:spcPct val="0"/>
            </a:spcBef>
            <a:spcAft>
              <a:spcPct val="35000"/>
            </a:spcAft>
            <a:buNone/>
          </a:pPr>
          <a:r>
            <a:rPr lang="he-IL" sz="1500" kern="1200" dirty="0"/>
            <a:t>דרישות הפרויקט</a:t>
          </a:r>
        </a:p>
      </dsp:txBody>
      <dsp:txXfrm>
        <a:off x="17134" y="2116914"/>
        <a:ext cx="4140572" cy="316732"/>
      </dsp:txXfrm>
    </dsp:sp>
    <dsp:sp modelId="{25A48E62-645F-4A38-A7B3-47C006EC9347}">
      <dsp:nvSpPr>
        <dsp:cNvPr id="0" name=""/>
        <dsp:cNvSpPr/>
      </dsp:nvSpPr>
      <dsp:spPr>
        <a:xfrm>
          <a:off x="0" y="2450780"/>
          <a:ext cx="4174840" cy="512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551" tIns="19050" rIns="106680" bIns="19050" numCol="1" spcCol="1270" anchor="t" anchorCtr="0">
          <a:noAutofit/>
        </a:bodyPr>
        <a:lstStyle/>
        <a:p>
          <a:pPr marL="114300" lvl="1" indent="-114300" algn="r" defTabSz="533400" rtl="1">
            <a:lnSpc>
              <a:spcPct val="90000"/>
            </a:lnSpc>
            <a:spcBef>
              <a:spcPct val="0"/>
            </a:spcBef>
            <a:spcAft>
              <a:spcPct val="20000"/>
            </a:spcAft>
            <a:buChar char="•"/>
          </a:pPr>
          <a:r>
            <a:rPr lang="he-IL" sz="1200" kern="1200" dirty="0">
              <a:sym typeface="Arial"/>
            </a:rPr>
            <a:t>התממשקות למערכות קיימות, מודולריות ביצור הרכיבים. שמירה על ספיקות האוויר הקימות במערכת הנוכחית, יכולת גישה לניקוי פילטרים בצורה פשוטה על ידי אדם אחד, ליווי היצור וההרכבה.</a:t>
          </a:r>
          <a:endParaRPr lang="he-IL" sz="1200" kern="1200" dirty="0"/>
        </a:p>
      </dsp:txBody>
      <dsp:txXfrm>
        <a:off x="0" y="2450780"/>
        <a:ext cx="4174840" cy="512325"/>
      </dsp:txXfrm>
    </dsp:sp>
    <dsp:sp modelId="{1F760836-15B5-4FAF-AA3F-D80DEAC5C481}">
      <dsp:nvSpPr>
        <dsp:cNvPr id="0" name=""/>
        <dsp:cNvSpPr/>
      </dsp:nvSpPr>
      <dsp:spPr>
        <a:xfrm>
          <a:off x="0" y="2963105"/>
          <a:ext cx="4174840" cy="351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r" defTabSz="666750" rtl="1">
            <a:lnSpc>
              <a:spcPct val="90000"/>
            </a:lnSpc>
            <a:spcBef>
              <a:spcPct val="0"/>
            </a:spcBef>
            <a:spcAft>
              <a:spcPct val="35000"/>
            </a:spcAft>
            <a:buNone/>
          </a:pPr>
          <a:r>
            <a:rPr lang="he-IL" sz="1500" kern="1200" dirty="0"/>
            <a:t>דרכי פעולה</a:t>
          </a:r>
        </a:p>
      </dsp:txBody>
      <dsp:txXfrm>
        <a:off x="17134" y="2980239"/>
        <a:ext cx="4140572" cy="316732"/>
      </dsp:txXfrm>
    </dsp:sp>
    <dsp:sp modelId="{D1CB2874-0934-4050-8F61-174DA062F8A3}">
      <dsp:nvSpPr>
        <dsp:cNvPr id="0" name=""/>
        <dsp:cNvSpPr/>
      </dsp:nvSpPr>
      <dsp:spPr>
        <a:xfrm>
          <a:off x="0" y="3314105"/>
          <a:ext cx="4174840" cy="698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551" tIns="19050" rIns="106680" bIns="19050" numCol="1" spcCol="1270" anchor="t" anchorCtr="0">
          <a:noAutofit/>
        </a:bodyPr>
        <a:lstStyle/>
        <a:p>
          <a:pPr marL="114300" lvl="1" indent="-114300" algn="r" defTabSz="533400" rtl="1">
            <a:lnSpc>
              <a:spcPct val="90000"/>
            </a:lnSpc>
            <a:spcBef>
              <a:spcPct val="0"/>
            </a:spcBef>
            <a:spcAft>
              <a:spcPct val="20000"/>
            </a:spcAft>
            <a:buChar char="•"/>
          </a:pPr>
          <a:r>
            <a:rPr lang="he-IL" sz="1200" kern="1200" dirty="0">
              <a:sym typeface="Arial"/>
            </a:rPr>
            <a:t>למידת נושא זרימות אוויר ומפלי ספיקה כתלות במרחקים וקטרי צינורות, למידת המערכת הקיימת ביצוע </a:t>
          </a:r>
          <a:r>
            <a:rPr lang="en-US" sz="1200" kern="1200" dirty="0">
              <a:sym typeface="Arial"/>
            </a:rPr>
            <a:t>Reverse engineering</a:t>
          </a:r>
          <a:r>
            <a:rPr lang="he-IL" sz="1200" kern="1200" dirty="0">
              <a:sym typeface="Arial"/>
            </a:rPr>
            <a:t> של המערך הקיים, תכנון מערכת שתתלבש על המערכת הקיימת, הצגת המערך ללקוח ויציאה ליצור.</a:t>
          </a:r>
          <a:r>
            <a:rPr lang="en-US" sz="1200" kern="1200" dirty="0">
              <a:sym typeface="Arial"/>
            </a:rPr>
            <a:t> </a:t>
          </a:r>
          <a:endParaRPr lang="he-IL" sz="1200" kern="1200" dirty="0"/>
        </a:p>
      </dsp:txBody>
      <dsp:txXfrm>
        <a:off x="0" y="3314105"/>
        <a:ext cx="4174840" cy="698625"/>
      </dsp:txXfrm>
    </dsp:sp>
    <dsp:sp modelId="{9B7DA2A5-6137-4D40-BFA3-86233519725D}">
      <dsp:nvSpPr>
        <dsp:cNvPr id="0" name=""/>
        <dsp:cNvSpPr/>
      </dsp:nvSpPr>
      <dsp:spPr>
        <a:xfrm>
          <a:off x="0" y="4012730"/>
          <a:ext cx="4174840" cy="351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r" defTabSz="666750" rtl="1">
            <a:lnSpc>
              <a:spcPct val="90000"/>
            </a:lnSpc>
            <a:spcBef>
              <a:spcPct val="0"/>
            </a:spcBef>
            <a:spcAft>
              <a:spcPct val="35000"/>
            </a:spcAft>
            <a:buNone/>
          </a:pPr>
          <a:r>
            <a:rPr lang="he-IL" sz="1500" kern="1200" dirty="0"/>
            <a:t>תוצאה</a:t>
          </a:r>
        </a:p>
      </dsp:txBody>
      <dsp:txXfrm>
        <a:off x="17134" y="4029864"/>
        <a:ext cx="4140572" cy="316732"/>
      </dsp:txXfrm>
    </dsp:sp>
    <dsp:sp modelId="{174D40DA-05A6-4A60-9268-2BF8BB4C5E49}">
      <dsp:nvSpPr>
        <dsp:cNvPr id="0" name=""/>
        <dsp:cNvSpPr/>
      </dsp:nvSpPr>
      <dsp:spPr>
        <a:xfrm>
          <a:off x="0" y="4363730"/>
          <a:ext cx="4174840" cy="512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551" tIns="19050" rIns="106680" bIns="19050" numCol="1" spcCol="1270" anchor="t" anchorCtr="0">
          <a:noAutofit/>
        </a:bodyPr>
        <a:lstStyle/>
        <a:p>
          <a:pPr marL="114300" lvl="1" indent="-114300" algn="r" defTabSz="533400" rtl="1">
            <a:lnSpc>
              <a:spcPct val="90000"/>
            </a:lnSpc>
            <a:spcBef>
              <a:spcPct val="0"/>
            </a:spcBef>
            <a:spcAft>
              <a:spcPct val="20000"/>
            </a:spcAft>
            <a:buChar char="•"/>
          </a:pPr>
          <a:r>
            <a:rPr lang="he-IL" sz="1200" kern="1200" dirty="0">
              <a:sym typeface="Arial"/>
            </a:rPr>
            <a:t>מערכת יניקת אוויר המנתבת את היניקה מכלל החדר בחורף, ומחוץ לחדר בקיץ, על ידי כך שומרת המערכת על הבדלי טמפרטורות האויר שמקררות את הזכוכית בין קיץ לחורף.</a:t>
          </a:r>
          <a:endParaRPr lang="he-IL" sz="1200" kern="1200" dirty="0"/>
        </a:p>
      </dsp:txBody>
      <dsp:txXfrm>
        <a:off x="0" y="4363730"/>
        <a:ext cx="4174840" cy="51232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140683"/>
          <a:ext cx="5092660" cy="444600"/>
        </a:xfrm>
        <a:prstGeom prst="roundRect">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r" defTabSz="844550" rtl="1">
            <a:lnSpc>
              <a:spcPct val="90000"/>
            </a:lnSpc>
            <a:spcBef>
              <a:spcPct val="0"/>
            </a:spcBef>
            <a:spcAft>
              <a:spcPct val="35000"/>
            </a:spcAft>
            <a:buNone/>
          </a:pPr>
          <a:r>
            <a:rPr lang="he-IL" sz="1900" kern="1200" dirty="0"/>
            <a:t>בעיה</a:t>
          </a:r>
        </a:p>
      </dsp:txBody>
      <dsp:txXfrm>
        <a:off x="21704" y="162387"/>
        <a:ext cx="5049252" cy="401192"/>
      </dsp:txXfrm>
    </dsp:sp>
    <dsp:sp modelId="{D73F8C6E-6771-4C50-93A2-CD59F0887236}">
      <dsp:nvSpPr>
        <dsp:cNvPr id="0" name=""/>
        <dsp:cNvSpPr/>
      </dsp:nvSpPr>
      <dsp:spPr>
        <a:xfrm>
          <a:off x="0" y="585283"/>
          <a:ext cx="5092660" cy="452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692" tIns="24130" rIns="135128" bIns="24130" numCol="1" spcCol="1270" anchor="t" anchorCtr="0">
          <a:noAutofit/>
        </a:bodyPr>
        <a:lstStyle/>
        <a:p>
          <a:pPr marL="0" lvl="1" indent="-114300" algn="r" defTabSz="666750" rtl="1">
            <a:lnSpc>
              <a:spcPct val="90000"/>
            </a:lnSpc>
            <a:spcBef>
              <a:spcPct val="0"/>
            </a:spcBef>
            <a:spcAft>
              <a:spcPct val="20000"/>
            </a:spcAft>
            <a:buNone/>
          </a:pPr>
          <a:r>
            <a:rPr lang="he-IL" sz="1500" kern="1200">
              <a:latin typeface="Arial"/>
              <a:ea typeface="Arial"/>
              <a:cs typeface="Arial"/>
              <a:sym typeface="Arial"/>
            </a:rPr>
            <a:t>מערכת חיתוך פלטות שנרכשה בגרמניה ואינה מיוצרת יותר, התחילה "ליצר" תקלות רבות ועל ידי כך לפגוע בהספקי היצור בקו.</a:t>
          </a:r>
          <a:endParaRPr lang="he-IL" sz="1500" kern="1200" dirty="0"/>
        </a:p>
      </dsp:txBody>
      <dsp:txXfrm>
        <a:off x="0" y="585283"/>
        <a:ext cx="5092660" cy="452295"/>
      </dsp:txXfrm>
    </dsp:sp>
    <dsp:sp modelId="{63F96716-1D30-47B6-B4D5-B9D200A6C6ED}">
      <dsp:nvSpPr>
        <dsp:cNvPr id="0" name=""/>
        <dsp:cNvSpPr/>
      </dsp:nvSpPr>
      <dsp:spPr>
        <a:xfrm>
          <a:off x="0" y="1037578"/>
          <a:ext cx="5092660" cy="444600"/>
        </a:xfrm>
        <a:prstGeom prst="roundRect">
          <a:avLst/>
        </a:prstGeom>
        <a:solidFill>
          <a:schemeClr val="accent1">
            <a:alpha val="90000"/>
            <a:hueOff val="0"/>
            <a:satOff val="0"/>
            <a:lumOff val="0"/>
            <a:alpha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r" defTabSz="844550" rtl="1">
            <a:lnSpc>
              <a:spcPct val="90000"/>
            </a:lnSpc>
            <a:spcBef>
              <a:spcPct val="0"/>
            </a:spcBef>
            <a:spcAft>
              <a:spcPct val="35000"/>
            </a:spcAft>
            <a:buNone/>
          </a:pPr>
          <a:r>
            <a:rPr lang="he-IL" sz="1900" kern="1200" dirty="0"/>
            <a:t>צורך</a:t>
          </a:r>
        </a:p>
      </dsp:txBody>
      <dsp:txXfrm>
        <a:off x="21704" y="1059282"/>
        <a:ext cx="5049252" cy="401192"/>
      </dsp:txXfrm>
    </dsp:sp>
    <dsp:sp modelId="{5047DC16-D5FF-4909-A971-5DD7278241BF}">
      <dsp:nvSpPr>
        <dsp:cNvPr id="0" name=""/>
        <dsp:cNvSpPr/>
      </dsp:nvSpPr>
      <dsp:spPr>
        <a:xfrm>
          <a:off x="0" y="1482178"/>
          <a:ext cx="5092660" cy="550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692" tIns="16510" rIns="92456" bIns="16510" numCol="1" spcCol="1270" anchor="t" anchorCtr="0">
          <a:noAutofit/>
        </a:bodyPr>
        <a:lstStyle/>
        <a:p>
          <a:pPr marL="0" lvl="1" indent="-114300" algn="r" defTabSz="577850" rtl="1">
            <a:lnSpc>
              <a:spcPct val="90000"/>
            </a:lnSpc>
            <a:spcBef>
              <a:spcPct val="0"/>
            </a:spcBef>
            <a:spcAft>
              <a:spcPct val="20000"/>
            </a:spcAft>
            <a:buNone/>
          </a:pPr>
          <a:r>
            <a:rPr lang="he-IL" sz="1300" kern="1200">
              <a:latin typeface="Arial"/>
              <a:ea typeface="Arial"/>
              <a:cs typeface="Arial"/>
              <a:sym typeface="Arial"/>
            </a:rPr>
            <a:t>תיכנון מערכת חיתוך חדשה, המתבססת על אותו קונספט חיתוך אך מתבססת על רכיבים בעלי אפשרות החלפה בודדת פר רכיב ובמידת הצורך ביצוע יצור של מתאם עבור אותו רכיב בגין שינוי של היצרן.</a:t>
          </a:r>
          <a:endParaRPr lang="he-IL" sz="1300" kern="1200" dirty="0"/>
        </a:p>
      </dsp:txBody>
      <dsp:txXfrm>
        <a:off x="0" y="1482178"/>
        <a:ext cx="5092660" cy="550620"/>
      </dsp:txXfrm>
    </dsp:sp>
    <dsp:sp modelId="{8D4D3DAE-B0EE-4971-B57F-50BB5B0D8E0E}">
      <dsp:nvSpPr>
        <dsp:cNvPr id="0" name=""/>
        <dsp:cNvSpPr/>
      </dsp:nvSpPr>
      <dsp:spPr>
        <a:xfrm>
          <a:off x="0" y="2032798"/>
          <a:ext cx="5092660" cy="444600"/>
        </a:xfrm>
        <a:prstGeom prst="roundRect">
          <a:avLst/>
        </a:prstGeom>
        <a:solidFill>
          <a:schemeClr val="accent1">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r" defTabSz="844550" rtl="1">
            <a:lnSpc>
              <a:spcPct val="90000"/>
            </a:lnSpc>
            <a:spcBef>
              <a:spcPct val="0"/>
            </a:spcBef>
            <a:spcAft>
              <a:spcPct val="35000"/>
            </a:spcAft>
            <a:buNone/>
          </a:pPr>
          <a:r>
            <a:rPr lang="he-IL" sz="1900" kern="1200" dirty="0"/>
            <a:t>דרישות הפרויקט</a:t>
          </a:r>
        </a:p>
      </dsp:txBody>
      <dsp:txXfrm>
        <a:off x="21704" y="2054502"/>
        <a:ext cx="5049252" cy="401192"/>
      </dsp:txXfrm>
    </dsp:sp>
    <dsp:sp modelId="{25A48E62-645F-4A38-A7B3-47C006EC9347}">
      <dsp:nvSpPr>
        <dsp:cNvPr id="0" name=""/>
        <dsp:cNvSpPr/>
      </dsp:nvSpPr>
      <dsp:spPr>
        <a:xfrm>
          <a:off x="0" y="2477398"/>
          <a:ext cx="5092660" cy="383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692" tIns="16510" rIns="92456" bIns="16510" numCol="1" spcCol="1270" anchor="t" anchorCtr="0">
          <a:noAutofit/>
        </a:bodyPr>
        <a:lstStyle/>
        <a:p>
          <a:pPr marL="0" lvl="1" indent="-114300" algn="r" defTabSz="577850" rtl="1">
            <a:lnSpc>
              <a:spcPct val="90000"/>
            </a:lnSpc>
            <a:spcBef>
              <a:spcPct val="0"/>
            </a:spcBef>
            <a:spcAft>
              <a:spcPct val="20000"/>
            </a:spcAft>
            <a:buNone/>
          </a:pPr>
          <a:r>
            <a:rPr lang="he-IL" sz="1300" kern="1200">
              <a:latin typeface="Arial"/>
              <a:ea typeface="Arial"/>
              <a:cs typeface="Arial"/>
              <a:sym typeface="Arial"/>
            </a:rPr>
            <a:t>שיפור המערכת ותיכנון רכיבים חדשים, התממשקות למוכנה קיימת ויכולת עבודה עם מערכי חיתוך במקונספט הישן.</a:t>
          </a:r>
          <a:endParaRPr lang="he-IL" sz="1300" kern="1200" dirty="0"/>
        </a:p>
      </dsp:txBody>
      <dsp:txXfrm>
        <a:off x="0" y="2477398"/>
        <a:ext cx="5092660" cy="383467"/>
      </dsp:txXfrm>
    </dsp:sp>
    <dsp:sp modelId="{1F760836-15B5-4FAF-AA3F-D80DEAC5C481}">
      <dsp:nvSpPr>
        <dsp:cNvPr id="0" name=""/>
        <dsp:cNvSpPr/>
      </dsp:nvSpPr>
      <dsp:spPr>
        <a:xfrm>
          <a:off x="0" y="2860865"/>
          <a:ext cx="5092660" cy="444600"/>
        </a:xfrm>
        <a:prstGeom prst="roundRect">
          <a:avLst/>
        </a:prstGeom>
        <a:solidFill>
          <a:schemeClr val="accent1">
            <a:alpha val="90000"/>
            <a:hueOff val="0"/>
            <a:satOff val="0"/>
            <a:lumOff val="0"/>
            <a:alphaOff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r" defTabSz="844550" rtl="1">
            <a:lnSpc>
              <a:spcPct val="90000"/>
            </a:lnSpc>
            <a:spcBef>
              <a:spcPct val="0"/>
            </a:spcBef>
            <a:spcAft>
              <a:spcPct val="35000"/>
            </a:spcAft>
            <a:buNone/>
          </a:pPr>
          <a:r>
            <a:rPr lang="he-IL" sz="1900" kern="1200" dirty="0"/>
            <a:t>דרכי פעולה</a:t>
          </a:r>
        </a:p>
      </dsp:txBody>
      <dsp:txXfrm>
        <a:off x="21704" y="2882569"/>
        <a:ext cx="5049252" cy="401192"/>
      </dsp:txXfrm>
    </dsp:sp>
    <dsp:sp modelId="{D1CB2874-0934-4050-8F61-174DA062F8A3}">
      <dsp:nvSpPr>
        <dsp:cNvPr id="0" name=""/>
        <dsp:cNvSpPr/>
      </dsp:nvSpPr>
      <dsp:spPr>
        <a:xfrm>
          <a:off x="0" y="3305465"/>
          <a:ext cx="5092660" cy="64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692" tIns="24130" rIns="135128" bIns="24130" numCol="1" spcCol="1270" anchor="t" anchorCtr="0">
          <a:noAutofit/>
        </a:bodyPr>
        <a:lstStyle/>
        <a:p>
          <a:pPr marL="0" lvl="1" indent="-114300" algn="r" defTabSz="666750" rtl="1">
            <a:lnSpc>
              <a:spcPct val="90000"/>
            </a:lnSpc>
            <a:spcBef>
              <a:spcPct val="0"/>
            </a:spcBef>
            <a:spcAft>
              <a:spcPct val="20000"/>
            </a:spcAft>
            <a:buNone/>
          </a:pPr>
          <a:r>
            <a:rPr lang="he-IL" sz="1500" kern="1200" dirty="0">
              <a:latin typeface="Arial"/>
              <a:ea typeface="Arial"/>
              <a:cs typeface="Arial"/>
              <a:sym typeface="Arial"/>
            </a:rPr>
            <a:t>למידת מערכת החיתוך הקיימת, מידול רכיב התממשקות, מציאת רכיבי מדף בעלי אותו עיקרון עבודה, חיי מדף של היצרן ביצור עתידי של הרכיב. תיכנון ויצור מערכת.</a:t>
          </a:r>
          <a:endParaRPr lang="he-IL" sz="1500" kern="1200" dirty="0"/>
        </a:p>
      </dsp:txBody>
      <dsp:txXfrm>
        <a:off x="0" y="3305465"/>
        <a:ext cx="5092660" cy="648944"/>
      </dsp:txXfrm>
    </dsp:sp>
    <dsp:sp modelId="{9B7DA2A5-6137-4D40-BFA3-86233519725D}">
      <dsp:nvSpPr>
        <dsp:cNvPr id="0" name=""/>
        <dsp:cNvSpPr/>
      </dsp:nvSpPr>
      <dsp:spPr>
        <a:xfrm>
          <a:off x="0" y="3954410"/>
          <a:ext cx="5092660" cy="444600"/>
        </a:xfrm>
        <a:prstGeom prst="roundRect">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r" defTabSz="844550" rtl="1">
            <a:lnSpc>
              <a:spcPct val="90000"/>
            </a:lnSpc>
            <a:spcBef>
              <a:spcPct val="0"/>
            </a:spcBef>
            <a:spcAft>
              <a:spcPct val="35000"/>
            </a:spcAft>
            <a:buNone/>
          </a:pPr>
          <a:r>
            <a:rPr lang="he-IL" sz="1900" kern="1200" dirty="0"/>
            <a:t>תוצאה</a:t>
          </a:r>
        </a:p>
      </dsp:txBody>
      <dsp:txXfrm>
        <a:off x="21704" y="3976114"/>
        <a:ext cx="5049252" cy="401192"/>
      </dsp:txXfrm>
    </dsp:sp>
    <dsp:sp modelId="{174D40DA-05A6-4A60-9268-2BF8BB4C5E49}">
      <dsp:nvSpPr>
        <dsp:cNvPr id="0" name=""/>
        <dsp:cNvSpPr/>
      </dsp:nvSpPr>
      <dsp:spPr>
        <a:xfrm>
          <a:off x="0" y="4399010"/>
          <a:ext cx="5092660" cy="383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692" tIns="16510" rIns="92456" bIns="16510" numCol="1" spcCol="1270" anchor="t" anchorCtr="0">
          <a:noAutofit/>
        </a:bodyPr>
        <a:lstStyle/>
        <a:p>
          <a:pPr marL="0" lvl="1" indent="-114300" algn="r" defTabSz="577850" rtl="1">
            <a:lnSpc>
              <a:spcPct val="90000"/>
            </a:lnSpc>
            <a:spcBef>
              <a:spcPct val="0"/>
            </a:spcBef>
            <a:spcAft>
              <a:spcPct val="20000"/>
            </a:spcAft>
            <a:buNone/>
          </a:pPr>
          <a:r>
            <a:rPr lang="he-IL" sz="1300" kern="1200">
              <a:latin typeface="Arial"/>
              <a:ea typeface="Arial"/>
              <a:cs typeface="Arial"/>
              <a:sym typeface="Arial"/>
            </a:rPr>
            <a:t>פרוקיט המשלב בתוכו התממשקות למערכות קיימות בעלות שינויים בניהן, יצירתיות, רכיבים אלקטרוניים, פנאומטיקה.</a:t>
          </a:r>
          <a:endParaRPr lang="he-IL" sz="1300" kern="1200" dirty="0"/>
        </a:p>
      </dsp:txBody>
      <dsp:txXfrm>
        <a:off x="0" y="4399010"/>
        <a:ext cx="5092660" cy="38346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9061"/>
          <a:ext cx="6201024" cy="468000"/>
        </a:xfrm>
        <a:prstGeom prst="roundRect">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r" defTabSz="889000" rtl="1">
            <a:lnSpc>
              <a:spcPct val="90000"/>
            </a:lnSpc>
            <a:spcBef>
              <a:spcPct val="0"/>
            </a:spcBef>
            <a:spcAft>
              <a:spcPct val="35000"/>
            </a:spcAft>
            <a:buNone/>
          </a:pPr>
          <a:r>
            <a:rPr lang="he-IL" sz="2000" kern="1200" dirty="0"/>
            <a:t>בעיה</a:t>
          </a:r>
        </a:p>
      </dsp:txBody>
      <dsp:txXfrm>
        <a:off x="22846" y="31907"/>
        <a:ext cx="6155332" cy="422308"/>
      </dsp:txXfrm>
    </dsp:sp>
    <dsp:sp modelId="{D73F8C6E-6771-4C50-93A2-CD59F0887236}">
      <dsp:nvSpPr>
        <dsp:cNvPr id="0" name=""/>
        <dsp:cNvSpPr/>
      </dsp:nvSpPr>
      <dsp:spPr>
        <a:xfrm>
          <a:off x="0" y="477061"/>
          <a:ext cx="6201024" cy="331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6883" tIns="25400" rIns="142240" bIns="25400" numCol="1" spcCol="1270" anchor="t" anchorCtr="0">
          <a:noAutofit/>
        </a:bodyPr>
        <a:lstStyle/>
        <a:p>
          <a:pPr marL="0" lvl="1" indent="-171450" algn="r" defTabSz="711200" rtl="1">
            <a:lnSpc>
              <a:spcPct val="90000"/>
            </a:lnSpc>
            <a:spcBef>
              <a:spcPct val="0"/>
            </a:spcBef>
            <a:spcAft>
              <a:spcPct val="20000"/>
            </a:spcAft>
            <a:buNone/>
          </a:pPr>
          <a:r>
            <a:rPr lang="he-IL" sz="1600" kern="1200" dirty="0">
              <a:solidFill>
                <a:schemeClr val="tx1"/>
              </a:solidFill>
              <a:latin typeface="Arial"/>
              <a:ea typeface="Arial"/>
              <a:cs typeface="Arial"/>
              <a:sym typeface="Arial"/>
            </a:rPr>
            <a:t>שיפור תפוקת היצור בקו עובד.</a:t>
          </a:r>
          <a:endParaRPr lang="he-IL" sz="1600" kern="1200" dirty="0"/>
        </a:p>
      </dsp:txBody>
      <dsp:txXfrm>
        <a:off x="0" y="477061"/>
        <a:ext cx="6201024" cy="331200"/>
      </dsp:txXfrm>
    </dsp:sp>
    <dsp:sp modelId="{63F96716-1D30-47B6-B4D5-B9D200A6C6ED}">
      <dsp:nvSpPr>
        <dsp:cNvPr id="0" name=""/>
        <dsp:cNvSpPr/>
      </dsp:nvSpPr>
      <dsp:spPr>
        <a:xfrm>
          <a:off x="0" y="808261"/>
          <a:ext cx="6201024" cy="468000"/>
        </a:xfrm>
        <a:prstGeom prst="roundRect">
          <a:avLst/>
        </a:prstGeom>
        <a:solidFill>
          <a:schemeClr val="accent1">
            <a:alpha val="90000"/>
            <a:hueOff val="0"/>
            <a:satOff val="0"/>
            <a:lumOff val="0"/>
            <a:alpha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r" defTabSz="889000" rtl="1">
            <a:lnSpc>
              <a:spcPct val="90000"/>
            </a:lnSpc>
            <a:spcBef>
              <a:spcPct val="0"/>
            </a:spcBef>
            <a:spcAft>
              <a:spcPct val="35000"/>
            </a:spcAft>
            <a:buNone/>
          </a:pPr>
          <a:r>
            <a:rPr lang="he-IL" sz="2000" kern="1200" dirty="0"/>
            <a:t>צורך</a:t>
          </a:r>
        </a:p>
      </dsp:txBody>
      <dsp:txXfrm>
        <a:off x="22846" y="831107"/>
        <a:ext cx="6155332" cy="422308"/>
      </dsp:txXfrm>
    </dsp:sp>
    <dsp:sp modelId="{5047DC16-D5FF-4909-A971-5DD7278241BF}">
      <dsp:nvSpPr>
        <dsp:cNvPr id="0" name=""/>
        <dsp:cNvSpPr/>
      </dsp:nvSpPr>
      <dsp:spPr>
        <a:xfrm>
          <a:off x="0" y="1276261"/>
          <a:ext cx="6201024" cy="3829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6883" tIns="16510" rIns="92456" bIns="16510" numCol="1" spcCol="1270" anchor="t" anchorCtr="0">
          <a:noAutofit/>
        </a:bodyPr>
        <a:lstStyle/>
        <a:p>
          <a:pPr marL="0" lvl="1" indent="-114300" algn="r" defTabSz="577850" rtl="1">
            <a:lnSpc>
              <a:spcPct val="90000"/>
            </a:lnSpc>
            <a:spcBef>
              <a:spcPct val="0"/>
            </a:spcBef>
            <a:spcAft>
              <a:spcPct val="20000"/>
            </a:spcAft>
            <a:buNone/>
          </a:pPr>
          <a:r>
            <a:rPr lang="he-IL" sz="1300" kern="1200" dirty="0">
              <a:solidFill>
                <a:schemeClr val="tx1"/>
              </a:solidFill>
              <a:latin typeface="Arial"/>
              <a:ea typeface="Arial"/>
              <a:cs typeface="Arial"/>
              <a:sym typeface="Arial"/>
            </a:rPr>
            <a:t>שיפור כמות המוצרים היוצאים בזמן כבישה אחד, היה נמוך מאוד, עקב דרישות בכמויות גדולות של המוצר, היה צורך לשפר את תהליך היצור.</a:t>
          </a:r>
          <a:endParaRPr lang="he-IL" sz="1300" kern="1200" dirty="0"/>
        </a:p>
      </dsp:txBody>
      <dsp:txXfrm>
        <a:off x="0" y="1276261"/>
        <a:ext cx="6201024" cy="382949"/>
      </dsp:txXfrm>
    </dsp:sp>
    <dsp:sp modelId="{8D4D3DAE-B0EE-4971-B57F-50BB5B0D8E0E}">
      <dsp:nvSpPr>
        <dsp:cNvPr id="0" name=""/>
        <dsp:cNvSpPr/>
      </dsp:nvSpPr>
      <dsp:spPr>
        <a:xfrm>
          <a:off x="0" y="1659211"/>
          <a:ext cx="6201024" cy="468000"/>
        </a:xfrm>
        <a:prstGeom prst="roundRect">
          <a:avLst/>
        </a:prstGeom>
        <a:solidFill>
          <a:schemeClr val="accent1">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r" defTabSz="889000" rtl="1">
            <a:lnSpc>
              <a:spcPct val="90000"/>
            </a:lnSpc>
            <a:spcBef>
              <a:spcPct val="0"/>
            </a:spcBef>
            <a:spcAft>
              <a:spcPct val="35000"/>
            </a:spcAft>
            <a:buNone/>
          </a:pPr>
          <a:r>
            <a:rPr lang="he-IL" sz="2000" kern="1200" dirty="0"/>
            <a:t>דרישות הפרויקט</a:t>
          </a:r>
        </a:p>
      </dsp:txBody>
      <dsp:txXfrm>
        <a:off x="22846" y="1682057"/>
        <a:ext cx="6155332" cy="422308"/>
      </dsp:txXfrm>
    </dsp:sp>
    <dsp:sp modelId="{25A48E62-645F-4A38-A7B3-47C006EC9347}">
      <dsp:nvSpPr>
        <dsp:cNvPr id="0" name=""/>
        <dsp:cNvSpPr/>
      </dsp:nvSpPr>
      <dsp:spPr>
        <a:xfrm>
          <a:off x="0" y="2127212"/>
          <a:ext cx="6201024" cy="3829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6883" tIns="16510" rIns="92456" bIns="16510" numCol="1" spcCol="1270" anchor="t" anchorCtr="0">
          <a:noAutofit/>
        </a:bodyPr>
        <a:lstStyle/>
        <a:p>
          <a:pPr marL="0" lvl="1" indent="-114300" algn="r" defTabSz="577850" rtl="1">
            <a:lnSpc>
              <a:spcPct val="90000"/>
            </a:lnSpc>
            <a:spcBef>
              <a:spcPct val="0"/>
            </a:spcBef>
            <a:spcAft>
              <a:spcPct val="20000"/>
            </a:spcAft>
            <a:buNone/>
          </a:pPr>
          <a:r>
            <a:rPr lang="he-IL" sz="1300" kern="1200" dirty="0">
              <a:solidFill>
                <a:schemeClr val="tx1"/>
              </a:solidFill>
              <a:latin typeface="Arial"/>
              <a:ea typeface="Arial"/>
              <a:cs typeface="Arial"/>
              <a:sym typeface="Arial"/>
            </a:rPr>
            <a:t>שימוש במכבשים בעלי מפתח מוגדר ומוגבל, כמות מוצרים גבוהה משמעותית שתחזיר בזמן קצר את עלות ההשקעה ומצד שני תשפר משמעותית את זמן היצור.</a:t>
          </a:r>
          <a:endParaRPr lang="he-IL" sz="1300" kern="1200" dirty="0"/>
        </a:p>
      </dsp:txBody>
      <dsp:txXfrm>
        <a:off x="0" y="2127212"/>
        <a:ext cx="6201024" cy="382949"/>
      </dsp:txXfrm>
    </dsp:sp>
    <dsp:sp modelId="{1F760836-15B5-4FAF-AA3F-D80DEAC5C481}">
      <dsp:nvSpPr>
        <dsp:cNvPr id="0" name=""/>
        <dsp:cNvSpPr/>
      </dsp:nvSpPr>
      <dsp:spPr>
        <a:xfrm>
          <a:off x="0" y="2510162"/>
          <a:ext cx="6201024" cy="468000"/>
        </a:xfrm>
        <a:prstGeom prst="roundRect">
          <a:avLst/>
        </a:prstGeom>
        <a:solidFill>
          <a:schemeClr val="accent1">
            <a:alpha val="90000"/>
            <a:hueOff val="0"/>
            <a:satOff val="0"/>
            <a:lumOff val="0"/>
            <a:alphaOff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r" defTabSz="889000" rtl="1">
            <a:lnSpc>
              <a:spcPct val="90000"/>
            </a:lnSpc>
            <a:spcBef>
              <a:spcPct val="0"/>
            </a:spcBef>
            <a:spcAft>
              <a:spcPct val="35000"/>
            </a:spcAft>
            <a:buNone/>
          </a:pPr>
          <a:r>
            <a:rPr lang="he-IL" sz="2000" kern="1200" dirty="0"/>
            <a:t>דרכי פעולה</a:t>
          </a:r>
        </a:p>
      </dsp:txBody>
      <dsp:txXfrm>
        <a:off x="22846" y="2533008"/>
        <a:ext cx="6155332" cy="422308"/>
      </dsp:txXfrm>
    </dsp:sp>
    <dsp:sp modelId="{D1CB2874-0934-4050-8F61-174DA062F8A3}">
      <dsp:nvSpPr>
        <dsp:cNvPr id="0" name=""/>
        <dsp:cNvSpPr/>
      </dsp:nvSpPr>
      <dsp:spPr>
        <a:xfrm>
          <a:off x="0" y="2978162"/>
          <a:ext cx="6201024" cy="724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6883" tIns="16510" rIns="92456" bIns="16510" numCol="1" spcCol="1270" anchor="t" anchorCtr="0">
          <a:noAutofit/>
        </a:bodyPr>
        <a:lstStyle/>
        <a:p>
          <a:pPr marL="0" lvl="1" indent="-114300" algn="r" defTabSz="577850" rtl="1">
            <a:lnSpc>
              <a:spcPct val="90000"/>
            </a:lnSpc>
            <a:spcBef>
              <a:spcPct val="0"/>
            </a:spcBef>
            <a:spcAft>
              <a:spcPct val="20000"/>
            </a:spcAft>
            <a:buNone/>
          </a:pPr>
          <a:r>
            <a:rPr lang="he-IL" sz="1300" kern="1200" dirty="0">
              <a:solidFill>
                <a:schemeClr val="tx1"/>
              </a:solidFill>
              <a:latin typeface="Arial"/>
              <a:ea typeface="Arial"/>
              <a:cs typeface="Arial"/>
              <a:sym typeface="Arial"/>
            </a:rPr>
            <a:t>תבנית רב תאית שמוציא 4 חלקים באותו זמן של התבנית הבודדת שמוציא חלק אחד, בזמן שהתבנית בעבודה מכינים סט חדש כך שהיא נפתחת היא מוזנת ללא המתנה, משמע זמן הזנה קצר ב 50% מזמן הזנה של התבנית בעלת המוצר הבודד. </a:t>
          </a:r>
          <a:br>
            <a:rPr lang="en-US" sz="1300" kern="1200" dirty="0">
              <a:solidFill>
                <a:schemeClr val="tx1"/>
              </a:solidFill>
              <a:latin typeface="Arial"/>
              <a:ea typeface="Arial"/>
              <a:cs typeface="Arial"/>
              <a:sym typeface="Arial"/>
            </a:rPr>
          </a:br>
          <a:r>
            <a:rPr lang="he-IL" sz="1300" kern="1200" dirty="0">
              <a:solidFill>
                <a:schemeClr val="tx1"/>
              </a:solidFill>
              <a:latin typeface="Arial"/>
              <a:ea typeface="Arial"/>
              <a:cs typeface="Arial"/>
              <a:sym typeface="Arial"/>
            </a:rPr>
            <a:t>ייעול זמן היצור פי 4 </a:t>
          </a:r>
          <a:endParaRPr lang="he-IL" sz="1300" kern="1200" dirty="0"/>
        </a:p>
      </dsp:txBody>
      <dsp:txXfrm>
        <a:off x="0" y="2978162"/>
        <a:ext cx="6201024" cy="724500"/>
      </dsp:txXfrm>
    </dsp:sp>
    <dsp:sp modelId="{9B7DA2A5-6137-4D40-BFA3-86233519725D}">
      <dsp:nvSpPr>
        <dsp:cNvPr id="0" name=""/>
        <dsp:cNvSpPr/>
      </dsp:nvSpPr>
      <dsp:spPr>
        <a:xfrm>
          <a:off x="0" y="3702662"/>
          <a:ext cx="6201024" cy="468000"/>
        </a:xfrm>
        <a:prstGeom prst="roundRect">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r" defTabSz="889000" rtl="1">
            <a:lnSpc>
              <a:spcPct val="90000"/>
            </a:lnSpc>
            <a:spcBef>
              <a:spcPct val="0"/>
            </a:spcBef>
            <a:spcAft>
              <a:spcPct val="35000"/>
            </a:spcAft>
            <a:buNone/>
          </a:pPr>
          <a:r>
            <a:rPr lang="he-IL" sz="2000" kern="1200" dirty="0"/>
            <a:t>תוצאה</a:t>
          </a:r>
        </a:p>
      </dsp:txBody>
      <dsp:txXfrm>
        <a:off x="22846" y="3725508"/>
        <a:ext cx="6155332" cy="422308"/>
      </dsp:txXfrm>
    </dsp:sp>
    <dsp:sp modelId="{174D40DA-05A6-4A60-9268-2BF8BB4C5E49}">
      <dsp:nvSpPr>
        <dsp:cNvPr id="0" name=""/>
        <dsp:cNvSpPr/>
      </dsp:nvSpPr>
      <dsp:spPr>
        <a:xfrm>
          <a:off x="0" y="4170662"/>
          <a:ext cx="6201024" cy="3829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6883" tIns="16510" rIns="92456" bIns="16510" numCol="1" spcCol="1270" anchor="t" anchorCtr="0">
          <a:noAutofit/>
        </a:bodyPr>
        <a:lstStyle/>
        <a:p>
          <a:pPr marL="0" lvl="1" indent="-114300" algn="r" defTabSz="577850" rtl="1">
            <a:lnSpc>
              <a:spcPct val="90000"/>
            </a:lnSpc>
            <a:spcBef>
              <a:spcPct val="0"/>
            </a:spcBef>
            <a:spcAft>
              <a:spcPct val="20000"/>
            </a:spcAft>
            <a:buNone/>
          </a:pPr>
          <a:r>
            <a:rPr lang="he-IL" sz="1300" kern="1200" dirty="0">
              <a:latin typeface="Arial"/>
              <a:ea typeface="Arial"/>
              <a:cs typeface="Arial"/>
              <a:sym typeface="Arial"/>
            </a:rPr>
            <a:t>פרויקט המשלב בתוכו התממשקות למערכות קיימות בעלות שינויים בניהן, יצירתיות, רכיבים אלקטרוניים, פנאומטיקה.</a:t>
          </a:r>
          <a:endParaRPr lang="he-IL" sz="1300" kern="1200" dirty="0"/>
        </a:p>
      </dsp:txBody>
      <dsp:txXfrm>
        <a:off x="0" y="4170662"/>
        <a:ext cx="6201024" cy="382949"/>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62563"/>
          <a:ext cx="5757678" cy="421200"/>
        </a:xfrm>
        <a:prstGeom prst="roundRect">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r" defTabSz="800100" rtl="1">
            <a:lnSpc>
              <a:spcPct val="90000"/>
            </a:lnSpc>
            <a:spcBef>
              <a:spcPct val="0"/>
            </a:spcBef>
            <a:spcAft>
              <a:spcPct val="35000"/>
            </a:spcAft>
            <a:buNone/>
          </a:pPr>
          <a:r>
            <a:rPr lang="he-IL" sz="1800" kern="1200" dirty="0"/>
            <a:t>בעיה</a:t>
          </a:r>
        </a:p>
      </dsp:txBody>
      <dsp:txXfrm>
        <a:off x="20561" y="83124"/>
        <a:ext cx="5716556" cy="380078"/>
      </dsp:txXfrm>
    </dsp:sp>
    <dsp:sp modelId="{D73F8C6E-6771-4C50-93A2-CD59F0887236}">
      <dsp:nvSpPr>
        <dsp:cNvPr id="0" name=""/>
        <dsp:cNvSpPr/>
      </dsp:nvSpPr>
      <dsp:spPr>
        <a:xfrm>
          <a:off x="0" y="483763"/>
          <a:ext cx="5757678" cy="4191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806" tIns="22860" rIns="128016" bIns="22860" numCol="1" spcCol="1270" anchor="t" anchorCtr="0">
          <a:noAutofit/>
        </a:bodyPr>
        <a:lstStyle/>
        <a:p>
          <a:pPr marL="0" lvl="1" indent="-114300" algn="r" defTabSz="622300" rtl="1">
            <a:lnSpc>
              <a:spcPct val="90000"/>
            </a:lnSpc>
            <a:spcBef>
              <a:spcPct val="0"/>
            </a:spcBef>
            <a:spcAft>
              <a:spcPct val="20000"/>
            </a:spcAft>
            <a:buNone/>
          </a:pPr>
          <a:r>
            <a:rPr lang="he-IL" sz="1400" kern="1200" dirty="0">
              <a:solidFill>
                <a:schemeClr val="tx1"/>
              </a:solidFill>
              <a:latin typeface="Arial"/>
              <a:ea typeface="Arial"/>
              <a:cs typeface="Arial"/>
              <a:sym typeface="Arial"/>
            </a:rPr>
            <a:t>השמה אוטומטית של קשיחים בכנפי פלסטיק המשולבים באזורי גומי, קצב עבודה גבוה, ללא פגיע בחלקי הפלסטיק והגומי.</a:t>
          </a:r>
          <a:endParaRPr lang="he-IL" sz="1400" kern="1200" dirty="0"/>
        </a:p>
      </dsp:txBody>
      <dsp:txXfrm>
        <a:off x="0" y="483763"/>
        <a:ext cx="5757678" cy="419175"/>
      </dsp:txXfrm>
    </dsp:sp>
    <dsp:sp modelId="{63F96716-1D30-47B6-B4D5-B9D200A6C6ED}">
      <dsp:nvSpPr>
        <dsp:cNvPr id="0" name=""/>
        <dsp:cNvSpPr/>
      </dsp:nvSpPr>
      <dsp:spPr>
        <a:xfrm>
          <a:off x="0" y="902938"/>
          <a:ext cx="5757678" cy="421200"/>
        </a:xfrm>
        <a:prstGeom prst="roundRect">
          <a:avLst/>
        </a:prstGeom>
        <a:solidFill>
          <a:schemeClr val="accent1">
            <a:alpha val="90000"/>
            <a:hueOff val="0"/>
            <a:satOff val="0"/>
            <a:lumOff val="0"/>
            <a:alpha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r" defTabSz="800100" rtl="1">
            <a:lnSpc>
              <a:spcPct val="90000"/>
            </a:lnSpc>
            <a:spcBef>
              <a:spcPct val="0"/>
            </a:spcBef>
            <a:spcAft>
              <a:spcPct val="35000"/>
            </a:spcAft>
            <a:buNone/>
          </a:pPr>
          <a:r>
            <a:rPr lang="he-IL" sz="1800" kern="1200" dirty="0"/>
            <a:t>צורך</a:t>
          </a:r>
        </a:p>
      </dsp:txBody>
      <dsp:txXfrm>
        <a:off x="20561" y="923499"/>
        <a:ext cx="5716556" cy="380078"/>
      </dsp:txXfrm>
    </dsp:sp>
    <dsp:sp modelId="{5047DC16-D5FF-4909-A971-5DD7278241BF}">
      <dsp:nvSpPr>
        <dsp:cNvPr id="0" name=""/>
        <dsp:cNvSpPr/>
      </dsp:nvSpPr>
      <dsp:spPr>
        <a:xfrm>
          <a:off x="0" y="1324138"/>
          <a:ext cx="5757678" cy="549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806" tIns="16510" rIns="92456" bIns="16510" numCol="1" spcCol="1270" anchor="t" anchorCtr="0">
          <a:noAutofit/>
        </a:bodyPr>
        <a:lstStyle/>
        <a:p>
          <a:pPr marL="0" lvl="1" indent="-114300" algn="just" defTabSz="577850" rtl="1">
            <a:lnSpc>
              <a:spcPct val="90000"/>
            </a:lnSpc>
            <a:spcBef>
              <a:spcPct val="0"/>
            </a:spcBef>
            <a:spcAft>
              <a:spcPct val="20000"/>
            </a:spcAft>
            <a:buNone/>
          </a:pPr>
          <a:r>
            <a:rPr lang="he-IL" sz="1300" kern="1200" dirty="0">
              <a:solidFill>
                <a:schemeClr val="tx1"/>
              </a:solidFill>
              <a:latin typeface="Arial"/>
              <a:ea typeface="Arial"/>
              <a:cs typeface="Arial"/>
              <a:sym typeface="Arial"/>
            </a:rPr>
            <a:t>לשפר את קצב העבודה, והיכרות ההכנסה של קשיחים לתוך חלקי פלסטיק משולבי גומי, בתחום תעשיית הרכב, יעלות זמן ביצוע וביצוע ביקורת תוך יישום ההרכבה וסימון בחתימת </a:t>
          </a:r>
          <a:r>
            <a:rPr lang="en-US" sz="1300" kern="1200" dirty="0">
              <a:solidFill>
                <a:schemeClr val="tx1"/>
              </a:solidFill>
              <a:latin typeface="Arial"/>
              <a:ea typeface="Arial"/>
              <a:cs typeface="Arial"/>
              <a:sym typeface="Arial"/>
            </a:rPr>
            <a:t>Pass / Fail</a:t>
          </a:r>
          <a:endParaRPr lang="he-IL" sz="1300" kern="1200" dirty="0"/>
        </a:p>
      </dsp:txBody>
      <dsp:txXfrm>
        <a:off x="0" y="1324138"/>
        <a:ext cx="5757678" cy="549585"/>
      </dsp:txXfrm>
    </dsp:sp>
    <dsp:sp modelId="{8D4D3DAE-B0EE-4971-B57F-50BB5B0D8E0E}">
      <dsp:nvSpPr>
        <dsp:cNvPr id="0" name=""/>
        <dsp:cNvSpPr/>
      </dsp:nvSpPr>
      <dsp:spPr>
        <a:xfrm>
          <a:off x="0" y="1873723"/>
          <a:ext cx="5757678" cy="421200"/>
        </a:xfrm>
        <a:prstGeom prst="roundRect">
          <a:avLst/>
        </a:prstGeom>
        <a:solidFill>
          <a:schemeClr val="accent1">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r" defTabSz="800100" rtl="1">
            <a:lnSpc>
              <a:spcPct val="90000"/>
            </a:lnSpc>
            <a:spcBef>
              <a:spcPct val="0"/>
            </a:spcBef>
            <a:spcAft>
              <a:spcPct val="35000"/>
            </a:spcAft>
            <a:buNone/>
          </a:pPr>
          <a:r>
            <a:rPr lang="he-IL" sz="1800" kern="1200" dirty="0"/>
            <a:t>דרישות הפרויקט</a:t>
          </a:r>
        </a:p>
      </dsp:txBody>
      <dsp:txXfrm>
        <a:off x="20561" y="1894284"/>
        <a:ext cx="5716556" cy="380078"/>
      </dsp:txXfrm>
    </dsp:sp>
    <dsp:sp modelId="{25A48E62-645F-4A38-A7B3-47C006EC9347}">
      <dsp:nvSpPr>
        <dsp:cNvPr id="0" name=""/>
        <dsp:cNvSpPr/>
      </dsp:nvSpPr>
      <dsp:spPr>
        <a:xfrm>
          <a:off x="0" y="2294923"/>
          <a:ext cx="5757678"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806" tIns="16510" rIns="92456" bIns="16510" numCol="1" spcCol="1270" anchor="t" anchorCtr="0">
          <a:noAutofit/>
        </a:bodyPr>
        <a:lstStyle/>
        <a:p>
          <a:pPr marL="0" lvl="1" indent="-114300" algn="just" defTabSz="577850" rtl="1">
            <a:lnSpc>
              <a:spcPct val="90000"/>
            </a:lnSpc>
            <a:spcBef>
              <a:spcPct val="0"/>
            </a:spcBef>
            <a:spcAft>
              <a:spcPct val="20000"/>
            </a:spcAft>
            <a:buNone/>
          </a:pPr>
          <a:r>
            <a:rPr lang="he-IL" sz="1300" kern="1200" dirty="0">
              <a:solidFill>
                <a:schemeClr val="tx1"/>
              </a:solidFill>
              <a:latin typeface="Arial"/>
              <a:ea typeface="Arial"/>
              <a:cs typeface="Arial"/>
              <a:sym typeface="Arial"/>
            </a:rPr>
            <a:t>תיכנן מכונה לצורך שיפור איכות ההכנסה של קשיחים בחלק מורכב פלסטיק וגומי בתעשיית הרכב, חלק זה מגיע במבנה ימין ושמאל ושני אורכים שונים, ביצוע בדיקת הרכבה של הרכיבים תוך כדי התהליך, וסימון של תקין או לא. הגדרת מקום של גודל מכונה בקו היצור על ידי הלקוח.</a:t>
          </a:r>
          <a:endParaRPr lang="he-IL" sz="1300" kern="1200" dirty="0"/>
        </a:p>
      </dsp:txBody>
      <dsp:txXfrm>
        <a:off x="0" y="2294923"/>
        <a:ext cx="5757678" cy="726570"/>
      </dsp:txXfrm>
    </dsp:sp>
    <dsp:sp modelId="{1F760836-15B5-4FAF-AA3F-D80DEAC5C481}">
      <dsp:nvSpPr>
        <dsp:cNvPr id="0" name=""/>
        <dsp:cNvSpPr/>
      </dsp:nvSpPr>
      <dsp:spPr>
        <a:xfrm>
          <a:off x="0" y="3021493"/>
          <a:ext cx="5757678" cy="421200"/>
        </a:xfrm>
        <a:prstGeom prst="roundRect">
          <a:avLst/>
        </a:prstGeom>
        <a:solidFill>
          <a:schemeClr val="accent1">
            <a:alpha val="90000"/>
            <a:hueOff val="0"/>
            <a:satOff val="0"/>
            <a:lumOff val="0"/>
            <a:alphaOff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r" defTabSz="800100" rtl="1">
            <a:lnSpc>
              <a:spcPct val="90000"/>
            </a:lnSpc>
            <a:spcBef>
              <a:spcPct val="0"/>
            </a:spcBef>
            <a:spcAft>
              <a:spcPct val="35000"/>
            </a:spcAft>
            <a:buNone/>
          </a:pPr>
          <a:r>
            <a:rPr lang="he-IL" sz="1800" kern="1200" dirty="0"/>
            <a:t>דרכי פעולה</a:t>
          </a:r>
        </a:p>
      </dsp:txBody>
      <dsp:txXfrm>
        <a:off x="20561" y="3042054"/>
        <a:ext cx="5716556" cy="380078"/>
      </dsp:txXfrm>
    </dsp:sp>
    <dsp:sp modelId="{D1CB2874-0934-4050-8F61-174DA062F8A3}">
      <dsp:nvSpPr>
        <dsp:cNvPr id="0" name=""/>
        <dsp:cNvSpPr/>
      </dsp:nvSpPr>
      <dsp:spPr>
        <a:xfrm>
          <a:off x="0" y="3442693"/>
          <a:ext cx="5757678" cy="614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806" tIns="22860" rIns="128016" bIns="22860" numCol="1" spcCol="1270" anchor="t" anchorCtr="0">
          <a:noAutofit/>
        </a:bodyPr>
        <a:lstStyle/>
        <a:p>
          <a:pPr marL="0" lvl="1" indent="-114300" algn="just" defTabSz="622300" rtl="1">
            <a:lnSpc>
              <a:spcPct val="90000"/>
            </a:lnSpc>
            <a:spcBef>
              <a:spcPct val="0"/>
            </a:spcBef>
            <a:spcAft>
              <a:spcPct val="20000"/>
            </a:spcAft>
            <a:buNone/>
          </a:pPr>
          <a:r>
            <a:rPr lang="he-IL" sz="1400" kern="1200" dirty="0">
              <a:solidFill>
                <a:schemeClr val="tx1"/>
              </a:solidFill>
              <a:latin typeface="Arial"/>
              <a:ea typeface="Arial"/>
              <a:cs typeface="Arial"/>
              <a:sym typeface="Arial"/>
            </a:rPr>
            <a:t>למידת תהליך ההרכבה, בכינת הכנסה של מפר קשיחים למוצרים שונים, הגדרת בדיקת איכות- עובר ופסול. הצגת קונספט ושיפור מקבלת הערות, תיכנון ויציאה ליצור, אינטגרציה והפעלה.</a:t>
          </a:r>
          <a:endParaRPr lang="he-IL" sz="1400" kern="1200" dirty="0"/>
        </a:p>
      </dsp:txBody>
      <dsp:txXfrm>
        <a:off x="0" y="3442693"/>
        <a:ext cx="5757678" cy="614790"/>
      </dsp:txXfrm>
    </dsp:sp>
    <dsp:sp modelId="{9B7DA2A5-6137-4D40-BFA3-86233519725D}">
      <dsp:nvSpPr>
        <dsp:cNvPr id="0" name=""/>
        <dsp:cNvSpPr/>
      </dsp:nvSpPr>
      <dsp:spPr>
        <a:xfrm>
          <a:off x="0" y="4057483"/>
          <a:ext cx="5757678" cy="421200"/>
        </a:xfrm>
        <a:prstGeom prst="roundRect">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r" defTabSz="800100" rtl="1">
            <a:lnSpc>
              <a:spcPct val="90000"/>
            </a:lnSpc>
            <a:spcBef>
              <a:spcPct val="0"/>
            </a:spcBef>
            <a:spcAft>
              <a:spcPct val="35000"/>
            </a:spcAft>
            <a:buNone/>
          </a:pPr>
          <a:r>
            <a:rPr lang="he-IL" sz="1800" kern="1200" dirty="0"/>
            <a:t>תוצאה</a:t>
          </a:r>
        </a:p>
      </dsp:txBody>
      <dsp:txXfrm>
        <a:off x="20561" y="4078044"/>
        <a:ext cx="5716556" cy="380078"/>
      </dsp:txXfrm>
    </dsp:sp>
    <dsp:sp modelId="{174D40DA-05A6-4A60-9268-2BF8BB4C5E49}">
      <dsp:nvSpPr>
        <dsp:cNvPr id="0" name=""/>
        <dsp:cNvSpPr/>
      </dsp:nvSpPr>
      <dsp:spPr>
        <a:xfrm>
          <a:off x="0" y="4478683"/>
          <a:ext cx="5757678" cy="381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806" tIns="16510" rIns="92456" bIns="16510" numCol="1" spcCol="1270" anchor="t" anchorCtr="0">
          <a:noAutofit/>
        </a:bodyPr>
        <a:lstStyle/>
        <a:p>
          <a:pPr marL="0" lvl="1" indent="-114300" algn="r" defTabSz="577850" rtl="1">
            <a:lnSpc>
              <a:spcPct val="90000"/>
            </a:lnSpc>
            <a:spcBef>
              <a:spcPct val="0"/>
            </a:spcBef>
            <a:spcAft>
              <a:spcPct val="20000"/>
            </a:spcAft>
            <a:buNone/>
          </a:pPr>
          <a:r>
            <a:rPr lang="he-IL" sz="1300" kern="1200" dirty="0">
              <a:solidFill>
                <a:schemeClr val="tx1"/>
              </a:solidFill>
              <a:latin typeface="Arial"/>
              <a:ea typeface="Arial"/>
              <a:cs typeface="Arial"/>
              <a:sym typeface="Arial"/>
            </a:rPr>
            <a:t>מכונת שנכנסו לקו ושיפרו את התהליך, </a:t>
          </a:r>
          <a:r>
            <a:rPr lang="he-IL" sz="1300" kern="1200" dirty="0" err="1">
              <a:solidFill>
                <a:schemeClr val="tx1"/>
              </a:solidFill>
              <a:latin typeface="Arial"/>
              <a:ea typeface="Arial"/>
              <a:cs typeface="Arial"/>
              <a:sym typeface="Arial"/>
            </a:rPr>
            <a:t>העלעאת</a:t>
          </a:r>
          <a:r>
            <a:rPr lang="he-IL" sz="1300" kern="1200" dirty="0">
              <a:solidFill>
                <a:schemeClr val="tx1"/>
              </a:solidFill>
              <a:latin typeface="Arial"/>
              <a:ea typeface="Arial"/>
              <a:cs typeface="Arial"/>
              <a:sym typeface="Arial"/>
            </a:rPr>
            <a:t> קצב העבודה באופן משמעותי, אדם אחד מתפעל את המכונה, כמות פסולים נמוך מאוד ביחס לתהליך הקודם שבוצע ידני. </a:t>
          </a:r>
          <a:endParaRPr lang="he-IL" sz="1300" kern="1200" dirty="0"/>
        </a:p>
      </dsp:txBody>
      <dsp:txXfrm>
        <a:off x="0" y="4478683"/>
        <a:ext cx="5757678" cy="3819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7FF397-BF28-443E-B981-46E5F6F1F5C2}">
      <dsp:nvSpPr>
        <dsp:cNvPr id="0" name=""/>
        <dsp:cNvSpPr/>
      </dsp:nvSpPr>
      <dsp:spPr>
        <a:xfrm>
          <a:off x="4704662" y="2530494"/>
          <a:ext cx="2990799" cy="2126724"/>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r" defTabSz="711200" rtl="1">
            <a:lnSpc>
              <a:spcPct val="90000"/>
            </a:lnSpc>
            <a:spcBef>
              <a:spcPct val="0"/>
            </a:spcBef>
            <a:spcAft>
              <a:spcPct val="15000"/>
            </a:spcAft>
            <a:buChar char="•"/>
          </a:pPr>
          <a:r>
            <a:rPr lang="he-IL" sz="1600" kern="1200" dirty="0">
              <a:latin typeface="Segoe UI" panose="020B0502040204020203" pitchFamily="34" charset="0"/>
              <a:cs typeface="Segoe UI" panose="020B0502040204020203" pitchFamily="34" charset="0"/>
            </a:rPr>
            <a:t>ניהול פרויקטים</a:t>
          </a:r>
        </a:p>
        <a:p>
          <a:pPr marL="171450" lvl="1" indent="-171450" algn="r" defTabSz="711200" rtl="1">
            <a:lnSpc>
              <a:spcPct val="90000"/>
            </a:lnSpc>
            <a:spcBef>
              <a:spcPct val="0"/>
            </a:spcBef>
            <a:spcAft>
              <a:spcPct val="15000"/>
            </a:spcAft>
            <a:buChar char="•"/>
          </a:pPr>
          <a:r>
            <a:rPr lang="he-IL" sz="1600" kern="1200" dirty="0">
              <a:latin typeface="Segoe UI" panose="020B0502040204020203" pitchFamily="34" charset="0"/>
              <a:cs typeface="Segoe UI" panose="020B0502040204020203" pitchFamily="34" charset="0"/>
            </a:rPr>
            <a:t>ביצוע וולידציות</a:t>
          </a:r>
        </a:p>
        <a:p>
          <a:pPr marL="171450" lvl="1" indent="-171450" algn="r" defTabSz="711200" rtl="1">
            <a:lnSpc>
              <a:spcPct val="90000"/>
            </a:lnSpc>
            <a:spcBef>
              <a:spcPct val="0"/>
            </a:spcBef>
            <a:spcAft>
              <a:spcPct val="15000"/>
            </a:spcAft>
            <a:buChar char="•"/>
          </a:pPr>
          <a:r>
            <a:rPr lang="he-IL" sz="1600" kern="1200" dirty="0">
              <a:latin typeface="Segoe UI" panose="020B0502040204020203" pitchFamily="34" charset="0"/>
              <a:cs typeface="Segoe UI" panose="020B0502040204020203" pitchFamily="34" charset="0"/>
            </a:rPr>
            <a:t>כתיבת נהלים והערכת סיכונים </a:t>
          </a:r>
        </a:p>
        <a:p>
          <a:pPr marL="171450" lvl="1" indent="-171450" algn="r" defTabSz="711200" rtl="1">
            <a:lnSpc>
              <a:spcPct val="90000"/>
            </a:lnSpc>
            <a:spcBef>
              <a:spcPct val="0"/>
            </a:spcBef>
            <a:spcAft>
              <a:spcPct val="15000"/>
            </a:spcAft>
            <a:buChar char="•"/>
          </a:pPr>
          <a:r>
            <a:rPr lang="he-IL" sz="1600" kern="1200" dirty="0">
              <a:latin typeface="Segoe UI" panose="020B0502040204020203" pitchFamily="34" charset="0"/>
              <a:cs typeface="Segoe UI" panose="020B0502040204020203" pitchFamily="34" charset="0"/>
            </a:rPr>
            <a:t>אינטגרציה ושת"פ  </a:t>
          </a:r>
        </a:p>
      </dsp:txBody>
      <dsp:txXfrm>
        <a:off x="5648619" y="3108892"/>
        <a:ext cx="2000125" cy="1501609"/>
      </dsp:txXfrm>
    </dsp:sp>
    <dsp:sp modelId="{2F096DF1-BDD9-4EE6-8190-D2FA18D2E803}">
      <dsp:nvSpPr>
        <dsp:cNvPr id="0" name=""/>
        <dsp:cNvSpPr/>
      </dsp:nvSpPr>
      <dsp:spPr>
        <a:xfrm>
          <a:off x="0" y="2518862"/>
          <a:ext cx="3383144" cy="215075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r" defTabSz="711200" rtl="1">
            <a:lnSpc>
              <a:spcPct val="90000"/>
            </a:lnSpc>
            <a:spcBef>
              <a:spcPct val="0"/>
            </a:spcBef>
            <a:spcAft>
              <a:spcPct val="15000"/>
            </a:spcAft>
            <a:buChar char="•"/>
          </a:pPr>
          <a:r>
            <a:rPr lang="he-IL" sz="1600" kern="1200" dirty="0">
              <a:latin typeface="Segoe UI" panose="020B0502040204020203" pitchFamily="34" charset="0"/>
              <a:cs typeface="Segoe UI" panose="020B0502040204020203" pitchFamily="34" charset="0"/>
            </a:rPr>
            <a:t>תכנון וייעול עצי מוצר</a:t>
          </a:r>
        </a:p>
        <a:p>
          <a:pPr marL="171450" lvl="1" indent="-171450" algn="r" defTabSz="711200" rtl="1">
            <a:lnSpc>
              <a:spcPct val="90000"/>
            </a:lnSpc>
            <a:spcBef>
              <a:spcPct val="0"/>
            </a:spcBef>
            <a:spcAft>
              <a:spcPct val="15000"/>
            </a:spcAft>
            <a:buChar char="•"/>
          </a:pPr>
          <a:r>
            <a:rPr lang="he-IL" sz="1600" kern="1200" dirty="0">
              <a:latin typeface="Segoe UI" panose="020B0502040204020203" pitchFamily="34" charset="0"/>
              <a:cs typeface="Segoe UI" panose="020B0502040204020203" pitchFamily="34" charset="0"/>
            </a:rPr>
            <a:t>שיפור תהליכי </a:t>
          </a:r>
          <a:r>
            <a:rPr lang="en-US" sz="1600" kern="1200" dirty="0">
              <a:latin typeface="Segoe UI" panose="020B0502040204020203" pitchFamily="34" charset="0"/>
              <a:cs typeface="Segoe UI" panose="020B0502040204020203" pitchFamily="34" charset="0"/>
            </a:rPr>
            <a:t>Low Cost Production</a:t>
          </a:r>
          <a:endParaRPr lang="he-IL" sz="1600" kern="1200" dirty="0">
            <a:latin typeface="Segoe UI" panose="020B0502040204020203" pitchFamily="34" charset="0"/>
            <a:cs typeface="Segoe UI" panose="020B0502040204020203" pitchFamily="34" charset="0"/>
          </a:endParaRPr>
        </a:p>
      </dsp:txBody>
      <dsp:txXfrm>
        <a:off x="47245" y="3103795"/>
        <a:ext cx="2273710" cy="1518574"/>
      </dsp:txXfrm>
    </dsp:sp>
    <dsp:sp modelId="{805748E1-186E-407F-BED6-260323A9F194}">
      <dsp:nvSpPr>
        <dsp:cNvPr id="0" name=""/>
        <dsp:cNvSpPr/>
      </dsp:nvSpPr>
      <dsp:spPr>
        <a:xfrm>
          <a:off x="4751507" y="-90961"/>
          <a:ext cx="2897314" cy="1414224"/>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r" defTabSz="711200" rtl="1">
            <a:lnSpc>
              <a:spcPct val="90000"/>
            </a:lnSpc>
            <a:spcBef>
              <a:spcPct val="0"/>
            </a:spcBef>
            <a:spcAft>
              <a:spcPct val="15000"/>
            </a:spcAft>
            <a:buChar char="•"/>
          </a:pPr>
          <a:r>
            <a:rPr lang="he-IL" sz="1600" kern="1200" dirty="0">
              <a:latin typeface="Segoe UI" panose="020B0502040204020203" pitchFamily="34" charset="0"/>
              <a:cs typeface="Segoe UI" panose="020B0502040204020203" pitchFamily="34" charset="0"/>
            </a:rPr>
            <a:t>הקמת קווי יצור</a:t>
          </a:r>
        </a:p>
        <a:p>
          <a:pPr marL="171450" lvl="1" indent="-171450" algn="r" defTabSz="711200" rtl="1">
            <a:lnSpc>
              <a:spcPct val="90000"/>
            </a:lnSpc>
            <a:spcBef>
              <a:spcPct val="0"/>
            </a:spcBef>
            <a:spcAft>
              <a:spcPct val="15000"/>
            </a:spcAft>
            <a:buChar char="•"/>
          </a:pPr>
          <a:r>
            <a:rPr lang="he-IL" sz="1600" kern="1200" dirty="0">
              <a:latin typeface="Segoe UI" panose="020B0502040204020203" pitchFamily="34" charset="0"/>
              <a:cs typeface="Segoe UI" panose="020B0502040204020203" pitchFamily="34" charset="0"/>
            </a:rPr>
            <a:t>ייעול קווי יצור </a:t>
          </a:r>
        </a:p>
        <a:p>
          <a:pPr marL="171450" lvl="1" indent="-171450" algn="r" defTabSz="711200" rtl="1">
            <a:lnSpc>
              <a:spcPct val="90000"/>
            </a:lnSpc>
            <a:spcBef>
              <a:spcPct val="0"/>
            </a:spcBef>
            <a:spcAft>
              <a:spcPct val="15000"/>
            </a:spcAft>
            <a:buChar char="•"/>
          </a:pPr>
          <a:r>
            <a:rPr lang="he-IL" sz="1600" kern="1200" dirty="0">
              <a:latin typeface="Segoe UI" panose="020B0502040204020203" pitchFamily="34" charset="0"/>
              <a:cs typeface="Segoe UI" panose="020B0502040204020203" pitchFamily="34" charset="0"/>
            </a:rPr>
            <a:t>הנדסת תהליך </a:t>
          </a:r>
        </a:p>
      </dsp:txBody>
      <dsp:txXfrm>
        <a:off x="5651767" y="-59895"/>
        <a:ext cx="1965988" cy="998536"/>
      </dsp:txXfrm>
    </dsp:sp>
    <dsp:sp modelId="{1BF3CA6A-2923-4464-9356-DA2AFADC8FAB}">
      <dsp:nvSpPr>
        <dsp:cNvPr id="0" name=""/>
        <dsp:cNvSpPr/>
      </dsp:nvSpPr>
      <dsp:spPr>
        <a:xfrm>
          <a:off x="0" y="-72491"/>
          <a:ext cx="3467372" cy="1414224"/>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r" defTabSz="711200" rtl="1">
            <a:lnSpc>
              <a:spcPct val="90000"/>
            </a:lnSpc>
            <a:spcBef>
              <a:spcPct val="0"/>
            </a:spcBef>
            <a:spcAft>
              <a:spcPct val="15000"/>
            </a:spcAft>
            <a:buChar char="•"/>
          </a:pPr>
          <a:r>
            <a:rPr lang="he-IL" sz="1600" kern="1200" dirty="0">
              <a:latin typeface="Segoe UI" panose="020B0502040204020203" pitchFamily="34" charset="0"/>
              <a:cs typeface="Segoe UI" panose="020B0502040204020203" pitchFamily="34" charset="0"/>
            </a:rPr>
            <a:t>מכני / פלסטי</a:t>
          </a:r>
        </a:p>
        <a:p>
          <a:pPr marL="171450" lvl="1" indent="-171450" algn="r" defTabSz="711200" rtl="1">
            <a:lnSpc>
              <a:spcPct val="90000"/>
            </a:lnSpc>
            <a:spcBef>
              <a:spcPct val="0"/>
            </a:spcBef>
            <a:spcAft>
              <a:spcPct val="15000"/>
            </a:spcAft>
            <a:buChar char="•"/>
          </a:pPr>
          <a:r>
            <a:rPr lang="he-IL" sz="1600" kern="1200" dirty="0">
              <a:latin typeface="Segoe UI" panose="020B0502040204020203" pitchFamily="34" charset="0"/>
              <a:cs typeface="Segoe UI" panose="020B0502040204020203" pitchFamily="34" charset="0"/>
            </a:rPr>
            <a:t>מערכות אלקטרו מכניות</a:t>
          </a:r>
        </a:p>
        <a:p>
          <a:pPr marL="171450" lvl="1" indent="-171450" algn="r" defTabSz="711200" rtl="1">
            <a:lnSpc>
              <a:spcPct val="90000"/>
            </a:lnSpc>
            <a:spcBef>
              <a:spcPct val="0"/>
            </a:spcBef>
            <a:spcAft>
              <a:spcPct val="15000"/>
            </a:spcAft>
            <a:buChar char="•"/>
          </a:pPr>
          <a:r>
            <a:rPr lang="he-IL" sz="1600" kern="1200" dirty="0">
              <a:latin typeface="Segoe UI" panose="020B0502040204020203" pitchFamily="34" charset="0"/>
              <a:cs typeface="Segoe UI" panose="020B0502040204020203" pitchFamily="34" charset="0"/>
            </a:rPr>
            <a:t>מערכות תהליכיות</a:t>
          </a:r>
        </a:p>
      </dsp:txBody>
      <dsp:txXfrm>
        <a:off x="31066" y="-41425"/>
        <a:ext cx="2365028" cy="998536"/>
      </dsp:txXfrm>
    </dsp:sp>
    <dsp:sp modelId="{81CDF32C-03E9-4BC9-BEF1-768F943ED42C}">
      <dsp:nvSpPr>
        <dsp:cNvPr id="0" name=""/>
        <dsp:cNvSpPr/>
      </dsp:nvSpPr>
      <dsp:spPr>
        <a:xfrm>
          <a:off x="1889914" y="345079"/>
          <a:ext cx="1913622" cy="1913622"/>
        </a:xfrm>
        <a:prstGeom prst="pieWedg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rtl="1">
            <a:lnSpc>
              <a:spcPct val="90000"/>
            </a:lnSpc>
            <a:spcBef>
              <a:spcPct val="0"/>
            </a:spcBef>
            <a:spcAft>
              <a:spcPct val="35000"/>
            </a:spcAft>
            <a:buNone/>
          </a:pPr>
          <a:r>
            <a:rPr lang="he-IL" sz="2600" b="1" kern="1200"/>
            <a:t>פיתוח תכן </a:t>
          </a:r>
          <a:endParaRPr lang="he-IL" sz="2600" kern="1200"/>
        </a:p>
      </dsp:txBody>
      <dsp:txXfrm>
        <a:off x="2450401" y="905566"/>
        <a:ext cx="1353135" cy="1353135"/>
      </dsp:txXfrm>
    </dsp:sp>
    <dsp:sp modelId="{B5310A50-2AD4-4ADC-80A0-3C16F3FC8F07}">
      <dsp:nvSpPr>
        <dsp:cNvPr id="0" name=""/>
        <dsp:cNvSpPr/>
      </dsp:nvSpPr>
      <dsp:spPr>
        <a:xfrm rot="5400000">
          <a:off x="3891925" y="345079"/>
          <a:ext cx="1913622" cy="1913622"/>
        </a:xfrm>
        <a:prstGeom prst="pieWedg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rtl="1">
            <a:lnSpc>
              <a:spcPct val="90000"/>
            </a:lnSpc>
            <a:spcBef>
              <a:spcPct val="0"/>
            </a:spcBef>
            <a:spcAft>
              <a:spcPct val="35000"/>
            </a:spcAft>
            <a:buNone/>
          </a:pPr>
          <a:r>
            <a:rPr lang="he-IL" sz="2600" b="1" kern="1200"/>
            <a:t>פיתוח ותיכנון </a:t>
          </a:r>
          <a:endParaRPr lang="he-IL" sz="2600" kern="1200"/>
        </a:p>
      </dsp:txBody>
      <dsp:txXfrm rot="-5400000">
        <a:off x="3891925" y="905566"/>
        <a:ext cx="1353135" cy="1353135"/>
      </dsp:txXfrm>
    </dsp:sp>
    <dsp:sp modelId="{CB0A79B5-9CAC-4738-99A1-1899C3864A25}">
      <dsp:nvSpPr>
        <dsp:cNvPr id="0" name=""/>
        <dsp:cNvSpPr/>
      </dsp:nvSpPr>
      <dsp:spPr>
        <a:xfrm rot="10800000">
          <a:off x="3891925" y="2347091"/>
          <a:ext cx="1913622" cy="1913622"/>
        </a:xfrm>
        <a:prstGeom prst="pieWedg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rtl="1">
            <a:lnSpc>
              <a:spcPct val="90000"/>
            </a:lnSpc>
            <a:spcBef>
              <a:spcPct val="0"/>
            </a:spcBef>
            <a:spcAft>
              <a:spcPct val="35000"/>
            </a:spcAft>
            <a:buNone/>
          </a:pPr>
          <a:r>
            <a:rPr lang="he-IL" sz="2600" kern="1200" dirty="0"/>
            <a:t>ניהול ובקרה</a:t>
          </a:r>
        </a:p>
      </dsp:txBody>
      <dsp:txXfrm rot="10800000">
        <a:off x="3891925" y="2347091"/>
        <a:ext cx="1353135" cy="1353135"/>
      </dsp:txXfrm>
    </dsp:sp>
    <dsp:sp modelId="{BD588B0C-7092-44C0-842F-35DF97E077D1}">
      <dsp:nvSpPr>
        <dsp:cNvPr id="0" name=""/>
        <dsp:cNvSpPr/>
      </dsp:nvSpPr>
      <dsp:spPr>
        <a:xfrm rot="16200000">
          <a:off x="1889914" y="2347091"/>
          <a:ext cx="1913622" cy="1913622"/>
        </a:xfrm>
        <a:prstGeom prst="pieWedg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rtl="1">
            <a:lnSpc>
              <a:spcPct val="90000"/>
            </a:lnSpc>
            <a:spcBef>
              <a:spcPct val="0"/>
            </a:spcBef>
            <a:spcAft>
              <a:spcPct val="35000"/>
            </a:spcAft>
            <a:buNone/>
          </a:pPr>
          <a:r>
            <a:rPr lang="he-IL" sz="2600" kern="1200"/>
            <a:t>שיפור ביצועים</a:t>
          </a:r>
        </a:p>
      </dsp:txBody>
      <dsp:txXfrm rot="5400000">
        <a:off x="2450401" y="2347091"/>
        <a:ext cx="1353135" cy="1353135"/>
      </dsp:txXfrm>
    </dsp:sp>
    <dsp:sp modelId="{EEEEBED6-045A-405F-B3C9-DF0EE008015C}">
      <dsp:nvSpPr>
        <dsp:cNvPr id="0" name=""/>
        <dsp:cNvSpPr/>
      </dsp:nvSpPr>
      <dsp:spPr>
        <a:xfrm>
          <a:off x="3517377" y="1905145"/>
          <a:ext cx="660707" cy="574528"/>
        </a:xfrm>
        <a:prstGeom prst="circularArrow">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E059BBA-B525-4FCF-AACC-1FA180786FFF}">
      <dsp:nvSpPr>
        <dsp:cNvPr id="0" name=""/>
        <dsp:cNvSpPr/>
      </dsp:nvSpPr>
      <dsp:spPr>
        <a:xfrm rot="10800000">
          <a:off x="3517377" y="2126118"/>
          <a:ext cx="660707" cy="574528"/>
        </a:xfrm>
        <a:prstGeom prst="circularArrow">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423926-BB11-464F-8F9B-126FC8050099}">
      <dsp:nvSpPr>
        <dsp:cNvPr id="0" name=""/>
        <dsp:cNvSpPr/>
      </dsp:nvSpPr>
      <dsp:spPr>
        <a:xfrm>
          <a:off x="6165058" y="24864"/>
          <a:ext cx="1801772" cy="374400"/>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1">
            <a:lnSpc>
              <a:spcPct val="90000"/>
            </a:lnSpc>
            <a:spcBef>
              <a:spcPct val="0"/>
            </a:spcBef>
            <a:spcAft>
              <a:spcPct val="35000"/>
            </a:spcAft>
            <a:buNone/>
          </a:pPr>
          <a:r>
            <a:rPr lang="he-IL" sz="1300" kern="1200" dirty="0"/>
            <a:t>מדיקל</a:t>
          </a:r>
        </a:p>
      </dsp:txBody>
      <dsp:txXfrm>
        <a:off x="6165058" y="24864"/>
        <a:ext cx="1801772" cy="374400"/>
      </dsp:txXfrm>
    </dsp:sp>
    <dsp:sp modelId="{FDF0C1FE-3E7D-4987-B779-336F936D8A5C}">
      <dsp:nvSpPr>
        <dsp:cNvPr id="0" name=""/>
        <dsp:cNvSpPr/>
      </dsp:nvSpPr>
      <dsp:spPr>
        <a:xfrm>
          <a:off x="6165058" y="399264"/>
          <a:ext cx="1801772" cy="3639870"/>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0" algn="r" defTabSz="711200" rtl="1">
            <a:lnSpc>
              <a:spcPct val="90000"/>
            </a:lnSpc>
            <a:spcBef>
              <a:spcPct val="0"/>
            </a:spcBef>
            <a:spcAft>
              <a:spcPct val="15000"/>
            </a:spcAft>
            <a:buSzPts val="1530"/>
            <a:buFont typeface="Arial" panose="020B0604020202020204" pitchFamily="34" charset="0"/>
            <a:buChar char="•"/>
          </a:pPr>
          <a:r>
            <a:rPr lang="he-IL" sz="1600" kern="1200" dirty="0">
              <a:latin typeface="Segoe UI" panose="020B0502040204020203" pitchFamily="34" charset="0"/>
              <a:ea typeface="Arial"/>
              <a:cs typeface="Segoe UI" panose="020B0502040204020203" pitchFamily="34" charset="0"/>
              <a:sym typeface="Arial"/>
            </a:rPr>
            <a:t>מחקר ופיתוח מוצר משלב הרעיון ועד ליצור </a:t>
          </a:r>
          <a:r>
            <a:rPr lang="en-US" sz="1600" kern="1200" dirty="0">
              <a:latin typeface="Segoe UI" panose="020B0502040204020203" pitchFamily="34" charset="0"/>
              <a:ea typeface="Arial"/>
              <a:cs typeface="Segoe UI" panose="020B0502040204020203" pitchFamily="34" charset="0"/>
              <a:sym typeface="Arial"/>
            </a:rPr>
            <a:t>A to Z</a:t>
          </a:r>
          <a:endParaRPr lang="he-IL" sz="1600" kern="1200" dirty="0">
            <a:latin typeface="Segoe UI" panose="020B0502040204020203" pitchFamily="34" charset="0"/>
            <a:cs typeface="Segoe UI" panose="020B0502040204020203" pitchFamily="34" charset="0"/>
          </a:endParaRPr>
        </a:p>
        <a:p>
          <a:pPr marL="171450" lvl="1" indent="0" algn="r" defTabSz="711200" rtl="1">
            <a:lnSpc>
              <a:spcPct val="90000"/>
            </a:lnSpc>
            <a:spcBef>
              <a:spcPct val="0"/>
            </a:spcBef>
            <a:spcAft>
              <a:spcPct val="15000"/>
            </a:spcAft>
            <a:buChar char="•"/>
          </a:pPr>
          <a:r>
            <a:rPr lang="he-IL" sz="1600" kern="1200" dirty="0">
              <a:latin typeface="Segoe UI" panose="020B0502040204020203" pitchFamily="34" charset="0"/>
              <a:ea typeface="Arial"/>
              <a:cs typeface="Segoe UI" panose="020B0502040204020203" pitchFamily="34" charset="0"/>
              <a:sym typeface="Arial"/>
            </a:rPr>
            <a:t>הקמת קווי יצור וייעול תהליך.</a:t>
          </a:r>
        </a:p>
        <a:p>
          <a:pPr marL="171450" lvl="1" indent="0" algn="r" defTabSz="711200" rtl="1">
            <a:lnSpc>
              <a:spcPct val="90000"/>
            </a:lnSpc>
            <a:spcBef>
              <a:spcPct val="0"/>
            </a:spcBef>
            <a:spcAft>
              <a:spcPct val="15000"/>
            </a:spcAft>
            <a:buChar char="•"/>
          </a:pPr>
          <a:r>
            <a:rPr lang="he-IL" sz="1600" kern="1200" dirty="0">
              <a:latin typeface="Segoe UI" panose="020B0502040204020203" pitchFamily="34" charset="0"/>
              <a:ea typeface="Arial"/>
              <a:cs typeface="Segoe UI" panose="020B0502040204020203" pitchFamily="34" charset="0"/>
              <a:sym typeface="Arial"/>
            </a:rPr>
            <a:t>בניית </a:t>
          </a:r>
          <a:r>
            <a:rPr lang="he-IL" sz="1600" kern="1200" dirty="0" err="1">
              <a:latin typeface="Segoe UI" panose="020B0502040204020203" pitchFamily="34" charset="0"/>
              <a:ea typeface="Arial"/>
              <a:cs typeface="Segoe UI" panose="020B0502040204020203" pitchFamily="34" charset="0"/>
              <a:sym typeface="Arial"/>
            </a:rPr>
            <a:t>אוטומציות</a:t>
          </a:r>
          <a:r>
            <a:rPr lang="he-IL" sz="1600" kern="1200" dirty="0">
              <a:latin typeface="Segoe UI" panose="020B0502040204020203" pitchFamily="34" charset="0"/>
              <a:ea typeface="Arial"/>
              <a:cs typeface="Segoe UI" panose="020B0502040204020203" pitchFamily="34" charset="0"/>
              <a:sym typeface="Arial"/>
            </a:rPr>
            <a:t> לתהליך.</a:t>
          </a:r>
        </a:p>
        <a:p>
          <a:pPr marL="171450" lvl="1" indent="0" algn="r" defTabSz="711200" rtl="1">
            <a:lnSpc>
              <a:spcPct val="90000"/>
            </a:lnSpc>
            <a:spcBef>
              <a:spcPct val="0"/>
            </a:spcBef>
            <a:spcAft>
              <a:spcPct val="15000"/>
            </a:spcAft>
            <a:buChar char="•"/>
          </a:pPr>
          <a:r>
            <a:rPr lang="he-IL" sz="1600" kern="1200" dirty="0">
              <a:latin typeface="Segoe UI" panose="020B0502040204020203" pitchFamily="34" charset="0"/>
              <a:ea typeface="Arial"/>
              <a:cs typeface="Segoe UI" panose="020B0502040204020203" pitchFamily="34" charset="0"/>
              <a:sym typeface="Arial"/>
            </a:rPr>
            <a:t>יעוץ</a:t>
          </a:r>
          <a:r>
            <a:rPr lang="he-IL" sz="1700" kern="1200" dirty="0">
              <a:latin typeface="Arial"/>
              <a:ea typeface="Arial"/>
              <a:cs typeface="Arial"/>
              <a:sym typeface="Arial"/>
            </a:rPr>
            <a:t>. </a:t>
          </a:r>
        </a:p>
        <a:p>
          <a:pPr marL="171450" lvl="1" indent="-171450" algn="r" defTabSz="711200" rtl="1">
            <a:lnSpc>
              <a:spcPct val="90000"/>
            </a:lnSpc>
            <a:spcBef>
              <a:spcPct val="0"/>
            </a:spcBef>
            <a:spcAft>
              <a:spcPct val="15000"/>
            </a:spcAft>
            <a:buChar char="•"/>
          </a:pPr>
          <a:r>
            <a:rPr lang="he-IL" sz="1600" kern="1200" dirty="0">
              <a:solidFill>
                <a:srgbClr val="00406C">
                  <a:hueOff val="0"/>
                  <a:satOff val="0"/>
                  <a:lumOff val="0"/>
                  <a:alphaOff val="0"/>
                </a:srgbClr>
              </a:solidFill>
              <a:latin typeface="Segoe UI" panose="020B0502040204020203" pitchFamily="34" charset="0"/>
              <a:ea typeface="Arial"/>
              <a:cs typeface="Segoe UI" panose="020B0502040204020203" pitchFamily="34" charset="0"/>
              <a:sym typeface="Arial"/>
            </a:rPr>
            <a:t>הנדסת איכות</a:t>
          </a:r>
        </a:p>
        <a:p>
          <a:pPr marL="171450" lvl="1" indent="-171450" algn="r" defTabSz="711200" rtl="1">
            <a:lnSpc>
              <a:spcPct val="90000"/>
            </a:lnSpc>
            <a:spcBef>
              <a:spcPct val="0"/>
            </a:spcBef>
            <a:spcAft>
              <a:spcPct val="15000"/>
            </a:spcAft>
            <a:buChar char="•"/>
          </a:pPr>
          <a:r>
            <a:rPr lang="en-US" sz="1600" kern="1200" dirty="0">
              <a:solidFill>
                <a:srgbClr val="00406C">
                  <a:hueOff val="0"/>
                  <a:satOff val="0"/>
                  <a:lumOff val="0"/>
                  <a:alphaOff val="0"/>
                </a:srgbClr>
              </a:solidFill>
              <a:latin typeface="Segoe UI" panose="020B0502040204020203" pitchFamily="34" charset="0"/>
              <a:ea typeface="Arial"/>
              <a:cs typeface="Segoe UI" panose="020B0502040204020203" pitchFamily="34" charset="0"/>
              <a:sym typeface="Arial"/>
            </a:rPr>
            <a:t>Process Validation</a:t>
          </a:r>
          <a:endParaRPr lang="he-IL" sz="1600" kern="1200" dirty="0">
            <a:solidFill>
              <a:srgbClr val="00406C">
                <a:hueOff val="0"/>
                <a:satOff val="0"/>
                <a:lumOff val="0"/>
                <a:alphaOff val="0"/>
              </a:srgbClr>
            </a:solidFill>
            <a:latin typeface="Segoe UI" panose="020B0502040204020203" pitchFamily="34" charset="0"/>
            <a:ea typeface="Arial"/>
            <a:cs typeface="Segoe UI" panose="020B0502040204020203" pitchFamily="34" charset="0"/>
            <a:sym typeface="Arial"/>
          </a:endParaRPr>
        </a:p>
      </dsp:txBody>
      <dsp:txXfrm>
        <a:off x="6165058" y="399264"/>
        <a:ext cx="1801772" cy="3639870"/>
      </dsp:txXfrm>
    </dsp:sp>
    <dsp:sp modelId="{B6505F59-F8D4-4FF8-A66D-F0A6F2E3DE0F}">
      <dsp:nvSpPr>
        <dsp:cNvPr id="0" name=""/>
        <dsp:cNvSpPr/>
      </dsp:nvSpPr>
      <dsp:spPr>
        <a:xfrm>
          <a:off x="4111038" y="24864"/>
          <a:ext cx="1801772" cy="3744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1">
            <a:lnSpc>
              <a:spcPct val="90000"/>
            </a:lnSpc>
            <a:spcBef>
              <a:spcPct val="0"/>
            </a:spcBef>
            <a:spcAft>
              <a:spcPct val="35000"/>
            </a:spcAft>
            <a:buNone/>
          </a:pPr>
          <a:r>
            <a:rPr lang="he-IL" sz="1300" kern="1200" dirty="0"/>
            <a:t>הנדסת סביבה ואנרגיה</a:t>
          </a:r>
        </a:p>
      </dsp:txBody>
      <dsp:txXfrm>
        <a:off x="4111038" y="24864"/>
        <a:ext cx="1801772" cy="374400"/>
      </dsp:txXfrm>
    </dsp:sp>
    <dsp:sp modelId="{D2DEA465-D622-4650-AA3E-AA16FB52083C}">
      <dsp:nvSpPr>
        <dsp:cNvPr id="0" name=""/>
        <dsp:cNvSpPr/>
      </dsp:nvSpPr>
      <dsp:spPr>
        <a:xfrm>
          <a:off x="4111038" y="399264"/>
          <a:ext cx="1801772" cy="3639870"/>
        </a:xfrm>
        <a:prstGeom prst="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r" defTabSz="711200" rtl="1">
            <a:lnSpc>
              <a:spcPct val="90000"/>
            </a:lnSpc>
            <a:spcBef>
              <a:spcPct val="0"/>
            </a:spcBef>
            <a:spcAft>
              <a:spcPct val="15000"/>
            </a:spcAft>
            <a:buSzPts val="1530"/>
            <a:buFont typeface="Arial" panose="020B0604020202020204" pitchFamily="34" charset="0"/>
            <a:buChar char="•"/>
          </a:pPr>
          <a:r>
            <a:rPr lang="he-IL" sz="1600" kern="1200" dirty="0">
              <a:latin typeface="Segoe UI" panose="020B0502040204020203" pitchFamily="34" charset="0"/>
              <a:ea typeface="Arial"/>
              <a:cs typeface="Segoe UI" panose="020B0502040204020203" pitchFamily="34" charset="0"/>
              <a:sym typeface="Arial"/>
            </a:rPr>
            <a:t>פיתוח ותיכנון מתקני מחזור.</a:t>
          </a:r>
          <a:endParaRPr lang="he-IL" sz="1600" kern="1200" dirty="0">
            <a:latin typeface="Segoe UI" panose="020B0502040204020203" pitchFamily="34" charset="0"/>
            <a:cs typeface="Segoe UI" panose="020B0502040204020203" pitchFamily="34" charset="0"/>
          </a:endParaRPr>
        </a:p>
        <a:p>
          <a:pPr marL="171450" lvl="1" indent="-171450" algn="r" defTabSz="711200" rtl="1">
            <a:lnSpc>
              <a:spcPct val="90000"/>
            </a:lnSpc>
            <a:spcBef>
              <a:spcPct val="0"/>
            </a:spcBef>
            <a:spcAft>
              <a:spcPct val="15000"/>
            </a:spcAft>
            <a:buSzPts val="1530"/>
            <a:buFont typeface="Arial" panose="020B0604020202020204" pitchFamily="34" charset="0"/>
            <a:buChar char="•"/>
          </a:pPr>
          <a:r>
            <a:rPr lang="he-IL" sz="1600" kern="1200" dirty="0">
              <a:latin typeface="Segoe UI" panose="020B0502040204020203" pitchFamily="34" charset="0"/>
              <a:ea typeface="Arial"/>
              <a:cs typeface="Segoe UI" panose="020B0502040204020203" pitchFamily="34" charset="0"/>
              <a:sym typeface="Arial"/>
            </a:rPr>
            <a:t>ניהול פרויקטים וליווי הקמת מתקנים.</a:t>
          </a:r>
          <a:endParaRPr lang="he-IL" sz="1600" kern="1200" dirty="0">
            <a:latin typeface="Segoe UI" panose="020B0502040204020203" pitchFamily="34" charset="0"/>
            <a:cs typeface="Segoe UI" panose="020B0502040204020203" pitchFamily="34" charset="0"/>
          </a:endParaRPr>
        </a:p>
        <a:p>
          <a:pPr marL="171450" lvl="1" indent="-171450" algn="r" defTabSz="711200" rtl="1">
            <a:lnSpc>
              <a:spcPct val="90000"/>
            </a:lnSpc>
            <a:spcBef>
              <a:spcPct val="0"/>
            </a:spcBef>
            <a:spcAft>
              <a:spcPct val="15000"/>
            </a:spcAft>
            <a:buSzPts val="1530"/>
            <a:buFont typeface="Arial" panose="020B0604020202020204" pitchFamily="34" charset="0"/>
            <a:buChar char="•"/>
          </a:pPr>
          <a:r>
            <a:rPr lang="he-IL" sz="1600" kern="1200" dirty="0">
              <a:latin typeface="Segoe UI" panose="020B0502040204020203" pitchFamily="34" charset="0"/>
              <a:ea typeface="Arial"/>
              <a:cs typeface="Segoe UI" panose="020B0502040204020203" pitchFamily="34" charset="0"/>
              <a:sym typeface="Arial"/>
            </a:rPr>
            <a:t>הפחתת עלויות ושיפור מתקנים קיימים</a:t>
          </a:r>
          <a:r>
            <a:rPr lang="he-IL" sz="1800" kern="1200" dirty="0">
              <a:latin typeface="Arial"/>
              <a:ea typeface="Arial"/>
              <a:cs typeface="Arial"/>
              <a:sym typeface="Arial"/>
            </a:rPr>
            <a:t>.</a:t>
          </a:r>
          <a:endParaRPr lang="he-IL" sz="1800" kern="1200" dirty="0"/>
        </a:p>
      </dsp:txBody>
      <dsp:txXfrm>
        <a:off x="4111038" y="399264"/>
        <a:ext cx="1801772" cy="3639870"/>
      </dsp:txXfrm>
    </dsp:sp>
    <dsp:sp modelId="{80216A7F-F504-435E-A039-AE61EECE186E}">
      <dsp:nvSpPr>
        <dsp:cNvPr id="0" name=""/>
        <dsp:cNvSpPr/>
      </dsp:nvSpPr>
      <dsp:spPr>
        <a:xfrm>
          <a:off x="2057017" y="24864"/>
          <a:ext cx="1801772" cy="374400"/>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1">
            <a:lnSpc>
              <a:spcPct val="90000"/>
            </a:lnSpc>
            <a:spcBef>
              <a:spcPct val="0"/>
            </a:spcBef>
            <a:spcAft>
              <a:spcPct val="35000"/>
            </a:spcAft>
            <a:buNone/>
          </a:pPr>
          <a:r>
            <a:rPr lang="he-IL" sz="1300" kern="1200" dirty="0"/>
            <a:t>חקלאות</a:t>
          </a:r>
        </a:p>
      </dsp:txBody>
      <dsp:txXfrm>
        <a:off x="2057017" y="24864"/>
        <a:ext cx="1801772" cy="374400"/>
      </dsp:txXfrm>
    </dsp:sp>
    <dsp:sp modelId="{0FF70599-DF8C-4D04-B326-9B64A78FF088}">
      <dsp:nvSpPr>
        <dsp:cNvPr id="0" name=""/>
        <dsp:cNvSpPr/>
      </dsp:nvSpPr>
      <dsp:spPr>
        <a:xfrm>
          <a:off x="2057017" y="399264"/>
          <a:ext cx="1801772" cy="3639870"/>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r" defTabSz="711200" rtl="1">
            <a:lnSpc>
              <a:spcPct val="90000"/>
            </a:lnSpc>
            <a:spcBef>
              <a:spcPct val="0"/>
            </a:spcBef>
            <a:spcAft>
              <a:spcPct val="15000"/>
            </a:spcAft>
            <a:buSzPts val="1530"/>
            <a:buFont typeface="Arial" panose="020B0604020202020204" pitchFamily="34" charset="0"/>
            <a:buChar char="•"/>
          </a:pPr>
          <a:r>
            <a:rPr lang="he-IL" sz="1600" kern="1200" dirty="0">
              <a:latin typeface="Segoe UI" panose="020B0502040204020203" pitchFamily="34" charset="0"/>
              <a:ea typeface="Arial"/>
              <a:cs typeface="Segoe UI" panose="020B0502040204020203" pitchFamily="34" charset="0"/>
              <a:sym typeface="Arial"/>
            </a:rPr>
            <a:t>פיתוח מיכון חקלאי תהליכי.</a:t>
          </a:r>
          <a:endParaRPr lang="he-IL" sz="1600" kern="1200" dirty="0">
            <a:latin typeface="Segoe UI" panose="020B0502040204020203" pitchFamily="34" charset="0"/>
            <a:cs typeface="Segoe UI" panose="020B0502040204020203" pitchFamily="34" charset="0"/>
          </a:endParaRPr>
        </a:p>
        <a:p>
          <a:pPr marL="171450" lvl="1" indent="-171450" algn="r" defTabSz="711200" rtl="1">
            <a:lnSpc>
              <a:spcPct val="90000"/>
            </a:lnSpc>
            <a:spcBef>
              <a:spcPct val="0"/>
            </a:spcBef>
            <a:spcAft>
              <a:spcPct val="15000"/>
            </a:spcAft>
            <a:buChar char="•"/>
          </a:pPr>
          <a:r>
            <a:rPr lang="he-IL" sz="1600" kern="1200" dirty="0">
              <a:latin typeface="Segoe UI" panose="020B0502040204020203" pitchFamily="34" charset="0"/>
              <a:ea typeface="Arial"/>
              <a:cs typeface="Segoe UI" panose="020B0502040204020203" pitchFamily="34" charset="0"/>
              <a:sym typeface="Arial"/>
            </a:rPr>
            <a:t>שיפור מכונות קימות</a:t>
          </a:r>
          <a:r>
            <a:rPr lang="he-IL" sz="1900" kern="1200" dirty="0">
              <a:latin typeface="Arial"/>
              <a:ea typeface="Arial"/>
              <a:cs typeface="Arial"/>
              <a:sym typeface="Arial"/>
            </a:rPr>
            <a:t>. </a:t>
          </a:r>
        </a:p>
      </dsp:txBody>
      <dsp:txXfrm>
        <a:off x="2057017" y="399264"/>
        <a:ext cx="1801772" cy="3639870"/>
      </dsp:txXfrm>
    </dsp:sp>
    <dsp:sp modelId="{FE05AA2B-CE31-4FC6-9F63-2C0947B41C25}">
      <dsp:nvSpPr>
        <dsp:cNvPr id="0" name=""/>
        <dsp:cNvSpPr/>
      </dsp:nvSpPr>
      <dsp:spPr>
        <a:xfrm>
          <a:off x="2996" y="24864"/>
          <a:ext cx="1801772" cy="374400"/>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1">
            <a:lnSpc>
              <a:spcPct val="90000"/>
            </a:lnSpc>
            <a:spcBef>
              <a:spcPct val="0"/>
            </a:spcBef>
            <a:spcAft>
              <a:spcPct val="35000"/>
            </a:spcAft>
            <a:buNone/>
          </a:pPr>
          <a:r>
            <a:rPr lang="he-IL" sz="1300" kern="1200" dirty="0"/>
            <a:t>תעשייה כבדה/ מסורתית</a:t>
          </a:r>
        </a:p>
      </dsp:txBody>
      <dsp:txXfrm>
        <a:off x="2996" y="24864"/>
        <a:ext cx="1801772" cy="374400"/>
      </dsp:txXfrm>
    </dsp:sp>
    <dsp:sp modelId="{B5AD161C-EFB6-4C18-BE0C-A5886EBC9C6D}">
      <dsp:nvSpPr>
        <dsp:cNvPr id="0" name=""/>
        <dsp:cNvSpPr/>
      </dsp:nvSpPr>
      <dsp:spPr>
        <a:xfrm>
          <a:off x="2996" y="399264"/>
          <a:ext cx="1801772" cy="3639870"/>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r" defTabSz="711200" rtl="1">
            <a:lnSpc>
              <a:spcPct val="90000"/>
            </a:lnSpc>
            <a:spcBef>
              <a:spcPct val="0"/>
            </a:spcBef>
            <a:spcAft>
              <a:spcPct val="15000"/>
            </a:spcAft>
            <a:buSzPts val="1530"/>
            <a:buFont typeface="Arial" panose="020B0604020202020204" pitchFamily="34" charset="0"/>
            <a:buChar char="•"/>
          </a:pPr>
          <a:r>
            <a:rPr lang="he-IL" sz="1600" kern="1200" dirty="0">
              <a:latin typeface="Segoe UI" panose="020B0502040204020203" pitchFamily="34" charset="0"/>
              <a:ea typeface="Arial"/>
              <a:cs typeface="Segoe UI" panose="020B0502040204020203" pitchFamily="34" charset="0"/>
              <a:sym typeface="Arial"/>
            </a:rPr>
            <a:t>פיתוח ויצור מתקנים תעשייתיים.</a:t>
          </a:r>
          <a:endParaRPr lang="he-IL" sz="1600" kern="1200" dirty="0">
            <a:latin typeface="Segoe UI" panose="020B0502040204020203" pitchFamily="34" charset="0"/>
            <a:cs typeface="Segoe UI" panose="020B0502040204020203" pitchFamily="34" charset="0"/>
          </a:endParaRPr>
        </a:p>
        <a:p>
          <a:pPr marL="171450" lvl="1" indent="-171450" algn="r" defTabSz="711200" rtl="1">
            <a:lnSpc>
              <a:spcPct val="90000"/>
            </a:lnSpc>
            <a:spcBef>
              <a:spcPct val="0"/>
            </a:spcBef>
            <a:spcAft>
              <a:spcPct val="15000"/>
            </a:spcAft>
            <a:buChar char="•"/>
          </a:pPr>
          <a:r>
            <a:rPr lang="he-IL" sz="1600" kern="1200" dirty="0">
              <a:latin typeface="Segoe UI" panose="020B0502040204020203" pitchFamily="34" charset="0"/>
              <a:ea typeface="Arial"/>
              <a:cs typeface="Segoe UI" panose="020B0502040204020203" pitchFamily="34" charset="0"/>
              <a:sym typeface="Arial"/>
            </a:rPr>
            <a:t>פיתוח מתקני תהליך.</a:t>
          </a:r>
        </a:p>
        <a:p>
          <a:pPr marL="171450" lvl="1" indent="-171450" algn="r" defTabSz="711200" rtl="1">
            <a:lnSpc>
              <a:spcPct val="90000"/>
            </a:lnSpc>
            <a:spcBef>
              <a:spcPct val="0"/>
            </a:spcBef>
            <a:spcAft>
              <a:spcPct val="15000"/>
            </a:spcAft>
            <a:buChar char="•"/>
          </a:pPr>
          <a:r>
            <a:rPr lang="he-IL" sz="1600" kern="1200" dirty="0">
              <a:latin typeface="Segoe UI" panose="020B0502040204020203" pitchFamily="34" charset="0"/>
              <a:ea typeface="Arial"/>
              <a:cs typeface="Segoe UI" panose="020B0502040204020203" pitchFamily="34" charset="0"/>
              <a:sym typeface="Arial"/>
            </a:rPr>
            <a:t>שיפור ושדרוג מערכות קימות התאמתם לשינוי בתהליכי יצור חדשים. </a:t>
          </a:r>
        </a:p>
        <a:p>
          <a:pPr marL="171450" lvl="1" indent="-171450" algn="r" defTabSz="711200" rtl="1">
            <a:lnSpc>
              <a:spcPct val="90000"/>
            </a:lnSpc>
            <a:spcBef>
              <a:spcPct val="0"/>
            </a:spcBef>
            <a:spcAft>
              <a:spcPct val="15000"/>
            </a:spcAft>
            <a:buChar char="•"/>
          </a:pPr>
          <a:r>
            <a:rPr lang="he-IL" sz="1600" kern="1200" dirty="0">
              <a:latin typeface="Segoe UI" panose="020B0502040204020203" pitchFamily="34" charset="0"/>
              <a:ea typeface="Arial"/>
              <a:cs typeface="Segoe UI" panose="020B0502040204020203" pitchFamily="34" charset="0"/>
              <a:sym typeface="Arial"/>
            </a:rPr>
            <a:t>יעוץ והפחתת עלויות.</a:t>
          </a:r>
          <a:endParaRPr lang="he-IL" sz="1600" kern="1200" dirty="0">
            <a:latin typeface="Segoe UI" panose="020B0502040204020203" pitchFamily="34" charset="0"/>
            <a:cs typeface="Segoe UI" panose="020B0502040204020203" pitchFamily="34" charset="0"/>
          </a:endParaRPr>
        </a:p>
      </dsp:txBody>
      <dsp:txXfrm>
        <a:off x="2996" y="399264"/>
        <a:ext cx="1801772" cy="36398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9539"/>
          <a:ext cx="5635296" cy="35567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בעיה</a:t>
          </a:r>
          <a:endParaRPr lang="he-IL" sz="700" kern="1200" dirty="0">
            <a:latin typeface="Segoe UI" panose="020B0502040204020203" pitchFamily="34" charset="0"/>
            <a:cs typeface="Segoe UI" panose="020B0502040204020203" pitchFamily="34" charset="0"/>
          </a:endParaRPr>
        </a:p>
      </dsp:txBody>
      <dsp:txXfrm>
        <a:off x="17363" y="26902"/>
        <a:ext cx="5600570" cy="320953"/>
      </dsp:txXfrm>
    </dsp:sp>
    <dsp:sp modelId="{D73F8C6E-6771-4C50-93A2-CD59F0887236}">
      <dsp:nvSpPr>
        <dsp:cNvPr id="0" name=""/>
        <dsp:cNvSpPr/>
      </dsp:nvSpPr>
      <dsp:spPr>
        <a:xfrm>
          <a:off x="0" y="365219"/>
          <a:ext cx="5635296"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921" tIns="15240" rIns="85344" bIns="15240" numCol="1" spcCol="1270" anchor="t" anchorCtr="0">
          <a:noAutofit/>
        </a:bodyPr>
        <a:lstStyle/>
        <a:p>
          <a:pPr marL="114300" lvl="1" indent="-114300" algn="just" defTabSz="533400" rtl="1">
            <a:lnSpc>
              <a:spcPct val="90000"/>
            </a:lnSpc>
            <a:spcBef>
              <a:spcPct val="0"/>
            </a:spcBef>
            <a:spcAft>
              <a:spcPct val="20000"/>
            </a:spcAft>
            <a:buClr>
              <a:srgbClr val="C55A11"/>
            </a:buClr>
            <a:buSzPts val="1400"/>
            <a:buFont typeface="Arial" panose="020B0604020202020204" pitchFamily="34" charset="0"/>
            <a:buNone/>
          </a:pPr>
          <a:r>
            <a:rPr lang="he-IL" sz="1200" kern="1200" dirty="0">
              <a:latin typeface="Segoe UI" panose="020B0502040204020203" pitchFamily="34" charset="0"/>
              <a:ea typeface="Arial"/>
              <a:cs typeface="Segoe UI" panose="020B0502040204020203" pitchFamily="34" charset="0"/>
              <a:sym typeface="Arial"/>
            </a:rPr>
            <a:t>בתהליכי ניתוח מסוימים, יש צורך בשימוש מרובה שטיפה של נוזלי גוף מופרשים. דבר המצריך הזרמה מרובה יחסית של נוזל אינפוזיה והחלפה תכופה שלה, לצורך זאת יש אחות המבצעת את ההחלפות לאורך תהליך הניתוח.</a:t>
          </a:r>
          <a:endParaRPr lang="he-IL" sz="1200" kern="1200" dirty="0">
            <a:latin typeface="Segoe UI" panose="020B0502040204020203" pitchFamily="34" charset="0"/>
            <a:cs typeface="Segoe UI" panose="020B0502040204020203" pitchFamily="34" charset="0"/>
          </a:endParaRPr>
        </a:p>
      </dsp:txBody>
      <dsp:txXfrm>
        <a:off x="0" y="365219"/>
        <a:ext cx="5635296" cy="579600"/>
      </dsp:txXfrm>
    </dsp:sp>
    <dsp:sp modelId="{63F96716-1D30-47B6-B4D5-B9D200A6C6ED}">
      <dsp:nvSpPr>
        <dsp:cNvPr id="0" name=""/>
        <dsp:cNvSpPr/>
      </dsp:nvSpPr>
      <dsp:spPr>
        <a:xfrm>
          <a:off x="0" y="944819"/>
          <a:ext cx="5635296" cy="35567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צורך</a:t>
          </a:r>
        </a:p>
      </dsp:txBody>
      <dsp:txXfrm>
        <a:off x="17363" y="962182"/>
        <a:ext cx="5600570" cy="320953"/>
      </dsp:txXfrm>
    </dsp:sp>
    <dsp:sp modelId="{5047DC16-D5FF-4909-A971-5DD7278241BF}">
      <dsp:nvSpPr>
        <dsp:cNvPr id="0" name=""/>
        <dsp:cNvSpPr/>
      </dsp:nvSpPr>
      <dsp:spPr>
        <a:xfrm>
          <a:off x="0" y="1300499"/>
          <a:ext cx="5635296" cy="264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921" tIns="15240" rIns="85344" bIns="15240" numCol="1" spcCol="1270" anchor="t" anchorCtr="0">
          <a:noAutofit/>
        </a:bodyPr>
        <a:lstStyle/>
        <a:p>
          <a:pPr marL="114300" lvl="1" indent="-114300" algn="r" defTabSz="533400" rtl="1">
            <a:lnSpc>
              <a:spcPct val="90000"/>
            </a:lnSpc>
            <a:spcBef>
              <a:spcPct val="0"/>
            </a:spcBef>
            <a:spcAft>
              <a:spcPct val="20000"/>
            </a:spcAft>
            <a:buClr>
              <a:srgbClr val="C55A11"/>
            </a:buClr>
            <a:buSzPts val="1400"/>
            <a:buNone/>
          </a:pPr>
          <a:r>
            <a:rPr lang="he-IL" sz="1200" kern="1200" dirty="0">
              <a:latin typeface="Segoe UI" panose="020B0502040204020203" pitchFamily="34" charset="0"/>
              <a:ea typeface="Arial"/>
              <a:cs typeface="Segoe UI" panose="020B0502040204020203" pitchFamily="34" charset="0"/>
              <a:sym typeface="Arial"/>
            </a:rPr>
            <a:t>יצירת זרימה חופשית ובלטי תלויה באיש צוות שיזין שקיות חלופיות במהלך הניתוח.</a:t>
          </a:r>
          <a:endParaRPr lang="he-IL" sz="1200" kern="1200" dirty="0">
            <a:latin typeface="Segoe UI" panose="020B0502040204020203" pitchFamily="34" charset="0"/>
            <a:cs typeface="Segoe UI" panose="020B0502040204020203" pitchFamily="34" charset="0"/>
          </a:endParaRPr>
        </a:p>
      </dsp:txBody>
      <dsp:txXfrm>
        <a:off x="0" y="1300499"/>
        <a:ext cx="5635296" cy="264960"/>
      </dsp:txXfrm>
    </dsp:sp>
    <dsp:sp modelId="{8D4D3DAE-B0EE-4971-B57F-50BB5B0D8E0E}">
      <dsp:nvSpPr>
        <dsp:cNvPr id="0" name=""/>
        <dsp:cNvSpPr/>
      </dsp:nvSpPr>
      <dsp:spPr>
        <a:xfrm>
          <a:off x="0" y="1565459"/>
          <a:ext cx="5635296" cy="355679"/>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דרישות הפרויקט</a:t>
          </a:r>
        </a:p>
      </dsp:txBody>
      <dsp:txXfrm>
        <a:off x="17363" y="1582822"/>
        <a:ext cx="5600570" cy="320953"/>
      </dsp:txXfrm>
    </dsp:sp>
    <dsp:sp modelId="{25A48E62-645F-4A38-A7B3-47C006EC9347}">
      <dsp:nvSpPr>
        <dsp:cNvPr id="0" name=""/>
        <dsp:cNvSpPr/>
      </dsp:nvSpPr>
      <dsp:spPr>
        <a:xfrm>
          <a:off x="0" y="1921139"/>
          <a:ext cx="5635296"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921" tIns="15240" rIns="85344" bIns="15240" numCol="1" spcCol="1270" anchor="t" anchorCtr="0">
          <a:noAutofit/>
        </a:bodyPr>
        <a:lstStyle/>
        <a:p>
          <a:pPr marL="114300" lvl="1" indent="-114300" algn="just" defTabSz="533400" rtl="1">
            <a:lnSpc>
              <a:spcPct val="90000"/>
            </a:lnSpc>
            <a:spcBef>
              <a:spcPct val="0"/>
            </a:spcBef>
            <a:spcAft>
              <a:spcPct val="20000"/>
            </a:spcAft>
            <a:buChar char="•"/>
          </a:pPr>
          <a:r>
            <a:rPr lang="he-IL" sz="1200" kern="1200" dirty="0">
              <a:latin typeface="Segoe UI" panose="020B0502040204020203" pitchFamily="34" charset="0"/>
              <a:ea typeface="Arial"/>
              <a:cs typeface="Segoe UI" panose="020B0502040204020203" pitchFamily="34" charset="0"/>
              <a:sym typeface="Arial"/>
            </a:rPr>
            <a:t>הזמנה של מספר רב של אינפוזיות המכסה את מהלך הניתוח, ביקוע ומעבר בין אינפוזיות ללא פגיעה בזרימה שוטפת של נוזל בזמן סיום אינפוזיה. עמידה בתקן חדר ניתוח</a:t>
          </a:r>
          <a:endParaRPr lang="he-IL" sz="1200" kern="1200" dirty="0">
            <a:latin typeface="Segoe UI" panose="020B0502040204020203" pitchFamily="34" charset="0"/>
            <a:cs typeface="Segoe UI" panose="020B0502040204020203" pitchFamily="34" charset="0"/>
          </a:endParaRPr>
        </a:p>
      </dsp:txBody>
      <dsp:txXfrm>
        <a:off x="0" y="1921139"/>
        <a:ext cx="5635296" cy="579600"/>
      </dsp:txXfrm>
    </dsp:sp>
    <dsp:sp modelId="{1F760836-15B5-4FAF-AA3F-D80DEAC5C481}">
      <dsp:nvSpPr>
        <dsp:cNvPr id="0" name=""/>
        <dsp:cNvSpPr/>
      </dsp:nvSpPr>
      <dsp:spPr>
        <a:xfrm>
          <a:off x="0" y="2500739"/>
          <a:ext cx="5635296" cy="355679"/>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דרכי פעולה</a:t>
          </a:r>
        </a:p>
      </dsp:txBody>
      <dsp:txXfrm>
        <a:off x="17363" y="2518102"/>
        <a:ext cx="5600570" cy="320953"/>
      </dsp:txXfrm>
    </dsp:sp>
    <dsp:sp modelId="{D1CB2874-0934-4050-8F61-174DA062F8A3}">
      <dsp:nvSpPr>
        <dsp:cNvPr id="0" name=""/>
        <dsp:cNvSpPr/>
      </dsp:nvSpPr>
      <dsp:spPr>
        <a:xfrm>
          <a:off x="0" y="2856419"/>
          <a:ext cx="5635296" cy="844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921" tIns="15240" rIns="85344" bIns="15240" numCol="1" spcCol="1270" anchor="t" anchorCtr="0">
          <a:noAutofit/>
        </a:bodyPr>
        <a:lstStyle/>
        <a:p>
          <a:pPr marL="114300" lvl="1" indent="-114300" algn="just" defTabSz="533400" rtl="1">
            <a:lnSpc>
              <a:spcPct val="90000"/>
            </a:lnSpc>
            <a:spcBef>
              <a:spcPct val="0"/>
            </a:spcBef>
            <a:spcAft>
              <a:spcPct val="20000"/>
            </a:spcAft>
            <a:buChar char="•"/>
          </a:pPr>
          <a:r>
            <a:rPr lang="he-IL" sz="1200" kern="1200" dirty="0">
              <a:latin typeface="Segoe UI" panose="020B0502040204020203" pitchFamily="34" charset="0"/>
              <a:ea typeface="Arial"/>
              <a:cs typeface="Segoe UI" panose="020B0502040204020203" pitchFamily="34" charset="0"/>
              <a:sym typeface="Arial"/>
            </a:rPr>
            <a:t>ביצוע מחקר על כמות ממוצעת בשימוש נוזלים בניתוח. בדיקת סוגים שונים של אינפוזיות. </a:t>
          </a:r>
          <a:endParaRPr lang="he-IL" sz="1200" kern="1200" dirty="0">
            <a:latin typeface="Segoe UI" panose="020B0502040204020203" pitchFamily="34" charset="0"/>
            <a:cs typeface="Segoe UI" panose="020B0502040204020203" pitchFamily="34" charset="0"/>
          </a:endParaRPr>
        </a:p>
        <a:p>
          <a:pPr marL="114300" lvl="1" indent="-114300" algn="just" defTabSz="533400" rtl="1">
            <a:lnSpc>
              <a:spcPct val="90000"/>
            </a:lnSpc>
            <a:spcBef>
              <a:spcPct val="0"/>
            </a:spcBef>
            <a:spcAft>
              <a:spcPct val="20000"/>
            </a:spcAft>
            <a:buChar char="•"/>
          </a:pPr>
          <a:r>
            <a:rPr lang="he-IL" sz="1200" kern="1200" dirty="0">
              <a:latin typeface="Segoe UI" panose="020B0502040204020203" pitchFamily="34" charset="0"/>
              <a:ea typeface="Arial"/>
              <a:cs typeface="Segoe UI" panose="020B0502040204020203" pitchFamily="34" charset="0"/>
              <a:sym typeface="Arial"/>
            </a:rPr>
            <a:t>ביצוע ניסוי בקיעה וחדירה לאינפוזיות. פיתוח מנגנון ביקוע וחדירה על סמך ניסויים.</a:t>
          </a:r>
          <a:endParaRPr lang="he-IL" sz="1200" kern="1200" dirty="0">
            <a:latin typeface="Segoe UI" panose="020B0502040204020203" pitchFamily="34" charset="0"/>
            <a:cs typeface="Segoe UI" panose="020B0502040204020203" pitchFamily="34" charset="0"/>
          </a:endParaRPr>
        </a:p>
        <a:p>
          <a:pPr marL="114300" lvl="1" indent="-114300" algn="just" defTabSz="533400" rtl="1">
            <a:lnSpc>
              <a:spcPct val="90000"/>
            </a:lnSpc>
            <a:spcBef>
              <a:spcPct val="0"/>
            </a:spcBef>
            <a:spcAft>
              <a:spcPct val="20000"/>
            </a:spcAft>
            <a:buChar char="•"/>
          </a:pPr>
          <a:r>
            <a:rPr lang="he-IL" sz="1200" kern="1200" dirty="0">
              <a:latin typeface="Segoe UI" panose="020B0502040204020203" pitchFamily="34" charset="0"/>
              <a:ea typeface="Arial"/>
              <a:cs typeface="Segoe UI" panose="020B0502040204020203" pitchFamily="34" charset="0"/>
              <a:sym typeface="Arial"/>
            </a:rPr>
            <a:t>הוכחת היתכנות של מנגנונים קריטיים בתהליך. תיכנון ויצור, ליווי אינטגרציה.</a:t>
          </a:r>
          <a:endParaRPr lang="he-IL" sz="1200" kern="1200" dirty="0">
            <a:latin typeface="Segoe UI" panose="020B0502040204020203" pitchFamily="34" charset="0"/>
            <a:cs typeface="Segoe UI" panose="020B0502040204020203" pitchFamily="34" charset="0"/>
          </a:endParaRPr>
        </a:p>
      </dsp:txBody>
      <dsp:txXfrm>
        <a:off x="0" y="2856419"/>
        <a:ext cx="5635296" cy="844560"/>
      </dsp:txXfrm>
    </dsp:sp>
    <dsp:sp modelId="{9B7DA2A5-6137-4D40-BFA3-86233519725D}">
      <dsp:nvSpPr>
        <dsp:cNvPr id="0" name=""/>
        <dsp:cNvSpPr/>
      </dsp:nvSpPr>
      <dsp:spPr>
        <a:xfrm>
          <a:off x="0" y="3700979"/>
          <a:ext cx="5635296" cy="355679"/>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תוצאה</a:t>
          </a:r>
        </a:p>
      </dsp:txBody>
      <dsp:txXfrm>
        <a:off x="17363" y="3718342"/>
        <a:ext cx="5600570" cy="320953"/>
      </dsp:txXfrm>
    </dsp:sp>
    <dsp:sp modelId="{174D40DA-05A6-4A60-9268-2BF8BB4C5E49}">
      <dsp:nvSpPr>
        <dsp:cNvPr id="0" name=""/>
        <dsp:cNvSpPr/>
      </dsp:nvSpPr>
      <dsp:spPr>
        <a:xfrm>
          <a:off x="0" y="4056659"/>
          <a:ext cx="5635296"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921" tIns="15240" rIns="85344" bIns="15240" numCol="1" spcCol="1270" anchor="t" anchorCtr="0">
          <a:noAutofit/>
        </a:bodyPr>
        <a:lstStyle/>
        <a:p>
          <a:pPr marL="114300" lvl="1" indent="-114300" algn="just" defTabSz="533400" rtl="1">
            <a:lnSpc>
              <a:spcPct val="90000"/>
            </a:lnSpc>
            <a:spcBef>
              <a:spcPct val="0"/>
            </a:spcBef>
            <a:spcAft>
              <a:spcPct val="20000"/>
            </a:spcAft>
            <a:buClr>
              <a:srgbClr val="C55A11"/>
            </a:buClr>
            <a:buSzPts val="1400"/>
            <a:buNone/>
          </a:pPr>
          <a:r>
            <a:rPr lang="he-IL" sz="1200" kern="1200" dirty="0">
              <a:latin typeface="Segoe UI" panose="020B0502040204020203" pitchFamily="34" charset="0"/>
              <a:ea typeface="Arial"/>
              <a:cs typeface="Segoe UI" panose="020B0502040204020203" pitchFamily="34" charset="0"/>
              <a:sym typeface="Arial"/>
            </a:rPr>
            <a:t>כחלק מהכנה של חדר הניתוח, האחות מזינה למכונה מספר רצוי של אינפוזיות הרצויות לביצוע הניתוח. אין צורך בהתעסקות בהחלפה של אינפוזיה מסתיימת. אחות חופשיה להתנהלות אחרת בחדר הניתוח, חיסכון של אחות בחדר הניתוח. </a:t>
          </a:r>
          <a:endParaRPr lang="he-IL" sz="1200" kern="1200" dirty="0">
            <a:latin typeface="Segoe UI" panose="020B0502040204020203" pitchFamily="34" charset="0"/>
            <a:cs typeface="Segoe UI" panose="020B0502040204020203" pitchFamily="34" charset="0"/>
          </a:endParaRPr>
        </a:p>
      </dsp:txBody>
      <dsp:txXfrm>
        <a:off x="0" y="4056659"/>
        <a:ext cx="5635296" cy="5796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7219"/>
          <a:ext cx="5896223" cy="3744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בעיה</a:t>
          </a:r>
          <a:endParaRPr lang="he-IL" sz="700" kern="1200" dirty="0">
            <a:latin typeface="Segoe UI" panose="020B0502040204020203" pitchFamily="34" charset="0"/>
            <a:cs typeface="Segoe UI" panose="020B0502040204020203" pitchFamily="34" charset="0"/>
          </a:endParaRPr>
        </a:p>
      </dsp:txBody>
      <dsp:txXfrm>
        <a:off x="18277" y="25496"/>
        <a:ext cx="5859669" cy="337846"/>
      </dsp:txXfrm>
    </dsp:sp>
    <dsp:sp modelId="{D73F8C6E-6771-4C50-93A2-CD59F0887236}">
      <dsp:nvSpPr>
        <dsp:cNvPr id="0" name=""/>
        <dsp:cNvSpPr/>
      </dsp:nvSpPr>
      <dsp:spPr>
        <a:xfrm>
          <a:off x="0" y="381619"/>
          <a:ext cx="5896223"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205" tIns="15240" rIns="85344" bIns="15240" numCol="1" spcCol="1270" anchor="t" anchorCtr="0">
          <a:noAutofit/>
        </a:bodyPr>
        <a:lstStyle/>
        <a:p>
          <a:pPr marL="0" lvl="1" indent="-114300" algn="just" defTabSz="533400" rtl="1">
            <a:lnSpc>
              <a:spcPct val="90000"/>
            </a:lnSpc>
            <a:spcBef>
              <a:spcPct val="0"/>
            </a:spcBef>
            <a:spcAft>
              <a:spcPct val="20000"/>
            </a:spcAft>
            <a:buClr>
              <a:srgbClr val="C55A11"/>
            </a:buClr>
            <a:buSzPts val="1400"/>
            <a:buFont typeface="Arial" panose="020B0604020202020204" pitchFamily="34" charset="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בתהליכי הרכבה של מכונות לסריקת </a:t>
          </a:r>
          <a:r>
            <a:rPr lang="en-US" sz="1200" kern="1200" dirty="0">
              <a:solidFill>
                <a:schemeClr val="tx1"/>
              </a:solidFill>
              <a:latin typeface="Segoe UI" panose="020B0502040204020203" pitchFamily="34" charset="0"/>
              <a:ea typeface="Arial"/>
              <a:cs typeface="Segoe UI" panose="020B0502040204020203" pitchFamily="34" charset="0"/>
              <a:sym typeface="Arial"/>
            </a:rPr>
            <a:t>MRI </a:t>
          </a:r>
          <a:r>
            <a:rPr lang="he-IL" sz="1200" kern="1200" dirty="0">
              <a:solidFill>
                <a:schemeClr val="tx1"/>
              </a:solidFill>
              <a:latin typeface="Segoe UI" panose="020B0502040204020203" pitchFamily="34" charset="0"/>
              <a:ea typeface="Arial"/>
              <a:cs typeface="Segoe UI" panose="020B0502040204020203" pitchFamily="34" charset="0"/>
              <a:sym typeface="Arial"/>
            </a:rPr>
            <a:t> יש רכיבים בעלי משקל גבוהה של כ 70 ק"ג </a:t>
          </a:r>
          <a:r>
            <a:rPr lang="he-IL" sz="1200" kern="1200" dirty="0">
              <a:solidFill>
                <a:srgbClr val="00406C"/>
              </a:solidFill>
              <a:latin typeface="Segoe UI" panose="020B0502040204020203" pitchFamily="34" charset="0"/>
              <a:ea typeface="Arial"/>
              <a:cs typeface="Segoe UI" panose="020B0502040204020203" pitchFamily="34" charset="0"/>
              <a:sym typeface="Arial"/>
            </a:rPr>
            <a:t>לרכיב, יש צורך </a:t>
          </a:r>
          <a:r>
            <a:rPr lang="he-IL" sz="1200" kern="1200" dirty="0">
              <a:solidFill>
                <a:schemeClr val="tx1"/>
              </a:solidFill>
              <a:latin typeface="Segoe UI" panose="020B0502040204020203" pitchFamily="34" charset="0"/>
              <a:ea typeface="Arial"/>
              <a:cs typeface="Segoe UI" panose="020B0502040204020203" pitchFamily="34" charset="0"/>
              <a:sym typeface="Arial"/>
            </a:rPr>
            <a:t>בביצוע עבודה מקדימה לפני ההכללה למערכת, והכנסה למקום מדויק במערכת.</a:t>
          </a:r>
          <a:endParaRPr lang="he-IL" sz="1200" kern="1200" dirty="0">
            <a:latin typeface="Segoe UI" panose="020B0502040204020203" pitchFamily="34" charset="0"/>
            <a:cs typeface="Segoe UI" panose="020B0502040204020203" pitchFamily="34" charset="0"/>
          </a:endParaRPr>
        </a:p>
      </dsp:txBody>
      <dsp:txXfrm>
        <a:off x="0" y="381619"/>
        <a:ext cx="5896223" cy="579600"/>
      </dsp:txXfrm>
    </dsp:sp>
    <dsp:sp modelId="{63F96716-1D30-47B6-B4D5-B9D200A6C6ED}">
      <dsp:nvSpPr>
        <dsp:cNvPr id="0" name=""/>
        <dsp:cNvSpPr/>
      </dsp:nvSpPr>
      <dsp:spPr>
        <a:xfrm>
          <a:off x="0" y="961219"/>
          <a:ext cx="5896223" cy="37440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צורך</a:t>
          </a:r>
        </a:p>
      </dsp:txBody>
      <dsp:txXfrm>
        <a:off x="18277" y="979496"/>
        <a:ext cx="5859669" cy="337846"/>
      </dsp:txXfrm>
    </dsp:sp>
    <dsp:sp modelId="{5047DC16-D5FF-4909-A971-5DD7278241BF}">
      <dsp:nvSpPr>
        <dsp:cNvPr id="0" name=""/>
        <dsp:cNvSpPr/>
      </dsp:nvSpPr>
      <dsp:spPr>
        <a:xfrm>
          <a:off x="0" y="1335619"/>
          <a:ext cx="5896223"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205" tIns="15240" rIns="85344" bIns="15240" numCol="1" spcCol="1270" anchor="t" anchorCtr="0">
          <a:noAutofit/>
        </a:bodyPr>
        <a:lstStyle/>
        <a:p>
          <a:pPr marL="0" lvl="1" indent="0" algn="just" defTabSz="533400" rtl="1">
            <a:lnSpc>
              <a:spcPct val="90000"/>
            </a:lnSpc>
            <a:spcBef>
              <a:spcPct val="0"/>
            </a:spcBef>
            <a:spcAft>
              <a:spcPct val="20000"/>
            </a:spcAft>
            <a:buClr>
              <a:srgbClr val="C55A11"/>
            </a:buClr>
            <a:buSzPts val="140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מערך מתקני הכללה המאפשרת ביצוע עבודה משלימה על הרכיב, עמידה בתקן </a:t>
          </a:r>
          <a:r>
            <a:rPr lang="en-US" sz="1200" kern="1200" dirty="0">
              <a:solidFill>
                <a:srgbClr val="00406C"/>
              </a:solidFill>
              <a:latin typeface="Segoe UI" panose="020B0502040204020203" pitchFamily="34" charset="0"/>
              <a:ea typeface="Arial"/>
              <a:cs typeface="Segoe UI" panose="020B0502040204020203" pitchFamily="34" charset="0"/>
              <a:sym typeface="Arial"/>
            </a:rPr>
            <a:t>ESD</a:t>
          </a:r>
          <a:r>
            <a:rPr lang="he-IL" sz="1200" kern="1200" dirty="0">
              <a:solidFill>
                <a:schemeClr val="tx1"/>
              </a:solidFill>
              <a:latin typeface="Segoe UI" panose="020B0502040204020203" pitchFamily="34" charset="0"/>
              <a:ea typeface="Arial"/>
              <a:cs typeface="Segoe UI" panose="020B0502040204020203" pitchFamily="34" charset="0"/>
              <a:sym typeface="Arial"/>
            </a:rPr>
            <a:t>, מהפשר שינוע עם הרכיבים עליו, אפשרות מעבר במעברים וספי דלתות ללא התהפכות, דיוק/נעילת מיקום בהכנסת הרכיב למקומו במערכת. </a:t>
          </a:r>
          <a:endParaRPr lang="he-IL" sz="1200" kern="1200" dirty="0">
            <a:latin typeface="Segoe UI" panose="020B0502040204020203" pitchFamily="34" charset="0"/>
            <a:cs typeface="Segoe UI" panose="020B0502040204020203" pitchFamily="34" charset="0"/>
          </a:endParaRPr>
        </a:p>
      </dsp:txBody>
      <dsp:txXfrm>
        <a:off x="0" y="1335619"/>
        <a:ext cx="5896223" cy="579600"/>
      </dsp:txXfrm>
    </dsp:sp>
    <dsp:sp modelId="{8D4D3DAE-B0EE-4971-B57F-50BB5B0D8E0E}">
      <dsp:nvSpPr>
        <dsp:cNvPr id="0" name=""/>
        <dsp:cNvSpPr/>
      </dsp:nvSpPr>
      <dsp:spPr>
        <a:xfrm>
          <a:off x="0" y="1915219"/>
          <a:ext cx="5896223" cy="3744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דרישות הפרויקט</a:t>
          </a:r>
        </a:p>
      </dsp:txBody>
      <dsp:txXfrm>
        <a:off x="18277" y="1933496"/>
        <a:ext cx="5859669" cy="337846"/>
      </dsp:txXfrm>
    </dsp:sp>
    <dsp:sp modelId="{25A48E62-645F-4A38-A7B3-47C006EC9347}">
      <dsp:nvSpPr>
        <dsp:cNvPr id="0" name=""/>
        <dsp:cNvSpPr/>
      </dsp:nvSpPr>
      <dsp:spPr>
        <a:xfrm>
          <a:off x="0" y="2289619"/>
          <a:ext cx="5896223"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205" tIns="15240" rIns="85344" bIns="15240" numCol="1" spcCol="1270" anchor="t" anchorCtr="0">
          <a:noAutofit/>
        </a:bodyPr>
        <a:lstStyle/>
        <a:p>
          <a:pPr marL="0" lvl="1" indent="0" algn="just" defTabSz="533400" rtl="1">
            <a:lnSpc>
              <a:spcPct val="90000"/>
            </a:lnSpc>
            <a:spcBef>
              <a:spcPct val="0"/>
            </a:spcBef>
            <a:spcAft>
              <a:spcPct val="20000"/>
            </a:spcAft>
            <a:buFont typeface="Arial" panose="020B0604020202020204" pitchFamily="34" charset="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גישה חופשית אל המכלול לצורכי השלמה של רכיבים לפני הכל במערכת, עמידה </a:t>
          </a:r>
          <a:r>
            <a:rPr lang="he-IL" sz="1200" kern="1200" dirty="0">
              <a:solidFill>
                <a:srgbClr val="00406C"/>
              </a:solidFill>
              <a:latin typeface="Segoe UI" panose="020B0502040204020203" pitchFamily="34" charset="0"/>
              <a:ea typeface="Arial"/>
              <a:cs typeface="Segoe UI" panose="020B0502040204020203" pitchFamily="34" charset="0"/>
              <a:sym typeface="Arial"/>
            </a:rPr>
            <a:t>בתקני</a:t>
          </a:r>
          <a:r>
            <a:rPr lang="he-IL" sz="1200" kern="1200" dirty="0">
              <a:solidFill>
                <a:schemeClr val="tx1"/>
              </a:solidFill>
              <a:latin typeface="Segoe UI" panose="020B0502040204020203" pitchFamily="34" charset="0"/>
              <a:ea typeface="Arial"/>
              <a:cs typeface="Segoe UI" panose="020B0502040204020203" pitchFamily="34" charset="0"/>
              <a:sym typeface="Arial"/>
            </a:rPr>
            <a:t> </a:t>
          </a:r>
          <a:r>
            <a:rPr lang="en-US" sz="1200" kern="1200" dirty="0">
              <a:solidFill>
                <a:schemeClr val="tx1"/>
              </a:solidFill>
              <a:latin typeface="Segoe UI" panose="020B0502040204020203" pitchFamily="34" charset="0"/>
              <a:ea typeface="Arial"/>
              <a:cs typeface="Segoe UI" panose="020B0502040204020203" pitchFamily="34" charset="0"/>
              <a:sym typeface="Arial"/>
            </a:rPr>
            <a:t>ESD</a:t>
          </a:r>
          <a:r>
            <a:rPr lang="he-IL" sz="1200" kern="1200" dirty="0">
              <a:solidFill>
                <a:schemeClr val="tx1"/>
              </a:solidFill>
              <a:latin typeface="Segoe UI" panose="020B0502040204020203" pitchFamily="34" charset="0"/>
              <a:ea typeface="Arial"/>
              <a:cs typeface="Segoe UI" panose="020B0502040204020203" pitchFamily="34" charset="0"/>
              <a:sym typeface="Arial"/>
            </a:rPr>
            <a:t>, התענה של הרכיב על גבי המתקן על ידי אדם אחד, קושר נשיאה של 85 ק"ג, יכולת נסיע עם הרכיבים ללא חשש של התהפכות עד 8 מעלות מכל צד.</a:t>
          </a:r>
          <a:endParaRPr lang="he-IL" sz="1200" kern="1200" dirty="0">
            <a:latin typeface="Segoe UI" panose="020B0502040204020203" pitchFamily="34" charset="0"/>
            <a:cs typeface="Segoe UI" panose="020B0502040204020203" pitchFamily="34" charset="0"/>
          </a:endParaRPr>
        </a:p>
      </dsp:txBody>
      <dsp:txXfrm>
        <a:off x="0" y="2289619"/>
        <a:ext cx="5896223" cy="579600"/>
      </dsp:txXfrm>
    </dsp:sp>
    <dsp:sp modelId="{1F760836-15B5-4FAF-AA3F-D80DEAC5C481}">
      <dsp:nvSpPr>
        <dsp:cNvPr id="0" name=""/>
        <dsp:cNvSpPr/>
      </dsp:nvSpPr>
      <dsp:spPr>
        <a:xfrm>
          <a:off x="0" y="2869219"/>
          <a:ext cx="5896223" cy="37440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דרכי פעולה</a:t>
          </a:r>
        </a:p>
      </dsp:txBody>
      <dsp:txXfrm>
        <a:off x="18277" y="2887496"/>
        <a:ext cx="5859669" cy="337846"/>
      </dsp:txXfrm>
    </dsp:sp>
    <dsp:sp modelId="{D1CB2874-0934-4050-8F61-174DA062F8A3}">
      <dsp:nvSpPr>
        <dsp:cNvPr id="0" name=""/>
        <dsp:cNvSpPr/>
      </dsp:nvSpPr>
      <dsp:spPr>
        <a:xfrm>
          <a:off x="0" y="3243619"/>
          <a:ext cx="5896223"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205" tIns="15240" rIns="85344" bIns="15240" numCol="1" spcCol="1270" anchor="t" anchorCtr="0">
          <a:noAutofit/>
        </a:bodyPr>
        <a:lstStyle/>
        <a:p>
          <a:pPr marL="0" lvl="1" indent="0" algn="just" defTabSz="533400" rtl="1">
            <a:lnSpc>
              <a:spcPct val="90000"/>
            </a:lnSpc>
            <a:spcBef>
              <a:spcPct val="0"/>
            </a:spcBef>
            <a:spcAft>
              <a:spcPct val="20000"/>
            </a:spcAft>
            <a:buNone/>
          </a:pPr>
          <a:r>
            <a:rPr lang="he-IL" sz="1200" kern="1200" dirty="0">
              <a:solidFill>
                <a:srgbClr val="00406C"/>
              </a:solidFill>
              <a:latin typeface="Segoe UI" panose="020B0502040204020203" pitchFamily="34" charset="0"/>
              <a:ea typeface="Arial"/>
              <a:cs typeface="Segoe UI" panose="020B0502040204020203" pitchFamily="34" charset="0"/>
              <a:sym typeface="Arial"/>
            </a:rPr>
            <a:t>תיעוד</a:t>
          </a:r>
          <a:r>
            <a:rPr lang="he-IL" sz="1200" kern="1200" dirty="0">
              <a:solidFill>
                <a:schemeClr val="tx1"/>
              </a:solidFill>
              <a:latin typeface="Arial"/>
              <a:ea typeface="Arial"/>
              <a:cs typeface="Arial"/>
              <a:sym typeface="Arial"/>
            </a:rPr>
            <a:t> </a:t>
          </a:r>
          <a:r>
            <a:rPr lang="he-IL" sz="1200" kern="1200" dirty="0">
              <a:solidFill>
                <a:srgbClr val="00406C"/>
              </a:solidFill>
              <a:latin typeface="Segoe UI" panose="020B0502040204020203" pitchFamily="34" charset="0"/>
              <a:ea typeface="Arial"/>
              <a:cs typeface="Segoe UI" panose="020B0502040204020203" pitchFamily="34" charset="0"/>
              <a:sym typeface="Arial"/>
            </a:rPr>
            <a:t>תהליכי העבודה, למידת התהליך משלב קבלת הרכיבים לקו, בתוך הרגזי השינוע, הוצאתם וביצוע עבודה משלימה על הרכיבים והרכבתם על המכונה, כולל מיקום ודרכי גישה, למידת המגבלות במעבר בין השלבים. הצגת קונספטים ותיכנון מערך.</a:t>
          </a:r>
          <a:endParaRPr lang="he-IL" sz="1200" kern="1200" dirty="0">
            <a:solidFill>
              <a:srgbClr val="00406C"/>
            </a:solidFill>
            <a:latin typeface="Segoe UI" panose="020B0502040204020203" pitchFamily="34" charset="0"/>
            <a:ea typeface="Arial"/>
            <a:cs typeface="Segoe UI" panose="020B0502040204020203" pitchFamily="34" charset="0"/>
          </a:endParaRPr>
        </a:p>
      </dsp:txBody>
      <dsp:txXfrm>
        <a:off x="0" y="3243619"/>
        <a:ext cx="5896223" cy="579600"/>
      </dsp:txXfrm>
    </dsp:sp>
    <dsp:sp modelId="{9B7DA2A5-6137-4D40-BFA3-86233519725D}">
      <dsp:nvSpPr>
        <dsp:cNvPr id="0" name=""/>
        <dsp:cNvSpPr/>
      </dsp:nvSpPr>
      <dsp:spPr>
        <a:xfrm>
          <a:off x="0" y="3823219"/>
          <a:ext cx="5896223" cy="37440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תוצאה</a:t>
          </a:r>
        </a:p>
      </dsp:txBody>
      <dsp:txXfrm>
        <a:off x="18277" y="3841496"/>
        <a:ext cx="5859669" cy="337846"/>
      </dsp:txXfrm>
    </dsp:sp>
    <dsp:sp modelId="{174D40DA-05A6-4A60-9268-2BF8BB4C5E49}">
      <dsp:nvSpPr>
        <dsp:cNvPr id="0" name=""/>
        <dsp:cNvSpPr/>
      </dsp:nvSpPr>
      <dsp:spPr>
        <a:xfrm>
          <a:off x="0" y="4197619"/>
          <a:ext cx="5896223"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205" tIns="15240" rIns="85344" bIns="15240" numCol="1" spcCol="1270" anchor="t" anchorCtr="0">
          <a:noAutofit/>
        </a:bodyPr>
        <a:lstStyle/>
        <a:p>
          <a:pPr marL="0" lvl="1" indent="0" algn="just" defTabSz="533400" rtl="1">
            <a:lnSpc>
              <a:spcPct val="90000"/>
            </a:lnSpc>
            <a:spcBef>
              <a:spcPct val="0"/>
            </a:spcBef>
            <a:spcAft>
              <a:spcPct val="20000"/>
            </a:spcAft>
            <a:buClr>
              <a:srgbClr val="C55A11"/>
            </a:buClr>
            <a:buSzPts val="140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מערך מתקנים לביצוע הכללה של הרכיבים, הפחתת כמות האנשים שעובד על כל מכלול משלושה אנשים לאחד. הפחתת זמן העבודה מרגע קבלת הרכיבים ועד להכללתם ב- 30% </a:t>
          </a:r>
          <a:endParaRPr lang="he-IL" sz="1200" kern="1200" dirty="0">
            <a:latin typeface="Segoe UI" panose="020B0502040204020203" pitchFamily="34" charset="0"/>
            <a:cs typeface="Segoe UI" panose="020B0502040204020203" pitchFamily="34" charset="0"/>
          </a:endParaRPr>
        </a:p>
      </dsp:txBody>
      <dsp:txXfrm>
        <a:off x="0" y="4197619"/>
        <a:ext cx="5896223" cy="5796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53731"/>
          <a:ext cx="5132975" cy="41184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בעיה</a:t>
          </a:r>
          <a:endParaRPr lang="he-IL" sz="700" kern="1200" dirty="0">
            <a:latin typeface="Segoe UI" panose="020B0502040204020203" pitchFamily="34" charset="0"/>
            <a:cs typeface="Segoe UI" panose="020B0502040204020203" pitchFamily="34" charset="0"/>
          </a:endParaRPr>
        </a:p>
      </dsp:txBody>
      <dsp:txXfrm>
        <a:off x="20104" y="73835"/>
        <a:ext cx="5092767" cy="371632"/>
      </dsp:txXfrm>
    </dsp:sp>
    <dsp:sp modelId="{D73F8C6E-6771-4C50-93A2-CD59F0887236}">
      <dsp:nvSpPr>
        <dsp:cNvPr id="0" name=""/>
        <dsp:cNvSpPr/>
      </dsp:nvSpPr>
      <dsp:spPr>
        <a:xfrm>
          <a:off x="0" y="465572"/>
          <a:ext cx="5132975" cy="5806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972" tIns="15240" rIns="85344" bIns="15240" numCol="1" spcCol="1270" anchor="t" anchorCtr="0">
          <a:noAutofit/>
        </a:bodyPr>
        <a:lstStyle/>
        <a:p>
          <a:pPr marL="0" lvl="1" indent="-114300" algn="just" defTabSz="533400" rtl="1">
            <a:lnSpc>
              <a:spcPct val="90000"/>
            </a:lnSpc>
            <a:spcBef>
              <a:spcPct val="0"/>
            </a:spcBef>
            <a:spcAft>
              <a:spcPct val="20000"/>
            </a:spcAft>
            <a:buClr>
              <a:srgbClr val="C55A11"/>
            </a:buClr>
            <a:buSzPts val="1400"/>
            <a:buFont typeface="Arial" panose="020B0604020202020204" pitchFamily="34" charset="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מכשיר משמש לחדרי ניתוח, ביצוע טיפול שטח לכלי המשמש בניתוח חלל בטן, כניסה צרה ללא פתיחה של החלל, המכשיר מתמסח בגלל נוזלים הנצמדים אליו ובכך פוגעים ביכולת הראיה של הרופא אל אזור הניתוח.</a:t>
          </a:r>
          <a:endParaRPr lang="he-IL" sz="1200" kern="1200" dirty="0">
            <a:latin typeface="Segoe UI" panose="020B0502040204020203" pitchFamily="34" charset="0"/>
            <a:cs typeface="Segoe UI" panose="020B0502040204020203" pitchFamily="34" charset="0"/>
          </a:endParaRPr>
        </a:p>
      </dsp:txBody>
      <dsp:txXfrm>
        <a:off x="0" y="465572"/>
        <a:ext cx="5132975" cy="580635"/>
      </dsp:txXfrm>
    </dsp:sp>
    <dsp:sp modelId="{63F96716-1D30-47B6-B4D5-B9D200A6C6ED}">
      <dsp:nvSpPr>
        <dsp:cNvPr id="0" name=""/>
        <dsp:cNvSpPr/>
      </dsp:nvSpPr>
      <dsp:spPr>
        <a:xfrm>
          <a:off x="0" y="1046207"/>
          <a:ext cx="5132975" cy="41184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צורך</a:t>
          </a:r>
        </a:p>
      </dsp:txBody>
      <dsp:txXfrm>
        <a:off x="20104" y="1066311"/>
        <a:ext cx="5092767" cy="371632"/>
      </dsp:txXfrm>
    </dsp:sp>
    <dsp:sp modelId="{5047DC16-D5FF-4909-A971-5DD7278241BF}">
      <dsp:nvSpPr>
        <dsp:cNvPr id="0" name=""/>
        <dsp:cNvSpPr/>
      </dsp:nvSpPr>
      <dsp:spPr>
        <a:xfrm>
          <a:off x="0" y="1458047"/>
          <a:ext cx="5132975" cy="398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972" tIns="15240" rIns="85344" bIns="15240" numCol="1" spcCol="1270" anchor="t" anchorCtr="0">
          <a:noAutofit/>
        </a:bodyPr>
        <a:lstStyle/>
        <a:p>
          <a:pPr marL="0" lvl="1" indent="0" algn="r" defTabSz="533400" rtl="1">
            <a:lnSpc>
              <a:spcPct val="90000"/>
            </a:lnSpc>
            <a:spcBef>
              <a:spcPct val="0"/>
            </a:spcBef>
            <a:spcAft>
              <a:spcPct val="20000"/>
            </a:spcAft>
            <a:buClr>
              <a:srgbClr val="C55A11"/>
            </a:buClr>
            <a:buSzPts val="140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מניעת הפרעות ראיה בזמן פרוצדורה.</a:t>
          </a:r>
          <a:br>
            <a:rPr lang="en-US" sz="1200" kern="1200" dirty="0">
              <a:solidFill>
                <a:schemeClr val="tx1"/>
              </a:solidFill>
              <a:latin typeface="Segoe UI" panose="020B0502040204020203" pitchFamily="34" charset="0"/>
              <a:ea typeface="Arial"/>
              <a:cs typeface="Segoe UI" panose="020B0502040204020203" pitchFamily="34" charset="0"/>
              <a:sym typeface="Arial"/>
            </a:rPr>
          </a:br>
          <a:r>
            <a:rPr lang="he-IL" sz="1200" kern="1200" dirty="0">
              <a:solidFill>
                <a:schemeClr val="tx1"/>
              </a:solidFill>
              <a:latin typeface="Segoe UI" panose="020B0502040204020203" pitchFamily="34" charset="0"/>
              <a:ea typeface="Arial"/>
              <a:cs typeface="Segoe UI" panose="020B0502040204020203" pitchFamily="34" charset="0"/>
              <a:sym typeface="Arial"/>
            </a:rPr>
            <a:t>ייעול תהליכים. </a:t>
          </a:r>
          <a:endParaRPr lang="he-IL" sz="1200" kern="1200" dirty="0">
            <a:latin typeface="Segoe UI" panose="020B0502040204020203" pitchFamily="34" charset="0"/>
            <a:cs typeface="Segoe UI" panose="020B0502040204020203" pitchFamily="34" charset="0"/>
          </a:endParaRPr>
        </a:p>
      </dsp:txBody>
      <dsp:txXfrm>
        <a:off x="0" y="1458047"/>
        <a:ext cx="5132975" cy="398475"/>
      </dsp:txXfrm>
    </dsp:sp>
    <dsp:sp modelId="{8D4D3DAE-B0EE-4971-B57F-50BB5B0D8E0E}">
      <dsp:nvSpPr>
        <dsp:cNvPr id="0" name=""/>
        <dsp:cNvSpPr/>
      </dsp:nvSpPr>
      <dsp:spPr>
        <a:xfrm>
          <a:off x="0" y="1856522"/>
          <a:ext cx="5132975" cy="41184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דרישות הפרויקט</a:t>
          </a:r>
        </a:p>
      </dsp:txBody>
      <dsp:txXfrm>
        <a:off x="20104" y="1876626"/>
        <a:ext cx="5092767" cy="371632"/>
      </dsp:txXfrm>
    </dsp:sp>
    <dsp:sp modelId="{25A48E62-645F-4A38-A7B3-47C006EC9347}">
      <dsp:nvSpPr>
        <dsp:cNvPr id="0" name=""/>
        <dsp:cNvSpPr/>
      </dsp:nvSpPr>
      <dsp:spPr>
        <a:xfrm>
          <a:off x="0" y="2268362"/>
          <a:ext cx="5132975" cy="398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972" tIns="15240" rIns="85344" bIns="15240" numCol="1" spcCol="1270" anchor="t" anchorCtr="0">
          <a:noAutofit/>
        </a:bodyPr>
        <a:lstStyle/>
        <a:p>
          <a:pPr marL="0" lvl="1" indent="0" algn="r" defTabSz="533400" rtl="1">
            <a:lnSpc>
              <a:spcPct val="90000"/>
            </a:lnSpc>
            <a:spcBef>
              <a:spcPct val="0"/>
            </a:spcBef>
            <a:spcAft>
              <a:spcPct val="20000"/>
            </a:spcAft>
            <a:buFont typeface="Arial" panose="020B0604020202020204" pitchFamily="34" charset="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הכללת מכשיר אב טיפוס למעטפת יישומית, עבודה מול מעצבי מוצר, הקטנה לגודל מינימלי המאפשר אחיזה ביד אחת.</a:t>
          </a:r>
          <a:endParaRPr lang="he-IL" sz="1200" kern="1200" dirty="0">
            <a:latin typeface="Segoe UI" panose="020B0502040204020203" pitchFamily="34" charset="0"/>
            <a:cs typeface="Segoe UI" panose="020B0502040204020203" pitchFamily="34" charset="0"/>
          </a:endParaRPr>
        </a:p>
      </dsp:txBody>
      <dsp:txXfrm>
        <a:off x="0" y="2268362"/>
        <a:ext cx="5132975" cy="398475"/>
      </dsp:txXfrm>
    </dsp:sp>
    <dsp:sp modelId="{1F760836-15B5-4FAF-AA3F-D80DEAC5C481}">
      <dsp:nvSpPr>
        <dsp:cNvPr id="0" name=""/>
        <dsp:cNvSpPr/>
      </dsp:nvSpPr>
      <dsp:spPr>
        <a:xfrm>
          <a:off x="0" y="2666837"/>
          <a:ext cx="5132975" cy="41184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דרכי פעולה</a:t>
          </a:r>
        </a:p>
      </dsp:txBody>
      <dsp:txXfrm>
        <a:off x="20104" y="2686941"/>
        <a:ext cx="5092767" cy="371632"/>
      </dsp:txXfrm>
    </dsp:sp>
    <dsp:sp modelId="{D1CB2874-0934-4050-8F61-174DA062F8A3}">
      <dsp:nvSpPr>
        <dsp:cNvPr id="0" name=""/>
        <dsp:cNvSpPr/>
      </dsp:nvSpPr>
      <dsp:spPr>
        <a:xfrm>
          <a:off x="0" y="3078677"/>
          <a:ext cx="5132975" cy="7741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972" tIns="15240" rIns="85344" bIns="15240" numCol="1" spcCol="1270" anchor="t" anchorCtr="0">
          <a:noAutofit/>
        </a:bodyPr>
        <a:lstStyle/>
        <a:p>
          <a:pPr marL="0" lvl="1" indent="0" algn="just" defTabSz="533400" rtl="1">
            <a:lnSpc>
              <a:spcPct val="90000"/>
            </a:lnSpc>
            <a:spcBef>
              <a:spcPct val="0"/>
            </a:spcBef>
            <a:spcAft>
              <a:spcPct val="20000"/>
            </a:spcAft>
            <a:buNone/>
          </a:pPr>
          <a:r>
            <a:rPr lang="he-IL" sz="1200" kern="1200" dirty="0">
              <a:solidFill>
                <a:srgbClr val="00406C"/>
              </a:solidFill>
              <a:latin typeface="Segoe UI" panose="020B0502040204020203" pitchFamily="34" charset="0"/>
              <a:ea typeface="Arial"/>
              <a:cs typeface="Segoe UI" panose="020B0502040204020203" pitchFamily="34" charset="0"/>
              <a:sym typeface="Arial"/>
            </a:rPr>
            <a:t>תיעוד</a:t>
          </a:r>
          <a:r>
            <a:rPr lang="he-IL" sz="1200" kern="1200" dirty="0">
              <a:solidFill>
                <a:schemeClr val="tx1"/>
              </a:solidFill>
              <a:latin typeface="Arial"/>
              <a:ea typeface="Arial"/>
              <a:cs typeface="Arial"/>
              <a:sym typeface="Arial"/>
            </a:rPr>
            <a:t> </a:t>
          </a:r>
          <a:r>
            <a:rPr lang="he-IL" sz="1200" kern="1200" dirty="0">
              <a:solidFill>
                <a:srgbClr val="00406C"/>
              </a:solidFill>
              <a:latin typeface="Segoe UI" panose="020B0502040204020203" pitchFamily="34" charset="0"/>
              <a:ea typeface="Arial"/>
              <a:cs typeface="Segoe UI" panose="020B0502040204020203" pitchFamily="34" charset="0"/>
              <a:sym typeface="Arial"/>
            </a:rPr>
            <a:t>תהליכי העבודה, למידת התהליך משלב קבלת הרכיבים לקו, בתוך הרגזי השינוע, הוצאתם וביצוע עבודה משלימה על הרכיבים והרכבתם על המכונה, כולל מיקום ודרכי גישה, למידת המגבלות במעבר בין השלבים. הצגת קונספטים ותיכנון מערך.</a:t>
          </a:r>
          <a:endParaRPr lang="he-IL" sz="1200" kern="1200" dirty="0">
            <a:solidFill>
              <a:srgbClr val="00406C"/>
            </a:solidFill>
            <a:latin typeface="Segoe UI" panose="020B0502040204020203" pitchFamily="34" charset="0"/>
            <a:ea typeface="Arial"/>
            <a:cs typeface="Segoe UI" panose="020B0502040204020203" pitchFamily="34" charset="0"/>
          </a:endParaRPr>
        </a:p>
      </dsp:txBody>
      <dsp:txXfrm>
        <a:off x="0" y="3078677"/>
        <a:ext cx="5132975" cy="774180"/>
      </dsp:txXfrm>
    </dsp:sp>
    <dsp:sp modelId="{9B7DA2A5-6137-4D40-BFA3-86233519725D}">
      <dsp:nvSpPr>
        <dsp:cNvPr id="0" name=""/>
        <dsp:cNvSpPr/>
      </dsp:nvSpPr>
      <dsp:spPr>
        <a:xfrm>
          <a:off x="0" y="3852857"/>
          <a:ext cx="5132975" cy="41184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תוצאה</a:t>
          </a:r>
        </a:p>
      </dsp:txBody>
      <dsp:txXfrm>
        <a:off x="20104" y="3872961"/>
        <a:ext cx="5092767" cy="371632"/>
      </dsp:txXfrm>
    </dsp:sp>
    <dsp:sp modelId="{174D40DA-05A6-4A60-9268-2BF8BB4C5E49}">
      <dsp:nvSpPr>
        <dsp:cNvPr id="0" name=""/>
        <dsp:cNvSpPr/>
      </dsp:nvSpPr>
      <dsp:spPr>
        <a:xfrm>
          <a:off x="0" y="4264697"/>
          <a:ext cx="5132975"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972" tIns="15240" rIns="85344" bIns="15240" numCol="1" spcCol="1270" anchor="t" anchorCtr="0">
          <a:noAutofit/>
        </a:bodyPr>
        <a:lstStyle/>
        <a:p>
          <a:pPr marL="0" lvl="1" indent="0" algn="r" defTabSz="533400" rtl="1">
            <a:lnSpc>
              <a:spcPct val="90000"/>
            </a:lnSpc>
            <a:spcBef>
              <a:spcPct val="0"/>
            </a:spcBef>
            <a:spcAft>
              <a:spcPct val="20000"/>
            </a:spcAft>
            <a:buClr>
              <a:srgbClr val="C55A11"/>
            </a:buClr>
            <a:buSzPts val="140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המכשיר עדיין בשלבי פיתוח.</a:t>
          </a:r>
          <a:endParaRPr lang="he-IL" sz="1200" kern="1200" dirty="0">
            <a:latin typeface="Segoe UI" panose="020B0502040204020203" pitchFamily="34" charset="0"/>
            <a:cs typeface="Segoe UI" panose="020B0502040204020203" pitchFamily="34" charset="0"/>
          </a:endParaRPr>
        </a:p>
      </dsp:txBody>
      <dsp:txXfrm>
        <a:off x="0" y="4264697"/>
        <a:ext cx="5132975" cy="36432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61027"/>
          <a:ext cx="5434405" cy="3556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בעיה</a:t>
          </a:r>
          <a:endParaRPr lang="he-IL" sz="700" kern="1200" dirty="0">
            <a:latin typeface="Segoe UI" panose="020B0502040204020203" pitchFamily="34" charset="0"/>
            <a:cs typeface="Segoe UI" panose="020B0502040204020203" pitchFamily="34" charset="0"/>
          </a:endParaRPr>
        </a:p>
      </dsp:txBody>
      <dsp:txXfrm>
        <a:off x="17363" y="78390"/>
        <a:ext cx="5399679" cy="320954"/>
      </dsp:txXfrm>
    </dsp:sp>
    <dsp:sp modelId="{D73F8C6E-6771-4C50-93A2-CD59F0887236}">
      <dsp:nvSpPr>
        <dsp:cNvPr id="0" name=""/>
        <dsp:cNvSpPr/>
      </dsp:nvSpPr>
      <dsp:spPr>
        <a:xfrm>
          <a:off x="0" y="403489"/>
          <a:ext cx="5434405" cy="403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542" tIns="15240" rIns="85344" bIns="15240" numCol="1" spcCol="1270" anchor="t" anchorCtr="0">
          <a:noAutofit/>
        </a:bodyPr>
        <a:lstStyle/>
        <a:p>
          <a:pPr marL="0" lvl="1" indent="-114300" algn="just" defTabSz="533400" rtl="1">
            <a:lnSpc>
              <a:spcPct val="90000"/>
            </a:lnSpc>
            <a:spcBef>
              <a:spcPct val="0"/>
            </a:spcBef>
            <a:spcAft>
              <a:spcPct val="20000"/>
            </a:spcAft>
            <a:buClr>
              <a:srgbClr val="C55A11"/>
            </a:buClr>
            <a:buSzPts val="1400"/>
            <a:buFont typeface="Arial" panose="020B0604020202020204" pitchFamily="34" charset="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מגירת שרות המשמשת כחלק ממכונת ניתוח, הייתה קורסת בכל מספר פתיחות על ידי הרופא תוך כדי פרוצדורות.</a:t>
          </a:r>
          <a:endParaRPr lang="he-IL" sz="1200" kern="1200" dirty="0">
            <a:latin typeface="Segoe UI" panose="020B0502040204020203" pitchFamily="34" charset="0"/>
            <a:cs typeface="Segoe UI" panose="020B0502040204020203" pitchFamily="34" charset="0"/>
          </a:endParaRPr>
        </a:p>
      </dsp:txBody>
      <dsp:txXfrm>
        <a:off x="0" y="403489"/>
        <a:ext cx="5434405" cy="403132"/>
      </dsp:txXfrm>
    </dsp:sp>
    <dsp:sp modelId="{63F96716-1D30-47B6-B4D5-B9D200A6C6ED}">
      <dsp:nvSpPr>
        <dsp:cNvPr id="0" name=""/>
        <dsp:cNvSpPr/>
      </dsp:nvSpPr>
      <dsp:spPr>
        <a:xfrm>
          <a:off x="0" y="806621"/>
          <a:ext cx="5434405" cy="35568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צורך</a:t>
          </a:r>
        </a:p>
      </dsp:txBody>
      <dsp:txXfrm>
        <a:off x="17363" y="823984"/>
        <a:ext cx="5399679" cy="320954"/>
      </dsp:txXfrm>
    </dsp:sp>
    <dsp:sp modelId="{5047DC16-D5FF-4909-A971-5DD7278241BF}">
      <dsp:nvSpPr>
        <dsp:cNvPr id="0" name=""/>
        <dsp:cNvSpPr/>
      </dsp:nvSpPr>
      <dsp:spPr>
        <a:xfrm>
          <a:off x="0" y="1162301"/>
          <a:ext cx="5434405" cy="403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542" tIns="15240" rIns="85344" bIns="15240" numCol="1" spcCol="1270" anchor="t" anchorCtr="0">
          <a:noAutofit/>
        </a:bodyPr>
        <a:lstStyle/>
        <a:p>
          <a:pPr marL="0" lvl="1" indent="0" algn="r" defTabSz="533400" rtl="1">
            <a:lnSpc>
              <a:spcPct val="90000"/>
            </a:lnSpc>
            <a:spcBef>
              <a:spcPct val="0"/>
            </a:spcBef>
            <a:spcAft>
              <a:spcPct val="20000"/>
            </a:spcAft>
            <a:buClr>
              <a:srgbClr val="C55A11"/>
            </a:buClr>
            <a:buSzPts val="140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מניעת כשל בזמן פתיחה וסגירה, שיפור אזור האחסון במגירה וסידור מגדרי של כל רכיב במגירה, הכנסת קונן </a:t>
          </a:r>
          <a:r>
            <a:rPr lang="en-US" sz="1200" kern="1200" dirty="0">
              <a:solidFill>
                <a:schemeClr val="tx1"/>
              </a:solidFill>
              <a:latin typeface="Segoe UI" panose="020B0502040204020203" pitchFamily="34" charset="0"/>
              <a:ea typeface="Arial"/>
              <a:cs typeface="Segoe UI" panose="020B0502040204020203" pitchFamily="34" charset="0"/>
              <a:sym typeface="Arial"/>
            </a:rPr>
            <a:t>CD</a:t>
          </a:r>
          <a:r>
            <a:rPr lang="he-IL" sz="1200" kern="1200" dirty="0">
              <a:solidFill>
                <a:schemeClr val="tx1"/>
              </a:solidFill>
              <a:latin typeface="Segoe UI" panose="020B0502040204020203" pitchFamily="34" charset="0"/>
              <a:ea typeface="Arial"/>
              <a:cs typeface="Segoe UI" panose="020B0502040204020203" pitchFamily="34" charset="0"/>
              <a:sym typeface="Arial"/>
            </a:rPr>
            <a:t> וקורא </a:t>
          </a:r>
          <a:r>
            <a:rPr lang="en-US" sz="1200" kern="1200" dirty="0">
              <a:solidFill>
                <a:schemeClr val="tx1"/>
              </a:solidFill>
              <a:latin typeface="Segoe UI" panose="020B0502040204020203" pitchFamily="34" charset="0"/>
              <a:ea typeface="Arial"/>
              <a:cs typeface="Segoe UI" panose="020B0502040204020203" pitchFamily="34" charset="0"/>
              <a:sym typeface="Arial"/>
            </a:rPr>
            <a:t>USB</a:t>
          </a:r>
          <a:endParaRPr lang="he-IL" sz="1200" kern="1200" dirty="0">
            <a:latin typeface="Segoe UI" panose="020B0502040204020203" pitchFamily="34" charset="0"/>
            <a:cs typeface="Segoe UI" panose="020B0502040204020203" pitchFamily="34" charset="0"/>
          </a:endParaRPr>
        </a:p>
      </dsp:txBody>
      <dsp:txXfrm>
        <a:off x="0" y="1162301"/>
        <a:ext cx="5434405" cy="403132"/>
      </dsp:txXfrm>
    </dsp:sp>
    <dsp:sp modelId="{8D4D3DAE-B0EE-4971-B57F-50BB5B0D8E0E}">
      <dsp:nvSpPr>
        <dsp:cNvPr id="0" name=""/>
        <dsp:cNvSpPr/>
      </dsp:nvSpPr>
      <dsp:spPr>
        <a:xfrm>
          <a:off x="0" y="1565434"/>
          <a:ext cx="5434405" cy="3556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דרישות הפרויקט</a:t>
          </a:r>
        </a:p>
      </dsp:txBody>
      <dsp:txXfrm>
        <a:off x="17363" y="1582797"/>
        <a:ext cx="5399679" cy="320954"/>
      </dsp:txXfrm>
    </dsp:sp>
    <dsp:sp modelId="{25A48E62-645F-4A38-A7B3-47C006EC9347}">
      <dsp:nvSpPr>
        <dsp:cNvPr id="0" name=""/>
        <dsp:cNvSpPr/>
      </dsp:nvSpPr>
      <dsp:spPr>
        <a:xfrm>
          <a:off x="0" y="1921114"/>
          <a:ext cx="5434405" cy="943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542" tIns="15240" rIns="85344" bIns="15240" numCol="1" spcCol="1270" anchor="t" anchorCtr="0">
          <a:noAutofit/>
        </a:bodyPr>
        <a:lstStyle/>
        <a:p>
          <a:pPr marL="0" lvl="1" indent="0" algn="just" defTabSz="533400" rtl="1">
            <a:lnSpc>
              <a:spcPct val="90000"/>
            </a:lnSpc>
            <a:spcBef>
              <a:spcPct val="0"/>
            </a:spcBef>
            <a:spcAft>
              <a:spcPct val="20000"/>
            </a:spcAft>
            <a:buFont typeface="Arial" panose="020B0604020202020204" pitchFamily="34" charset="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מגירת שרות קיימת במכונה המשמשת בחדר ניתוח, דרישת הלקוח הייתה פתירת בעיית קריסה של המגירה לאחר מספר שימושים בזמן תהליך, הגדרת מיקומים לרכיבי שירות מוגדרים במגירה, הוספת רכיבי אחסון </a:t>
          </a:r>
          <a:r>
            <a:rPr lang="en-US" sz="1200" kern="1200" dirty="0">
              <a:solidFill>
                <a:schemeClr val="tx1"/>
              </a:solidFill>
              <a:latin typeface="Segoe UI" panose="020B0502040204020203" pitchFamily="34" charset="0"/>
              <a:ea typeface="Arial"/>
              <a:cs typeface="Segoe UI" panose="020B0502040204020203" pitchFamily="34" charset="0"/>
              <a:sym typeface="Arial"/>
            </a:rPr>
            <a:t>DATA</a:t>
          </a:r>
          <a:r>
            <a:rPr lang="he-IL" sz="1200" kern="1200" dirty="0">
              <a:solidFill>
                <a:schemeClr val="tx1"/>
              </a:solidFill>
              <a:latin typeface="Segoe UI" panose="020B0502040204020203" pitchFamily="34" charset="0"/>
              <a:ea typeface="Arial"/>
              <a:cs typeface="Segoe UI" panose="020B0502040204020203" pitchFamily="34" charset="0"/>
              <a:sym typeface="Arial"/>
            </a:rPr>
            <a:t> ושליפה על ידי רכיב נשלף. הפרדת האזורים למגירת כלים ומגירת </a:t>
          </a:r>
          <a:r>
            <a:rPr lang="en-US" sz="1200" kern="1200" dirty="0">
              <a:solidFill>
                <a:schemeClr val="tx1"/>
              </a:solidFill>
              <a:latin typeface="Segoe UI" panose="020B0502040204020203" pitchFamily="34" charset="0"/>
              <a:ea typeface="Arial"/>
              <a:cs typeface="Segoe UI" panose="020B0502040204020203" pitchFamily="34" charset="0"/>
              <a:sym typeface="Arial"/>
            </a:rPr>
            <a:t>DATA</a:t>
          </a:r>
          <a:r>
            <a:rPr lang="he-IL" sz="1200" kern="1200" dirty="0">
              <a:solidFill>
                <a:schemeClr val="tx1"/>
              </a:solidFill>
              <a:latin typeface="Segoe UI" panose="020B0502040204020203" pitchFamily="34" charset="0"/>
              <a:ea typeface="Arial"/>
              <a:cs typeface="Segoe UI" panose="020B0502040204020203" pitchFamily="34" charset="0"/>
              <a:sym typeface="Arial"/>
            </a:rPr>
            <a:t> כתיבת </a:t>
          </a:r>
          <a:r>
            <a:rPr lang="en-US" sz="1200" kern="1200" dirty="0">
              <a:solidFill>
                <a:schemeClr val="tx1"/>
              </a:solidFill>
              <a:latin typeface="Segoe UI" panose="020B0502040204020203" pitchFamily="34" charset="0"/>
              <a:ea typeface="Arial"/>
              <a:cs typeface="Segoe UI" panose="020B0502040204020203" pitchFamily="34" charset="0"/>
              <a:sym typeface="Arial"/>
            </a:rPr>
            <a:t>BOM</a:t>
          </a:r>
          <a:r>
            <a:rPr lang="he-IL" sz="1200" kern="1200" dirty="0">
              <a:solidFill>
                <a:schemeClr val="tx1"/>
              </a:solidFill>
              <a:latin typeface="Segoe UI" panose="020B0502040204020203" pitchFamily="34" charset="0"/>
              <a:ea typeface="Arial"/>
              <a:cs typeface="Segoe UI" panose="020B0502040204020203" pitchFamily="34" charset="0"/>
              <a:sym typeface="Arial"/>
            </a:rPr>
            <a:t> של כל רכיבי המערכת, התממשקות למוצר הקיים ללא שינוי במוצר הקיים למעט רכיב קריטי. </a:t>
          </a:r>
          <a:endParaRPr lang="he-IL" sz="1200" kern="1200" dirty="0">
            <a:latin typeface="Segoe UI" panose="020B0502040204020203" pitchFamily="34" charset="0"/>
            <a:cs typeface="Segoe UI" panose="020B0502040204020203" pitchFamily="34" charset="0"/>
          </a:endParaRPr>
        </a:p>
      </dsp:txBody>
      <dsp:txXfrm>
        <a:off x="0" y="1921114"/>
        <a:ext cx="5434405" cy="943920"/>
      </dsp:txXfrm>
    </dsp:sp>
    <dsp:sp modelId="{1F760836-15B5-4FAF-AA3F-D80DEAC5C481}">
      <dsp:nvSpPr>
        <dsp:cNvPr id="0" name=""/>
        <dsp:cNvSpPr/>
      </dsp:nvSpPr>
      <dsp:spPr>
        <a:xfrm>
          <a:off x="0" y="2865034"/>
          <a:ext cx="5434405" cy="35568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דרכי פעולה</a:t>
          </a:r>
        </a:p>
      </dsp:txBody>
      <dsp:txXfrm>
        <a:off x="17363" y="2882397"/>
        <a:ext cx="5399679" cy="320954"/>
      </dsp:txXfrm>
    </dsp:sp>
    <dsp:sp modelId="{D1CB2874-0934-4050-8F61-174DA062F8A3}">
      <dsp:nvSpPr>
        <dsp:cNvPr id="0" name=""/>
        <dsp:cNvSpPr/>
      </dsp:nvSpPr>
      <dsp:spPr>
        <a:xfrm>
          <a:off x="0" y="3220714"/>
          <a:ext cx="5434405" cy="5801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542" tIns="15240" rIns="85344" bIns="15240" numCol="1" spcCol="1270" anchor="t" anchorCtr="0">
          <a:noAutofit/>
        </a:bodyPr>
        <a:lstStyle/>
        <a:p>
          <a:pPr marL="0" lvl="1" indent="0" algn="just" defTabSz="533400" rtl="1">
            <a:lnSpc>
              <a:spcPct val="90000"/>
            </a:lnSpc>
            <a:spcBef>
              <a:spcPct val="0"/>
            </a:spcBef>
            <a:spcAft>
              <a:spcPct val="20000"/>
            </a:spcAft>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איסוף של מספר מגירות ובדיקת המנגנון הנכשל, מעבר על המודלים הקיימים והשוואתם למערכת הקיימת בפועל, הצגת פתרון חליפי וביצוע תיכנון, יצור מערך אחד וניסויי פתיחה סגירה חוזרים של המערכת לבדיקת כשלים.</a:t>
          </a:r>
          <a:endParaRPr lang="he-IL" sz="1200" kern="1200" dirty="0">
            <a:solidFill>
              <a:srgbClr val="00406C"/>
            </a:solidFill>
            <a:latin typeface="Segoe UI" panose="020B0502040204020203" pitchFamily="34" charset="0"/>
            <a:ea typeface="Arial"/>
            <a:cs typeface="Segoe UI" panose="020B0502040204020203" pitchFamily="34" charset="0"/>
          </a:endParaRPr>
        </a:p>
      </dsp:txBody>
      <dsp:txXfrm>
        <a:off x="0" y="3220714"/>
        <a:ext cx="5434405" cy="580117"/>
      </dsp:txXfrm>
    </dsp:sp>
    <dsp:sp modelId="{9B7DA2A5-6137-4D40-BFA3-86233519725D}">
      <dsp:nvSpPr>
        <dsp:cNvPr id="0" name=""/>
        <dsp:cNvSpPr/>
      </dsp:nvSpPr>
      <dsp:spPr>
        <a:xfrm>
          <a:off x="0" y="3800831"/>
          <a:ext cx="5434405" cy="35568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תוצאה</a:t>
          </a:r>
        </a:p>
      </dsp:txBody>
      <dsp:txXfrm>
        <a:off x="17363" y="3818194"/>
        <a:ext cx="5399679" cy="320954"/>
      </dsp:txXfrm>
    </dsp:sp>
    <dsp:sp modelId="{174D40DA-05A6-4A60-9268-2BF8BB4C5E49}">
      <dsp:nvSpPr>
        <dsp:cNvPr id="0" name=""/>
        <dsp:cNvSpPr/>
      </dsp:nvSpPr>
      <dsp:spPr>
        <a:xfrm>
          <a:off x="0" y="4156511"/>
          <a:ext cx="5434405" cy="5801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542" tIns="15240" rIns="85344" bIns="15240" numCol="1" spcCol="1270" anchor="t" anchorCtr="0">
          <a:noAutofit/>
        </a:bodyPr>
        <a:lstStyle/>
        <a:p>
          <a:pPr marL="0" lvl="1" indent="0" algn="just" defTabSz="533400" rtl="1">
            <a:lnSpc>
              <a:spcPct val="90000"/>
            </a:lnSpc>
            <a:spcBef>
              <a:spcPct val="0"/>
            </a:spcBef>
            <a:spcAft>
              <a:spcPct val="20000"/>
            </a:spcAft>
            <a:buClr>
              <a:srgbClr val="C55A11"/>
            </a:buClr>
            <a:buSzPts val="140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מגירה עובדת שהחליפה את המנגנון שהייה קיים. הרכבה פשוטה ללא שינוי במכונה הקיימת. מניעת תקלות כשל מגירה במכונות הנמצאות בשדה על ידי החלפה פשוטה של המגירה במגירה החדשה, ביצוע על ידי בשטח </a:t>
          </a:r>
          <a:endParaRPr lang="he-IL" sz="1200" kern="1200" dirty="0">
            <a:latin typeface="Segoe UI" panose="020B0502040204020203" pitchFamily="34" charset="0"/>
            <a:cs typeface="Segoe UI" panose="020B0502040204020203" pitchFamily="34" charset="0"/>
          </a:endParaRPr>
        </a:p>
      </dsp:txBody>
      <dsp:txXfrm>
        <a:off x="0" y="4156511"/>
        <a:ext cx="5434405" cy="58011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9260"/>
          <a:ext cx="4710362" cy="43056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בעיה</a:t>
          </a:r>
          <a:endParaRPr lang="he-IL" sz="700" kern="1200" dirty="0">
            <a:latin typeface="Segoe UI" panose="020B0502040204020203" pitchFamily="34" charset="0"/>
            <a:cs typeface="Segoe UI" panose="020B0502040204020203" pitchFamily="34" charset="0"/>
          </a:endParaRPr>
        </a:p>
      </dsp:txBody>
      <dsp:txXfrm>
        <a:off x="21018" y="30278"/>
        <a:ext cx="4668326" cy="388524"/>
      </dsp:txXfrm>
    </dsp:sp>
    <dsp:sp modelId="{D73F8C6E-6771-4C50-93A2-CD59F0887236}">
      <dsp:nvSpPr>
        <dsp:cNvPr id="0" name=""/>
        <dsp:cNvSpPr/>
      </dsp:nvSpPr>
      <dsp:spPr>
        <a:xfrm>
          <a:off x="0" y="439820"/>
          <a:ext cx="4710362" cy="4046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554" tIns="15240" rIns="85344" bIns="15240" numCol="1" spcCol="1270" anchor="t" anchorCtr="0">
          <a:noAutofit/>
        </a:bodyPr>
        <a:lstStyle/>
        <a:p>
          <a:pPr marL="0" lvl="1" indent="-114300" algn="just" defTabSz="533400" rtl="1">
            <a:lnSpc>
              <a:spcPct val="90000"/>
            </a:lnSpc>
            <a:spcBef>
              <a:spcPct val="0"/>
            </a:spcBef>
            <a:spcAft>
              <a:spcPct val="20000"/>
            </a:spcAft>
            <a:buClr>
              <a:srgbClr val="C55A11"/>
            </a:buClr>
            <a:buSzPts val="1400"/>
            <a:buFont typeface="Arial" panose="020B0604020202020204" pitchFamily="34" charset="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פיתוח מערכות משולבי אלקטרוניקה ופלסטיק לתחומים שונים במדיקל ואלקטרוניקה </a:t>
          </a:r>
          <a:endParaRPr lang="he-IL" sz="1200" kern="1200" dirty="0">
            <a:latin typeface="Segoe UI" panose="020B0502040204020203" pitchFamily="34" charset="0"/>
            <a:cs typeface="Segoe UI" panose="020B0502040204020203" pitchFamily="34" charset="0"/>
          </a:endParaRPr>
        </a:p>
      </dsp:txBody>
      <dsp:txXfrm>
        <a:off x="0" y="439820"/>
        <a:ext cx="4710362" cy="404685"/>
      </dsp:txXfrm>
    </dsp:sp>
    <dsp:sp modelId="{63F96716-1D30-47B6-B4D5-B9D200A6C6ED}">
      <dsp:nvSpPr>
        <dsp:cNvPr id="0" name=""/>
        <dsp:cNvSpPr/>
      </dsp:nvSpPr>
      <dsp:spPr>
        <a:xfrm>
          <a:off x="0" y="844505"/>
          <a:ext cx="4710362" cy="43056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צורך</a:t>
          </a:r>
        </a:p>
      </dsp:txBody>
      <dsp:txXfrm>
        <a:off x="21018" y="865523"/>
        <a:ext cx="4668326" cy="388524"/>
      </dsp:txXfrm>
    </dsp:sp>
    <dsp:sp modelId="{5047DC16-D5FF-4909-A971-5DD7278241BF}">
      <dsp:nvSpPr>
        <dsp:cNvPr id="0" name=""/>
        <dsp:cNvSpPr/>
      </dsp:nvSpPr>
      <dsp:spPr>
        <a:xfrm>
          <a:off x="0" y="1275065"/>
          <a:ext cx="4710362"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554" tIns="15240" rIns="85344" bIns="15240" numCol="1" spcCol="1270" anchor="t" anchorCtr="0">
          <a:noAutofit/>
        </a:bodyPr>
        <a:lstStyle/>
        <a:p>
          <a:pPr marL="0" lvl="1" indent="0" algn="r" defTabSz="533400" rtl="1">
            <a:lnSpc>
              <a:spcPct val="90000"/>
            </a:lnSpc>
            <a:spcBef>
              <a:spcPct val="0"/>
            </a:spcBef>
            <a:spcAft>
              <a:spcPct val="20000"/>
            </a:spcAft>
            <a:buClr>
              <a:srgbClr val="C55A11"/>
            </a:buClr>
            <a:buSzPts val="140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פיתוח מוצרים שונים ומגוונים משולבי אלקטרוניקה פלסטיקה וזיווד.</a:t>
          </a:r>
          <a:endParaRPr lang="he-IL" sz="1200" kern="1200" dirty="0">
            <a:latin typeface="Segoe UI" panose="020B0502040204020203" pitchFamily="34" charset="0"/>
            <a:cs typeface="Segoe UI" panose="020B0502040204020203" pitchFamily="34" charset="0"/>
          </a:endParaRPr>
        </a:p>
      </dsp:txBody>
      <dsp:txXfrm>
        <a:off x="0" y="1275065"/>
        <a:ext cx="4710362" cy="380880"/>
      </dsp:txXfrm>
    </dsp:sp>
    <dsp:sp modelId="{8D4D3DAE-B0EE-4971-B57F-50BB5B0D8E0E}">
      <dsp:nvSpPr>
        <dsp:cNvPr id="0" name=""/>
        <dsp:cNvSpPr/>
      </dsp:nvSpPr>
      <dsp:spPr>
        <a:xfrm>
          <a:off x="0" y="1655945"/>
          <a:ext cx="4710362" cy="43056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דרישות הפרויקט</a:t>
          </a:r>
        </a:p>
      </dsp:txBody>
      <dsp:txXfrm>
        <a:off x="21018" y="1676963"/>
        <a:ext cx="4668326" cy="388524"/>
      </dsp:txXfrm>
    </dsp:sp>
    <dsp:sp modelId="{25A48E62-645F-4A38-A7B3-47C006EC9347}">
      <dsp:nvSpPr>
        <dsp:cNvPr id="0" name=""/>
        <dsp:cNvSpPr/>
      </dsp:nvSpPr>
      <dsp:spPr>
        <a:xfrm>
          <a:off x="0" y="2086505"/>
          <a:ext cx="4710362" cy="761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554" tIns="15240" rIns="85344" bIns="15240" numCol="1" spcCol="1270" anchor="t" anchorCtr="0">
          <a:noAutofit/>
        </a:bodyPr>
        <a:lstStyle/>
        <a:p>
          <a:pPr marL="0" lvl="1" indent="0" algn="just" defTabSz="533400" rtl="1">
            <a:lnSpc>
              <a:spcPct val="90000"/>
            </a:lnSpc>
            <a:spcBef>
              <a:spcPct val="0"/>
            </a:spcBef>
            <a:spcAft>
              <a:spcPct val="20000"/>
            </a:spcAft>
            <a:buFont typeface="Arial" panose="020B0604020202020204" pitchFamily="34" charset="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פרויקט פיתוח בתחומים שוני בתעשיית ה </a:t>
          </a:r>
          <a:r>
            <a:rPr lang="en" sz="1200" kern="1200" dirty="0">
              <a:latin typeface="Segoe UI" panose="020B0502040204020203" pitchFamily="34" charset="0"/>
              <a:cs typeface="Segoe UI" panose="020B0502040204020203" pitchFamily="34" charset="0"/>
            </a:rPr>
            <a:t>High</a:t>
          </a:r>
          <a:r>
            <a:rPr lang="en-US" sz="1200" kern="1200" dirty="0">
              <a:latin typeface="Segoe UI" panose="020B0502040204020203" pitchFamily="34" charset="0"/>
              <a:cs typeface="Segoe UI" panose="020B0502040204020203" pitchFamily="34" charset="0"/>
            </a:rPr>
            <a:t>-</a:t>
          </a:r>
          <a:r>
            <a:rPr lang="en" sz="1200" kern="1200" dirty="0">
              <a:latin typeface="Segoe UI" panose="020B0502040204020203" pitchFamily="34" charset="0"/>
              <a:cs typeface="Segoe UI" panose="020B0502040204020203" pitchFamily="34" charset="0"/>
            </a:rPr>
            <a:t>tech</a:t>
          </a:r>
          <a:r>
            <a:rPr lang="he-IL" sz="1200" kern="1200" dirty="0">
              <a:latin typeface="Segoe UI" panose="020B0502040204020203" pitchFamily="34" charset="0"/>
              <a:cs typeface="Segoe UI" panose="020B0502040204020203" pitchFamily="34" charset="0"/>
            </a:rPr>
            <a:t> פרויקטים משולבי אלקטרוניקה פלסטיקה, התממשקות למערכות חדשות או קיימות, עבודה מול מעצבים, אפשרויות יצור שונות בתהליכי פיתוח ומעבר ליצור.</a:t>
          </a:r>
        </a:p>
      </dsp:txBody>
      <dsp:txXfrm>
        <a:off x="0" y="2086505"/>
        <a:ext cx="4710362" cy="761760"/>
      </dsp:txXfrm>
    </dsp:sp>
    <dsp:sp modelId="{1F760836-15B5-4FAF-AA3F-D80DEAC5C481}">
      <dsp:nvSpPr>
        <dsp:cNvPr id="0" name=""/>
        <dsp:cNvSpPr/>
      </dsp:nvSpPr>
      <dsp:spPr>
        <a:xfrm>
          <a:off x="0" y="2848265"/>
          <a:ext cx="4710362" cy="43056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דרכי פעולה</a:t>
          </a:r>
        </a:p>
      </dsp:txBody>
      <dsp:txXfrm>
        <a:off x="21018" y="2869283"/>
        <a:ext cx="4668326" cy="388524"/>
      </dsp:txXfrm>
    </dsp:sp>
    <dsp:sp modelId="{D1CB2874-0934-4050-8F61-174DA062F8A3}">
      <dsp:nvSpPr>
        <dsp:cNvPr id="0" name=""/>
        <dsp:cNvSpPr/>
      </dsp:nvSpPr>
      <dsp:spPr>
        <a:xfrm>
          <a:off x="0" y="3278825"/>
          <a:ext cx="4710362" cy="5832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554" tIns="15240" rIns="85344" bIns="15240" numCol="1" spcCol="1270" anchor="t" anchorCtr="0">
          <a:noAutofit/>
        </a:bodyPr>
        <a:lstStyle/>
        <a:p>
          <a:pPr marL="0" lvl="1" indent="0" algn="r" defTabSz="533400" rtl="1">
            <a:lnSpc>
              <a:spcPct val="90000"/>
            </a:lnSpc>
            <a:spcBef>
              <a:spcPct val="0"/>
            </a:spcBef>
            <a:spcAft>
              <a:spcPct val="20000"/>
            </a:spcAft>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למידת הצורך בפרויקטים השונים, עבודה מול קבוצות שונות בפרויקט, הצעות ופתרון בעיות שעלו תוך כדי ההתקדמות, יצור אבי טיפוס בטכנולוגיות הדפסה והיכרות עם חומרים שונים.</a:t>
          </a:r>
          <a:endParaRPr lang="he-IL" sz="1200" kern="1200" dirty="0">
            <a:solidFill>
              <a:srgbClr val="00406C"/>
            </a:solidFill>
            <a:latin typeface="Segoe UI" panose="020B0502040204020203" pitchFamily="34" charset="0"/>
            <a:ea typeface="Arial"/>
            <a:cs typeface="Segoe UI" panose="020B0502040204020203" pitchFamily="34" charset="0"/>
          </a:endParaRPr>
        </a:p>
      </dsp:txBody>
      <dsp:txXfrm>
        <a:off x="0" y="3278825"/>
        <a:ext cx="4710362" cy="583222"/>
      </dsp:txXfrm>
    </dsp:sp>
    <dsp:sp modelId="{9B7DA2A5-6137-4D40-BFA3-86233519725D}">
      <dsp:nvSpPr>
        <dsp:cNvPr id="0" name=""/>
        <dsp:cNvSpPr/>
      </dsp:nvSpPr>
      <dsp:spPr>
        <a:xfrm>
          <a:off x="0" y="3862048"/>
          <a:ext cx="4710362" cy="43056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תוצאה</a:t>
          </a:r>
        </a:p>
      </dsp:txBody>
      <dsp:txXfrm>
        <a:off x="21018" y="3883066"/>
        <a:ext cx="4668326" cy="388524"/>
      </dsp:txXfrm>
    </dsp:sp>
    <dsp:sp modelId="{174D40DA-05A6-4A60-9268-2BF8BB4C5E49}">
      <dsp:nvSpPr>
        <dsp:cNvPr id="0" name=""/>
        <dsp:cNvSpPr/>
      </dsp:nvSpPr>
      <dsp:spPr>
        <a:xfrm>
          <a:off x="0" y="4292608"/>
          <a:ext cx="4710362"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554" tIns="15240" rIns="85344" bIns="15240" numCol="1" spcCol="1270" anchor="t" anchorCtr="0">
          <a:noAutofit/>
        </a:bodyPr>
        <a:lstStyle/>
        <a:p>
          <a:pPr marL="0" lvl="1" indent="0" algn="r" defTabSz="533400" rtl="1">
            <a:lnSpc>
              <a:spcPct val="90000"/>
            </a:lnSpc>
            <a:spcBef>
              <a:spcPct val="0"/>
            </a:spcBef>
            <a:spcAft>
              <a:spcPct val="20000"/>
            </a:spcAft>
            <a:buClr>
              <a:srgbClr val="C55A11"/>
            </a:buClr>
            <a:buSzPts val="140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מצרים שונים בתחומים שונים.</a:t>
          </a:r>
          <a:endParaRPr lang="he-IL" sz="1200" kern="1200" dirty="0">
            <a:latin typeface="Segoe UI" panose="020B0502040204020203" pitchFamily="34" charset="0"/>
            <a:cs typeface="Segoe UI" panose="020B0502040204020203" pitchFamily="34" charset="0"/>
          </a:endParaRPr>
        </a:p>
      </dsp:txBody>
      <dsp:txXfrm>
        <a:off x="0" y="4292608"/>
        <a:ext cx="4710362" cy="38088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26B07-F7A2-449A-A39F-56EDC2E9E35A}">
      <dsp:nvSpPr>
        <dsp:cNvPr id="0" name=""/>
        <dsp:cNvSpPr/>
      </dsp:nvSpPr>
      <dsp:spPr>
        <a:xfrm>
          <a:off x="0" y="2188"/>
          <a:ext cx="4769387" cy="342910"/>
        </a:xfrm>
        <a:prstGeom prst="roundRect">
          <a:avLst/>
        </a:prstGeom>
        <a:solidFill>
          <a:schemeClr val="accent4">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בעיה</a:t>
          </a:r>
          <a:endParaRPr lang="he-IL" sz="700" kern="1200" dirty="0">
            <a:latin typeface="Segoe UI" panose="020B0502040204020203" pitchFamily="34" charset="0"/>
            <a:cs typeface="Segoe UI" panose="020B0502040204020203" pitchFamily="34" charset="0"/>
          </a:endParaRPr>
        </a:p>
      </dsp:txBody>
      <dsp:txXfrm>
        <a:off x="16739" y="18927"/>
        <a:ext cx="4735909" cy="309432"/>
      </dsp:txXfrm>
    </dsp:sp>
    <dsp:sp modelId="{D73F8C6E-6771-4C50-93A2-CD59F0887236}">
      <dsp:nvSpPr>
        <dsp:cNvPr id="0" name=""/>
        <dsp:cNvSpPr/>
      </dsp:nvSpPr>
      <dsp:spPr>
        <a:xfrm>
          <a:off x="0" y="345098"/>
          <a:ext cx="4769387" cy="5569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428" tIns="15240" rIns="85344" bIns="15240" numCol="1" spcCol="1270" anchor="t" anchorCtr="0">
          <a:noAutofit/>
        </a:bodyPr>
        <a:lstStyle/>
        <a:p>
          <a:pPr marL="0" lvl="1" indent="-114300" algn="r" defTabSz="533400" rtl="1">
            <a:lnSpc>
              <a:spcPct val="90000"/>
            </a:lnSpc>
            <a:spcBef>
              <a:spcPct val="0"/>
            </a:spcBef>
            <a:spcAft>
              <a:spcPct val="20000"/>
            </a:spcAft>
            <a:buClr>
              <a:srgbClr val="C55A11"/>
            </a:buClr>
            <a:buSzPts val="1400"/>
            <a:buFont typeface="Arial" panose="020B0604020202020204" pitchFamily="34" charset="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מוצר </a:t>
          </a:r>
          <a:r>
            <a:rPr lang="he-IL" sz="1200" kern="1200" dirty="0" err="1">
              <a:solidFill>
                <a:schemeClr val="tx1"/>
              </a:solidFill>
              <a:latin typeface="Segoe UI" panose="020B0502040204020203" pitchFamily="34" charset="0"/>
              <a:ea typeface="Arial"/>
              <a:cs typeface="Segoe UI" panose="020B0502040204020203" pitchFamily="34" charset="0"/>
              <a:sym typeface="Arial"/>
            </a:rPr>
            <a:t>מדיקל</a:t>
          </a:r>
          <a:r>
            <a:rPr lang="he-IL" sz="1200" kern="1200" dirty="0">
              <a:solidFill>
                <a:schemeClr val="tx1"/>
              </a:solidFill>
              <a:latin typeface="Segoe UI" panose="020B0502040204020203" pitchFamily="34" charset="0"/>
              <a:ea typeface="Arial"/>
              <a:cs typeface="Segoe UI" panose="020B0502040204020203" pitchFamily="34" charset="0"/>
              <a:sym typeface="Arial"/>
            </a:rPr>
            <a:t> מרובה חלקים, כאשר החלק העיקרי מיוצר מגליל רשת באורך של כ 100 עד 300 מטר וברוחב משתנה, יש צורך בניקוי והכנסה לחדר נקי. </a:t>
          </a:r>
          <a:endParaRPr lang="he-IL" sz="1200" kern="1200" dirty="0">
            <a:latin typeface="Segoe UI" panose="020B0502040204020203" pitchFamily="34" charset="0"/>
            <a:cs typeface="Segoe UI" panose="020B0502040204020203" pitchFamily="34" charset="0"/>
          </a:endParaRPr>
        </a:p>
      </dsp:txBody>
      <dsp:txXfrm>
        <a:off x="0" y="345098"/>
        <a:ext cx="4769387" cy="556959"/>
      </dsp:txXfrm>
    </dsp:sp>
    <dsp:sp modelId="{63F96716-1D30-47B6-B4D5-B9D200A6C6ED}">
      <dsp:nvSpPr>
        <dsp:cNvPr id="0" name=""/>
        <dsp:cNvSpPr/>
      </dsp:nvSpPr>
      <dsp:spPr>
        <a:xfrm>
          <a:off x="0" y="902058"/>
          <a:ext cx="4769387" cy="342910"/>
        </a:xfrm>
        <a:prstGeom prst="roundRect">
          <a:avLst/>
        </a:prstGeom>
        <a:solidFill>
          <a:schemeClr val="accent4">
            <a:shade val="80000"/>
            <a:hueOff val="203511"/>
            <a:satOff val="-19035"/>
            <a:lumOff val="996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צורך</a:t>
          </a:r>
        </a:p>
      </dsp:txBody>
      <dsp:txXfrm>
        <a:off x="16739" y="918797"/>
        <a:ext cx="4735909" cy="309432"/>
      </dsp:txXfrm>
    </dsp:sp>
    <dsp:sp modelId="{5047DC16-D5FF-4909-A971-5DD7278241BF}">
      <dsp:nvSpPr>
        <dsp:cNvPr id="0" name=""/>
        <dsp:cNvSpPr/>
      </dsp:nvSpPr>
      <dsp:spPr>
        <a:xfrm>
          <a:off x="0" y="1244968"/>
          <a:ext cx="4769387" cy="735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428" tIns="15240" rIns="85344" bIns="15240" numCol="1" spcCol="1270" anchor="t" anchorCtr="0">
          <a:noAutofit/>
        </a:bodyPr>
        <a:lstStyle/>
        <a:p>
          <a:pPr marL="0" lvl="1" indent="0" algn="r" defTabSz="533400" rtl="1">
            <a:lnSpc>
              <a:spcPct val="90000"/>
            </a:lnSpc>
            <a:spcBef>
              <a:spcPct val="0"/>
            </a:spcBef>
            <a:spcAft>
              <a:spcPct val="20000"/>
            </a:spcAft>
            <a:buClr>
              <a:srgbClr val="C55A11"/>
            </a:buClr>
            <a:buSzPts val="140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פיתוח תהליך  אוטומטי לניקוי הרכיבים, עמידה בחדר נקי וגמישות התאמה לחלקים בגדלים ואורכים שונים, משמשת כחלק ממערך יצור שלם, נדרשת התאמת מהירות למהירות עבודה של הקו ויכולת </a:t>
          </a:r>
          <a:r>
            <a:rPr lang="he-IL" sz="1200" kern="1200" dirty="0" err="1">
              <a:solidFill>
                <a:schemeClr val="tx1"/>
              </a:solidFill>
              <a:latin typeface="Segoe UI" panose="020B0502040204020203" pitchFamily="34" charset="0"/>
              <a:ea typeface="Arial"/>
              <a:cs typeface="Segoe UI" panose="020B0502040204020203" pitchFamily="34" charset="0"/>
              <a:sym typeface="Arial"/>
            </a:rPr>
            <a:t>וילדוץ</a:t>
          </a:r>
          <a:r>
            <a:rPr lang="he-IL" sz="1200" kern="1200" dirty="0">
              <a:solidFill>
                <a:schemeClr val="tx1"/>
              </a:solidFill>
              <a:latin typeface="Segoe UI" panose="020B0502040204020203" pitchFamily="34" charset="0"/>
              <a:ea typeface="Arial"/>
              <a:cs typeface="Segoe UI" panose="020B0502040204020203" pitchFamily="34" charset="0"/>
              <a:sym typeface="Arial"/>
            </a:rPr>
            <a:t> התהליך. </a:t>
          </a:r>
          <a:endParaRPr lang="he-IL" sz="1200" kern="1200" dirty="0">
            <a:latin typeface="Segoe UI" panose="020B0502040204020203" pitchFamily="34" charset="0"/>
            <a:cs typeface="Segoe UI" panose="020B0502040204020203" pitchFamily="34" charset="0"/>
          </a:endParaRPr>
        </a:p>
      </dsp:txBody>
      <dsp:txXfrm>
        <a:off x="0" y="1244968"/>
        <a:ext cx="4769387" cy="735982"/>
      </dsp:txXfrm>
    </dsp:sp>
    <dsp:sp modelId="{8D4D3DAE-B0EE-4971-B57F-50BB5B0D8E0E}">
      <dsp:nvSpPr>
        <dsp:cNvPr id="0" name=""/>
        <dsp:cNvSpPr/>
      </dsp:nvSpPr>
      <dsp:spPr>
        <a:xfrm>
          <a:off x="0" y="1980950"/>
          <a:ext cx="4769387" cy="342910"/>
        </a:xfrm>
        <a:prstGeom prst="roundRect">
          <a:avLst/>
        </a:prstGeom>
        <a:solidFill>
          <a:schemeClr val="accent4">
            <a:shade val="80000"/>
            <a:hueOff val="407023"/>
            <a:satOff val="-38070"/>
            <a:lumOff val="1992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דרישות הפרויקט</a:t>
          </a:r>
        </a:p>
      </dsp:txBody>
      <dsp:txXfrm>
        <a:off x="16739" y="1997689"/>
        <a:ext cx="4735909" cy="309432"/>
      </dsp:txXfrm>
    </dsp:sp>
    <dsp:sp modelId="{25A48E62-645F-4A38-A7B3-47C006EC9347}">
      <dsp:nvSpPr>
        <dsp:cNvPr id="0" name=""/>
        <dsp:cNvSpPr/>
      </dsp:nvSpPr>
      <dsp:spPr>
        <a:xfrm>
          <a:off x="0" y="2323861"/>
          <a:ext cx="4769387" cy="5569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428" tIns="15240" rIns="85344" bIns="15240" numCol="1" spcCol="1270" anchor="t" anchorCtr="0">
          <a:noAutofit/>
        </a:bodyPr>
        <a:lstStyle/>
        <a:p>
          <a:pPr marL="0" lvl="1" indent="0" algn="r" defTabSz="533400" rtl="1">
            <a:lnSpc>
              <a:spcPct val="90000"/>
            </a:lnSpc>
            <a:spcBef>
              <a:spcPct val="0"/>
            </a:spcBef>
            <a:spcAft>
              <a:spcPct val="20000"/>
            </a:spcAft>
            <a:buFont typeface="Arial" panose="020B0604020202020204" pitchFamily="34" charset="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ניקוי חלקים בגדלים ואורכים שונים, דגש על התאמה ומעבר ללא שימוש בכלי עבודה. התממשקות מהירות עבודה למהירות היצור בקו ההרכבה של המוצר. סביבת עבודה </a:t>
          </a:r>
          <a:r>
            <a:rPr lang="he-IL" sz="1200" kern="1200" dirty="0" err="1">
              <a:solidFill>
                <a:schemeClr val="tx1"/>
              </a:solidFill>
              <a:latin typeface="Segoe UI" panose="020B0502040204020203" pitchFamily="34" charset="0"/>
              <a:ea typeface="Arial"/>
              <a:cs typeface="Segoe UI" panose="020B0502040204020203" pitchFamily="34" charset="0"/>
              <a:sym typeface="Arial"/>
            </a:rPr>
            <a:t>נדדרשת</a:t>
          </a:r>
          <a:r>
            <a:rPr lang="he-IL" sz="1200" kern="1200" dirty="0">
              <a:solidFill>
                <a:schemeClr val="tx1"/>
              </a:solidFill>
              <a:latin typeface="Segoe UI" panose="020B0502040204020203" pitchFamily="34" charset="0"/>
              <a:ea typeface="Arial"/>
              <a:cs typeface="Segoe UI" panose="020B0502040204020203" pitchFamily="34" charset="0"/>
              <a:sym typeface="Arial"/>
            </a:rPr>
            <a:t> – חדר נקי.</a:t>
          </a:r>
          <a:endParaRPr lang="he-IL" sz="1200" kern="1200" dirty="0">
            <a:latin typeface="Segoe UI" panose="020B0502040204020203" pitchFamily="34" charset="0"/>
            <a:cs typeface="Segoe UI" panose="020B0502040204020203" pitchFamily="34" charset="0"/>
          </a:endParaRPr>
        </a:p>
      </dsp:txBody>
      <dsp:txXfrm>
        <a:off x="0" y="2323861"/>
        <a:ext cx="4769387" cy="556959"/>
      </dsp:txXfrm>
    </dsp:sp>
    <dsp:sp modelId="{1F760836-15B5-4FAF-AA3F-D80DEAC5C481}">
      <dsp:nvSpPr>
        <dsp:cNvPr id="0" name=""/>
        <dsp:cNvSpPr/>
      </dsp:nvSpPr>
      <dsp:spPr>
        <a:xfrm>
          <a:off x="0" y="2880820"/>
          <a:ext cx="4769387" cy="342910"/>
        </a:xfrm>
        <a:prstGeom prst="roundRect">
          <a:avLst/>
        </a:prstGeom>
        <a:solidFill>
          <a:schemeClr val="accent4">
            <a:shade val="80000"/>
            <a:hueOff val="610534"/>
            <a:satOff val="-57105"/>
            <a:lumOff val="2988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דרכי פעולה</a:t>
          </a:r>
        </a:p>
      </dsp:txBody>
      <dsp:txXfrm>
        <a:off x="16739" y="2897559"/>
        <a:ext cx="4735909" cy="309432"/>
      </dsp:txXfrm>
    </dsp:sp>
    <dsp:sp modelId="{D1CB2874-0934-4050-8F61-174DA062F8A3}">
      <dsp:nvSpPr>
        <dsp:cNvPr id="0" name=""/>
        <dsp:cNvSpPr/>
      </dsp:nvSpPr>
      <dsp:spPr>
        <a:xfrm>
          <a:off x="0" y="3223731"/>
          <a:ext cx="4769387" cy="5569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428" tIns="15240" rIns="85344" bIns="15240" numCol="1" spcCol="1270" anchor="t" anchorCtr="0">
          <a:noAutofit/>
        </a:bodyPr>
        <a:lstStyle/>
        <a:p>
          <a:pPr marL="0" lvl="1" indent="0" algn="r" defTabSz="533400" rtl="1">
            <a:lnSpc>
              <a:spcPct val="90000"/>
            </a:lnSpc>
            <a:spcBef>
              <a:spcPct val="0"/>
            </a:spcBef>
            <a:spcAft>
              <a:spcPct val="20000"/>
            </a:spcAft>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למידת תהליך הניקוי הקיים בקו. מחקר ופיתוח תהליך חדש. ביצוע ניסוי. שליחת דוגמאות למעבדה לבדיקת טיב ניקיון וזיהום </a:t>
          </a:r>
          <a:r>
            <a:rPr lang="he-IL" sz="1200" kern="1200" dirty="0" err="1">
              <a:solidFill>
                <a:schemeClr val="tx1"/>
              </a:solidFill>
              <a:latin typeface="Segoe UI" panose="020B0502040204020203" pitchFamily="34" charset="0"/>
              <a:ea typeface="Arial"/>
              <a:cs typeface="Segoe UI" panose="020B0502040204020203" pitchFamily="34" charset="0"/>
              <a:sym typeface="Arial"/>
            </a:rPr>
            <a:t>חידקים</a:t>
          </a:r>
          <a:r>
            <a:rPr lang="he-IL" sz="1200" kern="1200" dirty="0">
              <a:solidFill>
                <a:schemeClr val="tx1"/>
              </a:solidFill>
              <a:latin typeface="Segoe UI" panose="020B0502040204020203" pitchFamily="34" charset="0"/>
              <a:ea typeface="Arial"/>
              <a:cs typeface="Segoe UI" panose="020B0502040204020203" pitchFamily="34" charset="0"/>
              <a:sym typeface="Arial"/>
            </a:rPr>
            <a:t>. הוכחת היתכנות של </a:t>
          </a:r>
          <a:r>
            <a:rPr lang="he-IL" sz="1200" kern="1200" dirty="0" err="1">
              <a:solidFill>
                <a:schemeClr val="tx1"/>
              </a:solidFill>
              <a:latin typeface="Segoe UI" panose="020B0502040204020203" pitchFamily="34" charset="0"/>
              <a:ea typeface="Arial"/>
              <a:cs typeface="Segoe UI" panose="020B0502040204020203" pitchFamily="34" charset="0"/>
              <a:sym typeface="Arial"/>
            </a:rPr>
            <a:t>מנגנוים</a:t>
          </a:r>
          <a:r>
            <a:rPr lang="he-IL" sz="1200" kern="1200" dirty="0">
              <a:solidFill>
                <a:schemeClr val="tx1"/>
              </a:solidFill>
              <a:latin typeface="Segoe UI" panose="020B0502040204020203" pitchFamily="34" charset="0"/>
              <a:ea typeface="Arial"/>
              <a:cs typeface="Segoe UI" panose="020B0502040204020203" pitchFamily="34" charset="0"/>
              <a:sym typeface="Arial"/>
            </a:rPr>
            <a:t> </a:t>
          </a:r>
          <a:r>
            <a:rPr lang="he-IL" sz="1200" kern="1200" dirty="0" err="1">
              <a:solidFill>
                <a:schemeClr val="tx1"/>
              </a:solidFill>
              <a:latin typeface="Segoe UI" panose="020B0502040204020203" pitchFamily="34" charset="0"/>
              <a:ea typeface="Arial"/>
              <a:cs typeface="Segoe UI" panose="020B0502040204020203" pitchFamily="34" charset="0"/>
              <a:sym typeface="Arial"/>
            </a:rPr>
            <a:t>קריטים</a:t>
          </a:r>
          <a:r>
            <a:rPr lang="he-IL" sz="1200" kern="1200" dirty="0">
              <a:solidFill>
                <a:schemeClr val="tx1"/>
              </a:solidFill>
              <a:latin typeface="Segoe UI" panose="020B0502040204020203" pitchFamily="34" charset="0"/>
              <a:ea typeface="Arial"/>
              <a:cs typeface="Segoe UI" panose="020B0502040204020203" pitchFamily="34" charset="0"/>
              <a:sym typeface="Arial"/>
            </a:rPr>
            <a:t>. יצור והרכבה. </a:t>
          </a:r>
          <a:endParaRPr lang="he-IL" sz="1200" kern="1200" dirty="0">
            <a:latin typeface="Segoe UI" panose="020B0502040204020203" pitchFamily="34" charset="0"/>
            <a:ea typeface="Arial"/>
            <a:cs typeface="Segoe UI" panose="020B0502040204020203" pitchFamily="34" charset="0"/>
          </a:endParaRPr>
        </a:p>
      </dsp:txBody>
      <dsp:txXfrm>
        <a:off x="0" y="3223731"/>
        <a:ext cx="4769387" cy="556959"/>
      </dsp:txXfrm>
    </dsp:sp>
    <dsp:sp modelId="{9B7DA2A5-6137-4D40-BFA3-86233519725D}">
      <dsp:nvSpPr>
        <dsp:cNvPr id="0" name=""/>
        <dsp:cNvSpPr/>
      </dsp:nvSpPr>
      <dsp:spPr>
        <a:xfrm>
          <a:off x="0" y="3780690"/>
          <a:ext cx="4769387" cy="342910"/>
        </a:xfrm>
        <a:prstGeom prst="roundRect">
          <a:avLst/>
        </a:prstGeom>
        <a:solidFill>
          <a:schemeClr val="accent4">
            <a:shade val="80000"/>
            <a:hueOff val="814046"/>
            <a:satOff val="-76140"/>
            <a:lumOff val="3984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he-IL" sz="1400" kern="1200" dirty="0">
              <a:latin typeface="Segoe UI" panose="020B0502040204020203" pitchFamily="34" charset="0"/>
              <a:cs typeface="Segoe UI" panose="020B0502040204020203" pitchFamily="34" charset="0"/>
            </a:rPr>
            <a:t>תוצאה</a:t>
          </a:r>
        </a:p>
      </dsp:txBody>
      <dsp:txXfrm>
        <a:off x="16739" y="3797429"/>
        <a:ext cx="4735909" cy="309432"/>
      </dsp:txXfrm>
    </dsp:sp>
    <dsp:sp modelId="{174D40DA-05A6-4A60-9268-2BF8BB4C5E49}">
      <dsp:nvSpPr>
        <dsp:cNvPr id="0" name=""/>
        <dsp:cNvSpPr/>
      </dsp:nvSpPr>
      <dsp:spPr>
        <a:xfrm>
          <a:off x="0" y="4123601"/>
          <a:ext cx="4769387" cy="5569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428" tIns="15240" rIns="85344" bIns="15240" numCol="1" spcCol="1270" anchor="t" anchorCtr="0">
          <a:noAutofit/>
        </a:bodyPr>
        <a:lstStyle/>
        <a:p>
          <a:pPr marL="0" lvl="1" indent="0" algn="r" defTabSz="533400" rtl="1">
            <a:lnSpc>
              <a:spcPct val="90000"/>
            </a:lnSpc>
            <a:spcBef>
              <a:spcPct val="0"/>
            </a:spcBef>
            <a:spcAft>
              <a:spcPct val="20000"/>
            </a:spcAft>
            <a:buClr>
              <a:srgbClr val="C55A11"/>
            </a:buClr>
            <a:buSzPts val="1400"/>
            <a:buNone/>
          </a:pPr>
          <a:r>
            <a:rPr lang="he-IL" sz="1200" kern="1200" dirty="0">
              <a:solidFill>
                <a:schemeClr val="tx1"/>
              </a:solidFill>
              <a:latin typeface="Segoe UI" panose="020B0502040204020203" pitchFamily="34" charset="0"/>
              <a:ea typeface="Arial"/>
              <a:cs typeface="Segoe UI" panose="020B0502040204020203" pitchFamily="34" charset="0"/>
              <a:sym typeface="Arial"/>
            </a:rPr>
            <a:t>מכונה </a:t>
          </a:r>
          <a:r>
            <a:rPr lang="he-IL" sz="1200" kern="1200" dirty="0" err="1">
              <a:solidFill>
                <a:schemeClr val="tx1"/>
              </a:solidFill>
              <a:latin typeface="Segoe UI" panose="020B0502040204020203" pitchFamily="34" charset="0"/>
              <a:ea typeface="Arial"/>
              <a:cs typeface="Segoe UI" panose="020B0502040204020203" pitchFamily="34" charset="0"/>
              <a:sym typeface="Arial"/>
            </a:rPr>
            <a:t>המיעלת</a:t>
          </a:r>
          <a:r>
            <a:rPr lang="he-IL" sz="1200" kern="1200" dirty="0">
              <a:solidFill>
                <a:schemeClr val="tx1"/>
              </a:solidFill>
              <a:latin typeface="Segoe UI" panose="020B0502040204020203" pitchFamily="34" charset="0"/>
              <a:ea typeface="Arial"/>
              <a:cs typeface="Segoe UI" panose="020B0502040204020203" pitchFamily="34" charset="0"/>
              <a:sym typeface="Arial"/>
            </a:rPr>
            <a:t> את מהירות היצור ועמידה בזמן היצור, הפחתה של כמות האנשים העוסקים בתהליך לאדם אחד בלבד. איכות ניקיון ברמה גבוה יותר מהמתקבל בתהליך הישן. </a:t>
          </a:r>
          <a:endParaRPr lang="he-IL" sz="1200" kern="1200" dirty="0">
            <a:latin typeface="Segoe UI" panose="020B0502040204020203" pitchFamily="34" charset="0"/>
            <a:cs typeface="Segoe UI" panose="020B0502040204020203" pitchFamily="34" charset="0"/>
          </a:endParaRPr>
        </a:p>
      </dsp:txBody>
      <dsp:txXfrm>
        <a:off x="0" y="4123601"/>
        <a:ext cx="4769387" cy="556959"/>
      </dsp:txXfrm>
    </dsp:sp>
  </dsp:spTree>
</dsp:drawing>
</file>

<file path=ppt/diagrams/layout1.xml><?xml version="1.0" encoding="utf-8"?>
<dgm:layoutDef xmlns:dgm="http://schemas.openxmlformats.org/drawingml/2006/diagram" xmlns:a="http://schemas.openxmlformats.org/drawingml/2006/main" uniqueId="urn:microsoft.com/office/officeart/2008/layout/PictureAccentBlocks">
  <dgm:title val=""/>
  <dgm:desc val=""/>
  <dgm:catLst>
    <dgm:cat type="picture" pri="12000"/>
    <dgm:cat type="pictureconvert" pri="120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dir/>
    </dgm:varLst>
    <dgm:choose name="Name1">
      <dgm:if name="Name2" axis="ch" ptType="node" func="cnt" op="gt" val="5">
        <dgm:choose name="Name3">
          <dgm:if name="Name4" func="var" arg="dir" op="equ" val="norm">
            <dgm:alg type="snake">
              <dgm:param type="grDir" val="bL"/>
              <dgm:param type="bkpt" val="fixed"/>
              <dgm:param type="bkPtFixedVal" val="3"/>
              <dgm:param type="off" val="off"/>
              <dgm:param type="horzAlign" val="r"/>
              <dgm:param type="vertAlign" val="b"/>
            </dgm:alg>
          </dgm:if>
          <dgm:else name="Name5">
            <dgm:alg type="snake">
              <dgm:param type="grDir" val="bR"/>
              <dgm:param type="bkpt" val="fixed"/>
              <dgm:param type="bkPtFixedVal" val="3"/>
              <dgm:param type="off" val="off"/>
              <dgm:param type="horzAlign" val="l"/>
              <dgm:param type="vertAlign" val="b"/>
            </dgm:alg>
          </dgm:else>
        </dgm:choose>
      </dgm:if>
      <dgm:else name="Name6">
        <dgm:choose name="Name7">
          <dgm:if name="Name8" func="var" arg="dir" op="equ" val="norm">
            <dgm:alg type="snake">
              <dgm:param type="grDir" val="bL"/>
              <dgm:param type="bkpt" val="fixed"/>
              <dgm:param type="bkPtFixedVal" val="2"/>
              <dgm:param type="off" val="off"/>
              <dgm:param type="horzAlign" val="r"/>
              <dgm:param type="vertAlign" val="b"/>
            </dgm:alg>
          </dgm:if>
          <dgm:else name="Name9">
            <dgm:alg type="snake">
              <dgm:param type="grDir" val="bR"/>
              <dgm:param type="bkpt" val="fixed"/>
              <dgm:param type="bkPtFixedVal" val="2"/>
              <dgm:param type="off" val="off"/>
              <dgm:param type="horzAlign" val="l"/>
              <dgm:param type="vertAlign" val="b"/>
            </dgm:alg>
          </dgm:else>
        </dgm:choose>
      </dgm:else>
    </dgm:choose>
    <dgm:shape xmlns:r="http://schemas.openxmlformats.org/officeDocument/2006/relationships" r:blip="">
      <dgm:adjLst/>
    </dgm:shape>
    <dgm:constrLst>
      <dgm:constr type="alignOff" val="1"/>
      <dgm:constr type="primFontSz" for="des" ptType="node" op="equ" val="65"/>
      <dgm:constr type="w" for="ch" forName="composite" refType="w"/>
      <dgm:constr type="h" for="ch" forName="composite" refType="h"/>
      <dgm:constr type="sp" refType="w" refFor="ch" refForName="composite" op="equ" fact="0.113"/>
      <dgm:constr type="w" for="ch" forName="sibTrans" refType="w" refFor="ch" refForName="composite" op="equ" fact="0.0001"/>
      <dgm:constr type="h" for="ch" forName="sibTrans" refType="w" refFor="ch" refForName="sibTrans" op="equ"/>
    </dgm:constrLst>
    <dgm:forEach name="nodesForEach" axis="ch" ptType="node">
      <dgm:layoutNode name="composite">
        <dgm:alg type="composite">
          <dgm:param type="ar" val="1.2"/>
        </dgm:alg>
        <dgm:shape xmlns:r="http://schemas.openxmlformats.org/officeDocument/2006/relationships" r:blip="">
          <dgm:adjLst/>
        </dgm:shape>
        <dgm:choose name="Name10">
          <dgm:if name="Name11" func="var" arg="dir" op="equ" val="norm">
            <dgm:constrLst>
              <dgm:constr type="l" for="ch" forName="Image" refType="w" refFor="ch" refForName="Image" fact="0.2"/>
              <dgm:constr type="t" for="ch" forName="Image" refType="h" fact="0"/>
              <dgm:constr type="h" for="ch" forName="Image" refType="h"/>
              <dgm:constr type="w" for="ch" forName="Image" refType="h" refFor="ch" refForName="Image" op="equ"/>
              <dgm:constr type="l" for="ch" forName="Parent" refType="w" fact="0"/>
              <dgm:constr type="t" for="ch" forName="Parent" refType="h" fact="0"/>
              <dgm:constr type="w" for="ch" forName="Parent" refType="h" refFor="ch" refForName="Image" op="equ" fact="0.2"/>
              <dgm:constr type="h" for="ch" forName="Parent" refType="h" refFor="ch" refForName="Image" op="equ"/>
            </dgm:constrLst>
          </dgm:if>
          <dgm:else name="Name12">
            <dgm:constrLst>
              <dgm:constr type="l" for="ch" forName="Image" refType="w" fact="0"/>
              <dgm:constr type="t" for="ch" forName="Image" refType="h" fact="0"/>
              <dgm:constr type="h" for="ch" forName="Image" refType="h"/>
              <dgm:constr type="w" for="ch" forName="Image" refType="h" refFor="ch" refForName="Image" op="equ"/>
              <dgm:constr type="l" for="ch" forName="Parent" refType="w" refFor="ch" refForName="Image"/>
              <dgm:constr type="t" for="ch" forName="Parent" refType="h" fact="0"/>
              <dgm:constr type="w" for="ch" forName="Parent" refType="w" refFor="ch" refForName="Image" fact="0.2"/>
              <dgm:constr type="h" for="ch" forName="Parent" refType="h" refFor="ch" refForName="Image"/>
            </dgm:constrLst>
          </dgm:else>
        </dgm:choose>
        <dgm:layoutNode name="Image" styleLbl="alignNode1">
          <dgm:alg type="sp"/>
          <dgm:shape xmlns:r="http://schemas.openxmlformats.org/officeDocument/2006/relationships" type="rect" r:blip="" blipPhldr="1">
            <dgm:adjLst/>
          </dgm:shape>
          <dgm:presOf/>
        </dgm:layoutNode>
        <dgm:layoutNode name="Parent" styleLbl="revTx">
          <dgm:varLst>
            <dgm:bulletEnabled val="1"/>
          </dgm:varLst>
          <dgm:alg type="tx">
            <dgm:param type="parTxLTRAlign" val="l"/>
            <dgm:param type="txAnchorVert" val="b"/>
            <dgm:param type="txAnchorVertCh" val="b"/>
            <dgm:param type="autoTxRot" val="grav"/>
          </dgm:alg>
          <dgm:choose name="Name13">
            <dgm:if name="Name14" func="var" arg="dir" op="equ" val="norm">
              <dgm:shape xmlns:r="http://schemas.openxmlformats.org/officeDocument/2006/relationships" rot="270" type="rect" r:blip="">
                <dgm:adjLst/>
              </dgm:shape>
            </dgm:if>
            <dgm:else name="Name15">
              <dgm:shape xmlns:r="http://schemas.openxmlformats.org/officeDocument/2006/relationships" rot="90" type="rect" r:blip="">
                <dgm:adjLst/>
              </dgm:shape>
            </dgm:else>
          </dgm:choose>
          <dgm:presOf axis="desOr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5659" cy="49534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50443" y="0"/>
            <a:ext cx="2945659" cy="49534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77925" y="1233488"/>
            <a:ext cx="4441825" cy="33321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768" y="4751219"/>
            <a:ext cx="5438140" cy="3887361"/>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377317"/>
            <a:ext cx="2945659" cy="49534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50443" y="9377317"/>
            <a:ext cx="2945659" cy="49534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iw-IL"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6d0e80411a_0_0:notes"/>
          <p:cNvSpPr>
            <a:spLocks noGrp="1" noRot="1" noChangeAspect="1"/>
          </p:cNvSpPr>
          <p:nvPr>
            <p:ph type="sldImg" idx="2"/>
          </p:nvPr>
        </p:nvSpPr>
        <p:spPr>
          <a:xfrm>
            <a:off x="1177925" y="1233488"/>
            <a:ext cx="4441825"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6d0e80411a_0_0:notes"/>
          <p:cNvSpPr txBox="1">
            <a:spLocks noGrp="1"/>
          </p:cNvSpPr>
          <p:nvPr>
            <p:ph type="body" idx="1"/>
          </p:nvPr>
        </p:nvSpPr>
        <p:spPr>
          <a:xfrm>
            <a:off x="679768" y="4751219"/>
            <a:ext cx="5438140" cy="3887523"/>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 name="Google Shape;105;g6d0e80411a_0_0:notes"/>
          <p:cNvSpPr txBox="1">
            <a:spLocks noGrp="1"/>
          </p:cNvSpPr>
          <p:nvPr>
            <p:ph type="sldNum" idx="12"/>
          </p:nvPr>
        </p:nvSpPr>
        <p:spPr>
          <a:xfrm>
            <a:off x="3850443" y="9377316"/>
            <a:ext cx="2945659" cy="495253"/>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iw-IL"/>
              <a:t>4</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7890" name="Rectangle 2050"/>
          <p:cNvSpPr>
            <a:spLocks noGrp="1" noChangeArrowheads="1"/>
          </p:cNvSpPr>
          <p:nvPr>
            <p:ph type="ctrTitle"/>
          </p:nvPr>
        </p:nvSpPr>
        <p:spPr>
          <a:xfrm>
            <a:off x="685800" y="1828800"/>
            <a:ext cx="7772400" cy="2057400"/>
          </a:xfrm>
        </p:spPr>
        <p:txBody>
          <a:bodyPr/>
          <a:lstStyle>
            <a:lvl1pPr algn="ctr">
              <a:defRPr sz="4800"/>
            </a:lvl1pPr>
          </a:lstStyle>
          <a:p>
            <a:pPr lvl="0"/>
            <a:r>
              <a:rPr lang="he-IL" noProof="0" dirty="0"/>
              <a:t>לחץ כדי לערוך סגנון כותרת של תבנית בסיס</a:t>
            </a:r>
          </a:p>
        </p:txBody>
      </p:sp>
      <p:sp>
        <p:nvSpPr>
          <p:cNvPr id="37891" name="Rectangle 2051"/>
          <p:cNvSpPr>
            <a:spLocks noGrp="1" noChangeArrowheads="1"/>
          </p:cNvSpPr>
          <p:nvPr>
            <p:ph type="subTitle" idx="1"/>
          </p:nvPr>
        </p:nvSpPr>
        <p:spPr>
          <a:xfrm>
            <a:off x="1219200" y="5029200"/>
            <a:ext cx="6400800" cy="914400"/>
          </a:xfrm>
        </p:spPr>
        <p:txBody>
          <a:bodyPr/>
          <a:lstStyle>
            <a:lvl1pPr marL="0" indent="0">
              <a:buFontTx/>
              <a:buNone/>
              <a:defRPr sz="2400"/>
            </a:lvl1pPr>
          </a:lstStyle>
          <a:p>
            <a:pPr lvl="0"/>
            <a:r>
              <a:rPr lang="he-IL" noProof="0"/>
              <a:t>לחץ כדי לערוך סגנון כותרת משנה של תבנית בסיס</a:t>
            </a:r>
          </a:p>
        </p:txBody>
      </p:sp>
      <p:sp>
        <p:nvSpPr>
          <p:cNvPr id="37904" name="Rectangle 2064"/>
          <p:cNvSpPr>
            <a:spLocks noGrp="1" noChangeArrowheads="1"/>
          </p:cNvSpPr>
          <p:nvPr>
            <p:ph type="dt" sz="half" idx="2"/>
          </p:nvPr>
        </p:nvSpPr>
        <p:spPr>
          <a:xfrm>
            <a:off x="381000" y="6248400"/>
            <a:ext cx="1905000" cy="381000"/>
          </a:xfrm>
        </p:spPr>
        <p:txBody>
          <a:bodyPr anchor="b"/>
          <a:lstStyle>
            <a:lvl1pPr>
              <a:defRPr kumimoji="0">
                <a:solidFill>
                  <a:srgbClr val="000000"/>
                </a:solidFill>
                <a:latin typeface="+mn-lt"/>
              </a:defRPr>
            </a:lvl1pPr>
          </a:lstStyle>
          <a:p>
            <a:endParaRPr lang="he-IL"/>
          </a:p>
        </p:txBody>
      </p:sp>
      <p:sp>
        <p:nvSpPr>
          <p:cNvPr id="37905" name="Rectangle 2065"/>
          <p:cNvSpPr>
            <a:spLocks noGrp="1" noChangeArrowheads="1"/>
          </p:cNvSpPr>
          <p:nvPr>
            <p:ph type="ftr" sz="quarter" idx="3"/>
          </p:nvPr>
        </p:nvSpPr>
        <p:spPr>
          <a:xfrm>
            <a:off x="3124200" y="6248400"/>
            <a:ext cx="2895600" cy="381000"/>
          </a:xfrm>
        </p:spPr>
        <p:txBody>
          <a:bodyPr anchor="b"/>
          <a:lstStyle>
            <a:lvl1pPr>
              <a:defRPr kumimoji="0">
                <a:solidFill>
                  <a:srgbClr val="000000"/>
                </a:solidFill>
                <a:latin typeface="+mn-lt"/>
              </a:defRPr>
            </a:lvl1pPr>
          </a:lstStyle>
          <a:p>
            <a:r>
              <a:rPr lang="en-US"/>
              <a:t>www.Gilboa-ces.com</a:t>
            </a:r>
            <a:endParaRPr lang="he-IL"/>
          </a:p>
        </p:txBody>
      </p:sp>
      <p:sp>
        <p:nvSpPr>
          <p:cNvPr id="37906" name="Rectangle 2066"/>
          <p:cNvSpPr>
            <a:spLocks noGrp="1" noChangeArrowheads="1"/>
          </p:cNvSpPr>
          <p:nvPr>
            <p:ph type="sldNum" sz="quarter" idx="4"/>
          </p:nvPr>
        </p:nvSpPr>
        <p:spPr>
          <a:xfrm>
            <a:off x="6858000" y="6248400"/>
            <a:ext cx="1905000" cy="381000"/>
          </a:xfrm>
        </p:spPr>
        <p:txBody>
          <a:bodyPr anchor="b"/>
          <a:lstStyle>
            <a:lvl1pPr>
              <a:defRPr kumimoji="0">
                <a:solidFill>
                  <a:srgbClr val="000000"/>
                </a:solidFill>
                <a:latin typeface="+mn-lt"/>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21683889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dissolve">
                                      <p:cBhvr>
                                        <p:cTn id="7" dur="500"/>
                                        <p:tgtEl>
                                          <p:spTgt spid="37890"/>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7891">
                                            <p:txEl>
                                              <p:pRg st="0" end="0"/>
                                            </p:txEl>
                                          </p:spTgt>
                                        </p:tgtEl>
                                        <p:attrNameLst>
                                          <p:attrName>style.visibility</p:attrName>
                                        </p:attrNameLst>
                                      </p:cBhvr>
                                      <p:to>
                                        <p:strVal val="visible"/>
                                      </p:to>
                                    </p:set>
                                    <p:animEffect transition="in" filter="dissolve">
                                      <p:cBhvr>
                                        <p:cTn id="11" dur="500"/>
                                        <p:tgtEl>
                                          <p:spTgt spid="378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utoUpdateAnimBg="0"/>
      <p:bldP spid="37891" grpId="0" build="p" autoUpdateAnimBg="0" advAuto="0">
        <p:tmplLst>
          <p:tmpl lvl="1">
            <p:tnLst>
              <p:par>
                <p:cTn presetID="9" presetClass="entr" presetSubtype="0" fill="hold" nodeType="afterEffect">
                  <p:stCondLst>
                    <p:cond delay="0"/>
                  </p:stCondLst>
                  <p:childTnLst>
                    <p:set>
                      <p:cBhvr>
                        <p:cTn dur="1" fill="hold">
                          <p:stCondLst>
                            <p:cond delay="0"/>
                          </p:stCondLst>
                        </p:cTn>
                        <p:tgtEl>
                          <p:spTgt spid="37891"/>
                        </p:tgtEl>
                        <p:attrNameLst>
                          <p:attrName>style.visibility</p:attrName>
                        </p:attrNameLst>
                      </p:cBhvr>
                      <p:to>
                        <p:strVal val="visible"/>
                      </p:to>
                    </p:set>
                    <p:animEffect transition="in" filter="dissolve">
                      <p:cBhvr>
                        <p:cTn dur="500"/>
                        <p:tgtEl>
                          <p:spTgt spid="37891"/>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lvl1pPr>
              <a:defRPr/>
            </a:lvl1pPr>
          </a:lstStyle>
          <a:p>
            <a:endParaRPr lang="he-IL"/>
          </a:p>
        </p:txBody>
      </p:sp>
      <p:sp>
        <p:nvSpPr>
          <p:cNvPr id="5" name="Footer Placeholder 4"/>
          <p:cNvSpPr>
            <a:spLocks noGrp="1"/>
          </p:cNvSpPr>
          <p:nvPr>
            <p:ph type="ftr" sz="quarter" idx="11"/>
          </p:nvPr>
        </p:nvSpPr>
        <p:spPr/>
        <p:txBody>
          <a:bodyPr/>
          <a:lstStyle>
            <a:lvl1pPr>
              <a:defRPr/>
            </a:lvl1pPr>
          </a:lstStyle>
          <a:p>
            <a:r>
              <a:rPr lang="en-US"/>
              <a:t>www.Gilboa-ces.com</a:t>
            </a:r>
            <a:endParaRPr lang="he-IL"/>
          </a:p>
        </p:txBody>
      </p:sp>
      <p:sp>
        <p:nvSpPr>
          <p:cNvPr id="6" name="Slide Number Placeholder 5"/>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2186581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350" y="76200"/>
            <a:ext cx="1695450" cy="5867400"/>
          </a:xfrm>
        </p:spPr>
        <p:txBody>
          <a:bodyPr vert="eaVert"/>
          <a:lstStyle/>
          <a:p>
            <a:r>
              <a:rPr lang="he-IL"/>
              <a:t>לחץ כדי לערוך סגנון כותרת של תבנית בסיס</a:t>
            </a:r>
            <a:endParaRPr lang="en-US"/>
          </a:p>
        </p:txBody>
      </p:sp>
      <p:sp>
        <p:nvSpPr>
          <p:cNvPr id="3" name="Vertical Text Placeholder 2"/>
          <p:cNvSpPr>
            <a:spLocks noGrp="1"/>
          </p:cNvSpPr>
          <p:nvPr>
            <p:ph type="body" orient="vert" idx="1"/>
          </p:nvPr>
        </p:nvSpPr>
        <p:spPr>
          <a:xfrm>
            <a:off x="1143000" y="76200"/>
            <a:ext cx="4933950" cy="5867400"/>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lvl1pPr>
              <a:defRPr/>
            </a:lvl1pPr>
          </a:lstStyle>
          <a:p>
            <a:endParaRPr lang="he-IL"/>
          </a:p>
        </p:txBody>
      </p:sp>
      <p:sp>
        <p:nvSpPr>
          <p:cNvPr id="5" name="Footer Placeholder 4"/>
          <p:cNvSpPr>
            <a:spLocks noGrp="1"/>
          </p:cNvSpPr>
          <p:nvPr>
            <p:ph type="ftr" sz="quarter" idx="11"/>
          </p:nvPr>
        </p:nvSpPr>
        <p:spPr/>
        <p:txBody>
          <a:bodyPr/>
          <a:lstStyle>
            <a:lvl1pPr>
              <a:defRPr/>
            </a:lvl1pPr>
          </a:lstStyle>
          <a:p>
            <a:r>
              <a:rPr lang="en-US"/>
              <a:t>www.Gilboa-ces.com</a:t>
            </a:r>
            <a:endParaRPr lang="he-IL"/>
          </a:p>
        </p:txBody>
      </p:sp>
      <p:sp>
        <p:nvSpPr>
          <p:cNvPr id="6" name="Slide Number Placeholder 5"/>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367714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כותרת וטקסט על פני תוכן">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
            <a:ext cx="6781800" cy="1066800"/>
          </a:xfrm>
        </p:spPr>
        <p:txBody>
          <a:bodyPr/>
          <a:lstStyle/>
          <a:p>
            <a:r>
              <a:rPr lang="he-IL"/>
              <a:t>לחץ כדי לערוך סגנון כותרת של תבנית בסיס</a:t>
            </a:r>
            <a:endParaRPr lang="en-US"/>
          </a:p>
        </p:txBody>
      </p:sp>
      <p:sp>
        <p:nvSpPr>
          <p:cNvPr id="3" name="Text Placeholder 2"/>
          <p:cNvSpPr>
            <a:spLocks noGrp="1"/>
          </p:cNvSpPr>
          <p:nvPr>
            <p:ph type="body" sz="half" idx="1"/>
          </p:nvPr>
        </p:nvSpPr>
        <p:spPr>
          <a:xfrm>
            <a:off x="1143000" y="1219200"/>
            <a:ext cx="6781800" cy="228600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Content Placeholder 3"/>
          <p:cNvSpPr>
            <a:spLocks noGrp="1"/>
          </p:cNvSpPr>
          <p:nvPr>
            <p:ph sz="half" idx="2"/>
          </p:nvPr>
        </p:nvSpPr>
        <p:spPr>
          <a:xfrm>
            <a:off x="1143000" y="3657600"/>
            <a:ext cx="6781800" cy="228600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he-IL"/>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r>
              <a:rPr lang="en-US"/>
              <a:t>www.Gilboa-ces.com</a:t>
            </a:r>
            <a:endParaRPr lang="he-IL"/>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32470238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F84EEAE-924E-4D59-A1CD-59A156E261E9}"/>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27B61C2E-2539-4FE3-BD0B-0CC3BAC63B41}"/>
              </a:ext>
            </a:extLst>
          </p:cNvPr>
          <p:cNvSpPr>
            <a:spLocks noGrp="1"/>
          </p:cNvSpPr>
          <p:nvPr>
            <p:ph type="dt" sz="half" idx="10"/>
          </p:nvPr>
        </p:nvSpPr>
        <p:spPr/>
        <p:txBody>
          <a:bodyPr/>
          <a:lstStyle/>
          <a:p>
            <a:endParaRPr lang="he-IL"/>
          </a:p>
        </p:txBody>
      </p:sp>
      <p:sp>
        <p:nvSpPr>
          <p:cNvPr id="4" name="מציין מיקום של כותרת תחתונה 3">
            <a:extLst>
              <a:ext uri="{FF2B5EF4-FFF2-40B4-BE49-F238E27FC236}">
                <a16:creationId xmlns:a16="http://schemas.microsoft.com/office/drawing/2014/main" id="{736D368F-93F2-4934-AE33-7DCA51481850}"/>
              </a:ext>
            </a:extLst>
          </p:cNvPr>
          <p:cNvSpPr>
            <a:spLocks noGrp="1"/>
          </p:cNvSpPr>
          <p:nvPr>
            <p:ph type="ftr" sz="quarter" idx="11"/>
          </p:nvPr>
        </p:nvSpPr>
        <p:spPr/>
        <p:txBody>
          <a:bodyPr/>
          <a:lstStyle/>
          <a:p>
            <a:r>
              <a:rPr lang="en-US">
                <a:latin typeface="Segoe UI" panose="020B0502040204020203" pitchFamily="34" charset="0"/>
                <a:cs typeface="Segoe UI" panose="020B0502040204020203" pitchFamily="34" charset="0"/>
              </a:rPr>
              <a:t>www.Gilboa-ces.com</a:t>
            </a:r>
            <a:endParaRPr lang="he-IL" dirty="0">
              <a:latin typeface="Segoe UI" panose="020B0502040204020203" pitchFamily="34" charset="0"/>
              <a:cs typeface="Segoe UI" panose="020B0502040204020203" pitchFamily="34" charset="0"/>
            </a:endParaRPr>
          </a:p>
        </p:txBody>
      </p:sp>
      <p:sp>
        <p:nvSpPr>
          <p:cNvPr id="5" name="מציין מיקום של מספר שקופית 4">
            <a:extLst>
              <a:ext uri="{FF2B5EF4-FFF2-40B4-BE49-F238E27FC236}">
                <a16:creationId xmlns:a16="http://schemas.microsoft.com/office/drawing/2014/main" id="{06A60801-5217-4C03-920C-61D79B7408B4}"/>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iw-IL" smtClean="0"/>
              <a:t>‹#›</a:t>
            </a:fld>
            <a:endParaRPr lang="iw-IL" dirty="0"/>
          </a:p>
        </p:txBody>
      </p:sp>
    </p:spTree>
    <p:extLst>
      <p:ext uri="{BB962C8B-B14F-4D97-AF65-F5344CB8AC3E}">
        <p14:creationId xmlns:p14="http://schemas.microsoft.com/office/powerpoint/2010/main" val="93618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7" name="מלבן 6">
            <a:extLst>
              <a:ext uri="{FF2B5EF4-FFF2-40B4-BE49-F238E27FC236}">
                <a16:creationId xmlns:a16="http://schemas.microsoft.com/office/drawing/2014/main" id="{6609352A-E28F-48DD-9520-C453311F3551}"/>
              </a:ext>
            </a:extLst>
          </p:cNvPr>
          <p:cNvSpPr/>
          <p:nvPr userDrawn="1"/>
        </p:nvSpPr>
        <p:spPr bwMode="auto">
          <a:xfrm>
            <a:off x="0" y="6381749"/>
            <a:ext cx="9144000" cy="476251"/>
          </a:xfrm>
          <a:prstGeom prst="rect">
            <a:avLst/>
          </a:prstGeom>
          <a:gradFill flip="none" rotWithShape="1">
            <a:gsLst>
              <a:gs pos="69000">
                <a:srgbClr val="37697F"/>
              </a:gs>
              <a:gs pos="0">
                <a:srgbClr val="CBD5AF">
                  <a:alpha val="7000"/>
                </a:srgbClr>
              </a:gs>
              <a:gs pos="100000">
                <a:srgbClr val="00406D"/>
              </a:gs>
            </a:gsLst>
            <a:lin ang="5400000" scaled="1"/>
            <a:tileRect/>
          </a:gradFill>
          <a:ln>
            <a:noFill/>
          </a:ln>
        </p:spPr>
        <p:style>
          <a:lnRef idx="0">
            <a:scrgbClr r="0" g="0" b="0"/>
          </a:lnRef>
          <a:fillRef idx="0">
            <a:scrgbClr r="0" g="0" b="0"/>
          </a:fillRef>
          <a:effectRef idx="0">
            <a:scrgbClr r="0" g="0" b="0"/>
          </a:effectRef>
          <a:fontRef idx="minor">
            <a:schemeClr val="lt1"/>
          </a:fontRef>
        </p:style>
        <p:txBody>
          <a:bodyPr vert="horz" wrap="none" lIns="91440" tIns="45720" rIns="91440" bIns="45720" numCol="1" rtlCol="1"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he-IL" sz="24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1690777" y="76200"/>
            <a:ext cx="6996023" cy="769189"/>
          </a:xfrm>
        </p:spPr>
        <p:txBody>
          <a:bodyPr/>
          <a:lstStyle/>
          <a:p>
            <a:r>
              <a:rPr lang="he-IL" dirty="0"/>
              <a:t>לחץ כדי לערוך סגנון כותרת של תבנית בסיס</a:t>
            </a:r>
            <a:endParaRPr lang="en-US" dirty="0"/>
          </a:p>
        </p:txBody>
      </p:sp>
      <p:sp>
        <p:nvSpPr>
          <p:cNvPr id="3" name="Content Placeholder 2"/>
          <p:cNvSpPr>
            <a:spLocks noGrp="1"/>
          </p:cNvSpPr>
          <p:nvPr>
            <p:ph idx="1"/>
          </p:nvPr>
        </p:nvSpPr>
        <p:spPr>
          <a:xfrm>
            <a:off x="1143000" y="1509623"/>
            <a:ext cx="7543799" cy="4425350"/>
          </a:xfrm>
        </p:spPr>
        <p:txBody>
          <a:bodyPr/>
          <a:lstStyle/>
          <a:p>
            <a:pPr lvl="0"/>
            <a:r>
              <a:rPr lang="he-IL" dirty="0"/>
              <a:t>לחץ כדי לערוך סגנונות טקסט של תבנית בסיס</a:t>
            </a:r>
          </a:p>
          <a:p>
            <a:pPr lvl="1"/>
            <a:r>
              <a:rPr lang="he-IL" dirty="0"/>
              <a:t>רמה שנייה</a:t>
            </a:r>
          </a:p>
          <a:p>
            <a:pPr lvl="2"/>
            <a:r>
              <a:rPr lang="he-IL" dirty="0"/>
              <a:t>רמה שלישית</a:t>
            </a:r>
          </a:p>
          <a:p>
            <a:pPr lvl="3"/>
            <a:r>
              <a:rPr lang="he-IL" dirty="0"/>
              <a:t>רמה רביעית</a:t>
            </a:r>
          </a:p>
          <a:p>
            <a:pPr lvl="4"/>
            <a:r>
              <a:rPr lang="he-IL" dirty="0"/>
              <a:t>רמה חמישית</a:t>
            </a:r>
            <a:endParaRPr lang="en-US" dirty="0"/>
          </a:p>
        </p:txBody>
      </p:sp>
      <p:sp>
        <p:nvSpPr>
          <p:cNvPr id="4" name="Date Placeholder 3"/>
          <p:cNvSpPr>
            <a:spLocks noGrp="1"/>
          </p:cNvSpPr>
          <p:nvPr>
            <p:ph type="dt" sz="half" idx="10"/>
          </p:nvPr>
        </p:nvSpPr>
        <p:spPr/>
        <p:txBody>
          <a:bodyPr/>
          <a:lstStyle>
            <a:lvl1pPr>
              <a:defRPr/>
            </a:lvl1pPr>
          </a:lstStyle>
          <a:p>
            <a:endParaRPr lang="he-IL"/>
          </a:p>
        </p:txBody>
      </p:sp>
      <p:sp>
        <p:nvSpPr>
          <p:cNvPr id="5" name="Footer Placeholder 4"/>
          <p:cNvSpPr>
            <a:spLocks noGrp="1"/>
          </p:cNvSpPr>
          <p:nvPr>
            <p:ph type="ftr" sz="quarter" idx="11"/>
          </p:nvPr>
        </p:nvSpPr>
        <p:spPr>
          <a:xfrm>
            <a:off x="3124200" y="6512193"/>
            <a:ext cx="2895600" cy="277543"/>
          </a:xfrm>
        </p:spPr>
        <p:txBody>
          <a:bodyPr/>
          <a:lstStyle>
            <a:lvl1pPr>
              <a:defRPr>
                <a:solidFill>
                  <a:schemeClr val="bg1"/>
                </a:solidFill>
                <a:latin typeface="Segoe UI" panose="020B0502040204020203" pitchFamily="34" charset="0"/>
                <a:ea typeface="STXihei" panose="020B0503020204020204" pitchFamily="2" charset="-122"/>
                <a:cs typeface="Segoe UI" panose="020B0502040204020203" pitchFamily="34" charset="0"/>
              </a:defRPr>
            </a:lvl1pPr>
          </a:lstStyle>
          <a:p>
            <a:r>
              <a:rPr lang="en-US" dirty="0"/>
              <a:t>www.Gilboa-ces.com</a:t>
            </a:r>
            <a:endParaRPr lang="he-IL" dirty="0"/>
          </a:p>
        </p:txBody>
      </p:sp>
      <p:sp>
        <p:nvSpPr>
          <p:cNvPr id="6" name="Slide Number Placeholder 5"/>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3167607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722313" y="1544638"/>
            <a:ext cx="7772400" cy="1362075"/>
          </a:xfrm>
        </p:spPr>
        <p:txBody>
          <a:bodyPr anchor="t"/>
          <a:lstStyle>
            <a:lvl1pPr algn="ctr">
              <a:defRPr sz="4000" b="1" cap="all"/>
            </a:lvl1pPr>
          </a:lstStyle>
          <a:p>
            <a:r>
              <a:rPr lang="he-IL" dirty="0"/>
              <a:t>לחץ כדי לערוך סגנון כותרת של תבנית בסיס</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lvl1pPr>
              <a:defRPr/>
            </a:lvl1pPr>
          </a:lstStyle>
          <a:p>
            <a:endParaRPr lang="he-IL"/>
          </a:p>
        </p:txBody>
      </p:sp>
      <p:sp>
        <p:nvSpPr>
          <p:cNvPr id="5" name="Footer Placeholder 4"/>
          <p:cNvSpPr>
            <a:spLocks noGrp="1"/>
          </p:cNvSpPr>
          <p:nvPr>
            <p:ph type="ftr" sz="quarter" idx="11"/>
          </p:nvPr>
        </p:nvSpPr>
        <p:spPr>
          <a:xfrm>
            <a:off x="3160713" y="5882916"/>
            <a:ext cx="2895600" cy="476250"/>
          </a:xfrm>
        </p:spPr>
        <p:txBody>
          <a:bodyPr/>
          <a:lstStyle>
            <a:lvl1pPr>
              <a:defRPr/>
            </a:lvl1pPr>
          </a:lstStyle>
          <a:p>
            <a:r>
              <a:rPr lang="en-US"/>
              <a:t>www.Gilboa-ces.com</a:t>
            </a:r>
            <a:endParaRPr lang="he-IL" dirty="0"/>
          </a:p>
        </p:txBody>
      </p:sp>
      <p:sp>
        <p:nvSpPr>
          <p:cNvPr id="6" name="Slide Number Placeholder 5"/>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3698323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Content Placeholder 2"/>
          <p:cNvSpPr>
            <a:spLocks noGrp="1"/>
          </p:cNvSpPr>
          <p:nvPr>
            <p:ph sz="half" idx="1"/>
          </p:nvPr>
        </p:nvSpPr>
        <p:spPr>
          <a:xfrm>
            <a:off x="1143000" y="1219200"/>
            <a:ext cx="33147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Content Placeholder 3"/>
          <p:cNvSpPr>
            <a:spLocks noGrp="1"/>
          </p:cNvSpPr>
          <p:nvPr>
            <p:ph sz="half" idx="2"/>
          </p:nvPr>
        </p:nvSpPr>
        <p:spPr>
          <a:xfrm>
            <a:off x="4610100" y="1219200"/>
            <a:ext cx="33147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5" name="Date Placeholder 4"/>
          <p:cNvSpPr>
            <a:spLocks noGrp="1"/>
          </p:cNvSpPr>
          <p:nvPr>
            <p:ph type="dt" sz="half" idx="10"/>
          </p:nvPr>
        </p:nvSpPr>
        <p:spPr/>
        <p:txBody>
          <a:bodyPr/>
          <a:lstStyle>
            <a:lvl1pPr>
              <a:defRPr/>
            </a:lvl1pPr>
          </a:lstStyle>
          <a:p>
            <a:endParaRPr lang="he-IL"/>
          </a:p>
        </p:txBody>
      </p:sp>
      <p:sp>
        <p:nvSpPr>
          <p:cNvPr id="6" name="Footer Placeholder 5"/>
          <p:cNvSpPr>
            <a:spLocks noGrp="1"/>
          </p:cNvSpPr>
          <p:nvPr>
            <p:ph type="ftr" sz="quarter" idx="11"/>
          </p:nvPr>
        </p:nvSpPr>
        <p:spPr/>
        <p:txBody>
          <a:bodyPr/>
          <a:lstStyle>
            <a:lvl1pPr>
              <a:defRPr/>
            </a:lvl1pPr>
          </a:lstStyle>
          <a:p>
            <a:r>
              <a:rPr lang="en-US"/>
              <a:t>www.Gilboa-ces.com</a:t>
            </a:r>
            <a:endParaRPr lang="he-IL"/>
          </a:p>
        </p:txBody>
      </p:sp>
      <p:sp>
        <p:nvSpPr>
          <p:cNvPr id="7" name="Slide Number Placeholder 6"/>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2888573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1975448" y="274638"/>
            <a:ext cx="6711351" cy="760532"/>
          </a:xfrm>
        </p:spPr>
        <p:txBody>
          <a:bodyPr/>
          <a:lstStyle>
            <a:lvl1pPr>
              <a:defRPr/>
            </a:lvl1pPr>
          </a:lstStyle>
          <a:p>
            <a:r>
              <a:rPr lang="he-IL" dirty="0"/>
              <a:t>לחץ כדי לערוך סגנון כותרת של תבנית בסיס</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dirty="0"/>
              <a:t>לחץ כדי לערוך סגנונות טקסט של תבנית בסיס</a:t>
            </a:r>
          </a:p>
          <a:p>
            <a:pPr lvl="1"/>
            <a:r>
              <a:rPr lang="he-IL" dirty="0"/>
              <a:t>רמה שנייה</a:t>
            </a:r>
          </a:p>
          <a:p>
            <a:pPr lvl="2"/>
            <a:r>
              <a:rPr lang="he-IL" dirty="0"/>
              <a:t>רמה שלישית</a:t>
            </a:r>
          </a:p>
          <a:p>
            <a:pPr lvl="3"/>
            <a:r>
              <a:rPr lang="he-IL" dirty="0"/>
              <a:t>רמה רביעית</a:t>
            </a:r>
          </a:p>
          <a:p>
            <a:pPr lvl="4"/>
            <a:r>
              <a:rPr lang="he-IL" dirty="0"/>
              <a:t>רמה חמישית</a:t>
            </a:r>
            <a:endParaRPr lang="en-US" dirty="0"/>
          </a:p>
        </p:txBody>
      </p:sp>
      <p:sp>
        <p:nvSpPr>
          <p:cNvPr id="7" name="Date Placeholder 6"/>
          <p:cNvSpPr>
            <a:spLocks noGrp="1"/>
          </p:cNvSpPr>
          <p:nvPr>
            <p:ph type="dt" sz="half" idx="10"/>
          </p:nvPr>
        </p:nvSpPr>
        <p:spPr/>
        <p:txBody>
          <a:bodyPr/>
          <a:lstStyle>
            <a:lvl1pPr>
              <a:defRPr/>
            </a:lvl1pPr>
          </a:lstStyle>
          <a:p>
            <a:endParaRPr lang="he-IL"/>
          </a:p>
        </p:txBody>
      </p:sp>
      <p:sp>
        <p:nvSpPr>
          <p:cNvPr id="8" name="Footer Placeholder 7"/>
          <p:cNvSpPr>
            <a:spLocks noGrp="1"/>
          </p:cNvSpPr>
          <p:nvPr>
            <p:ph type="ftr" sz="quarter" idx="11"/>
          </p:nvPr>
        </p:nvSpPr>
        <p:spPr/>
        <p:txBody>
          <a:bodyPr/>
          <a:lstStyle>
            <a:lvl1pPr>
              <a:defRPr/>
            </a:lvl1pPr>
          </a:lstStyle>
          <a:p>
            <a:r>
              <a:rPr lang="en-US"/>
              <a:t>www.Gilboa-ces.com</a:t>
            </a:r>
            <a:endParaRPr lang="he-IL"/>
          </a:p>
        </p:txBody>
      </p:sp>
      <p:sp>
        <p:nvSpPr>
          <p:cNvPr id="9" name="Slide Number Placeholder 8"/>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201844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a:xfrm>
            <a:off x="2268747" y="76200"/>
            <a:ext cx="5822830" cy="1066800"/>
          </a:xfrm>
        </p:spPr>
        <p:txBody>
          <a:bodyPr/>
          <a:lstStyle/>
          <a:p>
            <a:r>
              <a:rPr lang="he-IL" dirty="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lvl1pPr>
              <a:defRPr/>
            </a:lvl1pPr>
          </a:lstStyle>
          <a:p>
            <a:endParaRPr lang="he-IL"/>
          </a:p>
        </p:txBody>
      </p:sp>
      <p:sp>
        <p:nvSpPr>
          <p:cNvPr id="4" name="Footer Placeholder 3"/>
          <p:cNvSpPr>
            <a:spLocks noGrp="1"/>
          </p:cNvSpPr>
          <p:nvPr>
            <p:ph type="ftr" sz="quarter" idx="11"/>
          </p:nvPr>
        </p:nvSpPr>
        <p:spPr/>
        <p:txBody>
          <a:bodyPr/>
          <a:lstStyle>
            <a:lvl1pPr>
              <a:defRPr/>
            </a:lvl1pPr>
          </a:lstStyle>
          <a:p>
            <a:r>
              <a:rPr lang="en-US"/>
              <a:t>www.Gilboa-ces.com</a:t>
            </a:r>
            <a:endParaRPr lang="he-IL"/>
          </a:p>
        </p:txBody>
      </p:sp>
      <p:sp>
        <p:nvSpPr>
          <p:cNvPr id="5" name="Slide Number Placeholder 4"/>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2811199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he-IL"/>
          </a:p>
        </p:txBody>
      </p:sp>
      <p:sp>
        <p:nvSpPr>
          <p:cNvPr id="3" name="Footer Placeholder 2"/>
          <p:cNvSpPr>
            <a:spLocks noGrp="1"/>
          </p:cNvSpPr>
          <p:nvPr>
            <p:ph type="ftr" sz="quarter" idx="11"/>
          </p:nvPr>
        </p:nvSpPr>
        <p:spPr/>
        <p:txBody>
          <a:bodyPr/>
          <a:lstStyle>
            <a:lvl1pPr>
              <a:defRPr/>
            </a:lvl1pPr>
          </a:lstStyle>
          <a:p>
            <a:r>
              <a:rPr lang="en-US"/>
              <a:t>www.Gilboa-ces.com</a:t>
            </a:r>
            <a:endParaRPr lang="he-IL"/>
          </a:p>
        </p:txBody>
      </p:sp>
      <p:sp>
        <p:nvSpPr>
          <p:cNvPr id="4" name="Slide Number Placeholder 3"/>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2377118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he-IL"/>
              <a:t>לחץ כדי לערוך סגנון כותרת של תבנית בסיס</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lvl1pPr>
              <a:defRPr/>
            </a:lvl1pPr>
          </a:lstStyle>
          <a:p>
            <a:endParaRPr lang="he-IL"/>
          </a:p>
        </p:txBody>
      </p:sp>
      <p:sp>
        <p:nvSpPr>
          <p:cNvPr id="6" name="Footer Placeholder 5"/>
          <p:cNvSpPr>
            <a:spLocks noGrp="1"/>
          </p:cNvSpPr>
          <p:nvPr>
            <p:ph type="ftr" sz="quarter" idx="11"/>
          </p:nvPr>
        </p:nvSpPr>
        <p:spPr/>
        <p:txBody>
          <a:bodyPr/>
          <a:lstStyle>
            <a:lvl1pPr>
              <a:defRPr/>
            </a:lvl1pPr>
          </a:lstStyle>
          <a:p>
            <a:r>
              <a:rPr lang="en-US"/>
              <a:t>www.Gilboa-ces.com</a:t>
            </a:r>
            <a:endParaRPr lang="he-IL"/>
          </a:p>
        </p:txBody>
      </p:sp>
      <p:sp>
        <p:nvSpPr>
          <p:cNvPr id="7" name="Slide Number Placeholder 6"/>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3511017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he-IL"/>
              <a:t>לחץ כדי לערוך סגנון כותרת של תבנית בסיס</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lvl1pPr>
              <a:defRPr/>
            </a:lvl1pPr>
          </a:lstStyle>
          <a:p>
            <a:endParaRPr lang="he-IL"/>
          </a:p>
        </p:txBody>
      </p:sp>
      <p:sp>
        <p:nvSpPr>
          <p:cNvPr id="6" name="Footer Placeholder 5"/>
          <p:cNvSpPr>
            <a:spLocks noGrp="1"/>
          </p:cNvSpPr>
          <p:nvPr>
            <p:ph type="ftr" sz="quarter" idx="11"/>
          </p:nvPr>
        </p:nvSpPr>
        <p:spPr/>
        <p:txBody>
          <a:bodyPr/>
          <a:lstStyle>
            <a:lvl1pPr>
              <a:defRPr/>
            </a:lvl1pPr>
          </a:lstStyle>
          <a:p>
            <a:r>
              <a:rPr lang="en-US"/>
              <a:t>www.Gilboa-ces.com</a:t>
            </a:r>
            <a:endParaRPr lang="he-IL"/>
          </a:p>
        </p:txBody>
      </p:sp>
      <p:sp>
        <p:nvSpPr>
          <p:cNvPr id="7" name="Slide Number Placeholder 6"/>
          <p:cNvSpPr>
            <a:spLocks noGrp="1"/>
          </p:cNvSpPr>
          <p:nvPr>
            <p:ph type="sldNum" sz="quarter" idx="12"/>
          </p:nvPr>
        </p:nvSpPr>
        <p:spPr/>
        <p:txBody>
          <a:bodyPr/>
          <a:lstStyle>
            <a:lvl1pPr>
              <a:defRPr/>
            </a:lvl1pPr>
          </a:lstStyle>
          <a:p>
            <a:pPr marL="0" lvl="0" indent="0" algn="r" rtl="0">
              <a:spcBef>
                <a:spcPts val="0"/>
              </a:spcBef>
              <a:spcAft>
                <a:spcPts val="0"/>
              </a:spcAft>
              <a:buNone/>
            </a:pPr>
            <a:fld id="{00000000-1234-1234-1234-123412341234}" type="slidenum">
              <a:rPr lang="iw-IL" smtClean="0"/>
              <a:t>‹#›</a:t>
            </a:fld>
            <a:endParaRPr lang="iw-IL"/>
          </a:p>
        </p:txBody>
      </p:sp>
    </p:spTree>
    <p:extLst>
      <p:ext uri="{BB962C8B-B14F-4D97-AF65-F5344CB8AC3E}">
        <p14:creationId xmlns:p14="http://schemas.microsoft.com/office/powerpoint/2010/main" val="887195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alphaModFix amt="63000"/>
            <a:lum/>
          </a:blip>
          <a:srcRect/>
          <a:stretch>
            <a:fillRect/>
          </a:stretch>
        </a:blipFill>
        <a:effectLst/>
      </p:bgPr>
    </p:bg>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bwMode="auto">
          <a:xfrm>
            <a:off x="1457864" y="76200"/>
            <a:ext cx="7090913" cy="751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he-IL" dirty="0"/>
              <a:t>לחץ כדי לערוך סגנון כותרת של תבנית בסיס</a:t>
            </a:r>
          </a:p>
        </p:txBody>
      </p:sp>
      <p:sp>
        <p:nvSpPr>
          <p:cNvPr id="36867" name="Rectangle 1027"/>
          <p:cNvSpPr>
            <a:spLocks noGrp="1" noChangeArrowheads="1"/>
          </p:cNvSpPr>
          <p:nvPr>
            <p:ph type="body" idx="1"/>
          </p:nvPr>
        </p:nvSpPr>
        <p:spPr bwMode="auto">
          <a:xfrm>
            <a:off x="1143001" y="1509623"/>
            <a:ext cx="7405776" cy="442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e-IL" dirty="0"/>
              <a:t>לחץ כדי לערוך סגנונות טקסט של תבנית בסיס</a:t>
            </a:r>
          </a:p>
          <a:p>
            <a:pPr lvl="1"/>
            <a:r>
              <a:rPr lang="he-IL" dirty="0"/>
              <a:t>רמה שניה</a:t>
            </a:r>
          </a:p>
          <a:p>
            <a:pPr lvl="2"/>
            <a:r>
              <a:rPr lang="he-IL" dirty="0"/>
              <a:t>רמה שלישית</a:t>
            </a:r>
          </a:p>
          <a:p>
            <a:pPr lvl="3"/>
            <a:r>
              <a:rPr lang="he-IL" dirty="0"/>
              <a:t>רמה רביעית</a:t>
            </a:r>
          </a:p>
          <a:p>
            <a:pPr lvl="4"/>
            <a:r>
              <a:rPr lang="he-IL" dirty="0"/>
              <a:t>רמה חמישית</a:t>
            </a:r>
          </a:p>
        </p:txBody>
      </p:sp>
      <p:sp>
        <p:nvSpPr>
          <p:cNvPr id="36886" name="Rectangle 104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1">
              <a:defRPr kumimoji="1" sz="1400"/>
            </a:lvl1pPr>
          </a:lstStyle>
          <a:p>
            <a:endParaRPr lang="he-IL"/>
          </a:p>
        </p:txBody>
      </p:sp>
      <p:sp>
        <p:nvSpPr>
          <p:cNvPr id="36888" name="Rectangle 1048"/>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rtl="1">
              <a:defRPr kumimoji="1" sz="1400">
                <a:cs typeface="+mn-cs"/>
              </a:defRPr>
            </a:lvl1pPr>
          </a:lstStyle>
          <a:p>
            <a:pPr marL="0" lvl="0" indent="0" algn="r" rtl="0">
              <a:spcBef>
                <a:spcPts val="0"/>
              </a:spcBef>
              <a:spcAft>
                <a:spcPts val="0"/>
              </a:spcAft>
              <a:buNone/>
            </a:pPr>
            <a:fld id="{00000000-1234-1234-1234-123412341234}" type="slidenum">
              <a:rPr lang="iw-IL" smtClean="0"/>
              <a:t>‹#›</a:t>
            </a:fld>
            <a:endParaRPr lang="iw-IL" dirty="0"/>
          </a:p>
        </p:txBody>
      </p:sp>
      <p:pic>
        <p:nvPicPr>
          <p:cNvPr id="7" name="תמונה 6" descr="תמונה שמכילה ציור&#10;&#10;התיאור נוצר באופן אוטומטי">
            <a:extLst>
              <a:ext uri="{FF2B5EF4-FFF2-40B4-BE49-F238E27FC236}">
                <a16:creationId xmlns:a16="http://schemas.microsoft.com/office/drawing/2014/main" id="{0A4E40E9-A7B1-419E-9E18-BEF17BFCD016}"/>
              </a:ext>
            </a:extLst>
          </p:cNvPr>
          <p:cNvPicPr>
            <a:picLocks noChangeAspect="1"/>
          </p:cNvPicPr>
          <p:nvPr userDrawn="1"/>
        </p:nvPicPr>
        <p:blipFill>
          <a:blip r:embed="rId16"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146288" y="136525"/>
            <a:ext cx="1775835" cy="886978"/>
          </a:xfrm>
          <a:prstGeom prst="rect">
            <a:avLst/>
          </a:prstGeom>
        </p:spPr>
      </p:pic>
      <p:sp>
        <p:nvSpPr>
          <p:cNvPr id="9" name="מלבן 8">
            <a:extLst>
              <a:ext uri="{FF2B5EF4-FFF2-40B4-BE49-F238E27FC236}">
                <a16:creationId xmlns:a16="http://schemas.microsoft.com/office/drawing/2014/main" id="{8A19BBC3-D224-42C2-994A-5D82D183925D}"/>
              </a:ext>
            </a:extLst>
          </p:cNvPr>
          <p:cNvSpPr/>
          <p:nvPr userDrawn="1"/>
        </p:nvSpPr>
        <p:spPr bwMode="auto">
          <a:xfrm>
            <a:off x="0" y="6381749"/>
            <a:ext cx="9144000" cy="476251"/>
          </a:xfrm>
          <a:prstGeom prst="rect">
            <a:avLst/>
          </a:prstGeom>
          <a:gradFill flip="none" rotWithShape="1">
            <a:gsLst>
              <a:gs pos="69000">
                <a:srgbClr val="00406D">
                  <a:alpha val="66000"/>
                </a:srgbClr>
              </a:gs>
              <a:gs pos="0">
                <a:srgbClr val="CBD5AF">
                  <a:alpha val="7000"/>
                </a:srgbClr>
              </a:gs>
              <a:gs pos="100000">
                <a:srgbClr val="00406D"/>
              </a:gs>
            </a:gsLst>
            <a:lin ang="5400000" scaled="1"/>
            <a:tileRect/>
          </a:gradFill>
          <a:ln>
            <a:noFill/>
          </a:ln>
        </p:spPr>
        <p:style>
          <a:lnRef idx="0">
            <a:scrgbClr r="0" g="0" b="0"/>
          </a:lnRef>
          <a:fillRef idx="0">
            <a:scrgbClr r="0" g="0" b="0"/>
          </a:fillRef>
          <a:effectRef idx="0">
            <a:scrgbClr r="0" g="0" b="0"/>
          </a:effectRef>
          <a:fontRef idx="minor">
            <a:schemeClr val="lt1"/>
          </a:fontRef>
        </p:style>
        <p:txBody>
          <a:bodyPr vert="horz" wrap="none" lIns="91440" tIns="45720" rIns="91440" bIns="45720" numCol="1" rtlCol="1"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he-IL" sz="2400" b="0" i="0" u="none" strike="noStrike" cap="none" normalizeH="0" baseline="0">
              <a:ln>
                <a:noFill/>
              </a:ln>
              <a:solidFill>
                <a:schemeClr val="tx1"/>
              </a:solidFill>
              <a:effectLst/>
              <a:latin typeface="Times New Roman" pitchFamily="18" charset="0"/>
            </a:endParaRPr>
          </a:p>
        </p:txBody>
      </p:sp>
      <p:sp>
        <p:nvSpPr>
          <p:cNvPr id="36887" name="Rectangle 1047"/>
          <p:cNvSpPr>
            <a:spLocks noGrp="1" noChangeArrowheads="1"/>
          </p:cNvSpPr>
          <p:nvPr>
            <p:ph type="ftr" sz="quarter" idx="3"/>
          </p:nvPr>
        </p:nvSpPr>
        <p:spPr bwMode="auto">
          <a:xfrm>
            <a:off x="3124200" y="6487063"/>
            <a:ext cx="2895600" cy="234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1">
              <a:defRPr kumimoji="1" sz="14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US" dirty="0"/>
              <a:t>www.Gilboa-ces.com</a:t>
            </a:r>
            <a:endParaRPr lang="he-IL" dirty="0"/>
          </a:p>
        </p:txBody>
      </p:sp>
    </p:spTree>
    <p:extLst>
      <p:ext uri="{BB962C8B-B14F-4D97-AF65-F5344CB8AC3E}">
        <p14:creationId xmlns:p14="http://schemas.microsoft.com/office/powerpoint/2010/main" val="360602389"/>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 id="2147483860" r:id="rId12"/>
    <p:sldLayoutId id="2147483861" r:id="rId13"/>
  </p:sldLayoutIdLst>
  <p:hf sldNum="0" hdr="0" dt="0"/>
  <p:txStyles>
    <p:titleStyle>
      <a:lvl1pPr algn="r" rtl="1" eaLnBrk="1" fontAlgn="base" hangingPunct="1">
        <a:spcBef>
          <a:spcPct val="0"/>
        </a:spcBef>
        <a:spcAft>
          <a:spcPct val="0"/>
        </a:spcAft>
        <a:defRPr sz="2800">
          <a:solidFill>
            <a:srgbClr val="00406C"/>
          </a:solidFill>
          <a:latin typeface="Segoe UI Semibold" panose="020B0702040204020203" pitchFamily="34" charset="0"/>
          <a:ea typeface="+mj-ea"/>
          <a:cs typeface="Segoe UI Semibold" panose="020B0702040204020203" pitchFamily="34" charset="0"/>
        </a:defRPr>
      </a:lvl1pPr>
      <a:lvl2pPr algn="r" rtl="1" eaLnBrk="1" fontAlgn="base" hangingPunct="1">
        <a:spcBef>
          <a:spcPct val="0"/>
        </a:spcBef>
        <a:spcAft>
          <a:spcPct val="0"/>
        </a:spcAft>
        <a:defRPr sz="3600">
          <a:solidFill>
            <a:srgbClr val="000000"/>
          </a:solidFill>
          <a:latin typeface="Garamond" pitchFamily="18" charset="0"/>
          <a:cs typeface="Arial" charset="0"/>
        </a:defRPr>
      </a:lvl2pPr>
      <a:lvl3pPr algn="r" rtl="1" eaLnBrk="1" fontAlgn="base" hangingPunct="1">
        <a:spcBef>
          <a:spcPct val="0"/>
        </a:spcBef>
        <a:spcAft>
          <a:spcPct val="0"/>
        </a:spcAft>
        <a:defRPr sz="3600">
          <a:solidFill>
            <a:srgbClr val="000000"/>
          </a:solidFill>
          <a:latin typeface="Garamond" pitchFamily="18" charset="0"/>
          <a:cs typeface="Arial" charset="0"/>
        </a:defRPr>
      </a:lvl3pPr>
      <a:lvl4pPr algn="r" rtl="1" eaLnBrk="1" fontAlgn="base" hangingPunct="1">
        <a:spcBef>
          <a:spcPct val="0"/>
        </a:spcBef>
        <a:spcAft>
          <a:spcPct val="0"/>
        </a:spcAft>
        <a:defRPr sz="3600">
          <a:solidFill>
            <a:srgbClr val="000000"/>
          </a:solidFill>
          <a:latin typeface="Garamond" pitchFamily="18" charset="0"/>
          <a:cs typeface="Arial" charset="0"/>
        </a:defRPr>
      </a:lvl4pPr>
      <a:lvl5pPr algn="r" rtl="1" eaLnBrk="1" fontAlgn="base" hangingPunct="1">
        <a:spcBef>
          <a:spcPct val="0"/>
        </a:spcBef>
        <a:spcAft>
          <a:spcPct val="0"/>
        </a:spcAft>
        <a:defRPr sz="3600">
          <a:solidFill>
            <a:srgbClr val="000000"/>
          </a:solidFill>
          <a:latin typeface="Garamond" pitchFamily="18" charset="0"/>
          <a:cs typeface="Arial" charset="0"/>
        </a:defRPr>
      </a:lvl5pPr>
      <a:lvl6pPr marL="457200" algn="r" rtl="1" eaLnBrk="1" fontAlgn="base" hangingPunct="1">
        <a:spcBef>
          <a:spcPct val="0"/>
        </a:spcBef>
        <a:spcAft>
          <a:spcPct val="0"/>
        </a:spcAft>
        <a:defRPr sz="3600">
          <a:solidFill>
            <a:srgbClr val="000000"/>
          </a:solidFill>
          <a:latin typeface="Garamond" pitchFamily="18" charset="0"/>
          <a:cs typeface="Arial" charset="0"/>
        </a:defRPr>
      </a:lvl6pPr>
      <a:lvl7pPr marL="914400" algn="r" rtl="1" eaLnBrk="1" fontAlgn="base" hangingPunct="1">
        <a:spcBef>
          <a:spcPct val="0"/>
        </a:spcBef>
        <a:spcAft>
          <a:spcPct val="0"/>
        </a:spcAft>
        <a:defRPr sz="3600">
          <a:solidFill>
            <a:srgbClr val="000000"/>
          </a:solidFill>
          <a:latin typeface="Garamond" pitchFamily="18" charset="0"/>
          <a:cs typeface="Arial" charset="0"/>
        </a:defRPr>
      </a:lvl7pPr>
      <a:lvl8pPr marL="1371600" algn="r" rtl="1" eaLnBrk="1" fontAlgn="base" hangingPunct="1">
        <a:spcBef>
          <a:spcPct val="0"/>
        </a:spcBef>
        <a:spcAft>
          <a:spcPct val="0"/>
        </a:spcAft>
        <a:defRPr sz="3600">
          <a:solidFill>
            <a:srgbClr val="000000"/>
          </a:solidFill>
          <a:latin typeface="Garamond" pitchFamily="18" charset="0"/>
          <a:cs typeface="Arial" charset="0"/>
        </a:defRPr>
      </a:lvl8pPr>
      <a:lvl9pPr marL="1828800" algn="r" rtl="1" eaLnBrk="1" fontAlgn="base" hangingPunct="1">
        <a:spcBef>
          <a:spcPct val="0"/>
        </a:spcBef>
        <a:spcAft>
          <a:spcPct val="0"/>
        </a:spcAft>
        <a:defRPr sz="3600">
          <a:solidFill>
            <a:srgbClr val="000000"/>
          </a:solidFill>
          <a:latin typeface="Garamond" pitchFamily="18" charset="0"/>
          <a:cs typeface="Arial" charset="0"/>
        </a:defRPr>
      </a:lvl9pPr>
    </p:titleStyle>
    <p:bodyStyle>
      <a:lvl1pPr marL="342900" indent="-342900" algn="r" rtl="1" eaLnBrk="1" fontAlgn="base" hangingPunct="1">
        <a:spcBef>
          <a:spcPct val="20000"/>
        </a:spcBef>
        <a:spcAft>
          <a:spcPct val="0"/>
        </a:spcAft>
        <a:buClr>
          <a:schemeClr val="tx1"/>
        </a:buClr>
        <a:buChar char="•"/>
        <a:defRPr sz="2400">
          <a:solidFill>
            <a:srgbClr val="00406D"/>
          </a:solidFill>
          <a:latin typeface="Segoe UI" panose="020B0502040204020203" pitchFamily="34" charset="0"/>
          <a:ea typeface="+mn-ea"/>
          <a:cs typeface="Segoe UI" panose="020B0502040204020203" pitchFamily="34" charset="0"/>
        </a:defRPr>
      </a:lvl1pPr>
      <a:lvl2pPr marL="742950" indent="-285750" algn="r" rtl="1" eaLnBrk="1" fontAlgn="base" hangingPunct="1">
        <a:spcBef>
          <a:spcPct val="20000"/>
        </a:spcBef>
        <a:spcAft>
          <a:spcPct val="0"/>
        </a:spcAft>
        <a:buClr>
          <a:schemeClr val="tx1"/>
        </a:buClr>
        <a:buChar char="•"/>
        <a:defRPr sz="2400">
          <a:solidFill>
            <a:srgbClr val="00406D"/>
          </a:solidFill>
          <a:latin typeface="Segoe UI" panose="020B0502040204020203" pitchFamily="34" charset="0"/>
          <a:cs typeface="Segoe UI" panose="020B0502040204020203" pitchFamily="34" charset="0"/>
        </a:defRPr>
      </a:lvl2pPr>
      <a:lvl3pPr marL="1143000" indent="-228600" algn="r" rtl="1" eaLnBrk="1" fontAlgn="base" hangingPunct="1">
        <a:spcBef>
          <a:spcPct val="20000"/>
        </a:spcBef>
        <a:spcAft>
          <a:spcPct val="0"/>
        </a:spcAft>
        <a:buClr>
          <a:schemeClr val="tx1"/>
        </a:buClr>
        <a:buChar char="•"/>
        <a:defRPr sz="2000">
          <a:solidFill>
            <a:srgbClr val="00406D"/>
          </a:solidFill>
          <a:latin typeface="Segoe UI" panose="020B0502040204020203" pitchFamily="34" charset="0"/>
          <a:cs typeface="Segoe UI" panose="020B0502040204020203" pitchFamily="34" charset="0"/>
        </a:defRPr>
      </a:lvl3pPr>
      <a:lvl4pPr marL="1600200" indent="-228600" algn="r" rtl="1" eaLnBrk="1" fontAlgn="base" hangingPunct="1">
        <a:spcBef>
          <a:spcPct val="20000"/>
        </a:spcBef>
        <a:spcAft>
          <a:spcPct val="0"/>
        </a:spcAft>
        <a:buClr>
          <a:schemeClr val="tx1"/>
        </a:buClr>
        <a:buChar char="•"/>
        <a:defRPr sz="1800">
          <a:solidFill>
            <a:srgbClr val="00406D"/>
          </a:solidFill>
          <a:latin typeface="Segoe UI" panose="020B0502040204020203" pitchFamily="34" charset="0"/>
          <a:cs typeface="Segoe UI" panose="020B0502040204020203" pitchFamily="34" charset="0"/>
        </a:defRPr>
      </a:lvl4pPr>
      <a:lvl5pPr marL="2057400" indent="-228600" algn="r" rtl="1" eaLnBrk="1" fontAlgn="base" hangingPunct="1">
        <a:spcBef>
          <a:spcPct val="20000"/>
        </a:spcBef>
        <a:spcAft>
          <a:spcPct val="0"/>
        </a:spcAft>
        <a:buClr>
          <a:schemeClr val="tx1"/>
        </a:buClr>
        <a:buChar char="•"/>
        <a:defRPr sz="1800">
          <a:solidFill>
            <a:srgbClr val="00406D"/>
          </a:solidFill>
          <a:latin typeface="Segoe UI" panose="020B0502040204020203" pitchFamily="34" charset="0"/>
          <a:cs typeface="Segoe UI" panose="020B0502040204020203" pitchFamily="34" charset="0"/>
        </a:defRPr>
      </a:lvl5pPr>
      <a:lvl6pPr marL="2514600" indent="-228600" algn="r" rtl="1" eaLnBrk="1" fontAlgn="base" hangingPunct="1">
        <a:spcBef>
          <a:spcPct val="20000"/>
        </a:spcBef>
        <a:spcAft>
          <a:spcPct val="0"/>
        </a:spcAft>
        <a:buClr>
          <a:schemeClr val="tx1"/>
        </a:buClr>
        <a:buChar char="•"/>
        <a:defRPr sz="2000">
          <a:solidFill>
            <a:srgbClr val="000000"/>
          </a:solidFill>
          <a:latin typeface="+mn-lt"/>
          <a:cs typeface="+mn-cs"/>
        </a:defRPr>
      </a:lvl6pPr>
      <a:lvl7pPr marL="2971800" indent="-228600" algn="r" rtl="1" eaLnBrk="1" fontAlgn="base" hangingPunct="1">
        <a:spcBef>
          <a:spcPct val="20000"/>
        </a:spcBef>
        <a:spcAft>
          <a:spcPct val="0"/>
        </a:spcAft>
        <a:buClr>
          <a:schemeClr val="tx1"/>
        </a:buClr>
        <a:buChar char="•"/>
        <a:defRPr sz="2000">
          <a:solidFill>
            <a:srgbClr val="000000"/>
          </a:solidFill>
          <a:latin typeface="+mn-lt"/>
          <a:cs typeface="+mn-cs"/>
        </a:defRPr>
      </a:lvl7pPr>
      <a:lvl8pPr marL="3429000" indent="-228600" algn="r" rtl="1" eaLnBrk="1" fontAlgn="base" hangingPunct="1">
        <a:spcBef>
          <a:spcPct val="20000"/>
        </a:spcBef>
        <a:spcAft>
          <a:spcPct val="0"/>
        </a:spcAft>
        <a:buClr>
          <a:schemeClr val="tx1"/>
        </a:buClr>
        <a:buChar char="•"/>
        <a:defRPr sz="2000">
          <a:solidFill>
            <a:srgbClr val="000000"/>
          </a:solidFill>
          <a:latin typeface="+mn-lt"/>
          <a:cs typeface="+mn-cs"/>
        </a:defRPr>
      </a:lvl8pPr>
      <a:lvl9pPr marL="3886200" indent="-228600" algn="r" rtl="1" eaLnBrk="1" fontAlgn="base" hangingPunct="1">
        <a:spcBef>
          <a:spcPct val="20000"/>
        </a:spcBef>
        <a:spcAft>
          <a:spcPct val="0"/>
        </a:spcAft>
        <a:buClr>
          <a:schemeClr val="tx1"/>
        </a:buClr>
        <a:buChar char="•"/>
        <a:defRPr sz="2000">
          <a:solidFill>
            <a:srgbClr val="000000"/>
          </a:solidFill>
          <a:latin typeface="+mn-lt"/>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8" Type="http://schemas.openxmlformats.org/officeDocument/2006/relationships/image" Target="../media/image25.jpeg"/><Relationship Id="rId3" Type="http://schemas.openxmlformats.org/officeDocument/2006/relationships/diagramLayout" Target="../diagrams/layout8.xml"/><Relationship Id="rId7" Type="http://schemas.openxmlformats.org/officeDocument/2006/relationships/image" Target="../media/image24.jpeg"/><Relationship Id="rId12" Type="http://schemas.openxmlformats.org/officeDocument/2006/relationships/image" Target="../media/image29.jpeg"/><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11" Type="http://schemas.openxmlformats.org/officeDocument/2006/relationships/image" Target="../media/image28.jpeg"/><Relationship Id="rId5" Type="http://schemas.openxmlformats.org/officeDocument/2006/relationships/diagramColors" Target="../diagrams/colors8.xml"/><Relationship Id="rId10" Type="http://schemas.openxmlformats.org/officeDocument/2006/relationships/image" Target="../media/image27.jpeg"/><Relationship Id="rId4" Type="http://schemas.openxmlformats.org/officeDocument/2006/relationships/diagramQuickStyle" Target="../diagrams/quickStyle8.xml"/><Relationship Id="rId9" Type="http://schemas.openxmlformats.org/officeDocument/2006/relationships/image" Target="../media/image2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he.wikipedia.org/wiki/%D7%97%D7%93%D7%A8_%D7%9E%D7%9B%D7%95%D7%A0%D7%95%D7%AA_(%D7%90%D7%95%D7%A0%D7%99%D7%99%D7%94)" TargetMode="External"/><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32.jpeg"/><Relationship Id="rId3" Type="http://schemas.openxmlformats.org/officeDocument/2006/relationships/diagramLayout" Target="../diagrams/layout9.xml"/><Relationship Id="rId7" Type="http://schemas.openxmlformats.org/officeDocument/2006/relationships/image" Target="../media/image31.jpeg"/><Relationship Id="rId2" Type="http://schemas.openxmlformats.org/officeDocument/2006/relationships/diagramData" Target="../diagrams/data9.xml"/><Relationship Id="rId1" Type="http://schemas.openxmlformats.org/officeDocument/2006/relationships/slideLayout" Target="../slideLayouts/slideLayout6.xml"/><Relationship Id="rId6" Type="http://schemas.microsoft.com/office/2007/relationships/diagramDrawing" Target="../diagrams/drawing9.xml"/><Relationship Id="rId5" Type="http://schemas.openxmlformats.org/officeDocument/2006/relationships/diagramColors" Target="../diagrams/colors9.xml"/><Relationship Id="rId10" Type="http://schemas.openxmlformats.org/officeDocument/2006/relationships/image" Target="../media/image34.jpeg"/><Relationship Id="rId4" Type="http://schemas.openxmlformats.org/officeDocument/2006/relationships/diagramQuickStyle" Target="../diagrams/quickStyle9.xml"/><Relationship Id="rId9" Type="http://schemas.openxmlformats.org/officeDocument/2006/relationships/image" Target="../media/image33.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36.jpeg"/><Relationship Id="rId3" Type="http://schemas.openxmlformats.org/officeDocument/2006/relationships/diagramLayout" Target="../diagrams/layout10.xml"/><Relationship Id="rId7" Type="http://schemas.openxmlformats.org/officeDocument/2006/relationships/image" Target="../media/image35.jpeg"/><Relationship Id="rId2" Type="http://schemas.openxmlformats.org/officeDocument/2006/relationships/diagramData" Target="../diagrams/data10.xml"/><Relationship Id="rId1" Type="http://schemas.openxmlformats.org/officeDocument/2006/relationships/slideLayout" Target="../slideLayouts/slideLayout6.xml"/><Relationship Id="rId6" Type="http://schemas.microsoft.com/office/2007/relationships/diagramDrawing" Target="../diagrams/drawing10.xml"/><Relationship Id="rId11" Type="http://schemas.openxmlformats.org/officeDocument/2006/relationships/image" Target="../media/image39.jpeg"/><Relationship Id="rId5" Type="http://schemas.openxmlformats.org/officeDocument/2006/relationships/diagramColors" Target="../diagrams/colors10.xml"/><Relationship Id="rId10" Type="http://schemas.openxmlformats.org/officeDocument/2006/relationships/image" Target="../media/image38.jpeg"/><Relationship Id="rId4" Type="http://schemas.openxmlformats.org/officeDocument/2006/relationships/diagramQuickStyle" Target="../diagrams/quickStyle10.xml"/><Relationship Id="rId9" Type="http://schemas.openxmlformats.org/officeDocument/2006/relationships/image" Target="../media/image37.jpeg"/></Relationships>
</file>

<file path=ppt/slides/_rels/slide16.xml.rels><?xml version="1.0" encoding="UTF-8" standalone="yes"?>
<Relationships xmlns="http://schemas.openxmlformats.org/package/2006/relationships"><Relationship Id="rId8" Type="http://schemas.openxmlformats.org/officeDocument/2006/relationships/image" Target="../media/image41.jpeg"/><Relationship Id="rId3" Type="http://schemas.openxmlformats.org/officeDocument/2006/relationships/diagramLayout" Target="../diagrams/layout11.xml"/><Relationship Id="rId7" Type="http://schemas.openxmlformats.org/officeDocument/2006/relationships/image" Target="../media/image40.jpeg"/><Relationship Id="rId2" Type="http://schemas.openxmlformats.org/officeDocument/2006/relationships/diagramData" Target="../diagrams/data11.xml"/><Relationship Id="rId1" Type="http://schemas.openxmlformats.org/officeDocument/2006/relationships/slideLayout" Target="../slideLayouts/slideLayout6.xml"/><Relationship Id="rId6" Type="http://schemas.microsoft.com/office/2007/relationships/diagramDrawing" Target="../diagrams/drawing11.xml"/><Relationship Id="rId5" Type="http://schemas.openxmlformats.org/officeDocument/2006/relationships/diagramColors" Target="../diagrams/colors11.xml"/><Relationship Id="rId10" Type="http://schemas.openxmlformats.org/officeDocument/2006/relationships/image" Target="../media/image43.jpeg"/><Relationship Id="rId4" Type="http://schemas.openxmlformats.org/officeDocument/2006/relationships/diagramQuickStyle" Target="../diagrams/quickStyle11.xml"/><Relationship Id="rId9" Type="http://schemas.openxmlformats.org/officeDocument/2006/relationships/image" Target="../media/image42.jpeg"/></Relationships>
</file>

<file path=ppt/slides/_rels/slide17.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46.jpeg"/><Relationship Id="rId3" Type="http://schemas.openxmlformats.org/officeDocument/2006/relationships/diagramLayout" Target="../diagrams/layout12.xml"/><Relationship Id="rId7" Type="http://schemas.openxmlformats.org/officeDocument/2006/relationships/image" Target="../media/image45.jpeg"/><Relationship Id="rId2" Type="http://schemas.openxmlformats.org/officeDocument/2006/relationships/diagramData" Target="../diagrams/data12.xml"/><Relationship Id="rId1" Type="http://schemas.openxmlformats.org/officeDocument/2006/relationships/slideLayout" Target="../slideLayouts/slideLayout6.xml"/><Relationship Id="rId6" Type="http://schemas.microsoft.com/office/2007/relationships/diagramDrawing" Target="../diagrams/drawing12.xml"/><Relationship Id="rId5" Type="http://schemas.openxmlformats.org/officeDocument/2006/relationships/diagramColors" Target="../diagrams/colors12.xml"/><Relationship Id="rId10" Type="http://schemas.openxmlformats.org/officeDocument/2006/relationships/image" Target="../media/image48.jpeg"/><Relationship Id="rId4" Type="http://schemas.openxmlformats.org/officeDocument/2006/relationships/diagramQuickStyle" Target="../diagrams/quickStyle12.xml"/><Relationship Id="rId9" Type="http://schemas.openxmlformats.org/officeDocument/2006/relationships/image" Target="../media/image47.jpeg"/></Relationships>
</file>

<file path=ppt/slides/_rels/slide19.xml.rels><?xml version="1.0" encoding="UTF-8" standalone="yes"?>
<Relationships xmlns="http://schemas.openxmlformats.org/package/2006/relationships"><Relationship Id="rId8" Type="http://schemas.openxmlformats.org/officeDocument/2006/relationships/image" Target="../media/image50.jpeg"/><Relationship Id="rId3" Type="http://schemas.openxmlformats.org/officeDocument/2006/relationships/diagramLayout" Target="../diagrams/layout13.xml"/><Relationship Id="rId7" Type="http://schemas.openxmlformats.org/officeDocument/2006/relationships/image" Target="../media/image49.jpeg"/><Relationship Id="rId2" Type="http://schemas.openxmlformats.org/officeDocument/2006/relationships/diagramData" Target="../diagrams/data13.xml"/><Relationship Id="rId1" Type="http://schemas.openxmlformats.org/officeDocument/2006/relationships/slideLayout" Target="../slideLayouts/slideLayout6.xml"/><Relationship Id="rId6" Type="http://schemas.microsoft.com/office/2007/relationships/diagramDrawing" Target="../diagrams/drawing13.xml"/><Relationship Id="rId11" Type="http://schemas.openxmlformats.org/officeDocument/2006/relationships/image" Target="../media/image53.jpeg"/><Relationship Id="rId5" Type="http://schemas.openxmlformats.org/officeDocument/2006/relationships/diagramColors" Target="../diagrams/colors13.xml"/><Relationship Id="rId10" Type="http://schemas.openxmlformats.org/officeDocument/2006/relationships/image" Target="../media/image52.jpeg"/><Relationship Id="rId4" Type="http://schemas.openxmlformats.org/officeDocument/2006/relationships/diagramQuickStyle" Target="../diagrams/quickStyle13.xml"/><Relationship Id="rId9" Type="http://schemas.openxmlformats.org/officeDocument/2006/relationships/image" Target="../media/image51.jpe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4.xml"/><Relationship Id="rId7" Type="http://schemas.openxmlformats.org/officeDocument/2006/relationships/image" Target="../media/image54.jpeg"/><Relationship Id="rId2" Type="http://schemas.openxmlformats.org/officeDocument/2006/relationships/diagramData" Target="../diagrams/data14.xml"/><Relationship Id="rId1" Type="http://schemas.openxmlformats.org/officeDocument/2006/relationships/slideLayout" Target="../slideLayouts/slideLayout6.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56.jpeg"/><Relationship Id="rId3" Type="http://schemas.openxmlformats.org/officeDocument/2006/relationships/diagramLayout" Target="../diagrams/layout15.xml"/><Relationship Id="rId7" Type="http://schemas.openxmlformats.org/officeDocument/2006/relationships/image" Target="../media/image55.jpeg"/><Relationship Id="rId2" Type="http://schemas.openxmlformats.org/officeDocument/2006/relationships/diagramData" Target="../diagrams/data15.xml"/><Relationship Id="rId1" Type="http://schemas.openxmlformats.org/officeDocument/2006/relationships/slideLayout" Target="../slideLayouts/slideLayout6.xml"/><Relationship Id="rId6" Type="http://schemas.microsoft.com/office/2007/relationships/diagramDrawing" Target="../diagrams/drawing15.xml"/><Relationship Id="rId11" Type="http://schemas.openxmlformats.org/officeDocument/2006/relationships/image" Target="../media/image59.jpeg"/><Relationship Id="rId5" Type="http://schemas.openxmlformats.org/officeDocument/2006/relationships/diagramColors" Target="../diagrams/colors15.xml"/><Relationship Id="rId10" Type="http://schemas.openxmlformats.org/officeDocument/2006/relationships/image" Target="../media/image58.jpeg"/><Relationship Id="rId4" Type="http://schemas.openxmlformats.org/officeDocument/2006/relationships/diagramQuickStyle" Target="../diagrams/quickStyle15.xml"/><Relationship Id="rId9" Type="http://schemas.openxmlformats.org/officeDocument/2006/relationships/image" Target="../media/image57.jpeg"/></Relationships>
</file>

<file path=ppt/slides/_rels/slide23.xml.rels><?xml version="1.0" encoding="UTF-8" standalone="yes"?>
<Relationships xmlns="http://schemas.openxmlformats.org/package/2006/relationships"><Relationship Id="rId8" Type="http://schemas.openxmlformats.org/officeDocument/2006/relationships/image" Target="../media/image61.jpeg"/><Relationship Id="rId3" Type="http://schemas.openxmlformats.org/officeDocument/2006/relationships/diagramLayout" Target="../diagrams/layout16.xml"/><Relationship Id="rId7" Type="http://schemas.openxmlformats.org/officeDocument/2006/relationships/image" Target="../media/image60.jpeg"/><Relationship Id="rId2" Type="http://schemas.openxmlformats.org/officeDocument/2006/relationships/diagramData" Target="../diagrams/data16.xml"/><Relationship Id="rId1" Type="http://schemas.openxmlformats.org/officeDocument/2006/relationships/slideLayout" Target="../slideLayouts/slideLayout6.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4.xml.rels><?xml version="1.0" encoding="UTF-8" standalone="yes"?>
<Relationships xmlns="http://schemas.openxmlformats.org/package/2006/relationships"><Relationship Id="rId8" Type="http://schemas.openxmlformats.org/officeDocument/2006/relationships/image" Target="../media/image63.jpeg"/><Relationship Id="rId3" Type="http://schemas.openxmlformats.org/officeDocument/2006/relationships/diagramLayout" Target="../diagrams/layout17.xml"/><Relationship Id="rId7" Type="http://schemas.openxmlformats.org/officeDocument/2006/relationships/image" Target="../media/image62.jpeg"/><Relationship Id="rId2" Type="http://schemas.openxmlformats.org/officeDocument/2006/relationships/diagramData" Target="../diagrams/data17.xml"/><Relationship Id="rId1" Type="http://schemas.openxmlformats.org/officeDocument/2006/relationships/slideLayout" Target="../slideLayouts/slideLayout6.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5.xml.rels><?xml version="1.0" encoding="UTF-8" standalone="yes"?>
<Relationships xmlns="http://schemas.openxmlformats.org/package/2006/relationships"><Relationship Id="rId8" Type="http://schemas.openxmlformats.org/officeDocument/2006/relationships/image" Target="../media/image65.jpeg"/><Relationship Id="rId3" Type="http://schemas.openxmlformats.org/officeDocument/2006/relationships/diagramLayout" Target="../diagrams/layout18.xml"/><Relationship Id="rId7" Type="http://schemas.openxmlformats.org/officeDocument/2006/relationships/image" Target="../media/image64.jpeg"/><Relationship Id="rId2" Type="http://schemas.openxmlformats.org/officeDocument/2006/relationships/diagramData" Target="../diagrams/data18.xml"/><Relationship Id="rId1" Type="http://schemas.openxmlformats.org/officeDocument/2006/relationships/slideLayout" Target="../slideLayouts/slideLayout6.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 Id="rId9" Type="http://schemas.openxmlformats.org/officeDocument/2006/relationships/image" Target="../media/image66.jpeg"/></Relationships>
</file>

<file path=ppt/slides/_rels/slide26.xml.rels><?xml version="1.0" encoding="UTF-8" standalone="yes"?>
<Relationships xmlns="http://schemas.openxmlformats.org/package/2006/relationships"><Relationship Id="rId3" Type="http://schemas.openxmlformats.org/officeDocument/2006/relationships/image" Target="../media/image68.svg"/><Relationship Id="rId2" Type="http://schemas.openxmlformats.org/officeDocument/2006/relationships/image" Target="../media/image67.png"/><Relationship Id="rId1" Type="http://schemas.openxmlformats.org/officeDocument/2006/relationships/slideLayout" Target="../slideLayouts/slideLayout2.xml"/><Relationship Id="rId6" Type="http://schemas.openxmlformats.org/officeDocument/2006/relationships/image" Target="../media/image70.svg"/><Relationship Id="rId5" Type="http://schemas.openxmlformats.org/officeDocument/2006/relationships/image" Target="../media/image69.png"/><Relationship Id="rId4" Type="http://schemas.openxmlformats.org/officeDocument/2006/relationships/hyperlink" Target="mailto:kobigil2@gmail.com?subject=&#1508;&#1504;&#1497;&#1497;&#1492;%20&#1500;&#1490;&#1500;&#1489;&#1493;&#1506;%20&#1492;&#1504;&#1491;&#1505;&#1492;"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he.wikipedia.org/wiki/%D7%93%D7%9F_%D7%9E%D7%A0%D7%95" TargetMode="External"/><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diagramLayout" Target="../diagrams/layout4.xml"/><Relationship Id="rId7" Type="http://schemas.openxmlformats.org/officeDocument/2006/relationships/image" Target="../media/image11.jpeg"/><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10" Type="http://schemas.openxmlformats.org/officeDocument/2006/relationships/image" Target="../media/image14.jpeg"/><Relationship Id="rId4" Type="http://schemas.openxmlformats.org/officeDocument/2006/relationships/diagramQuickStyle" Target="../diagrams/quickStyle4.xml"/><Relationship Id="rId9" Type="http://schemas.openxmlformats.org/officeDocument/2006/relationships/image" Target="../media/image13.jpeg"/></Relationships>
</file>

<file path=ppt/slides/_rels/slide7.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diagramLayout" Target="../diagrams/layout5.xml"/><Relationship Id="rId7" Type="http://schemas.openxmlformats.org/officeDocument/2006/relationships/image" Target="../media/image15.jpeg"/><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diagramLayout" Target="../diagrams/layout6.xml"/><Relationship Id="rId7" Type="http://schemas.openxmlformats.org/officeDocument/2006/relationships/image" Target="../media/image17.jpeg"/><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11" Type="http://schemas.openxmlformats.org/officeDocument/2006/relationships/image" Target="../media/image21.jpeg"/><Relationship Id="rId5" Type="http://schemas.openxmlformats.org/officeDocument/2006/relationships/diagramColors" Target="../diagrams/colors6.xml"/><Relationship Id="rId10" Type="http://schemas.openxmlformats.org/officeDocument/2006/relationships/image" Target="../media/image20.jpeg"/><Relationship Id="rId4" Type="http://schemas.openxmlformats.org/officeDocument/2006/relationships/diagramQuickStyle" Target="../diagrams/quickStyle6.xml"/><Relationship Id="rId9" Type="http://schemas.openxmlformats.org/officeDocument/2006/relationships/image" Target="../media/image19.jpeg"/></Relationships>
</file>

<file path=ppt/slides/_rels/slide9.xml.rels><?xml version="1.0" encoding="UTF-8" standalone="yes"?>
<Relationships xmlns="http://schemas.openxmlformats.org/package/2006/relationships"><Relationship Id="rId8" Type="http://schemas.openxmlformats.org/officeDocument/2006/relationships/image" Target="../media/image23.jpeg"/><Relationship Id="rId3" Type="http://schemas.openxmlformats.org/officeDocument/2006/relationships/diagramLayout" Target="../diagrams/layout7.xml"/><Relationship Id="rId7" Type="http://schemas.openxmlformats.org/officeDocument/2006/relationships/image" Target="../media/image22.jpeg"/><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455094" y="293017"/>
            <a:ext cx="6311834" cy="846827"/>
          </a:xfrm>
        </p:spPr>
        <p:txBody>
          <a:bodyPr/>
          <a:lstStyle/>
          <a:p>
            <a:r>
              <a:rPr lang="iw-IL" b="1" dirty="0">
                <a:latin typeface="Arial"/>
                <a:ea typeface="Arial"/>
                <a:cs typeface="Arial"/>
                <a:sym typeface="Arial"/>
              </a:rPr>
              <a:t>גלבוע הנדסה </a:t>
            </a:r>
            <a:endParaRPr lang="he-IL" dirty="0"/>
          </a:p>
        </p:txBody>
      </p:sp>
      <p:sp>
        <p:nvSpPr>
          <p:cNvPr id="3" name="מציין מיקום תוכן 2">
            <a:extLst>
              <a:ext uri="{FF2B5EF4-FFF2-40B4-BE49-F238E27FC236}">
                <a16:creationId xmlns:a16="http://schemas.microsoft.com/office/drawing/2014/main" id="{7973B621-3C99-492B-B057-B65016E42ED7}"/>
              </a:ext>
            </a:extLst>
          </p:cNvPr>
          <p:cNvSpPr>
            <a:spLocks noGrp="1"/>
          </p:cNvSpPr>
          <p:nvPr>
            <p:ph idx="1"/>
          </p:nvPr>
        </p:nvSpPr>
        <p:spPr>
          <a:xfrm>
            <a:off x="472274" y="1509623"/>
            <a:ext cx="8294654" cy="4425350"/>
          </a:xfrm>
        </p:spPr>
        <p:txBody>
          <a:bodyPr/>
          <a:lstStyle/>
          <a:p>
            <a:pPr marL="0" indent="0" algn="just">
              <a:buNone/>
            </a:pPr>
            <a:r>
              <a:rPr lang="he-IL" sz="1600" b="1" dirty="0"/>
              <a:t>גלבוע הנדסה (2010) </a:t>
            </a:r>
            <a:r>
              <a:rPr lang="he-IL" sz="1600" dirty="0"/>
              <a:t>הינה חברה לשרותי מחקר ופיתוח בתחום </a:t>
            </a:r>
            <a:r>
              <a:rPr lang="he-IL" sz="1600" dirty="0">
                <a:effectLst>
                  <a:outerShdw blurRad="38100" dist="38100" dir="2700000" algn="tl">
                    <a:srgbClr val="000000">
                      <a:alpha val="43137"/>
                    </a:srgbClr>
                  </a:outerShdw>
                </a:effectLst>
              </a:rPr>
              <a:t>ההנדסה לשוק המדיקל, הייטק, חקלאות, תעשיה ביטחונית, חממות טכנולוגיות ותעשיה כבדה</a:t>
            </a:r>
            <a:r>
              <a:rPr lang="he-IL" sz="1600" dirty="0"/>
              <a:t>. </a:t>
            </a:r>
          </a:p>
          <a:p>
            <a:pPr marL="0" indent="0" algn="just">
              <a:buNone/>
            </a:pPr>
            <a:r>
              <a:rPr lang="he-IL" sz="1600" dirty="0"/>
              <a:t>החברה מתמחה במתן פתרונות מחקר ופיתוח הנדסאים יצירתיים תוך חשיבה מחוץ לקופסה </a:t>
            </a:r>
            <a:r>
              <a:rPr lang="he-IL" sz="1600" dirty="0">
                <a:effectLst>
                  <a:outerShdw blurRad="38100" dist="38100" dir="2700000" algn="tl">
                    <a:srgbClr val="000000">
                      <a:alpha val="43137"/>
                    </a:srgbClr>
                  </a:outerShdw>
                </a:effectLst>
              </a:rPr>
              <a:t>ודגש על פשטות, יצירתיות והפחתת עלויות. </a:t>
            </a:r>
          </a:p>
          <a:p>
            <a:pPr marL="0" indent="0">
              <a:buNone/>
            </a:pPr>
            <a:endParaRPr lang="he-IL" sz="1600" dirty="0"/>
          </a:p>
          <a:p>
            <a:pPr marL="0" indent="0">
              <a:buNone/>
            </a:pPr>
            <a:r>
              <a:rPr lang="he-IL" sz="1600" b="1" dirty="0"/>
              <a:t>פעילות החברה הינה </a:t>
            </a:r>
          </a:p>
          <a:p>
            <a:pPr marL="0" indent="0">
              <a:buNone/>
            </a:pPr>
            <a:r>
              <a:rPr lang="he-IL" sz="1600" dirty="0"/>
              <a:t>משלב הרעיון ועד הייצור </a:t>
            </a:r>
          </a:p>
          <a:p>
            <a:pPr marL="0" indent="0">
              <a:buNone/>
            </a:pPr>
            <a:r>
              <a:rPr lang="he-IL" sz="1600" dirty="0"/>
              <a:t>תוך מתן פתרונות יצירתיים בשלבי ביניים </a:t>
            </a:r>
          </a:p>
          <a:p>
            <a:pPr marL="0" indent="0">
              <a:buNone/>
            </a:pPr>
            <a:r>
              <a:rPr lang="he-IL" sz="1600" dirty="0"/>
              <a:t>של תהליכים ופיתוחים קיימים.</a:t>
            </a:r>
          </a:p>
          <a:p>
            <a:pPr marL="0" indent="0">
              <a:buNone/>
            </a:pPr>
            <a:r>
              <a:rPr lang="he-IL" sz="1600" dirty="0"/>
              <a:t>דגש על איכות ומצוינות </a:t>
            </a:r>
            <a:br>
              <a:rPr lang="he-IL" sz="1600" dirty="0"/>
            </a:br>
            <a:endParaRPr lang="he-IL" sz="1600" dirty="0"/>
          </a:p>
          <a:p>
            <a:pPr marL="0" indent="0">
              <a:buNone/>
            </a:pPr>
            <a:r>
              <a:rPr lang="he-IL" sz="1600" b="1" dirty="0"/>
              <a:t>בין לקוחותינו </a:t>
            </a:r>
          </a:p>
          <a:p>
            <a:pPr marL="0" indent="0">
              <a:buNone/>
            </a:pPr>
            <a:r>
              <a:rPr lang="he-IL" sz="1600" dirty="0"/>
              <a:t>חברות סטארט-אפ במגוון תחומים כגון : </a:t>
            </a:r>
          </a:p>
          <a:p>
            <a:pPr marL="0" indent="0">
              <a:buNone/>
            </a:pPr>
            <a:r>
              <a:rPr lang="he-IL" sz="1600" dirty="0"/>
              <a:t>חקלאות, תעשייה, רפואה והנדסת סביבה ואנרגיה.</a:t>
            </a:r>
          </a:p>
          <a:p>
            <a:pPr marL="0" indent="0">
              <a:buNone/>
            </a:pPr>
            <a:endParaRPr lang="he-IL" sz="1600" dirty="0"/>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graphicFrame>
        <p:nvGraphicFramePr>
          <p:cNvPr id="5" name="דיאגרמה 4">
            <a:extLst>
              <a:ext uri="{FF2B5EF4-FFF2-40B4-BE49-F238E27FC236}">
                <a16:creationId xmlns:a16="http://schemas.microsoft.com/office/drawing/2014/main" id="{075BE488-115D-41E2-B62F-2E319F2A541A}"/>
              </a:ext>
            </a:extLst>
          </p:cNvPr>
          <p:cNvGraphicFramePr/>
          <p:nvPr>
            <p:extLst>
              <p:ext uri="{D42A27DB-BD31-4B8C-83A1-F6EECF244321}">
                <p14:modId xmlns:p14="http://schemas.microsoft.com/office/powerpoint/2010/main" val="4283436880"/>
              </p:ext>
            </p:extLst>
          </p:nvPr>
        </p:nvGraphicFramePr>
        <p:xfrm>
          <a:off x="472274" y="2678545"/>
          <a:ext cx="3592946" cy="31418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1104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490749" cy="1066800"/>
          </a:xfrm>
        </p:spPr>
        <p:txBody>
          <a:bodyPr/>
          <a:lstStyle/>
          <a:p>
            <a:pPr lvl="0">
              <a:lnSpc>
                <a:spcPct val="150000"/>
              </a:lnSpc>
              <a:spcBef>
                <a:spcPts val="0"/>
              </a:spcBef>
              <a:spcAft>
                <a:spcPts val="0"/>
              </a:spcAft>
            </a:pPr>
            <a:r>
              <a:rPr lang="en" b="1" dirty="0"/>
              <a:t>Medical device</a:t>
            </a:r>
            <a:br>
              <a:rPr lang="he-IL" b="1" dirty="0"/>
            </a:br>
            <a:r>
              <a:rPr lang="he-IL" sz="2000" b="1" dirty="0">
                <a:solidFill>
                  <a:schemeClr val="tx1"/>
                </a:solidFill>
                <a:ea typeface="Arial"/>
                <a:sym typeface="Arial"/>
              </a:rPr>
              <a:t>פיתוח מוצרים משולבי פלסטיקה ואלקטרוניקה</a:t>
            </a:r>
            <a:endParaRPr lang="he-IL" sz="2000" dirty="0">
              <a:solidFill>
                <a:schemeClr val="tx1"/>
              </a:solidFill>
              <a:ea typeface="Arial"/>
              <a:sym typeface="Arial"/>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3905254549"/>
              </p:ext>
            </p:extLst>
          </p:nvPr>
        </p:nvGraphicFramePr>
        <p:xfrm>
          <a:off x="4049133" y="1681107"/>
          <a:ext cx="4710363" cy="46827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286327" y="1157888"/>
            <a:ext cx="8473171" cy="523220"/>
          </a:xfrm>
          <a:prstGeom prst="rect">
            <a:avLst/>
          </a:prstGeom>
          <a:noFill/>
        </p:spPr>
        <p:txBody>
          <a:bodyPr wrap="square" rtlCol="1">
            <a:spAutoFit/>
          </a:bodyPr>
          <a:lstStyle/>
          <a:p>
            <a:pPr marL="0" lvl="0" indent="0" algn="r" rtl="1">
              <a:spcBef>
                <a:spcPts val="1000"/>
              </a:spcBef>
              <a:spcAft>
                <a:spcPts val="0"/>
              </a:spcAft>
              <a:buClr>
                <a:srgbClr val="C55A11"/>
              </a:buClr>
              <a:buSzPts val="1400"/>
              <a:buNone/>
            </a:pPr>
            <a:r>
              <a:rPr lang="iw-IL" sz="1400" dirty="0">
                <a:latin typeface="Segoe UI Semibold" panose="020B0702040204020203" pitchFamily="34" charset="0"/>
                <a:ea typeface="Arial"/>
                <a:cs typeface="Segoe UI Semibold" panose="020B0702040204020203" pitchFamily="34" charset="0"/>
                <a:sym typeface="Arial"/>
              </a:rPr>
              <a:t>פרויקט המשלב בתוכו פלסטיקה</a:t>
            </a:r>
            <a:r>
              <a:rPr lang="he-IL" sz="1400" dirty="0">
                <a:latin typeface="Segoe UI Semibold" panose="020B0702040204020203" pitchFamily="34" charset="0"/>
                <a:ea typeface="Arial"/>
                <a:cs typeface="Segoe UI Semibold" panose="020B0702040204020203" pitchFamily="34" charset="0"/>
                <a:sym typeface="Arial"/>
              </a:rPr>
              <a:t>, אלקטרוניקה, עבודה והתממשקות למערכת קיימת, גמישות מחשבתית, שימוש  ברכיבי מדף, עבודה מול הדיספלינות שונות. </a:t>
            </a:r>
          </a:p>
        </p:txBody>
      </p:sp>
      <p:grpSp>
        <p:nvGrpSpPr>
          <p:cNvPr id="13" name="קבוצה 12">
            <a:extLst>
              <a:ext uri="{FF2B5EF4-FFF2-40B4-BE49-F238E27FC236}">
                <a16:creationId xmlns:a16="http://schemas.microsoft.com/office/drawing/2014/main" id="{FACF075B-53A8-4F30-80B7-457F9C9E3746}"/>
              </a:ext>
            </a:extLst>
          </p:cNvPr>
          <p:cNvGrpSpPr/>
          <p:nvPr/>
        </p:nvGrpSpPr>
        <p:grpSpPr>
          <a:xfrm>
            <a:off x="148912" y="1681107"/>
            <a:ext cx="3762807" cy="3980202"/>
            <a:chOff x="455398" y="946126"/>
            <a:chExt cx="3762807" cy="3980202"/>
          </a:xfrm>
        </p:grpSpPr>
        <p:pic>
          <p:nvPicPr>
            <p:cNvPr id="14" name="Picture 3">
              <a:extLst>
                <a:ext uri="{FF2B5EF4-FFF2-40B4-BE49-F238E27FC236}">
                  <a16:creationId xmlns:a16="http://schemas.microsoft.com/office/drawing/2014/main" id="{1252BBD8-2C54-478C-B0D3-421C1CBBA96E}"/>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455398" y="3556181"/>
              <a:ext cx="1881402" cy="1370147"/>
            </a:xfrm>
            <a:prstGeom prst="rect">
              <a:avLst/>
            </a:prstGeom>
          </p:spPr>
        </p:pic>
        <p:pic>
          <p:nvPicPr>
            <p:cNvPr id="16" name="Picture 6" descr="A picture containing table, white, water&#10;&#10;Description automatically generated">
              <a:extLst>
                <a:ext uri="{FF2B5EF4-FFF2-40B4-BE49-F238E27FC236}">
                  <a16:creationId xmlns:a16="http://schemas.microsoft.com/office/drawing/2014/main" id="{0E2E5F86-941F-4D69-B7A8-2DB4898623EB}"/>
                </a:ext>
              </a:extLst>
            </p:cNvPr>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2336800" y="2251152"/>
              <a:ext cx="1881405" cy="1219890"/>
            </a:xfrm>
            <a:prstGeom prst="rect">
              <a:avLst/>
            </a:prstGeom>
          </p:spPr>
        </p:pic>
        <p:pic>
          <p:nvPicPr>
            <p:cNvPr id="17" name="Picture 8" descr="A picture containing pan&#10;&#10;Description automatically generated">
              <a:extLst>
                <a:ext uri="{FF2B5EF4-FFF2-40B4-BE49-F238E27FC236}">
                  <a16:creationId xmlns:a16="http://schemas.microsoft.com/office/drawing/2014/main" id="{842EE8EE-6C3E-4F27-B623-E64A59809756}"/>
                </a:ext>
              </a:extLst>
            </p:cNvPr>
            <p:cNvPicPr>
              <a:picLocks noChangeAspect="1"/>
            </p:cNvPicPr>
            <p:nvPr/>
          </p:nvPicPr>
          <p:blipFill rotWithShape="1">
            <a:blip r:embed="rId9" cstate="email">
              <a:extLst>
                <a:ext uri="{28A0092B-C50C-407E-A947-70E740481C1C}">
                  <a14:useLocalDpi xmlns:a14="http://schemas.microsoft.com/office/drawing/2010/main"/>
                </a:ext>
              </a:extLst>
            </a:blip>
            <a:srcRect/>
            <a:stretch/>
          </p:blipFill>
          <p:spPr>
            <a:xfrm>
              <a:off x="455399" y="946126"/>
              <a:ext cx="1881402" cy="1219889"/>
            </a:xfrm>
            <a:prstGeom prst="rect">
              <a:avLst/>
            </a:prstGeom>
          </p:spPr>
        </p:pic>
        <p:pic>
          <p:nvPicPr>
            <p:cNvPr id="18" name="Picture 10" descr="A picture containing pan&#10;&#10;Description automatically generated">
              <a:extLst>
                <a:ext uri="{FF2B5EF4-FFF2-40B4-BE49-F238E27FC236}">
                  <a16:creationId xmlns:a16="http://schemas.microsoft.com/office/drawing/2014/main" id="{8936E6D8-6264-421C-8D54-1A870E1E0A04}"/>
                </a:ext>
              </a:extLst>
            </p:cNvPr>
            <p:cNvPicPr>
              <a:picLocks noChangeAspect="1"/>
            </p:cNvPicPr>
            <p:nvPr/>
          </p:nvPicPr>
          <p:blipFill rotWithShape="1">
            <a:blip r:embed="rId10" cstate="email">
              <a:extLst>
                <a:ext uri="{28A0092B-C50C-407E-A947-70E740481C1C}">
                  <a14:useLocalDpi xmlns:a14="http://schemas.microsoft.com/office/drawing/2010/main"/>
                </a:ext>
              </a:extLst>
            </a:blip>
            <a:srcRect/>
            <a:stretch/>
          </p:blipFill>
          <p:spPr>
            <a:xfrm>
              <a:off x="2336803" y="946126"/>
              <a:ext cx="1881402" cy="1219889"/>
            </a:xfrm>
            <a:prstGeom prst="rect">
              <a:avLst/>
            </a:prstGeom>
          </p:spPr>
        </p:pic>
        <p:pic>
          <p:nvPicPr>
            <p:cNvPr id="19" name="Picture 12" descr="A close up of a device&#10;&#10;Description automatically generated">
              <a:extLst>
                <a:ext uri="{FF2B5EF4-FFF2-40B4-BE49-F238E27FC236}">
                  <a16:creationId xmlns:a16="http://schemas.microsoft.com/office/drawing/2014/main" id="{19139F19-0EDB-4CB9-A42C-23E6B5E14008}"/>
                </a:ext>
              </a:extLst>
            </p:cNvPr>
            <p:cNvPicPr>
              <a:picLocks noChangeAspect="1"/>
            </p:cNvPicPr>
            <p:nvPr/>
          </p:nvPicPr>
          <p:blipFill rotWithShape="1">
            <a:blip r:embed="rId11" cstate="email">
              <a:extLst>
                <a:ext uri="{28A0092B-C50C-407E-A947-70E740481C1C}">
                  <a14:useLocalDpi xmlns:a14="http://schemas.microsoft.com/office/drawing/2010/main"/>
                </a:ext>
              </a:extLst>
            </a:blip>
            <a:srcRect/>
            <a:stretch/>
          </p:blipFill>
          <p:spPr>
            <a:xfrm>
              <a:off x="455398" y="2251154"/>
              <a:ext cx="1881403" cy="1219888"/>
            </a:xfrm>
            <a:prstGeom prst="rect">
              <a:avLst/>
            </a:prstGeom>
          </p:spPr>
        </p:pic>
        <p:pic>
          <p:nvPicPr>
            <p:cNvPr id="20" name="Picture 14" descr="A device with wires attached to it&#10;&#10;Description automatically generated">
              <a:extLst>
                <a:ext uri="{FF2B5EF4-FFF2-40B4-BE49-F238E27FC236}">
                  <a16:creationId xmlns:a16="http://schemas.microsoft.com/office/drawing/2014/main" id="{5A4D6A39-E7F3-4E80-B435-D03397308B3A}"/>
                </a:ext>
              </a:extLst>
            </p:cNvPr>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2336803" y="3556179"/>
              <a:ext cx="1881402" cy="1352917"/>
            </a:xfrm>
            <a:prstGeom prst="rect">
              <a:avLst/>
            </a:prstGeom>
          </p:spPr>
        </p:pic>
      </p:grpSp>
    </p:spTree>
    <p:extLst>
      <p:ext uri="{BB962C8B-B14F-4D97-AF65-F5344CB8AC3E}">
        <p14:creationId xmlns:p14="http://schemas.microsoft.com/office/powerpoint/2010/main" val="583557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608111" y="317638"/>
            <a:ext cx="6311833" cy="846827"/>
          </a:xfrm>
        </p:spPr>
        <p:txBody>
          <a:bodyPr/>
          <a:lstStyle/>
          <a:p>
            <a:pPr lvl="0">
              <a:lnSpc>
                <a:spcPct val="150000"/>
              </a:lnSpc>
              <a:spcBef>
                <a:spcPts val="0"/>
              </a:spcBef>
              <a:buSzPts val="2000"/>
            </a:pPr>
            <a:r>
              <a:rPr lang="he-IL" b="1" dirty="0"/>
              <a:t>אוטומציה - במדיקל</a:t>
            </a:r>
          </a:p>
        </p:txBody>
      </p:sp>
      <p:sp>
        <p:nvSpPr>
          <p:cNvPr id="3" name="מציין מיקום תוכן 2">
            <a:extLst>
              <a:ext uri="{FF2B5EF4-FFF2-40B4-BE49-F238E27FC236}">
                <a16:creationId xmlns:a16="http://schemas.microsoft.com/office/drawing/2014/main" id="{7973B621-3C99-492B-B057-B65016E42ED7}"/>
              </a:ext>
            </a:extLst>
          </p:cNvPr>
          <p:cNvSpPr>
            <a:spLocks noGrp="1"/>
          </p:cNvSpPr>
          <p:nvPr>
            <p:ph idx="1"/>
          </p:nvPr>
        </p:nvSpPr>
        <p:spPr>
          <a:xfrm>
            <a:off x="517238" y="1405905"/>
            <a:ext cx="8321963" cy="4623409"/>
          </a:xfrm>
        </p:spPr>
        <p:txBody>
          <a:bodyPr/>
          <a:lstStyle/>
          <a:p>
            <a:pPr marL="0" lvl="0" indent="0">
              <a:lnSpc>
                <a:spcPct val="150000"/>
              </a:lnSpc>
              <a:spcBef>
                <a:spcPts val="0"/>
              </a:spcBef>
              <a:buSzPts val="2000"/>
              <a:buNone/>
            </a:pPr>
            <a:r>
              <a:rPr lang="he-IL" sz="1600" b="1" dirty="0">
                <a:ea typeface="Arial"/>
                <a:sym typeface="Arial"/>
              </a:rPr>
              <a:t>הצורך בהתפתחות ושיפור מתמיד בקווי היצור בתעשייה הכללית ובתחום המדיקל בפרט</a:t>
            </a:r>
          </a:p>
          <a:p>
            <a:pPr marL="0" lvl="0" indent="0" algn="just">
              <a:lnSpc>
                <a:spcPct val="150000"/>
              </a:lnSpc>
              <a:spcBef>
                <a:spcPts val="0"/>
              </a:spcBef>
              <a:buSzPts val="2000"/>
              <a:buNone/>
            </a:pPr>
            <a:r>
              <a:rPr lang="he-IL" sz="1600" dirty="0">
                <a:ea typeface="Arial"/>
                <a:sym typeface="Arial"/>
              </a:rPr>
              <a:t>מחייב מעבר למכונות אוטומטיות או חצי אוטומטיות, עם דגש בהפחתת כמות עובדים המעורבים בתהליך היצור ו/או ההרכבה של המוצרים.</a:t>
            </a:r>
          </a:p>
          <a:p>
            <a:pPr marL="0" lvl="0" indent="0" algn="just">
              <a:lnSpc>
                <a:spcPct val="150000"/>
              </a:lnSpc>
              <a:spcBef>
                <a:spcPts val="0"/>
              </a:spcBef>
              <a:buSzPts val="2000"/>
              <a:buNone/>
            </a:pPr>
            <a:r>
              <a:rPr lang="he-IL" sz="1600" dirty="0">
                <a:ea typeface="Arial"/>
                <a:sym typeface="Arial"/>
              </a:rPr>
              <a:t>בנוסף לכך קימת דרישת ביצוע בדיקת איכות מוצר עצמי על ידי המכונה ויכולת מיון בסוף כל תת שלב בתהליך וכך להפחית מערכות שלמות שנפסלות וחוזרות לפרוק והרכבה מחודשת. ברוב המקרים תהליך זה מבוצע ידנית דבר המייקר את העלות הכוללת של המוצר.</a:t>
            </a:r>
          </a:p>
          <a:p>
            <a:pPr marL="0" lvl="0" indent="0">
              <a:lnSpc>
                <a:spcPct val="150000"/>
              </a:lnSpc>
              <a:spcBef>
                <a:spcPts val="0"/>
              </a:spcBef>
              <a:buSzPts val="2000"/>
              <a:buNone/>
            </a:pPr>
            <a:endParaRPr lang="he-IL" sz="1600" dirty="0">
              <a:ea typeface="Arial"/>
              <a:sym typeface="Arial"/>
            </a:endParaRPr>
          </a:p>
          <a:p>
            <a:pPr marL="0" lvl="0" indent="0">
              <a:lnSpc>
                <a:spcPct val="150000"/>
              </a:lnSpc>
              <a:spcBef>
                <a:spcPts val="0"/>
              </a:spcBef>
              <a:buSzPts val="2000"/>
              <a:buNone/>
            </a:pPr>
            <a:r>
              <a:rPr lang="he-IL" sz="1600" b="1" dirty="0">
                <a:ea typeface="Arial"/>
                <a:sym typeface="Arial"/>
              </a:rPr>
              <a:t>מעבר למיכון אוטומטי מלא או חלקי</a:t>
            </a:r>
          </a:p>
          <a:p>
            <a:pPr marL="0" lvl="0" indent="0" algn="just">
              <a:lnSpc>
                <a:spcPct val="150000"/>
              </a:lnSpc>
              <a:spcBef>
                <a:spcPts val="0"/>
              </a:spcBef>
              <a:buSzPts val="2000"/>
              <a:buNone/>
            </a:pPr>
            <a:r>
              <a:rPr lang="he-IL" sz="1600" dirty="0">
                <a:ea typeface="Arial"/>
                <a:sym typeface="Arial"/>
              </a:rPr>
              <a:t>מאפשר מעבר ליצור אמין ויציב, עם כמות פסילות נמוך מאוד וביצוע ביקורת מדגמית מתוך הקו. </a:t>
            </a:r>
          </a:p>
          <a:p>
            <a:pPr marL="0" lvl="0" indent="0" algn="just">
              <a:lnSpc>
                <a:spcPct val="150000"/>
              </a:lnSpc>
              <a:spcBef>
                <a:spcPts val="0"/>
              </a:spcBef>
              <a:buSzPts val="2000"/>
              <a:buNone/>
            </a:pPr>
            <a:r>
              <a:rPr lang="he-IL" sz="1600" dirty="0">
                <a:ea typeface="Arial"/>
                <a:sym typeface="Arial"/>
              </a:rPr>
              <a:t>תחום המדיקל לוקח את נושא היצור צעד אחד קדימה ומבצע וולידציות לקווים, מכונות, תהליכים ועל ידי כך מעלה את יציבות היצור עד לכדי אפס פסילה, </a:t>
            </a:r>
            <a:r>
              <a:rPr lang="he-IL" sz="1600" dirty="0" err="1">
                <a:ea typeface="Arial"/>
                <a:sym typeface="Arial"/>
              </a:rPr>
              <a:t>חזרתיות</a:t>
            </a:r>
            <a:r>
              <a:rPr lang="he-IL" sz="1600" dirty="0">
                <a:ea typeface="Arial"/>
                <a:sym typeface="Arial"/>
              </a:rPr>
              <a:t>, יציבות ואמינות, גבוהים מאוד של היצור.</a:t>
            </a: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spTree>
    <p:extLst>
      <p:ext uri="{BB962C8B-B14F-4D97-AF65-F5344CB8AC3E}">
        <p14:creationId xmlns:p14="http://schemas.microsoft.com/office/powerpoint/2010/main" val="2241862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626965" y="301641"/>
            <a:ext cx="6311833" cy="846827"/>
          </a:xfrm>
        </p:spPr>
        <p:txBody>
          <a:bodyPr/>
          <a:lstStyle/>
          <a:p>
            <a:pPr lvl="0">
              <a:lnSpc>
                <a:spcPct val="150000"/>
              </a:lnSpc>
              <a:spcBef>
                <a:spcPts val="0"/>
              </a:spcBef>
              <a:buSzPts val="2000"/>
            </a:pPr>
            <a:r>
              <a:rPr lang="he-IL" b="1" dirty="0"/>
              <a:t>אוטומציה - במדיקל</a:t>
            </a:r>
          </a:p>
        </p:txBody>
      </p:sp>
      <p:sp>
        <p:nvSpPr>
          <p:cNvPr id="3" name="מציין מיקום תוכן 2">
            <a:extLst>
              <a:ext uri="{FF2B5EF4-FFF2-40B4-BE49-F238E27FC236}">
                <a16:creationId xmlns:a16="http://schemas.microsoft.com/office/drawing/2014/main" id="{7973B621-3C99-492B-B057-B65016E42ED7}"/>
              </a:ext>
            </a:extLst>
          </p:cNvPr>
          <p:cNvSpPr>
            <a:spLocks noGrp="1"/>
          </p:cNvSpPr>
          <p:nvPr>
            <p:ph idx="1"/>
          </p:nvPr>
        </p:nvSpPr>
        <p:spPr>
          <a:xfrm>
            <a:off x="517238" y="1405906"/>
            <a:ext cx="8321963" cy="2658094"/>
          </a:xfrm>
        </p:spPr>
        <p:txBody>
          <a:bodyPr/>
          <a:lstStyle/>
          <a:p>
            <a:pPr marL="0" lvl="0" indent="0">
              <a:lnSpc>
                <a:spcPct val="150000"/>
              </a:lnSpc>
              <a:spcBef>
                <a:spcPts val="0"/>
              </a:spcBef>
              <a:buSzPts val="2000"/>
              <a:buNone/>
            </a:pPr>
            <a:r>
              <a:rPr lang="he-IL" sz="1400" b="1" dirty="0">
                <a:sym typeface="Arial"/>
              </a:rPr>
              <a:t>פיתוח מכונות לקווי יצור</a:t>
            </a:r>
          </a:p>
          <a:p>
            <a:pPr>
              <a:lnSpc>
                <a:spcPct val="150000"/>
              </a:lnSpc>
              <a:spcBef>
                <a:spcPts val="0"/>
              </a:spcBef>
              <a:buSzPts val="2000"/>
            </a:pPr>
            <a:r>
              <a:rPr lang="he-IL" sz="1400" dirty="0">
                <a:ea typeface="Arial"/>
                <a:sym typeface="Arial"/>
              </a:rPr>
              <a:t>דורשת הכרות מעמיקה עם טכנולוגיות מתקדמות, יכולת התאמה לרכיבי </a:t>
            </a:r>
            <a:r>
              <a:rPr lang="en-US" sz="1400" dirty="0">
                <a:ea typeface="Arial"/>
                <a:sym typeface="Arial"/>
              </a:rPr>
              <a:t>off the shelf </a:t>
            </a:r>
            <a:r>
              <a:rPr lang="he-IL" sz="1400" dirty="0">
                <a:ea typeface="Arial"/>
                <a:sym typeface="Arial"/>
              </a:rPr>
              <a:t> לצורך שמירה על עלויות הייצור של המיכון, למעט מיקרים מיוחדים בהם אין אפשרות ויש צורך בפיתוח רכיבים יעודים.</a:t>
            </a:r>
          </a:p>
          <a:p>
            <a:pPr>
              <a:lnSpc>
                <a:spcPct val="150000"/>
              </a:lnSpc>
              <a:spcBef>
                <a:spcPts val="0"/>
              </a:spcBef>
              <a:buSzPts val="2000"/>
            </a:pPr>
            <a:r>
              <a:rPr lang="he-IL" sz="1400" dirty="0">
                <a:ea typeface="Arial"/>
                <a:sym typeface="Arial"/>
              </a:rPr>
              <a:t>בנוסף נדרשת למידה של המוצר לפרטי פרטים, ואת תהליך ההרכבה הקיים, לפעמים קיים צורך בביצוע שינויים, התאמות של המוצר למערכות יצור אוטומטיות.</a:t>
            </a:r>
          </a:p>
          <a:p>
            <a:pPr>
              <a:lnSpc>
                <a:spcPct val="150000"/>
              </a:lnSpc>
              <a:spcBef>
                <a:spcPts val="0"/>
              </a:spcBef>
              <a:buSzPts val="2000"/>
            </a:pPr>
            <a:r>
              <a:rPr lang="he-IL" sz="1400" dirty="0">
                <a:ea typeface="Arial"/>
                <a:sym typeface="Arial"/>
              </a:rPr>
              <a:t>שלבי פיתוח המכונות נעשה בצמידות עם הלקוח תוך חשיבה והתייחסות לקצבי יצור משתנים על פי דרישות השוק, או התאמה למערך מכונות קיים כדי לאפשר עבודה המשכית של הקו ללא עכבות בין תהליך אחד למשנהו במקרה של תלותיות בין המכונות.</a:t>
            </a: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sp>
        <p:nvSpPr>
          <p:cNvPr id="5" name="מציין מיקום תוכן 2">
            <a:extLst>
              <a:ext uri="{FF2B5EF4-FFF2-40B4-BE49-F238E27FC236}">
                <a16:creationId xmlns:a16="http://schemas.microsoft.com/office/drawing/2014/main" id="{FC8B23B6-AC51-48C9-B66B-80E7D896AC1D}"/>
              </a:ext>
            </a:extLst>
          </p:cNvPr>
          <p:cNvSpPr txBox="1">
            <a:spLocks/>
          </p:cNvSpPr>
          <p:nvPr/>
        </p:nvSpPr>
        <p:spPr bwMode="auto">
          <a:xfrm>
            <a:off x="360217" y="4171486"/>
            <a:ext cx="6031345" cy="1961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r" rtl="1" eaLnBrk="1" fontAlgn="base" hangingPunct="1">
              <a:spcBef>
                <a:spcPct val="20000"/>
              </a:spcBef>
              <a:spcAft>
                <a:spcPct val="0"/>
              </a:spcAft>
              <a:buClr>
                <a:schemeClr val="tx1"/>
              </a:buClr>
              <a:buChar char="•"/>
              <a:defRPr sz="2400">
                <a:solidFill>
                  <a:srgbClr val="00406D"/>
                </a:solidFill>
                <a:latin typeface="Segoe UI" panose="020B0502040204020203" pitchFamily="34" charset="0"/>
                <a:ea typeface="+mn-ea"/>
                <a:cs typeface="Segoe UI" panose="020B0502040204020203" pitchFamily="34" charset="0"/>
              </a:defRPr>
            </a:lvl1pPr>
            <a:lvl2pPr marL="742950" indent="-285750" algn="r" rtl="1" eaLnBrk="1" fontAlgn="base" hangingPunct="1">
              <a:spcBef>
                <a:spcPct val="20000"/>
              </a:spcBef>
              <a:spcAft>
                <a:spcPct val="0"/>
              </a:spcAft>
              <a:buClr>
                <a:schemeClr val="tx1"/>
              </a:buClr>
              <a:buChar char="•"/>
              <a:defRPr sz="2400">
                <a:solidFill>
                  <a:srgbClr val="00406D"/>
                </a:solidFill>
                <a:latin typeface="Segoe UI" panose="020B0502040204020203" pitchFamily="34" charset="0"/>
                <a:cs typeface="Segoe UI" panose="020B0502040204020203" pitchFamily="34" charset="0"/>
              </a:defRPr>
            </a:lvl2pPr>
            <a:lvl3pPr marL="1143000" indent="-228600" algn="r" rtl="1" eaLnBrk="1" fontAlgn="base" hangingPunct="1">
              <a:spcBef>
                <a:spcPct val="20000"/>
              </a:spcBef>
              <a:spcAft>
                <a:spcPct val="0"/>
              </a:spcAft>
              <a:buClr>
                <a:schemeClr val="tx1"/>
              </a:buClr>
              <a:buChar char="•"/>
              <a:defRPr sz="2000">
                <a:solidFill>
                  <a:srgbClr val="00406D"/>
                </a:solidFill>
                <a:latin typeface="Segoe UI" panose="020B0502040204020203" pitchFamily="34" charset="0"/>
                <a:cs typeface="Segoe UI" panose="020B0502040204020203" pitchFamily="34" charset="0"/>
              </a:defRPr>
            </a:lvl3pPr>
            <a:lvl4pPr marL="1600200" indent="-228600" algn="r" rtl="1" eaLnBrk="1" fontAlgn="base" hangingPunct="1">
              <a:spcBef>
                <a:spcPct val="20000"/>
              </a:spcBef>
              <a:spcAft>
                <a:spcPct val="0"/>
              </a:spcAft>
              <a:buClr>
                <a:schemeClr val="tx1"/>
              </a:buClr>
              <a:buChar char="•"/>
              <a:defRPr sz="1800">
                <a:solidFill>
                  <a:srgbClr val="00406D"/>
                </a:solidFill>
                <a:latin typeface="Segoe UI" panose="020B0502040204020203" pitchFamily="34" charset="0"/>
                <a:cs typeface="Segoe UI" panose="020B0502040204020203" pitchFamily="34" charset="0"/>
              </a:defRPr>
            </a:lvl4pPr>
            <a:lvl5pPr marL="2057400" indent="-228600" algn="r" rtl="1" eaLnBrk="1" fontAlgn="base" hangingPunct="1">
              <a:spcBef>
                <a:spcPct val="20000"/>
              </a:spcBef>
              <a:spcAft>
                <a:spcPct val="0"/>
              </a:spcAft>
              <a:buClr>
                <a:schemeClr val="tx1"/>
              </a:buClr>
              <a:buChar char="•"/>
              <a:defRPr sz="1800">
                <a:solidFill>
                  <a:srgbClr val="00406D"/>
                </a:solidFill>
                <a:latin typeface="Segoe UI" panose="020B0502040204020203" pitchFamily="34" charset="0"/>
                <a:cs typeface="Segoe UI" panose="020B0502040204020203" pitchFamily="34" charset="0"/>
              </a:defRPr>
            </a:lvl5pPr>
            <a:lvl6pPr marL="2514600" indent="-228600" algn="r" rtl="1" eaLnBrk="1" fontAlgn="base" hangingPunct="1">
              <a:spcBef>
                <a:spcPct val="20000"/>
              </a:spcBef>
              <a:spcAft>
                <a:spcPct val="0"/>
              </a:spcAft>
              <a:buClr>
                <a:schemeClr val="tx1"/>
              </a:buClr>
              <a:buChar char="•"/>
              <a:defRPr sz="2000">
                <a:solidFill>
                  <a:srgbClr val="000000"/>
                </a:solidFill>
                <a:latin typeface="+mn-lt"/>
                <a:cs typeface="+mn-cs"/>
              </a:defRPr>
            </a:lvl6pPr>
            <a:lvl7pPr marL="2971800" indent="-228600" algn="r" rtl="1" eaLnBrk="1" fontAlgn="base" hangingPunct="1">
              <a:spcBef>
                <a:spcPct val="20000"/>
              </a:spcBef>
              <a:spcAft>
                <a:spcPct val="0"/>
              </a:spcAft>
              <a:buClr>
                <a:schemeClr val="tx1"/>
              </a:buClr>
              <a:buChar char="•"/>
              <a:defRPr sz="2000">
                <a:solidFill>
                  <a:srgbClr val="000000"/>
                </a:solidFill>
                <a:latin typeface="+mn-lt"/>
                <a:cs typeface="+mn-cs"/>
              </a:defRPr>
            </a:lvl7pPr>
            <a:lvl8pPr marL="3429000" indent="-228600" algn="r" rtl="1" eaLnBrk="1" fontAlgn="base" hangingPunct="1">
              <a:spcBef>
                <a:spcPct val="20000"/>
              </a:spcBef>
              <a:spcAft>
                <a:spcPct val="0"/>
              </a:spcAft>
              <a:buClr>
                <a:schemeClr val="tx1"/>
              </a:buClr>
              <a:buChar char="•"/>
              <a:defRPr sz="2000">
                <a:solidFill>
                  <a:srgbClr val="000000"/>
                </a:solidFill>
                <a:latin typeface="+mn-lt"/>
                <a:cs typeface="+mn-cs"/>
              </a:defRPr>
            </a:lvl8pPr>
            <a:lvl9pPr marL="3886200" indent="-228600" algn="r" rtl="1" eaLnBrk="1" fontAlgn="base" hangingPunct="1">
              <a:spcBef>
                <a:spcPct val="20000"/>
              </a:spcBef>
              <a:spcAft>
                <a:spcPct val="0"/>
              </a:spcAft>
              <a:buClr>
                <a:schemeClr val="tx1"/>
              </a:buClr>
              <a:buChar char="•"/>
              <a:defRPr sz="2000">
                <a:solidFill>
                  <a:srgbClr val="000000"/>
                </a:solidFill>
                <a:latin typeface="+mn-lt"/>
                <a:cs typeface="+mn-cs"/>
              </a:defRPr>
            </a:lvl9pPr>
          </a:lstStyle>
          <a:p>
            <a:pPr marL="0" indent="0" algn="just">
              <a:lnSpc>
                <a:spcPct val="150000"/>
              </a:lnSpc>
              <a:spcBef>
                <a:spcPts val="0"/>
              </a:spcBef>
              <a:buSzPts val="2000"/>
              <a:buFontTx/>
              <a:buNone/>
            </a:pPr>
            <a:r>
              <a:rPr lang="he-IL" sz="1400" kern="0" dirty="0">
                <a:latin typeface="Segoe UI Semibold" panose="020B0702040204020203" pitchFamily="34" charset="0"/>
                <a:ea typeface="Arial"/>
                <a:cs typeface="Segoe UI Semibold" panose="020B0702040204020203" pitchFamily="34" charset="0"/>
                <a:sym typeface="Arial"/>
              </a:rPr>
              <a:t>גלבוע הנדסה מנוסים עוסקים בפיתוח מוצרים בתחום, ליווי והקמת קווי יצור </a:t>
            </a:r>
          </a:p>
          <a:p>
            <a:pPr marL="0" indent="0" algn="just">
              <a:lnSpc>
                <a:spcPct val="150000"/>
              </a:lnSpc>
              <a:spcBef>
                <a:spcPts val="0"/>
              </a:spcBef>
              <a:buSzPts val="2000"/>
              <a:buFontTx/>
              <a:buNone/>
            </a:pPr>
            <a:r>
              <a:rPr lang="he-IL" sz="1400" kern="0" dirty="0">
                <a:latin typeface="Segoe UI Semibold" panose="020B0702040204020203" pitchFamily="34" charset="0"/>
                <a:ea typeface="Arial"/>
                <a:cs typeface="Segoe UI Semibold" panose="020B0702040204020203" pitchFamily="34" charset="0"/>
                <a:sym typeface="Arial"/>
              </a:rPr>
              <a:t>תוך שיתוף פעולה עם חברות בתחום.</a:t>
            </a:r>
            <a:endParaRPr lang="he-IL" sz="1400" kern="0" dirty="0">
              <a:latin typeface="Segoe UI Semibold" panose="020B0702040204020203" pitchFamily="34" charset="0"/>
              <a:cs typeface="Segoe UI Semibold" panose="020B0702040204020203" pitchFamily="34" charset="0"/>
            </a:endParaRPr>
          </a:p>
          <a:p>
            <a:pPr marL="0" indent="0" algn="just">
              <a:lnSpc>
                <a:spcPct val="150000"/>
              </a:lnSpc>
              <a:spcBef>
                <a:spcPts val="0"/>
              </a:spcBef>
              <a:buSzPts val="2000"/>
              <a:buFontTx/>
              <a:buNone/>
            </a:pPr>
            <a:r>
              <a:rPr lang="he-IL" sz="1400" kern="0" dirty="0">
                <a:latin typeface="Segoe UI Semibold" panose="020B0702040204020203" pitchFamily="34" charset="0"/>
                <a:ea typeface="Arial"/>
                <a:cs typeface="Segoe UI Semibold" panose="020B0702040204020203" pitchFamily="34" charset="0"/>
                <a:sym typeface="Arial"/>
              </a:rPr>
              <a:t>בין השאר החברה עסקה בפיתוח מכונה, אפיון, תכנון, התאמה לקו קיים, </a:t>
            </a:r>
          </a:p>
          <a:p>
            <a:pPr marL="0" indent="0" algn="just">
              <a:lnSpc>
                <a:spcPct val="150000"/>
              </a:lnSpc>
              <a:spcBef>
                <a:spcPts val="0"/>
              </a:spcBef>
              <a:buSzPts val="2000"/>
              <a:buFontTx/>
              <a:buNone/>
            </a:pPr>
            <a:r>
              <a:rPr lang="he-IL" sz="1400" kern="0" dirty="0">
                <a:latin typeface="Segoe UI Semibold" panose="020B0702040204020203" pitchFamily="34" charset="0"/>
                <a:ea typeface="Arial"/>
                <a:cs typeface="Segoe UI Semibold" panose="020B0702040204020203" pitchFamily="34" charset="0"/>
                <a:sym typeface="Arial"/>
              </a:rPr>
              <a:t>הקמת קו חדש, ניהול הקמה, הדמית הצבת מערך בשטח, אינטגרציה, </a:t>
            </a:r>
          </a:p>
          <a:p>
            <a:pPr marL="0" indent="0" algn="just">
              <a:lnSpc>
                <a:spcPct val="150000"/>
              </a:lnSpc>
              <a:spcBef>
                <a:spcPts val="0"/>
              </a:spcBef>
              <a:buSzPts val="2000"/>
              <a:buFontTx/>
              <a:buNone/>
            </a:pPr>
            <a:r>
              <a:rPr lang="he-IL" sz="1400" kern="0" dirty="0">
                <a:latin typeface="Segoe UI Semibold" panose="020B0702040204020203" pitchFamily="34" charset="0"/>
                <a:ea typeface="Arial"/>
                <a:cs typeface="Segoe UI Semibold" panose="020B0702040204020203" pitchFamily="34" charset="0"/>
                <a:sym typeface="Arial"/>
              </a:rPr>
              <a:t>כתיבת ספרות וביצוע הדרכות.</a:t>
            </a:r>
          </a:p>
          <a:p>
            <a:pPr>
              <a:lnSpc>
                <a:spcPct val="150000"/>
              </a:lnSpc>
              <a:spcBef>
                <a:spcPts val="0"/>
              </a:spcBef>
              <a:buSzPts val="2000"/>
            </a:pPr>
            <a:endParaRPr lang="he-IL" sz="1200" kern="0" dirty="0">
              <a:ea typeface="Arial"/>
              <a:sym typeface="Arial"/>
            </a:endParaRPr>
          </a:p>
        </p:txBody>
      </p:sp>
      <p:pic>
        <p:nvPicPr>
          <p:cNvPr id="7" name="תמונה 6" descr="תמונה שמכילה רכבת, בניין, מפעל, מסלול&#10;&#10;התיאור נוצר באופן אוטומטי">
            <a:extLst>
              <a:ext uri="{FF2B5EF4-FFF2-40B4-BE49-F238E27FC236}">
                <a16:creationId xmlns:a16="http://schemas.microsoft.com/office/drawing/2014/main" id="{9A2412A4-3183-4CCB-961F-24AD93DFA210}"/>
              </a:ext>
            </a:extLst>
          </p:cNvPr>
          <p:cNvPicPr>
            <a:picLocks noChangeAspect="1"/>
          </p:cNvPicPr>
          <p:nvPr/>
        </p:nvPicPr>
        <p:blipFill>
          <a:blip r:embed="rId2" cstate="email">
            <a:extLst>
              <a:ext uri="{28A0092B-C50C-407E-A947-70E740481C1C}">
                <a14:useLocalDpi xmlns:a14="http://schemas.microsoft.com/office/drawing/2010/main"/>
              </a:ext>
              <a:ext uri="{837473B0-CC2E-450A-ABE3-18F120FF3D39}">
                <a1611:picAttrSrcUrl xmlns:a1611="http://schemas.microsoft.com/office/drawing/2016/11/main" r:id="rId3"/>
              </a:ext>
            </a:extLst>
          </a:blip>
          <a:stretch>
            <a:fillRect/>
          </a:stretch>
        </p:blipFill>
        <p:spPr>
          <a:xfrm>
            <a:off x="6474692" y="4269803"/>
            <a:ext cx="2216728" cy="1780309"/>
          </a:xfrm>
          <a:prstGeom prst="rect">
            <a:avLst/>
          </a:prstGeom>
        </p:spPr>
      </p:pic>
    </p:spTree>
    <p:extLst>
      <p:ext uri="{BB962C8B-B14F-4D97-AF65-F5344CB8AC3E}">
        <p14:creationId xmlns:p14="http://schemas.microsoft.com/office/powerpoint/2010/main" val="2468142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490749" cy="1066800"/>
          </a:xfrm>
        </p:spPr>
        <p:txBody>
          <a:bodyPr/>
          <a:lstStyle/>
          <a:p>
            <a:pPr lvl="0">
              <a:lnSpc>
                <a:spcPct val="150000"/>
              </a:lnSpc>
              <a:spcBef>
                <a:spcPts val="1000"/>
              </a:spcBef>
              <a:spcAft>
                <a:spcPts val="0"/>
              </a:spcAft>
            </a:pPr>
            <a:r>
              <a:rPr lang="he-IL" b="1" dirty="0"/>
              <a:t>אוטומציה</a:t>
            </a:r>
            <a:br>
              <a:rPr lang="he-IL" b="1" dirty="0"/>
            </a:br>
            <a:r>
              <a:rPr lang="he-IL" sz="2000" b="1" dirty="0">
                <a:ea typeface="Arial"/>
                <a:sym typeface="Arial"/>
              </a:rPr>
              <a:t>פיתוח מכונה תהליכית </a:t>
            </a:r>
            <a:r>
              <a:rPr lang="he-IL" sz="2000" b="1" dirty="0" err="1">
                <a:ea typeface="Arial"/>
                <a:sym typeface="Arial"/>
              </a:rPr>
              <a:t>למדיקל</a:t>
            </a:r>
            <a:r>
              <a:rPr lang="he-IL" sz="2000" b="1" dirty="0">
                <a:ea typeface="Arial"/>
                <a:sym typeface="Arial"/>
              </a:rPr>
              <a:t> – עמידה בחדר נקי.</a:t>
            </a:r>
            <a:endParaRPr lang="he-IL" sz="2000" dirty="0">
              <a:ea typeface="Arial"/>
              <a:sym typeface="Arial"/>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3550158262"/>
              </p:ext>
            </p:extLst>
          </p:nvPr>
        </p:nvGraphicFramePr>
        <p:xfrm>
          <a:off x="3990109" y="1681107"/>
          <a:ext cx="4769387" cy="46827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286327" y="1157888"/>
            <a:ext cx="8473171" cy="523220"/>
          </a:xfrm>
          <a:prstGeom prst="rect">
            <a:avLst/>
          </a:prstGeom>
          <a:noFill/>
        </p:spPr>
        <p:txBody>
          <a:bodyPr wrap="square" rtlCol="1">
            <a:spAutoFit/>
          </a:bodyPr>
          <a:lstStyle/>
          <a:p>
            <a:pPr marL="0" lvl="0" indent="0" algn="r" rtl="1">
              <a:spcBef>
                <a:spcPts val="1000"/>
              </a:spcBef>
              <a:spcAft>
                <a:spcPts val="0"/>
              </a:spcAft>
              <a:buClr>
                <a:srgbClr val="2E75B5"/>
              </a:buClr>
              <a:buSzPts val="1200"/>
              <a:buNone/>
            </a:pPr>
            <a:r>
              <a:rPr lang="he-IL" sz="1400" dirty="0">
                <a:latin typeface="Segoe UI Semibold" panose="020B0702040204020203" pitchFamily="34" charset="0"/>
                <a:ea typeface="Arial"/>
                <a:cs typeface="Segoe UI Semibold" panose="020B0702040204020203" pitchFamily="34" charset="0"/>
                <a:sym typeface="Arial"/>
              </a:rPr>
              <a:t>פרויקט המשלב בתוכו פנאומטיקה מערך בקרה וממשק משתמש על פי </a:t>
            </a:r>
            <a:r>
              <a:rPr lang="en-US" sz="1400" dirty="0">
                <a:latin typeface="Segoe UI Semibold" panose="020B0702040204020203" pitchFamily="34" charset="0"/>
                <a:ea typeface="Arial"/>
                <a:cs typeface="Segoe UI Semibold" panose="020B0702040204020203" pitchFamily="34" charset="0"/>
                <a:sym typeface="Arial"/>
              </a:rPr>
              <a:t>USER  </a:t>
            </a:r>
            <a:br>
              <a:rPr lang="en-US" sz="1400" dirty="0">
                <a:latin typeface="Segoe UI Semibold" panose="020B0702040204020203" pitchFamily="34" charset="0"/>
                <a:ea typeface="Arial"/>
                <a:cs typeface="Segoe UI Semibold" panose="020B0702040204020203" pitchFamily="34" charset="0"/>
                <a:sym typeface="Arial"/>
              </a:rPr>
            </a:br>
            <a:r>
              <a:rPr lang="he-IL" sz="1400" dirty="0">
                <a:latin typeface="Segoe UI Semibold" panose="020B0702040204020203" pitchFamily="34" charset="0"/>
                <a:ea typeface="Arial"/>
                <a:cs typeface="Segoe UI Semibold" panose="020B0702040204020203" pitchFamily="34" charset="0"/>
                <a:sym typeface="Arial"/>
              </a:rPr>
              <a:t>ונעילת משתמשים על פי הגדרות כחלק מרגולציות.   </a:t>
            </a:r>
          </a:p>
        </p:txBody>
      </p:sp>
      <p:grpSp>
        <p:nvGrpSpPr>
          <p:cNvPr id="6" name="קבוצה 5">
            <a:extLst>
              <a:ext uri="{FF2B5EF4-FFF2-40B4-BE49-F238E27FC236}">
                <a16:creationId xmlns:a16="http://schemas.microsoft.com/office/drawing/2014/main" id="{000637B9-F054-4B5C-ACD1-0DAFB3881AB0}"/>
              </a:ext>
            </a:extLst>
          </p:cNvPr>
          <p:cNvGrpSpPr/>
          <p:nvPr/>
        </p:nvGrpSpPr>
        <p:grpSpPr>
          <a:xfrm>
            <a:off x="155334" y="1681107"/>
            <a:ext cx="3676073" cy="4605064"/>
            <a:chOff x="138545" y="1419497"/>
            <a:chExt cx="4812146" cy="5236040"/>
          </a:xfrm>
        </p:grpSpPr>
        <p:pic>
          <p:nvPicPr>
            <p:cNvPr id="13" name="Google Shape;113;p2">
              <a:extLst>
                <a:ext uri="{FF2B5EF4-FFF2-40B4-BE49-F238E27FC236}">
                  <a16:creationId xmlns:a16="http://schemas.microsoft.com/office/drawing/2014/main" id="{003C0936-B168-47C5-8F4B-1872C7823D86}"/>
                </a:ext>
              </a:extLst>
            </p:cNvPr>
            <p:cNvPicPr preferRelativeResize="0"/>
            <p:nvPr/>
          </p:nvPicPr>
          <p:blipFill rotWithShape="1">
            <a:blip r:embed="rId7" cstate="email">
              <a:alphaModFix/>
              <a:extLst>
                <a:ext uri="{28A0092B-C50C-407E-A947-70E740481C1C}">
                  <a14:useLocalDpi xmlns:a14="http://schemas.microsoft.com/office/drawing/2010/main"/>
                </a:ext>
              </a:extLst>
            </a:blip>
            <a:srcRect b="-2"/>
            <a:stretch/>
          </p:blipFill>
          <p:spPr>
            <a:xfrm>
              <a:off x="138546" y="1419498"/>
              <a:ext cx="2515375" cy="1191313"/>
            </a:xfrm>
            <a:prstGeom prst="rect">
              <a:avLst/>
            </a:prstGeom>
            <a:noFill/>
            <a:ln>
              <a:noFill/>
            </a:ln>
          </p:spPr>
        </p:pic>
        <p:pic>
          <p:nvPicPr>
            <p:cNvPr id="14" name="Google Shape;115;p2">
              <a:extLst>
                <a:ext uri="{FF2B5EF4-FFF2-40B4-BE49-F238E27FC236}">
                  <a16:creationId xmlns:a16="http://schemas.microsoft.com/office/drawing/2014/main" id="{E2F53218-AC72-43EA-ADD3-7E36E101673D}"/>
                </a:ext>
              </a:extLst>
            </p:cNvPr>
            <p:cNvPicPr preferRelativeResize="0"/>
            <p:nvPr/>
          </p:nvPicPr>
          <p:blipFill rotWithShape="1">
            <a:blip r:embed="rId8" cstate="email">
              <a:alphaModFix/>
              <a:extLst>
                <a:ext uri="{28A0092B-C50C-407E-A947-70E740481C1C}">
                  <a14:useLocalDpi xmlns:a14="http://schemas.microsoft.com/office/drawing/2010/main"/>
                </a:ext>
              </a:extLst>
            </a:blip>
            <a:srcRect l="-2" r="-2"/>
            <a:stretch/>
          </p:blipFill>
          <p:spPr>
            <a:xfrm rot="5400000">
              <a:off x="1258176" y="2963022"/>
              <a:ext cx="5236039" cy="2148990"/>
            </a:xfrm>
            <a:prstGeom prst="rect">
              <a:avLst/>
            </a:prstGeom>
            <a:noFill/>
            <a:ln>
              <a:noFill/>
            </a:ln>
          </p:spPr>
        </p:pic>
        <p:pic>
          <p:nvPicPr>
            <p:cNvPr id="16" name="Picture 3" descr="A picture containing indoor, table, sitting, bench&#10;&#10;Description automatically generated">
              <a:extLst>
                <a:ext uri="{FF2B5EF4-FFF2-40B4-BE49-F238E27FC236}">
                  <a16:creationId xmlns:a16="http://schemas.microsoft.com/office/drawing/2014/main" id="{43B61DBA-3EAD-4585-B32D-42A2F0F72248}"/>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138545" y="2746642"/>
              <a:ext cx="2515375" cy="1886531"/>
            </a:xfrm>
            <a:prstGeom prst="rect">
              <a:avLst/>
            </a:prstGeom>
          </p:spPr>
        </p:pic>
        <p:pic>
          <p:nvPicPr>
            <p:cNvPr id="17" name="Picture 5" descr="A picture containing indoor, weapon, window, table&#10;&#10;Description automatically generated">
              <a:extLst>
                <a:ext uri="{FF2B5EF4-FFF2-40B4-BE49-F238E27FC236}">
                  <a16:creationId xmlns:a16="http://schemas.microsoft.com/office/drawing/2014/main" id="{35367063-84BF-4C36-966E-DD0BBCB5C09D}"/>
                </a:ext>
              </a:extLst>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138545" y="4769006"/>
              <a:ext cx="2515375" cy="1886531"/>
            </a:xfrm>
            <a:prstGeom prst="rect">
              <a:avLst/>
            </a:prstGeom>
          </p:spPr>
        </p:pic>
      </p:grpSp>
    </p:spTree>
    <p:extLst>
      <p:ext uri="{BB962C8B-B14F-4D97-AF65-F5344CB8AC3E}">
        <p14:creationId xmlns:p14="http://schemas.microsoft.com/office/powerpoint/2010/main" val="3927814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570455" cy="846827"/>
          </a:xfrm>
        </p:spPr>
        <p:txBody>
          <a:bodyPr/>
          <a:lstStyle/>
          <a:p>
            <a:pPr lvl="0">
              <a:lnSpc>
                <a:spcPct val="150000"/>
              </a:lnSpc>
              <a:spcBef>
                <a:spcPts val="0"/>
              </a:spcBef>
              <a:spcAft>
                <a:spcPts val="0"/>
              </a:spcAft>
              <a:buClr>
                <a:schemeClr val="dk1"/>
              </a:buClr>
              <a:buSzPts val="2000"/>
            </a:pPr>
            <a:r>
              <a:rPr lang="he-IL" b="1" dirty="0">
                <a:ea typeface="Arial"/>
                <a:sym typeface="Arial"/>
              </a:rPr>
              <a:t>הנדסת סביבה ואנרגיה</a:t>
            </a:r>
            <a:endParaRPr lang="he-IL" dirty="0">
              <a:ea typeface="Arial"/>
              <a:sym typeface="Arial"/>
            </a:endParaRPr>
          </a:p>
        </p:txBody>
      </p:sp>
      <p:sp>
        <p:nvSpPr>
          <p:cNvPr id="3" name="מציין מיקום תוכן 2">
            <a:extLst>
              <a:ext uri="{FF2B5EF4-FFF2-40B4-BE49-F238E27FC236}">
                <a16:creationId xmlns:a16="http://schemas.microsoft.com/office/drawing/2014/main" id="{7973B621-3C99-492B-B057-B65016E42ED7}"/>
              </a:ext>
            </a:extLst>
          </p:cNvPr>
          <p:cNvSpPr>
            <a:spLocks noGrp="1"/>
          </p:cNvSpPr>
          <p:nvPr>
            <p:ph idx="1"/>
          </p:nvPr>
        </p:nvSpPr>
        <p:spPr>
          <a:xfrm>
            <a:off x="517238" y="1405905"/>
            <a:ext cx="8321963" cy="4623409"/>
          </a:xfrm>
        </p:spPr>
        <p:txBody>
          <a:bodyPr/>
          <a:lstStyle/>
          <a:p>
            <a:pPr marL="0" lvl="0" indent="0">
              <a:lnSpc>
                <a:spcPct val="150000"/>
              </a:lnSpc>
              <a:spcBef>
                <a:spcPts val="1000"/>
              </a:spcBef>
              <a:spcAft>
                <a:spcPts val="0"/>
              </a:spcAft>
              <a:buClr>
                <a:schemeClr val="dk1"/>
              </a:buClr>
              <a:buSzPts val="1400"/>
              <a:buNone/>
            </a:pPr>
            <a:r>
              <a:rPr lang="he-IL" sz="1600" b="1" dirty="0">
                <a:ea typeface="Arial"/>
                <a:sym typeface="Arial"/>
              </a:rPr>
              <a:t>תחום הסביבה והתעשיה הכבדה מתפתחים טכנולוגית ותהליכית </a:t>
            </a:r>
          </a:p>
          <a:p>
            <a:pPr marL="0" lvl="0" indent="0">
              <a:lnSpc>
                <a:spcPct val="150000"/>
              </a:lnSpc>
              <a:spcBef>
                <a:spcPts val="1000"/>
              </a:spcBef>
              <a:spcAft>
                <a:spcPts val="0"/>
              </a:spcAft>
              <a:buClr>
                <a:schemeClr val="dk1"/>
              </a:buClr>
              <a:buSzPts val="1400"/>
              <a:buNone/>
            </a:pPr>
            <a:r>
              <a:rPr lang="he-IL" sz="1600" dirty="0">
                <a:ea typeface="Arial"/>
                <a:sym typeface="Arial"/>
              </a:rPr>
              <a:t>בהנדסת סביבה מכניסים טכנולוגיות </a:t>
            </a:r>
            <a:r>
              <a:rPr lang="he-IL" sz="1600" dirty="0" err="1">
                <a:ea typeface="Arial"/>
                <a:sym typeface="Arial"/>
              </a:rPr>
              <a:t>למיחזור</a:t>
            </a:r>
            <a:r>
              <a:rPr lang="he-IL" sz="1600" dirty="0">
                <a:ea typeface="Arial"/>
                <a:sym typeface="Arial"/>
              </a:rPr>
              <a:t> פסולת תוך שימוש בראקציות טבעיות הנוצרות בין חומרים שונים בטבע, ראקציות אלו היו קוראות ממילא ללא מעורבות אדם, אך עם שיפור התהליך והכנסתו למתקן מבוקר, ניתן לזרזו תוך הפחתת תופעות לווי של ריח, נוזלים ועיקור מחיידקים.</a:t>
            </a:r>
          </a:p>
          <a:p>
            <a:pPr marL="0" lvl="0" indent="0">
              <a:lnSpc>
                <a:spcPct val="150000"/>
              </a:lnSpc>
              <a:spcBef>
                <a:spcPts val="1000"/>
              </a:spcBef>
              <a:spcAft>
                <a:spcPts val="0"/>
              </a:spcAft>
              <a:buClr>
                <a:schemeClr val="dk1"/>
              </a:buClr>
              <a:buSzPts val="1400"/>
              <a:buNone/>
            </a:pPr>
            <a:r>
              <a:rPr lang="he-IL" sz="1600" dirty="0">
                <a:ea typeface="Arial"/>
                <a:sym typeface="Arial"/>
              </a:rPr>
              <a:t>פן נוסף בהנדסת סביבה בתעשייה, הוא תחום ההדמיות של תהליכים הנוצרים כתוצאה </a:t>
            </a:r>
            <a:r>
              <a:rPr lang="he-IL" sz="1600" dirty="0" err="1">
                <a:ea typeface="Arial"/>
                <a:sym typeface="Arial"/>
              </a:rPr>
              <a:t>מריתום</a:t>
            </a:r>
            <a:r>
              <a:rPr lang="he-IL" sz="1600" dirty="0">
                <a:ea typeface="Arial"/>
                <a:sym typeface="Arial"/>
              </a:rPr>
              <a:t>, הסעה, ופיתוח של מוצרים המצריכים עמידות בפני כשלים בתפקוד היום יום, על ידי פיתוח מערכות דימוי לתחום זה, ניתן לבצע מחקר בתנאי מעבדה תוך דימוי המצב האמיתי, נתן לזרז תהליכי </a:t>
            </a:r>
            <a:r>
              <a:rPr lang="he-IL" sz="1600" dirty="0" err="1">
                <a:ea typeface="Arial"/>
                <a:sym typeface="Arial"/>
              </a:rPr>
              <a:t>זיקון</a:t>
            </a:r>
            <a:r>
              <a:rPr lang="he-IL" sz="1600" dirty="0">
                <a:ea typeface="Arial"/>
                <a:sym typeface="Arial"/>
              </a:rPr>
              <a:t> למוצרים, זירוז תהליכי פירוק וכדומה. </a:t>
            </a:r>
          </a:p>
          <a:p>
            <a:pPr marL="0" lvl="0" indent="0">
              <a:lnSpc>
                <a:spcPct val="150000"/>
              </a:lnSpc>
              <a:spcBef>
                <a:spcPts val="1000"/>
              </a:spcBef>
              <a:spcAft>
                <a:spcPts val="0"/>
              </a:spcAft>
              <a:buClr>
                <a:schemeClr val="dk1"/>
              </a:buClr>
              <a:buSzPts val="1400"/>
              <a:buNone/>
            </a:pPr>
            <a:r>
              <a:rPr lang="he-IL" sz="1600" dirty="0">
                <a:ea typeface="Arial"/>
                <a:sym typeface="Arial"/>
              </a:rPr>
              <a:t>תוך שיתוף פעולה עם חברות בתחום פיתחנו מכונות לתחומים השונים של החקלאות ובחלק </a:t>
            </a:r>
            <a:r>
              <a:rPr lang="he-IL" sz="1600" dirty="0" err="1">
                <a:ea typeface="Arial"/>
                <a:sym typeface="Arial"/>
              </a:rPr>
              <a:t>מהמיקרים</a:t>
            </a:r>
            <a:r>
              <a:rPr lang="he-IL" sz="1600" dirty="0">
                <a:ea typeface="Arial"/>
                <a:sym typeface="Arial"/>
              </a:rPr>
              <a:t> שיפרנו משמעותית מכונות קיימות בתחום, תוך שימת דגש על עלויות נמוכות והפחתת כוח אדם המעורב בתהליך.</a:t>
            </a: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spTree>
    <p:extLst>
      <p:ext uri="{BB962C8B-B14F-4D97-AF65-F5344CB8AC3E}">
        <p14:creationId xmlns:p14="http://schemas.microsoft.com/office/powerpoint/2010/main" val="1375978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490749" cy="1066800"/>
          </a:xfrm>
        </p:spPr>
        <p:txBody>
          <a:bodyPr/>
          <a:lstStyle/>
          <a:p>
            <a:pPr>
              <a:lnSpc>
                <a:spcPct val="150000"/>
              </a:lnSpc>
              <a:spcBef>
                <a:spcPts val="1000"/>
              </a:spcBef>
              <a:spcAft>
                <a:spcPts val="0"/>
              </a:spcAft>
            </a:pPr>
            <a:r>
              <a:rPr lang="he-IL" b="1" dirty="0">
                <a:ea typeface="Arial"/>
                <a:sym typeface="Arial"/>
              </a:rPr>
              <a:t>הנדסת סביבה ואנרגיה</a:t>
            </a:r>
            <a:br>
              <a:rPr lang="he-IL" b="1" dirty="0"/>
            </a:br>
            <a:r>
              <a:rPr lang="he-IL" sz="2000" dirty="0">
                <a:solidFill>
                  <a:schemeClr val="tx1"/>
                </a:solidFill>
                <a:ea typeface="Arial"/>
                <a:sym typeface="Arial"/>
              </a:rPr>
              <a:t>מערך המרת בוצה </a:t>
            </a:r>
            <a:r>
              <a:rPr lang="he-IL" sz="2000" dirty="0" err="1">
                <a:solidFill>
                  <a:schemeClr val="tx1"/>
                </a:solidFill>
                <a:ea typeface="Arial"/>
                <a:sym typeface="Arial"/>
              </a:rPr>
              <a:t>לקומפוסט</a:t>
            </a:r>
            <a:endParaRPr lang="he-IL" sz="2000" dirty="0">
              <a:ea typeface="Arial"/>
              <a:sym typeface="Arial"/>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634071839"/>
              </p:ext>
            </p:extLst>
          </p:nvPr>
        </p:nvGraphicFramePr>
        <p:xfrm>
          <a:off x="2733964" y="1645478"/>
          <a:ext cx="6079249" cy="48415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286327" y="1157888"/>
            <a:ext cx="8526885" cy="523220"/>
          </a:xfrm>
          <a:prstGeom prst="rect">
            <a:avLst/>
          </a:prstGeom>
          <a:noFill/>
        </p:spPr>
        <p:txBody>
          <a:bodyPr wrap="square" rtlCol="1">
            <a:spAutoFit/>
          </a:bodyPr>
          <a:lstStyle/>
          <a:p>
            <a:pPr marL="0" lvl="0" indent="0" algn="r" rtl="1">
              <a:spcBef>
                <a:spcPts val="1000"/>
              </a:spcBef>
              <a:spcAft>
                <a:spcPts val="0"/>
              </a:spcAft>
              <a:buClr>
                <a:srgbClr val="C55A11"/>
              </a:buClr>
              <a:buSzPts val="1400"/>
              <a:buNone/>
            </a:pPr>
            <a:r>
              <a:rPr lang="he-IL" sz="1400" dirty="0">
                <a:latin typeface="Segoe UI Semibold" panose="020B0702040204020203" pitchFamily="34" charset="0"/>
                <a:ea typeface="Arial"/>
                <a:cs typeface="Segoe UI Semibold" panose="020B0702040204020203" pitchFamily="34" charset="0"/>
                <a:sym typeface="Arial"/>
              </a:rPr>
              <a:t>פרויקט המשלב בתוכו הידראוליקה, מערכות בקרה והגנה על המשתמש, </a:t>
            </a:r>
            <a:br>
              <a:rPr lang="en-US" sz="1400" dirty="0">
                <a:latin typeface="Segoe UI Semibold" panose="020B0702040204020203" pitchFamily="34" charset="0"/>
                <a:ea typeface="Arial"/>
                <a:cs typeface="Segoe UI Semibold" panose="020B0702040204020203" pitchFamily="34" charset="0"/>
                <a:sym typeface="Arial"/>
              </a:rPr>
            </a:br>
            <a:r>
              <a:rPr lang="he-IL" sz="1400" dirty="0">
                <a:latin typeface="Segoe UI Semibold" panose="020B0702040204020203" pitchFamily="34" charset="0"/>
                <a:ea typeface="Arial"/>
                <a:cs typeface="Segoe UI Semibold" panose="020B0702040204020203" pitchFamily="34" charset="0"/>
                <a:sym typeface="Arial"/>
              </a:rPr>
              <a:t>מציאת טכנולוגיות יצור מתקדמות לגדלים לא סטנדרטיים. </a:t>
            </a:r>
          </a:p>
        </p:txBody>
      </p:sp>
      <p:grpSp>
        <p:nvGrpSpPr>
          <p:cNvPr id="11" name="קבוצה 10">
            <a:extLst>
              <a:ext uri="{FF2B5EF4-FFF2-40B4-BE49-F238E27FC236}">
                <a16:creationId xmlns:a16="http://schemas.microsoft.com/office/drawing/2014/main" id="{C0026108-B1CD-42E7-9954-85794669E4F2}"/>
              </a:ext>
            </a:extLst>
          </p:cNvPr>
          <p:cNvGrpSpPr/>
          <p:nvPr/>
        </p:nvGrpSpPr>
        <p:grpSpPr>
          <a:xfrm>
            <a:off x="0" y="1773383"/>
            <a:ext cx="2650836" cy="4003120"/>
            <a:chOff x="235441" y="942110"/>
            <a:chExt cx="4197132" cy="5737371"/>
          </a:xfrm>
        </p:grpSpPr>
        <p:pic>
          <p:nvPicPr>
            <p:cNvPr id="12" name="Google Shape;187;p9">
              <a:extLst>
                <a:ext uri="{FF2B5EF4-FFF2-40B4-BE49-F238E27FC236}">
                  <a16:creationId xmlns:a16="http://schemas.microsoft.com/office/drawing/2014/main" id="{0899B755-20DE-4E29-B49B-5A10DC2B310E}"/>
                </a:ext>
              </a:extLst>
            </p:cNvPr>
            <p:cNvPicPr preferRelativeResize="0"/>
            <p:nvPr/>
          </p:nvPicPr>
          <p:blipFill rotWithShape="1">
            <a:blip r:embed="rId7" cstate="email">
              <a:alphaModFix/>
              <a:extLst>
                <a:ext uri="{28A0092B-C50C-407E-A947-70E740481C1C}">
                  <a14:useLocalDpi xmlns:a14="http://schemas.microsoft.com/office/drawing/2010/main"/>
                </a:ext>
              </a:extLst>
            </a:blip>
            <a:srcRect b="-3"/>
            <a:stretch/>
          </p:blipFill>
          <p:spPr>
            <a:xfrm>
              <a:off x="235441" y="942110"/>
              <a:ext cx="4197132" cy="1431636"/>
            </a:xfrm>
            <a:prstGeom prst="rect">
              <a:avLst/>
            </a:prstGeom>
            <a:noFill/>
            <a:ln>
              <a:noFill/>
            </a:ln>
          </p:spPr>
        </p:pic>
        <p:pic>
          <p:nvPicPr>
            <p:cNvPr id="15" name="Picture 2" descr="A truck driving down a dirt road&#10;&#10;Description automatically generated">
              <a:extLst>
                <a:ext uri="{FF2B5EF4-FFF2-40B4-BE49-F238E27FC236}">
                  <a16:creationId xmlns:a16="http://schemas.microsoft.com/office/drawing/2014/main" id="{A7B2A475-0402-497E-A35F-48B6EE94CBE4}"/>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702431" y="2491752"/>
              <a:ext cx="1730142" cy="4187729"/>
            </a:xfrm>
            <a:prstGeom prst="rect">
              <a:avLst/>
            </a:prstGeom>
          </p:spPr>
        </p:pic>
        <p:pic>
          <p:nvPicPr>
            <p:cNvPr id="18" name="Picture 4" descr="A close up of a machine&#10;&#10;Description automatically generated">
              <a:extLst>
                <a:ext uri="{FF2B5EF4-FFF2-40B4-BE49-F238E27FC236}">
                  <a16:creationId xmlns:a16="http://schemas.microsoft.com/office/drawing/2014/main" id="{ABAFA30E-AFFF-4659-97A2-32C51A0C3304}"/>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235441" y="2491752"/>
              <a:ext cx="2316741" cy="1303166"/>
            </a:xfrm>
            <a:prstGeom prst="rect">
              <a:avLst/>
            </a:prstGeom>
          </p:spPr>
        </p:pic>
        <p:pic>
          <p:nvPicPr>
            <p:cNvPr id="19" name="Picture 9" descr="A picture containing outdoor, road, truck, green&#10;&#10;Description automatically generated">
              <a:extLst>
                <a:ext uri="{FF2B5EF4-FFF2-40B4-BE49-F238E27FC236}">
                  <a16:creationId xmlns:a16="http://schemas.microsoft.com/office/drawing/2014/main" id="{1B91516B-51D9-4D41-9D8D-75046C844A8E}"/>
                </a:ext>
              </a:extLst>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235441" y="5335103"/>
              <a:ext cx="2390006" cy="1344378"/>
            </a:xfrm>
            <a:prstGeom prst="rect">
              <a:avLst/>
            </a:prstGeom>
          </p:spPr>
        </p:pic>
        <p:pic>
          <p:nvPicPr>
            <p:cNvPr id="20" name="Picture 11" descr="A picture containing outdoor, man, boat, standing&#10;&#10;Description automatically generated">
              <a:extLst>
                <a:ext uri="{FF2B5EF4-FFF2-40B4-BE49-F238E27FC236}">
                  <a16:creationId xmlns:a16="http://schemas.microsoft.com/office/drawing/2014/main" id="{53C3C421-3CA4-4A1F-8052-BCE1B5C21269}"/>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flipH="1">
              <a:off x="235441" y="3913595"/>
              <a:ext cx="2390005" cy="1344378"/>
            </a:xfrm>
            <a:prstGeom prst="rect">
              <a:avLst/>
            </a:prstGeom>
          </p:spPr>
        </p:pic>
      </p:grpSp>
    </p:spTree>
    <p:extLst>
      <p:ext uri="{BB962C8B-B14F-4D97-AF65-F5344CB8AC3E}">
        <p14:creationId xmlns:p14="http://schemas.microsoft.com/office/powerpoint/2010/main" val="3844876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490749" cy="1066800"/>
          </a:xfrm>
        </p:spPr>
        <p:txBody>
          <a:bodyPr/>
          <a:lstStyle/>
          <a:p>
            <a:pPr>
              <a:lnSpc>
                <a:spcPct val="150000"/>
              </a:lnSpc>
              <a:spcBef>
                <a:spcPts val="1000"/>
              </a:spcBef>
              <a:spcAft>
                <a:spcPts val="0"/>
              </a:spcAft>
            </a:pPr>
            <a:r>
              <a:rPr lang="he-IL" b="1" dirty="0">
                <a:ea typeface="Arial"/>
                <a:sym typeface="Arial"/>
              </a:rPr>
              <a:t>הנדסת סביבה ואנרגיה</a:t>
            </a:r>
            <a:br>
              <a:rPr lang="he-IL" b="1" dirty="0"/>
            </a:br>
            <a:r>
              <a:rPr lang="he-IL" sz="2000" b="1" dirty="0">
                <a:solidFill>
                  <a:schemeClr val="tx1"/>
                </a:solidFill>
                <a:ea typeface="Arial"/>
                <a:sym typeface="Arial"/>
              </a:rPr>
              <a:t>גשר העמסה וריתום</a:t>
            </a:r>
            <a:endParaRPr lang="he-IL" sz="2000" dirty="0">
              <a:ea typeface="Arial"/>
              <a:sym typeface="Arial"/>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1745295222"/>
              </p:ext>
            </p:extLst>
          </p:nvPr>
        </p:nvGraphicFramePr>
        <p:xfrm>
          <a:off x="3749964" y="1645479"/>
          <a:ext cx="5063248" cy="45059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286327" y="1157888"/>
            <a:ext cx="8526885" cy="523220"/>
          </a:xfrm>
          <a:prstGeom prst="rect">
            <a:avLst/>
          </a:prstGeom>
          <a:noFill/>
        </p:spPr>
        <p:txBody>
          <a:bodyPr wrap="square" rtlCol="1">
            <a:spAutoFit/>
          </a:bodyPr>
          <a:lstStyle/>
          <a:p>
            <a:pPr marL="0" lvl="0" indent="0" algn="r" rtl="1">
              <a:spcBef>
                <a:spcPts val="1000"/>
              </a:spcBef>
              <a:spcAft>
                <a:spcPts val="0"/>
              </a:spcAft>
              <a:buClr>
                <a:srgbClr val="C55A11"/>
              </a:buClr>
              <a:buSzPts val="1400"/>
              <a:buNone/>
            </a:pPr>
            <a:r>
              <a:rPr lang="he-IL" sz="1400" dirty="0">
                <a:latin typeface="Segoe UI" panose="020B0502040204020203" pitchFamily="34" charset="0"/>
                <a:ea typeface="Arial"/>
                <a:cs typeface="Segoe UI" panose="020B0502040204020203" pitchFamily="34" charset="0"/>
                <a:sym typeface="Arial"/>
              </a:rPr>
              <a:t>פרויקט המשלב בתוכו חומרי מבנה מתקדמים, בעלי גודל לא סטנדרטי, חשיבה מחוץ לקופסה התאמה למבנה וגודל ייחודיים, השתלבות למערכות קימות ומרעדים בגדלים שונים.</a:t>
            </a:r>
          </a:p>
        </p:txBody>
      </p:sp>
      <p:grpSp>
        <p:nvGrpSpPr>
          <p:cNvPr id="13" name="קבוצה 12">
            <a:extLst>
              <a:ext uri="{FF2B5EF4-FFF2-40B4-BE49-F238E27FC236}">
                <a16:creationId xmlns:a16="http://schemas.microsoft.com/office/drawing/2014/main" id="{E7203631-453A-4AD2-ABBD-8A1EE4AE7321}"/>
              </a:ext>
            </a:extLst>
          </p:cNvPr>
          <p:cNvGrpSpPr/>
          <p:nvPr/>
        </p:nvGrpSpPr>
        <p:grpSpPr>
          <a:xfrm>
            <a:off x="0" y="1801091"/>
            <a:ext cx="3666836" cy="4282340"/>
            <a:chOff x="216965" y="869298"/>
            <a:chExt cx="5010817" cy="5214133"/>
          </a:xfrm>
        </p:grpSpPr>
        <p:pic>
          <p:nvPicPr>
            <p:cNvPr id="14" name="Google Shape;205;p10">
              <a:extLst>
                <a:ext uri="{FF2B5EF4-FFF2-40B4-BE49-F238E27FC236}">
                  <a16:creationId xmlns:a16="http://schemas.microsoft.com/office/drawing/2014/main" id="{FBA70D07-EF84-4180-839B-A38EFC3E7B14}"/>
                </a:ext>
              </a:extLst>
            </p:cNvPr>
            <p:cNvPicPr preferRelativeResize="0"/>
            <p:nvPr/>
          </p:nvPicPr>
          <p:blipFill rotWithShape="1">
            <a:blip r:embed="rId7" cstate="email">
              <a:alphaModFix/>
              <a:extLst>
                <a:ext uri="{28A0092B-C50C-407E-A947-70E740481C1C}">
                  <a14:useLocalDpi xmlns:a14="http://schemas.microsoft.com/office/drawing/2010/main"/>
                </a:ext>
              </a:extLst>
            </a:blip>
            <a:srcRect/>
            <a:stretch/>
          </p:blipFill>
          <p:spPr>
            <a:xfrm rot="5400000">
              <a:off x="1568142" y="2423791"/>
              <a:ext cx="5214132" cy="2105148"/>
            </a:xfrm>
            <a:prstGeom prst="rect">
              <a:avLst/>
            </a:prstGeom>
            <a:noFill/>
            <a:ln>
              <a:noFill/>
            </a:ln>
          </p:spPr>
        </p:pic>
        <p:pic>
          <p:nvPicPr>
            <p:cNvPr id="16" name="Google Shape;204;p10">
              <a:extLst>
                <a:ext uri="{FF2B5EF4-FFF2-40B4-BE49-F238E27FC236}">
                  <a16:creationId xmlns:a16="http://schemas.microsoft.com/office/drawing/2014/main" id="{D1E0126E-7DF8-4D6F-BA9E-97563D5A69BC}"/>
                </a:ext>
              </a:extLst>
            </p:cNvPr>
            <p:cNvPicPr preferRelativeResize="0"/>
            <p:nvPr/>
          </p:nvPicPr>
          <p:blipFill rotWithShape="1">
            <a:blip r:embed="rId8" cstate="email">
              <a:alphaModFix/>
              <a:extLst>
                <a:ext uri="{28A0092B-C50C-407E-A947-70E740481C1C}">
                  <a14:useLocalDpi xmlns:a14="http://schemas.microsoft.com/office/drawing/2010/main"/>
                </a:ext>
              </a:extLst>
            </a:blip>
            <a:srcRect/>
            <a:stretch/>
          </p:blipFill>
          <p:spPr>
            <a:xfrm>
              <a:off x="216965" y="2766149"/>
              <a:ext cx="2747905" cy="1593840"/>
            </a:xfrm>
            <a:prstGeom prst="rect">
              <a:avLst/>
            </a:prstGeom>
            <a:noFill/>
            <a:ln>
              <a:noFill/>
            </a:ln>
          </p:spPr>
        </p:pic>
        <p:pic>
          <p:nvPicPr>
            <p:cNvPr id="17" name="Google Shape;203;p10">
              <a:extLst>
                <a:ext uri="{FF2B5EF4-FFF2-40B4-BE49-F238E27FC236}">
                  <a16:creationId xmlns:a16="http://schemas.microsoft.com/office/drawing/2014/main" id="{F9CFC56F-DA79-41EE-ABDA-FB23A195C826}"/>
                </a:ext>
              </a:extLst>
            </p:cNvPr>
            <p:cNvPicPr preferRelativeResize="0"/>
            <p:nvPr/>
          </p:nvPicPr>
          <p:blipFill rotWithShape="1">
            <a:blip r:embed="rId9" cstate="email">
              <a:alphaModFix/>
              <a:extLst>
                <a:ext uri="{28A0092B-C50C-407E-A947-70E740481C1C}">
                  <a14:useLocalDpi xmlns:a14="http://schemas.microsoft.com/office/drawing/2010/main"/>
                </a:ext>
              </a:extLst>
            </a:blip>
            <a:srcRect/>
            <a:stretch/>
          </p:blipFill>
          <p:spPr>
            <a:xfrm>
              <a:off x="216965" y="869298"/>
              <a:ext cx="2747905" cy="1755478"/>
            </a:xfrm>
            <a:prstGeom prst="rect">
              <a:avLst/>
            </a:prstGeom>
            <a:noFill/>
            <a:ln>
              <a:noFill/>
            </a:ln>
          </p:spPr>
        </p:pic>
        <p:pic>
          <p:nvPicPr>
            <p:cNvPr id="21" name="Picture 2" descr="A room filled with furniture and a large window&#10;&#10;Description automatically generated">
              <a:extLst>
                <a:ext uri="{FF2B5EF4-FFF2-40B4-BE49-F238E27FC236}">
                  <a16:creationId xmlns:a16="http://schemas.microsoft.com/office/drawing/2014/main" id="{53813FB7-9477-4F7D-9F78-5A22468AFCD4}"/>
                </a:ext>
              </a:extLst>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216965" y="4501362"/>
              <a:ext cx="2747905" cy="1582066"/>
            </a:xfrm>
            <a:prstGeom prst="rect">
              <a:avLst/>
            </a:prstGeom>
          </p:spPr>
        </p:pic>
      </p:grpSp>
    </p:spTree>
    <p:extLst>
      <p:ext uri="{BB962C8B-B14F-4D97-AF65-F5344CB8AC3E}">
        <p14:creationId xmlns:p14="http://schemas.microsoft.com/office/powerpoint/2010/main" val="3764581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570455" cy="846827"/>
          </a:xfrm>
        </p:spPr>
        <p:txBody>
          <a:bodyPr/>
          <a:lstStyle/>
          <a:p>
            <a:pPr lvl="0">
              <a:lnSpc>
                <a:spcPct val="150000"/>
              </a:lnSpc>
              <a:spcBef>
                <a:spcPts val="0"/>
              </a:spcBef>
              <a:spcAft>
                <a:spcPts val="0"/>
              </a:spcAft>
              <a:buClr>
                <a:schemeClr val="dk1"/>
              </a:buClr>
              <a:buSzPts val="2000"/>
            </a:pPr>
            <a:r>
              <a:rPr lang="he-IL" b="1">
                <a:ea typeface="Arial"/>
                <a:sym typeface="Arial"/>
              </a:rPr>
              <a:t>חקלאות</a:t>
            </a:r>
            <a:endParaRPr lang="he-IL" dirty="0">
              <a:ea typeface="Arial"/>
              <a:sym typeface="Arial"/>
            </a:endParaRPr>
          </a:p>
        </p:txBody>
      </p:sp>
      <p:sp>
        <p:nvSpPr>
          <p:cNvPr id="3" name="מציין מיקום תוכן 2">
            <a:extLst>
              <a:ext uri="{FF2B5EF4-FFF2-40B4-BE49-F238E27FC236}">
                <a16:creationId xmlns:a16="http://schemas.microsoft.com/office/drawing/2014/main" id="{7973B621-3C99-492B-B057-B65016E42ED7}"/>
              </a:ext>
            </a:extLst>
          </p:cNvPr>
          <p:cNvSpPr>
            <a:spLocks noGrp="1"/>
          </p:cNvSpPr>
          <p:nvPr>
            <p:ph idx="1"/>
          </p:nvPr>
        </p:nvSpPr>
        <p:spPr>
          <a:xfrm>
            <a:off x="3823855" y="1405905"/>
            <a:ext cx="5015346" cy="4623409"/>
          </a:xfrm>
        </p:spPr>
        <p:txBody>
          <a:bodyPr/>
          <a:lstStyle/>
          <a:p>
            <a:pPr marL="0" lvl="0" indent="0" algn="just">
              <a:lnSpc>
                <a:spcPct val="150000"/>
              </a:lnSpc>
              <a:spcBef>
                <a:spcPts val="1000"/>
              </a:spcBef>
              <a:spcAft>
                <a:spcPts val="0"/>
              </a:spcAft>
              <a:buClr>
                <a:schemeClr val="dk1"/>
              </a:buClr>
              <a:buSzPts val="1400"/>
              <a:buNone/>
            </a:pPr>
            <a:r>
              <a:rPr lang="he-IL" sz="1600" dirty="0">
                <a:ea typeface="Arial"/>
                <a:sym typeface="Arial"/>
              </a:rPr>
              <a:t>תחום החקלאות הפך בשנים האחרונות תהפוכות והתייעלות, על ידי הכנסה של מכונות עם טכנולוגיות מתקדמות, כתוצאה מכך הפכה החקלאות לסוג הייטק.</a:t>
            </a:r>
          </a:p>
          <a:p>
            <a:pPr marL="0" lvl="0" indent="0" algn="just">
              <a:lnSpc>
                <a:spcPct val="150000"/>
              </a:lnSpc>
              <a:spcBef>
                <a:spcPts val="1000"/>
              </a:spcBef>
              <a:spcAft>
                <a:spcPts val="0"/>
              </a:spcAft>
              <a:buClr>
                <a:schemeClr val="dk1"/>
              </a:buClr>
              <a:buSzPts val="1400"/>
              <a:buNone/>
            </a:pPr>
            <a:r>
              <a:rPr lang="he-IL" sz="1600" dirty="0">
                <a:ea typeface="Arial"/>
                <a:sym typeface="Arial"/>
              </a:rPr>
              <a:t>על ידי הכנסת מיכון מתקדם הגיעו לשיפור תהליכים והפחתת כוח האדם שהוא המרכיב העיקרי בהוצאות ומשאב חסר בארצנו. </a:t>
            </a:r>
          </a:p>
          <a:p>
            <a:pPr marL="0" lvl="0" indent="0" algn="just">
              <a:lnSpc>
                <a:spcPct val="150000"/>
              </a:lnSpc>
              <a:spcBef>
                <a:spcPts val="1000"/>
              </a:spcBef>
              <a:spcAft>
                <a:spcPts val="0"/>
              </a:spcAft>
              <a:buClr>
                <a:schemeClr val="dk1"/>
              </a:buClr>
              <a:buSzPts val="1400"/>
              <a:buNone/>
            </a:pPr>
            <a:r>
              <a:rPr lang="he-IL" sz="1600" dirty="0">
                <a:ea typeface="Arial"/>
                <a:sym typeface="Arial"/>
              </a:rPr>
              <a:t>שיתוף פעולה עם חברות בתחום מאפשרים לנו לפתח מכונות לתחומים השונים של החקלאות. בפרויקטים שבוצעו הצלחנו לשפר משמעותית מכונות קיימות בתחום, תוך צמצום בהוצאות הן במימוש התהליך והן בכוח האדם המעורב בתהליך.</a:t>
            </a: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a:xfrm>
            <a:off x="3124200" y="6512193"/>
            <a:ext cx="2895600" cy="277543"/>
          </a:xfrm>
        </p:spPr>
        <p:txBody>
          <a:bodyPr/>
          <a:lstStyle/>
          <a:p>
            <a:r>
              <a:rPr lang="en-US"/>
              <a:t>www.Gilboa-ces.com</a:t>
            </a:r>
            <a:endParaRPr lang="he-IL"/>
          </a:p>
        </p:txBody>
      </p:sp>
      <p:pic>
        <p:nvPicPr>
          <p:cNvPr id="6" name="תמונה 5" descr="תמונה שמכילה בניין, חוץ, צהוב, ישיבה&#10;&#10;התיאור נוצר באופן אוטומטי">
            <a:extLst>
              <a:ext uri="{FF2B5EF4-FFF2-40B4-BE49-F238E27FC236}">
                <a16:creationId xmlns:a16="http://schemas.microsoft.com/office/drawing/2014/main" id="{DC15F6AC-F7DC-4747-8F4F-105496DDC319}"/>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369454" y="1543327"/>
            <a:ext cx="3312058" cy="2841914"/>
          </a:xfrm>
          <a:prstGeom prst="rect">
            <a:avLst/>
          </a:prstGeom>
        </p:spPr>
      </p:pic>
    </p:spTree>
    <p:extLst>
      <p:ext uri="{BB962C8B-B14F-4D97-AF65-F5344CB8AC3E}">
        <p14:creationId xmlns:p14="http://schemas.microsoft.com/office/powerpoint/2010/main" val="3535237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490749" cy="1066800"/>
          </a:xfrm>
        </p:spPr>
        <p:txBody>
          <a:bodyPr/>
          <a:lstStyle/>
          <a:p>
            <a:pPr>
              <a:lnSpc>
                <a:spcPct val="150000"/>
              </a:lnSpc>
              <a:spcBef>
                <a:spcPts val="1000"/>
              </a:spcBef>
              <a:spcAft>
                <a:spcPts val="0"/>
              </a:spcAft>
            </a:pPr>
            <a:r>
              <a:rPr lang="he-IL" b="1" dirty="0">
                <a:ea typeface="Arial"/>
                <a:sym typeface="Arial"/>
              </a:rPr>
              <a:t>חקלאות</a:t>
            </a:r>
            <a:br>
              <a:rPr lang="he-IL" b="1" dirty="0"/>
            </a:br>
            <a:r>
              <a:rPr lang="he-IL" sz="2000" b="1" dirty="0">
                <a:solidFill>
                  <a:schemeClr val="tx1"/>
                </a:solidFill>
                <a:ea typeface="Arial"/>
                <a:sym typeface="Arial"/>
              </a:rPr>
              <a:t>גילול וחידוש צנרת השקיה להטמנה</a:t>
            </a:r>
            <a:endParaRPr lang="he-IL" sz="2000" dirty="0">
              <a:ea typeface="Arial"/>
              <a:sym typeface="Arial"/>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323058327"/>
              </p:ext>
            </p:extLst>
          </p:nvPr>
        </p:nvGraphicFramePr>
        <p:xfrm>
          <a:off x="2761673" y="1645479"/>
          <a:ext cx="6051539" cy="45059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286327" y="1157888"/>
            <a:ext cx="8526885" cy="523220"/>
          </a:xfrm>
          <a:prstGeom prst="rect">
            <a:avLst/>
          </a:prstGeom>
          <a:noFill/>
        </p:spPr>
        <p:txBody>
          <a:bodyPr wrap="square" rtlCol="1">
            <a:spAutoFit/>
          </a:bodyPr>
          <a:lstStyle/>
          <a:p>
            <a:pPr marL="0" lvl="0" indent="0" algn="r" rtl="1">
              <a:spcBef>
                <a:spcPts val="1000"/>
              </a:spcBef>
              <a:spcAft>
                <a:spcPts val="0"/>
              </a:spcAft>
              <a:buClr>
                <a:srgbClr val="C55A11"/>
              </a:buClr>
              <a:buSzPts val="1400"/>
              <a:buNone/>
            </a:pPr>
            <a:r>
              <a:rPr lang="he-IL" sz="1400" dirty="0">
                <a:latin typeface="Segoe UI" panose="020B0502040204020203" pitchFamily="34" charset="0"/>
                <a:ea typeface="Arial"/>
                <a:cs typeface="Segoe UI" panose="020B0502040204020203" pitchFamily="34" charset="0"/>
                <a:sym typeface="Arial"/>
              </a:rPr>
              <a:t>פרויקט המשלב בתוכו בקרה פנאומטיקה, שמירה על מהירות </a:t>
            </a:r>
            <a:r>
              <a:rPr lang="he-IL" sz="1400" dirty="0" err="1">
                <a:latin typeface="Segoe UI" panose="020B0502040204020203" pitchFamily="34" charset="0"/>
                <a:ea typeface="Arial"/>
                <a:cs typeface="Segoe UI" panose="020B0502040204020203" pitchFamily="34" charset="0"/>
                <a:sym typeface="Arial"/>
              </a:rPr>
              <a:t>גילגול</a:t>
            </a:r>
            <a:r>
              <a:rPr lang="he-IL" sz="1400" dirty="0">
                <a:latin typeface="Segoe UI" panose="020B0502040204020203" pitchFamily="34" charset="0"/>
                <a:ea typeface="Arial"/>
                <a:cs typeface="Segoe UI" panose="020B0502040204020203" pitchFamily="34" charset="0"/>
                <a:sym typeface="Arial"/>
              </a:rPr>
              <a:t> </a:t>
            </a:r>
            <a:br>
              <a:rPr lang="en-US" sz="1400" dirty="0">
                <a:latin typeface="Segoe UI" panose="020B0502040204020203" pitchFamily="34" charset="0"/>
                <a:ea typeface="Arial"/>
                <a:cs typeface="Segoe UI" panose="020B0502040204020203" pitchFamily="34" charset="0"/>
                <a:sym typeface="Arial"/>
              </a:rPr>
            </a:br>
            <a:r>
              <a:rPr lang="he-IL" sz="1400" dirty="0">
                <a:latin typeface="Segoe UI" panose="020B0502040204020203" pitchFamily="34" charset="0"/>
                <a:ea typeface="Arial"/>
                <a:cs typeface="Segoe UI" panose="020B0502040204020203" pitchFamily="34" charset="0"/>
                <a:sym typeface="Arial"/>
              </a:rPr>
              <a:t>ביחס למהירות תנועה קבועה של הצינורות, ריסון מתיחה הגנת עובדים </a:t>
            </a:r>
            <a:endParaRPr lang="he-IL" sz="1200" dirty="0">
              <a:latin typeface="Segoe UI" panose="020B0502040204020203" pitchFamily="34" charset="0"/>
              <a:cs typeface="Segoe UI" panose="020B0502040204020203" pitchFamily="34" charset="0"/>
            </a:endParaRPr>
          </a:p>
        </p:txBody>
      </p:sp>
      <p:grpSp>
        <p:nvGrpSpPr>
          <p:cNvPr id="12" name="קבוצה 11">
            <a:extLst>
              <a:ext uri="{FF2B5EF4-FFF2-40B4-BE49-F238E27FC236}">
                <a16:creationId xmlns:a16="http://schemas.microsoft.com/office/drawing/2014/main" id="{6CCD1E3C-E79C-45E2-BB36-042F1E8CBDF1}"/>
              </a:ext>
            </a:extLst>
          </p:cNvPr>
          <p:cNvGrpSpPr/>
          <p:nvPr/>
        </p:nvGrpSpPr>
        <p:grpSpPr>
          <a:xfrm>
            <a:off x="4969" y="1157888"/>
            <a:ext cx="2263777" cy="5347406"/>
            <a:chOff x="211568" y="0"/>
            <a:chExt cx="2508216" cy="6363406"/>
          </a:xfrm>
        </p:grpSpPr>
        <p:pic>
          <p:nvPicPr>
            <p:cNvPr id="15" name="Google Shape;168;p7">
              <a:extLst>
                <a:ext uri="{FF2B5EF4-FFF2-40B4-BE49-F238E27FC236}">
                  <a16:creationId xmlns:a16="http://schemas.microsoft.com/office/drawing/2014/main" id="{2F3055FD-5534-4FC0-92E0-4F61DE10FD0A}"/>
                </a:ext>
              </a:extLst>
            </p:cNvPr>
            <p:cNvPicPr preferRelativeResize="0"/>
            <p:nvPr/>
          </p:nvPicPr>
          <p:blipFill rotWithShape="1">
            <a:blip r:embed="rId7" cstate="email">
              <a:alphaModFix/>
              <a:extLst>
                <a:ext uri="{28A0092B-C50C-407E-A947-70E740481C1C}">
                  <a14:useLocalDpi xmlns:a14="http://schemas.microsoft.com/office/drawing/2010/main"/>
                </a:ext>
              </a:extLst>
            </a:blip>
            <a:srcRect/>
            <a:stretch/>
          </p:blipFill>
          <p:spPr>
            <a:xfrm>
              <a:off x="235442" y="0"/>
              <a:ext cx="2484342" cy="1681018"/>
            </a:xfrm>
            <a:prstGeom prst="rect">
              <a:avLst/>
            </a:prstGeom>
            <a:noFill/>
            <a:ln>
              <a:noFill/>
            </a:ln>
          </p:spPr>
        </p:pic>
        <p:pic>
          <p:nvPicPr>
            <p:cNvPr id="18" name="Google Shape;170;p7">
              <a:extLst>
                <a:ext uri="{FF2B5EF4-FFF2-40B4-BE49-F238E27FC236}">
                  <a16:creationId xmlns:a16="http://schemas.microsoft.com/office/drawing/2014/main" id="{34BAEDF9-B48C-430D-A6D8-EDEB5BFB8388}"/>
                </a:ext>
              </a:extLst>
            </p:cNvPr>
            <p:cNvPicPr preferRelativeResize="0"/>
            <p:nvPr/>
          </p:nvPicPr>
          <p:blipFill rotWithShape="1">
            <a:blip r:embed="rId8" cstate="email">
              <a:alphaModFix/>
              <a:extLst>
                <a:ext uri="{28A0092B-C50C-407E-A947-70E740481C1C}">
                  <a14:useLocalDpi xmlns:a14="http://schemas.microsoft.com/office/drawing/2010/main"/>
                </a:ext>
              </a:extLst>
            </a:blip>
            <a:srcRect/>
            <a:stretch/>
          </p:blipFill>
          <p:spPr>
            <a:xfrm>
              <a:off x="211568" y="4769223"/>
              <a:ext cx="2496279" cy="1594183"/>
            </a:xfrm>
            <a:prstGeom prst="rect">
              <a:avLst/>
            </a:prstGeom>
            <a:noFill/>
            <a:ln>
              <a:noFill/>
            </a:ln>
          </p:spPr>
        </p:pic>
        <p:pic>
          <p:nvPicPr>
            <p:cNvPr id="19" name="Google Shape;169;p7">
              <a:extLst>
                <a:ext uri="{FF2B5EF4-FFF2-40B4-BE49-F238E27FC236}">
                  <a16:creationId xmlns:a16="http://schemas.microsoft.com/office/drawing/2014/main" id="{2B9FA29A-E63C-4F81-BBA3-7046CA150BC3}"/>
                </a:ext>
              </a:extLst>
            </p:cNvPr>
            <p:cNvPicPr preferRelativeResize="0"/>
            <p:nvPr/>
          </p:nvPicPr>
          <p:blipFill rotWithShape="1">
            <a:blip r:embed="rId9" cstate="email">
              <a:alphaModFix/>
              <a:extLst>
                <a:ext uri="{28A0092B-C50C-407E-A947-70E740481C1C}">
                  <a14:useLocalDpi xmlns:a14="http://schemas.microsoft.com/office/drawing/2010/main"/>
                </a:ext>
              </a:extLst>
            </a:blip>
            <a:srcRect/>
            <a:stretch/>
          </p:blipFill>
          <p:spPr>
            <a:xfrm>
              <a:off x="223505" y="3175040"/>
              <a:ext cx="2496279" cy="1594184"/>
            </a:xfrm>
            <a:prstGeom prst="rect">
              <a:avLst/>
            </a:prstGeom>
            <a:noFill/>
            <a:ln>
              <a:noFill/>
            </a:ln>
          </p:spPr>
        </p:pic>
        <p:pic>
          <p:nvPicPr>
            <p:cNvPr id="20" name="Google Shape;167;p7">
              <a:extLst>
                <a:ext uri="{FF2B5EF4-FFF2-40B4-BE49-F238E27FC236}">
                  <a16:creationId xmlns:a16="http://schemas.microsoft.com/office/drawing/2014/main" id="{E7B08B90-A4A6-480D-991C-BC9C4D3FEC96}"/>
                </a:ext>
              </a:extLst>
            </p:cNvPr>
            <p:cNvPicPr preferRelativeResize="0"/>
            <p:nvPr/>
          </p:nvPicPr>
          <p:blipFill rotWithShape="1">
            <a:blip r:embed="rId10" cstate="email">
              <a:alphaModFix/>
              <a:extLst>
                <a:ext uri="{28A0092B-C50C-407E-A947-70E740481C1C}">
                  <a14:useLocalDpi xmlns:a14="http://schemas.microsoft.com/office/drawing/2010/main"/>
                </a:ext>
              </a:extLst>
            </a:blip>
            <a:srcRect/>
            <a:stretch/>
          </p:blipFill>
          <p:spPr>
            <a:xfrm>
              <a:off x="235442" y="1681017"/>
              <a:ext cx="2480049" cy="1542473"/>
            </a:xfrm>
            <a:prstGeom prst="rect">
              <a:avLst/>
            </a:prstGeom>
            <a:noFill/>
            <a:ln>
              <a:noFill/>
            </a:ln>
          </p:spPr>
        </p:pic>
      </p:grpSp>
    </p:spTree>
    <p:extLst>
      <p:ext uri="{BB962C8B-B14F-4D97-AF65-F5344CB8AC3E}">
        <p14:creationId xmlns:p14="http://schemas.microsoft.com/office/powerpoint/2010/main" val="25798976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490749" cy="1066800"/>
          </a:xfrm>
        </p:spPr>
        <p:txBody>
          <a:bodyPr/>
          <a:lstStyle/>
          <a:p>
            <a:pPr lvl="0">
              <a:lnSpc>
                <a:spcPct val="150000"/>
              </a:lnSpc>
              <a:spcBef>
                <a:spcPts val="0"/>
              </a:spcBef>
              <a:spcAft>
                <a:spcPts val="0"/>
              </a:spcAft>
            </a:pPr>
            <a:r>
              <a:rPr lang="he-IL" b="1" dirty="0"/>
              <a:t>חקלאות</a:t>
            </a:r>
            <a:br>
              <a:rPr lang="he-IL" b="1" dirty="0"/>
            </a:br>
            <a:r>
              <a:rPr lang="he-IL" sz="2000" b="1" dirty="0">
                <a:solidFill>
                  <a:schemeClr val="tx1"/>
                </a:solidFill>
                <a:ea typeface="Arial"/>
                <a:sym typeface="Arial"/>
              </a:rPr>
              <a:t>תהליכי הפקת זרעים</a:t>
            </a:r>
            <a:endParaRPr lang="he-IL" sz="2000" dirty="0">
              <a:solidFill>
                <a:schemeClr val="tx1"/>
              </a:solidFill>
              <a:ea typeface="Arial"/>
              <a:sym typeface="Arial"/>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3367249084"/>
              </p:ext>
            </p:extLst>
          </p:nvPr>
        </p:nvGraphicFramePr>
        <p:xfrm>
          <a:off x="4239491" y="1566233"/>
          <a:ext cx="4520005" cy="4888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286327" y="1157888"/>
            <a:ext cx="8473171" cy="375552"/>
          </a:xfrm>
          <a:prstGeom prst="rect">
            <a:avLst/>
          </a:prstGeom>
          <a:noFill/>
        </p:spPr>
        <p:txBody>
          <a:bodyPr wrap="square" rtlCol="1">
            <a:spAutoFit/>
          </a:bodyPr>
          <a:lstStyle/>
          <a:p>
            <a:pPr marL="0" lvl="0" indent="0" algn="r" rtl="1">
              <a:lnSpc>
                <a:spcPct val="150000"/>
              </a:lnSpc>
              <a:spcBef>
                <a:spcPts val="1000"/>
              </a:spcBef>
              <a:spcAft>
                <a:spcPts val="0"/>
              </a:spcAft>
              <a:buClr>
                <a:srgbClr val="C55A11"/>
              </a:buClr>
              <a:buSzPts val="1400"/>
              <a:buNone/>
            </a:pPr>
            <a:r>
              <a:rPr lang="he-IL" sz="1400" dirty="0">
                <a:latin typeface="Segoe UI Semibold" panose="020B0702040204020203" pitchFamily="34" charset="0"/>
                <a:ea typeface="Arial"/>
                <a:cs typeface="Segoe UI Semibold" panose="020B0702040204020203" pitchFamily="34" charset="0"/>
                <a:sym typeface="Arial"/>
              </a:rPr>
              <a:t>פרויקט המשלב בתוכו מערכות הידראוליקה, מערכות חשמל </a:t>
            </a:r>
            <a:r>
              <a:rPr lang="he-IL" sz="1400" dirty="0" err="1">
                <a:latin typeface="Segoe UI Semibold" panose="020B0702040204020203" pitchFamily="34" charset="0"/>
                <a:ea typeface="Arial"/>
                <a:cs typeface="Segoe UI Semibold" panose="020B0702040204020203" pitchFamily="34" charset="0"/>
                <a:sym typeface="Arial"/>
              </a:rPr>
              <a:t>וסרוו</a:t>
            </a:r>
            <a:r>
              <a:rPr lang="he-IL" sz="1400" dirty="0">
                <a:latin typeface="Segoe UI Semibold" panose="020B0702040204020203" pitchFamily="34" charset="0"/>
                <a:ea typeface="Arial"/>
                <a:cs typeface="Segoe UI Semibold" panose="020B0702040204020203" pitchFamily="34" charset="0"/>
                <a:sym typeface="Arial"/>
              </a:rPr>
              <a:t> לסביבה רטובה. </a:t>
            </a:r>
          </a:p>
        </p:txBody>
      </p:sp>
      <p:grpSp>
        <p:nvGrpSpPr>
          <p:cNvPr id="11" name="קבוצה 10">
            <a:extLst>
              <a:ext uri="{FF2B5EF4-FFF2-40B4-BE49-F238E27FC236}">
                <a16:creationId xmlns:a16="http://schemas.microsoft.com/office/drawing/2014/main" id="{718AA837-386A-47FA-BAA3-593F9FCB36D4}"/>
              </a:ext>
            </a:extLst>
          </p:cNvPr>
          <p:cNvGrpSpPr/>
          <p:nvPr/>
        </p:nvGrpSpPr>
        <p:grpSpPr>
          <a:xfrm>
            <a:off x="0" y="1566233"/>
            <a:ext cx="3970275" cy="4888037"/>
            <a:chOff x="866414" y="1503527"/>
            <a:chExt cx="3970275" cy="4888037"/>
          </a:xfrm>
        </p:grpSpPr>
        <p:pic>
          <p:nvPicPr>
            <p:cNvPr id="12" name="Google Shape;177;p8">
              <a:extLst>
                <a:ext uri="{FF2B5EF4-FFF2-40B4-BE49-F238E27FC236}">
                  <a16:creationId xmlns:a16="http://schemas.microsoft.com/office/drawing/2014/main" id="{33CD7052-1499-4F78-94D6-222A6153C750}"/>
                </a:ext>
              </a:extLst>
            </p:cNvPr>
            <p:cNvPicPr preferRelativeResize="0"/>
            <p:nvPr/>
          </p:nvPicPr>
          <p:blipFill rotWithShape="1">
            <a:blip r:embed="rId7" cstate="email">
              <a:alphaModFix/>
              <a:extLst>
                <a:ext uri="{28A0092B-C50C-407E-A947-70E740481C1C}">
                  <a14:useLocalDpi xmlns:a14="http://schemas.microsoft.com/office/drawing/2010/main"/>
                </a:ext>
              </a:extLst>
            </a:blip>
            <a:srcRect/>
            <a:stretch/>
          </p:blipFill>
          <p:spPr>
            <a:xfrm>
              <a:off x="866415" y="1503527"/>
              <a:ext cx="1819563" cy="1483988"/>
            </a:xfrm>
            <a:prstGeom prst="rect">
              <a:avLst/>
            </a:prstGeom>
            <a:noFill/>
            <a:ln>
              <a:noFill/>
            </a:ln>
          </p:spPr>
        </p:pic>
        <p:pic>
          <p:nvPicPr>
            <p:cNvPr id="15" name="Google Shape;181;p8">
              <a:extLst>
                <a:ext uri="{FF2B5EF4-FFF2-40B4-BE49-F238E27FC236}">
                  <a16:creationId xmlns:a16="http://schemas.microsoft.com/office/drawing/2014/main" id="{DDD667D8-4BAD-4CF6-94D1-D3B327EF5A10}"/>
                </a:ext>
              </a:extLst>
            </p:cNvPr>
            <p:cNvPicPr preferRelativeResize="0"/>
            <p:nvPr/>
          </p:nvPicPr>
          <p:blipFill rotWithShape="1">
            <a:blip r:embed="rId8" cstate="email">
              <a:alphaModFix/>
              <a:extLst>
                <a:ext uri="{28A0092B-C50C-407E-A947-70E740481C1C}">
                  <a14:useLocalDpi xmlns:a14="http://schemas.microsoft.com/office/drawing/2010/main"/>
                </a:ext>
              </a:extLst>
            </a:blip>
            <a:srcRect/>
            <a:stretch/>
          </p:blipFill>
          <p:spPr>
            <a:xfrm>
              <a:off x="2685978" y="1503527"/>
              <a:ext cx="2150710" cy="1483988"/>
            </a:xfrm>
            <a:prstGeom prst="rect">
              <a:avLst/>
            </a:prstGeom>
            <a:noFill/>
            <a:ln>
              <a:noFill/>
            </a:ln>
          </p:spPr>
        </p:pic>
        <p:pic>
          <p:nvPicPr>
            <p:cNvPr id="18" name="Google Shape;178;p8">
              <a:extLst>
                <a:ext uri="{FF2B5EF4-FFF2-40B4-BE49-F238E27FC236}">
                  <a16:creationId xmlns:a16="http://schemas.microsoft.com/office/drawing/2014/main" id="{41C07699-2CA3-4E91-80BD-E7605430474B}"/>
                </a:ext>
              </a:extLst>
            </p:cNvPr>
            <p:cNvPicPr preferRelativeResize="0"/>
            <p:nvPr/>
          </p:nvPicPr>
          <p:blipFill rotWithShape="1">
            <a:blip r:embed="rId9" cstate="email">
              <a:alphaModFix/>
              <a:extLst>
                <a:ext uri="{28A0092B-C50C-407E-A947-70E740481C1C}">
                  <a14:useLocalDpi xmlns:a14="http://schemas.microsoft.com/office/drawing/2010/main"/>
                </a:ext>
              </a:extLst>
            </a:blip>
            <a:srcRect/>
            <a:stretch/>
          </p:blipFill>
          <p:spPr>
            <a:xfrm>
              <a:off x="866414" y="3128492"/>
              <a:ext cx="1819564" cy="1483988"/>
            </a:xfrm>
            <a:prstGeom prst="rect">
              <a:avLst/>
            </a:prstGeom>
            <a:noFill/>
            <a:ln>
              <a:noFill/>
            </a:ln>
          </p:spPr>
        </p:pic>
        <p:pic>
          <p:nvPicPr>
            <p:cNvPr id="19" name="Google Shape;179;p8">
              <a:extLst>
                <a:ext uri="{FF2B5EF4-FFF2-40B4-BE49-F238E27FC236}">
                  <a16:creationId xmlns:a16="http://schemas.microsoft.com/office/drawing/2014/main" id="{76B5477C-C2F4-4B75-862F-BE6C6F98FFD5}"/>
                </a:ext>
              </a:extLst>
            </p:cNvPr>
            <p:cNvPicPr preferRelativeResize="0"/>
            <p:nvPr/>
          </p:nvPicPr>
          <p:blipFill rotWithShape="1">
            <a:blip r:embed="rId10" cstate="email">
              <a:alphaModFix/>
              <a:extLst>
                <a:ext uri="{28A0092B-C50C-407E-A947-70E740481C1C}">
                  <a14:useLocalDpi xmlns:a14="http://schemas.microsoft.com/office/drawing/2010/main"/>
                </a:ext>
              </a:extLst>
            </a:blip>
            <a:srcRect/>
            <a:stretch/>
          </p:blipFill>
          <p:spPr>
            <a:xfrm>
              <a:off x="2685978" y="3128492"/>
              <a:ext cx="2150709" cy="1483988"/>
            </a:xfrm>
            <a:prstGeom prst="rect">
              <a:avLst/>
            </a:prstGeom>
            <a:noFill/>
            <a:ln>
              <a:noFill/>
            </a:ln>
          </p:spPr>
        </p:pic>
        <p:pic>
          <p:nvPicPr>
            <p:cNvPr id="20" name="Google Shape;180;p8">
              <a:extLst>
                <a:ext uri="{FF2B5EF4-FFF2-40B4-BE49-F238E27FC236}">
                  <a16:creationId xmlns:a16="http://schemas.microsoft.com/office/drawing/2014/main" id="{1B387AD3-7893-4D30-9DFC-FC06729A22BE}"/>
                </a:ext>
              </a:extLst>
            </p:cNvPr>
            <p:cNvPicPr preferRelativeResize="0"/>
            <p:nvPr/>
          </p:nvPicPr>
          <p:blipFill rotWithShape="1">
            <a:blip r:embed="rId11" cstate="email">
              <a:alphaModFix/>
              <a:extLst>
                <a:ext uri="{28A0092B-C50C-407E-A947-70E740481C1C}">
                  <a14:useLocalDpi xmlns:a14="http://schemas.microsoft.com/office/drawing/2010/main"/>
                </a:ext>
              </a:extLst>
            </a:blip>
            <a:srcRect/>
            <a:stretch/>
          </p:blipFill>
          <p:spPr>
            <a:xfrm>
              <a:off x="866415" y="4753457"/>
              <a:ext cx="3970274" cy="1638107"/>
            </a:xfrm>
            <a:prstGeom prst="rect">
              <a:avLst/>
            </a:prstGeom>
            <a:noFill/>
            <a:ln>
              <a:noFill/>
            </a:ln>
          </p:spPr>
        </p:pic>
      </p:grpSp>
    </p:spTree>
    <p:extLst>
      <p:ext uri="{BB962C8B-B14F-4D97-AF65-F5344CB8AC3E}">
        <p14:creationId xmlns:p14="http://schemas.microsoft.com/office/powerpoint/2010/main" val="1804032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3352830" y="340151"/>
            <a:ext cx="5656054" cy="734505"/>
          </a:xfrm>
        </p:spPr>
        <p:txBody>
          <a:bodyPr/>
          <a:lstStyle/>
          <a:p>
            <a:r>
              <a:rPr lang="iw-IL" b="1" dirty="0">
                <a:latin typeface="Arial"/>
                <a:ea typeface="Arial"/>
                <a:cs typeface="Arial"/>
                <a:sym typeface="Arial"/>
              </a:rPr>
              <a:t>גלבוע הנדסה </a:t>
            </a:r>
            <a:r>
              <a:rPr lang="he-IL" b="1" dirty="0">
                <a:latin typeface="Arial"/>
                <a:ea typeface="Arial"/>
                <a:cs typeface="Arial"/>
                <a:sym typeface="Arial"/>
              </a:rPr>
              <a:t>עוסקת ב...</a:t>
            </a:r>
            <a:endParaRPr lang="he-IL" dirty="0"/>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graphicFrame>
        <p:nvGraphicFramePr>
          <p:cNvPr id="6" name="דיאגרמה 5">
            <a:extLst>
              <a:ext uri="{FF2B5EF4-FFF2-40B4-BE49-F238E27FC236}">
                <a16:creationId xmlns:a16="http://schemas.microsoft.com/office/drawing/2014/main" id="{7D981265-25CB-4043-A531-83B14DEEA819}"/>
              </a:ext>
            </a:extLst>
          </p:cNvPr>
          <p:cNvGraphicFramePr/>
          <p:nvPr>
            <p:extLst>
              <p:ext uri="{D42A27DB-BD31-4B8C-83A1-F6EECF244321}">
                <p14:modId xmlns:p14="http://schemas.microsoft.com/office/powerpoint/2010/main" val="4051018485"/>
              </p:ext>
            </p:extLst>
          </p:nvPr>
        </p:nvGraphicFramePr>
        <p:xfrm>
          <a:off x="535709" y="1395168"/>
          <a:ext cx="7695462" cy="46057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8482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490749" cy="1066800"/>
          </a:xfrm>
        </p:spPr>
        <p:txBody>
          <a:bodyPr/>
          <a:lstStyle/>
          <a:p>
            <a:pPr lvl="0">
              <a:lnSpc>
                <a:spcPct val="150000"/>
              </a:lnSpc>
              <a:spcBef>
                <a:spcPts val="0"/>
              </a:spcBef>
              <a:spcAft>
                <a:spcPts val="0"/>
              </a:spcAft>
            </a:pPr>
            <a:r>
              <a:rPr lang="he-IL" b="1" dirty="0"/>
              <a:t>חקלאות</a:t>
            </a:r>
            <a:br>
              <a:rPr lang="he-IL" b="1" dirty="0"/>
            </a:br>
            <a:r>
              <a:rPr lang="he-IL" sz="2000" b="1" dirty="0">
                <a:solidFill>
                  <a:schemeClr val="tx1"/>
                </a:solidFill>
                <a:ea typeface="Arial"/>
                <a:sym typeface="Arial"/>
              </a:rPr>
              <a:t>מסועים</a:t>
            </a:r>
            <a:endParaRPr lang="he-IL" sz="2000" dirty="0">
              <a:solidFill>
                <a:schemeClr val="tx1"/>
              </a:solidFill>
              <a:ea typeface="Arial"/>
              <a:sym typeface="Arial"/>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2483157897"/>
              </p:ext>
            </p:extLst>
          </p:nvPr>
        </p:nvGraphicFramePr>
        <p:xfrm>
          <a:off x="5052062" y="1566234"/>
          <a:ext cx="3707434" cy="47329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286327" y="1157888"/>
            <a:ext cx="8473171" cy="375552"/>
          </a:xfrm>
          <a:prstGeom prst="rect">
            <a:avLst/>
          </a:prstGeom>
          <a:noFill/>
        </p:spPr>
        <p:txBody>
          <a:bodyPr wrap="square" rtlCol="1">
            <a:spAutoFit/>
          </a:bodyPr>
          <a:lstStyle/>
          <a:p>
            <a:pPr marL="0" lvl="0" indent="0" algn="r" rtl="1">
              <a:lnSpc>
                <a:spcPct val="150000"/>
              </a:lnSpc>
              <a:spcBef>
                <a:spcPts val="1000"/>
              </a:spcBef>
              <a:spcAft>
                <a:spcPts val="0"/>
              </a:spcAft>
              <a:buClr>
                <a:srgbClr val="C55A11"/>
              </a:buClr>
              <a:buSzPts val="1400"/>
              <a:buNone/>
            </a:pPr>
            <a:r>
              <a:rPr lang="he-IL" sz="1400" dirty="0">
                <a:latin typeface="Segoe UI Semibold" panose="020B0702040204020203" pitchFamily="34" charset="0"/>
                <a:ea typeface="Arial"/>
                <a:cs typeface="Segoe UI Semibold" panose="020B0702040204020203" pitchFamily="34" charset="0"/>
                <a:sym typeface="Arial"/>
              </a:rPr>
              <a:t>פרויקט המשלב בתוכו מערכות </a:t>
            </a:r>
            <a:r>
              <a:rPr lang="he-IL" sz="1400" dirty="0" err="1">
                <a:latin typeface="Segoe UI Semibold" panose="020B0702040204020203" pitchFamily="34" charset="0"/>
                <a:ea typeface="Arial"/>
                <a:cs typeface="Segoe UI Semibold" panose="020B0702040204020203" pitchFamily="34" charset="0"/>
                <a:sym typeface="Arial"/>
              </a:rPr>
              <a:t>הדראוליקה</a:t>
            </a:r>
            <a:r>
              <a:rPr lang="he-IL" sz="1400" dirty="0">
                <a:latin typeface="Segoe UI Semibold" panose="020B0702040204020203" pitchFamily="34" charset="0"/>
                <a:ea typeface="Arial"/>
                <a:cs typeface="Segoe UI Semibold" panose="020B0702040204020203" pitchFamily="34" charset="0"/>
                <a:sym typeface="Arial"/>
              </a:rPr>
              <a:t>, מערכות חשמל, לסביבה רטובה או </a:t>
            </a:r>
            <a:r>
              <a:rPr lang="he-IL" sz="1400" dirty="0" err="1">
                <a:latin typeface="Segoe UI Semibold" panose="020B0702040204020203" pitchFamily="34" charset="0"/>
                <a:ea typeface="Arial"/>
                <a:cs typeface="Segoe UI Semibold" panose="020B0702040204020203" pitchFamily="34" charset="0"/>
                <a:sym typeface="Arial"/>
              </a:rPr>
              <a:t>מעובכת</a:t>
            </a:r>
            <a:r>
              <a:rPr lang="he-IL" sz="1400" dirty="0">
                <a:latin typeface="Segoe UI Semibold" panose="020B0702040204020203" pitchFamily="34" charset="0"/>
                <a:ea typeface="Arial"/>
                <a:cs typeface="Segoe UI Semibold" panose="020B0702040204020203" pitchFamily="34" charset="0"/>
                <a:sym typeface="Arial"/>
              </a:rPr>
              <a:t>. </a:t>
            </a:r>
          </a:p>
        </p:txBody>
      </p:sp>
      <p:pic>
        <p:nvPicPr>
          <p:cNvPr id="13" name="Picture 2" descr="A close up of a device&#10;&#10;Description automatically generated">
            <a:extLst>
              <a:ext uri="{FF2B5EF4-FFF2-40B4-BE49-F238E27FC236}">
                <a16:creationId xmlns:a16="http://schemas.microsoft.com/office/drawing/2014/main" id="{025D8713-EB65-43FB-9C13-3B1773A33CE6}"/>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29308" y="1633835"/>
            <a:ext cx="4802393" cy="2698020"/>
          </a:xfrm>
          <a:prstGeom prst="rect">
            <a:avLst/>
          </a:prstGeom>
        </p:spPr>
      </p:pic>
    </p:spTree>
    <p:extLst>
      <p:ext uri="{BB962C8B-B14F-4D97-AF65-F5344CB8AC3E}">
        <p14:creationId xmlns:p14="http://schemas.microsoft.com/office/powerpoint/2010/main" val="19748735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570455" cy="846827"/>
          </a:xfrm>
        </p:spPr>
        <p:txBody>
          <a:bodyPr/>
          <a:lstStyle/>
          <a:p>
            <a:pPr lvl="0">
              <a:lnSpc>
                <a:spcPct val="150000"/>
              </a:lnSpc>
              <a:spcBef>
                <a:spcPts val="0"/>
              </a:spcBef>
              <a:spcAft>
                <a:spcPts val="0"/>
              </a:spcAft>
              <a:buClr>
                <a:schemeClr val="dk1"/>
              </a:buClr>
              <a:buSzPts val="2000"/>
            </a:pPr>
            <a:r>
              <a:rPr lang="he-IL" b="1" dirty="0">
                <a:ea typeface="Arial"/>
                <a:sym typeface="Arial"/>
              </a:rPr>
              <a:t>תעשייה מסורתית / כבדה</a:t>
            </a:r>
            <a:endParaRPr lang="he-IL" dirty="0">
              <a:ea typeface="Arial"/>
              <a:sym typeface="Arial"/>
            </a:endParaRPr>
          </a:p>
        </p:txBody>
      </p:sp>
      <p:sp>
        <p:nvSpPr>
          <p:cNvPr id="3" name="מציין מיקום תוכן 2">
            <a:extLst>
              <a:ext uri="{FF2B5EF4-FFF2-40B4-BE49-F238E27FC236}">
                <a16:creationId xmlns:a16="http://schemas.microsoft.com/office/drawing/2014/main" id="{7973B621-3C99-492B-B057-B65016E42ED7}"/>
              </a:ext>
            </a:extLst>
          </p:cNvPr>
          <p:cNvSpPr>
            <a:spLocks noGrp="1"/>
          </p:cNvSpPr>
          <p:nvPr>
            <p:ph idx="1"/>
          </p:nvPr>
        </p:nvSpPr>
        <p:spPr>
          <a:xfrm>
            <a:off x="517238" y="1405905"/>
            <a:ext cx="8321963" cy="4623409"/>
          </a:xfrm>
        </p:spPr>
        <p:txBody>
          <a:bodyPr/>
          <a:lstStyle/>
          <a:p>
            <a:pPr marL="0" lvl="0" indent="0" algn="just">
              <a:lnSpc>
                <a:spcPct val="150000"/>
              </a:lnSpc>
              <a:spcBef>
                <a:spcPts val="0"/>
              </a:spcBef>
              <a:buSzPts val="2000"/>
              <a:buNone/>
            </a:pPr>
            <a:r>
              <a:rPr lang="he-IL" sz="1600" dirty="0">
                <a:ea typeface="Arial"/>
                <a:sym typeface="Arial"/>
              </a:rPr>
              <a:t>התעשיה המסורתית/כבדה ידוע בשמרנותה התהליכית ובאמרה "עובד, לא נוגעים" אך גם תעשיה זו נדרשת לתהליכי התייעלות, שדרוג וחידוש של הקיים וזאת על מנת שתהייה מסוגלת להמשיך ולהתקיים אל מול התחרותיות בשוק ההולך ומתפתח.</a:t>
            </a:r>
          </a:p>
          <a:p>
            <a:pPr marL="0" lvl="0" indent="0" algn="just">
              <a:lnSpc>
                <a:spcPct val="150000"/>
              </a:lnSpc>
              <a:spcBef>
                <a:spcPts val="1000"/>
              </a:spcBef>
              <a:spcAft>
                <a:spcPts val="0"/>
              </a:spcAft>
              <a:buClr>
                <a:schemeClr val="dk1"/>
              </a:buClr>
              <a:buSzPts val="1400"/>
              <a:buNone/>
            </a:pPr>
            <a:r>
              <a:rPr lang="he-IL" sz="1600" dirty="0">
                <a:ea typeface="Arial"/>
                <a:sym typeface="Arial"/>
              </a:rPr>
              <a:t>בתעשייה זאת נדרשת יצירתיות במיוחד, תוך היקרות עם הדיספלינות השונות של תחומי מכניקה, על ידי כך לקחת ולשלב טכנולוגיות מתחומים שונים/מתקדמים אל תוך תחומים שמרנים וזאת כדי לחסוך כספי מו"פ, אך לקדם ולשדרג משמעותית את הטכנולוגיה בתחומים אלו.  </a:t>
            </a:r>
          </a:p>
          <a:p>
            <a:pPr marL="0" lvl="0" indent="0" algn="just">
              <a:lnSpc>
                <a:spcPct val="150000"/>
              </a:lnSpc>
              <a:spcBef>
                <a:spcPts val="1000"/>
              </a:spcBef>
              <a:spcAft>
                <a:spcPts val="0"/>
              </a:spcAft>
              <a:buClr>
                <a:schemeClr val="dk1"/>
              </a:buClr>
              <a:buSzPts val="1400"/>
              <a:buNone/>
            </a:pPr>
            <a:r>
              <a:rPr lang="he-IL" sz="1600" dirty="0">
                <a:ea typeface="Arial"/>
                <a:sym typeface="Arial"/>
              </a:rPr>
              <a:t>תוך שיתוף פעולה עם חברות בתחום שידרגנו מכונות ומתקנים בתחומים השונים של התעשיה ובחלק מהמקרים שיפרנו משמעותית תהליכים קיימים, תוך שימת דגש על עלויות נמוכות והפחתת כוח אדם המעורב בתהליך.</a:t>
            </a: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spTree>
    <p:extLst>
      <p:ext uri="{BB962C8B-B14F-4D97-AF65-F5344CB8AC3E}">
        <p14:creationId xmlns:p14="http://schemas.microsoft.com/office/powerpoint/2010/main" val="1625428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490749" cy="1066800"/>
          </a:xfrm>
        </p:spPr>
        <p:txBody>
          <a:bodyPr/>
          <a:lstStyle/>
          <a:p>
            <a:pPr>
              <a:lnSpc>
                <a:spcPct val="150000"/>
              </a:lnSpc>
              <a:spcBef>
                <a:spcPts val="0"/>
              </a:spcBef>
              <a:spcAft>
                <a:spcPts val="0"/>
              </a:spcAft>
            </a:pPr>
            <a:r>
              <a:rPr lang="he-IL" b="1" dirty="0"/>
              <a:t>תעשייה מסורתית / כבדה</a:t>
            </a:r>
            <a:br>
              <a:rPr lang="he-IL" b="1" dirty="0"/>
            </a:br>
            <a:r>
              <a:rPr lang="he-IL" sz="2000" b="1" dirty="0">
                <a:solidFill>
                  <a:schemeClr val="tx1"/>
                </a:solidFill>
                <a:ea typeface="Arial"/>
                <a:sym typeface="Arial"/>
              </a:rPr>
              <a:t>שדרוג מערכת יניקה אוויר וקירור</a:t>
            </a:r>
            <a:endParaRPr lang="he-IL" sz="2000" dirty="0">
              <a:solidFill>
                <a:schemeClr val="tx1"/>
              </a:solidFill>
              <a:ea typeface="Arial"/>
              <a:sym typeface="Arial"/>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518829353"/>
              </p:ext>
            </p:extLst>
          </p:nvPr>
        </p:nvGraphicFramePr>
        <p:xfrm>
          <a:off x="4584656" y="1681107"/>
          <a:ext cx="4174840" cy="49231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286327" y="1157888"/>
            <a:ext cx="8473171" cy="523220"/>
          </a:xfrm>
          <a:prstGeom prst="rect">
            <a:avLst/>
          </a:prstGeom>
          <a:noFill/>
        </p:spPr>
        <p:txBody>
          <a:bodyPr wrap="square" rtlCol="1">
            <a:spAutoFit/>
          </a:bodyPr>
          <a:lstStyle/>
          <a:p>
            <a:pPr marL="0" lvl="0" indent="0" algn="r" rtl="1">
              <a:spcBef>
                <a:spcPts val="1000"/>
              </a:spcBef>
              <a:spcAft>
                <a:spcPts val="0"/>
              </a:spcAft>
              <a:buClr>
                <a:srgbClr val="C55A11"/>
              </a:buClr>
              <a:buSzPts val="1400"/>
              <a:buNone/>
            </a:pPr>
            <a:r>
              <a:rPr lang="he-IL" sz="1400" dirty="0">
                <a:latin typeface="Segoe UI Semibold" panose="020B0702040204020203" pitchFamily="34" charset="0"/>
                <a:ea typeface="Arial"/>
                <a:cs typeface="Segoe UI Semibold" panose="020B0702040204020203" pitchFamily="34" charset="0"/>
                <a:sym typeface="Arial"/>
              </a:rPr>
              <a:t>פרויקט המשלב בתוכו התממשקות למערכות קיימות בעלות שינויים בניהן, </a:t>
            </a:r>
            <a:br>
              <a:rPr lang="en-US" sz="1400" dirty="0">
                <a:latin typeface="Segoe UI Semibold" panose="020B0702040204020203" pitchFamily="34" charset="0"/>
                <a:ea typeface="Arial"/>
                <a:cs typeface="Segoe UI Semibold" panose="020B0702040204020203" pitchFamily="34" charset="0"/>
                <a:sym typeface="Arial"/>
              </a:rPr>
            </a:br>
            <a:r>
              <a:rPr lang="he-IL" sz="1400" dirty="0">
                <a:latin typeface="Segoe UI Semibold" panose="020B0702040204020203" pitchFamily="34" charset="0"/>
                <a:ea typeface="Arial"/>
                <a:cs typeface="Segoe UI Semibold" panose="020B0702040204020203" pitchFamily="34" charset="0"/>
                <a:sym typeface="Arial"/>
              </a:rPr>
              <a:t>יצירתיות, דמפרים אוטומטיים </a:t>
            </a:r>
            <a:r>
              <a:rPr lang="he-IL" sz="1400" dirty="0" err="1">
                <a:latin typeface="Segoe UI Semibold" panose="020B0702040204020203" pitchFamily="34" charset="0"/>
                <a:ea typeface="Arial"/>
                <a:cs typeface="Segoe UI Semibold" panose="020B0702040204020203" pitchFamily="34" charset="0"/>
                <a:sym typeface="Arial"/>
              </a:rPr>
              <a:t>לניטוב</a:t>
            </a:r>
            <a:r>
              <a:rPr lang="he-IL" sz="1400" dirty="0">
                <a:latin typeface="Segoe UI Semibold" panose="020B0702040204020203" pitchFamily="34" charset="0"/>
                <a:ea typeface="Arial"/>
                <a:cs typeface="Segoe UI Semibold" panose="020B0702040204020203" pitchFamily="34" charset="0"/>
                <a:sym typeface="Arial"/>
              </a:rPr>
              <a:t> אוויר.</a:t>
            </a:r>
          </a:p>
        </p:txBody>
      </p:sp>
      <p:grpSp>
        <p:nvGrpSpPr>
          <p:cNvPr id="3" name="קבוצה 2">
            <a:extLst>
              <a:ext uri="{FF2B5EF4-FFF2-40B4-BE49-F238E27FC236}">
                <a16:creationId xmlns:a16="http://schemas.microsoft.com/office/drawing/2014/main" id="{3F2322F3-C9D9-427B-BE09-C91409D9128D}"/>
              </a:ext>
            </a:extLst>
          </p:cNvPr>
          <p:cNvGrpSpPr/>
          <p:nvPr/>
        </p:nvGrpSpPr>
        <p:grpSpPr>
          <a:xfrm>
            <a:off x="0" y="1222793"/>
            <a:ext cx="4559346" cy="5381475"/>
            <a:chOff x="0" y="1222793"/>
            <a:chExt cx="4559346" cy="5381475"/>
          </a:xfrm>
        </p:grpSpPr>
        <p:pic>
          <p:nvPicPr>
            <p:cNvPr id="7" name="Picture 8" descr="A picture containing building, luggage, room, living&#10;&#10;Description automatically generated">
              <a:extLst>
                <a:ext uri="{FF2B5EF4-FFF2-40B4-BE49-F238E27FC236}">
                  <a16:creationId xmlns:a16="http://schemas.microsoft.com/office/drawing/2014/main" id="{0D040CC0-6019-41E8-BA1B-A427E700B209}"/>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0" y="4952048"/>
              <a:ext cx="2202960" cy="1652220"/>
            </a:xfrm>
            <a:prstGeom prst="rect">
              <a:avLst/>
            </a:prstGeom>
          </p:spPr>
        </p:pic>
        <p:pic>
          <p:nvPicPr>
            <p:cNvPr id="9" name="Picture 10" descr="The inside of a building&#10;&#10;Description automatically generated">
              <a:extLst>
                <a:ext uri="{FF2B5EF4-FFF2-40B4-BE49-F238E27FC236}">
                  <a16:creationId xmlns:a16="http://schemas.microsoft.com/office/drawing/2014/main" id="{0E8B7A64-C1B8-49DD-95CC-EDD06973C06E}"/>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0" y="3244056"/>
              <a:ext cx="2202959" cy="1652219"/>
            </a:xfrm>
            <a:prstGeom prst="rect">
              <a:avLst/>
            </a:prstGeom>
          </p:spPr>
        </p:pic>
        <p:pic>
          <p:nvPicPr>
            <p:cNvPr id="10" name="Picture 12" descr="A picture containing room, white, standing, sink&#10;&#10;Description automatically generated">
              <a:extLst>
                <a:ext uri="{FF2B5EF4-FFF2-40B4-BE49-F238E27FC236}">
                  <a16:creationId xmlns:a16="http://schemas.microsoft.com/office/drawing/2014/main" id="{DB98B426-1681-43E7-AE70-E7FACE63A6BF}"/>
                </a:ext>
              </a:extLst>
            </p:cNvPr>
            <p:cNvPicPr>
              <a:picLocks noChangeAspect="1"/>
            </p:cNvPicPr>
            <p:nvPr/>
          </p:nvPicPr>
          <p:blipFill rotWithShape="1">
            <a:blip r:embed="rId9" cstate="email">
              <a:extLst>
                <a:ext uri="{28A0092B-C50C-407E-A947-70E740481C1C}">
                  <a14:useLocalDpi xmlns:a14="http://schemas.microsoft.com/office/drawing/2010/main"/>
                </a:ext>
              </a:extLst>
            </a:blip>
            <a:srcRect/>
            <a:stretch/>
          </p:blipFill>
          <p:spPr>
            <a:xfrm>
              <a:off x="0" y="1222793"/>
              <a:ext cx="2202959" cy="1956358"/>
            </a:xfrm>
            <a:prstGeom prst="rect">
              <a:avLst/>
            </a:prstGeom>
          </p:spPr>
        </p:pic>
        <p:pic>
          <p:nvPicPr>
            <p:cNvPr id="11" name="Picture 3" descr="A picture containing toy&#10;&#10;Description automatically generated">
              <a:extLst>
                <a:ext uri="{FF2B5EF4-FFF2-40B4-BE49-F238E27FC236}">
                  <a16:creationId xmlns:a16="http://schemas.microsoft.com/office/drawing/2014/main" id="{76F409E3-1724-4E7B-B9FB-83989D827FE4}"/>
                </a:ext>
              </a:extLst>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2233624" y="1607280"/>
              <a:ext cx="1694624" cy="1821720"/>
            </a:xfrm>
            <a:prstGeom prst="rect">
              <a:avLst/>
            </a:prstGeom>
          </p:spPr>
        </p:pic>
        <p:pic>
          <p:nvPicPr>
            <p:cNvPr id="12" name="Picture 13">
              <a:extLst>
                <a:ext uri="{FF2B5EF4-FFF2-40B4-BE49-F238E27FC236}">
                  <a16:creationId xmlns:a16="http://schemas.microsoft.com/office/drawing/2014/main" id="{2C93A6D9-E3A1-4131-9121-9C7D8C829B01}"/>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2233624" y="3499458"/>
              <a:ext cx="2325722" cy="3104810"/>
            </a:xfrm>
            <a:prstGeom prst="rect">
              <a:avLst/>
            </a:prstGeom>
          </p:spPr>
        </p:pic>
      </p:grpSp>
    </p:spTree>
    <p:extLst>
      <p:ext uri="{BB962C8B-B14F-4D97-AF65-F5344CB8AC3E}">
        <p14:creationId xmlns:p14="http://schemas.microsoft.com/office/powerpoint/2010/main" val="238326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490749" cy="1066800"/>
          </a:xfrm>
        </p:spPr>
        <p:txBody>
          <a:bodyPr/>
          <a:lstStyle/>
          <a:p>
            <a:pPr>
              <a:lnSpc>
                <a:spcPct val="150000"/>
              </a:lnSpc>
              <a:spcBef>
                <a:spcPts val="0"/>
              </a:spcBef>
              <a:spcAft>
                <a:spcPts val="0"/>
              </a:spcAft>
            </a:pPr>
            <a:r>
              <a:rPr lang="he-IL" b="1" dirty="0"/>
              <a:t>תעשייה מסורתית / כבדה</a:t>
            </a:r>
            <a:br>
              <a:rPr lang="he-IL" b="1" dirty="0"/>
            </a:br>
            <a:r>
              <a:rPr lang="he-IL" sz="2000" b="1" dirty="0">
                <a:solidFill>
                  <a:schemeClr val="tx1"/>
                </a:solidFill>
                <a:ea typeface="Arial"/>
                <a:sym typeface="Arial"/>
              </a:rPr>
              <a:t>שדרוג מערכת חיתוך אוטומטי</a:t>
            </a:r>
            <a:endParaRPr lang="he-IL" sz="2000" dirty="0">
              <a:solidFill>
                <a:schemeClr val="tx1"/>
              </a:solidFill>
              <a:ea typeface="Arial"/>
              <a:sym typeface="Arial"/>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768586556"/>
              </p:ext>
            </p:extLst>
          </p:nvPr>
        </p:nvGraphicFramePr>
        <p:xfrm>
          <a:off x="3666837" y="1681107"/>
          <a:ext cx="5092660" cy="49231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286327" y="1157888"/>
            <a:ext cx="8473171" cy="523220"/>
          </a:xfrm>
          <a:prstGeom prst="rect">
            <a:avLst/>
          </a:prstGeom>
          <a:noFill/>
        </p:spPr>
        <p:txBody>
          <a:bodyPr wrap="square" rtlCol="1">
            <a:spAutoFit/>
          </a:bodyPr>
          <a:lstStyle/>
          <a:p>
            <a:pPr marL="0" lvl="0" indent="0" algn="r" rtl="1">
              <a:spcBef>
                <a:spcPts val="1000"/>
              </a:spcBef>
              <a:spcAft>
                <a:spcPts val="0"/>
              </a:spcAft>
              <a:buClr>
                <a:srgbClr val="C55A11"/>
              </a:buClr>
              <a:buSzPts val="1400"/>
              <a:buNone/>
            </a:pPr>
            <a:r>
              <a:rPr lang="he-IL" sz="1400" dirty="0">
                <a:latin typeface="Segoe UI Semibold" panose="020B0702040204020203" pitchFamily="34" charset="0"/>
                <a:ea typeface="Arial"/>
                <a:cs typeface="Segoe UI Semibold" panose="020B0702040204020203" pitchFamily="34" charset="0"/>
                <a:sym typeface="Arial"/>
              </a:rPr>
              <a:t>פרויקט המשלב בתוכו התממשקות למערכות קיימות בעלות שינויים בניהן, </a:t>
            </a:r>
            <a:br>
              <a:rPr lang="en-US" sz="1400" dirty="0">
                <a:latin typeface="Segoe UI Semibold" panose="020B0702040204020203" pitchFamily="34" charset="0"/>
                <a:ea typeface="Arial"/>
                <a:cs typeface="Segoe UI Semibold" panose="020B0702040204020203" pitchFamily="34" charset="0"/>
                <a:sym typeface="Arial"/>
              </a:rPr>
            </a:br>
            <a:r>
              <a:rPr lang="he-IL" sz="1400" dirty="0">
                <a:latin typeface="Segoe UI Semibold" panose="020B0702040204020203" pitchFamily="34" charset="0"/>
                <a:ea typeface="Arial"/>
                <a:cs typeface="Segoe UI Semibold" panose="020B0702040204020203" pitchFamily="34" charset="0"/>
                <a:sym typeface="Arial"/>
              </a:rPr>
              <a:t>יצירתיות, דמפרים אוטומטיים לניתוב אוויר.</a:t>
            </a:r>
          </a:p>
        </p:txBody>
      </p:sp>
      <p:pic>
        <p:nvPicPr>
          <p:cNvPr id="13" name="Picture 2" descr="A close up of a weapon&#10;&#10;Description automatically generated">
            <a:extLst>
              <a:ext uri="{FF2B5EF4-FFF2-40B4-BE49-F238E27FC236}">
                <a16:creationId xmlns:a16="http://schemas.microsoft.com/office/drawing/2014/main" id="{FABFC49E-94E0-4E26-B41A-798318A3ADE3}"/>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0" y="1554169"/>
            <a:ext cx="3380509" cy="1730651"/>
          </a:xfrm>
          <a:prstGeom prst="rect">
            <a:avLst/>
          </a:prstGeom>
        </p:spPr>
      </p:pic>
      <p:pic>
        <p:nvPicPr>
          <p:cNvPr id="14" name="Picture 5" descr="A close up of a device&#10;&#10;Description automatically generated">
            <a:extLst>
              <a:ext uri="{FF2B5EF4-FFF2-40B4-BE49-F238E27FC236}">
                <a16:creationId xmlns:a16="http://schemas.microsoft.com/office/drawing/2014/main" id="{71885DE7-03A4-4A8E-9D6C-D243353AEE5F}"/>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0394" y="3429000"/>
            <a:ext cx="3377048" cy="2180504"/>
          </a:xfrm>
          <a:prstGeom prst="rect">
            <a:avLst/>
          </a:prstGeom>
        </p:spPr>
      </p:pic>
    </p:spTree>
    <p:extLst>
      <p:ext uri="{BB962C8B-B14F-4D97-AF65-F5344CB8AC3E}">
        <p14:creationId xmlns:p14="http://schemas.microsoft.com/office/powerpoint/2010/main" val="20044553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490749" cy="1066800"/>
          </a:xfrm>
        </p:spPr>
        <p:txBody>
          <a:bodyPr/>
          <a:lstStyle/>
          <a:p>
            <a:pPr>
              <a:lnSpc>
                <a:spcPct val="150000"/>
              </a:lnSpc>
              <a:spcBef>
                <a:spcPts val="0"/>
              </a:spcBef>
              <a:spcAft>
                <a:spcPts val="0"/>
              </a:spcAft>
            </a:pPr>
            <a:r>
              <a:rPr lang="he-IL" b="1" dirty="0"/>
              <a:t>תעשייה מסורתית / כבדה</a:t>
            </a:r>
            <a:br>
              <a:rPr lang="he-IL" b="1" dirty="0"/>
            </a:br>
            <a:r>
              <a:rPr lang="he-IL" sz="2000" b="1" dirty="0">
                <a:ea typeface="Arial"/>
                <a:sym typeface="Arial"/>
              </a:rPr>
              <a:t>תבנית כבישה -  חומרים מרוכבים </a:t>
            </a:r>
            <a:endParaRPr lang="he-IL" sz="2000" dirty="0">
              <a:ea typeface="Arial"/>
              <a:sym typeface="Arial"/>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3380058526"/>
              </p:ext>
            </p:extLst>
          </p:nvPr>
        </p:nvGraphicFramePr>
        <p:xfrm>
          <a:off x="2558473" y="1681108"/>
          <a:ext cx="6201024" cy="45626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286327" y="1157888"/>
            <a:ext cx="8473171" cy="375552"/>
          </a:xfrm>
          <a:prstGeom prst="rect">
            <a:avLst/>
          </a:prstGeom>
          <a:noFill/>
        </p:spPr>
        <p:txBody>
          <a:bodyPr wrap="square" rtlCol="1">
            <a:spAutoFit/>
          </a:bodyPr>
          <a:lstStyle/>
          <a:p>
            <a:pPr marL="0" lvl="0" indent="0" algn="r" rtl="1">
              <a:lnSpc>
                <a:spcPct val="150000"/>
              </a:lnSpc>
              <a:spcBef>
                <a:spcPts val="1000"/>
              </a:spcBef>
              <a:spcAft>
                <a:spcPts val="0"/>
              </a:spcAft>
              <a:buClr>
                <a:srgbClr val="2E75B5"/>
              </a:buClr>
              <a:buSzPts val="1200"/>
              <a:buNone/>
            </a:pPr>
            <a:r>
              <a:rPr lang="he-IL" sz="1400" dirty="0">
                <a:latin typeface="Segoe UI Semibold" panose="020B0702040204020203" pitchFamily="34" charset="0"/>
                <a:ea typeface="Arial"/>
                <a:cs typeface="Segoe UI Semibold" panose="020B0702040204020203" pitchFamily="34" charset="0"/>
                <a:sym typeface="Arial"/>
              </a:rPr>
              <a:t>פרויקט המשלב למידה של תהליכי יצור חדשים בתחום חומרים מרוכבים.</a:t>
            </a:r>
          </a:p>
        </p:txBody>
      </p:sp>
      <p:grpSp>
        <p:nvGrpSpPr>
          <p:cNvPr id="3" name="קבוצה 2">
            <a:extLst>
              <a:ext uri="{FF2B5EF4-FFF2-40B4-BE49-F238E27FC236}">
                <a16:creationId xmlns:a16="http://schemas.microsoft.com/office/drawing/2014/main" id="{B18040B4-8E4D-4ADB-8BC7-9172AB3B1702}"/>
              </a:ext>
            </a:extLst>
          </p:cNvPr>
          <p:cNvGrpSpPr/>
          <p:nvPr/>
        </p:nvGrpSpPr>
        <p:grpSpPr>
          <a:xfrm>
            <a:off x="0" y="1417470"/>
            <a:ext cx="2142836" cy="5101358"/>
            <a:chOff x="0" y="1417470"/>
            <a:chExt cx="2142836" cy="5101358"/>
          </a:xfrm>
        </p:grpSpPr>
        <p:pic>
          <p:nvPicPr>
            <p:cNvPr id="9" name="Picture 4" descr="A picture containing table, sitting, cake, old&#10;&#10;Description automatically generated">
              <a:extLst>
                <a:ext uri="{FF2B5EF4-FFF2-40B4-BE49-F238E27FC236}">
                  <a16:creationId xmlns:a16="http://schemas.microsoft.com/office/drawing/2014/main" id="{DC31FCCF-ABDF-4496-98D2-295A7AF55B86}"/>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0" y="1417470"/>
              <a:ext cx="2142836" cy="2637336"/>
            </a:xfrm>
            <a:prstGeom prst="rect">
              <a:avLst/>
            </a:prstGeom>
          </p:spPr>
        </p:pic>
        <p:pic>
          <p:nvPicPr>
            <p:cNvPr id="10" name="Picture 8" descr="A picture containing indoor, small, table, white&#10;&#10;Description automatically generated">
              <a:extLst>
                <a:ext uri="{FF2B5EF4-FFF2-40B4-BE49-F238E27FC236}">
                  <a16:creationId xmlns:a16="http://schemas.microsoft.com/office/drawing/2014/main" id="{A27BB612-1317-4076-80C5-7FE2D4D5F4B0}"/>
                </a:ext>
              </a:extLst>
            </p:cNvPr>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0" y="4142687"/>
              <a:ext cx="2142836" cy="2376141"/>
            </a:xfrm>
            <a:prstGeom prst="rect">
              <a:avLst/>
            </a:prstGeom>
          </p:spPr>
        </p:pic>
      </p:grpSp>
    </p:spTree>
    <p:extLst>
      <p:ext uri="{BB962C8B-B14F-4D97-AF65-F5344CB8AC3E}">
        <p14:creationId xmlns:p14="http://schemas.microsoft.com/office/powerpoint/2010/main" val="26473582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490749" cy="1066800"/>
          </a:xfrm>
        </p:spPr>
        <p:txBody>
          <a:bodyPr/>
          <a:lstStyle/>
          <a:p>
            <a:pPr>
              <a:lnSpc>
                <a:spcPct val="150000"/>
              </a:lnSpc>
              <a:spcBef>
                <a:spcPts val="0"/>
              </a:spcBef>
              <a:spcAft>
                <a:spcPts val="0"/>
              </a:spcAft>
            </a:pPr>
            <a:r>
              <a:rPr lang="he-IL" b="1" dirty="0"/>
              <a:t>אוטומציה בתעשייה </a:t>
            </a:r>
            <a:br>
              <a:rPr lang="he-IL" b="1" dirty="0"/>
            </a:br>
            <a:r>
              <a:rPr lang="he-IL" sz="2000" b="1" dirty="0">
                <a:ea typeface="Arial"/>
                <a:sym typeface="Arial"/>
              </a:rPr>
              <a:t>פיתוח מכונה תהליכית לקו יצור</a:t>
            </a:r>
            <a:endParaRPr lang="he-IL" sz="2000" dirty="0">
              <a:ea typeface="Arial"/>
              <a:sym typeface="Arial"/>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2917901247"/>
              </p:ext>
            </p:extLst>
          </p:nvPr>
        </p:nvGraphicFramePr>
        <p:xfrm>
          <a:off x="3001816" y="1563902"/>
          <a:ext cx="5757679" cy="49231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3260437" y="1157888"/>
            <a:ext cx="5499062" cy="375359"/>
          </a:xfrm>
          <a:prstGeom prst="rect">
            <a:avLst/>
          </a:prstGeom>
          <a:noFill/>
        </p:spPr>
        <p:txBody>
          <a:bodyPr wrap="square" rtlCol="1">
            <a:spAutoFit/>
          </a:bodyPr>
          <a:lstStyle/>
          <a:p>
            <a:pPr marL="0" lvl="0" indent="0" algn="r" rtl="1">
              <a:lnSpc>
                <a:spcPct val="150000"/>
              </a:lnSpc>
              <a:spcBef>
                <a:spcPts val="1000"/>
              </a:spcBef>
              <a:spcAft>
                <a:spcPts val="0"/>
              </a:spcAft>
              <a:buClr>
                <a:srgbClr val="2E75B5"/>
              </a:buClr>
              <a:buSzPts val="1200"/>
              <a:buNone/>
            </a:pPr>
            <a:r>
              <a:rPr lang="he-IL" sz="1400" dirty="0">
                <a:latin typeface="Segoe UI Semibold" panose="020B0702040204020203" pitchFamily="34" charset="0"/>
                <a:ea typeface="Arial"/>
                <a:cs typeface="Segoe UI Semibold" panose="020B0702040204020203" pitchFamily="34" charset="0"/>
                <a:sym typeface="Arial"/>
              </a:rPr>
              <a:t>פרויקט המשלב בתוכו פנאומטיקה מערך בקרה וממשק משתמש. </a:t>
            </a:r>
          </a:p>
        </p:txBody>
      </p:sp>
      <p:grpSp>
        <p:nvGrpSpPr>
          <p:cNvPr id="3" name="קבוצה 2">
            <a:extLst>
              <a:ext uri="{FF2B5EF4-FFF2-40B4-BE49-F238E27FC236}">
                <a16:creationId xmlns:a16="http://schemas.microsoft.com/office/drawing/2014/main" id="{8F345041-D5EE-4E3F-AFB5-9AB28B1EFA38}"/>
              </a:ext>
            </a:extLst>
          </p:cNvPr>
          <p:cNvGrpSpPr/>
          <p:nvPr/>
        </p:nvGrpSpPr>
        <p:grpSpPr>
          <a:xfrm>
            <a:off x="1" y="1182308"/>
            <a:ext cx="2687782" cy="5675692"/>
            <a:chOff x="1" y="1182308"/>
            <a:chExt cx="2687782" cy="5675692"/>
          </a:xfrm>
        </p:grpSpPr>
        <p:pic>
          <p:nvPicPr>
            <p:cNvPr id="9" name="Picture 3" descr="A picture containing indoor, green, building, window&#10;&#10;Description automatically generated">
              <a:extLst>
                <a:ext uri="{FF2B5EF4-FFF2-40B4-BE49-F238E27FC236}">
                  <a16:creationId xmlns:a16="http://schemas.microsoft.com/office/drawing/2014/main" id="{1E16DAC5-48F7-421E-A566-6B198772D978}"/>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5765" y="2810666"/>
              <a:ext cx="2656254" cy="1992190"/>
            </a:xfrm>
            <a:prstGeom prst="rect">
              <a:avLst/>
            </a:prstGeom>
          </p:spPr>
        </p:pic>
        <p:pic>
          <p:nvPicPr>
            <p:cNvPr id="10" name="Picture 5" descr="A picture containing indoor, window, kitchen, table&#10;&#10;Description automatically generated">
              <a:extLst>
                <a:ext uri="{FF2B5EF4-FFF2-40B4-BE49-F238E27FC236}">
                  <a16:creationId xmlns:a16="http://schemas.microsoft.com/office/drawing/2014/main" id="{C8856986-D03E-44BC-8AEC-F9F6BC650FBA}"/>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 y="4842164"/>
              <a:ext cx="2687782" cy="2015836"/>
            </a:xfrm>
            <a:prstGeom prst="rect">
              <a:avLst/>
            </a:prstGeom>
          </p:spPr>
        </p:pic>
        <p:pic>
          <p:nvPicPr>
            <p:cNvPr id="11" name="Picture 7" descr="A picture containing indoor, green, table, computer&#10;&#10;Description automatically generated">
              <a:extLst>
                <a:ext uri="{FF2B5EF4-FFF2-40B4-BE49-F238E27FC236}">
                  <a16:creationId xmlns:a16="http://schemas.microsoft.com/office/drawing/2014/main" id="{55FEACF2-256D-48C3-92AD-C8D634F0D8E1}"/>
                </a:ext>
              </a:extLst>
            </p:cNvPr>
            <p:cNvPicPr>
              <a:picLocks noChangeAspect="1"/>
            </p:cNvPicPr>
            <p:nvPr/>
          </p:nvPicPr>
          <p:blipFill rotWithShape="1">
            <a:blip r:embed="rId9" cstate="email">
              <a:extLst>
                <a:ext uri="{28A0092B-C50C-407E-A947-70E740481C1C}">
                  <a14:useLocalDpi xmlns:a14="http://schemas.microsoft.com/office/drawing/2010/main"/>
                </a:ext>
              </a:extLst>
            </a:blip>
            <a:srcRect t="-1"/>
            <a:stretch/>
          </p:blipFill>
          <p:spPr>
            <a:xfrm>
              <a:off x="31529" y="1182308"/>
              <a:ext cx="2656253" cy="1589050"/>
            </a:xfrm>
            <a:prstGeom prst="rect">
              <a:avLst/>
            </a:prstGeom>
          </p:spPr>
        </p:pic>
      </p:grpSp>
    </p:spTree>
    <p:extLst>
      <p:ext uri="{BB962C8B-B14F-4D97-AF65-F5344CB8AC3E}">
        <p14:creationId xmlns:p14="http://schemas.microsoft.com/office/powerpoint/2010/main" val="18070735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7" y="76200"/>
            <a:ext cx="6311834" cy="846827"/>
          </a:xfrm>
        </p:spPr>
        <p:txBody>
          <a:bodyPr/>
          <a:lstStyle/>
          <a:p>
            <a:r>
              <a:rPr lang="iw-IL" b="1" dirty="0">
                <a:latin typeface="Arial"/>
                <a:ea typeface="Arial"/>
                <a:cs typeface="Arial"/>
                <a:sym typeface="Arial"/>
              </a:rPr>
              <a:t>גלבוע הנדסה </a:t>
            </a:r>
            <a:endParaRPr lang="he-IL" dirty="0"/>
          </a:p>
        </p:txBody>
      </p:sp>
      <p:sp>
        <p:nvSpPr>
          <p:cNvPr id="3" name="מציין מיקום תוכן 2">
            <a:extLst>
              <a:ext uri="{FF2B5EF4-FFF2-40B4-BE49-F238E27FC236}">
                <a16:creationId xmlns:a16="http://schemas.microsoft.com/office/drawing/2014/main" id="{7973B621-3C99-492B-B057-B65016E42ED7}"/>
              </a:ext>
            </a:extLst>
          </p:cNvPr>
          <p:cNvSpPr>
            <a:spLocks noGrp="1"/>
          </p:cNvSpPr>
          <p:nvPr>
            <p:ph idx="1"/>
          </p:nvPr>
        </p:nvSpPr>
        <p:spPr>
          <a:xfrm>
            <a:off x="810705" y="1296736"/>
            <a:ext cx="7769876" cy="3856705"/>
          </a:xfrm>
        </p:spPr>
        <p:txBody>
          <a:bodyPr/>
          <a:lstStyle/>
          <a:p>
            <a:pPr marL="0" indent="0" algn="just">
              <a:buNone/>
            </a:pPr>
            <a:r>
              <a:rPr lang="he-IL" sz="1600" b="1" dirty="0">
                <a:solidFill>
                  <a:srgbClr val="00406C"/>
                </a:solidFill>
              </a:rPr>
              <a:t>גלבוע הנדסה (2010) </a:t>
            </a:r>
            <a:r>
              <a:rPr lang="he-IL" sz="1600" dirty="0">
                <a:solidFill>
                  <a:srgbClr val="00406C"/>
                </a:solidFill>
                <a:ea typeface="Arial"/>
                <a:sym typeface="Arial"/>
              </a:rPr>
              <a:t>מקנה שרות הנדסי מקצועי ואמין בעל גמישות תכנונית ופתיחות מחשבתית, תוך שיתוף הלקוח לאורך כל הדרך, בדגש על עמידה בזמנים.</a:t>
            </a:r>
          </a:p>
          <a:p>
            <a:pPr marL="0" lvl="0" indent="0" algn="just">
              <a:spcBef>
                <a:spcPts val="1000"/>
              </a:spcBef>
              <a:spcAft>
                <a:spcPts val="0"/>
              </a:spcAft>
              <a:buClr>
                <a:srgbClr val="7030A0"/>
              </a:buClr>
              <a:buSzPts val="1800"/>
              <a:buNone/>
            </a:pPr>
            <a:r>
              <a:rPr lang="he-IL" sz="1600" dirty="0">
                <a:solidFill>
                  <a:srgbClr val="00406C"/>
                </a:solidFill>
                <a:ea typeface="Arial"/>
                <a:sym typeface="Arial"/>
              </a:rPr>
              <a:t>בסוף התהליך כל החומר עובר לרשות הלקוח בקבצים חיים, כך שאין תלותיות בין החברות.</a:t>
            </a:r>
          </a:p>
          <a:p>
            <a:pPr marL="0" lvl="0" indent="0" algn="just">
              <a:spcBef>
                <a:spcPts val="1000"/>
              </a:spcBef>
              <a:spcAft>
                <a:spcPts val="0"/>
              </a:spcAft>
              <a:buClr>
                <a:srgbClr val="7030A0"/>
              </a:buClr>
              <a:buSzPts val="1800"/>
              <a:buNone/>
            </a:pPr>
            <a:r>
              <a:rPr lang="he-IL" sz="1600" dirty="0">
                <a:solidFill>
                  <a:srgbClr val="00406C"/>
                </a:solidFill>
                <a:ea typeface="Arial"/>
                <a:sym typeface="Arial"/>
              </a:rPr>
              <a:t>ביכולתנו להעניק חבילת שרות מלאה משלב הרעיון ועד ליצור כולל הקמת קווי הייצור, ביצוע ולידציה לציוד ותהליכים (</a:t>
            </a:r>
            <a:r>
              <a:rPr lang="en-US" sz="1600" dirty="0">
                <a:solidFill>
                  <a:srgbClr val="00406C"/>
                </a:solidFill>
                <a:ea typeface="Arial"/>
                <a:sym typeface="Arial"/>
              </a:rPr>
              <a:t>Process Validation , TMV , IQ/OQ/PQ</a:t>
            </a:r>
            <a:r>
              <a:rPr lang="he-IL" sz="1600" dirty="0">
                <a:solidFill>
                  <a:srgbClr val="00406C"/>
                </a:solidFill>
                <a:ea typeface="Arial"/>
                <a:sym typeface="Arial"/>
              </a:rPr>
              <a:t>) ביצוע ניתוח סיכונים  </a:t>
            </a:r>
            <a:r>
              <a:rPr lang="en-US" sz="1600" dirty="0">
                <a:solidFill>
                  <a:srgbClr val="00406C"/>
                </a:solidFill>
                <a:ea typeface="Arial"/>
                <a:sym typeface="Arial"/>
              </a:rPr>
              <a:t>pFMEA</a:t>
            </a:r>
            <a:r>
              <a:rPr lang="he-IL" sz="1600" dirty="0">
                <a:solidFill>
                  <a:srgbClr val="00406C"/>
                </a:solidFill>
                <a:ea typeface="Arial"/>
                <a:sym typeface="Arial"/>
              </a:rPr>
              <a:t> וכתיבת נהלים והוראות עבודה בסטנדרטיים גבוהים.</a:t>
            </a:r>
          </a:p>
          <a:p>
            <a:pPr marL="0" indent="0">
              <a:buNone/>
            </a:pPr>
            <a:endParaRPr lang="he-IL" sz="1600" b="1" dirty="0">
              <a:solidFill>
                <a:srgbClr val="00406C"/>
              </a:solidFill>
            </a:endParaRPr>
          </a:p>
          <a:p>
            <a:pPr marL="0" indent="0">
              <a:buNone/>
            </a:pPr>
            <a:r>
              <a:rPr lang="he-IL" sz="1600" b="1" dirty="0">
                <a:solidFill>
                  <a:srgbClr val="00406C"/>
                </a:solidFill>
              </a:rPr>
              <a:t>בין לקוחותינו </a:t>
            </a:r>
          </a:p>
          <a:p>
            <a:pPr marL="0" lvl="0" indent="0">
              <a:spcBef>
                <a:spcPts val="1000"/>
              </a:spcBef>
              <a:spcAft>
                <a:spcPts val="0"/>
              </a:spcAft>
              <a:buClr>
                <a:srgbClr val="7030A0"/>
              </a:buClr>
              <a:buSzPts val="1800"/>
              <a:buNone/>
            </a:pPr>
            <a:r>
              <a:rPr lang="he-IL" sz="1600" dirty="0" err="1">
                <a:solidFill>
                  <a:srgbClr val="00406C"/>
                </a:solidFill>
                <a:ea typeface="Arial"/>
                <a:sym typeface="Arial"/>
              </a:rPr>
              <a:t>פלזמטיקה</a:t>
            </a:r>
            <a:r>
              <a:rPr lang="he-IL" sz="1600" dirty="0">
                <a:solidFill>
                  <a:srgbClr val="00406C"/>
                </a:solidFill>
                <a:ea typeface="Arial"/>
                <a:sym typeface="Arial"/>
              </a:rPr>
              <a:t>, </a:t>
            </a:r>
            <a:r>
              <a:rPr lang="he-IL" sz="1600" dirty="0" err="1">
                <a:solidFill>
                  <a:srgbClr val="00406C"/>
                </a:solidFill>
                <a:ea typeface="Arial"/>
                <a:sym typeface="Arial"/>
              </a:rPr>
              <a:t>כרומגן</a:t>
            </a:r>
            <a:r>
              <a:rPr lang="he-IL" sz="1600" dirty="0">
                <a:solidFill>
                  <a:srgbClr val="00406C"/>
                </a:solidFill>
                <a:ea typeface="Arial"/>
                <a:sym typeface="Arial"/>
              </a:rPr>
              <a:t>, </a:t>
            </a:r>
            <a:r>
              <a:rPr lang="he-IL" sz="1600" dirty="0" err="1">
                <a:solidFill>
                  <a:srgbClr val="00406C"/>
                </a:solidFill>
                <a:ea typeface="Arial"/>
                <a:sym typeface="Arial"/>
              </a:rPr>
              <a:t>פניציה</a:t>
            </a:r>
            <a:r>
              <a:rPr lang="he-IL" sz="1600" dirty="0">
                <a:solidFill>
                  <a:srgbClr val="00406C"/>
                </a:solidFill>
                <a:ea typeface="Arial"/>
                <a:sym typeface="Arial"/>
              </a:rPr>
              <a:t>, נטפים, נובה פלזמה, רפאל, </a:t>
            </a:r>
            <a:r>
              <a:rPr lang="en-US" sz="1600" dirty="0">
                <a:solidFill>
                  <a:srgbClr val="00406C"/>
                </a:solidFill>
                <a:ea typeface="Arial"/>
                <a:sym typeface="Arial"/>
              </a:rPr>
              <a:t> GE, </a:t>
            </a:r>
            <a:r>
              <a:rPr lang="he-IL" sz="1600" dirty="0" err="1">
                <a:solidFill>
                  <a:srgbClr val="00406C"/>
                </a:solidFill>
                <a:ea typeface="Arial"/>
                <a:sym typeface="Arial"/>
              </a:rPr>
              <a:t>זיב</a:t>
            </a:r>
            <a:r>
              <a:rPr lang="he-IL" sz="1600" dirty="0">
                <a:solidFill>
                  <a:srgbClr val="00406C"/>
                </a:solidFill>
                <a:ea typeface="Arial"/>
                <a:sym typeface="Arial"/>
              </a:rPr>
              <a:t> אב, ועוד רבים אחרים.</a:t>
            </a:r>
            <a:endParaRPr lang="he-IL" sz="1600" dirty="0">
              <a:solidFill>
                <a:srgbClr val="00406C"/>
              </a:solidFill>
              <a:sym typeface="Arial"/>
            </a:endParaRPr>
          </a:p>
          <a:p>
            <a:pPr marL="0" lvl="0" indent="0">
              <a:spcBef>
                <a:spcPts val="1000"/>
              </a:spcBef>
              <a:spcAft>
                <a:spcPts val="0"/>
              </a:spcAft>
              <a:buClr>
                <a:srgbClr val="7030A0"/>
              </a:buClr>
              <a:buSzPts val="1800"/>
              <a:buNone/>
            </a:pPr>
            <a:r>
              <a:rPr lang="he-IL" sz="1600" b="1" dirty="0">
                <a:solidFill>
                  <a:srgbClr val="00406C"/>
                </a:solidFill>
                <a:sym typeface="Arial"/>
              </a:rPr>
              <a:t>נשמח למנות אתכם בינם בקרוב...</a:t>
            </a:r>
            <a:endParaRPr lang="he-IL" sz="1600" b="1" dirty="0">
              <a:solidFill>
                <a:srgbClr val="00406C"/>
              </a:solidFill>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grpSp>
        <p:nvGrpSpPr>
          <p:cNvPr id="14" name="קבוצה 13">
            <a:extLst>
              <a:ext uri="{FF2B5EF4-FFF2-40B4-BE49-F238E27FC236}">
                <a16:creationId xmlns:a16="http://schemas.microsoft.com/office/drawing/2014/main" id="{BAC1982B-5035-4DDC-A022-4DCF8E743513}"/>
              </a:ext>
            </a:extLst>
          </p:cNvPr>
          <p:cNvGrpSpPr/>
          <p:nvPr/>
        </p:nvGrpSpPr>
        <p:grpSpPr>
          <a:xfrm>
            <a:off x="2268747" y="5481037"/>
            <a:ext cx="1954382" cy="581891"/>
            <a:chOff x="3263437" y="5038523"/>
            <a:chExt cx="1954382" cy="581891"/>
          </a:xfrm>
        </p:grpSpPr>
        <p:pic>
          <p:nvPicPr>
            <p:cNvPr id="7" name="גרפיקה 6" descr="טלפון">
              <a:extLst>
                <a:ext uri="{FF2B5EF4-FFF2-40B4-BE49-F238E27FC236}">
                  <a16:creationId xmlns:a16="http://schemas.microsoft.com/office/drawing/2014/main" id="{E80E65A4-FA87-498C-86E5-5D80D7219869}"/>
                </a:ext>
              </a:extLst>
            </p:cNvPr>
            <p:cNvPicPr>
              <a:picLocks noChangeAspect="1"/>
            </p:cNvPicPr>
            <p:nvPr/>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3263437" y="5038523"/>
              <a:ext cx="581891" cy="581891"/>
            </a:xfrm>
            <a:prstGeom prst="rect">
              <a:avLst/>
            </a:prstGeom>
          </p:spPr>
        </p:pic>
        <p:sp>
          <p:nvSpPr>
            <p:cNvPr id="9" name="תיבת טקסט 8">
              <a:extLst>
                <a:ext uri="{FF2B5EF4-FFF2-40B4-BE49-F238E27FC236}">
                  <a16:creationId xmlns:a16="http://schemas.microsoft.com/office/drawing/2014/main" id="{59876568-25A9-49E1-8358-F90EDECEEAA2}"/>
                </a:ext>
              </a:extLst>
            </p:cNvPr>
            <p:cNvSpPr txBox="1"/>
            <p:nvPr/>
          </p:nvSpPr>
          <p:spPr>
            <a:xfrm>
              <a:off x="3845327" y="5221026"/>
              <a:ext cx="1372492" cy="338554"/>
            </a:xfrm>
            <a:prstGeom prst="rect">
              <a:avLst/>
            </a:prstGeom>
            <a:noFill/>
          </p:spPr>
          <p:txBody>
            <a:bodyPr wrap="none" rtlCol="1">
              <a:spAutoFit/>
            </a:bodyPr>
            <a:lstStyle/>
            <a:p>
              <a:r>
                <a:rPr lang="en-US" sz="1600" dirty="0">
                  <a:latin typeface="Segoe UI Emoji" panose="020B0502040204020203" pitchFamily="34" charset="0"/>
                  <a:ea typeface="Segoe UI Emoji" panose="020B0502040204020203" pitchFamily="34" charset="0"/>
                </a:rPr>
                <a:t>052-3123440</a:t>
              </a:r>
              <a:endParaRPr lang="he-IL" sz="1600" dirty="0">
                <a:latin typeface="Segoe UI Emoji" panose="020B0502040204020203" pitchFamily="34" charset="0"/>
                <a:ea typeface="Segoe UI Emoji" panose="020B0502040204020203" pitchFamily="34" charset="0"/>
              </a:endParaRPr>
            </a:p>
          </p:txBody>
        </p:sp>
      </p:grpSp>
      <p:grpSp>
        <p:nvGrpSpPr>
          <p:cNvPr id="15" name="קבוצה 14">
            <a:extLst>
              <a:ext uri="{FF2B5EF4-FFF2-40B4-BE49-F238E27FC236}">
                <a16:creationId xmlns:a16="http://schemas.microsoft.com/office/drawing/2014/main" id="{BB21BF3F-429B-4DEA-9715-01353DD9E898}"/>
              </a:ext>
            </a:extLst>
          </p:cNvPr>
          <p:cNvGrpSpPr/>
          <p:nvPr/>
        </p:nvGrpSpPr>
        <p:grpSpPr>
          <a:xfrm>
            <a:off x="4429974" y="5481037"/>
            <a:ext cx="2617128" cy="581891"/>
            <a:chOff x="3263436" y="5620414"/>
            <a:chExt cx="2617128" cy="581891"/>
          </a:xfrm>
        </p:grpSpPr>
        <p:pic>
          <p:nvPicPr>
            <p:cNvPr id="8" name="גרפיקה 7" descr="מעטפה">
              <a:hlinkClick r:id="rId4"/>
              <a:extLst>
                <a:ext uri="{FF2B5EF4-FFF2-40B4-BE49-F238E27FC236}">
                  <a16:creationId xmlns:a16="http://schemas.microsoft.com/office/drawing/2014/main" id="{32C06337-5BCB-467E-91C0-9B6AC06DA5BF}"/>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rcRect/>
            <a:stretch/>
          </p:blipFill>
          <p:spPr>
            <a:xfrm>
              <a:off x="3263436" y="5620414"/>
              <a:ext cx="581891" cy="581891"/>
            </a:xfrm>
            <a:prstGeom prst="rect">
              <a:avLst/>
            </a:prstGeom>
          </p:spPr>
        </p:pic>
        <p:sp>
          <p:nvSpPr>
            <p:cNvPr id="10" name="תיבת טקסט 9">
              <a:extLst>
                <a:ext uri="{FF2B5EF4-FFF2-40B4-BE49-F238E27FC236}">
                  <a16:creationId xmlns:a16="http://schemas.microsoft.com/office/drawing/2014/main" id="{060136D6-F658-4514-8082-D84400AFBB65}"/>
                </a:ext>
              </a:extLst>
            </p:cNvPr>
            <p:cNvSpPr txBox="1"/>
            <p:nvPr/>
          </p:nvSpPr>
          <p:spPr>
            <a:xfrm>
              <a:off x="3845327" y="5742082"/>
              <a:ext cx="2035237" cy="338554"/>
            </a:xfrm>
            <a:prstGeom prst="rect">
              <a:avLst/>
            </a:prstGeom>
            <a:noFill/>
          </p:spPr>
          <p:txBody>
            <a:bodyPr wrap="none" rtlCol="1">
              <a:spAutoFit/>
            </a:bodyPr>
            <a:lstStyle/>
            <a:p>
              <a:r>
                <a:rPr lang="en-US" sz="1600" u="sng" dirty="0">
                  <a:solidFill>
                    <a:srgbClr val="00406C"/>
                  </a:solidFill>
                  <a:latin typeface="Segoe UI Emoji" panose="020B0502040204020203" pitchFamily="34" charset="0"/>
                  <a:ea typeface="Segoe UI Emoji" panose="020B0502040204020203" pitchFamily="34" charset="0"/>
                  <a:hlinkClick r:id="rId4">
                    <a:extLst>
                      <a:ext uri="{A12FA001-AC4F-418D-AE19-62706E023703}">
                        <ahyp:hlinkClr xmlns:ahyp="http://schemas.microsoft.com/office/drawing/2018/hyperlinkcolor" val="tx"/>
                      </a:ext>
                    </a:extLst>
                  </a:hlinkClick>
                </a:rPr>
                <a:t>kobigil2@gmail.com</a:t>
              </a:r>
              <a:endParaRPr lang="he-IL" sz="1600" u="sng" dirty="0">
                <a:solidFill>
                  <a:srgbClr val="00406C"/>
                </a:solidFill>
                <a:latin typeface="Segoe UI Emoji" panose="020B0502040204020203" pitchFamily="34" charset="0"/>
                <a:ea typeface="Segoe UI Emoji" panose="020B0502040204020203" pitchFamily="34" charset="0"/>
              </a:endParaRPr>
            </a:p>
          </p:txBody>
        </p:sp>
      </p:grpSp>
      <p:cxnSp>
        <p:nvCxnSpPr>
          <p:cNvPr id="13" name="מחבר ישר 12">
            <a:extLst>
              <a:ext uri="{FF2B5EF4-FFF2-40B4-BE49-F238E27FC236}">
                <a16:creationId xmlns:a16="http://schemas.microsoft.com/office/drawing/2014/main" id="{8AE391ED-83BE-42D5-A436-39B8E870712F}"/>
              </a:ext>
            </a:extLst>
          </p:cNvPr>
          <p:cNvCxnSpPr/>
          <p:nvPr/>
        </p:nvCxnSpPr>
        <p:spPr bwMode="auto">
          <a:xfrm>
            <a:off x="0" y="5200073"/>
            <a:ext cx="9144000" cy="0"/>
          </a:xfrm>
          <a:prstGeom prst="line">
            <a:avLst/>
          </a:prstGeom>
          <a:solidFill>
            <a:schemeClr val="accent1"/>
          </a:solidFill>
          <a:ln w="38100" cap="flat" cmpd="sng" algn="ctr">
            <a:solidFill>
              <a:srgbClr val="F15827"/>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615748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511634" y="245882"/>
            <a:ext cx="6311833" cy="846827"/>
          </a:xfrm>
        </p:spPr>
        <p:txBody>
          <a:bodyPr/>
          <a:lstStyle/>
          <a:p>
            <a:r>
              <a:rPr lang="iw-IL" b="1" dirty="0">
                <a:latin typeface="Arial"/>
                <a:ea typeface="Arial"/>
                <a:cs typeface="Arial"/>
                <a:sym typeface="Arial"/>
              </a:rPr>
              <a:t>גלבוע הנדסה </a:t>
            </a:r>
            <a:r>
              <a:rPr lang="he-IL" b="1" dirty="0">
                <a:latin typeface="Arial"/>
                <a:ea typeface="Arial"/>
                <a:cs typeface="Arial"/>
                <a:sym typeface="Arial"/>
              </a:rPr>
              <a:t>- מייסד</a:t>
            </a:r>
            <a:endParaRPr lang="he-IL" dirty="0"/>
          </a:p>
        </p:txBody>
      </p:sp>
      <p:sp>
        <p:nvSpPr>
          <p:cNvPr id="3" name="מציין מיקום תוכן 2">
            <a:extLst>
              <a:ext uri="{FF2B5EF4-FFF2-40B4-BE49-F238E27FC236}">
                <a16:creationId xmlns:a16="http://schemas.microsoft.com/office/drawing/2014/main" id="{7973B621-3C99-492B-B057-B65016E42ED7}"/>
              </a:ext>
            </a:extLst>
          </p:cNvPr>
          <p:cNvSpPr>
            <a:spLocks noGrp="1"/>
          </p:cNvSpPr>
          <p:nvPr>
            <p:ph idx="1"/>
          </p:nvPr>
        </p:nvSpPr>
        <p:spPr>
          <a:xfrm>
            <a:off x="2754523" y="1509623"/>
            <a:ext cx="5826057" cy="4425350"/>
          </a:xfrm>
        </p:spPr>
        <p:txBody>
          <a:bodyPr/>
          <a:lstStyle/>
          <a:p>
            <a:pPr marL="0" indent="0">
              <a:buNone/>
            </a:pPr>
            <a:r>
              <a:rPr lang="he-IL" sz="2000" b="1" dirty="0">
                <a:latin typeface="Segoe UI Semibold" panose="020B0702040204020203" pitchFamily="34" charset="0"/>
                <a:cs typeface="Segoe UI Semibold" panose="020B0702040204020203" pitchFamily="34" charset="0"/>
              </a:rPr>
              <a:t>ג</a:t>
            </a:r>
            <a:r>
              <a:rPr lang="he-IL" sz="2000" dirty="0">
                <a:latin typeface="Segoe UI Semibold" panose="020B0702040204020203" pitchFamily="34" charset="0"/>
                <a:cs typeface="Segoe UI Semibold" panose="020B0702040204020203" pitchFamily="34" charset="0"/>
              </a:rPr>
              <a:t>לבוע הנדסה נוסדה ע"י קובי גלבוע (מהנדס מכונות, טכניון) מומחה לתכנון ופיתוח מיכון הנדסי יצירתי. </a:t>
            </a:r>
          </a:p>
          <a:p>
            <a:endParaRPr lang="he-IL" sz="1600" dirty="0"/>
          </a:p>
          <a:p>
            <a:pPr marL="0" indent="0">
              <a:buNone/>
            </a:pPr>
            <a:r>
              <a:rPr lang="he-IL" sz="1600" dirty="0"/>
              <a:t>ניסיון :</a:t>
            </a:r>
          </a:p>
          <a:p>
            <a:pPr algn="just"/>
            <a:r>
              <a:rPr lang="he-IL" sz="1600" dirty="0"/>
              <a:t>קובי גלבוע צבר ניסיון של 11 שנה במחקר ופיתוח במסגרת פרויקטים שונים ברפא"ל</a:t>
            </a:r>
          </a:p>
          <a:p>
            <a:r>
              <a:rPr lang="he-IL" sz="1600" dirty="0"/>
              <a:t>פיתוח מיכון ופתרונות חדשניים בתחום המדיקל, הכולל שירותי תכן, פיתוח מוצרים חדשים, איתור טכנולוגיות וחומרים חדשים</a:t>
            </a:r>
          </a:p>
          <a:p>
            <a:r>
              <a:rPr lang="he-IL" sz="1600" dirty="0"/>
              <a:t>פיתוח וחדשנות בעולם החקלאות </a:t>
            </a:r>
          </a:p>
          <a:p>
            <a:r>
              <a:rPr lang="he-IL" sz="1600" dirty="0"/>
              <a:t>ועוד מגוון שרותי הנדסה לחברות וחברות הזנק מתחומים שונים באופן עצמאי או בקבלנות משנה. </a:t>
            </a:r>
            <a:endParaRPr lang="he-IL" sz="1600" dirty="0">
              <a:latin typeface="Arial"/>
              <a:ea typeface="Arial"/>
              <a:cs typeface="Arial"/>
              <a:sym typeface="Arial"/>
            </a:endParaRP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pic>
        <p:nvPicPr>
          <p:cNvPr id="6" name="תמונה 5" descr="תמונה שמכילה אדם, איש, חליפה, עניבה&#10;&#10;התיאור נוצר באופן אוטומטי">
            <a:extLst>
              <a:ext uri="{FF2B5EF4-FFF2-40B4-BE49-F238E27FC236}">
                <a16:creationId xmlns:a16="http://schemas.microsoft.com/office/drawing/2014/main" id="{AE1CB2C5-695E-45AE-8CF9-F6D7C3DDB70C}"/>
              </a:ext>
            </a:extLst>
          </p:cNvPr>
          <p:cNvPicPr>
            <a:picLocks noChangeAspect="1"/>
          </p:cNvPicPr>
          <p:nvPr/>
        </p:nvPicPr>
        <p:blipFill>
          <a:blip r:embed="rId2" cstate="email">
            <a:extLst>
              <a:ext uri="{28A0092B-C50C-407E-A947-70E740481C1C}">
                <a14:useLocalDpi xmlns:a14="http://schemas.microsoft.com/office/drawing/2010/main"/>
              </a:ext>
              <a:ext uri="{837473B0-CC2E-450A-ABE3-18F120FF3D39}">
                <a1611:picAttrSrcUrl xmlns:a1611="http://schemas.microsoft.com/office/drawing/2016/11/main" r:id="rId3"/>
              </a:ext>
            </a:extLst>
          </a:blip>
          <a:stretch>
            <a:fillRect/>
          </a:stretch>
        </p:blipFill>
        <p:spPr>
          <a:xfrm>
            <a:off x="368944" y="1585163"/>
            <a:ext cx="2185970" cy="3284393"/>
          </a:xfrm>
          <a:prstGeom prst="rect">
            <a:avLst/>
          </a:prstGeom>
        </p:spPr>
      </p:pic>
    </p:spTree>
    <p:extLst>
      <p:ext uri="{BB962C8B-B14F-4D97-AF65-F5344CB8AC3E}">
        <p14:creationId xmlns:p14="http://schemas.microsoft.com/office/powerpoint/2010/main" val="3544798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2" name="כותרת 1">
            <a:extLst>
              <a:ext uri="{FF2B5EF4-FFF2-40B4-BE49-F238E27FC236}">
                <a16:creationId xmlns:a16="http://schemas.microsoft.com/office/drawing/2014/main" id="{0D0AACEC-F050-41DE-B2F2-D93F77971D46}"/>
              </a:ext>
            </a:extLst>
          </p:cNvPr>
          <p:cNvSpPr>
            <a:spLocks noGrp="1"/>
          </p:cNvSpPr>
          <p:nvPr>
            <p:ph type="title"/>
          </p:nvPr>
        </p:nvSpPr>
        <p:spPr>
          <a:xfrm>
            <a:off x="3124200" y="218537"/>
            <a:ext cx="5656054" cy="900833"/>
          </a:xfrm>
        </p:spPr>
        <p:txBody>
          <a:bodyPr/>
          <a:lstStyle/>
          <a:p>
            <a:r>
              <a:rPr lang="he-IL" dirty="0"/>
              <a:t>תחומי התמחות</a:t>
            </a:r>
          </a:p>
        </p:txBody>
      </p:sp>
      <p:sp>
        <p:nvSpPr>
          <p:cNvPr id="3" name="מציין מיקום של כותרת תחתונה 2">
            <a:extLst>
              <a:ext uri="{FF2B5EF4-FFF2-40B4-BE49-F238E27FC236}">
                <a16:creationId xmlns:a16="http://schemas.microsoft.com/office/drawing/2014/main" id="{FE517C98-AFEC-4033-8ED2-F0855743461D}"/>
              </a:ext>
            </a:extLst>
          </p:cNvPr>
          <p:cNvSpPr>
            <a:spLocks noGrp="1"/>
          </p:cNvSpPr>
          <p:nvPr>
            <p:ph type="ftr" sz="quarter" idx="11"/>
          </p:nvPr>
        </p:nvSpPr>
        <p:spPr/>
        <p:txBody>
          <a:bodyPr/>
          <a:lstStyle/>
          <a:p>
            <a:r>
              <a:rPr lang="en-US"/>
              <a:t>www.Gilboa-ces.com</a:t>
            </a:r>
            <a:endParaRPr lang="he-IL"/>
          </a:p>
        </p:txBody>
      </p:sp>
      <p:graphicFrame>
        <p:nvGraphicFramePr>
          <p:cNvPr id="4" name="דיאגרמה 3">
            <a:extLst>
              <a:ext uri="{FF2B5EF4-FFF2-40B4-BE49-F238E27FC236}">
                <a16:creationId xmlns:a16="http://schemas.microsoft.com/office/drawing/2014/main" id="{EFFBB16B-DB31-445A-9C4F-8771B2CA2F50}"/>
              </a:ext>
            </a:extLst>
          </p:cNvPr>
          <p:cNvGraphicFramePr/>
          <p:nvPr>
            <p:extLst>
              <p:ext uri="{D42A27DB-BD31-4B8C-83A1-F6EECF244321}">
                <p14:modId xmlns:p14="http://schemas.microsoft.com/office/powerpoint/2010/main" val="1222889628"/>
              </p:ext>
            </p:extLst>
          </p:nvPr>
        </p:nvGraphicFramePr>
        <p:xfrm>
          <a:off x="544946" y="1320800"/>
          <a:ext cx="7969828"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579831" y="302443"/>
            <a:ext cx="6311833" cy="846827"/>
          </a:xfrm>
        </p:spPr>
        <p:txBody>
          <a:bodyPr/>
          <a:lstStyle/>
          <a:p>
            <a:pPr lvl="0">
              <a:lnSpc>
                <a:spcPct val="150000"/>
              </a:lnSpc>
              <a:spcBef>
                <a:spcPts val="0"/>
              </a:spcBef>
              <a:buSzPts val="2000"/>
            </a:pPr>
            <a:r>
              <a:rPr lang="en" b="1" dirty="0"/>
              <a:t>Medical device</a:t>
            </a:r>
            <a:endParaRPr lang="he-IL" b="1" dirty="0"/>
          </a:p>
        </p:txBody>
      </p:sp>
      <p:sp>
        <p:nvSpPr>
          <p:cNvPr id="3" name="מציין מיקום תוכן 2">
            <a:extLst>
              <a:ext uri="{FF2B5EF4-FFF2-40B4-BE49-F238E27FC236}">
                <a16:creationId xmlns:a16="http://schemas.microsoft.com/office/drawing/2014/main" id="{7973B621-3C99-492B-B057-B65016E42ED7}"/>
              </a:ext>
            </a:extLst>
          </p:cNvPr>
          <p:cNvSpPr>
            <a:spLocks noGrp="1"/>
          </p:cNvSpPr>
          <p:nvPr>
            <p:ph idx="1"/>
          </p:nvPr>
        </p:nvSpPr>
        <p:spPr>
          <a:xfrm>
            <a:off x="2733773" y="1283379"/>
            <a:ext cx="6054197" cy="4853469"/>
          </a:xfrm>
        </p:spPr>
        <p:txBody>
          <a:bodyPr/>
          <a:lstStyle/>
          <a:p>
            <a:pPr marL="0" indent="0" algn="just">
              <a:lnSpc>
                <a:spcPct val="150000"/>
              </a:lnSpc>
              <a:spcBef>
                <a:spcPts val="0"/>
              </a:spcBef>
              <a:buSzPts val="2000"/>
              <a:buNone/>
            </a:pPr>
            <a:r>
              <a:rPr lang="he-IL" sz="1600" dirty="0">
                <a:ea typeface="Arial"/>
                <a:sym typeface="Arial"/>
              </a:rPr>
              <a:t>הצורך בהתפתחות ושיפור מתמיד בתחום הרפואה, תוך חיסכון בכוח אדם והתייעלות תהליכים שונים, מטיפול בחולה הפשוט ועד לביצוע ניתוחים מורכבים, הוליד את הצורך בחברות העוסקות בתחום לפתח מכשור רפואי לנגזרות ולתתי נגזרות שונות בתחום</a:t>
            </a:r>
            <a:r>
              <a:rPr lang="en-US" sz="1600" dirty="0">
                <a:ea typeface="Arial"/>
                <a:sym typeface="Arial"/>
              </a:rPr>
              <a:t> </a:t>
            </a:r>
            <a:r>
              <a:rPr lang="he-IL" sz="1600" dirty="0">
                <a:ea typeface="Arial"/>
                <a:sym typeface="Arial"/>
              </a:rPr>
              <a:t>זה. </a:t>
            </a:r>
            <a:endParaRPr lang="en-US" sz="1600" dirty="0">
              <a:ea typeface="Arial"/>
              <a:sym typeface="Arial"/>
            </a:endParaRPr>
          </a:p>
          <a:p>
            <a:pPr marL="0" indent="0" algn="just">
              <a:lnSpc>
                <a:spcPct val="150000"/>
              </a:lnSpc>
              <a:spcBef>
                <a:spcPts val="0"/>
              </a:spcBef>
              <a:buSzPts val="2000"/>
              <a:buNone/>
            </a:pPr>
            <a:r>
              <a:rPr lang="he-IL" sz="1600" dirty="0">
                <a:ea typeface="Arial"/>
                <a:sym typeface="Arial"/>
              </a:rPr>
              <a:t>חלק מהחברות בעלות מספר מוצרים שונים לאותו התחום או עם מוצר בודד, חלקן האחר בעלות רעיון או בתחילת הדרך של פיתוח מוצר.</a:t>
            </a:r>
          </a:p>
          <a:p>
            <a:pPr marL="0" lvl="0" indent="0" algn="just">
              <a:lnSpc>
                <a:spcPct val="150000"/>
              </a:lnSpc>
              <a:spcBef>
                <a:spcPts val="0"/>
              </a:spcBef>
              <a:buSzPts val="2000"/>
              <a:buNone/>
            </a:pPr>
            <a:r>
              <a:rPr lang="he-IL" sz="1600" dirty="0">
                <a:ea typeface="Arial"/>
                <a:sym typeface="Arial"/>
              </a:rPr>
              <a:t>פרויקטים רבים  דורשים תגבור או חשיבה שונה על הפיתוח, מידי פעם גם יכולת הנדסית לצורך תיכנון ופיתוח מלא של המוצר, כולל ליווי, תמיכה וניהול הפרויקט כלו.</a:t>
            </a:r>
          </a:p>
          <a:p>
            <a:pPr marL="0" lvl="0" indent="0" algn="just">
              <a:lnSpc>
                <a:spcPct val="150000"/>
              </a:lnSpc>
              <a:spcBef>
                <a:spcPts val="1000"/>
              </a:spcBef>
              <a:spcAft>
                <a:spcPts val="0"/>
              </a:spcAft>
              <a:buClr>
                <a:schemeClr val="dk1"/>
              </a:buClr>
              <a:buSzPts val="1400"/>
              <a:buNone/>
            </a:pPr>
            <a:r>
              <a:rPr lang="he-IL" sz="1600" dirty="0">
                <a:ea typeface="Arial"/>
                <a:sym typeface="Arial"/>
              </a:rPr>
              <a:t>תוך שיתוף פעולה עם חברות בתחום פיתחנו מוצרים בתחום, ליוונו והקמנו קווי יצור</a:t>
            </a:r>
            <a:r>
              <a:rPr lang="en-US" sz="1600" dirty="0">
                <a:ea typeface="Arial"/>
                <a:sym typeface="Arial"/>
              </a:rPr>
              <a:t> </a:t>
            </a:r>
            <a:r>
              <a:rPr lang="he-IL" sz="1600" dirty="0">
                <a:ea typeface="Arial"/>
                <a:sym typeface="Arial"/>
              </a:rPr>
              <a:t>עד לסיום מוצלח של </a:t>
            </a:r>
            <a:r>
              <a:rPr lang="en-US" sz="1600" dirty="0">
                <a:ea typeface="Arial"/>
                <a:sym typeface="Arial"/>
              </a:rPr>
              <a:t>Process Validation</a:t>
            </a:r>
            <a:r>
              <a:rPr lang="he-IL" sz="1600" dirty="0">
                <a:ea typeface="Arial"/>
                <a:sym typeface="Arial"/>
              </a:rPr>
              <a:t>. </a:t>
            </a:r>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dirty="0"/>
              <a:t>www.Gilboa-ces.com</a:t>
            </a:r>
            <a:endParaRPr lang="he-IL" dirty="0"/>
          </a:p>
        </p:txBody>
      </p:sp>
      <p:pic>
        <p:nvPicPr>
          <p:cNvPr id="6" name="תמונה 5">
            <a:extLst>
              <a:ext uri="{FF2B5EF4-FFF2-40B4-BE49-F238E27FC236}">
                <a16:creationId xmlns:a16="http://schemas.microsoft.com/office/drawing/2014/main" id="{AE1CB2C5-695E-45AE-8CF9-F6D7C3DDB70C}"/>
              </a:ext>
            </a:extLst>
          </p:cNvPr>
          <p:cNvPicPr>
            <a:picLocks noChangeAspect="1"/>
          </p:cNvPicPr>
          <p:nvPr/>
        </p:nvPicPr>
        <p:blipFill>
          <a:blip r:embed="rId2"/>
          <a:srcRect/>
          <a:stretch/>
        </p:blipFill>
        <p:spPr>
          <a:xfrm>
            <a:off x="540409" y="2075359"/>
            <a:ext cx="1843040" cy="3284393"/>
          </a:xfrm>
          <a:prstGeom prst="rect">
            <a:avLst/>
          </a:prstGeom>
        </p:spPr>
      </p:pic>
    </p:spTree>
    <p:extLst>
      <p:ext uri="{BB962C8B-B14F-4D97-AF65-F5344CB8AC3E}">
        <p14:creationId xmlns:p14="http://schemas.microsoft.com/office/powerpoint/2010/main" val="2854035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490749" cy="1066800"/>
          </a:xfrm>
        </p:spPr>
        <p:txBody>
          <a:bodyPr/>
          <a:lstStyle/>
          <a:p>
            <a:pPr>
              <a:lnSpc>
                <a:spcPct val="150000"/>
              </a:lnSpc>
              <a:spcBef>
                <a:spcPts val="0"/>
              </a:spcBef>
              <a:buSzPts val="2000"/>
            </a:pPr>
            <a:r>
              <a:rPr lang="en" b="1" dirty="0"/>
              <a:t>Medical device</a:t>
            </a:r>
            <a:br>
              <a:rPr lang="he-IL" b="1" dirty="0"/>
            </a:br>
            <a:r>
              <a:rPr lang="he-IL" sz="2000" b="1" dirty="0">
                <a:ea typeface="Arial"/>
                <a:sym typeface="Arial"/>
              </a:rPr>
              <a:t>מכונה לחדר ניתוח – עזר לתהליך ניתוח</a:t>
            </a:r>
            <a:endParaRPr lang="he-IL" sz="2000" b="1" dirty="0"/>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1466272371"/>
              </p:ext>
            </p:extLst>
          </p:nvPr>
        </p:nvGraphicFramePr>
        <p:xfrm>
          <a:off x="3124200" y="1718057"/>
          <a:ext cx="5635296" cy="4645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2946400" y="1157888"/>
            <a:ext cx="5813097" cy="523220"/>
          </a:xfrm>
          <a:prstGeom prst="rect">
            <a:avLst/>
          </a:prstGeom>
          <a:noFill/>
        </p:spPr>
        <p:txBody>
          <a:bodyPr wrap="square" rtlCol="1">
            <a:spAutoFit/>
          </a:bodyPr>
          <a:lstStyle/>
          <a:p>
            <a:pPr algn="r" rtl="1"/>
            <a:r>
              <a:rPr lang="he-IL" sz="1400" b="1" dirty="0">
                <a:solidFill>
                  <a:srgbClr val="0B588E"/>
                </a:solidFill>
                <a:latin typeface="Segoe UI" panose="020B0502040204020203" pitchFamily="34" charset="0"/>
                <a:ea typeface="Arial"/>
                <a:cs typeface="Segoe UI" panose="020B0502040204020203" pitchFamily="34" charset="0"/>
                <a:sym typeface="Arial"/>
              </a:rPr>
              <a:t>פרויקט המשלב בתוכו פלסטיקה מערכות </a:t>
            </a:r>
            <a:r>
              <a:rPr lang="he-IL" sz="1400" b="1" dirty="0" err="1">
                <a:solidFill>
                  <a:srgbClr val="0B588E"/>
                </a:solidFill>
                <a:latin typeface="Segoe UI" panose="020B0502040204020203" pitchFamily="34" charset="0"/>
                <a:ea typeface="Arial"/>
                <a:cs typeface="Segoe UI" panose="020B0502040204020203" pitchFamily="34" charset="0"/>
                <a:sym typeface="Arial"/>
              </a:rPr>
              <a:t>סרוו</a:t>
            </a:r>
            <a:r>
              <a:rPr lang="he-IL" sz="1400" b="1" dirty="0">
                <a:solidFill>
                  <a:srgbClr val="0B588E"/>
                </a:solidFill>
                <a:latin typeface="Segoe UI" panose="020B0502040204020203" pitchFamily="34" charset="0"/>
                <a:ea typeface="Arial"/>
                <a:cs typeface="Segoe UI" panose="020B0502040204020203" pitchFamily="34" charset="0"/>
                <a:sym typeface="Arial"/>
              </a:rPr>
              <a:t>, מערכת ניתור ומדידה בזמן אמת, ממשק משתמש ומסך התראות ותפעול. </a:t>
            </a:r>
          </a:p>
        </p:txBody>
      </p:sp>
      <p:grpSp>
        <p:nvGrpSpPr>
          <p:cNvPr id="12" name="קבוצה 11">
            <a:extLst>
              <a:ext uri="{FF2B5EF4-FFF2-40B4-BE49-F238E27FC236}">
                <a16:creationId xmlns:a16="http://schemas.microsoft.com/office/drawing/2014/main" id="{67B34CB1-1658-4809-A8FB-4CB97AA1C54C}"/>
              </a:ext>
            </a:extLst>
          </p:cNvPr>
          <p:cNvGrpSpPr/>
          <p:nvPr/>
        </p:nvGrpSpPr>
        <p:grpSpPr>
          <a:xfrm>
            <a:off x="171394" y="1188518"/>
            <a:ext cx="2488678" cy="5407018"/>
            <a:chOff x="171394" y="1049978"/>
            <a:chExt cx="2488678" cy="5407018"/>
          </a:xfrm>
        </p:grpSpPr>
        <p:pic>
          <p:nvPicPr>
            <p:cNvPr id="6" name="תמונה 5">
              <a:extLst>
                <a:ext uri="{FF2B5EF4-FFF2-40B4-BE49-F238E27FC236}">
                  <a16:creationId xmlns:a16="http://schemas.microsoft.com/office/drawing/2014/main" id="{AE1CB2C5-695E-45AE-8CF9-F6D7C3DDB70C}"/>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171394" y="1049978"/>
              <a:ext cx="2488677" cy="2868550"/>
            </a:xfrm>
            <a:prstGeom prst="rect">
              <a:avLst/>
            </a:prstGeom>
          </p:spPr>
        </p:pic>
        <p:pic>
          <p:nvPicPr>
            <p:cNvPr id="9" name="Google Shape;122;p3">
              <a:extLst>
                <a:ext uri="{FF2B5EF4-FFF2-40B4-BE49-F238E27FC236}">
                  <a16:creationId xmlns:a16="http://schemas.microsoft.com/office/drawing/2014/main" id="{D0AAA523-CC0C-426D-895C-1A14B7EFB30B}"/>
                </a:ext>
              </a:extLst>
            </p:cNvPr>
            <p:cNvPicPr preferRelativeResize="0"/>
            <p:nvPr/>
          </p:nvPicPr>
          <p:blipFill rotWithShape="1">
            <a:blip r:embed="rId8" cstate="email">
              <a:alphaModFix/>
              <a:extLst>
                <a:ext uri="{28A0092B-C50C-407E-A947-70E740481C1C}">
                  <a14:useLocalDpi xmlns:a14="http://schemas.microsoft.com/office/drawing/2010/main"/>
                </a:ext>
              </a:extLst>
            </a:blip>
            <a:srcRect/>
            <a:stretch/>
          </p:blipFill>
          <p:spPr>
            <a:xfrm>
              <a:off x="1446933" y="3918528"/>
              <a:ext cx="1213139" cy="2519218"/>
            </a:xfrm>
            <a:prstGeom prst="rect">
              <a:avLst/>
            </a:prstGeom>
            <a:noFill/>
            <a:ln>
              <a:noFill/>
            </a:ln>
          </p:spPr>
        </p:pic>
        <p:pic>
          <p:nvPicPr>
            <p:cNvPr id="10" name="Google Shape;123;p3">
              <a:extLst>
                <a:ext uri="{FF2B5EF4-FFF2-40B4-BE49-F238E27FC236}">
                  <a16:creationId xmlns:a16="http://schemas.microsoft.com/office/drawing/2014/main" id="{F1BF5430-8095-49A3-8474-31B178A68905}"/>
                </a:ext>
              </a:extLst>
            </p:cNvPr>
            <p:cNvPicPr preferRelativeResize="0"/>
            <p:nvPr/>
          </p:nvPicPr>
          <p:blipFill rotWithShape="1">
            <a:blip r:embed="rId9" cstate="email">
              <a:alphaModFix/>
              <a:extLst>
                <a:ext uri="{28A0092B-C50C-407E-A947-70E740481C1C}">
                  <a14:useLocalDpi xmlns:a14="http://schemas.microsoft.com/office/drawing/2010/main"/>
                </a:ext>
              </a:extLst>
            </a:blip>
            <a:srcRect/>
            <a:stretch/>
          </p:blipFill>
          <p:spPr>
            <a:xfrm>
              <a:off x="179963" y="5172450"/>
              <a:ext cx="1213140" cy="1284546"/>
            </a:xfrm>
            <a:prstGeom prst="rect">
              <a:avLst/>
            </a:prstGeom>
            <a:noFill/>
            <a:ln>
              <a:noFill/>
            </a:ln>
          </p:spPr>
        </p:pic>
        <p:pic>
          <p:nvPicPr>
            <p:cNvPr id="11" name="Google Shape;124;p3">
              <a:extLst>
                <a:ext uri="{FF2B5EF4-FFF2-40B4-BE49-F238E27FC236}">
                  <a16:creationId xmlns:a16="http://schemas.microsoft.com/office/drawing/2014/main" id="{EDFFE482-7BD6-459C-B013-6FECDDEECC19}"/>
                </a:ext>
              </a:extLst>
            </p:cNvPr>
            <p:cNvPicPr preferRelativeResize="0"/>
            <p:nvPr/>
          </p:nvPicPr>
          <p:blipFill rotWithShape="1">
            <a:blip r:embed="rId10" cstate="email">
              <a:alphaModFix/>
              <a:extLst>
                <a:ext uri="{28A0092B-C50C-407E-A947-70E740481C1C}">
                  <a14:useLocalDpi xmlns:a14="http://schemas.microsoft.com/office/drawing/2010/main"/>
                </a:ext>
              </a:extLst>
            </a:blip>
            <a:srcRect b="-1"/>
            <a:stretch/>
          </p:blipFill>
          <p:spPr>
            <a:xfrm>
              <a:off x="171395" y="3997038"/>
              <a:ext cx="1167878" cy="1064489"/>
            </a:xfrm>
            <a:prstGeom prst="rect">
              <a:avLst/>
            </a:prstGeom>
            <a:noFill/>
            <a:ln>
              <a:noFill/>
            </a:ln>
          </p:spPr>
        </p:pic>
      </p:grpSp>
    </p:spTree>
    <p:extLst>
      <p:ext uri="{BB962C8B-B14F-4D97-AF65-F5344CB8AC3E}">
        <p14:creationId xmlns:p14="http://schemas.microsoft.com/office/powerpoint/2010/main" val="2732481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490749" cy="1066800"/>
          </a:xfrm>
        </p:spPr>
        <p:txBody>
          <a:bodyPr/>
          <a:lstStyle/>
          <a:p>
            <a:pPr>
              <a:lnSpc>
                <a:spcPct val="150000"/>
              </a:lnSpc>
              <a:spcBef>
                <a:spcPts val="0"/>
              </a:spcBef>
              <a:buSzPts val="2000"/>
            </a:pPr>
            <a:r>
              <a:rPr lang="en" b="1" dirty="0"/>
              <a:t>Medical device</a:t>
            </a:r>
            <a:br>
              <a:rPr lang="he-IL" b="1" dirty="0"/>
            </a:br>
            <a:r>
              <a:rPr lang="he-IL" sz="2000" b="1" dirty="0">
                <a:solidFill>
                  <a:schemeClr val="tx1"/>
                </a:solidFill>
                <a:ea typeface="Arial"/>
                <a:sym typeface="Arial"/>
              </a:rPr>
              <a:t>מערך הכללה לקו יצור – מכונות </a:t>
            </a:r>
            <a:r>
              <a:rPr lang="en-US" sz="2000" b="1" dirty="0">
                <a:solidFill>
                  <a:schemeClr val="tx1"/>
                </a:solidFill>
                <a:ea typeface="Arial"/>
                <a:sym typeface="Arial"/>
              </a:rPr>
              <a:t>MRI</a:t>
            </a:r>
            <a:endParaRPr lang="he-IL" sz="2000" b="1" dirty="0"/>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3241389131"/>
              </p:ext>
            </p:extLst>
          </p:nvPr>
        </p:nvGraphicFramePr>
        <p:xfrm>
          <a:off x="2863273" y="1579419"/>
          <a:ext cx="5896223" cy="47844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1644073" y="1157888"/>
            <a:ext cx="7115425" cy="307777"/>
          </a:xfrm>
          <a:prstGeom prst="rect">
            <a:avLst/>
          </a:prstGeom>
          <a:noFill/>
        </p:spPr>
        <p:txBody>
          <a:bodyPr wrap="square" rtlCol="1">
            <a:spAutoFit/>
          </a:bodyPr>
          <a:lstStyle/>
          <a:p>
            <a:pPr marL="0" lvl="0" indent="0" algn="r" rtl="1">
              <a:spcBef>
                <a:spcPts val="1000"/>
              </a:spcBef>
              <a:spcAft>
                <a:spcPts val="0"/>
              </a:spcAft>
              <a:buClr>
                <a:srgbClr val="C55A11"/>
              </a:buClr>
              <a:buSzPts val="1400"/>
              <a:buNone/>
            </a:pPr>
            <a:r>
              <a:rPr lang="he-IL" sz="1400" dirty="0">
                <a:latin typeface="Segoe UI Semibold" panose="020B0702040204020203" pitchFamily="34" charset="0"/>
                <a:ea typeface="Arial"/>
                <a:cs typeface="Segoe UI Semibold" panose="020B0702040204020203" pitchFamily="34" charset="0"/>
                <a:sym typeface="Arial"/>
              </a:rPr>
              <a:t>פרויקט המשלב בתוכו בוכנות איזון אוויר, הכרות תקני </a:t>
            </a:r>
            <a:r>
              <a:rPr lang="en-US" sz="1400" dirty="0">
                <a:latin typeface="Segoe UI Semibold" panose="020B0702040204020203" pitchFamily="34" charset="0"/>
                <a:ea typeface="Arial"/>
                <a:cs typeface="Segoe UI Semibold" panose="020B0702040204020203" pitchFamily="34" charset="0"/>
                <a:sym typeface="Arial"/>
              </a:rPr>
              <a:t>ESD</a:t>
            </a:r>
            <a:r>
              <a:rPr lang="he-IL" sz="1400" dirty="0">
                <a:latin typeface="Segoe UI Semibold" panose="020B0702040204020203" pitchFamily="34" charset="0"/>
                <a:ea typeface="Arial"/>
                <a:cs typeface="Segoe UI Semibold" panose="020B0702040204020203" pitchFamily="34" charset="0"/>
                <a:sym typeface="Arial"/>
              </a:rPr>
              <a:t>, למידת תהליך יצור בזמן קצר.</a:t>
            </a:r>
          </a:p>
        </p:txBody>
      </p:sp>
      <p:pic>
        <p:nvPicPr>
          <p:cNvPr id="13" name="Picture 4" descr="A close up of a machine&#10;&#10;Description automatically generated">
            <a:extLst>
              <a:ext uri="{FF2B5EF4-FFF2-40B4-BE49-F238E27FC236}">
                <a16:creationId xmlns:a16="http://schemas.microsoft.com/office/drawing/2014/main" id="{2228D281-2D6B-4233-BF57-3A5D8B2B7820}"/>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71393" y="1718057"/>
            <a:ext cx="2488677" cy="1759028"/>
          </a:xfrm>
          <a:prstGeom prst="rect">
            <a:avLst/>
          </a:prstGeom>
        </p:spPr>
      </p:pic>
      <p:pic>
        <p:nvPicPr>
          <p:cNvPr id="14" name="Picture 6" descr="A picture containing man, standing&#10;&#10;Description automatically generated">
            <a:extLst>
              <a:ext uri="{FF2B5EF4-FFF2-40B4-BE49-F238E27FC236}">
                <a16:creationId xmlns:a16="http://schemas.microsoft.com/office/drawing/2014/main" id="{766FBE06-DBAA-49B3-8BFB-4328861CD92D}"/>
              </a:ext>
            </a:extLst>
          </p:cNvPr>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171393" y="3639128"/>
            <a:ext cx="2488677" cy="2763896"/>
          </a:xfrm>
          <a:prstGeom prst="rect">
            <a:avLst/>
          </a:prstGeom>
        </p:spPr>
      </p:pic>
    </p:spTree>
    <p:extLst>
      <p:ext uri="{BB962C8B-B14F-4D97-AF65-F5344CB8AC3E}">
        <p14:creationId xmlns:p14="http://schemas.microsoft.com/office/powerpoint/2010/main" val="1603923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490749" cy="1066800"/>
          </a:xfrm>
        </p:spPr>
        <p:txBody>
          <a:bodyPr/>
          <a:lstStyle/>
          <a:p>
            <a:pPr>
              <a:lnSpc>
                <a:spcPct val="150000"/>
              </a:lnSpc>
              <a:spcBef>
                <a:spcPts val="0"/>
              </a:spcBef>
              <a:buSzPts val="2000"/>
            </a:pPr>
            <a:r>
              <a:rPr lang="en" b="1" dirty="0"/>
              <a:t>Medical device</a:t>
            </a:r>
            <a:br>
              <a:rPr lang="he-IL" b="1" dirty="0"/>
            </a:br>
            <a:r>
              <a:rPr lang="he-IL" sz="2000" b="1" dirty="0">
                <a:solidFill>
                  <a:schemeClr val="tx1"/>
                </a:solidFill>
                <a:ea typeface="Arial"/>
                <a:sym typeface="Arial"/>
              </a:rPr>
              <a:t>מכשיר עזר לחדר ניתוח – שיפור תהליך ניתוח</a:t>
            </a:r>
            <a:endParaRPr lang="he-IL" sz="2000" b="1" dirty="0"/>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3482245895"/>
              </p:ext>
            </p:extLst>
          </p:nvPr>
        </p:nvGraphicFramePr>
        <p:xfrm>
          <a:off x="3626521" y="1681107"/>
          <a:ext cx="5132975" cy="46827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286327" y="1157888"/>
            <a:ext cx="8473171" cy="523220"/>
          </a:xfrm>
          <a:prstGeom prst="rect">
            <a:avLst/>
          </a:prstGeom>
          <a:noFill/>
        </p:spPr>
        <p:txBody>
          <a:bodyPr wrap="square" rtlCol="1">
            <a:spAutoFit/>
          </a:bodyPr>
          <a:lstStyle/>
          <a:p>
            <a:pPr marL="0" lvl="0" indent="0" algn="r" rtl="1">
              <a:spcBef>
                <a:spcPts val="0"/>
              </a:spcBef>
              <a:spcAft>
                <a:spcPts val="0"/>
              </a:spcAft>
              <a:buClr>
                <a:srgbClr val="C55A11"/>
              </a:buClr>
              <a:buSzPts val="1400"/>
              <a:buNone/>
            </a:pPr>
            <a:r>
              <a:rPr lang="iw-IL" sz="1400" dirty="0">
                <a:latin typeface="Segoe UI Semibold" panose="020B0702040204020203" pitchFamily="34" charset="0"/>
                <a:ea typeface="Arial"/>
                <a:cs typeface="Segoe UI Semibold" panose="020B0702040204020203" pitchFamily="34" charset="0"/>
                <a:sym typeface="Arial"/>
              </a:rPr>
              <a:t>פרויקט המשלב בתוכו </a:t>
            </a:r>
            <a:r>
              <a:rPr lang="iw-IL" sz="1400" b="1" dirty="0">
                <a:solidFill>
                  <a:srgbClr val="0B588E"/>
                </a:solidFill>
                <a:latin typeface="Segoe UI" panose="020B0502040204020203" pitchFamily="34" charset="0"/>
                <a:cs typeface="Segoe UI" panose="020B0502040204020203" pitchFamily="34" charset="0"/>
                <a:sym typeface="Arial"/>
              </a:rPr>
              <a:t>פלסטיקה</a:t>
            </a:r>
            <a:r>
              <a:rPr lang="he-IL" sz="1400" dirty="0">
                <a:latin typeface="Segoe UI Semibold" panose="020B0702040204020203" pitchFamily="34" charset="0"/>
                <a:ea typeface="Arial"/>
                <a:cs typeface="Segoe UI Semibold" panose="020B0702040204020203" pitchFamily="34" charset="0"/>
                <a:sym typeface="Arial"/>
              </a:rPr>
              <a:t>, אלקטרוניקה, </a:t>
            </a:r>
          </a:p>
          <a:p>
            <a:pPr marL="0" lvl="0" indent="0" algn="r" rtl="1">
              <a:spcBef>
                <a:spcPts val="0"/>
              </a:spcBef>
              <a:spcAft>
                <a:spcPts val="0"/>
              </a:spcAft>
              <a:buClr>
                <a:srgbClr val="C55A11"/>
              </a:buClr>
              <a:buSzPts val="1400"/>
              <a:buNone/>
            </a:pPr>
            <a:r>
              <a:rPr lang="he-IL" sz="1400" dirty="0">
                <a:latin typeface="Segoe UI Semibold" panose="020B0702040204020203" pitchFamily="34" charset="0"/>
                <a:ea typeface="Arial"/>
                <a:cs typeface="Segoe UI Semibold" panose="020B0702040204020203" pitchFamily="34" charset="0"/>
                <a:sym typeface="Arial"/>
              </a:rPr>
              <a:t>עבודה והתממשקות מול </a:t>
            </a:r>
            <a:r>
              <a:rPr lang="he-IL" sz="1400" b="1" dirty="0">
                <a:solidFill>
                  <a:srgbClr val="0B588E"/>
                </a:solidFill>
                <a:latin typeface="Segoe UI" panose="020B0502040204020203" pitchFamily="34" charset="0"/>
                <a:cs typeface="Segoe UI" panose="020B0502040204020203" pitchFamily="34" charset="0"/>
                <a:sym typeface="Arial"/>
              </a:rPr>
              <a:t>חברות</a:t>
            </a:r>
            <a:r>
              <a:rPr lang="he-IL" sz="1400" dirty="0">
                <a:latin typeface="Segoe UI Semibold" panose="020B0702040204020203" pitchFamily="34" charset="0"/>
                <a:ea typeface="Arial"/>
                <a:cs typeface="Segoe UI Semibold" panose="020B0702040204020203" pitchFamily="34" charset="0"/>
                <a:sym typeface="Arial"/>
              </a:rPr>
              <a:t> שונות בתחום האלקטרוניקה ועיצוב מוצר. </a:t>
            </a:r>
          </a:p>
        </p:txBody>
      </p:sp>
      <p:grpSp>
        <p:nvGrpSpPr>
          <p:cNvPr id="3" name="קבוצה 2">
            <a:extLst>
              <a:ext uri="{FF2B5EF4-FFF2-40B4-BE49-F238E27FC236}">
                <a16:creationId xmlns:a16="http://schemas.microsoft.com/office/drawing/2014/main" id="{D83B28CA-68D0-4C84-B47D-151245A7CA00}"/>
              </a:ext>
            </a:extLst>
          </p:cNvPr>
          <p:cNvGrpSpPr/>
          <p:nvPr/>
        </p:nvGrpSpPr>
        <p:grpSpPr>
          <a:xfrm>
            <a:off x="125472" y="1665175"/>
            <a:ext cx="3355616" cy="4594717"/>
            <a:chOff x="547805" y="1207521"/>
            <a:chExt cx="3355616" cy="4594717"/>
          </a:xfrm>
        </p:grpSpPr>
        <p:pic>
          <p:nvPicPr>
            <p:cNvPr id="9" name="Google Shape;130;p4">
              <a:extLst>
                <a:ext uri="{FF2B5EF4-FFF2-40B4-BE49-F238E27FC236}">
                  <a16:creationId xmlns:a16="http://schemas.microsoft.com/office/drawing/2014/main" id="{BC1D36EA-B731-4572-812D-1582D8F568DE}"/>
                </a:ext>
              </a:extLst>
            </p:cNvPr>
            <p:cNvPicPr preferRelativeResize="0"/>
            <p:nvPr/>
          </p:nvPicPr>
          <p:blipFill rotWithShape="1">
            <a:blip r:embed="rId7" cstate="email">
              <a:alphaModFix/>
              <a:extLst>
                <a:ext uri="{28A0092B-C50C-407E-A947-70E740481C1C}">
                  <a14:useLocalDpi xmlns:a14="http://schemas.microsoft.com/office/drawing/2010/main"/>
                </a:ext>
              </a:extLst>
            </a:blip>
            <a:srcRect r="-1833"/>
            <a:stretch/>
          </p:blipFill>
          <p:spPr>
            <a:xfrm>
              <a:off x="2294373" y="4323538"/>
              <a:ext cx="1609048" cy="1478700"/>
            </a:xfrm>
            <a:prstGeom prst="rect">
              <a:avLst/>
            </a:prstGeom>
            <a:noFill/>
            <a:ln>
              <a:noFill/>
            </a:ln>
          </p:spPr>
        </p:pic>
        <p:pic>
          <p:nvPicPr>
            <p:cNvPr id="10" name="Google Shape;133;p4">
              <a:extLst>
                <a:ext uri="{FF2B5EF4-FFF2-40B4-BE49-F238E27FC236}">
                  <a16:creationId xmlns:a16="http://schemas.microsoft.com/office/drawing/2014/main" id="{C2A5FF4F-5B12-43A3-B17C-58D8D37E6548}"/>
                </a:ext>
              </a:extLst>
            </p:cNvPr>
            <p:cNvPicPr preferRelativeResize="0"/>
            <p:nvPr/>
          </p:nvPicPr>
          <p:blipFill rotWithShape="1">
            <a:blip r:embed="rId8" cstate="email">
              <a:alphaModFix/>
              <a:extLst>
                <a:ext uri="{28A0092B-C50C-407E-A947-70E740481C1C}">
                  <a14:useLocalDpi xmlns:a14="http://schemas.microsoft.com/office/drawing/2010/main"/>
                </a:ext>
              </a:extLst>
            </a:blip>
            <a:srcRect/>
            <a:stretch/>
          </p:blipFill>
          <p:spPr>
            <a:xfrm>
              <a:off x="547806" y="2649790"/>
              <a:ext cx="1609047" cy="1588934"/>
            </a:xfrm>
            <a:prstGeom prst="rect">
              <a:avLst/>
            </a:prstGeom>
            <a:noFill/>
            <a:ln>
              <a:noFill/>
            </a:ln>
          </p:spPr>
        </p:pic>
        <p:pic>
          <p:nvPicPr>
            <p:cNvPr id="11" name="Google Shape;131;p4">
              <a:extLst>
                <a:ext uri="{FF2B5EF4-FFF2-40B4-BE49-F238E27FC236}">
                  <a16:creationId xmlns:a16="http://schemas.microsoft.com/office/drawing/2014/main" id="{C39E9563-5927-4C3A-9FE3-B18E785AA174}"/>
                </a:ext>
              </a:extLst>
            </p:cNvPr>
            <p:cNvPicPr preferRelativeResize="0"/>
            <p:nvPr/>
          </p:nvPicPr>
          <p:blipFill rotWithShape="1">
            <a:blip r:embed="rId9" cstate="email">
              <a:alphaModFix/>
              <a:extLst>
                <a:ext uri="{28A0092B-C50C-407E-A947-70E740481C1C}">
                  <a14:useLocalDpi xmlns:a14="http://schemas.microsoft.com/office/drawing/2010/main"/>
                </a:ext>
              </a:extLst>
            </a:blip>
            <a:srcRect/>
            <a:stretch/>
          </p:blipFill>
          <p:spPr>
            <a:xfrm>
              <a:off x="547806" y="1207521"/>
              <a:ext cx="3340194" cy="1360188"/>
            </a:xfrm>
            <a:prstGeom prst="rect">
              <a:avLst/>
            </a:prstGeom>
            <a:noFill/>
            <a:ln>
              <a:noFill/>
            </a:ln>
          </p:spPr>
        </p:pic>
        <p:pic>
          <p:nvPicPr>
            <p:cNvPr id="12" name="Google Shape;134;p4">
              <a:extLst>
                <a:ext uri="{FF2B5EF4-FFF2-40B4-BE49-F238E27FC236}">
                  <a16:creationId xmlns:a16="http://schemas.microsoft.com/office/drawing/2014/main" id="{353E12AC-4D91-4DC2-8E05-CCAEC08CC821}"/>
                </a:ext>
              </a:extLst>
            </p:cNvPr>
            <p:cNvPicPr preferRelativeResize="0"/>
            <p:nvPr/>
          </p:nvPicPr>
          <p:blipFill rotWithShape="1">
            <a:blip r:embed="rId10" cstate="email">
              <a:alphaModFix/>
              <a:extLst>
                <a:ext uri="{28A0092B-C50C-407E-A947-70E740481C1C}">
                  <a14:useLocalDpi xmlns:a14="http://schemas.microsoft.com/office/drawing/2010/main"/>
                </a:ext>
              </a:extLst>
            </a:blip>
            <a:srcRect t="-1"/>
            <a:stretch/>
          </p:blipFill>
          <p:spPr>
            <a:xfrm>
              <a:off x="547805" y="4320805"/>
              <a:ext cx="1609048" cy="1481433"/>
            </a:xfrm>
            <a:prstGeom prst="rect">
              <a:avLst/>
            </a:prstGeom>
            <a:noFill/>
            <a:ln>
              <a:noFill/>
            </a:ln>
          </p:spPr>
        </p:pic>
        <p:pic>
          <p:nvPicPr>
            <p:cNvPr id="15" name="Google Shape;141;p4">
              <a:extLst>
                <a:ext uri="{FF2B5EF4-FFF2-40B4-BE49-F238E27FC236}">
                  <a16:creationId xmlns:a16="http://schemas.microsoft.com/office/drawing/2014/main" id="{A85734A7-C4C7-439C-A7E9-0DC19815EE84}"/>
                </a:ext>
              </a:extLst>
            </p:cNvPr>
            <p:cNvPicPr preferRelativeResize="0"/>
            <p:nvPr/>
          </p:nvPicPr>
          <p:blipFill rotWithShape="1">
            <a:blip r:embed="rId11" cstate="email">
              <a:alphaModFix/>
              <a:extLst>
                <a:ext uri="{28A0092B-C50C-407E-A947-70E740481C1C}">
                  <a14:useLocalDpi xmlns:a14="http://schemas.microsoft.com/office/drawing/2010/main"/>
                </a:ext>
              </a:extLst>
            </a:blip>
            <a:srcRect/>
            <a:stretch/>
          </p:blipFill>
          <p:spPr>
            <a:xfrm rot="5400000">
              <a:off x="2289009" y="2639733"/>
              <a:ext cx="1588934" cy="1609048"/>
            </a:xfrm>
            <a:prstGeom prst="rect">
              <a:avLst/>
            </a:prstGeom>
            <a:noFill/>
            <a:ln>
              <a:noFill/>
            </a:ln>
          </p:spPr>
        </p:pic>
      </p:grpSp>
    </p:spTree>
    <p:extLst>
      <p:ext uri="{BB962C8B-B14F-4D97-AF65-F5344CB8AC3E}">
        <p14:creationId xmlns:p14="http://schemas.microsoft.com/office/powerpoint/2010/main" val="279796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E9CA63C-6838-4327-B2A2-5687C76A5FA4}"/>
              </a:ext>
            </a:extLst>
          </p:cNvPr>
          <p:cNvSpPr>
            <a:spLocks noGrp="1"/>
          </p:cNvSpPr>
          <p:nvPr>
            <p:ph type="title"/>
          </p:nvPr>
        </p:nvSpPr>
        <p:spPr>
          <a:xfrm>
            <a:off x="2268746" y="76200"/>
            <a:ext cx="6490749" cy="1066800"/>
          </a:xfrm>
        </p:spPr>
        <p:txBody>
          <a:bodyPr/>
          <a:lstStyle/>
          <a:p>
            <a:pPr>
              <a:lnSpc>
                <a:spcPct val="150000"/>
              </a:lnSpc>
              <a:spcBef>
                <a:spcPts val="0"/>
              </a:spcBef>
              <a:buSzPts val="2000"/>
            </a:pPr>
            <a:r>
              <a:rPr lang="en" b="1" dirty="0"/>
              <a:t>Medical device</a:t>
            </a:r>
            <a:br>
              <a:rPr lang="he-IL" b="1" dirty="0"/>
            </a:br>
            <a:r>
              <a:rPr lang="he-IL" sz="2000" b="1" dirty="0">
                <a:solidFill>
                  <a:schemeClr val="tx1"/>
                </a:solidFill>
                <a:ea typeface="Arial"/>
                <a:sym typeface="Arial"/>
              </a:rPr>
              <a:t>מגירת שירות – תיכנון מחודש</a:t>
            </a:r>
            <a:endParaRPr lang="he-IL" sz="2000" b="1" dirty="0"/>
          </a:p>
        </p:txBody>
      </p:sp>
      <p:sp>
        <p:nvSpPr>
          <p:cNvPr id="4" name="מציין מיקום של כותרת תחתונה 3">
            <a:extLst>
              <a:ext uri="{FF2B5EF4-FFF2-40B4-BE49-F238E27FC236}">
                <a16:creationId xmlns:a16="http://schemas.microsoft.com/office/drawing/2014/main" id="{1B05D15B-81C0-448F-84FA-856438F04B80}"/>
              </a:ext>
            </a:extLst>
          </p:cNvPr>
          <p:cNvSpPr>
            <a:spLocks noGrp="1"/>
          </p:cNvSpPr>
          <p:nvPr>
            <p:ph type="ftr" sz="quarter" idx="11"/>
          </p:nvPr>
        </p:nvSpPr>
        <p:spPr/>
        <p:txBody>
          <a:bodyPr/>
          <a:lstStyle/>
          <a:p>
            <a:r>
              <a:rPr lang="en-US"/>
              <a:t>www.Gilboa-ces.com</a:t>
            </a:r>
            <a:endParaRPr lang="he-IL"/>
          </a:p>
        </p:txBody>
      </p:sp>
      <p:graphicFrame>
        <p:nvGraphicFramePr>
          <p:cNvPr id="5" name="דיאגרמה 4">
            <a:extLst>
              <a:ext uri="{FF2B5EF4-FFF2-40B4-BE49-F238E27FC236}">
                <a16:creationId xmlns:a16="http://schemas.microsoft.com/office/drawing/2014/main" id="{1D323C15-FDE2-4600-A111-8E2252C4E717}"/>
              </a:ext>
            </a:extLst>
          </p:cNvPr>
          <p:cNvGraphicFramePr/>
          <p:nvPr>
            <p:extLst>
              <p:ext uri="{D42A27DB-BD31-4B8C-83A1-F6EECF244321}">
                <p14:modId xmlns:p14="http://schemas.microsoft.com/office/powerpoint/2010/main" val="3505645910"/>
              </p:ext>
            </p:extLst>
          </p:nvPr>
        </p:nvGraphicFramePr>
        <p:xfrm>
          <a:off x="3325091" y="1717966"/>
          <a:ext cx="5434405" cy="47844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תיבת טקסט 7">
            <a:extLst>
              <a:ext uri="{FF2B5EF4-FFF2-40B4-BE49-F238E27FC236}">
                <a16:creationId xmlns:a16="http://schemas.microsoft.com/office/drawing/2014/main" id="{93D60C7E-D474-4811-B005-522D00BC011F}"/>
              </a:ext>
            </a:extLst>
          </p:cNvPr>
          <p:cNvSpPr txBox="1"/>
          <p:nvPr/>
        </p:nvSpPr>
        <p:spPr>
          <a:xfrm>
            <a:off x="1644070" y="1194746"/>
            <a:ext cx="7115425" cy="523220"/>
          </a:xfrm>
          <a:prstGeom prst="rect">
            <a:avLst/>
          </a:prstGeom>
          <a:noFill/>
        </p:spPr>
        <p:txBody>
          <a:bodyPr wrap="square" rtlCol="1">
            <a:spAutoFit/>
          </a:bodyPr>
          <a:lstStyle/>
          <a:p>
            <a:pPr marL="0" lvl="0" indent="0" algn="r" rtl="1">
              <a:spcBef>
                <a:spcPts val="1000"/>
              </a:spcBef>
              <a:spcAft>
                <a:spcPts val="0"/>
              </a:spcAft>
              <a:buClr>
                <a:srgbClr val="C55A11"/>
              </a:buClr>
              <a:buSzPts val="1400"/>
              <a:buNone/>
            </a:pPr>
            <a:r>
              <a:rPr lang="iw-IL" sz="1400" dirty="0">
                <a:latin typeface="Segoe UI Semibold" panose="020B0702040204020203" pitchFamily="34" charset="0"/>
                <a:ea typeface="Arial"/>
                <a:cs typeface="Segoe UI Semibold" panose="020B0702040204020203" pitchFamily="34" charset="0"/>
                <a:sym typeface="Arial"/>
              </a:rPr>
              <a:t>פרויקט המשלב בתוכו פלסטיקה</a:t>
            </a:r>
            <a:r>
              <a:rPr lang="he-IL" sz="1400" dirty="0">
                <a:latin typeface="Segoe UI Semibold" panose="020B0702040204020203" pitchFamily="34" charset="0"/>
                <a:ea typeface="Arial"/>
                <a:cs typeface="Segoe UI Semibold" panose="020B0702040204020203" pitchFamily="34" charset="0"/>
                <a:sym typeface="Arial"/>
              </a:rPr>
              <a:t>, אלקטרוניקה, עבודה והתממשקות למערכת קיימת, גמישות מחשבתית, שימוש  ברכיבי מדף.</a:t>
            </a:r>
          </a:p>
        </p:txBody>
      </p:sp>
      <p:pic>
        <p:nvPicPr>
          <p:cNvPr id="9" name="Picture 2" descr="A close up of a device&#10;&#10;Description automatically generated">
            <a:extLst>
              <a:ext uri="{FF2B5EF4-FFF2-40B4-BE49-F238E27FC236}">
                <a16:creationId xmlns:a16="http://schemas.microsoft.com/office/drawing/2014/main" id="{8D67CF91-50A7-4067-8B14-BC5611A6C2DD}"/>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154799" y="3532910"/>
            <a:ext cx="2969401" cy="2162235"/>
          </a:xfrm>
          <a:prstGeom prst="rect">
            <a:avLst/>
          </a:prstGeom>
        </p:spPr>
      </p:pic>
      <p:pic>
        <p:nvPicPr>
          <p:cNvPr id="10" name="Picture 4" descr="A close up of a device&#10;&#10;Description automatically generated">
            <a:extLst>
              <a:ext uri="{FF2B5EF4-FFF2-40B4-BE49-F238E27FC236}">
                <a16:creationId xmlns:a16="http://schemas.microsoft.com/office/drawing/2014/main" id="{85B87E62-777A-45E3-B003-055B903BE477}"/>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45871" y="1795580"/>
            <a:ext cx="2978329" cy="1622858"/>
          </a:xfrm>
          <a:prstGeom prst="rect">
            <a:avLst/>
          </a:prstGeom>
        </p:spPr>
      </p:pic>
    </p:spTree>
    <p:extLst>
      <p:ext uri="{BB962C8B-B14F-4D97-AF65-F5344CB8AC3E}">
        <p14:creationId xmlns:p14="http://schemas.microsoft.com/office/powerpoint/2010/main" val="581070189"/>
      </p:ext>
    </p:extLst>
  </p:cSld>
  <p:clrMapOvr>
    <a:masterClrMapping/>
  </p:clrMapOvr>
</p:sld>
</file>

<file path=ppt/theme/theme1.xml><?xml version="1.0" encoding="utf-8"?>
<a:theme xmlns:a="http://schemas.openxmlformats.org/drawingml/2006/main" name="tp939[1]">
  <a:themeElements>
    <a:clrScheme name="Gilboa">
      <a:dk1>
        <a:srgbClr val="00406C"/>
      </a:dk1>
      <a:lt1>
        <a:sysClr val="window" lastClr="FFFFFF"/>
      </a:lt1>
      <a:dk2>
        <a:srgbClr val="0B448E"/>
      </a:dk2>
      <a:lt2>
        <a:srgbClr val="CEDBE6"/>
      </a:lt2>
      <a:accent1>
        <a:srgbClr val="0B448E"/>
      </a:accent1>
      <a:accent2>
        <a:srgbClr val="9DB033"/>
      </a:accent2>
      <a:accent3>
        <a:srgbClr val="808F29"/>
      </a:accent3>
      <a:accent4>
        <a:srgbClr val="005996"/>
      </a:accent4>
      <a:accent5>
        <a:srgbClr val="007CD0"/>
      </a:accent5>
      <a:accent6>
        <a:srgbClr val="50A1DE"/>
      </a:accent6>
      <a:hlink>
        <a:srgbClr val="808F29"/>
      </a:hlink>
      <a:folHlink>
        <a:srgbClr val="F15827"/>
      </a:folHlink>
    </a:clrScheme>
    <a:fontScheme name="tp939[1]">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p939[1]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tp939[1]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tp939[1]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tp939[1]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tp939[1] 5">
        <a:dk1>
          <a:srgbClr val="000000"/>
        </a:dk1>
        <a:lt1>
          <a:srgbClr val="FFFFFF"/>
        </a:lt1>
        <a:dk2>
          <a:srgbClr val="000000"/>
        </a:dk2>
        <a:lt2>
          <a:srgbClr val="996633"/>
        </a:lt2>
        <a:accent1>
          <a:srgbClr val="CC9900"/>
        </a:accent1>
        <a:accent2>
          <a:srgbClr val="FFECB7"/>
        </a:accent2>
        <a:accent3>
          <a:srgbClr val="FFFFFF"/>
        </a:accent3>
        <a:accent4>
          <a:srgbClr val="000000"/>
        </a:accent4>
        <a:accent5>
          <a:srgbClr val="E2CAAA"/>
        </a:accent5>
        <a:accent6>
          <a:srgbClr val="E7D6A6"/>
        </a:accent6>
        <a:hlink>
          <a:srgbClr val="996633"/>
        </a:hlink>
        <a:folHlink>
          <a:srgbClr val="FF9900"/>
        </a:folHlink>
      </a:clrScheme>
      <a:clrMap bg1="lt1" tx1="dk1" bg2="lt2" tx2="dk2" accent1="accent1" accent2="accent2" accent3="accent3" accent4="accent4" accent5="accent5" accent6="accent6" hlink="hlink" folHlink="folHlink"/>
    </a:extraClrScheme>
    <a:extraClrScheme>
      <a:clrScheme name="tp939[1]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Template>
  <TotalTime>10371</TotalTime>
  <Words>4248</Words>
  <Application>Microsoft Office PowerPoint</Application>
  <PresentationFormat>On-screen Show (4:3)</PresentationFormat>
  <Paragraphs>318</Paragraphs>
  <Slides>26</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Arial</vt:lpstr>
      <vt:lpstr>Calibri</vt:lpstr>
      <vt:lpstr>Garamond</vt:lpstr>
      <vt:lpstr>Segoe UI</vt:lpstr>
      <vt:lpstr>Segoe UI Emoji</vt:lpstr>
      <vt:lpstr>Segoe UI Semibold</vt:lpstr>
      <vt:lpstr>Tahoma</vt:lpstr>
      <vt:lpstr>Times New Roman</vt:lpstr>
      <vt:lpstr>tp939[1]</vt:lpstr>
      <vt:lpstr>גלבוע הנדסה </vt:lpstr>
      <vt:lpstr>גלבוע הנדסה עוסקת ב...</vt:lpstr>
      <vt:lpstr>גלבוע הנדסה - מייסד</vt:lpstr>
      <vt:lpstr>תחומי התמחות</vt:lpstr>
      <vt:lpstr>Medical device</vt:lpstr>
      <vt:lpstr>Medical device מכונה לחדר ניתוח – עזר לתהליך ניתוח</vt:lpstr>
      <vt:lpstr>Medical device מערך הכללה לקו יצור – מכונות MRI</vt:lpstr>
      <vt:lpstr>Medical device מכשיר עזר לחדר ניתוח – שיפור תהליך ניתוח</vt:lpstr>
      <vt:lpstr>Medical device מגירת שירות – תיכנון מחודש</vt:lpstr>
      <vt:lpstr>Medical device פיתוח מוצרים משולבי פלסטיקה ואלקטרוניקה</vt:lpstr>
      <vt:lpstr>אוטומציה - במדיקל</vt:lpstr>
      <vt:lpstr>אוטומציה - במדיקל</vt:lpstr>
      <vt:lpstr>אוטומציה פיתוח מכונה תהליכית למדיקל – עמידה בחדר נקי.</vt:lpstr>
      <vt:lpstr>הנדסת סביבה ואנרגיה</vt:lpstr>
      <vt:lpstr>הנדסת סביבה ואנרגיה מערך המרת בוצה לקומפוסט</vt:lpstr>
      <vt:lpstr>הנדסת סביבה ואנרגיה גשר העמסה וריתום</vt:lpstr>
      <vt:lpstr>חקלאות</vt:lpstr>
      <vt:lpstr>חקלאות גילול וחידוש צנרת השקיה להטמנה</vt:lpstr>
      <vt:lpstr>חקלאות תהליכי הפקת זרעים</vt:lpstr>
      <vt:lpstr>חקלאות מסועים</vt:lpstr>
      <vt:lpstr>תעשייה מסורתית / כבדה</vt:lpstr>
      <vt:lpstr>תעשייה מסורתית / כבדה שדרוג מערכת יניקה אוויר וקירור</vt:lpstr>
      <vt:lpstr>תעשייה מסורתית / כבדה שדרוג מערכת חיתוך אוטומטי</vt:lpstr>
      <vt:lpstr>תעשייה מסורתית / כבדה תבנית כבישה -  חומרים מרוכבים </vt:lpstr>
      <vt:lpstr>אוטומציה בתעשייה  פיתוח מכונה תהליכית לקו יצור</vt:lpstr>
      <vt:lpstr>גלבוע הנדסה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kobi</dc:creator>
  <cp:lastModifiedBy>Majd Saleh</cp:lastModifiedBy>
  <cp:revision>151</cp:revision>
  <cp:lastPrinted>2020-02-09T16:35:23Z</cp:lastPrinted>
  <dcterms:created xsi:type="dcterms:W3CDTF">2019-02-23T22:11:13Z</dcterms:created>
  <dcterms:modified xsi:type="dcterms:W3CDTF">2020-05-13T20:17:09Z</dcterms:modified>
</cp:coreProperties>
</file>