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31"/>
  </p:notesMasterIdLst>
  <p:sldIdLst>
    <p:sldId id="257" r:id="rId3"/>
    <p:sldId id="284" r:id="rId4"/>
    <p:sldId id="308" r:id="rId5"/>
    <p:sldId id="258" r:id="rId6"/>
    <p:sldId id="298" r:id="rId7"/>
    <p:sldId id="273" r:id="rId8"/>
    <p:sldId id="309" r:id="rId9"/>
    <p:sldId id="310" r:id="rId10"/>
    <p:sldId id="315" r:id="rId11"/>
    <p:sldId id="278" r:id="rId12"/>
    <p:sldId id="313" r:id="rId13"/>
    <p:sldId id="312" r:id="rId14"/>
    <p:sldId id="316" r:id="rId15"/>
    <p:sldId id="296" r:id="rId16"/>
    <p:sldId id="317" r:id="rId17"/>
    <p:sldId id="294" r:id="rId18"/>
    <p:sldId id="318" r:id="rId19"/>
    <p:sldId id="279" r:id="rId20"/>
    <p:sldId id="261" r:id="rId21"/>
    <p:sldId id="301" r:id="rId22"/>
    <p:sldId id="267" r:id="rId23"/>
    <p:sldId id="274" r:id="rId24"/>
    <p:sldId id="268" r:id="rId25"/>
    <p:sldId id="275" r:id="rId26"/>
    <p:sldId id="281" r:id="rId27"/>
    <p:sldId id="269" r:id="rId28"/>
    <p:sldId id="306" r:id="rId29"/>
    <p:sldId id="280" r:id="rId30"/>
  </p:sldIdLst>
  <p:sldSz cx="9144000" cy="6858000" type="screen4x3"/>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24D45407-16DF-4D06-B719-70B6092FC175}">
          <p14:sldIdLst>
            <p14:sldId id="257"/>
            <p14:sldId id="284"/>
            <p14:sldId id="308"/>
            <p14:sldId id="258"/>
            <p14:sldId id="298"/>
            <p14:sldId id="273"/>
            <p14:sldId id="309"/>
            <p14:sldId id="310"/>
            <p14:sldId id="315"/>
            <p14:sldId id="278"/>
            <p14:sldId id="313"/>
            <p14:sldId id="312"/>
            <p14:sldId id="316"/>
            <p14:sldId id="296"/>
            <p14:sldId id="317"/>
            <p14:sldId id="294"/>
            <p14:sldId id="318"/>
            <p14:sldId id="279"/>
            <p14:sldId id="261"/>
            <p14:sldId id="301"/>
            <p14:sldId id="267"/>
            <p14:sldId id="274"/>
            <p14:sldId id="268"/>
            <p14:sldId id="275"/>
            <p14:sldId id="281"/>
            <p14:sldId id="269"/>
            <p14:sldId id="306"/>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B9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סגנון בהיר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6404" autoAdjust="0"/>
  </p:normalViewPr>
  <p:slideViewPr>
    <p:cSldViewPr snapToGrid="0">
      <p:cViewPr varScale="1">
        <p:scale>
          <a:sx n="58" d="100"/>
          <a:sy n="58" d="100"/>
        </p:scale>
        <p:origin x="1428" y="52"/>
      </p:cViewPr>
      <p:guideLst>
        <p:guide orient="horz" pos="2160"/>
        <p:guide pos="2880"/>
      </p:guideLst>
    </p:cSldViewPr>
  </p:slideViewPr>
  <p:outlineViewPr>
    <p:cViewPr>
      <p:scale>
        <a:sx n="33" d="100"/>
        <a:sy n="33" d="100"/>
      </p:scale>
      <p:origin x="0" y="-91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709E5-23FF-4F53-9CF3-15D34E56F789}" type="doc">
      <dgm:prSet loTypeId="urn:microsoft.com/office/officeart/2005/8/layout/pList2" loCatId="list" qsTypeId="urn:microsoft.com/office/officeart/2005/8/quickstyle/simple2" qsCatId="simple" csTypeId="urn:microsoft.com/office/officeart/2005/8/colors/accent0_2" csCatId="mainScheme" phldr="1"/>
      <dgm:spPr/>
    </dgm:pt>
    <dgm:pt modelId="{CB8B1D32-8972-48B1-8E72-3A65243DF3FD}">
      <dgm:prSet phldrT="[טקסט]"/>
      <dgm:spPr/>
      <dgm:t>
        <a:bodyPr/>
        <a:lstStyle/>
        <a:p>
          <a:r>
            <a:rPr lang="he-IL" b="1" dirty="0">
              <a:cs typeface="Spoiler" pitchFamily="2" charset="-79"/>
            </a:rPr>
            <a:t>מודעות ציבורית</a:t>
          </a:r>
          <a:r>
            <a:rPr lang="en-US" b="1" dirty="0">
              <a:cs typeface="Spoiler" pitchFamily="2" charset="-79"/>
            </a:rPr>
            <a:t> </a:t>
          </a:r>
          <a:r>
            <a:rPr lang="he-IL" b="0" dirty="0">
              <a:cs typeface="Spoiler" pitchFamily="2" charset="-79"/>
            </a:rPr>
            <a:t>מודעות להשפעות הלכלוך על הסביבה ועל האדם,</a:t>
          </a:r>
          <a:br>
            <a:rPr lang="en-US" b="0" dirty="0">
              <a:cs typeface="Spoiler" pitchFamily="2" charset="-79"/>
            </a:rPr>
          </a:br>
          <a:r>
            <a:rPr lang="he-IL" b="0" dirty="0">
              <a:cs typeface="Spoiler" pitchFamily="2" charset="-79"/>
            </a:rPr>
            <a:t> ומודעות ליכולת של הציבור לשנות.</a:t>
          </a:r>
          <a:endParaRPr lang="he-IL" b="0" dirty="0"/>
        </a:p>
      </dgm:t>
    </dgm:pt>
    <dgm:pt modelId="{D9977F27-144E-424E-86FD-852115F9CE62}" type="parTrans" cxnId="{73E45765-F3D3-4659-8372-B321F874EFB6}">
      <dgm:prSet/>
      <dgm:spPr/>
      <dgm:t>
        <a:bodyPr/>
        <a:lstStyle/>
        <a:p>
          <a:endParaRPr lang="he-IL"/>
        </a:p>
      </dgm:t>
    </dgm:pt>
    <dgm:pt modelId="{8C3C887F-518A-4AB5-B4DE-9CD9B4F0868C}" type="sibTrans" cxnId="{73E45765-F3D3-4659-8372-B321F874EFB6}">
      <dgm:prSet/>
      <dgm:spPr/>
      <dgm:t>
        <a:bodyPr/>
        <a:lstStyle/>
        <a:p>
          <a:endParaRPr lang="he-IL"/>
        </a:p>
      </dgm:t>
    </dgm:pt>
    <dgm:pt modelId="{8CBFA6CC-C4EC-48A4-841C-704CCB923A50}">
      <dgm:prSet/>
      <dgm:spPr/>
      <dgm:t>
        <a:bodyPr/>
        <a:lstStyle/>
        <a:p>
          <a:pPr algn="ctr"/>
          <a:r>
            <a:rPr lang="he-IL" b="1" dirty="0">
              <a:cs typeface="Spoiler" pitchFamily="2" charset="-79"/>
            </a:rPr>
            <a:t>תשתיות</a:t>
          </a:r>
          <a:br>
            <a:rPr lang="en-US" b="1" dirty="0">
              <a:cs typeface="Spoiler" pitchFamily="2" charset="-79"/>
            </a:rPr>
          </a:br>
          <a:r>
            <a:rPr lang="he-IL" b="1" dirty="0">
              <a:cs typeface="Spoiler" pitchFamily="2" charset="-79"/>
            </a:rPr>
            <a:t> </a:t>
          </a:r>
          <a:r>
            <a:rPr lang="he-IL" b="0" dirty="0">
              <a:cs typeface="Spoiler" pitchFamily="2" charset="-79"/>
            </a:rPr>
            <a:t>פחי אשפה מתאימים:</a:t>
          </a:r>
          <a:br>
            <a:rPr lang="en-US" b="0" dirty="0">
              <a:cs typeface="Spoiler" pitchFamily="2" charset="-79"/>
            </a:rPr>
          </a:br>
          <a:r>
            <a:rPr lang="he-IL" b="0" dirty="0">
              <a:cs typeface="Spoiler" pitchFamily="2" charset="-79"/>
            </a:rPr>
            <a:t> פיזור במרחב, נפח ואיטום, תדירות פינוי.</a:t>
          </a:r>
        </a:p>
      </dgm:t>
    </dgm:pt>
    <dgm:pt modelId="{ECCA4D76-CB8B-4077-A890-6AAD27071E71}" type="parTrans" cxnId="{10636902-54B2-4D87-B454-EFF8552D1986}">
      <dgm:prSet/>
      <dgm:spPr/>
      <dgm:t>
        <a:bodyPr/>
        <a:lstStyle/>
        <a:p>
          <a:endParaRPr lang="he-IL"/>
        </a:p>
      </dgm:t>
    </dgm:pt>
    <dgm:pt modelId="{897AE053-88F4-42EF-94C7-2297C2CF97E4}" type="sibTrans" cxnId="{10636902-54B2-4D87-B454-EFF8552D1986}">
      <dgm:prSet/>
      <dgm:spPr/>
      <dgm:t>
        <a:bodyPr/>
        <a:lstStyle/>
        <a:p>
          <a:endParaRPr lang="he-IL"/>
        </a:p>
      </dgm:t>
    </dgm:pt>
    <dgm:pt modelId="{477806B2-C1AE-4BF4-B83A-32B4B2DEF044}">
      <dgm:prSet/>
      <dgm:spPr/>
      <dgm:t>
        <a:bodyPr/>
        <a:lstStyle/>
        <a:p>
          <a:r>
            <a:rPr lang="he-IL" b="1" dirty="0">
              <a:cs typeface="Spoiler" pitchFamily="2" charset="-79"/>
            </a:rPr>
            <a:t>אכיפה</a:t>
          </a:r>
        </a:p>
        <a:p>
          <a:r>
            <a:rPr lang="he-IL" b="1" dirty="0">
              <a:cs typeface="Spoiler" pitchFamily="2" charset="-79"/>
            </a:rPr>
            <a:t> </a:t>
          </a:r>
          <a:r>
            <a:rPr lang="he-IL" b="0" dirty="0">
              <a:cs typeface="Spoiler" pitchFamily="2" charset="-79"/>
            </a:rPr>
            <a:t>מובילה לשינוי הרגלים ותרבות.</a:t>
          </a:r>
        </a:p>
      </dgm:t>
    </dgm:pt>
    <dgm:pt modelId="{E8B4F4F5-D4D0-4087-A50C-AC6BE15C387F}" type="parTrans" cxnId="{5630FB06-9E18-4158-A2F3-C0F43B3F239C}">
      <dgm:prSet/>
      <dgm:spPr/>
      <dgm:t>
        <a:bodyPr/>
        <a:lstStyle/>
        <a:p>
          <a:endParaRPr lang="he-IL"/>
        </a:p>
      </dgm:t>
    </dgm:pt>
    <dgm:pt modelId="{340F4371-4B09-492F-B9A6-0B28D21C1C4D}" type="sibTrans" cxnId="{5630FB06-9E18-4158-A2F3-C0F43B3F239C}">
      <dgm:prSet/>
      <dgm:spPr/>
      <dgm:t>
        <a:bodyPr/>
        <a:lstStyle/>
        <a:p>
          <a:endParaRPr lang="he-IL"/>
        </a:p>
      </dgm:t>
    </dgm:pt>
    <dgm:pt modelId="{8D7387C4-F85C-47BD-B86A-A5B5D129BC7F}" type="pres">
      <dgm:prSet presAssocID="{D4F709E5-23FF-4F53-9CF3-15D34E56F789}" presName="Name0" presStyleCnt="0">
        <dgm:presLayoutVars>
          <dgm:dir/>
          <dgm:resizeHandles val="exact"/>
        </dgm:presLayoutVars>
      </dgm:prSet>
      <dgm:spPr/>
    </dgm:pt>
    <dgm:pt modelId="{A127D3B8-9481-4817-BA33-CD59267ABC93}" type="pres">
      <dgm:prSet presAssocID="{D4F709E5-23FF-4F53-9CF3-15D34E56F789}" presName="bkgdShp" presStyleLbl="alignAccFollowNode1" presStyleIdx="0" presStyleCnt="1" custLinFactNeighborY="-1191"/>
      <dgm:spPr/>
    </dgm:pt>
    <dgm:pt modelId="{0954C35F-F1DA-4662-8863-397A07622492}" type="pres">
      <dgm:prSet presAssocID="{D4F709E5-23FF-4F53-9CF3-15D34E56F789}" presName="linComp" presStyleCnt="0"/>
      <dgm:spPr/>
    </dgm:pt>
    <dgm:pt modelId="{3C939180-7973-4A9C-8E41-61F414C2BA96}" type="pres">
      <dgm:prSet presAssocID="{CB8B1D32-8972-48B1-8E72-3A65243DF3FD}" presName="compNode" presStyleCnt="0"/>
      <dgm:spPr/>
    </dgm:pt>
    <dgm:pt modelId="{F52A6E97-83A0-4302-B10E-C6EA95FC7548}" type="pres">
      <dgm:prSet presAssocID="{CB8B1D32-8972-48B1-8E72-3A65243DF3FD}" presName="node" presStyleLbl="node1" presStyleIdx="0" presStyleCnt="3">
        <dgm:presLayoutVars>
          <dgm:bulletEnabled val="1"/>
        </dgm:presLayoutVars>
      </dgm:prSet>
      <dgm:spPr/>
    </dgm:pt>
    <dgm:pt modelId="{6ACC4538-AC96-4DAD-BAC1-45261B476581}" type="pres">
      <dgm:prSet presAssocID="{CB8B1D32-8972-48B1-8E72-3A65243DF3FD}" presName="invisiNode" presStyleLbl="node1" presStyleIdx="0" presStyleCnt="3"/>
      <dgm:spPr/>
    </dgm:pt>
    <dgm:pt modelId="{13AF83C4-7E6B-4120-BF4E-759AEB860EF2}" type="pres">
      <dgm:prSet presAssocID="{CB8B1D32-8972-48B1-8E72-3A65243DF3FD}"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8B80C00-AD6F-49FC-A2A5-27801A491329}" type="pres">
      <dgm:prSet presAssocID="{8C3C887F-518A-4AB5-B4DE-9CD9B4F0868C}" presName="sibTrans" presStyleLbl="sibTrans2D1" presStyleIdx="0" presStyleCnt="0"/>
      <dgm:spPr/>
    </dgm:pt>
    <dgm:pt modelId="{3A9E9A99-E5AB-4E69-A11B-22E25DE2C905}" type="pres">
      <dgm:prSet presAssocID="{8CBFA6CC-C4EC-48A4-841C-704CCB923A50}" presName="compNode" presStyleCnt="0"/>
      <dgm:spPr/>
    </dgm:pt>
    <dgm:pt modelId="{ACE259BD-7B14-44BA-8CB7-36BA3A6F8D66}" type="pres">
      <dgm:prSet presAssocID="{8CBFA6CC-C4EC-48A4-841C-704CCB923A50}" presName="node" presStyleLbl="node1" presStyleIdx="1" presStyleCnt="3">
        <dgm:presLayoutVars>
          <dgm:bulletEnabled val="1"/>
        </dgm:presLayoutVars>
      </dgm:prSet>
      <dgm:spPr/>
    </dgm:pt>
    <dgm:pt modelId="{85126125-5871-4B71-9CD3-E991E0C951D3}" type="pres">
      <dgm:prSet presAssocID="{8CBFA6CC-C4EC-48A4-841C-704CCB923A50}" presName="invisiNode" presStyleLbl="node1" presStyleIdx="1" presStyleCnt="3"/>
      <dgm:spPr/>
    </dgm:pt>
    <dgm:pt modelId="{D0A51051-5577-4159-8D25-A629BD8BACA9}" type="pres">
      <dgm:prSet presAssocID="{8CBFA6CC-C4EC-48A4-841C-704CCB923A50}"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4CE6D481-FF3A-4683-8573-DD48220E87B8}" type="pres">
      <dgm:prSet presAssocID="{897AE053-88F4-42EF-94C7-2297C2CF97E4}" presName="sibTrans" presStyleLbl="sibTrans2D1" presStyleIdx="0" presStyleCnt="0"/>
      <dgm:spPr/>
    </dgm:pt>
    <dgm:pt modelId="{BA1A1AE9-7CE0-49F3-B974-9141D5ACC6E8}" type="pres">
      <dgm:prSet presAssocID="{477806B2-C1AE-4BF4-B83A-32B4B2DEF044}" presName="compNode" presStyleCnt="0"/>
      <dgm:spPr/>
    </dgm:pt>
    <dgm:pt modelId="{0EAE9856-7C4F-40E7-9CDD-975F1E2F8035}" type="pres">
      <dgm:prSet presAssocID="{477806B2-C1AE-4BF4-B83A-32B4B2DEF044}" presName="node" presStyleLbl="node1" presStyleIdx="2" presStyleCnt="3">
        <dgm:presLayoutVars>
          <dgm:bulletEnabled val="1"/>
        </dgm:presLayoutVars>
      </dgm:prSet>
      <dgm:spPr/>
    </dgm:pt>
    <dgm:pt modelId="{BA4E9E31-4E33-45E7-A8E2-65DCBD562208}" type="pres">
      <dgm:prSet presAssocID="{477806B2-C1AE-4BF4-B83A-32B4B2DEF044}" presName="invisiNode" presStyleLbl="node1" presStyleIdx="2" presStyleCnt="3"/>
      <dgm:spPr/>
    </dgm:pt>
    <dgm:pt modelId="{1BB04B93-235D-4066-BF54-8DFA1AFF2C4E}" type="pres">
      <dgm:prSet presAssocID="{477806B2-C1AE-4BF4-B83A-32B4B2DEF044}"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10636902-54B2-4D87-B454-EFF8552D1986}" srcId="{D4F709E5-23FF-4F53-9CF3-15D34E56F789}" destId="{8CBFA6CC-C4EC-48A4-841C-704CCB923A50}" srcOrd="1" destOrd="0" parTransId="{ECCA4D76-CB8B-4077-A890-6AAD27071E71}" sibTransId="{897AE053-88F4-42EF-94C7-2297C2CF97E4}"/>
    <dgm:cxn modelId="{5630FB06-9E18-4158-A2F3-C0F43B3F239C}" srcId="{D4F709E5-23FF-4F53-9CF3-15D34E56F789}" destId="{477806B2-C1AE-4BF4-B83A-32B4B2DEF044}" srcOrd="2" destOrd="0" parTransId="{E8B4F4F5-D4D0-4087-A50C-AC6BE15C387F}" sibTransId="{340F4371-4B09-492F-B9A6-0B28D21C1C4D}"/>
    <dgm:cxn modelId="{FE094A21-5A98-4470-8447-469AB1683C81}" type="presOf" srcId="{D4F709E5-23FF-4F53-9CF3-15D34E56F789}" destId="{8D7387C4-F85C-47BD-B86A-A5B5D129BC7F}" srcOrd="0" destOrd="0" presId="urn:microsoft.com/office/officeart/2005/8/layout/pList2"/>
    <dgm:cxn modelId="{202F3933-8C8A-432B-94C9-B5FCD1683950}" type="presOf" srcId="{897AE053-88F4-42EF-94C7-2297C2CF97E4}" destId="{4CE6D481-FF3A-4683-8573-DD48220E87B8}" srcOrd="0" destOrd="0" presId="urn:microsoft.com/office/officeart/2005/8/layout/pList2"/>
    <dgm:cxn modelId="{D4B14143-44FF-4308-9407-FB0D705BF84F}" type="presOf" srcId="{477806B2-C1AE-4BF4-B83A-32B4B2DEF044}" destId="{0EAE9856-7C4F-40E7-9CDD-975F1E2F8035}" srcOrd="0" destOrd="0" presId="urn:microsoft.com/office/officeart/2005/8/layout/pList2"/>
    <dgm:cxn modelId="{73E45765-F3D3-4659-8372-B321F874EFB6}" srcId="{D4F709E5-23FF-4F53-9CF3-15D34E56F789}" destId="{CB8B1D32-8972-48B1-8E72-3A65243DF3FD}" srcOrd="0" destOrd="0" parTransId="{D9977F27-144E-424E-86FD-852115F9CE62}" sibTransId="{8C3C887F-518A-4AB5-B4DE-9CD9B4F0868C}"/>
    <dgm:cxn modelId="{79C3AAC3-7C41-4BFA-BEDE-6AF2C402D03E}" type="presOf" srcId="{8C3C887F-518A-4AB5-B4DE-9CD9B4F0868C}" destId="{F8B80C00-AD6F-49FC-A2A5-27801A491329}" srcOrd="0" destOrd="0" presId="urn:microsoft.com/office/officeart/2005/8/layout/pList2"/>
    <dgm:cxn modelId="{B4AC23D9-4D33-4EE1-B150-085470B0C21F}" type="presOf" srcId="{8CBFA6CC-C4EC-48A4-841C-704CCB923A50}" destId="{ACE259BD-7B14-44BA-8CB7-36BA3A6F8D66}" srcOrd="0" destOrd="0" presId="urn:microsoft.com/office/officeart/2005/8/layout/pList2"/>
    <dgm:cxn modelId="{90E398DE-92B4-4A78-A6EE-DF4FE4958363}" type="presOf" srcId="{CB8B1D32-8972-48B1-8E72-3A65243DF3FD}" destId="{F52A6E97-83A0-4302-B10E-C6EA95FC7548}" srcOrd="0" destOrd="0" presId="urn:microsoft.com/office/officeart/2005/8/layout/pList2"/>
    <dgm:cxn modelId="{10BA5F9E-8219-4E52-BA41-2CC2AE241B5F}" type="presParOf" srcId="{8D7387C4-F85C-47BD-B86A-A5B5D129BC7F}" destId="{A127D3B8-9481-4817-BA33-CD59267ABC93}" srcOrd="0" destOrd="0" presId="urn:microsoft.com/office/officeart/2005/8/layout/pList2"/>
    <dgm:cxn modelId="{DE7B9CCE-477C-4844-A2F3-BA920D3D8EBE}" type="presParOf" srcId="{8D7387C4-F85C-47BD-B86A-A5B5D129BC7F}" destId="{0954C35F-F1DA-4662-8863-397A07622492}" srcOrd="1" destOrd="0" presId="urn:microsoft.com/office/officeart/2005/8/layout/pList2"/>
    <dgm:cxn modelId="{3362A41F-8A3A-4C39-8042-05496D413582}" type="presParOf" srcId="{0954C35F-F1DA-4662-8863-397A07622492}" destId="{3C939180-7973-4A9C-8E41-61F414C2BA96}" srcOrd="0" destOrd="0" presId="urn:microsoft.com/office/officeart/2005/8/layout/pList2"/>
    <dgm:cxn modelId="{2F12723F-5BD6-401B-9E61-43AD0472237F}" type="presParOf" srcId="{3C939180-7973-4A9C-8E41-61F414C2BA96}" destId="{F52A6E97-83A0-4302-B10E-C6EA95FC7548}" srcOrd="0" destOrd="0" presId="urn:microsoft.com/office/officeart/2005/8/layout/pList2"/>
    <dgm:cxn modelId="{37A60707-5305-4C04-A5E8-49A516998459}" type="presParOf" srcId="{3C939180-7973-4A9C-8E41-61F414C2BA96}" destId="{6ACC4538-AC96-4DAD-BAC1-45261B476581}" srcOrd="1" destOrd="0" presId="urn:microsoft.com/office/officeart/2005/8/layout/pList2"/>
    <dgm:cxn modelId="{F254F453-AF09-4FC5-A4CA-68BADA13ABB0}" type="presParOf" srcId="{3C939180-7973-4A9C-8E41-61F414C2BA96}" destId="{13AF83C4-7E6B-4120-BF4E-759AEB860EF2}" srcOrd="2" destOrd="0" presId="urn:microsoft.com/office/officeart/2005/8/layout/pList2"/>
    <dgm:cxn modelId="{309A70D6-B093-4D16-959A-3D3F99145656}" type="presParOf" srcId="{0954C35F-F1DA-4662-8863-397A07622492}" destId="{F8B80C00-AD6F-49FC-A2A5-27801A491329}" srcOrd="1" destOrd="0" presId="urn:microsoft.com/office/officeart/2005/8/layout/pList2"/>
    <dgm:cxn modelId="{22F834EB-9521-4CC3-9FB2-9949388099E9}" type="presParOf" srcId="{0954C35F-F1DA-4662-8863-397A07622492}" destId="{3A9E9A99-E5AB-4E69-A11B-22E25DE2C905}" srcOrd="2" destOrd="0" presId="urn:microsoft.com/office/officeart/2005/8/layout/pList2"/>
    <dgm:cxn modelId="{90AE620B-C54F-4AEC-945C-3230BE489170}" type="presParOf" srcId="{3A9E9A99-E5AB-4E69-A11B-22E25DE2C905}" destId="{ACE259BD-7B14-44BA-8CB7-36BA3A6F8D66}" srcOrd="0" destOrd="0" presId="urn:microsoft.com/office/officeart/2005/8/layout/pList2"/>
    <dgm:cxn modelId="{37DFD6E3-5C51-42B7-B52E-7A838CB1E3A8}" type="presParOf" srcId="{3A9E9A99-E5AB-4E69-A11B-22E25DE2C905}" destId="{85126125-5871-4B71-9CD3-E991E0C951D3}" srcOrd="1" destOrd="0" presId="urn:microsoft.com/office/officeart/2005/8/layout/pList2"/>
    <dgm:cxn modelId="{64F17791-E584-4520-9C40-80A13788CB85}" type="presParOf" srcId="{3A9E9A99-E5AB-4E69-A11B-22E25DE2C905}" destId="{D0A51051-5577-4159-8D25-A629BD8BACA9}" srcOrd="2" destOrd="0" presId="urn:microsoft.com/office/officeart/2005/8/layout/pList2"/>
    <dgm:cxn modelId="{D5634DEA-D3E1-4687-8D65-C6DA1638D58A}" type="presParOf" srcId="{0954C35F-F1DA-4662-8863-397A07622492}" destId="{4CE6D481-FF3A-4683-8573-DD48220E87B8}" srcOrd="3" destOrd="0" presId="urn:microsoft.com/office/officeart/2005/8/layout/pList2"/>
    <dgm:cxn modelId="{3BB04455-C265-46E9-957A-A7F74CC52D7B}" type="presParOf" srcId="{0954C35F-F1DA-4662-8863-397A07622492}" destId="{BA1A1AE9-7CE0-49F3-B974-9141D5ACC6E8}" srcOrd="4" destOrd="0" presId="urn:microsoft.com/office/officeart/2005/8/layout/pList2"/>
    <dgm:cxn modelId="{FFDFBDD8-F50E-45D8-A935-63A57AB40150}" type="presParOf" srcId="{BA1A1AE9-7CE0-49F3-B974-9141D5ACC6E8}" destId="{0EAE9856-7C4F-40E7-9CDD-975F1E2F8035}" srcOrd="0" destOrd="0" presId="urn:microsoft.com/office/officeart/2005/8/layout/pList2"/>
    <dgm:cxn modelId="{16D39867-36E7-4455-B039-EDE44C797EF2}" type="presParOf" srcId="{BA1A1AE9-7CE0-49F3-B974-9141D5ACC6E8}" destId="{BA4E9E31-4E33-45E7-A8E2-65DCBD562208}" srcOrd="1" destOrd="0" presId="urn:microsoft.com/office/officeart/2005/8/layout/pList2"/>
    <dgm:cxn modelId="{E3B21664-FBCF-434C-9B14-8B84932B1E7A}" type="presParOf" srcId="{BA1A1AE9-7CE0-49F3-B974-9141D5ACC6E8}" destId="{1BB04B93-235D-4066-BF54-8DFA1AFF2C4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F4BE3B-46A6-4463-940E-F10890C4286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he-IL"/>
        </a:p>
      </dgm:t>
    </dgm:pt>
    <dgm:pt modelId="{9B927F6E-8A22-448A-8A6A-F588EAE2F00A}">
      <dgm:prSet/>
      <dgm:spPr/>
      <dgm:t>
        <a:bodyPr/>
        <a:lstStyle/>
        <a:p>
          <a:pPr rtl="1"/>
          <a:r>
            <a:rPr lang="he-IL" dirty="0">
              <a:cs typeface="Spoiler" pitchFamily="2" charset="-79"/>
            </a:rPr>
            <a:t>רשויות מקומיות</a:t>
          </a:r>
        </a:p>
      </dgm:t>
    </dgm:pt>
    <dgm:pt modelId="{EBBFDC03-9A0E-4450-99BA-E382471E5F52}" type="parTrans" cxnId="{789BE68B-B087-4958-95B4-C024A9D56573}">
      <dgm:prSet/>
      <dgm:spPr/>
      <dgm:t>
        <a:bodyPr/>
        <a:lstStyle/>
        <a:p>
          <a:endParaRPr lang="he-IL"/>
        </a:p>
      </dgm:t>
    </dgm:pt>
    <dgm:pt modelId="{E29A8085-659A-4244-AAE4-CCE8561E298D}" type="sibTrans" cxnId="{789BE68B-B087-4958-95B4-C024A9D56573}">
      <dgm:prSet/>
      <dgm:spPr/>
      <dgm:t>
        <a:bodyPr/>
        <a:lstStyle/>
        <a:p>
          <a:endParaRPr lang="he-IL"/>
        </a:p>
      </dgm:t>
    </dgm:pt>
    <dgm:pt modelId="{F27AEE38-5B12-4F44-81A2-415E02620AFC}">
      <dgm:prSet/>
      <dgm:spPr/>
      <dgm:t>
        <a:bodyPr/>
        <a:lstStyle/>
        <a:p>
          <a:pPr rtl="1"/>
          <a:r>
            <a:rPr lang="he-IL" dirty="0">
              <a:cs typeface="Spoiler" pitchFamily="2" charset="-79"/>
            </a:rPr>
            <a:t>תושבים</a:t>
          </a:r>
        </a:p>
      </dgm:t>
    </dgm:pt>
    <dgm:pt modelId="{9BC538E7-2C3B-4BAA-ABAA-A0B989C073E3}" type="parTrans" cxnId="{9A944E3B-4458-4658-AC0B-BA7DC1476895}">
      <dgm:prSet/>
      <dgm:spPr/>
      <dgm:t>
        <a:bodyPr/>
        <a:lstStyle/>
        <a:p>
          <a:endParaRPr lang="he-IL"/>
        </a:p>
      </dgm:t>
    </dgm:pt>
    <dgm:pt modelId="{4C62732C-6D5E-4971-8AD1-BF7BD388CD2E}" type="sibTrans" cxnId="{9A944E3B-4458-4658-AC0B-BA7DC1476895}">
      <dgm:prSet/>
      <dgm:spPr/>
      <dgm:t>
        <a:bodyPr/>
        <a:lstStyle/>
        <a:p>
          <a:endParaRPr lang="he-IL"/>
        </a:p>
      </dgm:t>
    </dgm:pt>
    <dgm:pt modelId="{13599BFF-5AD6-4820-9ADA-8819865EBFDA}">
      <dgm:prSet/>
      <dgm:spPr/>
      <dgm:t>
        <a:bodyPr/>
        <a:lstStyle/>
        <a:p>
          <a:pPr rtl="1"/>
          <a:r>
            <a:rPr lang="he-IL" dirty="0">
              <a:cs typeface="Spoiler" pitchFamily="2" charset="-79"/>
            </a:rPr>
            <a:t>המשרד להגנת הסביבה</a:t>
          </a:r>
        </a:p>
      </dgm:t>
    </dgm:pt>
    <dgm:pt modelId="{823E7C33-6FD7-4500-AF17-4912866A883E}" type="parTrans" cxnId="{7A2190F8-348C-4B72-816D-F33F45881EF8}">
      <dgm:prSet/>
      <dgm:spPr/>
      <dgm:t>
        <a:bodyPr/>
        <a:lstStyle/>
        <a:p>
          <a:endParaRPr lang="he-IL"/>
        </a:p>
      </dgm:t>
    </dgm:pt>
    <dgm:pt modelId="{75E34BD6-4398-41B1-95A2-D83DD7F10AC0}" type="sibTrans" cxnId="{7A2190F8-348C-4B72-816D-F33F45881EF8}">
      <dgm:prSet/>
      <dgm:spPr/>
      <dgm:t>
        <a:bodyPr/>
        <a:lstStyle/>
        <a:p>
          <a:endParaRPr lang="he-IL"/>
        </a:p>
      </dgm:t>
    </dgm:pt>
    <dgm:pt modelId="{4D764707-C4E7-43EF-B835-7CCF37012A08}">
      <dgm:prSet/>
      <dgm:spPr/>
      <dgm:t>
        <a:bodyPr/>
        <a:lstStyle/>
        <a:p>
          <a:pPr rtl="1"/>
          <a:r>
            <a:rPr lang="he-IL" dirty="0">
              <a:cs typeface="Spoiler" pitchFamily="2" charset="-79"/>
            </a:rPr>
            <a:t>ארגוני שמירת טבע</a:t>
          </a:r>
        </a:p>
      </dgm:t>
    </dgm:pt>
    <dgm:pt modelId="{90B6FA5C-4C8A-42FC-B5DC-6598DA246E8B}" type="parTrans" cxnId="{BEC5124E-BEEE-4ED6-8D5A-F90A09CB1898}">
      <dgm:prSet/>
      <dgm:spPr/>
      <dgm:t>
        <a:bodyPr/>
        <a:lstStyle/>
        <a:p>
          <a:endParaRPr lang="he-IL"/>
        </a:p>
      </dgm:t>
    </dgm:pt>
    <dgm:pt modelId="{A2C87656-E0FD-48A1-B457-4A9AA9164CA9}" type="sibTrans" cxnId="{BEC5124E-BEEE-4ED6-8D5A-F90A09CB1898}">
      <dgm:prSet/>
      <dgm:spPr/>
      <dgm:t>
        <a:bodyPr/>
        <a:lstStyle/>
        <a:p>
          <a:endParaRPr lang="he-IL"/>
        </a:p>
      </dgm:t>
    </dgm:pt>
    <dgm:pt modelId="{32185CE1-AF6F-4FE0-859F-E8B029F5EA29}" type="pres">
      <dgm:prSet presAssocID="{84F4BE3B-46A6-4463-940E-F10890C42860}" presName="diagram" presStyleCnt="0">
        <dgm:presLayoutVars>
          <dgm:dir/>
          <dgm:resizeHandles val="exact"/>
        </dgm:presLayoutVars>
      </dgm:prSet>
      <dgm:spPr/>
    </dgm:pt>
    <dgm:pt modelId="{FA6E35F0-51BC-4EB0-8052-6F30BE1EEFA3}" type="pres">
      <dgm:prSet presAssocID="{F27AEE38-5B12-4F44-81A2-415E02620AFC}" presName="node" presStyleLbl="node1" presStyleIdx="0" presStyleCnt="4" custLinFactNeighborX="2977">
        <dgm:presLayoutVars>
          <dgm:bulletEnabled val="1"/>
        </dgm:presLayoutVars>
      </dgm:prSet>
      <dgm:spPr/>
    </dgm:pt>
    <dgm:pt modelId="{04CDCAEB-2C26-4D5D-945A-508A9917F583}" type="pres">
      <dgm:prSet presAssocID="{4C62732C-6D5E-4971-8AD1-BF7BD388CD2E}" presName="sibTrans" presStyleCnt="0"/>
      <dgm:spPr/>
    </dgm:pt>
    <dgm:pt modelId="{889A57B5-D9F6-4CB4-9FBA-2F569FD55A28}" type="pres">
      <dgm:prSet presAssocID="{13599BFF-5AD6-4820-9ADA-8819865EBFDA}" presName="node" presStyleLbl="node1" presStyleIdx="1" presStyleCnt="4">
        <dgm:presLayoutVars>
          <dgm:bulletEnabled val="1"/>
        </dgm:presLayoutVars>
      </dgm:prSet>
      <dgm:spPr/>
    </dgm:pt>
    <dgm:pt modelId="{7356C59B-73C1-459E-AF65-1545BB7B5284}" type="pres">
      <dgm:prSet presAssocID="{75E34BD6-4398-41B1-95A2-D83DD7F10AC0}" presName="sibTrans" presStyleCnt="0"/>
      <dgm:spPr/>
    </dgm:pt>
    <dgm:pt modelId="{6D82A8CC-7BB4-4C69-B36F-041C64A5CADB}" type="pres">
      <dgm:prSet presAssocID="{4D764707-C4E7-43EF-B835-7CCF37012A08}" presName="node" presStyleLbl="node1" presStyleIdx="2" presStyleCnt="4">
        <dgm:presLayoutVars>
          <dgm:bulletEnabled val="1"/>
        </dgm:presLayoutVars>
      </dgm:prSet>
      <dgm:spPr/>
    </dgm:pt>
    <dgm:pt modelId="{63D31553-F6B4-498B-97E6-FBDE5023298D}" type="pres">
      <dgm:prSet presAssocID="{A2C87656-E0FD-48A1-B457-4A9AA9164CA9}" presName="sibTrans" presStyleCnt="0"/>
      <dgm:spPr/>
    </dgm:pt>
    <dgm:pt modelId="{503AEB6A-F95D-40B4-981C-79770EA16222}" type="pres">
      <dgm:prSet presAssocID="{9B927F6E-8A22-448A-8A6A-F588EAE2F00A}" presName="node" presStyleLbl="node1" presStyleIdx="3" presStyleCnt="4">
        <dgm:presLayoutVars>
          <dgm:bulletEnabled val="1"/>
        </dgm:presLayoutVars>
      </dgm:prSet>
      <dgm:spPr/>
    </dgm:pt>
  </dgm:ptLst>
  <dgm:cxnLst>
    <dgm:cxn modelId="{8DB3D31A-3B3F-443D-A008-813D9270D4D8}" type="presOf" srcId="{F27AEE38-5B12-4F44-81A2-415E02620AFC}" destId="{FA6E35F0-51BC-4EB0-8052-6F30BE1EEFA3}" srcOrd="0" destOrd="0" presId="urn:microsoft.com/office/officeart/2005/8/layout/default"/>
    <dgm:cxn modelId="{9A944E3B-4458-4658-AC0B-BA7DC1476895}" srcId="{84F4BE3B-46A6-4463-940E-F10890C42860}" destId="{F27AEE38-5B12-4F44-81A2-415E02620AFC}" srcOrd="0" destOrd="0" parTransId="{9BC538E7-2C3B-4BAA-ABAA-A0B989C073E3}" sibTransId="{4C62732C-6D5E-4971-8AD1-BF7BD388CD2E}"/>
    <dgm:cxn modelId="{A0726D67-6357-4017-876E-225E003E812F}" type="presOf" srcId="{4D764707-C4E7-43EF-B835-7CCF37012A08}" destId="{6D82A8CC-7BB4-4C69-B36F-041C64A5CADB}" srcOrd="0" destOrd="0" presId="urn:microsoft.com/office/officeart/2005/8/layout/default"/>
    <dgm:cxn modelId="{BEC5124E-BEEE-4ED6-8D5A-F90A09CB1898}" srcId="{84F4BE3B-46A6-4463-940E-F10890C42860}" destId="{4D764707-C4E7-43EF-B835-7CCF37012A08}" srcOrd="2" destOrd="0" parTransId="{90B6FA5C-4C8A-42FC-B5DC-6598DA246E8B}" sibTransId="{A2C87656-E0FD-48A1-B457-4A9AA9164CA9}"/>
    <dgm:cxn modelId="{8F1A4976-9559-46F8-AF86-7EA569A16BB7}" type="presOf" srcId="{9B927F6E-8A22-448A-8A6A-F588EAE2F00A}" destId="{503AEB6A-F95D-40B4-981C-79770EA16222}" srcOrd="0" destOrd="0" presId="urn:microsoft.com/office/officeart/2005/8/layout/default"/>
    <dgm:cxn modelId="{789BE68B-B087-4958-95B4-C024A9D56573}" srcId="{84F4BE3B-46A6-4463-940E-F10890C42860}" destId="{9B927F6E-8A22-448A-8A6A-F588EAE2F00A}" srcOrd="3" destOrd="0" parTransId="{EBBFDC03-9A0E-4450-99BA-E382471E5F52}" sibTransId="{E29A8085-659A-4244-AAE4-CCE8561E298D}"/>
    <dgm:cxn modelId="{C2E3BBCE-2A96-4DBF-84E1-8DEB911616D4}" type="presOf" srcId="{84F4BE3B-46A6-4463-940E-F10890C42860}" destId="{32185CE1-AF6F-4FE0-859F-E8B029F5EA29}" srcOrd="0" destOrd="0" presId="urn:microsoft.com/office/officeart/2005/8/layout/default"/>
    <dgm:cxn modelId="{7A2190F8-348C-4B72-816D-F33F45881EF8}" srcId="{84F4BE3B-46A6-4463-940E-F10890C42860}" destId="{13599BFF-5AD6-4820-9ADA-8819865EBFDA}" srcOrd="1" destOrd="0" parTransId="{823E7C33-6FD7-4500-AF17-4912866A883E}" sibTransId="{75E34BD6-4398-41B1-95A2-D83DD7F10AC0}"/>
    <dgm:cxn modelId="{9BFCAEFE-D5F5-4FD8-A500-ADD3E82BD9C4}" type="presOf" srcId="{13599BFF-5AD6-4820-9ADA-8819865EBFDA}" destId="{889A57B5-D9F6-4CB4-9FBA-2F569FD55A28}" srcOrd="0" destOrd="0" presId="urn:microsoft.com/office/officeart/2005/8/layout/default"/>
    <dgm:cxn modelId="{652FC497-AF19-4F43-B785-F5320F4502D9}" type="presParOf" srcId="{32185CE1-AF6F-4FE0-859F-E8B029F5EA29}" destId="{FA6E35F0-51BC-4EB0-8052-6F30BE1EEFA3}" srcOrd="0" destOrd="0" presId="urn:microsoft.com/office/officeart/2005/8/layout/default"/>
    <dgm:cxn modelId="{493B9B3B-4B6D-457B-9BDE-1542D88CC1CA}" type="presParOf" srcId="{32185CE1-AF6F-4FE0-859F-E8B029F5EA29}" destId="{04CDCAEB-2C26-4D5D-945A-508A9917F583}" srcOrd="1" destOrd="0" presId="urn:microsoft.com/office/officeart/2005/8/layout/default"/>
    <dgm:cxn modelId="{653FBA69-E451-4802-8794-2AD332550A46}" type="presParOf" srcId="{32185CE1-AF6F-4FE0-859F-E8B029F5EA29}" destId="{889A57B5-D9F6-4CB4-9FBA-2F569FD55A28}" srcOrd="2" destOrd="0" presId="urn:microsoft.com/office/officeart/2005/8/layout/default"/>
    <dgm:cxn modelId="{4CDF9A72-3F5B-4530-9502-7562466133B8}" type="presParOf" srcId="{32185CE1-AF6F-4FE0-859F-E8B029F5EA29}" destId="{7356C59B-73C1-459E-AF65-1545BB7B5284}" srcOrd="3" destOrd="0" presId="urn:microsoft.com/office/officeart/2005/8/layout/default"/>
    <dgm:cxn modelId="{AE222EDC-72E3-410E-BEA0-115ACEBF7EFA}" type="presParOf" srcId="{32185CE1-AF6F-4FE0-859F-E8B029F5EA29}" destId="{6D82A8CC-7BB4-4C69-B36F-041C64A5CADB}" srcOrd="4" destOrd="0" presId="urn:microsoft.com/office/officeart/2005/8/layout/default"/>
    <dgm:cxn modelId="{FCE4F627-5813-4369-A88B-F5EA5DF113F0}" type="presParOf" srcId="{32185CE1-AF6F-4FE0-859F-E8B029F5EA29}" destId="{63D31553-F6B4-498B-97E6-FBDE5023298D}" srcOrd="5" destOrd="0" presId="urn:microsoft.com/office/officeart/2005/8/layout/default"/>
    <dgm:cxn modelId="{FAB83F49-B608-4B83-9C61-AB6DBB069BCA}" type="presParOf" srcId="{32185CE1-AF6F-4FE0-859F-E8B029F5EA29}" destId="{503AEB6A-F95D-40B4-981C-79770EA1622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F4BE3B-46A6-4463-940E-F10890C4286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he-IL"/>
        </a:p>
      </dgm:t>
    </dgm:pt>
    <dgm:pt modelId="{9B927F6E-8A22-448A-8A6A-F588EAE2F00A}">
      <dgm:prSet/>
      <dgm:spPr/>
      <dgm:t>
        <a:bodyPr/>
        <a:lstStyle/>
        <a:p>
          <a:pPr rtl="1"/>
          <a:r>
            <a:rPr lang="he-IL" dirty="0">
              <a:cs typeface="Spoiler" pitchFamily="2" charset="-79"/>
            </a:rPr>
            <a:t>רשויות מקומיות</a:t>
          </a:r>
        </a:p>
      </dgm:t>
    </dgm:pt>
    <dgm:pt modelId="{EBBFDC03-9A0E-4450-99BA-E382471E5F52}" type="parTrans" cxnId="{789BE68B-B087-4958-95B4-C024A9D56573}">
      <dgm:prSet/>
      <dgm:spPr/>
      <dgm:t>
        <a:bodyPr/>
        <a:lstStyle/>
        <a:p>
          <a:endParaRPr lang="he-IL"/>
        </a:p>
      </dgm:t>
    </dgm:pt>
    <dgm:pt modelId="{E29A8085-659A-4244-AAE4-CCE8561E298D}" type="sibTrans" cxnId="{789BE68B-B087-4958-95B4-C024A9D56573}">
      <dgm:prSet/>
      <dgm:spPr/>
      <dgm:t>
        <a:bodyPr/>
        <a:lstStyle/>
        <a:p>
          <a:endParaRPr lang="he-IL"/>
        </a:p>
      </dgm:t>
    </dgm:pt>
    <dgm:pt modelId="{13599BFF-5AD6-4820-9ADA-8819865EBFDA}">
      <dgm:prSet/>
      <dgm:spPr/>
      <dgm:t>
        <a:bodyPr/>
        <a:lstStyle/>
        <a:p>
          <a:pPr rtl="1"/>
          <a:r>
            <a:rPr lang="he-IL" dirty="0">
              <a:cs typeface="Spoiler" pitchFamily="2" charset="-79"/>
            </a:rPr>
            <a:t>המשרד להגנת הסביבה</a:t>
          </a:r>
        </a:p>
      </dgm:t>
    </dgm:pt>
    <dgm:pt modelId="{823E7C33-6FD7-4500-AF17-4912866A883E}" type="parTrans" cxnId="{7A2190F8-348C-4B72-816D-F33F45881EF8}">
      <dgm:prSet/>
      <dgm:spPr/>
      <dgm:t>
        <a:bodyPr/>
        <a:lstStyle/>
        <a:p>
          <a:endParaRPr lang="he-IL"/>
        </a:p>
      </dgm:t>
    </dgm:pt>
    <dgm:pt modelId="{75E34BD6-4398-41B1-95A2-D83DD7F10AC0}" type="sibTrans" cxnId="{7A2190F8-348C-4B72-816D-F33F45881EF8}">
      <dgm:prSet/>
      <dgm:spPr/>
      <dgm:t>
        <a:bodyPr/>
        <a:lstStyle/>
        <a:p>
          <a:endParaRPr lang="he-IL"/>
        </a:p>
      </dgm:t>
    </dgm:pt>
    <dgm:pt modelId="{4D764707-C4E7-43EF-B835-7CCF37012A08}">
      <dgm:prSet/>
      <dgm:spPr/>
      <dgm:t>
        <a:bodyPr/>
        <a:lstStyle/>
        <a:p>
          <a:pPr rtl="1"/>
          <a:r>
            <a:rPr lang="he-IL" dirty="0">
              <a:cs typeface="Spoiler" pitchFamily="2" charset="-79"/>
            </a:rPr>
            <a:t>ארגוני שמירת טבע</a:t>
          </a:r>
        </a:p>
      </dgm:t>
    </dgm:pt>
    <dgm:pt modelId="{90B6FA5C-4C8A-42FC-B5DC-6598DA246E8B}" type="parTrans" cxnId="{BEC5124E-BEEE-4ED6-8D5A-F90A09CB1898}">
      <dgm:prSet/>
      <dgm:spPr/>
      <dgm:t>
        <a:bodyPr/>
        <a:lstStyle/>
        <a:p>
          <a:endParaRPr lang="he-IL"/>
        </a:p>
      </dgm:t>
    </dgm:pt>
    <dgm:pt modelId="{A2C87656-E0FD-48A1-B457-4A9AA9164CA9}" type="sibTrans" cxnId="{BEC5124E-BEEE-4ED6-8D5A-F90A09CB1898}">
      <dgm:prSet/>
      <dgm:spPr/>
      <dgm:t>
        <a:bodyPr/>
        <a:lstStyle/>
        <a:p>
          <a:endParaRPr lang="he-IL"/>
        </a:p>
      </dgm:t>
    </dgm:pt>
    <dgm:pt modelId="{C01E3BC7-1D4F-4C75-AD7F-1CE85AD3751C}">
      <dgm:prSet/>
      <dgm:spPr/>
      <dgm:t>
        <a:bodyPr/>
        <a:lstStyle/>
        <a:p>
          <a:pPr rtl="1"/>
          <a:r>
            <a:rPr lang="he-IL" dirty="0">
              <a:cs typeface="Spoiler" pitchFamily="2" charset="-79"/>
            </a:rPr>
            <a:t>מרכז השלטון המקומי ומרכז המועצות האזוריות</a:t>
          </a:r>
        </a:p>
      </dgm:t>
    </dgm:pt>
    <dgm:pt modelId="{792D30C5-C59F-4064-98BB-B2F6BE87769D}" type="parTrans" cxnId="{EA7B0412-24A9-487E-B5A9-74A1A278A4D8}">
      <dgm:prSet/>
      <dgm:spPr/>
      <dgm:t>
        <a:bodyPr/>
        <a:lstStyle/>
        <a:p>
          <a:endParaRPr lang="he-IL"/>
        </a:p>
      </dgm:t>
    </dgm:pt>
    <dgm:pt modelId="{B94E143D-51F2-41DE-A089-E333CDE515CF}" type="sibTrans" cxnId="{EA7B0412-24A9-487E-B5A9-74A1A278A4D8}">
      <dgm:prSet/>
      <dgm:spPr/>
      <dgm:t>
        <a:bodyPr/>
        <a:lstStyle/>
        <a:p>
          <a:endParaRPr lang="he-IL"/>
        </a:p>
      </dgm:t>
    </dgm:pt>
    <dgm:pt modelId="{32185CE1-AF6F-4FE0-859F-E8B029F5EA29}" type="pres">
      <dgm:prSet presAssocID="{84F4BE3B-46A6-4463-940E-F10890C42860}" presName="diagram" presStyleCnt="0">
        <dgm:presLayoutVars>
          <dgm:dir/>
          <dgm:resizeHandles val="exact"/>
        </dgm:presLayoutVars>
      </dgm:prSet>
      <dgm:spPr/>
    </dgm:pt>
    <dgm:pt modelId="{889A57B5-D9F6-4CB4-9FBA-2F569FD55A28}" type="pres">
      <dgm:prSet presAssocID="{13599BFF-5AD6-4820-9ADA-8819865EBFDA}" presName="node" presStyleLbl="node1" presStyleIdx="0" presStyleCnt="4" custLinFactNeighborX="4014" custLinFactNeighborY="-1338">
        <dgm:presLayoutVars>
          <dgm:bulletEnabled val="1"/>
        </dgm:presLayoutVars>
      </dgm:prSet>
      <dgm:spPr/>
    </dgm:pt>
    <dgm:pt modelId="{7356C59B-73C1-459E-AF65-1545BB7B5284}" type="pres">
      <dgm:prSet presAssocID="{75E34BD6-4398-41B1-95A2-D83DD7F10AC0}" presName="sibTrans" presStyleCnt="0"/>
      <dgm:spPr/>
    </dgm:pt>
    <dgm:pt modelId="{6D82A8CC-7BB4-4C69-B36F-041C64A5CADB}" type="pres">
      <dgm:prSet presAssocID="{4D764707-C4E7-43EF-B835-7CCF37012A08}" presName="node" presStyleLbl="node1" presStyleIdx="1" presStyleCnt="4">
        <dgm:presLayoutVars>
          <dgm:bulletEnabled val="1"/>
        </dgm:presLayoutVars>
      </dgm:prSet>
      <dgm:spPr/>
    </dgm:pt>
    <dgm:pt modelId="{63D31553-F6B4-498B-97E6-FBDE5023298D}" type="pres">
      <dgm:prSet presAssocID="{A2C87656-E0FD-48A1-B457-4A9AA9164CA9}" presName="sibTrans" presStyleCnt="0"/>
      <dgm:spPr/>
    </dgm:pt>
    <dgm:pt modelId="{21BCAA61-C198-4185-8725-C8876F837812}" type="pres">
      <dgm:prSet presAssocID="{C01E3BC7-1D4F-4C75-AD7F-1CE85AD3751C}" presName="node" presStyleLbl="node1" presStyleIdx="2" presStyleCnt="4">
        <dgm:presLayoutVars>
          <dgm:bulletEnabled val="1"/>
        </dgm:presLayoutVars>
      </dgm:prSet>
      <dgm:spPr/>
    </dgm:pt>
    <dgm:pt modelId="{FB73B284-474E-40C0-A064-B18E4978D7FF}" type="pres">
      <dgm:prSet presAssocID="{B94E143D-51F2-41DE-A089-E333CDE515CF}" presName="sibTrans" presStyleCnt="0"/>
      <dgm:spPr/>
    </dgm:pt>
    <dgm:pt modelId="{503AEB6A-F95D-40B4-981C-79770EA16222}" type="pres">
      <dgm:prSet presAssocID="{9B927F6E-8A22-448A-8A6A-F588EAE2F00A}" presName="node" presStyleLbl="node1" presStyleIdx="3" presStyleCnt="4">
        <dgm:presLayoutVars>
          <dgm:bulletEnabled val="1"/>
        </dgm:presLayoutVars>
      </dgm:prSet>
      <dgm:spPr/>
    </dgm:pt>
  </dgm:ptLst>
  <dgm:cxnLst>
    <dgm:cxn modelId="{EA7B0412-24A9-487E-B5A9-74A1A278A4D8}" srcId="{84F4BE3B-46A6-4463-940E-F10890C42860}" destId="{C01E3BC7-1D4F-4C75-AD7F-1CE85AD3751C}" srcOrd="2" destOrd="0" parTransId="{792D30C5-C59F-4064-98BB-B2F6BE87769D}" sibTransId="{B94E143D-51F2-41DE-A089-E333CDE515CF}"/>
    <dgm:cxn modelId="{597F1031-FCD6-410B-A396-8405283D3AC0}" type="presOf" srcId="{4D764707-C4E7-43EF-B835-7CCF37012A08}" destId="{6D82A8CC-7BB4-4C69-B36F-041C64A5CADB}" srcOrd="0" destOrd="0" presId="urn:microsoft.com/office/officeart/2005/8/layout/default"/>
    <dgm:cxn modelId="{4F62FC67-0FF1-4BBA-8292-E2CCA17AEF03}" type="presOf" srcId="{9B927F6E-8A22-448A-8A6A-F588EAE2F00A}" destId="{503AEB6A-F95D-40B4-981C-79770EA16222}" srcOrd="0" destOrd="0" presId="urn:microsoft.com/office/officeart/2005/8/layout/default"/>
    <dgm:cxn modelId="{BEC5124E-BEEE-4ED6-8D5A-F90A09CB1898}" srcId="{84F4BE3B-46A6-4463-940E-F10890C42860}" destId="{4D764707-C4E7-43EF-B835-7CCF37012A08}" srcOrd="1" destOrd="0" parTransId="{90B6FA5C-4C8A-42FC-B5DC-6598DA246E8B}" sibTransId="{A2C87656-E0FD-48A1-B457-4A9AA9164CA9}"/>
    <dgm:cxn modelId="{789BE68B-B087-4958-95B4-C024A9D56573}" srcId="{84F4BE3B-46A6-4463-940E-F10890C42860}" destId="{9B927F6E-8A22-448A-8A6A-F588EAE2F00A}" srcOrd="3" destOrd="0" parTransId="{EBBFDC03-9A0E-4450-99BA-E382471E5F52}" sibTransId="{E29A8085-659A-4244-AAE4-CCE8561E298D}"/>
    <dgm:cxn modelId="{86C57AC6-8441-44E2-8713-E97D182D3534}" type="presOf" srcId="{84F4BE3B-46A6-4463-940E-F10890C42860}" destId="{32185CE1-AF6F-4FE0-859F-E8B029F5EA29}" srcOrd="0" destOrd="0" presId="urn:microsoft.com/office/officeart/2005/8/layout/default"/>
    <dgm:cxn modelId="{E4D78EC6-629F-465D-87A4-13829E635C75}" type="presOf" srcId="{C01E3BC7-1D4F-4C75-AD7F-1CE85AD3751C}" destId="{21BCAA61-C198-4185-8725-C8876F837812}" srcOrd="0" destOrd="0" presId="urn:microsoft.com/office/officeart/2005/8/layout/default"/>
    <dgm:cxn modelId="{1DB0A3D3-FB0E-4C92-ABE6-DF680A47743B}" type="presOf" srcId="{13599BFF-5AD6-4820-9ADA-8819865EBFDA}" destId="{889A57B5-D9F6-4CB4-9FBA-2F569FD55A28}" srcOrd="0" destOrd="0" presId="urn:microsoft.com/office/officeart/2005/8/layout/default"/>
    <dgm:cxn modelId="{7A2190F8-348C-4B72-816D-F33F45881EF8}" srcId="{84F4BE3B-46A6-4463-940E-F10890C42860}" destId="{13599BFF-5AD6-4820-9ADA-8819865EBFDA}" srcOrd="0" destOrd="0" parTransId="{823E7C33-6FD7-4500-AF17-4912866A883E}" sibTransId="{75E34BD6-4398-41B1-95A2-D83DD7F10AC0}"/>
    <dgm:cxn modelId="{5516D938-29F3-4DB0-AD65-2EB2177D0346}" type="presParOf" srcId="{32185CE1-AF6F-4FE0-859F-E8B029F5EA29}" destId="{889A57B5-D9F6-4CB4-9FBA-2F569FD55A28}" srcOrd="0" destOrd="0" presId="urn:microsoft.com/office/officeart/2005/8/layout/default"/>
    <dgm:cxn modelId="{97096C78-43D7-450E-B198-98DFA4AAC7D8}" type="presParOf" srcId="{32185CE1-AF6F-4FE0-859F-E8B029F5EA29}" destId="{7356C59B-73C1-459E-AF65-1545BB7B5284}" srcOrd="1" destOrd="0" presId="urn:microsoft.com/office/officeart/2005/8/layout/default"/>
    <dgm:cxn modelId="{CF896B3F-470F-42FB-8AC8-05132C1BAECF}" type="presParOf" srcId="{32185CE1-AF6F-4FE0-859F-E8B029F5EA29}" destId="{6D82A8CC-7BB4-4C69-B36F-041C64A5CADB}" srcOrd="2" destOrd="0" presId="urn:microsoft.com/office/officeart/2005/8/layout/default"/>
    <dgm:cxn modelId="{65A657FE-AFD9-4FF8-AB4E-429A872286D3}" type="presParOf" srcId="{32185CE1-AF6F-4FE0-859F-E8B029F5EA29}" destId="{63D31553-F6B4-498B-97E6-FBDE5023298D}" srcOrd="3" destOrd="0" presId="urn:microsoft.com/office/officeart/2005/8/layout/default"/>
    <dgm:cxn modelId="{B437AA81-043E-48D6-BB16-6CB44FA3AF89}" type="presParOf" srcId="{32185CE1-AF6F-4FE0-859F-E8B029F5EA29}" destId="{21BCAA61-C198-4185-8725-C8876F837812}" srcOrd="4" destOrd="0" presId="urn:microsoft.com/office/officeart/2005/8/layout/default"/>
    <dgm:cxn modelId="{AE62A6FB-95FF-4112-BBC4-A862CA42CF99}" type="presParOf" srcId="{32185CE1-AF6F-4FE0-859F-E8B029F5EA29}" destId="{FB73B284-474E-40C0-A064-B18E4978D7FF}" srcOrd="5" destOrd="0" presId="urn:microsoft.com/office/officeart/2005/8/layout/default"/>
    <dgm:cxn modelId="{EDF84137-966A-4885-B771-2A3CBC79E8CE}" type="presParOf" srcId="{32185CE1-AF6F-4FE0-859F-E8B029F5EA29}" destId="{503AEB6A-F95D-40B4-981C-79770EA1622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F4BE3B-46A6-4463-940E-F10890C4286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he-IL"/>
        </a:p>
      </dgm:t>
    </dgm:pt>
    <dgm:pt modelId="{9B927F6E-8A22-448A-8A6A-F588EAE2F00A}">
      <dgm:prSet/>
      <dgm:spPr/>
      <dgm:t>
        <a:bodyPr/>
        <a:lstStyle/>
        <a:p>
          <a:pPr rtl="1"/>
          <a:r>
            <a:rPr lang="he-IL" dirty="0">
              <a:cs typeface="Spoiler" pitchFamily="2" charset="-79"/>
            </a:rPr>
            <a:t>רשויות מקומיות</a:t>
          </a:r>
        </a:p>
      </dgm:t>
    </dgm:pt>
    <dgm:pt modelId="{EBBFDC03-9A0E-4450-99BA-E382471E5F52}" type="parTrans" cxnId="{789BE68B-B087-4958-95B4-C024A9D56573}">
      <dgm:prSet/>
      <dgm:spPr/>
      <dgm:t>
        <a:bodyPr/>
        <a:lstStyle/>
        <a:p>
          <a:endParaRPr lang="he-IL"/>
        </a:p>
      </dgm:t>
    </dgm:pt>
    <dgm:pt modelId="{E29A8085-659A-4244-AAE4-CCE8561E298D}" type="sibTrans" cxnId="{789BE68B-B087-4958-95B4-C024A9D56573}">
      <dgm:prSet/>
      <dgm:spPr/>
      <dgm:t>
        <a:bodyPr/>
        <a:lstStyle/>
        <a:p>
          <a:endParaRPr lang="he-IL"/>
        </a:p>
      </dgm:t>
    </dgm:pt>
    <dgm:pt modelId="{13599BFF-5AD6-4820-9ADA-8819865EBFDA}">
      <dgm:prSet/>
      <dgm:spPr/>
      <dgm:t>
        <a:bodyPr/>
        <a:lstStyle/>
        <a:p>
          <a:pPr rtl="1"/>
          <a:r>
            <a:rPr lang="he-IL" dirty="0">
              <a:cs typeface="Spoiler" pitchFamily="2" charset="-79"/>
            </a:rPr>
            <a:t>המשרד להגנת הסביבה</a:t>
          </a:r>
        </a:p>
      </dgm:t>
    </dgm:pt>
    <dgm:pt modelId="{823E7C33-6FD7-4500-AF17-4912866A883E}" type="parTrans" cxnId="{7A2190F8-348C-4B72-816D-F33F45881EF8}">
      <dgm:prSet/>
      <dgm:spPr/>
      <dgm:t>
        <a:bodyPr/>
        <a:lstStyle/>
        <a:p>
          <a:endParaRPr lang="he-IL"/>
        </a:p>
      </dgm:t>
    </dgm:pt>
    <dgm:pt modelId="{75E34BD6-4398-41B1-95A2-D83DD7F10AC0}" type="sibTrans" cxnId="{7A2190F8-348C-4B72-816D-F33F45881EF8}">
      <dgm:prSet/>
      <dgm:spPr/>
      <dgm:t>
        <a:bodyPr/>
        <a:lstStyle/>
        <a:p>
          <a:endParaRPr lang="he-IL"/>
        </a:p>
      </dgm:t>
    </dgm:pt>
    <dgm:pt modelId="{4D764707-C4E7-43EF-B835-7CCF37012A08}">
      <dgm:prSet/>
      <dgm:spPr/>
      <dgm:t>
        <a:bodyPr/>
        <a:lstStyle/>
        <a:p>
          <a:pPr rtl="1"/>
          <a:r>
            <a:rPr lang="he-IL" dirty="0">
              <a:cs typeface="Spoiler" pitchFamily="2" charset="-79"/>
            </a:rPr>
            <a:t>ארגוני שמירת טבע</a:t>
          </a:r>
        </a:p>
      </dgm:t>
    </dgm:pt>
    <dgm:pt modelId="{90B6FA5C-4C8A-42FC-B5DC-6598DA246E8B}" type="parTrans" cxnId="{BEC5124E-BEEE-4ED6-8D5A-F90A09CB1898}">
      <dgm:prSet/>
      <dgm:spPr/>
      <dgm:t>
        <a:bodyPr/>
        <a:lstStyle/>
        <a:p>
          <a:endParaRPr lang="he-IL"/>
        </a:p>
      </dgm:t>
    </dgm:pt>
    <dgm:pt modelId="{A2C87656-E0FD-48A1-B457-4A9AA9164CA9}" type="sibTrans" cxnId="{BEC5124E-BEEE-4ED6-8D5A-F90A09CB1898}">
      <dgm:prSet/>
      <dgm:spPr/>
      <dgm:t>
        <a:bodyPr/>
        <a:lstStyle/>
        <a:p>
          <a:endParaRPr lang="he-IL"/>
        </a:p>
      </dgm:t>
    </dgm:pt>
    <dgm:pt modelId="{C01E3BC7-1D4F-4C75-AD7F-1CE85AD3751C}">
      <dgm:prSet/>
      <dgm:spPr/>
      <dgm:t>
        <a:bodyPr/>
        <a:lstStyle/>
        <a:p>
          <a:pPr rtl="1"/>
          <a:r>
            <a:rPr lang="he-IL" dirty="0">
              <a:cs typeface="Spoiler" pitchFamily="2" charset="-79"/>
            </a:rPr>
            <a:t>מרכז השלטון המקומי ומרכז המועצות האזוריות</a:t>
          </a:r>
        </a:p>
      </dgm:t>
    </dgm:pt>
    <dgm:pt modelId="{792D30C5-C59F-4064-98BB-B2F6BE87769D}" type="parTrans" cxnId="{EA7B0412-24A9-487E-B5A9-74A1A278A4D8}">
      <dgm:prSet/>
      <dgm:spPr/>
      <dgm:t>
        <a:bodyPr/>
        <a:lstStyle/>
        <a:p>
          <a:endParaRPr lang="he-IL"/>
        </a:p>
      </dgm:t>
    </dgm:pt>
    <dgm:pt modelId="{B94E143D-51F2-41DE-A089-E333CDE515CF}" type="sibTrans" cxnId="{EA7B0412-24A9-487E-B5A9-74A1A278A4D8}">
      <dgm:prSet/>
      <dgm:spPr/>
      <dgm:t>
        <a:bodyPr/>
        <a:lstStyle/>
        <a:p>
          <a:endParaRPr lang="he-IL"/>
        </a:p>
      </dgm:t>
    </dgm:pt>
    <dgm:pt modelId="{32185CE1-AF6F-4FE0-859F-E8B029F5EA29}" type="pres">
      <dgm:prSet presAssocID="{84F4BE3B-46A6-4463-940E-F10890C42860}" presName="diagram" presStyleCnt="0">
        <dgm:presLayoutVars>
          <dgm:dir/>
          <dgm:resizeHandles val="exact"/>
        </dgm:presLayoutVars>
      </dgm:prSet>
      <dgm:spPr/>
    </dgm:pt>
    <dgm:pt modelId="{889A57B5-D9F6-4CB4-9FBA-2F569FD55A28}" type="pres">
      <dgm:prSet presAssocID="{13599BFF-5AD6-4820-9ADA-8819865EBFDA}" presName="node" presStyleLbl="node1" presStyleIdx="0" presStyleCnt="4" custLinFactNeighborX="4014" custLinFactNeighborY="-1338">
        <dgm:presLayoutVars>
          <dgm:bulletEnabled val="1"/>
        </dgm:presLayoutVars>
      </dgm:prSet>
      <dgm:spPr/>
    </dgm:pt>
    <dgm:pt modelId="{7356C59B-73C1-459E-AF65-1545BB7B5284}" type="pres">
      <dgm:prSet presAssocID="{75E34BD6-4398-41B1-95A2-D83DD7F10AC0}" presName="sibTrans" presStyleCnt="0"/>
      <dgm:spPr/>
    </dgm:pt>
    <dgm:pt modelId="{6D82A8CC-7BB4-4C69-B36F-041C64A5CADB}" type="pres">
      <dgm:prSet presAssocID="{4D764707-C4E7-43EF-B835-7CCF37012A08}" presName="node" presStyleLbl="node1" presStyleIdx="1" presStyleCnt="4">
        <dgm:presLayoutVars>
          <dgm:bulletEnabled val="1"/>
        </dgm:presLayoutVars>
      </dgm:prSet>
      <dgm:spPr/>
    </dgm:pt>
    <dgm:pt modelId="{63D31553-F6B4-498B-97E6-FBDE5023298D}" type="pres">
      <dgm:prSet presAssocID="{A2C87656-E0FD-48A1-B457-4A9AA9164CA9}" presName="sibTrans" presStyleCnt="0"/>
      <dgm:spPr/>
    </dgm:pt>
    <dgm:pt modelId="{21BCAA61-C198-4185-8725-C8876F837812}" type="pres">
      <dgm:prSet presAssocID="{C01E3BC7-1D4F-4C75-AD7F-1CE85AD3751C}" presName="node" presStyleLbl="node1" presStyleIdx="2" presStyleCnt="4">
        <dgm:presLayoutVars>
          <dgm:bulletEnabled val="1"/>
        </dgm:presLayoutVars>
      </dgm:prSet>
      <dgm:spPr/>
    </dgm:pt>
    <dgm:pt modelId="{FB73B284-474E-40C0-A064-B18E4978D7FF}" type="pres">
      <dgm:prSet presAssocID="{B94E143D-51F2-41DE-A089-E333CDE515CF}" presName="sibTrans" presStyleCnt="0"/>
      <dgm:spPr/>
    </dgm:pt>
    <dgm:pt modelId="{503AEB6A-F95D-40B4-981C-79770EA16222}" type="pres">
      <dgm:prSet presAssocID="{9B927F6E-8A22-448A-8A6A-F588EAE2F00A}" presName="node" presStyleLbl="node1" presStyleIdx="3" presStyleCnt="4">
        <dgm:presLayoutVars>
          <dgm:bulletEnabled val="1"/>
        </dgm:presLayoutVars>
      </dgm:prSet>
      <dgm:spPr/>
    </dgm:pt>
  </dgm:ptLst>
  <dgm:cxnLst>
    <dgm:cxn modelId="{6E78B402-D4E9-4ACD-B0CD-B62337FA42E3}" type="presOf" srcId="{84F4BE3B-46A6-4463-940E-F10890C42860}" destId="{32185CE1-AF6F-4FE0-859F-E8B029F5EA29}" srcOrd="0" destOrd="0" presId="urn:microsoft.com/office/officeart/2005/8/layout/default"/>
    <dgm:cxn modelId="{45D5180A-E5C5-431C-897E-69165367D0E1}" type="presOf" srcId="{9B927F6E-8A22-448A-8A6A-F588EAE2F00A}" destId="{503AEB6A-F95D-40B4-981C-79770EA16222}" srcOrd="0" destOrd="0" presId="urn:microsoft.com/office/officeart/2005/8/layout/default"/>
    <dgm:cxn modelId="{EA7B0412-24A9-487E-B5A9-74A1A278A4D8}" srcId="{84F4BE3B-46A6-4463-940E-F10890C42860}" destId="{C01E3BC7-1D4F-4C75-AD7F-1CE85AD3751C}" srcOrd="2" destOrd="0" parTransId="{792D30C5-C59F-4064-98BB-B2F6BE87769D}" sibTransId="{B94E143D-51F2-41DE-A089-E333CDE515CF}"/>
    <dgm:cxn modelId="{BEC5124E-BEEE-4ED6-8D5A-F90A09CB1898}" srcId="{84F4BE3B-46A6-4463-940E-F10890C42860}" destId="{4D764707-C4E7-43EF-B835-7CCF37012A08}" srcOrd="1" destOrd="0" parTransId="{90B6FA5C-4C8A-42FC-B5DC-6598DA246E8B}" sibTransId="{A2C87656-E0FD-48A1-B457-4A9AA9164CA9}"/>
    <dgm:cxn modelId="{554ADA58-5C7D-4EBC-844D-21414A91F47F}" type="presOf" srcId="{4D764707-C4E7-43EF-B835-7CCF37012A08}" destId="{6D82A8CC-7BB4-4C69-B36F-041C64A5CADB}" srcOrd="0" destOrd="0" presId="urn:microsoft.com/office/officeart/2005/8/layout/default"/>
    <dgm:cxn modelId="{789BE68B-B087-4958-95B4-C024A9D56573}" srcId="{84F4BE3B-46A6-4463-940E-F10890C42860}" destId="{9B927F6E-8A22-448A-8A6A-F588EAE2F00A}" srcOrd="3" destOrd="0" parTransId="{EBBFDC03-9A0E-4450-99BA-E382471E5F52}" sibTransId="{E29A8085-659A-4244-AAE4-CCE8561E298D}"/>
    <dgm:cxn modelId="{168014E0-8F2D-40A5-917D-30E6D52ABB67}" type="presOf" srcId="{13599BFF-5AD6-4820-9ADA-8819865EBFDA}" destId="{889A57B5-D9F6-4CB4-9FBA-2F569FD55A28}" srcOrd="0" destOrd="0" presId="urn:microsoft.com/office/officeart/2005/8/layout/default"/>
    <dgm:cxn modelId="{7A2190F8-348C-4B72-816D-F33F45881EF8}" srcId="{84F4BE3B-46A6-4463-940E-F10890C42860}" destId="{13599BFF-5AD6-4820-9ADA-8819865EBFDA}" srcOrd="0" destOrd="0" parTransId="{823E7C33-6FD7-4500-AF17-4912866A883E}" sibTransId="{75E34BD6-4398-41B1-95A2-D83DD7F10AC0}"/>
    <dgm:cxn modelId="{13C469FE-ADFA-4010-902C-25B9FCB9CB73}" type="presOf" srcId="{C01E3BC7-1D4F-4C75-AD7F-1CE85AD3751C}" destId="{21BCAA61-C198-4185-8725-C8876F837812}" srcOrd="0" destOrd="0" presId="urn:microsoft.com/office/officeart/2005/8/layout/default"/>
    <dgm:cxn modelId="{F27A9F32-BBD7-4881-AC3E-085423DF6F1E}" type="presParOf" srcId="{32185CE1-AF6F-4FE0-859F-E8B029F5EA29}" destId="{889A57B5-D9F6-4CB4-9FBA-2F569FD55A28}" srcOrd="0" destOrd="0" presId="urn:microsoft.com/office/officeart/2005/8/layout/default"/>
    <dgm:cxn modelId="{24E59422-CA28-4218-9F3C-962B797F9206}" type="presParOf" srcId="{32185CE1-AF6F-4FE0-859F-E8B029F5EA29}" destId="{7356C59B-73C1-459E-AF65-1545BB7B5284}" srcOrd="1" destOrd="0" presId="urn:microsoft.com/office/officeart/2005/8/layout/default"/>
    <dgm:cxn modelId="{9DFC62D7-64ED-45E5-8905-B2BB66A4ABC7}" type="presParOf" srcId="{32185CE1-AF6F-4FE0-859F-E8B029F5EA29}" destId="{6D82A8CC-7BB4-4C69-B36F-041C64A5CADB}" srcOrd="2" destOrd="0" presId="urn:microsoft.com/office/officeart/2005/8/layout/default"/>
    <dgm:cxn modelId="{9F5D61E2-327D-4E82-9349-355BA5A63B5E}" type="presParOf" srcId="{32185CE1-AF6F-4FE0-859F-E8B029F5EA29}" destId="{63D31553-F6B4-498B-97E6-FBDE5023298D}" srcOrd="3" destOrd="0" presId="urn:microsoft.com/office/officeart/2005/8/layout/default"/>
    <dgm:cxn modelId="{4ABE48C8-4A41-4A93-878E-707501D2D4A4}" type="presParOf" srcId="{32185CE1-AF6F-4FE0-859F-E8B029F5EA29}" destId="{21BCAA61-C198-4185-8725-C8876F837812}" srcOrd="4" destOrd="0" presId="urn:microsoft.com/office/officeart/2005/8/layout/default"/>
    <dgm:cxn modelId="{37727DE9-4ACA-4F55-9C50-89C43AF1C817}" type="presParOf" srcId="{32185CE1-AF6F-4FE0-859F-E8B029F5EA29}" destId="{FB73B284-474E-40C0-A064-B18E4978D7FF}" srcOrd="5" destOrd="0" presId="urn:microsoft.com/office/officeart/2005/8/layout/default"/>
    <dgm:cxn modelId="{BE06B5F6-2FE0-4B26-9404-0B42E282B99A}" type="presParOf" srcId="{32185CE1-AF6F-4FE0-859F-E8B029F5EA29}" destId="{503AEB6A-F95D-40B4-981C-79770EA1622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F4BE3B-46A6-4463-940E-F10890C4286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he-IL"/>
        </a:p>
      </dgm:t>
    </dgm:pt>
    <dgm:pt modelId="{9B927F6E-8A22-448A-8A6A-F588EAE2F00A}">
      <dgm:prSet/>
      <dgm:spPr/>
      <dgm:t>
        <a:bodyPr/>
        <a:lstStyle/>
        <a:p>
          <a:pPr rtl="1"/>
          <a:r>
            <a:rPr lang="he-IL" dirty="0">
              <a:cs typeface="Spoiler" pitchFamily="2" charset="-79"/>
            </a:rPr>
            <a:t>רשויות מקומיות</a:t>
          </a:r>
        </a:p>
      </dgm:t>
    </dgm:pt>
    <dgm:pt modelId="{EBBFDC03-9A0E-4450-99BA-E382471E5F52}" type="parTrans" cxnId="{789BE68B-B087-4958-95B4-C024A9D56573}">
      <dgm:prSet/>
      <dgm:spPr/>
      <dgm:t>
        <a:bodyPr/>
        <a:lstStyle/>
        <a:p>
          <a:endParaRPr lang="he-IL"/>
        </a:p>
      </dgm:t>
    </dgm:pt>
    <dgm:pt modelId="{E29A8085-659A-4244-AAE4-CCE8561E298D}" type="sibTrans" cxnId="{789BE68B-B087-4958-95B4-C024A9D56573}">
      <dgm:prSet/>
      <dgm:spPr/>
      <dgm:t>
        <a:bodyPr/>
        <a:lstStyle/>
        <a:p>
          <a:endParaRPr lang="he-IL"/>
        </a:p>
      </dgm:t>
    </dgm:pt>
    <dgm:pt modelId="{8C39DDEA-9AE7-4C75-8F07-71D081DC7429}">
      <dgm:prSet/>
      <dgm:spPr/>
      <dgm:t>
        <a:bodyPr/>
        <a:lstStyle/>
        <a:p>
          <a:pPr rtl="1"/>
          <a:r>
            <a:rPr lang="he-IL" dirty="0">
              <a:cs typeface="Spoiler" pitchFamily="2" charset="-79"/>
            </a:rPr>
            <a:t>מערכת החינוך הפורמלית</a:t>
          </a:r>
        </a:p>
      </dgm:t>
    </dgm:pt>
    <dgm:pt modelId="{CFE15014-C724-4BA4-8055-3C62C58FD3FE}" type="parTrans" cxnId="{BAB490AD-CD6D-4F52-ABBD-9B38B4F51901}">
      <dgm:prSet/>
      <dgm:spPr/>
      <dgm:t>
        <a:bodyPr/>
        <a:lstStyle/>
        <a:p>
          <a:endParaRPr lang="he-IL"/>
        </a:p>
      </dgm:t>
    </dgm:pt>
    <dgm:pt modelId="{4C5328EA-6687-47C3-AD49-349136A11B85}" type="sibTrans" cxnId="{BAB490AD-CD6D-4F52-ABBD-9B38B4F51901}">
      <dgm:prSet/>
      <dgm:spPr/>
      <dgm:t>
        <a:bodyPr/>
        <a:lstStyle/>
        <a:p>
          <a:endParaRPr lang="he-IL"/>
        </a:p>
      </dgm:t>
    </dgm:pt>
    <dgm:pt modelId="{B2B1F178-5D28-4309-B606-E400C1AD931F}">
      <dgm:prSet/>
      <dgm:spPr/>
      <dgm:t>
        <a:bodyPr/>
        <a:lstStyle/>
        <a:p>
          <a:pPr rtl="1"/>
          <a:r>
            <a:rPr lang="he-IL" dirty="0">
              <a:cs typeface="Spoiler" pitchFamily="2" charset="-79"/>
            </a:rPr>
            <a:t>מערכת החינוך הבלתי פורמלית</a:t>
          </a:r>
        </a:p>
      </dgm:t>
    </dgm:pt>
    <dgm:pt modelId="{C40170C8-2B0E-455A-88FF-79547EBC9671}" type="parTrans" cxnId="{6303FBF8-7D23-456B-997B-8D5DDB4A814C}">
      <dgm:prSet/>
      <dgm:spPr/>
      <dgm:t>
        <a:bodyPr/>
        <a:lstStyle/>
        <a:p>
          <a:endParaRPr lang="he-IL"/>
        </a:p>
      </dgm:t>
    </dgm:pt>
    <dgm:pt modelId="{8E3942E1-AF35-4949-B6BB-6821E4F57B67}" type="sibTrans" cxnId="{6303FBF8-7D23-456B-997B-8D5DDB4A814C}">
      <dgm:prSet/>
      <dgm:spPr/>
      <dgm:t>
        <a:bodyPr/>
        <a:lstStyle/>
        <a:p>
          <a:endParaRPr lang="he-IL"/>
        </a:p>
      </dgm:t>
    </dgm:pt>
    <dgm:pt modelId="{AC915C4A-8152-4E37-993C-529E8A443095}">
      <dgm:prSet/>
      <dgm:spPr/>
      <dgm:t>
        <a:bodyPr/>
        <a:lstStyle/>
        <a:p>
          <a:pPr rtl="1"/>
          <a:r>
            <a:rPr lang="he-IL" dirty="0">
              <a:cs typeface="Spoiler" pitchFamily="2" charset="-79"/>
            </a:rPr>
            <a:t>המשרד להגנת הסביבה</a:t>
          </a:r>
        </a:p>
      </dgm:t>
    </dgm:pt>
    <dgm:pt modelId="{FF6A2A4B-B35D-4F00-8C57-85A0D8865B5B}" type="parTrans" cxnId="{93A6C4E9-5F6E-4697-9703-5123C7FD4548}">
      <dgm:prSet/>
      <dgm:spPr/>
      <dgm:t>
        <a:bodyPr/>
        <a:lstStyle/>
        <a:p>
          <a:endParaRPr lang="he-IL"/>
        </a:p>
      </dgm:t>
    </dgm:pt>
    <dgm:pt modelId="{1B76B26C-EBFD-420A-B728-AC8D4A1F0CFD}" type="sibTrans" cxnId="{93A6C4E9-5F6E-4697-9703-5123C7FD4548}">
      <dgm:prSet/>
      <dgm:spPr/>
      <dgm:t>
        <a:bodyPr/>
        <a:lstStyle/>
        <a:p>
          <a:endParaRPr lang="he-IL"/>
        </a:p>
      </dgm:t>
    </dgm:pt>
    <dgm:pt modelId="{32185CE1-AF6F-4FE0-859F-E8B029F5EA29}" type="pres">
      <dgm:prSet presAssocID="{84F4BE3B-46A6-4463-940E-F10890C42860}" presName="diagram" presStyleCnt="0">
        <dgm:presLayoutVars>
          <dgm:dir/>
          <dgm:resizeHandles val="exact"/>
        </dgm:presLayoutVars>
      </dgm:prSet>
      <dgm:spPr/>
    </dgm:pt>
    <dgm:pt modelId="{3381D47F-288B-4C06-8106-F448E95447A9}" type="pres">
      <dgm:prSet presAssocID="{8C39DDEA-9AE7-4C75-8F07-71D081DC7429}" presName="node" presStyleLbl="node1" presStyleIdx="0" presStyleCnt="4">
        <dgm:presLayoutVars>
          <dgm:bulletEnabled val="1"/>
        </dgm:presLayoutVars>
      </dgm:prSet>
      <dgm:spPr/>
    </dgm:pt>
    <dgm:pt modelId="{42E6B87E-6167-435B-ACE4-C92B3FC0B078}" type="pres">
      <dgm:prSet presAssocID="{4C5328EA-6687-47C3-AD49-349136A11B85}" presName="sibTrans" presStyleCnt="0"/>
      <dgm:spPr/>
    </dgm:pt>
    <dgm:pt modelId="{2A0D390D-4D52-445C-BD8A-588D75C77CFD}" type="pres">
      <dgm:prSet presAssocID="{AC915C4A-8152-4E37-993C-529E8A443095}" presName="node" presStyleLbl="node1" presStyleIdx="1" presStyleCnt="4">
        <dgm:presLayoutVars>
          <dgm:bulletEnabled val="1"/>
        </dgm:presLayoutVars>
      </dgm:prSet>
      <dgm:spPr/>
    </dgm:pt>
    <dgm:pt modelId="{80BDDC71-CC63-4C0F-8CC5-61F87C974DC4}" type="pres">
      <dgm:prSet presAssocID="{1B76B26C-EBFD-420A-B728-AC8D4A1F0CFD}" presName="sibTrans" presStyleCnt="0"/>
      <dgm:spPr/>
    </dgm:pt>
    <dgm:pt modelId="{503AEB6A-F95D-40B4-981C-79770EA16222}" type="pres">
      <dgm:prSet presAssocID="{9B927F6E-8A22-448A-8A6A-F588EAE2F00A}" presName="node" presStyleLbl="node1" presStyleIdx="2" presStyleCnt="4">
        <dgm:presLayoutVars>
          <dgm:bulletEnabled val="1"/>
        </dgm:presLayoutVars>
      </dgm:prSet>
      <dgm:spPr/>
    </dgm:pt>
    <dgm:pt modelId="{C570D6B2-3197-4FBB-A7C5-F66D70E51874}" type="pres">
      <dgm:prSet presAssocID="{E29A8085-659A-4244-AAE4-CCE8561E298D}" presName="sibTrans" presStyleCnt="0"/>
      <dgm:spPr/>
    </dgm:pt>
    <dgm:pt modelId="{63C1C028-2D63-4B8F-90DF-CB8B5A0658E2}" type="pres">
      <dgm:prSet presAssocID="{B2B1F178-5D28-4309-B606-E400C1AD931F}" presName="node" presStyleLbl="node1" presStyleIdx="3" presStyleCnt="4">
        <dgm:presLayoutVars>
          <dgm:bulletEnabled val="1"/>
        </dgm:presLayoutVars>
      </dgm:prSet>
      <dgm:spPr/>
    </dgm:pt>
  </dgm:ptLst>
  <dgm:cxnLst>
    <dgm:cxn modelId="{5237624B-4E05-4C75-898C-FBD2FD38AED8}" type="presOf" srcId="{84F4BE3B-46A6-4463-940E-F10890C42860}" destId="{32185CE1-AF6F-4FE0-859F-E8B029F5EA29}" srcOrd="0" destOrd="0" presId="urn:microsoft.com/office/officeart/2005/8/layout/default"/>
    <dgm:cxn modelId="{41F9CB59-FE1E-4E43-B8F3-62FC4C806585}" type="presOf" srcId="{8C39DDEA-9AE7-4C75-8F07-71D081DC7429}" destId="{3381D47F-288B-4C06-8106-F448E95447A9}" srcOrd="0" destOrd="0" presId="urn:microsoft.com/office/officeart/2005/8/layout/default"/>
    <dgm:cxn modelId="{52FC9D85-7B60-4F44-A131-9F6D6FA26F52}" type="presOf" srcId="{9B927F6E-8A22-448A-8A6A-F588EAE2F00A}" destId="{503AEB6A-F95D-40B4-981C-79770EA16222}" srcOrd="0" destOrd="0" presId="urn:microsoft.com/office/officeart/2005/8/layout/default"/>
    <dgm:cxn modelId="{789BE68B-B087-4958-95B4-C024A9D56573}" srcId="{84F4BE3B-46A6-4463-940E-F10890C42860}" destId="{9B927F6E-8A22-448A-8A6A-F588EAE2F00A}" srcOrd="2" destOrd="0" parTransId="{EBBFDC03-9A0E-4450-99BA-E382471E5F52}" sibTransId="{E29A8085-659A-4244-AAE4-CCE8561E298D}"/>
    <dgm:cxn modelId="{0540D7A5-BD0D-48A8-AFA5-6693D753C779}" type="presOf" srcId="{AC915C4A-8152-4E37-993C-529E8A443095}" destId="{2A0D390D-4D52-445C-BD8A-588D75C77CFD}" srcOrd="0" destOrd="0" presId="urn:microsoft.com/office/officeart/2005/8/layout/default"/>
    <dgm:cxn modelId="{BAB490AD-CD6D-4F52-ABBD-9B38B4F51901}" srcId="{84F4BE3B-46A6-4463-940E-F10890C42860}" destId="{8C39DDEA-9AE7-4C75-8F07-71D081DC7429}" srcOrd="0" destOrd="0" parTransId="{CFE15014-C724-4BA4-8055-3C62C58FD3FE}" sibTransId="{4C5328EA-6687-47C3-AD49-349136A11B85}"/>
    <dgm:cxn modelId="{93A6C4E9-5F6E-4697-9703-5123C7FD4548}" srcId="{84F4BE3B-46A6-4463-940E-F10890C42860}" destId="{AC915C4A-8152-4E37-993C-529E8A443095}" srcOrd="1" destOrd="0" parTransId="{FF6A2A4B-B35D-4F00-8C57-85A0D8865B5B}" sibTransId="{1B76B26C-EBFD-420A-B728-AC8D4A1F0CFD}"/>
    <dgm:cxn modelId="{6303FBF8-7D23-456B-997B-8D5DDB4A814C}" srcId="{84F4BE3B-46A6-4463-940E-F10890C42860}" destId="{B2B1F178-5D28-4309-B606-E400C1AD931F}" srcOrd="3" destOrd="0" parTransId="{C40170C8-2B0E-455A-88FF-79547EBC9671}" sibTransId="{8E3942E1-AF35-4949-B6BB-6821E4F57B67}"/>
    <dgm:cxn modelId="{BA7CB5F9-4497-4306-A5FB-BE9734086682}" type="presOf" srcId="{B2B1F178-5D28-4309-B606-E400C1AD931F}" destId="{63C1C028-2D63-4B8F-90DF-CB8B5A0658E2}" srcOrd="0" destOrd="0" presId="urn:microsoft.com/office/officeart/2005/8/layout/default"/>
    <dgm:cxn modelId="{565A72C5-D447-4173-9007-ACA9D2989B54}" type="presParOf" srcId="{32185CE1-AF6F-4FE0-859F-E8B029F5EA29}" destId="{3381D47F-288B-4C06-8106-F448E95447A9}" srcOrd="0" destOrd="0" presId="urn:microsoft.com/office/officeart/2005/8/layout/default"/>
    <dgm:cxn modelId="{67A06579-8574-44FC-BD8B-83E76DFFC162}" type="presParOf" srcId="{32185CE1-AF6F-4FE0-859F-E8B029F5EA29}" destId="{42E6B87E-6167-435B-ACE4-C92B3FC0B078}" srcOrd="1" destOrd="0" presId="urn:microsoft.com/office/officeart/2005/8/layout/default"/>
    <dgm:cxn modelId="{1740B7E6-CF65-45AD-81E6-7AD16C76BE00}" type="presParOf" srcId="{32185CE1-AF6F-4FE0-859F-E8B029F5EA29}" destId="{2A0D390D-4D52-445C-BD8A-588D75C77CFD}" srcOrd="2" destOrd="0" presId="urn:microsoft.com/office/officeart/2005/8/layout/default"/>
    <dgm:cxn modelId="{328A0B9B-E433-4BF2-9E10-9357DA3EBC4A}" type="presParOf" srcId="{32185CE1-AF6F-4FE0-859F-E8B029F5EA29}" destId="{80BDDC71-CC63-4C0F-8CC5-61F87C974DC4}" srcOrd="3" destOrd="0" presId="urn:microsoft.com/office/officeart/2005/8/layout/default"/>
    <dgm:cxn modelId="{DA832B5B-0E32-4F0D-B75E-89D2CE8BC623}" type="presParOf" srcId="{32185CE1-AF6F-4FE0-859F-E8B029F5EA29}" destId="{503AEB6A-F95D-40B4-981C-79770EA16222}" srcOrd="4" destOrd="0" presId="urn:microsoft.com/office/officeart/2005/8/layout/default"/>
    <dgm:cxn modelId="{BED38FF8-5391-4F8A-8222-56D1D13FA78A}" type="presParOf" srcId="{32185CE1-AF6F-4FE0-859F-E8B029F5EA29}" destId="{C570D6B2-3197-4FBB-A7C5-F66D70E51874}" srcOrd="5" destOrd="0" presId="urn:microsoft.com/office/officeart/2005/8/layout/default"/>
    <dgm:cxn modelId="{23301C44-DEE2-41C5-9999-A9F267CBE5C7}" type="presParOf" srcId="{32185CE1-AF6F-4FE0-859F-E8B029F5EA29}" destId="{63C1C028-2D63-4B8F-90DF-CB8B5A0658E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EA472C-C518-471C-B7A4-6CE6520A6FE6}" type="doc">
      <dgm:prSet loTypeId="urn:microsoft.com/office/officeart/2005/8/layout/hProcess7" loCatId="process" qsTypeId="urn:microsoft.com/office/officeart/2005/8/quickstyle/simple1" qsCatId="simple" csTypeId="urn:microsoft.com/office/officeart/2005/8/colors/accent0_1" csCatId="mainScheme" phldr="1"/>
      <dgm:spPr/>
      <dgm:t>
        <a:bodyPr/>
        <a:lstStyle/>
        <a:p>
          <a:endParaRPr lang="he-IL"/>
        </a:p>
      </dgm:t>
    </dgm:pt>
    <dgm:pt modelId="{F27B9FA0-07F2-4751-B87E-D1B8D1C20C58}">
      <dgm:prSet phldrT="[טקסט]"/>
      <dgm:spPr/>
      <dgm:t>
        <a:bodyPr/>
        <a:lstStyle/>
        <a:p>
          <a:pPr algn="r" rtl="1"/>
          <a:r>
            <a:rPr lang="he-IL" dirty="0">
              <a:solidFill>
                <a:srgbClr val="7030A0"/>
              </a:solidFill>
              <a:cs typeface="Spoiler" pitchFamily="2" charset="-79"/>
            </a:rPr>
            <a:t>     אפריל עד ספטמבר 2018</a:t>
          </a:r>
        </a:p>
      </dgm:t>
    </dgm:pt>
    <dgm:pt modelId="{79561359-ACC6-473B-B64C-40183E726901}" type="parTrans" cxnId="{3B38D200-7DC3-4A5C-8319-3DC309474EBC}">
      <dgm:prSet/>
      <dgm:spPr/>
      <dgm:t>
        <a:bodyPr/>
        <a:lstStyle/>
        <a:p>
          <a:endParaRPr lang="he-IL"/>
        </a:p>
      </dgm:t>
    </dgm:pt>
    <dgm:pt modelId="{EA51A8DB-3459-4D09-80C9-9C40FEF680A9}" type="sibTrans" cxnId="{3B38D200-7DC3-4A5C-8319-3DC309474EBC}">
      <dgm:prSet/>
      <dgm:spPr/>
      <dgm:t>
        <a:bodyPr/>
        <a:lstStyle/>
        <a:p>
          <a:endParaRPr lang="he-IL"/>
        </a:p>
      </dgm:t>
    </dgm:pt>
    <dgm:pt modelId="{C408AF4F-1086-40AD-A7B8-FD552EC72B70}">
      <dgm:prSet phldrT="[טקסט]" custT="1"/>
      <dgm:spPr/>
      <dgm:t>
        <a:bodyPr/>
        <a:lstStyle/>
        <a:p>
          <a:pPr algn="r" rtl="1"/>
          <a:r>
            <a:rPr lang="he-IL" sz="1800" b="1" dirty="0">
              <a:cs typeface="Spoiler" pitchFamily="2" charset="-79"/>
            </a:rPr>
            <a:t>תכנון ושותפות</a:t>
          </a:r>
          <a:endParaRPr lang="he-IL" sz="1100" b="1" dirty="0">
            <a:cs typeface="Spoiler" pitchFamily="2" charset="-79"/>
          </a:endParaRPr>
        </a:p>
      </dgm:t>
    </dgm:pt>
    <dgm:pt modelId="{36D6A8DC-A1F0-41EF-ABB6-3417EEB97FAB}" type="parTrans" cxnId="{777581AB-27F6-4A56-BEC5-FF0C8A5EF84B}">
      <dgm:prSet/>
      <dgm:spPr/>
      <dgm:t>
        <a:bodyPr/>
        <a:lstStyle/>
        <a:p>
          <a:endParaRPr lang="he-IL"/>
        </a:p>
      </dgm:t>
    </dgm:pt>
    <dgm:pt modelId="{341F7F38-A563-4F79-9BDD-AB398FE8DF45}" type="sibTrans" cxnId="{777581AB-27F6-4A56-BEC5-FF0C8A5EF84B}">
      <dgm:prSet/>
      <dgm:spPr/>
      <dgm:t>
        <a:bodyPr/>
        <a:lstStyle/>
        <a:p>
          <a:endParaRPr lang="he-IL"/>
        </a:p>
      </dgm:t>
    </dgm:pt>
    <dgm:pt modelId="{D87EAD56-F2FC-4AE6-A496-62B9A9533039}">
      <dgm:prSet phldrT="[טקסט]" custT="1"/>
      <dgm:spPr/>
      <dgm:t>
        <a:bodyPr/>
        <a:lstStyle/>
        <a:p>
          <a:pPr algn="r" rtl="1"/>
          <a:r>
            <a:rPr lang="he-IL" sz="1800" b="1" dirty="0">
              <a:cs typeface="Spoiler" pitchFamily="2" charset="-79"/>
            </a:rPr>
            <a:t>פעימה ראשונה</a:t>
          </a:r>
        </a:p>
      </dgm:t>
    </dgm:pt>
    <dgm:pt modelId="{A6BB1E7D-9FDE-410D-9936-82A49F68D55B}" type="parTrans" cxnId="{B82AAB73-7405-466A-B431-8F3E81795A0C}">
      <dgm:prSet/>
      <dgm:spPr/>
      <dgm:t>
        <a:bodyPr/>
        <a:lstStyle/>
        <a:p>
          <a:endParaRPr lang="he-IL"/>
        </a:p>
      </dgm:t>
    </dgm:pt>
    <dgm:pt modelId="{5A41FC37-CC38-4A74-AF19-F3DF7065AAE2}" type="sibTrans" cxnId="{B82AAB73-7405-466A-B431-8F3E81795A0C}">
      <dgm:prSet/>
      <dgm:spPr/>
      <dgm:t>
        <a:bodyPr/>
        <a:lstStyle/>
        <a:p>
          <a:endParaRPr lang="he-IL"/>
        </a:p>
      </dgm:t>
    </dgm:pt>
    <dgm:pt modelId="{4B4DA7B4-C2F1-446C-855B-B72A28C77766}">
      <dgm:prSet phldrT="[טקסט]"/>
      <dgm:spPr/>
      <dgm:t>
        <a:bodyPr/>
        <a:lstStyle/>
        <a:p>
          <a:pPr algn="r" rtl="1"/>
          <a:r>
            <a:rPr lang="he-IL" b="0" dirty="0">
              <a:solidFill>
                <a:srgbClr val="7030A0"/>
              </a:solidFill>
              <a:cs typeface="Spoiler" pitchFamily="2" charset="-79"/>
            </a:rPr>
            <a:t>דצמבר 2018-אפריל 2019</a:t>
          </a:r>
          <a:endParaRPr lang="he-IL" dirty="0">
            <a:solidFill>
              <a:srgbClr val="7030A0"/>
            </a:solidFill>
            <a:cs typeface="Spoiler" pitchFamily="2" charset="-79"/>
          </a:endParaRPr>
        </a:p>
      </dgm:t>
    </dgm:pt>
    <dgm:pt modelId="{8F624C03-08CB-4AC7-96FF-7BDF56129A1F}" type="parTrans" cxnId="{6A94917E-B58C-4FDB-8993-932EE34868C8}">
      <dgm:prSet/>
      <dgm:spPr/>
      <dgm:t>
        <a:bodyPr/>
        <a:lstStyle/>
        <a:p>
          <a:endParaRPr lang="he-IL"/>
        </a:p>
      </dgm:t>
    </dgm:pt>
    <dgm:pt modelId="{54AE35B7-C194-46DE-BA61-D153BF5E8C39}" type="sibTrans" cxnId="{6A94917E-B58C-4FDB-8993-932EE34868C8}">
      <dgm:prSet/>
      <dgm:spPr/>
      <dgm:t>
        <a:bodyPr/>
        <a:lstStyle/>
        <a:p>
          <a:endParaRPr lang="he-IL"/>
        </a:p>
      </dgm:t>
    </dgm:pt>
    <dgm:pt modelId="{8B2C6796-2C6D-4FDA-9E09-5771B2F8B202}">
      <dgm:prSet phldrT="[טקסט]" custT="1"/>
      <dgm:spPr/>
      <dgm:t>
        <a:bodyPr/>
        <a:lstStyle/>
        <a:p>
          <a:pPr algn="r" rtl="1"/>
          <a:r>
            <a:rPr lang="he-IL" sz="1800" b="1" dirty="0">
              <a:cs typeface="Spoiler" pitchFamily="2" charset="-79"/>
            </a:rPr>
            <a:t>פעימה שניה</a:t>
          </a:r>
        </a:p>
      </dgm:t>
    </dgm:pt>
    <dgm:pt modelId="{DA3475A3-A99E-4AF5-8D85-C4C298CB3C85}" type="parTrans" cxnId="{694649FC-6586-4F05-8847-1B391BA1951D}">
      <dgm:prSet/>
      <dgm:spPr/>
      <dgm:t>
        <a:bodyPr/>
        <a:lstStyle/>
        <a:p>
          <a:endParaRPr lang="he-IL"/>
        </a:p>
      </dgm:t>
    </dgm:pt>
    <dgm:pt modelId="{2963FACA-AE41-4013-BF80-94B92134451D}" type="sibTrans" cxnId="{694649FC-6586-4F05-8847-1B391BA1951D}">
      <dgm:prSet/>
      <dgm:spPr/>
      <dgm:t>
        <a:bodyPr/>
        <a:lstStyle/>
        <a:p>
          <a:endParaRPr lang="he-IL"/>
        </a:p>
      </dgm:t>
    </dgm:pt>
    <dgm:pt modelId="{09CB3D98-6054-494A-B3DF-E5405B2505DB}">
      <dgm:prSet phldrT="[טקסט]" custT="1"/>
      <dgm:spPr/>
      <dgm:t>
        <a:bodyPr/>
        <a:lstStyle/>
        <a:p>
          <a:pPr algn="r" rtl="1"/>
          <a:r>
            <a:rPr lang="he-IL" sz="1400" dirty="0">
              <a:cs typeface="Spoiler" pitchFamily="2" charset="-79"/>
            </a:rPr>
            <a:t>כתיבה והפקה של חומרים.</a:t>
          </a:r>
        </a:p>
        <a:p>
          <a:pPr algn="r" rtl="1"/>
          <a:r>
            <a:rPr lang="he-IL" sz="1400" dirty="0">
              <a:cs typeface="Spoiler" pitchFamily="2" charset="-79"/>
            </a:rPr>
            <a:t>ביצוע מיפוי פעילות קיימת.</a:t>
          </a:r>
        </a:p>
      </dgm:t>
    </dgm:pt>
    <dgm:pt modelId="{B9D4F0FD-1A28-4838-A4A9-D30C1606985C}" type="parTrans" cxnId="{C06EB447-F4EC-44AD-9BC7-5985356EBE55}">
      <dgm:prSet/>
      <dgm:spPr/>
      <dgm:t>
        <a:bodyPr/>
        <a:lstStyle/>
        <a:p>
          <a:endParaRPr lang="he-IL"/>
        </a:p>
      </dgm:t>
    </dgm:pt>
    <dgm:pt modelId="{E48F8C13-7201-4AB0-8FD0-F7260245286A}" type="sibTrans" cxnId="{C06EB447-F4EC-44AD-9BC7-5985356EBE55}">
      <dgm:prSet/>
      <dgm:spPr/>
      <dgm:t>
        <a:bodyPr/>
        <a:lstStyle/>
        <a:p>
          <a:endParaRPr lang="he-IL"/>
        </a:p>
      </dgm:t>
    </dgm:pt>
    <dgm:pt modelId="{6719B049-39BB-45DC-8720-845DCD1C9DF3}">
      <dgm:prSet phldrT="[טקסט]" custT="1"/>
      <dgm:spPr/>
      <dgm:t>
        <a:bodyPr/>
        <a:lstStyle/>
        <a:p>
          <a:pPr algn="r" rtl="1"/>
          <a:r>
            <a:rPr lang="he-IL" sz="1400" dirty="0">
              <a:cs typeface="Spoiler" pitchFamily="2" charset="-79"/>
            </a:rPr>
            <a:t>בניה ותכנון קמפיין שיווקי.</a:t>
          </a:r>
        </a:p>
      </dgm:t>
    </dgm:pt>
    <dgm:pt modelId="{DA17DF29-8F09-43ED-AEEE-689820A846C5}" type="parTrans" cxnId="{56DC5D85-E7F5-4AFE-B213-9D98B0CD0CD8}">
      <dgm:prSet/>
      <dgm:spPr/>
      <dgm:t>
        <a:bodyPr/>
        <a:lstStyle/>
        <a:p>
          <a:endParaRPr lang="he-IL"/>
        </a:p>
      </dgm:t>
    </dgm:pt>
    <dgm:pt modelId="{AEFB922A-FF6A-4E12-961C-03C6981E5297}" type="sibTrans" cxnId="{56DC5D85-E7F5-4AFE-B213-9D98B0CD0CD8}">
      <dgm:prSet/>
      <dgm:spPr/>
      <dgm:t>
        <a:bodyPr/>
        <a:lstStyle/>
        <a:p>
          <a:endParaRPr lang="he-IL"/>
        </a:p>
      </dgm:t>
    </dgm:pt>
    <dgm:pt modelId="{40062009-57E9-4BC5-AC7F-7874A973F2C1}">
      <dgm:prSet phldrT="[טקסט]" custT="1"/>
      <dgm:spPr/>
      <dgm:t>
        <a:bodyPr/>
        <a:lstStyle/>
        <a:p>
          <a:pPr algn="r" rtl="1"/>
          <a:r>
            <a:rPr lang="he-IL" sz="1400" dirty="0">
              <a:cs typeface="Spoiler" pitchFamily="2" charset="-79"/>
            </a:rPr>
            <a:t>בניית מערך מדידה והערכה.</a:t>
          </a:r>
        </a:p>
      </dgm:t>
    </dgm:pt>
    <dgm:pt modelId="{805A429B-C00E-492E-8E2E-1CA93221BC21}" type="parTrans" cxnId="{0BA93588-557A-454C-8AE9-78C32CBEB325}">
      <dgm:prSet/>
      <dgm:spPr/>
      <dgm:t>
        <a:bodyPr/>
        <a:lstStyle/>
        <a:p>
          <a:endParaRPr lang="he-IL"/>
        </a:p>
      </dgm:t>
    </dgm:pt>
    <dgm:pt modelId="{9D652DC0-F435-4727-8BAE-5EBB04B84F22}" type="sibTrans" cxnId="{0BA93588-557A-454C-8AE9-78C32CBEB325}">
      <dgm:prSet/>
      <dgm:spPr/>
      <dgm:t>
        <a:bodyPr/>
        <a:lstStyle/>
        <a:p>
          <a:endParaRPr lang="he-IL"/>
        </a:p>
      </dgm:t>
    </dgm:pt>
    <dgm:pt modelId="{AE2A3416-639C-48FE-A68F-087B4EF6396D}">
      <dgm:prSet phldrT="[טקסט]" custT="1"/>
      <dgm:spPr/>
      <dgm:t>
        <a:bodyPr/>
        <a:lstStyle/>
        <a:p>
          <a:pPr algn="r" rtl="1"/>
          <a:r>
            <a:rPr lang="he-IL" sz="1400" dirty="0">
              <a:cs typeface="Spoiler" pitchFamily="2" charset="-79"/>
            </a:rPr>
            <a:t>קיום שולחנות עגולים- בניית שותפות בין הגורמים השותפים.</a:t>
          </a:r>
        </a:p>
      </dgm:t>
    </dgm:pt>
    <dgm:pt modelId="{AC2EAC0B-022D-422A-9156-338F886083A6}" type="parTrans" cxnId="{F58993B2-3270-4FDE-B60E-1202CF417CDE}">
      <dgm:prSet/>
      <dgm:spPr/>
      <dgm:t>
        <a:bodyPr/>
        <a:lstStyle/>
        <a:p>
          <a:endParaRPr lang="he-IL"/>
        </a:p>
      </dgm:t>
    </dgm:pt>
    <dgm:pt modelId="{EFBDA8EC-6495-4AE9-B85A-A0E92B7FBE9E}" type="sibTrans" cxnId="{F58993B2-3270-4FDE-B60E-1202CF417CDE}">
      <dgm:prSet/>
      <dgm:spPr/>
      <dgm:t>
        <a:bodyPr/>
        <a:lstStyle/>
        <a:p>
          <a:endParaRPr lang="he-IL"/>
        </a:p>
      </dgm:t>
    </dgm:pt>
    <dgm:pt modelId="{BDEE4E49-0E5C-485B-8AFA-E48CD956D67C}">
      <dgm:prSet phldrT="[טקסט]"/>
      <dgm:spPr/>
      <dgm:t>
        <a:bodyPr/>
        <a:lstStyle/>
        <a:p>
          <a:pPr algn="r" rtl="1"/>
          <a:r>
            <a:rPr lang="he-IL" dirty="0">
              <a:solidFill>
                <a:srgbClr val="7030A0"/>
              </a:solidFill>
              <a:cs typeface="Spoiler" pitchFamily="2" charset="-79"/>
            </a:rPr>
            <a:t>ספטמבר עד דצמבר 2018</a:t>
          </a:r>
        </a:p>
      </dgm:t>
    </dgm:pt>
    <dgm:pt modelId="{C858474B-A579-4CC7-945A-681A2302685D}" type="sibTrans" cxnId="{3E36083E-AC80-491D-B052-B8B60F6F7611}">
      <dgm:prSet/>
      <dgm:spPr/>
      <dgm:t>
        <a:bodyPr/>
        <a:lstStyle/>
        <a:p>
          <a:endParaRPr lang="he-IL"/>
        </a:p>
      </dgm:t>
    </dgm:pt>
    <dgm:pt modelId="{1FB8BCE8-9921-42FA-808D-61B1CEA72ACC}" type="parTrans" cxnId="{3E36083E-AC80-491D-B052-B8B60F6F7611}">
      <dgm:prSet/>
      <dgm:spPr/>
      <dgm:t>
        <a:bodyPr/>
        <a:lstStyle/>
        <a:p>
          <a:endParaRPr lang="he-IL"/>
        </a:p>
      </dgm:t>
    </dgm:pt>
    <dgm:pt modelId="{FE0A4CA7-1722-4E9B-A556-624B5157A9DD}">
      <dgm:prSet phldrT="[טקסט]" custT="1"/>
      <dgm:spPr/>
      <dgm:t>
        <a:bodyPr/>
        <a:lstStyle/>
        <a:p>
          <a:pPr algn="r" rtl="1"/>
          <a:r>
            <a:rPr lang="he-IL" sz="1400" b="0" dirty="0">
              <a:cs typeface="Spoiler" pitchFamily="2" charset="-79"/>
            </a:rPr>
            <a:t>תחילת קמפיין שיווקי מקומי.</a:t>
          </a:r>
        </a:p>
      </dgm:t>
    </dgm:pt>
    <dgm:pt modelId="{AEA3B1FE-5F41-4236-9E94-1A25FD35A7D8}" type="parTrans" cxnId="{34FB5AC1-B02B-4CD4-A1CA-F87576A107A2}">
      <dgm:prSet/>
      <dgm:spPr/>
      <dgm:t>
        <a:bodyPr/>
        <a:lstStyle/>
        <a:p>
          <a:endParaRPr lang="he-IL"/>
        </a:p>
      </dgm:t>
    </dgm:pt>
    <dgm:pt modelId="{2ABA71D0-57E4-45A0-88F3-555EC1819B6A}" type="sibTrans" cxnId="{34FB5AC1-B02B-4CD4-A1CA-F87576A107A2}">
      <dgm:prSet/>
      <dgm:spPr/>
      <dgm:t>
        <a:bodyPr/>
        <a:lstStyle/>
        <a:p>
          <a:endParaRPr lang="he-IL"/>
        </a:p>
      </dgm:t>
    </dgm:pt>
    <dgm:pt modelId="{260D9EB9-C93C-4691-8367-74A8E0C577E7}">
      <dgm:prSet phldrT="[טקסט]" custT="1"/>
      <dgm:spPr/>
      <dgm:t>
        <a:bodyPr/>
        <a:lstStyle/>
        <a:p>
          <a:pPr algn="r" rtl="1"/>
          <a:r>
            <a:rPr lang="he-IL" sz="1400" b="0" dirty="0">
              <a:cs typeface="Spoiler" pitchFamily="2" charset="-79"/>
            </a:rPr>
            <a:t>הפעלת תכניות חינוך סביבתי.</a:t>
          </a:r>
        </a:p>
      </dgm:t>
    </dgm:pt>
    <dgm:pt modelId="{2006E337-4794-4E31-8C84-DE844CED0425}" type="parTrans" cxnId="{3958434B-94A4-499B-8258-7FE01084992E}">
      <dgm:prSet/>
      <dgm:spPr/>
      <dgm:t>
        <a:bodyPr/>
        <a:lstStyle/>
        <a:p>
          <a:endParaRPr lang="he-IL"/>
        </a:p>
      </dgm:t>
    </dgm:pt>
    <dgm:pt modelId="{1A582A2A-32F3-4A3B-816B-F964C6D0EB2E}" type="sibTrans" cxnId="{3958434B-94A4-499B-8258-7FE01084992E}">
      <dgm:prSet/>
      <dgm:spPr/>
      <dgm:t>
        <a:bodyPr/>
        <a:lstStyle/>
        <a:p>
          <a:endParaRPr lang="he-IL"/>
        </a:p>
      </dgm:t>
    </dgm:pt>
    <dgm:pt modelId="{4BF38810-F6F5-4E08-A51E-9522B70EFFDB}">
      <dgm:prSet phldrT="[טקסט]" custT="1"/>
      <dgm:spPr/>
      <dgm:t>
        <a:bodyPr/>
        <a:lstStyle/>
        <a:p>
          <a:pPr algn="r" rtl="1"/>
          <a:r>
            <a:rPr lang="he-IL" sz="1400" b="0" dirty="0">
              <a:cs typeface="Spoiler" pitchFamily="2" charset="-79"/>
            </a:rPr>
            <a:t>הפעלת תכניות הכשרה לקבוצות פעילים.</a:t>
          </a:r>
        </a:p>
      </dgm:t>
    </dgm:pt>
    <dgm:pt modelId="{60AD742A-E63E-4CBB-B6B9-7AB62F3890B0}" type="parTrans" cxnId="{FFCED8D9-B898-459B-89CF-9EF61ECD01E2}">
      <dgm:prSet/>
      <dgm:spPr/>
      <dgm:t>
        <a:bodyPr/>
        <a:lstStyle/>
        <a:p>
          <a:endParaRPr lang="he-IL"/>
        </a:p>
      </dgm:t>
    </dgm:pt>
    <dgm:pt modelId="{B5DC4636-FE78-4007-9BBE-503680E150E4}" type="sibTrans" cxnId="{FFCED8D9-B898-459B-89CF-9EF61ECD01E2}">
      <dgm:prSet/>
      <dgm:spPr/>
      <dgm:t>
        <a:bodyPr/>
        <a:lstStyle/>
        <a:p>
          <a:endParaRPr lang="he-IL"/>
        </a:p>
      </dgm:t>
    </dgm:pt>
    <dgm:pt modelId="{B873688A-9049-4F9D-829C-F65C8F65D73A}">
      <dgm:prSet phldrT="[טקסט]" custT="1"/>
      <dgm:spPr/>
      <dgm:t>
        <a:bodyPr/>
        <a:lstStyle/>
        <a:p>
          <a:pPr algn="r" rtl="1"/>
          <a:r>
            <a:rPr lang="he-IL" sz="1400" b="0" dirty="0">
              <a:cs typeface="Spoiler" pitchFamily="2" charset="-79"/>
            </a:rPr>
            <a:t>תכנון וביצוע יום שיא קהילתי.</a:t>
          </a:r>
        </a:p>
      </dgm:t>
    </dgm:pt>
    <dgm:pt modelId="{56B7288B-9843-4B8E-BC0D-26A4D65EE330}" type="parTrans" cxnId="{FBC5369C-5965-403D-8A5A-91597FEF50E6}">
      <dgm:prSet/>
      <dgm:spPr/>
      <dgm:t>
        <a:bodyPr/>
        <a:lstStyle/>
        <a:p>
          <a:endParaRPr lang="he-IL"/>
        </a:p>
      </dgm:t>
    </dgm:pt>
    <dgm:pt modelId="{E66CFFA1-4671-4C8A-B0E9-5F0DBD7C9096}" type="sibTrans" cxnId="{FBC5369C-5965-403D-8A5A-91597FEF50E6}">
      <dgm:prSet/>
      <dgm:spPr/>
      <dgm:t>
        <a:bodyPr/>
        <a:lstStyle/>
        <a:p>
          <a:endParaRPr lang="he-IL"/>
        </a:p>
      </dgm:t>
    </dgm:pt>
    <dgm:pt modelId="{1F38612E-2901-400D-890C-71B45A617702}">
      <dgm:prSet phldrT="[טקסט]" custT="1"/>
      <dgm:spPr/>
      <dgm:t>
        <a:bodyPr/>
        <a:lstStyle/>
        <a:p>
          <a:pPr algn="r" rtl="1"/>
          <a:r>
            <a:rPr lang="he-IL" sz="1400" b="0" dirty="0">
              <a:cs typeface="Spoiler" pitchFamily="2" charset="-79"/>
            </a:rPr>
            <a:t>שלב שיא בתכניות חינוך סביבתי.</a:t>
          </a:r>
        </a:p>
      </dgm:t>
    </dgm:pt>
    <dgm:pt modelId="{E58924F3-7991-49D6-86DA-61B56CD7B4E3}" type="parTrans" cxnId="{F47647F6-B4D2-4972-93B2-FDF8C250EF14}">
      <dgm:prSet/>
      <dgm:spPr/>
      <dgm:t>
        <a:bodyPr/>
        <a:lstStyle/>
        <a:p>
          <a:endParaRPr lang="he-IL"/>
        </a:p>
      </dgm:t>
    </dgm:pt>
    <dgm:pt modelId="{B1F1C97B-4E39-44C3-96D4-0E62E087A96C}" type="sibTrans" cxnId="{F47647F6-B4D2-4972-93B2-FDF8C250EF14}">
      <dgm:prSet/>
      <dgm:spPr/>
      <dgm:t>
        <a:bodyPr/>
        <a:lstStyle/>
        <a:p>
          <a:endParaRPr lang="he-IL"/>
        </a:p>
      </dgm:t>
    </dgm:pt>
    <dgm:pt modelId="{4781A0C4-37F8-46DB-9170-1494AFC0B4CC}">
      <dgm:prSet phldrT="[טקסט]" custT="1"/>
      <dgm:spPr/>
      <dgm:t>
        <a:bodyPr/>
        <a:lstStyle/>
        <a:p>
          <a:pPr algn="r" rtl="1"/>
          <a:r>
            <a:rPr lang="he-IL" sz="1400" b="0" dirty="0">
              <a:cs typeface="Spoiler" pitchFamily="2" charset="-79"/>
            </a:rPr>
            <a:t>שלב שיא של תכניות הכשרה לפעילים.</a:t>
          </a:r>
        </a:p>
        <a:p>
          <a:pPr algn="r" rtl="1"/>
          <a:r>
            <a:rPr lang="he-IL" sz="1400" b="0" dirty="0">
              <a:cs typeface="Spoiler" pitchFamily="2" charset="-79"/>
            </a:rPr>
            <a:t>הפעלת מערך אכיפה מוניציפלית.</a:t>
          </a:r>
        </a:p>
        <a:p>
          <a:pPr algn="r" rtl="1"/>
          <a:r>
            <a:rPr lang="he-IL" sz="1400" b="0" dirty="0">
              <a:cs typeface="Spoiler" pitchFamily="2" charset="-79"/>
            </a:rPr>
            <a:t>הפעלת מערך אכיפה אזרחית.</a:t>
          </a:r>
        </a:p>
        <a:p>
          <a:pPr algn="r" rtl="1"/>
          <a:r>
            <a:rPr lang="he-IL" sz="1400" b="0" dirty="0">
              <a:cs typeface="Spoiler" pitchFamily="2" charset="-79"/>
            </a:rPr>
            <a:t>שיפור והתאמת תשתיות על בסיס הסקרים.</a:t>
          </a:r>
        </a:p>
      </dgm:t>
    </dgm:pt>
    <dgm:pt modelId="{7F120256-4C22-4270-ACFB-0C6A0EAEF222}" type="parTrans" cxnId="{7386D7DD-A887-4E8C-BCBB-56A78DC7D16D}">
      <dgm:prSet/>
      <dgm:spPr/>
      <dgm:t>
        <a:bodyPr/>
        <a:lstStyle/>
        <a:p>
          <a:endParaRPr lang="he-IL"/>
        </a:p>
      </dgm:t>
    </dgm:pt>
    <dgm:pt modelId="{E218A623-C192-4E62-B153-AAFB47FEA6A9}" type="sibTrans" cxnId="{7386D7DD-A887-4E8C-BCBB-56A78DC7D16D}">
      <dgm:prSet/>
      <dgm:spPr/>
      <dgm:t>
        <a:bodyPr/>
        <a:lstStyle/>
        <a:p>
          <a:endParaRPr lang="he-IL"/>
        </a:p>
      </dgm:t>
    </dgm:pt>
    <dgm:pt modelId="{21EDE5FA-796A-4C8D-A4CE-CD79032FC553}">
      <dgm:prSet phldrT="[טקסט]" custT="1"/>
      <dgm:spPr/>
      <dgm:t>
        <a:bodyPr/>
        <a:lstStyle/>
        <a:p>
          <a:pPr algn="r" rtl="1"/>
          <a:r>
            <a:rPr lang="he-IL" sz="2000" b="1" dirty="0">
              <a:cs typeface="Spoiler" pitchFamily="2" charset="-79"/>
            </a:rPr>
            <a:t> יום הניקיון הלאומי.</a:t>
          </a:r>
        </a:p>
      </dgm:t>
    </dgm:pt>
    <dgm:pt modelId="{2FC37EDF-47D6-420B-840E-AF325AE38CC6}" type="parTrans" cxnId="{37E9209E-8579-4898-ADC0-AF8A4D469841}">
      <dgm:prSet/>
      <dgm:spPr/>
      <dgm:t>
        <a:bodyPr/>
        <a:lstStyle/>
        <a:p>
          <a:endParaRPr lang="he-IL"/>
        </a:p>
      </dgm:t>
    </dgm:pt>
    <dgm:pt modelId="{D994C617-4988-4E89-8E4B-BF74D6B395F8}" type="sibTrans" cxnId="{37E9209E-8579-4898-ADC0-AF8A4D469841}">
      <dgm:prSet/>
      <dgm:spPr/>
      <dgm:t>
        <a:bodyPr/>
        <a:lstStyle/>
        <a:p>
          <a:endParaRPr lang="he-IL"/>
        </a:p>
      </dgm:t>
    </dgm:pt>
    <dgm:pt modelId="{4B5F638C-958E-4C80-AFFE-04A798262E4F}">
      <dgm:prSet phldrT="[טקסט]" custT="1"/>
      <dgm:spPr/>
      <dgm:t>
        <a:bodyPr/>
        <a:lstStyle/>
        <a:p>
          <a:pPr algn="r" rtl="1"/>
          <a:r>
            <a:rPr lang="he-IL" sz="1600" b="0" dirty="0">
              <a:solidFill>
                <a:srgbClr val="7030A0"/>
              </a:solidFill>
              <a:cs typeface="Spoiler" pitchFamily="2" charset="-79"/>
            </a:rPr>
            <a:t>                  אפריל – יולי 2019 </a:t>
          </a:r>
        </a:p>
      </dgm:t>
    </dgm:pt>
    <dgm:pt modelId="{FEA3B515-4422-434F-99C6-378247FE4AF5}" type="parTrans" cxnId="{D2A04CAB-AA5A-43E5-A429-042490C7BAF6}">
      <dgm:prSet/>
      <dgm:spPr/>
      <dgm:t>
        <a:bodyPr/>
        <a:lstStyle/>
        <a:p>
          <a:endParaRPr lang="he-IL"/>
        </a:p>
      </dgm:t>
    </dgm:pt>
    <dgm:pt modelId="{C7B9F922-07A3-4096-A0F9-4D67C385D43E}" type="sibTrans" cxnId="{D2A04CAB-AA5A-43E5-A429-042490C7BAF6}">
      <dgm:prSet/>
      <dgm:spPr/>
      <dgm:t>
        <a:bodyPr/>
        <a:lstStyle/>
        <a:p>
          <a:endParaRPr lang="he-IL"/>
        </a:p>
      </dgm:t>
    </dgm:pt>
    <dgm:pt modelId="{2963A9CD-863D-4BE7-AD6A-0803D2E61CC8}">
      <dgm:prSet phldrT="[טקסט]" custT="1"/>
      <dgm:spPr/>
      <dgm:t>
        <a:bodyPr/>
        <a:lstStyle/>
        <a:p>
          <a:pPr algn="r" rtl="1"/>
          <a:r>
            <a:rPr lang="he-IL" sz="1800" b="1" dirty="0">
              <a:solidFill>
                <a:schemeClr val="tx1"/>
              </a:solidFill>
              <a:cs typeface="Spoiler" pitchFamily="2" charset="-79"/>
            </a:rPr>
            <a:t>תהליך כניסה לשגרה</a:t>
          </a:r>
        </a:p>
      </dgm:t>
    </dgm:pt>
    <dgm:pt modelId="{7F21DC44-4075-4C42-8199-454967B7F171}" type="parTrans" cxnId="{4CA382F6-5A2D-4E8E-A609-8B48A5CFCC9C}">
      <dgm:prSet/>
      <dgm:spPr/>
      <dgm:t>
        <a:bodyPr/>
        <a:lstStyle/>
        <a:p>
          <a:endParaRPr lang="he-IL"/>
        </a:p>
      </dgm:t>
    </dgm:pt>
    <dgm:pt modelId="{12B8F5E9-C674-44C6-ACC1-7B722E87D6D3}" type="sibTrans" cxnId="{4CA382F6-5A2D-4E8E-A609-8B48A5CFCC9C}">
      <dgm:prSet/>
      <dgm:spPr/>
      <dgm:t>
        <a:bodyPr/>
        <a:lstStyle/>
        <a:p>
          <a:endParaRPr lang="he-IL"/>
        </a:p>
      </dgm:t>
    </dgm:pt>
    <dgm:pt modelId="{162A0AAA-E4DB-492F-81F9-1C3EEFE45C88}">
      <dgm:prSet phldrT="[טקסט]" custT="1"/>
      <dgm:spPr/>
      <dgm:t>
        <a:bodyPr/>
        <a:lstStyle/>
        <a:p>
          <a:pPr algn="r" rtl="1"/>
          <a:r>
            <a:rPr lang="he-IL" sz="1400" b="0" dirty="0">
              <a:solidFill>
                <a:schemeClr val="tx1"/>
              </a:solidFill>
              <a:cs typeface="Spoiler" pitchFamily="2" charset="-79"/>
            </a:rPr>
            <a:t>ליווי פעילות שגרתית אחרי אירועי השיא.</a:t>
          </a:r>
        </a:p>
      </dgm:t>
    </dgm:pt>
    <dgm:pt modelId="{1ED5315E-3DC2-4590-A68F-20D5FD386AE2}" type="parTrans" cxnId="{C4053144-D47A-4893-B432-0D72D658317B}">
      <dgm:prSet/>
      <dgm:spPr/>
      <dgm:t>
        <a:bodyPr/>
        <a:lstStyle/>
        <a:p>
          <a:endParaRPr lang="he-IL"/>
        </a:p>
      </dgm:t>
    </dgm:pt>
    <dgm:pt modelId="{81F24647-A82F-4872-8B89-F70DFCBFD533}" type="sibTrans" cxnId="{C4053144-D47A-4893-B432-0D72D658317B}">
      <dgm:prSet/>
      <dgm:spPr/>
      <dgm:t>
        <a:bodyPr/>
        <a:lstStyle/>
        <a:p>
          <a:endParaRPr lang="he-IL"/>
        </a:p>
      </dgm:t>
    </dgm:pt>
    <dgm:pt modelId="{61259B94-B0F6-456C-8B95-9787CFAD1F77}">
      <dgm:prSet phldrT="[טקסט]" custT="1"/>
      <dgm:spPr/>
      <dgm:t>
        <a:bodyPr/>
        <a:lstStyle/>
        <a:p>
          <a:pPr algn="r" rtl="1"/>
          <a:r>
            <a:rPr lang="he-IL" sz="1400" b="0" dirty="0">
              <a:solidFill>
                <a:schemeClr val="tx1"/>
              </a:solidFill>
              <a:cs typeface="Spoiler" pitchFamily="2" charset="-79"/>
            </a:rPr>
            <a:t>הפעלת הקמפיין השיווקי בקריאה להרחבת המיזם ברשויות נוספות.</a:t>
          </a:r>
        </a:p>
        <a:p>
          <a:pPr algn="r" rtl="1"/>
          <a:r>
            <a:rPr lang="he-IL" sz="1400" b="0" dirty="0">
              <a:solidFill>
                <a:schemeClr val="tx1"/>
              </a:solidFill>
              <a:cs typeface="Spoiler" pitchFamily="2" charset="-79"/>
            </a:rPr>
            <a:t>פרסום קולות קוראים להרחבת המיזם.</a:t>
          </a:r>
        </a:p>
      </dgm:t>
    </dgm:pt>
    <dgm:pt modelId="{E76164D6-A1D2-4566-889E-84FBCA180981}" type="parTrans" cxnId="{01BA8F75-C5B6-4A92-AA00-EE8DA33F788F}">
      <dgm:prSet/>
      <dgm:spPr/>
      <dgm:t>
        <a:bodyPr/>
        <a:lstStyle/>
        <a:p>
          <a:endParaRPr lang="he-IL"/>
        </a:p>
      </dgm:t>
    </dgm:pt>
    <dgm:pt modelId="{84D57673-DCBC-4540-97EB-C224980368CC}" type="sibTrans" cxnId="{01BA8F75-C5B6-4A92-AA00-EE8DA33F788F}">
      <dgm:prSet/>
      <dgm:spPr/>
      <dgm:t>
        <a:bodyPr/>
        <a:lstStyle/>
        <a:p>
          <a:endParaRPr lang="he-IL"/>
        </a:p>
      </dgm:t>
    </dgm:pt>
    <dgm:pt modelId="{EBAB44B9-6018-481B-A085-9C6B0B8E7DA2}">
      <dgm:prSet phldrT="[טקסט]" custT="1"/>
      <dgm:spPr/>
      <dgm:t>
        <a:bodyPr/>
        <a:lstStyle/>
        <a:p>
          <a:pPr algn="r" rtl="1"/>
          <a:r>
            <a:rPr lang="he-IL" sz="1400" b="0" dirty="0">
              <a:solidFill>
                <a:schemeClr val="tx1"/>
              </a:solidFill>
              <a:cs typeface="Spoiler" pitchFamily="2" charset="-79"/>
            </a:rPr>
            <a:t>תמיכה בפעילות עצמאית של קבוצות פעילים.</a:t>
          </a:r>
        </a:p>
        <a:p>
          <a:pPr algn="r" rtl="1"/>
          <a:r>
            <a:rPr lang="he-IL" sz="1400" b="0" dirty="0">
              <a:solidFill>
                <a:schemeClr val="tx1"/>
              </a:solidFill>
              <a:cs typeface="Spoiler" pitchFamily="2" charset="-79"/>
            </a:rPr>
            <a:t>המשך שגרת אכיפה אזרחית ומוניציפאלית.</a:t>
          </a:r>
        </a:p>
      </dgm:t>
    </dgm:pt>
    <dgm:pt modelId="{A20728FE-EFCB-41D4-9740-8EAC163B6347}" type="parTrans" cxnId="{E9405B49-A1FF-4806-98DC-E419B756EBA2}">
      <dgm:prSet/>
      <dgm:spPr/>
      <dgm:t>
        <a:bodyPr/>
        <a:lstStyle/>
        <a:p>
          <a:endParaRPr lang="he-IL"/>
        </a:p>
      </dgm:t>
    </dgm:pt>
    <dgm:pt modelId="{3E9936EE-30C1-4978-B4F6-3D1D7770C5C5}" type="sibTrans" cxnId="{E9405B49-A1FF-4806-98DC-E419B756EBA2}">
      <dgm:prSet/>
      <dgm:spPr/>
      <dgm:t>
        <a:bodyPr/>
        <a:lstStyle/>
        <a:p>
          <a:endParaRPr lang="he-IL"/>
        </a:p>
      </dgm:t>
    </dgm:pt>
    <dgm:pt modelId="{996A24DE-F25A-419A-A627-AA09520AFA79}">
      <dgm:prSet phldrT="[טקסט]" custT="1"/>
      <dgm:spPr/>
      <dgm:t>
        <a:bodyPr/>
        <a:lstStyle/>
        <a:p>
          <a:pPr algn="r" rtl="1"/>
          <a:r>
            <a:rPr lang="he-IL" sz="1400" b="0" dirty="0">
              <a:solidFill>
                <a:schemeClr val="tx1"/>
              </a:solidFill>
              <a:cs typeface="Spoiler" pitchFamily="2" charset="-79"/>
            </a:rPr>
            <a:t>מדידה והערכה.</a:t>
          </a:r>
        </a:p>
      </dgm:t>
    </dgm:pt>
    <dgm:pt modelId="{744FE854-6C38-47D7-A5D3-1ED02CC1ECDD}" type="parTrans" cxnId="{669FDD1F-2292-44B7-96CC-BBE3E4FCF2FF}">
      <dgm:prSet/>
      <dgm:spPr/>
      <dgm:t>
        <a:bodyPr/>
        <a:lstStyle/>
        <a:p>
          <a:endParaRPr lang="he-IL"/>
        </a:p>
      </dgm:t>
    </dgm:pt>
    <dgm:pt modelId="{E06E2739-9F43-4CE1-BC05-847D0097EBA9}" type="sibTrans" cxnId="{669FDD1F-2292-44B7-96CC-BBE3E4FCF2FF}">
      <dgm:prSet/>
      <dgm:spPr/>
      <dgm:t>
        <a:bodyPr/>
        <a:lstStyle/>
        <a:p>
          <a:endParaRPr lang="he-IL"/>
        </a:p>
      </dgm:t>
    </dgm:pt>
    <dgm:pt modelId="{73A64E22-3133-4684-B27F-1991F10A2D7F}">
      <dgm:prSet phldrT="[טקסט]" custT="1"/>
      <dgm:spPr/>
      <dgm:t>
        <a:bodyPr/>
        <a:lstStyle/>
        <a:p>
          <a:pPr algn="r" rtl="1"/>
          <a:r>
            <a:rPr lang="he-IL" sz="1400" dirty="0">
              <a:cs typeface="Spoiler" pitchFamily="2" charset="-79"/>
            </a:rPr>
            <a:t>בניית פלטפורמה לאכיפה אזרחית.</a:t>
          </a:r>
        </a:p>
      </dgm:t>
    </dgm:pt>
    <dgm:pt modelId="{A48F7B1C-ED36-4683-908A-089770C4EA3A}" type="parTrans" cxnId="{9D08DDFB-A858-45B7-B9AA-9C4131E355FC}">
      <dgm:prSet/>
      <dgm:spPr/>
      <dgm:t>
        <a:bodyPr/>
        <a:lstStyle/>
        <a:p>
          <a:endParaRPr lang="he-IL"/>
        </a:p>
      </dgm:t>
    </dgm:pt>
    <dgm:pt modelId="{6EFC98BF-2E1A-4346-979C-988F29DBDA3D}" type="sibTrans" cxnId="{9D08DDFB-A858-45B7-B9AA-9C4131E355FC}">
      <dgm:prSet/>
      <dgm:spPr/>
      <dgm:t>
        <a:bodyPr/>
        <a:lstStyle/>
        <a:p>
          <a:endParaRPr lang="he-IL"/>
        </a:p>
      </dgm:t>
    </dgm:pt>
    <dgm:pt modelId="{D5BE4C5A-7754-4DB9-9708-DBA0B2C88A19}">
      <dgm:prSet phldrT="[טקסט]" custT="1"/>
      <dgm:spPr/>
      <dgm:t>
        <a:bodyPr/>
        <a:lstStyle/>
        <a:p>
          <a:pPr algn="r" rtl="1"/>
          <a:r>
            <a:rPr lang="he-IL" sz="1400" dirty="0">
              <a:cs typeface="Spoiler" pitchFamily="2" charset="-79"/>
            </a:rPr>
            <a:t>תכנון מערך אכיפה מוניציפלית.</a:t>
          </a:r>
        </a:p>
      </dgm:t>
    </dgm:pt>
    <dgm:pt modelId="{366612B8-4E78-43C6-9D08-0E7552D560A5}" type="parTrans" cxnId="{EC416282-5E92-478E-ADEF-4D617B1A50D9}">
      <dgm:prSet/>
      <dgm:spPr/>
      <dgm:t>
        <a:bodyPr/>
        <a:lstStyle/>
        <a:p>
          <a:endParaRPr lang="he-IL"/>
        </a:p>
      </dgm:t>
    </dgm:pt>
    <dgm:pt modelId="{66C6FFDE-CDFC-441C-9136-9ADF3179D9B3}" type="sibTrans" cxnId="{EC416282-5E92-478E-ADEF-4D617B1A50D9}">
      <dgm:prSet/>
      <dgm:spPr/>
      <dgm:t>
        <a:bodyPr/>
        <a:lstStyle/>
        <a:p>
          <a:endParaRPr lang="he-IL"/>
        </a:p>
      </dgm:t>
    </dgm:pt>
    <dgm:pt modelId="{5B02842C-A2CE-4A13-B8B7-F91D8ED2BD18}">
      <dgm:prSet phldrT="[טקסט]" custT="1"/>
      <dgm:spPr/>
      <dgm:t>
        <a:bodyPr/>
        <a:lstStyle/>
        <a:p>
          <a:pPr algn="r" rtl="1"/>
          <a:r>
            <a:rPr lang="he-IL" sz="1400" b="0" dirty="0">
              <a:cs typeface="Spoiler" pitchFamily="2" charset="-79"/>
            </a:rPr>
            <a:t>הפעלת מערך אכיפה מוניציפאלית.</a:t>
          </a:r>
        </a:p>
        <a:p>
          <a:pPr algn="r" rtl="1"/>
          <a:r>
            <a:rPr lang="he-IL" sz="1400" b="0" dirty="0">
              <a:cs typeface="Spoiler" pitchFamily="2" charset="-79"/>
            </a:rPr>
            <a:t>ביצוע סקר תשתיות כבסיס לשדרוג.</a:t>
          </a:r>
        </a:p>
      </dgm:t>
    </dgm:pt>
    <dgm:pt modelId="{17E2B125-F83F-47A0-94C8-826CE9ED6DC3}" type="parTrans" cxnId="{BDC0FD65-FD53-428C-912E-E18407CEB95D}">
      <dgm:prSet/>
      <dgm:spPr/>
      <dgm:t>
        <a:bodyPr/>
        <a:lstStyle/>
        <a:p>
          <a:endParaRPr lang="he-IL"/>
        </a:p>
      </dgm:t>
    </dgm:pt>
    <dgm:pt modelId="{8B6096E9-4EFB-49F6-8EF3-5DE2D2B10875}" type="sibTrans" cxnId="{BDC0FD65-FD53-428C-912E-E18407CEB95D}">
      <dgm:prSet/>
      <dgm:spPr/>
      <dgm:t>
        <a:bodyPr/>
        <a:lstStyle/>
        <a:p>
          <a:endParaRPr lang="he-IL"/>
        </a:p>
      </dgm:t>
    </dgm:pt>
    <dgm:pt modelId="{06BB4B3C-DC75-4DDE-873D-F3579D3AEE51}" type="pres">
      <dgm:prSet presAssocID="{A1EA472C-C518-471C-B7A4-6CE6520A6FE6}" presName="Name0" presStyleCnt="0">
        <dgm:presLayoutVars>
          <dgm:dir val="rev"/>
          <dgm:animLvl val="lvl"/>
          <dgm:resizeHandles val="exact"/>
        </dgm:presLayoutVars>
      </dgm:prSet>
      <dgm:spPr/>
    </dgm:pt>
    <dgm:pt modelId="{A299C426-8A81-4BD7-9743-5CCFBB6A56D6}" type="pres">
      <dgm:prSet presAssocID="{F27B9FA0-07F2-4751-B87E-D1B8D1C20C58}" presName="compositeNode" presStyleCnt="0">
        <dgm:presLayoutVars>
          <dgm:bulletEnabled val="1"/>
        </dgm:presLayoutVars>
      </dgm:prSet>
      <dgm:spPr/>
    </dgm:pt>
    <dgm:pt modelId="{694FC1A4-4675-44B0-BC8D-4039D965C9CF}" type="pres">
      <dgm:prSet presAssocID="{F27B9FA0-07F2-4751-B87E-D1B8D1C20C58}" presName="bgRect" presStyleLbl="node1" presStyleIdx="0" presStyleCnt="4" custLinFactNeighborX="640"/>
      <dgm:spPr/>
    </dgm:pt>
    <dgm:pt modelId="{78E4C457-3648-458F-BA7E-F066BA1C54AC}" type="pres">
      <dgm:prSet presAssocID="{F27B9FA0-07F2-4751-B87E-D1B8D1C20C58}" presName="parentNode" presStyleLbl="node1" presStyleIdx="0" presStyleCnt="4">
        <dgm:presLayoutVars>
          <dgm:chMax val="0"/>
          <dgm:bulletEnabled val="1"/>
        </dgm:presLayoutVars>
      </dgm:prSet>
      <dgm:spPr/>
    </dgm:pt>
    <dgm:pt modelId="{E1E2CBED-595F-4B7B-94AA-F61EFD4ED3BF}" type="pres">
      <dgm:prSet presAssocID="{F27B9FA0-07F2-4751-B87E-D1B8D1C20C58}" presName="childNode" presStyleLbl="node1" presStyleIdx="0" presStyleCnt="4">
        <dgm:presLayoutVars>
          <dgm:bulletEnabled val="1"/>
        </dgm:presLayoutVars>
      </dgm:prSet>
      <dgm:spPr/>
    </dgm:pt>
    <dgm:pt modelId="{9D4A5487-CAB7-4179-B0F2-E394ED113ED5}" type="pres">
      <dgm:prSet presAssocID="{EA51A8DB-3459-4D09-80C9-9C40FEF680A9}" presName="hSp" presStyleCnt="0"/>
      <dgm:spPr/>
    </dgm:pt>
    <dgm:pt modelId="{F5D01765-B348-4FFB-87D1-9B9F900E60E0}" type="pres">
      <dgm:prSet presAssocID="{EA51A8DB-3459-4D09-80C9-9C40FEF680A9}" presName="vProcSp" presStyleCnt="0"/>
      <dgm:spPr/>
    </dgm:pt>
    <dgm:pt modelId="{F2678D4B-7F0B-43D7-A855-FC664A7BB120}" type="pres">
      <dgm:prSet presAssocID="{EA51A8DB-3459-4D09-80C9-9C40FEF680A9}" presName="vSp1" presStyleCnt="0"/>
      <dgm:spPr/>
    </dgm:pt>
    <dgm:pt modelId="{AB427836-56D4-4494-A84A-B71A8DDF0E86}" type="pres">
      <dgm:prSet presAssocID="{EA51A8DB-3459-4D09-80C9-9C40FEF680A9}" presName="simulatedConn" presStyleLbl="solidFgAcc1" presStyleIdx="0" presStyleCnt="3"/>
      <dgm:spPr/>
    </dgm:pt>
    <dgm:pt modelId="{0A5C4224-74DA-400C-A7D3-6C9E32278A0E}" type="pres">
      <dgm:prSet presAssocID="{EA51A8DB-3459-4D09-80C9-9C40FEF680A9}" presName="vSp2" presStyleCnt="0"/>
      <dgm:spPr/>
    </dgm:pt>
    <dgm:pt modelId="{6C277D43-0D13-4DD4-B95F-AD8AD73893BE}" type="pres">
      <dgm:prSet presAssocID="{EA51A8DB-3459-4D09-80C9-9C40FEF680A9}" presName="sibTrans" presStyleCnt="0"/>
      <dgm:spPr/>
    </dgm:pt>
    <dgm:pt modelId="{FD074526-978D-4E04-AF20-90329450A597}" type="pres">
      <dgm:prSet presAssocID="{BDEE4E49-0E5C-485B-8AFA-E48CD956D67C}" presName="compositeNode" presStyleCnt="0">
        <dgm:presLayoutVars>
          <dgm:bulletEnabled val="1"/>
        </dgm:presLayoutVars>
      </dgm:prSet>
      <dgm:spPr/>
    </dgm:pt>
    <dgm:pt modelId="{741F1DEC-098D-490D-A6B9-A05B4ACD888D}" type="pres">
      <dgm:prSet presAssocID="{BDEE4E49-0E5C-485B-8AFA-E48CD956D67C}" presName="bgRect" presStyleLbl="node1" presStyleIdx="1" presStyleCnt="4"/>
      <dgm:spPr/>
    </dgm:pt>
    <dgm:pt modelId="{6CBF645E-65A2-4949-9707-E10232994603}" type="pres">
      <dgm:prSet presAssocID="{BDEE4E49-0E5C-485B-8AFA-E48CD956D67C}" presName="parentNode" presStyleLbl="node1" presStyleIdx="1" presStyleCnt="4">
        <dgm:presLayoutVars>
          <dgm:chMax val="0"/>
          <dgm:bulletEnabled val="1"/>
        </dgm:presLayoutVars>
      </dgm:prSet>
      <dgm:spPr/>
    </dgm:pt>
    <dgm:pt modelId="{333768BB-AC61-4E7D-B046-4A3FE57DFB5E}" type="pres">
      <dgm:prSet presAssocID="{BDEE4E49-0E5C-485B-8AFA-E48CD956D67C}" presName="childNode" presStyleLbl="node1" presStyleIdx="1" presStyleCnt="4">
        <dgm:presLayoutVars>
          <dgm:bulletEnabled val="1"/>
        </dgm:presLayoutVars>
      </dgm:prSet>
      <dgm:spPr/>
    </dgm:pt>
    <dgm:pt modelId="{02A7BF5F-913B-45DD-A4EA-D4D0E4DA98DF}" type="pres">
      <dgm:prSet presAssocID="{C858474B-A579-4CC7-945A-681A2302685D}" presName="hSp" presStyleCnt="0"/>
      <dgm:spPr/>
    </dgm:pt>
    <dgm:pt modelId="{A0C1D558-5E79-4983-9C0E-BD6DDEFFCB94}" type="pres">
      <dgm:prSet presAssocID="{C858474B-A579-4CC7-945A-681A2302685D}" presName="vProcSp" presStyleCnt="0"/>
      <dgm:spPr/>
    </dgm:pt>
    <dgm:pt modelId="{E7FC947E-4C47-4F42-B516-C642BB34BA49}" type="pres">
      <dgm:prSet presAssocID="{C858474B-A579-4CC7-945A-681A2302685D}" presName="vSp1" presStyleCnt="0"/>
      <dgm:spPr/>
    </dgm:pt>
    <dgm:pt modelId="{1E8322FB-BD54-4014-9195-D2E5110BA46E}" type="pres">
      <dgm:prSet presAssocID="{C858474B-A579-4CC7-945A-681A2302685D}" presName="simulatedConn" presStyleLbl="solidFgAcc1" presStyleIdx="1" presStyleCnt="3"/>
      <dgm:spPr/>
    </dgm:pt>
    <dgm:pt modelId="{ADEEE42C-7E46-483F-AFBF-7F5F6D835237}" type="pres">
      <dgm:prSet presAssocID="{C858474B-A579-4CC7-945A-681A2302685D}" presName="vSp2" presStyleCnt="0"/>
      <dgm:spPr/>
    </dgm:pt>
    <dgm:pt modelId="{18EDEF27-E8A5-4A8A-BB12-CE8450D386BB}" type="pres">
      <dgm:prSet presAssocID="{C858474B-A579-4CC7-945A-681A2302685D}" presName="sibTrans" presStyleCnt="0"/>
      <dgm:spPr/>
    </dgm:pt>
    <dgm:pt modelId="{3DC420FA-2DBC-435B-AA51-904164BA1E1A}" type="pres">
      <dgm:prSet presAssocID="{4B4DA7B4-C2F1-446C-855B-B72A28C77766}" presName="compositeNode" presStyleCnt="0">
        <dgm:presLayoutVars>
          <dgm:bulletEnabled val="1"/>
        </dgm:presLayoutVars>
      </dgm:prSet>
      <dgm:spPr/>
    </dgm:pt>
    <dgm:pt modelId="{385E2337-5225-4E7C-8059-0BA859C29E2B}" type="pres">
      <dgm:prSet presAssocID="{4B4DA7B4-C2F1-446C-855B-B72A28C77766}" presName="bgRect" presStyleLbl="node1" presStyleIdx="2" presStyleCnt="4"/>
      <dgm:spPr/>
    </dgm:pt>
    <dgm:pt modelId="{4C32AA5C-397E-4C01-8E2F-17D89E96A2AA}" type="pres">
      <dgm:prSet presAssocID="{4B4DA7B4-C2F1-446C-855B-B72A28C77766}" presName="parentNode" presStyleLbl="node1" presStyleIdx="2" presStyleCnt="4">
        <dgm:presLayoutVars>
          <dgm:chMax val="0"/>
          <dgm:bulletEnabled val="1"/>
        </dgm:presLayoutVars>
      </dgm:prSet>
      <dgm:spPr/>
    </dgm:pt>
    <dgm:pt modelId="{3CDE0082-F7D3-428A-9642-7AA9400EA2E6}" type="pres">
      <dgm:prSet presAssocID="{4B4DA7B4-C2F1-446C-855B-B72A28C77766}" presName="childNode" presStyleLbl="node1" presStyleIdx="2" presStyleCnt="4">
        <dgm:presLayoutVars>
          <dgm:bulletEnabled val="1"/>
        </dgm:presLayoutVars>
      </dgm:prSet>
      <dgm:spPr/>
    </dgm:pt>
    <dgm:pt modelId="{EE986E1E-4880-4BEA-A8B7-9A6D9D368520}" type="pres">
      <dgm:prSet presAssocID="{54AE35B7-C194-46DE-BA61-D153BF5E8C39}" presName="hSp" presStyleCnt="0"/>
      <dgm:spPr/>
    </dgm:pt>
    <dgm:pt modelId="{FA0E49F5-EC72-4BDE-BAC5-3CDB11F0ABDD}" type="pres">
      <dgm:prSet presAssocID="{54AE35B7-C194-46DE-BA61-D153BF5E8C39}" presName="vProcSp" presStyleCnt="0"/>
      <dgm:spPr/>
    </dgm:pt>
    <dgm:pt modelId="{40800AA1-55E3-4980-B2C9-3E2F20820C34}" type="pres">
      <dgm:prSet presAssocID="{54AE35B7-C194-46DE-BA61-D153BF5E8C39}" presName="vSp1" presStyleCnt="0"/>
      <dgm:spPr/>
    </dgm:pt>
    <dgm:pt modelId="{9096D80F-1F03-49FC-A55D-0CB4295D2601}" type="pres">
      <dgm:prSet presAssocID="{54AE35B7-C194-46DE-BA61-D153BF5E8C39}" presName="simulatedConn" presStyleLbl="solidFgAcc1" presStyleIdx="2" presStyleCnt="3"/>
      <dgm:spPr/>
    </dgm:pt>
    <dgm:pt modelId="{418F1F66-7EEF-47E7-AA2A-5AFBC45B7572}" type="pres">
      <dgm:prSet presAssocID="{54AE35B7-C194-46DE-BA61-D153BF5E8C39}" presName="vSp2" presStyleCnt="0"/>
      <dgm:spPr/>
    </dgm:pt>
    <dgm:pt modelId="{AB5B9257-1623-4B7A-8809-E64D5E75B08F}" type="pres">
      <dgm:prSet presAssocID="{54AE35B7-C194-46DE-BA61-D153BF5E8C39}" presName="sibTrans" presStyleCnt="0"/>
      <dgm:spPr/>
    </dgm:pt>
    <dgm:pt modelId="{BFEEDD6C-6351-4AB1-B43C-F0FC996C1CBA}" type="pres">
      <dgm:prSet presAssocID="{4B5F638C-958E-4C80-AFFE-04A798262E4F}" presName="compositeNode" presStyleCnt="0">
        <dgm:presLayoutVars>
          <dgm:bulletEnabled val="1"/>
        </dgm:presLayoutVars>
      </dgm:prSet>
      <dgm:spPr/>
    </dgm:pt>
    <dgm:pt modelId="{79ED234A-3F17-4ED2-858B-F61F3B6AE14C}" type="pres">
      <dgm:prSet presAssocID="{4B5F638C-958E-4C80-AFFE-04A798262E4F}" presName="bgRect" presStyleLbl="node1" presStyleIdx="3" presStyleCnt="4"/>
      <dgm:spPr/>
    </dgm:pt>
    <dgm:pt modelId="{E7E7772B-6DFA-49BF-8AC7-B70AF3FFDDCC}" type="pres">
      <dgm:prSet presAssocID="{4B5F638C-958E-4C80-AFFE-04A798262E4F}" presName="parentNode" presStyleLbl="node1" presStyleIdx="3" presStyleCnt="4">
        <dgm:presLayoutVars>
          <dgm:chMax val="0"/>
          <dgm:bulletEnabled val="1"/>
        </dgm:presLayoutVars>
      </dgm:prSet>
      <dgm:spPr/>
    </dgm:pt>
    <dgm:pt modelId="{871321CF-CEDD-4D83-9ABB-F318EF9E6E17}" type="pres">
      <dgm:prSet presAssocID="{4B5F638C-958E-4C80-AFFE-04A798262E4F}" presName="childNode" presStyleLbl="node1" presStyleIdx="3" presStyleCnt="4">
        <dgm:presLayoutVars>
          <dgm:bulletEnabled val="1"/>
        </dgm:presLayoutVars>
      </dgm:prSet>
      <dgm:spPr/>
    </dgm:pt>
  </dgm:ptLst>
  <dgm:cxnLst>
    <dgm:cxn modelId="{3B38D200-7DC3-4A5C-8319-3DC309474EBC}" srcId="{A1EA472C-C518-471C-B7A4-6CE6520A6FE6}" destId="{F27B9FA0-07F2-4751-B87E-D1B8D1C20C58}" srcOrd="0" destOrd="0" parTransId="{79561359-ACC6-473B-B64C-40183E726901}" sibTransId="{EA51A8DB-3459-4D09-80C9-9C40FEF680A9}"/>
    <dgm:cxn modelId="{05EA8B18-CB5C-437B-874B-6983D6F0CD39}" type="presOf" srcId="{8B2C6796-2C6D-4FDA-9E09-5771B2F8B202}" destId="{3CDE0082-F7D3-428A-9642-7AA9400EA2E6}" srcOrd="0" destOrd="0" presId="urn:microsoft.com/office/officeart/2005/8/layout/hProcess7"/>
    <dgm:cxn modelId="{089C0A1C-392E-4CC9-A00A-B919790270B2}" type="presOf" srcId="{40062009-57E9-4BC5-AC7F-7874A973F2C1}" destId="{E1E2CBED-595F-4B7B-94AA-F61EFD4ED3BF}" srcOrd="0" destOrd="5" presId="urn:microsoft.com/office/officeart/2005/8/layout/hProcess7"/>
    <dgm:cxn modelId="{B6DEEB1D-7FBD-4940-9490-EC2103B7FA83}" type="presOf" srcId="{F27B9FA0-07F2-4751-B87E-D1B8D1C20C58}" destId="{694FC1A4-4675-44B0-BC8D-4039D965C9CF}" srcOrd="0" destOrd="0" presId="urn:microsoft.com/office/officeart/2005/8/layout/hProcess7"/>
    <dgm:cxn modelId="{669FDD1F-2292-44B7-96CC-BBE3E4FCF2FF}" srcId="{4B5F638C-958E-4C80-AFFE-04A798262E4F}" destId="{996A24DE-F25A-419A-A627-AA09520AFA79}" srcOrd="4" destOrd="0" parTransId="{744FE854-6C38-47D7-A5D3-1ED02CC1ECDD}" sibTransId="{E06E2739-9F43-4CE1-BC05-847D0097EBA9}"/>
    <dgm:cxn modelId="{6AEAFC31-3911-4919-B38B-19BB81EE3798}" type="presOf" srcId="{A1EA472C-C518-471C-B7A4-6CE6520A6FE6}" destId="{06BB4B3C-DC75-4DDE-873D-F3579D3AEE51}" srcOrd="0" destOrd="0" presId="urn:microsoft.com/office/officeart/2005/8/layout/hProcess7"/>
    <dgm:cxn modelId="{F38AF435-B1E3-4867-95A9-E3D9DCF52201}" type="presOf" srcId="{B873688A-9049-4F9D-829C-F65C8F65D73A}" destId="{333768BB-AC61-4E7D-B046-4A3FE57DFB5E}" srcOrd="0" destOrd="5" presId="urn:microsoft.com/office/officeart/2005/8/layout/hProcess7"/>
    <dgm:cxn modelId="{3E36083E-AC80-491D-B052-B8B60F6F7611}" srcId="{A1EA472C-C518-471C-B7A4-6CE6520A6FE6}" destId="{BDEE4E49-0E5C-485B-8AFA-E48CD956D67C}" srcOrd="1" destOrd="0" parTransId="{1FB8BCE8-9921-42FA-808D-61B1CEA72ACC}" sibTransId="{C858474B-A579-4CC7-945A-681A2302685D}"/>
    <dgm:cxn modelId="{EE8C9A5D-00A8-466D-9613-AA525A2FBB17}" type="presOf" srcId="{61259B94-B0F6-456C-8B95-9787CFAD1F77}" destId="{871321CF-CEDD-4D83-9ABB-F318EF9E6E17}" srcOrd="0" destOrd="2" presId="urn:microsoft.com/office/officeart/2005/8/layout/hProcess7"/>
    <dgm:cxn modelId="{9C87085E-5D38-4C96-A852-30B272F5320F}" type="presOf" srcId="{EBAB44B9-6018-481B-A085-9C6B0B8E7DA2}" destId="{871321CF-CEDD-4D83-9ABB-F318EF9E6E17}" srcOrd="0" destOrd="3" presId="urn:microsoft.com/office/officeart/2005/8/layout/hProcess7"/>
    <dgm:cxn modelId="{00AA6E5F-90A7-4E70-813F-F0C0F0CF475E}" type="presOf" srcId="{4BF38810-F6F5-4E08-A51E-9522B70EFFDB}" destId="{333768BB-AC61-4E7D-B046-4A3FE57DFB5E}" srcOrd="0" destOrd="4" presId="urn:microsoft.com/office/officeart/2005/8/layout/hProcess7"/>
    <dgm:cxn modelId="{C4053144-D47A-4893-B432-0D72D658317B}" srcId="{4B5F638C-958E-4C80-AFFE-04A798262E4F}" destId="{162A0AAA-E4DB-492F-81F9-1C3EEFE45C88}" srcOrd="1" destOrd="0" parTransId="{1ED5315E-3DC2-4590-A68F-20D5FD386AE2}" sibTransId="{81F24647-A82F-4872-8B89-F70DFCBFD533}"/>
    <dgm:cxn modelId="{94299C44-C345-4AE4-8081-18A6B00E92E7}" type="presOf" srcId="{5B02842C-A2CE-4A13-B8B7-F91D8ED2BD18}" destId="{333768BB-AC61-4E7D-B046-4A3FE57DFB5E}" srcOrd="0" destOrd="1" presId="urn:microsoft.com/office/officeart/2005/8/layout/hProcess7"/>
    <dgm:cxn modelId="{BDC0FD65-FD53-428C-912E-E18407CEB95D}" srcId="{BDEE4E49-0E5C-485B-8AFA-E48CD956D67C}" destId="{5B02842C-A2CE-4A13-B8B7-F91D8ED2BD18}" srcOrd="1" destOrd="0" parTransId="{17E2B125-F83F-47A0-94C8-826CE9ED6DC3}" sibTransId="{8B6096E9-4EFB-49F6-8EF3-5DE2D2B10875}"/>
    <dgm:cxn modelId="{C06EB447-F4EC-44AD-9BC7-5985356EBE55}" srcId="{F27B9FA0-07F2-4751-B87E-D1B8D1C20C58}" destId="{09CB3D98-6054-494A-B3DF-E5405B2505DB}" srcOrd="1" destOrd="0" parTransId="{B9D4F0FD-1A28-4838-A4A9-D30C1606985C}" sibTransId="{E48F8C13-7201-4AB0-8FD0-F7260245286A}"/>
    <dgm:cxn modelId="{E9405B49-A1FF-4806-98DC-E419B756EBA2}" srcId="{4B5F638C-958E-4C80-AFFE-04A798262E4F}" destId="{EBAB44B9-6018-481B-A085-9C6B0B8E7DA2}" srcOrd="3" destOrd="0" parTransId="{A20728FE-EFCB-41D4-9740-8EAC163B6347}" sibTransId="{3E9936EE-30C1-4978-B4F6-3D1D7770C5C5}"/>
    <dgm:cxn modelId="{3958434B-94A4-499B-8258-7FE01084992E}" srcId="{BDEE4E49-0E5C-485B-8AFA-E48CD956D67C}" destId="{260D9EB9-C93C-4691-8367-74A8E0C577E7}" srcOrd="3" destOrd="0" parTransId="{2006E337-4794-4E31-8C84-DE844CED0425}" sibTransId="{1A582A2A-32F3-4A3B-816B-F964C6D0EB2E}"/>
    <dgm:cxn modelId="{B82AAB73-7405-466A-B431-8F3E81795A0C}" srcId="{BDEE4E49-0E5C-485B-8AFA-E48CD956D67C}" destId="{D87EAD56-F2FC-4AE6-A496-62B9A9533039}" srcOrd="0" destOrd="0" parTransId="{A6BB1E7D-9FDE-410D-9936-82A49F68D55B}" sibTransId="{5A41FC37-CC38-4A74-AF19-F3DF7065AAE2}"/>
    <dgm:cxn modelId="{01BA8F75-C5B6-4A92-AA00-EE8DA33F788F}" srcId="{4B5F638C-958E-4C80-AFFE-04A798262E4F}" destId="{61259B94-B0F6-456C-8B95-9787CFAD1F77}" srcOrd="2" destOrd="0" parTransId="{E76164D6-A1D2-4566-889E-84FBCA180981}" sibTransId="{84D57673-DCBC-4540-97EB-C224980368CC}"/>
    <dgm:cxn modelId="{DCFCE978-71D3-4D93-8214-B7D87316EDA9}" type="presOf" srcId="{09CB3D98-6054-494A-B3DF-E5405B2505DB}" destId="{E1E2CBED-595F-4B7B-94AA-F61EFD4ED3BF}" srcOrd="0" destOrd="1" presId="urn:microsoft.com/office/officeart/2005/8/layout/hProcess7"/>
    <dgm:cxn modelId="{4A013179-B635-4144-BFC9-847EA40D3E2E}" type="presOf" srcId="{1F38612E-2901-400D-890C-71B45A617702}" destId="{3CDE0082-F7D3-428A-9642-7AA9400EA2E6}" srcOrd="0" destOrd="1" presId="urn:microsoft.com/office/officeart/2005/8/layout/hProcess7"/>
    <dgm:cxn modelId="{2076787B-E9CF-4333-A0F8-69AC641A7E3E}" type="presOf" srcId="{162A0AAA-E4DB-492F-81F9-1C3EEFE45C88}" destId="{871321CF-CEDD-4D83-9ABB-F318EF9E6E17}" srcOrd="0" destOrd="1" presId="urn:microsoft.com/office/officeart/2005/8/layout/hProcess7"/>
    <dgm:cxn modelId="{6A94917E-B58C-4FDB-8993-932EE34868C8}" srcId="{A1EA472C-C518-471C-B7A4-6CE6520A6FE6}" destId="{4B4DA7B4-C2F1-446C-855B-B72A28C77766}" srcOrd="2" destOrd="0" parTransId="{8F624C03-08CB-4AC7-96FF-7BDF56129A1F}" sibTransId="{54AE35B7-C194-46DE-BA61-D153BF5E8C39}"/>
    <dgm:cxn modelId="{53DEA07E-687C-4A89-9B9F-FCABCCE4EE5A}" type="presOf" srcId="{4781A0C4-37F8-46DB-9170-1494AFC0B4CC}" destId="{3CDE0082-F7D3-428A-9642-7AA9400EA2E6}" srcOrd="0" destOrd="2" presId="urn:microsoft.com/office/officeart/2005/8/layout/hProcess7"/>
    <dgm:cxn modelId="{EC416282-5E92-478E-ADEF-4D617B1A50D9}" srcId="{F27B9FA0-07F2-4751-B87E-D1B8D1C20C58}" destId="{D5BE4C5A-7754-4DB9-9708-DBA0B2C88A19}" srcOrd="4" destOrd="0" parTransId="{366612B8-4E78-43C6-9D08-0E7552D560A5}" sibTransId="{66C6FFDE-CDFC-441C-9136-9ADF3179D9B3}"/>
    <dgm:cxn modelId="{9497AF84-70AE-47FF-888E-1233CFF5CE0A}" type="presOf" srcId="{C408AF4F-1086-40AD-A7B8-FD552EC72B70}" destId="{E1E2CBED-595F-4B7B-94AA-F61EFD4ED3BF}" srcOrd="0" destOrd="0" presId="urn:microsoft.com/office/officeart/2005/8/layout/hProcess7"/>
    <dgm:cxn modelId="{56DC5D85-E7F5-4AFE-B213-9D98B0CD0CD8}" srcId="{F27B9FA0-07F2-4751-B87E-D1B8D1C20C58}" destId="{6719B049-39BB-45DC-8720-845DCD1C9DF3}" srcOrd="2" destOrd="0" parTransId="{DA17DF29-8F09-43ED-AEEE-689820A846C5}" sibTransId="{AEFB922A-FF6A-4E12-961C-03C6981E5297}"/>
    <dgm:cxn modelId="{0BA93588-557A-454C-8AE9-78C32CBEB325}" srcId="{F27B9FA0-07F2-4751-B87E-D1B8D1C20C58}" destId="{40062009-57E9-4BC5-AC7F-7874A973F2C1}" srcOrd="5" destOrd="0" parTransId="{805A429B-C00E-492E-8E2E-1CA93221BC21}" sibTransId="{9D652DC0-F435-4727-8BAE-5EBB04B84F22}"/>
    <dgm:cxn modelId="{4C10FB8E-71B3-4A24-82EF-EEE3B7956F67}" type="presOf" srcId="{4B4DA7B4-C2F1-446C-855B-B72A28C77766}" destId="{385E2337-5225-4E7C-8059-0BA859C29E2B}" srcOrd="0" destOrd="0" presId="urn:microsoft.com/office/officeart/2005/8/layout/hProcess7"/>
    <dgm:cxn modelId="{FBC5369C-5965-403D-8A5A-91597FEF50E6}" srcId="{BDEE4E49-0E5C-485B-8AFA-E48CD956D67C}" destId="{B873688A-9049-4F9D-829C-F65C8F65D73A}" srcOrd="5" destOrd="0" parTransId="{56B7288B-9843-4B8E-BC0D-26A4D65EE330}" sibTransId="{E66CFFA1-4671-4C8A-B0E9-5F0DBD7C9096}"/>
    <dgm:cxn modelId="{42DA129D-9BEE-40F7-9D0B-94A7E399D015}" type="presOf" srcId="{BDEE4E49-0E5C-485B-8AFA-E48CD956D67C}" destId="{6CBF645E-65A2-4949-9707-E10232994603}" srcOrd="1" destOrd="0" presId="urn:microsoft.com/office/officeart/2005/8/layout/hProcess7"/>
    <dgm:cxn modelId="{37E9209E-8579-4898-ADC0-AF8A4D469841}" srcId="{4B4DA7B4-C2F1-446C-855B-B72A28C77766}" destId="{21EDE5FA-796A-4C8D-A4CE-CD79032FC553}" srcOrd="3" destOrd="0" parTransId="{2FC37EDF-47D6-420B-840E-AF325AE38CC6}" sibTransId="{D994C617-4988-4E89-8E4B-BF74D6B395F8}"/>
    <dgm:cxn modelId="{DBC7EBA1-8246-4584-8CCE-9EF0B71D6DEC}" type="presOf" srcId="{F27B9FA0-07F2-4751-B87E-D1B8D1C20C58}" destId="{78E4C457-3648-458F-BA7E-F066BA1C54AC}" srcOrd="1" destOrd="0" presId="urn:microsoft.com/office/officeart/2005/8/layout/hProcess7"/>
    <dgm:cxn modelId="{D2A04CAB-AA5A-43E5-A429-042490C7BAF6}" srcId="{A1EA472C-C518-471C-B7A4-6CE6520A6FE6}" destId="{4B5F638C-958E-4C80-AFFE-04A798262E4F}" srcOrd="3" destOrd="0" parTransId="{FEA3B515-4422-434F-99C6-378247FE4AF5}" sibTransId="{C7B9F922-07A3-4096-A0F9-4D67C385D43E}"/>
    <dgm:cxn modelId="{777581AB-27F6-4A56-BEC5-FF0C8A5EF84B}" srcId="{F27B9FA0-07F2-4751-B87E-D1B8D1C20C58}" destId="{C408AF4F-1086-40AD-A7B8-FD552EC72B70}" srcOrd="0" destOrd="0" parTransId="{36D6A8DC-A1F0-41EF-ABB6-3417EEB97FAB}" sibTransId="{341F7F38-A563-4F79-9BDD-AB398FE8DF45}"/>
    <dgm:cxn modelId="{3948F7AC-20BF-43DA-B8AB-509A639DD435}" type="presOf" srcId="{996A24DE-F25A-419A-A627-AA09520AFA79}" destId="{871321CF-CEDD-4D83-9ABB-F318EF9E6E17}" srcOrd="0" destOrd="4" presId="urn:microsoft.com/office/officeart/2005/8/layout/hProcess7"/>
    <dgm:cxn modelId="{E8FA86AF-F0F4-4086-BA2E-595129C0F5DB}" type="presOf" srcId="{D87EAD56-F2FC-4AE6-A496-62B9A9533039}" destId="{333768BB-AC61-4E7D-B046-4A3FE57DFB5E}" srcOrd="0" destOrd="0" presId="urn:microsoft.com/office/officeart/2005/8/layout/hProcess7"/>
    <dgm:cxn modelId="{F58993B2-3270-4FDE-B60E-1202CF417CDE}" srcId="{F27B9FA0-07F2-4751-B87E-D1B8D1C20C58}" destId="{AE2A3416-639C-48FE-A68F-087B4EF6396D}" srcOrd="6" destOrd="0" parTransId="{AC2EAC0B-022D-422A-9156-338F886083A6}" sibTransId="{EFBDA8EC-6495-4AE9-B85A-A0E92B7FBE9E}"/>
    <dgm:cxn modelId="{14EF96BB-DB1F-4455-B909-16AEEBD32D87}" type="presOf" srcId="{2963A9CD-863D-4BE7-AD6A-0803D2E61CC8}" destId="{871321CF-CEDD-4D83-9ABB-F318EF9E6E17}" srcOrd="0" destOrd="0" presId="urn:microsoft.com/office/officeart/2005/8/layout/hProcess7"/>
    <dgm:cxn modelId="{34FB5AC1-B02B-4CD4-A1CA-F87576A107A2}" srcId="{BDEE4E49-0E5C-485B-8AFA-E48CD956D67C}" destId="{FE0A4CA7-1722-4E9B-A556-624B5157A9DD}" srcOrd="2" destOrd="0" parTransId="{AEA3B1FE-5F41-4236-9E94-1A25FD35A7D8}" sibTransId="{2ABA71D0-57E4-45A0-88F3-555EC1819B6A}"/>
    <dgm:cxn modelId="{66FC96C8-EC57-4AF5-90D4-46BC68C5385E}" type="presOf" srcId="{260D9EB9-C93C-4691-8367-74A8E0C577E7}" destId="{333768BB-AC61-4E7D-B046-4A3FE57DFB5E}" srcOrd="0" destOrd="3" presId="urn:microsoft.com/office/officeart/2005/8/layout/hProcess7"/>
    <dgm:cxn modelId="{84FE0AD0-CA1A-42CC-9F7C-FA7FFCF6E512}" type="presOf" srcId="{4B4DA7B4-C2F1-446C-855B-B72A28C77766}" destId="{4C32AA5C-397E-4C01-8E2F-17D89E96A2AA}" srcOrd="1" destOrd="0" presId="urn:microsoft.com/office/officeart/2005/8/layout/hProcess7"/>
    <dgm:cxn modelId="{8F115AD9-252C-4AD2-9321-6BF886217F87}" type="presOf" srcId="{21EDE5FA-796A-4C8D-A4CE-CD79032FC553}" destId="{3CDE0082-F7D3-428A-9642-7AA9400EA2E6}" srcOrd="0" destOrd="3" presId="urn:microsoft.com/office/officeart/2005/8/layout/hProcess7"/>
    <dgm:cxn modelId="{FFCED8D9-B898-459B-89CF-9EF61ECD01E2}" srcId="{BDEE4E49-0E5C-485B-8AFA-E48CD956D67C}" destId="{4BF38810-F6F5-4E08-A51E-9522B70EFFDB}" srcOrd="4" destOrd="0" parTransId="{60AD742A-E63E-4CBB-B6B9-7AB62F3890B0}" sibTransId="{B5DC4636-FE78-4007-9BBE-503680E150E4}"/>
    <dgm:cxn modelId="{7386D7DD-A887-4E8C-BCBB-56A78DC7D16D}" srcId="{4B4DA7B4-C2F1-446C-855B-B72A28C77766}" destId="{4781A0C4-37F8-46DB-9170-1494AFC0B4CC}" srcOrd="2" destOrd="0" parTransId="{7F120256-4C22-4270-ACFB-0C6A0EAEF222}" sibTransId="{E218A623-C192-4E62-B153-AAFB47FEA6A9}"/>
    <dgm:cxn modelId="{AE4212E3-70D3-4848-A110-4C3F9E85253A}" type="presOf" srcId="{4B5F638C-958E-4C80-AFFE-04A798262E4F}" destId="{79ED234A-3F17-4ED2-858B-F61F3B6AE14C}" srcOrd="0" destOrd="0" presId="urn:microsoft.com/office/officeart/2005/8/layout/hProcess7"/>
    <dgm:cxn modelId="{393B9EE5-A58E-4F9B-8E5F-D90939CC830D}" type="presOf" srcId="{FE0A4CA7-1722-4E9B-A556-624B5157A9DD}" destId="{333768BB-AC61-4E7D-B046-4A3FE57DFB5E}" srcOrd="0" destOrd="2" presId="urn:microsoft.com/office/officeart/2005/8/layout/hProcess7"/>
    <dgm:cxn modelId="{4EE32FE7-1F3A-42A7-8C42-213D146C4E0B}" type="presOf" srcId="{4B5F638C-958E-4C80-AFFE-04A798262E4F}" destId="{E7E7772B-6DFA-49BF-8AC7-B70AF3FFDDCC}" srcOrd="1" destOrd="0" presId="urn:microsoft.com/office/officeart/2005/8/layout/hProcess7"/>
    <dgm:cxn modelId="{D0F756F1-B086-482C-A4C9-EF991410A439}" type="presOf" srcId="{D5BE4C5A-7754-4DB9-9708-DBA0B2C88A19}" destId="{E1E2CBED-595F-4B7B-94AA-F61EFD4ED3BF}" srcOrd="0" destOrd="4" presId="urn:microsoft.com/office/officeart/2005/8/layout/hProcess7"/>
    <dgm:cxn modelId="{79FC34F3-2992-4729-898F-ED2CB8F0D14D}" type="presOf" srcId="{AE2A3416-639C-48FE-A68F-087B4EF6396D}" destId="{E1E2CBED-595F-4B7B-94AA-F61EFD4ED3BF}" srcOrd="0" destOrd="6" presId="urn:microsoft.com/office/officeart/2005/8/layout/hProcess7"/>
    <dgm:cxn modelId="{F47647F6-B4D2-4972-93B2-FDF8C250EF14}" srcId="{4B4DA7B4-C2F1-446C-855B-B72A28C77766}" destId="{1F38612E-2901-400D-890C-71B45A617702}" srcOrd="1" destOrd="0" parTransId="{E58924F3-7991-49D6-86DA-61B56CD7B4E3}" sibTransId="{B1F1C97B-4E39-44C3-96D4-0E62E087A96C}"/>
    <dgm:cxn modelId="{4CA382F6-5A2D-4E8E-A609-8B48A5CFCC9C}" srcId="{4B5F638C-958E-4C80-AFFE-04A798262E4F}" destId="{2963A9CD-863D-4BE7-AD6A-0803D2E61CC8}" srcOrd="0" destOrd="0" parTransId="{7F21DC44-4075-4C42-8199-454967B7F171}" sibTransId="{12B8F5E9-C674-44C6-ACC1-7B722E87D6D3}"/>
    <dgm:cxn modelId="{4C91FCFA-1E67-472C-8024-FD27E808C8B0}" type="presOf" srcId="{BDEE4E49-0E5C-485B-8AFA-E48CD956D67C}" destId="{741F1DEC-098D-490D-A6B9-A05B4ACD888D}" srcOrd="0" destOrd="0" presId="urn:microsoft.com/office/officeart/2005/8/layout/hProcess7"/>
    <dgm:cxn modelId="{9D08DDFB-A858-45B7-B9AA-9C4131E355FC}" srcId="{F27B9FA0-07F2-4751-B87E-D1B8D1C20C58}" destId="{73A64E22-3133-4684-B27F-1991F10A2D7F}" srcOrd="3" destOrd="0" parTransId="{A48F7B1C-ED36-4683-908A-089770C4EA3A}" sibTransId="{6EFC98BF-2E1A-4346-979C-988F29DBDA3D}"/>
    <dgm:cxn modelId="{D9E147FC-35DA-4EB2-A55F-2939AB78A4D3}" type="presOf" srcId="{73A64E22-3133-4684-B27F-1991F10A2D7F}" destId="{E1E2CBED-595F-4B7B-94AA-F61EFD4ED3BF}" srcOrd="0" destOrd="3" presId="urn:microsoft.com/office/officeart/2005/8/layout/hProcess7"/>
    <dgm:cxn modelId="{694649FC-6586-4F05-8847-1B391BA1951D}" srcId="{4B4DA7B4-C2F1-446C-855B-B72A28C77766}" destId="{8B2C6796-2C6D-4FDA-9E09-5771B2F8B202}" srcOrd="0" destOrd="0" parTransId="{DA3475A3-A99E-4AF5-8D85-C4C298CB3C85}" sibTransId="{2963FACA-AE41-4013-BF80-94B92134451D}"/>
    <dgm:cxn modelId="{70EADDFD-66FB-467D-8AC9-74FAC1DCFE17}" type="presOf" srcId="{6719B049-39BB-45DC-8720-845DCD1C9DF3}" destId="{E1E2CBED-595F-4B7B-94AA-F61EFD4ED3BF}" srcOrd="0" destOrd="2" presId="urn:microsoft.com/office/officeart/2005/8/layout/hProcess7"/>
    <dgm:cxn modelId="{CD20D197-939E-4C4C-A7A5-554C06CC80C4}" type="presParOf" srcId="{06BB4B3C-DC75-4DDE-873D-F3579D3AEE51}" destId="{A299C426-8A81-4BD7-9743-5CCFBB6A56D6}" srcOrd="0" destOrd="0" presId="urn:microsoft.com/office/officeart/2005/8/layout/hProcess7"/>
    <dgm:cxn modelId="{84D6E4F6-53F4-4960-993D-DBE8269254BC}" type="presParOf" srcId="{A299C426-8A81-4BD7-9743-5CCFBB6A56D6}" destId="{694FC1A4-4675-44B0-BC8D-4039D965C9CF}" srcOrd="0" destOrd="0" presId="urn:microsoft.com/office/officeart/2005/8/layout/hProcess7"/>
    <dgm:cxn modelId="{4CF99848-5E8A-47A1-B4B6-7D74EB17E434}" type="presParOf" srcId="{A299C426-8A81-4BD7-9743-5CCFBB6A56D6}" destId="{78E4C457-3648-458F-BA7E-F066BA1C54AC}" srcOrd="1" destOrd="0" presId="urn:microsoft.com/office/officeart/2005/8/layout/hProcess7"/>
    <dgm:cxn modelId="{F68F2CC4-ADB7-4226-BFF3-918F682DEDBF}" type="presParOf" srcId="{A299C426-8A81-4BD7-9743-5CCFBB6A56D6}" destId="{E1E2CBED-595F-4B7B-94AA-F61EFD4ED3BF}" srcOrd="2" destOrd="0" presId="urn:microsoft.com/office/officeart/2005/8/layout/hProcess7"/>
    <dgm:cxn modelId="{1F54B67C-3040-468E-BD2A-B01D12DF78E6}" type="presParOf" srcId="{06BB4B3C-DC75-4DDE-873D-F3579D3AEE51}" destId="{9D4A5487-CAB7-4179-B0F2-E394ED113ED5}" srcOrd="1" destOrd="0" presId="urn:microsoft.com/office/officeart/2005/8/layout/hProcess7"/>
    <dgm:cxn modelId="{E3EB30F5-C5A3-49E7-8618-6A48B86F762F}" type="presParOf" srcId="{06BB4B3C-DC75-4DDE-873D-F3579D3AEE51}" destId="{F5D01765-B348-4FFB-87D1-9B9F900E60E0}" srcOrd="2" destOrd="0" presId="urn:microsoft.com/office/officeart/2005/8/layout/hProcess7"/>
    <dgm:cxn modelId="{6B1A24C2-FE57-4BA4-9049-A987169DFBA2}" type="presParOf" srcId="{F5D01765-B348-4FFB-87D1-9B9F900E60E0}" destId="{F2678D4B-7F0B-43D7-A855-FC664A7BB120}" srcOrd="0" destOrd="0" presId="urn:microsoft.com/office/officeart/2005/8/layout/hProcess7"/>
    <dgm:cxn modelId="{CECDDF74-6FEF-469F-8F47-839B54FDC113}" type="presParOf" srcId="{F5D01765-B348-4FFB-87D1-9B9F900E60E0}" destId="{AB427836-56D4-4494-A84A-B71A8DDF0E86}" srcOrd="1" destOrd="0" presId="urn:microsoft.com/office/officeart/2005/8/layout/hProcess7"/>
    <dgm:cxn modelId="{B5F4D35B-AA84-4C8E-97E2-6DBC9E429BA2}" type="presParOf" srcId="{F5D01765-B348-4FFB-87D1-9B9F900E60E0}" destId="{0A5C4224-74DA-400C-A7D3-6C9E32278A0E}" srcOrd="2" destOrd="0" presId="urn:microsoft.com/office/officeart/2005/8/layout/hProcess7"/>
    <dgm:cxn modelId="{BFFA03F3-69EE-4019-983D-9B5F5C056AC2}" type="presParOf" srcId="{06BB4B3C-DC75-4DDE-873D-F3579D3AEE51}" destId="{6C277D43-0D13-4DD4-B95F-AD8AD73893BE}" srcOrd="3" destOrd="0" presId="urn:microsoft.com/office/officeart/2005/8/layout/hProcess7"/>
    <dgm:cxn modelId="{33E5C47C-96CC-480B-AC70-A3145C63E55D}" type="presParOf" srcId="{06BB4B3C-DC75-4DDE-873D-F3579D3AEE51}" destId="{FD074526-978D-4E04-AF20-90329450A597}" srcOrd="4" destOrd="0" presId="urn:microsoft.com/office/officeart/2005/8/layout/hProcess7"/>
    <dgm:cxn modelId="{46A54704-A3DE-4BA5-9708-4B2DEB3C38D7}" type="presParOf" srcId="{FD074526-978D-4E04-AF20-90329450A597}" destId="{741F1DEC-098D-490D-A6B9-A05B4ACD888D}" srcOrd="0" destOrd="0" presId="urn:microsoft.com/office/officeart/2005/8/layout/hProcess7"/>
    <dgm:cxn modelId="{F759FF84-766E-4293-A4C8-799CE44B89A4}" type="presParOf" srcId="{FD074526-978D-4E04-AF20-90329450A597}" destId="{6CBF645E-65A2-4949-9707-E10232994603}" srcOrd="1" destOrd="0" presId="urn:microsoft.com/office/officeart/2005/8/layout/hProcess7"/>
    <dgm:cxn modelId="{B51244BC-8511-406A-8294-793F10645605}" type="presParOf" srcId="{FD074526-978D-4E04-AF20-90329450A597}" destId="{333768BB-AC61-4E7D-B046-4A3FE57DFB5E}" srcOrd="2" destOrd="0" presId="urn:microsoft.com/office/officeart/2005/8/layout/hProcess7"/>
    <dgm:cxn modelId="{375B3721-7944-4896-9854-61ABEA2610FA}" type="presParOf" srcId="{06BB4B3C-DC75-4DDE-873D-F3579D3AEE51}" destId="{02A7BF5F-913B-45DD-A4EA-D4D0E4DA98DF}" srcOrd="5" destOrd="0" presId="urn:microsoft.com/office/officeart/2005/8/layout/hProcess7"/>
    <dgm:cxn modelId="{9643FD83-8D66-4C8B-A8BC-06B42E83FAB5}" type="presParOf" srcId="{06BB4B3C-DC75-4DDE-873D-F3579D3AEE51}" destId="{A0C1D558-5E79-4983-9C0E-BD6DDEFFCB94}" srcOrd="6" destOrd="0" presId="urn:microsoft.com/office/officeart/2005/8/layout/hProcess7"/>
    <dgm:cxn modelId="{D4EBA2B8-5434-416D-9B75-1172954B7379}" type="presParOf" srcId="{A0C1D558-5E79-4983-9C0E-BD6DDEFFCB94}" destId="{E7FC947E-4C47-4F42-B516-C642BB34BA49}" srcOrd="0" destOrd="0" presId="urn:microsoft.com/office/officeart/2005/8/layout/hProcess7"/>
    <dgm:cxn modelId="{CBFBEF4E-8595-43A8-A8A8-9D656DF0684D}" type="presParOf" srcId="{A0C1D558-5E79-4983-9C0E-BD6DDEFFCB94}" destId="{1E8322FB-BD54-4014-9195-D2E5110BA46E}" srcOrd="1" destOrd="0" presId="urn:microsoft.com/office/officeart/2005/8/layout/hProcess7"/>
    <dgm:cxn modelId="{D335C220-4B15-497C-BADA-1054EA6436C1}" type="presParOf" srcId="{A0C1D558-5E79-4983-9C0E-BD6DDEFFCB94}" destId="{ADEEE42C-7E46-483F-AFBF-7F5F6D835237}" srcOrd="2" destOrd="0" presId="urn:microsoft.com/office/officeart/2005/8/layout/hProcess7"/>
    <dgm:cxn modelId="{FD69EAC3-02B2-4828-ADDE-9282A2FD0FB7}" type="presParOf" srcId="{06BB4B3C-DC75-4DDE-873D-F3579D3AEE51}" destId="{18EDEF27-E8A5-4A8A-BB12-CE8450D386BB}" srcOrd="7" destOrd="0" presId="urn:microsoft.com/office/officeart/2005/8/layout/hProcess7"/>
    <dgm:cxn modelId="{2E99DED5-ABB5-4A36-879A-65F78ED48F70}" type="presParOf" srcId="{06BB4B3C-DC75-4DDE-873D-F3579D3AEE51}" destId="{3DC420FA-2DBC-435B-AA51-904164BA1E1A}" srcOrd="8" destOrd="0" presId="urn:microsoft.com/office/officeart/2005/8/layout/hProcess7"/>
    <dgm:cxn modelId="{FAB91185-F106-481F-ADBF-EC0E4CD18A8D}" type="presParOf" srcId="{3DC420FA-2DBC-435B-AA51-904164BA1E1A}" destId="{385E2337-5225-4E7C-8059-0BA859C29E2B}" srcOrd="0" destOrd="0" presId="urn:microsoft.com/office/officeart/2005/8/layout/hProcess7"/>
    <dgm:cxn modelId="{F157BDD5-8B5D-49F4-8A6B-9E5081E9C015}" type="presParOf" srcId="{3DC420FA-2DBC-435B-AA51-904164BA1E1A}" destId="{4C32AA5C-397E-4C01-8E2F-17D89E96A2AA}" srcOrd="1" destOrd="0" presId="urn:microsoft.com/office/officeart/2005/8/layout/hProcess7"/>
    <dgm:cxn modelId="{35BEF0F5-4759-4D55-9C12-AF218DFBE9B1}" type="presParOf" srcId="{3DC420FA-2DBC-435B-AA51-904164BA1E1A}" destId="{3CDE0082-F7D3-428A-9642-7AA9400EA2E6}" srcOrd="2" destOrd="0" presId="urn:microsoft.com/office/officeart/2005/8/layout/hProcess7"/>
    <dgm:cxn modelId="{010A013F-9750-4688-83E9-C18101DFF03B}" type="presParOf" srcId="{06BB4B3C-DC75-4DDE-873D-F3579D3AEE51}" destId="{EE986E1E-4880-4BEA-A8B7-9A6D9D368520}" srcOrd="9" destOrd="0" presId="urn:microsoft.com/office/officeart/2005/8/layout/hProcess7"/>
    <dgm:cxn modelId="{ADC7821F-213F-4F4E-8CA5-FD1B2114DC57}" type="presParOf" srcId="{06BB4B3C-DC75-4DDE-873D-F3579D3AEE51}" destId="{FA0E49F5-EC72-4BDE-BAC5-3CDB11F0ABDD}" srcOrd="10" destOrd="0" presId="urn:microsoft.com/office/officeart/2005/8/layout/hProcess7"/>
    <dgm:cxn modelId="{62AD0198-2A86-4CDB-A813-E6DAF0EA7B0F}" type="presParOf" srcId="{FA0E49F5-EC72-4BDE-BAC5-3CDB11F0ABDD}" destId="{40800AA1-55E3-4980-B2C9-3E2F20820C34}" srcOrd="0" destOrd="0" presId="urn:microsoft.com/office/officeart/2005/8/layout/hProcess7"/>
    <dgm:cxn modelId="{EE092C4E-5ADD-4A85-83CD-2DA984CD17E7}" type="presParOf" srcId="{FA0E49F5-EC72-4BDE-BAC5-3CDB11F0ABDD}" destId="{9096D80F-1F03-49FC-A55D-0CB4295D2601}" srcOrd="1" destOrd="0" presId="urn:microsoft.com/office/officeart/2005/8/layout/hProcess7"/>
    <dgm:cxn modelId="{1901696B-EC31-4759-AC38-FCD83C60E233}" type="presParOf" srcId="{FA0E49F5-EC72-4BDE-BAC5-3CDB11F0ABDD}" destId="{418F1F66-7EEF-47E7-AA2A-5AFBC45B7572}" srcOrd="2" destOrd="0" presId="urn:microsoft.com/office/officeart/2005/8/layout/hProcess7"/>
    <dgm:cxn modelId="{D70244BD-5003-4912-8E58-04EBB593DBD6}" type="presParOf" srcId="{06BB4B3C-DC75-4DDE-873D-F3579D3AEE51}" destId="{AB5B9257-1623-4B7A-8809-E64D5E75B08F}" srcOrd="11" destOrd="0" presId="urn:microsoft.com/office/officeart/2005/8/layout/hProcess7"/>
    <dgm:cxn modelId="{2403A850-24E2-4F16-820A-4785A0B75214}" type="presParOf" srcId="{06BB4B3C-DC75-4DDE-873D-F3579D3AEE51}" destId="{BFEEDD6C-6351-4AB1-B43C-F0FC996C1CBA}" srcOrd="12" destOrd="0" presId="urn:microsoft.com/office/officeart/2005/8/layout/hProcess7"/>
    <dgm:cxn modelId="{39E505E7-B90B-4BDA-9721-DAF1CD2AACBF}" type="presParOf" srcId="{BFEEDD6C-6351-4AB1-B43C-F0FC996C1CBA}" destId="{79ED234A-3F17-4ED2-858B-F61F3B6AE14C}" srcOrd="0" destOrd="0" presId="urn:microsoft.com/office/officeart/2005/8/layout/hProcess7"/>
    <dgm:cxn modelId="{7BBFC89D-3953-4A4E-94C4-B302BD9AC856}" type="presParOf" srcId="{BFEEDD6C-6351-4AB1-B43C-F0FC996C1CBA}" destId="{E7E7772B-6DFA-49BF-8AC7-B70AF3FFDDCC}" srcOrd="1" destOrd="0" presId="urn:microsoft.com/office/officeart/2005/8/layout/hProcess7"/>
    <dgm:cxn modelId="{988BC38C-C51E-4A81-ADF5-3699CB340DB1}" type="presParOf" srcId="{BFEEDD6C-6351-4AB1-B43C-F0FC996C1CBA}" destId="{871321CF-CEDD-4D83-9ABB-F318EF9E6E1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C5D06F-1C6B-448B-ACBC-43479A54A2ED}" type="doc">
      <dgm:prSet loTypeId="urn:microsoft.com/office/officeart/2005/8/layout/process1" loCatId="process" qsTypeId="urn:microsoft.com/office/officeart/2005/8/quickstyle/simple1" qsCatId="simple" csTypeId="urn:microsoft.com/office/officeart/2005/8/colors/accent3_1" csCatId="accent3" phldr="1"/>
      <dgm:spPr/>
      <dgm:t>
        <a:bodyPr/>
        <a:lstStyle/>
        <a:p>
          <a:endParaRPr lang="he-IL"/>
        </a:p>
      </dgm:t>
    </dgm:pt>
    <dgm:pt modelId="{88CEE483-E1F9-4B1C-9639-2E0877DF5A44}">
      <dgm:prSet phldrT="[טקסט]" custT="1">
        <dgm:style>
          <a:lnRef idx="2">
            <a:schemeClr val="accent4"/>
          </a:lnRef>
          <a:fillRef idx="1">
            <a:schemeClr val="lt1"/>
          </a:fillRef>
          <a:effectRef idx="0">
            <a:schemeClr val="accent4"/>
          </a:effectRef>
          <a:fontRef idx="minor">
            <a:schemeClr val="dk1"/>
          </a:fontRef>
        </dgm:style>
      </dgm:prSet>
      <dgm:spPr/>
      <dgm:t>
        <a:bodyPr/>
        <a:lstStyle/>
        <a:p>
          <a:r>
            <a:rPr lang="he-IL" sz="2000" b="1" dirty="0">
              <a:cs typeface="Spoiler" pitchFamily="2" charset="-79"/>
            </a:rPr>
            <a:t>שלב א'</a:t>
          </a:r>
        </a:p>
        <a:p>
          <a:r>
            <a:rPr lang="he-IL" sz="2000" dirty="0">
              <a:cs typeface="Spoiler" pitchFamily="2" charset="-79"/>
            </a:rPr>
            <a:t>הקמפיין יפעל בגוש דן במיקוד לפעילות המקומית. </a:t>
          </a:r>
          <a:br>
            <a:rPr lang="en-US" sz="2000" dirty="0">
              <a:cs typeface="Spoiler" pitchFamily="2" charset="-79"/>
            </a:rPr>
          </a:br>
          <a:r>
            <a:rPr lang="he-IL" sz="2000" dirty="0">
              <a:cs typeface="Spoiler" pitchFamily="2" charset="-79"/>
            </a:rPr>
            <a:t>(קריאה לאכיפה אזרחית + מודעות לאכיפה מוניציפאלית).</a:t>
          </a:r>
        </a:p>
      </dgm:t>
    </dgm:pt>
    <dgm:pt modelId="{1901DA6B-1FA8-4E42-BA12-AC74DDA1DEC4}" type="parTrans" cxnId="{675C2F37-6691-461F-B45C-27463609D8EC}">
      <dgm:prSet/>
      <dgm:spPr/>
      <dgm:t>
        <a:bodyPr/>
        <a:lstStyle/>
        <a:p>
          <a:endParaRPr lang="he-IL"/>
        </a:p>
      </dgm:t>
    </dgm:pt>
    <dgm:pt modelId="{9974F063-4793-4BB5-839D-F1625344E685}" type="sibTrans" cxnId="{675C2F37-6691-461F-B45C-27463609D8EC}">
      <dgm:prSet>
        <dgm:style>
          <a:lnRef idx="2">
            <a:schemeClr val="accent3"/>
          </a:lnRef>
          <a:fillRef idx="1">
            <a:schemeClr val="lt1"/>
          </a:fillRef>
          <a:effectRef idx="0">
            <a:schemeClr val="accent3"/>
          </a:effectRef>
          <a:fontRef idx="minor">
            <a:schemeClr val="dk1"/>
          </a:fontRef>
        </dgm:style>
      </dgm:prSet>
      <dgm:spPr>
        <a:solidFill>
          <a:srgbClr val="92D050"/>
        </a:solidFill>
      </dgm:spPr>
      <dgm:t>
        <a:bodyPr/>
        <a:lstStyle/>
        <a:p>
          <a:endParaRPr lang="he-IL"/>
        </a:p>
      </dgm:t>
    </dgm:pt>
    <dgm:pt modelId="{A9549663-EAE2-42A4-B53E-28B5FE0C9845}">
      <dgm:prSet phldrT="[טקסט]" custT="1">
        <dgm:style>
          <a:lnRef idx="2">
            <a:schemeClr val="accent4"/>
          </a:lnRef>
          <a:fillRef idx="1">
            <a:schemeClr val="lt1"/>
          </a:fillRef>
          <a:effectRef idx="0">
            <a:schemeClr val="accent4"/>
          </a:effectRef>
          <a:fontRef idx="minor">
            <a:schemeClr val="dk1"/>
          </a:fontRef>
        </dgm:style>
      </dgm:prSet>
      <dgm:spPr/>
      <dgm:t>
        <a:bodyPr/>
        <a:lstStyle/>
        <a:p>
          <a:r>
            <a:rPr lang="he-IL" sz="2000" b="1" dirty="0">
              <a:cs typeface="Spoiler" pitchFamily="2" charset="-79"/>
            </a:rPr>
            <a:t>שלב ב'</a:t>
          </a:r>
          <a:r>
            <a:rPr lang="he-IL" sz="2000" dirty="0">
              <a:cs typeface="Spoiler" pitchFamily="2" charset="-79"/>
            </a:rPr>
            <a:t> </a:t>
          </a:r>
        </a:p>
        <a:p>
          <a:r>
            <a:rPr lang="he-IL" sz="2000" dirty="0">
              <a:cs typeface="Spoiler" pitchFamily="2" charset="-79"/>
            </a:rPr>
            <a:t>פעימה ארצית סביב יום הניקיון - 'ישראל לא מוותרת על הבית'. (קריאה ליוזמות להצטרף לתנועה גדולה).</a:t>
          </a:r>
          <a:br>
            <a:rPr lang="he-IL" sz="2000" dirty="0">
              <a:cs typeface="Spoiler" pitchFamily="2" charset="-79"/>
            </a:rPr>
          </a:br>
          <a:endParaRPr lang="he-IL" sz="2000" dirty="0">
            <a:cs typeface="Spoiler" pitchFamily="2" charset="-79"/>
          </a:endParaRPr>
        </a:p>
      </dgm:t>
    </dgm:pt>
    <dgm:pt modelId="{419708AC-DA78-4D1D-8FB3-B3E2F097A421}" type="parTrans" cxnId="{DFE63F92-C52E-421E-92BE-6B32829A6784}">
      <dgm:prSet/>
      <dgm:spPr/>
      <dgm:t>
        <a:bodyPr/>
        <a:lstStyle/>
        <a:p>
          <a:endParaRPr lang="he-IL"/>
        </a:p>
      </dgm:t>
    </dgm:pt>
    <dgm:pt modelId="{3C3C8196-D4FD-4673-BFA7-D7AB601C1983}" type="sibTrans" cxnId="{DFE63F92-C52E-421E-92BE-6B32829A6784}">
      <dgm:prSet/>
      <dgm:spPr>
        <a:solidFill>
          <a:srgbClr val="92D050"/>
        </a:solidFill>
        <a:ln>
          <a:solidFill>
            <a:srgbClr val="92D050"/>
          </a:solidFill>
        </a:ln>
      </dgm:spPr>
      <dgm:t>
        <a:bodyPr/>
        <a:lstStyle/>
        <a:p>
          <a:endParaRPr lang="he-IL"/>
        </a:p>
      </dgm:t>
    </dgm:pt>
    <dgm:pt modelId="{24782C3E-8B93-4421-A717-2F3442CDAC9E}">
      <dgm:prSet phldrT="[טקסט]" custT="1">
        <dgm:style>
          <a:lnRef idx="2">
            <a:schemeClr val="accent4"/>
          </a:lnRef>
          <a:fillRef idx="1">
            <a:schemeClr val="lt1"/>
          </a:fillRef>
          <a:effectRef idx="0">
            <a:schemeClr val="accent4"/>
          </a:effectRef>
          <a:fontRef idx="minor">
            <a:schemeClr val="dk1"/>
          </a:fontRef>
        </dgm:style>
      </dgm:prSet>
      <dgm:spPr/>
      <dgm:t>
        <a:bodyPr/>
        <a:lstStyle/>
        <a:p>
          <a:r>
            <a:rPr lang="he-IL" sz="2000" b="1" dirty="0">
              <a:cs typeface="Spoiler" pitchFamily="2" charset="-79"/>
            </a:rPr>
            <a:t>שלב ג'</a:t>
          </a:r>
          <a:r>
            <a:rPr lang="he-IL" sz="2000" dirty="0">
              <a:cs typeface="Spoiler" pitchFamily="2" charset="-79"/>
            </a:rPr>
            <a:t> </a:t>
          </a:r>
        </a:p>
        <a:p>
          <a:r>
            <a:rPr lang="he-IL" sz="2000" dirty="0">
              <a:cs typeface="Spoiler" pitchFamily="2" charset="-79"/>
            </a:rPr>
            <a:t> שיווק ההצלחה של גוש דן. קריאה להצטרפות למיזם לשנה הבאה – 'הביאו את השינוי אליכם הביתה'. </a:t>
          </a:r>
          <a:br>
            <a:rPr lang="en-US" sz="2000" dirty="0">
              <a:cs typeface="Spoiler" pitchFamily="2" charset="-79"/>
            </a:rPr>
          </a:br>
          <a:r>
            <a:rPr lang="he-IL" sz="2000" dirty="0">
              <a:cs typeface="Spoiler" pitchFamily="2" charset="-79"/>
            </a:rPr>
            <a:t>(קולות קוראים – לרשויות נוספות להצטרף למיזם)</a:t>
          </a:r>
        </a:p>
      </dgm:t>
    </dgm:pt>
    <dgm:pt modelId="{CC211796-05A0-4A08-B719-E70DB7206711}" type="parTrans" cxnId="{9CAA4760-172C-46DE-964C-5A1CD7A3574D}">
      <dgm:prSet/>
      <dgm:spPr/>
      <dgm:t>
        <a:bodyPr/>
        <a:lstStyle/>
        <a:p>
          <a:endParaRPr lang="he-IL"/>
        </a:p>
      </dgm:t>
    </dgm:pt>
    <dgm:pt modelId="{B025014E-4F4F-4628-9CB7-BE52ABDD852A}" type="sibTrans" cxnId="{9CAA4760-172C-46DE-964C-5A1CD7A3574D}">
      <dgm:prSet/>
      <dgm:spPr/>
      <dgm:t>
        <a:bodyPr/>
        <a:lstStyle/>
        <a:p>
          <a:endParaRPr lang="he-IL"/>
        </a:p>
      </dgm:t>
    </dgm:pt>
    <dgm:pt modelId="{2EF16C8D-FA00-4399-AF4A-02876447B273}" type="pres">
      <dgm:prSet presAssocID="{CBC5D06F-1C6B-448B-ACBC-43479A54A2ED}" presName="Name0" presStyleCnt="0">
        <dgm:presLayoutVars>
          <dgm:dir val="rev"/>
          <dgm:resizeHandles val="exact"/>
        </dgm:presLayoutVars>
      </dgm:prSet>
      <dgm:spPr/>
    </dgm:pt>
    <dgm:pt modelId="{B701EBF8-927E-4664-AE76-EF870A988CF0}" type="pres">
      <dgm:prSet presAssocID="{88CEE483-E1F9-4B1C-9639-2E0877DF5A44}" presName="node" presStyleLbl="node1" presStyleIdx="0" presStyleCnt="3">
        <dgm:presLayoutVars>
          <dgm:bulletEnabled val="1"/>
        </dgm:presLayoutVars>
      </dgm:prSet>
      <dgm:spPr/>
    </dgm:pt>
    <dgm:pt modelId="{CFAE6B26-DC57-4B95-99CE-F09C2E7910FE}" type="pres">
      <dgm:prSet presAssocID="{9974F063-4793-4BB5-839D-F1625344E685}" presName="sibTrans" presStyleLbl="sibTrans2D1" presStyleIdx="0" presStyleCnt="2"/>
      <dgm:spPr/>
    </dgm:pt>
    <dgm:pt modelId="{F2692E49-2E91-4C8A-8C18-1130C1F80EF9}" type="pres">
      <dgm:prSet presAssocID="{9974F063-4793-4BB5-839D-F1625344E685}" presName="connectorText" presStyleLbl="sibTrans2D1" presStyleIdx="0" presStyleCnt="2"/>
      <dgm:spPr/>
    </dgm:pt>
    <dgm:pt modelId="{56DBF368-684F-4F0B-B980-20A4EF44D8FB}" type="pres">
      <dgm:prSet presAssocID="{A9549663-EAE2-42A4-B53E-28B5FE0C9845}" presName="node" presStyleLbl="node1" presStyleIdx="1" presStyleCnt="3">
        <dgm:presLayoutVars>
          <dgm:bulletEnabled val="1"/>
        </dgm:presLayoutVars>
      </dgm:prSet>
      <dgm:spPr/>
    </dgm:pt>
    <dgm:pt modelId="{296E974D-B7D8-463B-B9C2-9EBFBE9A58F7}" type="pres">
      <dgm:prSet presAssocID="{3C3C8196-D4FD-4673-BFA7-D7AB601C1983}" presName="sibTrans" presStyleLbl="sibTrans2D1" presStyleIdx="1" presStyleCnt="2"/>
      <dgm:spPr/>
    </dgm:pt>
    <dgm:pt modelId="{917481EB-35B3-41C8-99F7-7900FE1B0636}" type="pres">
      <dgm:prSet presAssocID="{3C3C8196-D4FD-4673-BFA7-D7AB601C1983}" presName="connectorText" presStyleLbl="sibTrans2D1" presStyleIdx="1" presStyleCnt="2"/>
      <dgm:spPr/>
    </dgm:pt>
    <dgm:pt modelId="{64689AB8-E521-4961-9BB8-EF1761E64AFD}" type="pres">
      <dgm:prSet presAssocID="{24782C3E-8B93-4421-A717-2F3442CDAC9E}" presName="node" presStyleLbl="node1" presStyleIdx="2" presStyleCnt="3">
        <dgm:presLayoutVars>
          <dgm:bulletEnabled val="1"/>
        </dgm:presLayoutVars>
      </dgm:prSet>
      <dgm:spPr/>
    </dgm:pt>
  </dgm:ptLst>
  <dgm:cxnLst>
    <dgm:cxn modelId="{65204131-7846-4E08-BEFD-D570CF06A75A}" type="presOf" srcId="{24782C3E-8B93-4421-A717-2F3442CDAC9E}" destId="{64689AB8-E521-4961-9BB8-EF1761E64AFD}" srcOrd="0" destOrd="0" presId="urn:microsoft.com/office/officeart/2005/8/layout/process1"/>
    <dgm:cxn modelId="{675C2F37-6691-461F-B45C-27463609D8EC}" srcId="{CBC5D06F-1C6B-448B-ACBC-43479A54A2ED}" destId="{88CEE483-E1F9-4B1C-9639-2E0877DF5A44}" srcOrd="0" destOrd="0" parTransId="{1901DA6B-1FA8-4E42-BA12-AC74DDA1DEC4}" sibTransId="{9974F063-4793-4BB5-839D-F1625344E685}"/>
    <dgm:cxn modelId="{0EBF673E-8FAE-4576-8DC1-4098C3592F3C}" type="presOf" srcId="{88CEE483-E1F9-4B1C-9639-2E0877DF5A44}" destId="{B701EBF8-927E-4664-AE76-EF870A988CF0}" srcOrd="0" destOrd="0" presId="urn:microsoft.com/office/officeart/2005/8/layout/process1"/>
    <dgm:cxn modelId="{9CAA4760-172C-46DE-964C-5A1CD7A3574D}" srcId="{CBC5D06F-1C6B-448B-ACBC-43479A54A2ED}" destId="{24782C3E-8B93-4421-A717-2F3442CDAC9E}" srcOrd="2" destOrd="0" parTransId="{CC211796-05A0-4A08-B719-E70DB7206711}" sibTransId="{B025014E-4F4F-4628-9CB7-BE52ABDD852A}"/>
    <dgm:cxn modelId="{82C83D51-9E84-4E2B-8C7A-388B81BF8F20}" type="presOf" srcId="{9974F063-4793-4BB5-839D-F1625344E685}" destId="{F2692E49-2E91-4C8A-8C18-1130C1F80EF9}" srcOrd="1" destOrd="0" presId="urn:microsoft.com/office/officeart/2005/8/layout/process1"/>
    <dgm:cxn modelId="{F3D27352-A6E7-4B72-AA79-FA7C89D74886}" type="presOf" srcId="{3C3C8196-D4FD-4673-BFA7-D7AB601C1983}" destId="{917481EB-35B3-41C8-99F7-7900FE1B0636}" srcOrd="1" destOrd="0" presId="urn:microsoft.com/office/officeart/2005/8/layout/process1"/>
    <dgm:cxn modelId="{59AD6475-5B35-4F63-8DC1-532DDABBA16D}" type="presOf" srcId="{3C3C8196-D4FD-4673-BFA7-D7AB601C1983}" destId="{296E974D-B7D8-463B-B9C2-9EBFBE9A58F7}" srcOrd="0" destOrd="0" presId="urn:microsoft.com/office/officeart/2005/8/layout/process1"/>
    <dgm:cxn modelId="{DFDF7A83-4F73-4FBE-8410-FD083A6253CE}" type="presOf" srcId="{A9549663-EAE2-42A4-B53E-28B5FE0C9845}" destId="{56DBF368-684F-4F0B-B980-20A4EF44D8FB}" srcOrd="0" destOrd="0" presId="urn:microsoft.com/office/officeart/2005/8/layout/process1"/>
    <dgm:cxn modelId="{DFE63F92-C52E-421E-92BE-6B32829A6784}" srcId="{CBC5D06F-1C6B-448B-ACBC-43479A54A2ED}" destId="{A9549663-EAE2-42A4-B53E-28B5FE0C9845}" srcOrd="1" destOrd="0" parTransId="{419708AC-DA78-4D1D-8FB3-B3E2F097A421}" sibTransId="{3C3C8196-D4FD-4673-BFA7-D7AB601C1983}"/>
    <dgm:cxn modelId="{302F59CD-63BB-4264-B830-163064635D71}" type="presOf" srcId="{9974F063-4793-4BB5-839D-F1625344E685}" destId="{CFAE6B26-DC57-4B95-99CE-F09C2E7910FE}" srcOrd="0" destOrd="0" presId="urn:microsoft.com/office/officeart/2005/8/layout/process1"/>
    <dgm:cxn modelId="{245BDBD3-5FF8-4537-85BD-57F0D31A44C8}" type="presOf" srcId="{CBC5D06F-1C6B-448B-ACBC-43479A54A2ED}" destId="{2EF16C8D-FA00-4399-AF4A-02876447B273}" srcOrd="0" destOrd="0" presId="urn:microsoft.com/office/officeart/2005/8/layout/process1"/>
    <dgm:cxn modelId="{E12369EA-3CF2-4AA0-BB60-43BDECD07238}" type="presParOf" srcId="{2EF16C8D-FA00-4399-AF4A-02876447B273}" destId="{B701EBF8-927E-4664-AE76-EF870A988CF0}" srcOrd="0" destOrd="0" presId="urn:microsoft.com/office/officeart/2005/8/layout/process1"/>
    <dgm:cxn modelId="{C75FAF49-9829-4CD5-B544-9E97E075FFBB}" type="presParOf" srcId="{2EF16C8D-FA00-4399-AF4A-02876447B273}" destId="{CFAE6B26-DC57-4B95-99CE-F09C2E7910FE}" srcOrd="1" destOrd="0" presId="urn:microsoft.com/office/officeart/2005/8/layout/process1"/>
    <dgm:cxn modelId="{1B03DD94-844C-44D8-8BDD-549CEE9444D1}" type="presParOf" srcId="{CFAE6B26-DC57-4B95-99CE-F09C2E7910FE}" destId="{F2692E49-2E91-4C8A-8C18-1130C1F80EF9}" srcOrd="0" destOrd="0" presId="urn:microsoft.com/office/officeart/2005/8/layout/process1"/>
    <dgm:cxn modelId="{1F6EC050-655D-446C-9320-4F5E8D396F20}" type="presParOf" srcId="{2EF16C8D-FA00-4399-AF4A-02876447B273}" destId="{56DBF368-684F-4F0B-B980-20A4EF44D8FB}" srcOrd="2" destOrd="0" presId="urn:microsoft.com/office/officeart/2005/8/layout/process1"/>
    <dgm:cxn modelId="{B8C40FC9-C9AA-4BC9-9DDA-D1D41B3F61E7}" type="presParOf" srcId="{2EF16C8D-FA00-4399-AF4A-02876447B273}" destId="{296E974D-B7D8-463B-B9C2-9EBFBE9A58F7}" srcOrd="3" destOrd="0" presId="urn:microsoft.com/office/officeart/2005/8/layout/process1"/>
    <dgm:cxn modelId="{9D42D3AB-C715-4C64-BCBD-734E95166559}" type="presParOf" srcId="{296E974D-B7D8-463B-B9C2-9EBFBE9A58F7}" destId="{917481EB-35B3-41C8-99F7-7900FE1B0636}" srcOrd="0" destOrd="0" presId="urn:microsoft.com/office/officeart/2005/8/layout/process1"/>
    <dgm:cxn modelId="{C48CC32E-408B-42BD-8753-C25608EFBE61}" type="presParOf" srcId="{2EF16C8D-FA00-4399-AF4A-02876447B273}" destId="{64689AB8-E521-4961-9BB8-EF1761E64AF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D3D204-8981-4E2A-9144-1B3A2DB8A030}" type="doc">
      <dgm:prSet loTypeId="urn:microsoft.com/office/officeart/2005/8/layout/arrow5" loCatId="process" qsTypeId="urn:microsoft.com/office/officeart/2005/8/quickstyle/simple3" qsCatId="simple" csTypeId="urn:microsoft.com/office/officeart/2005/8/colors/colorful1" csCatId="colorful" phldr="1"/>
      <dgm:spPr/>
      <dgm:t>
        <a:bodyPr/>
        <a:lstStyle/>
        <a:p>
          <a:endParaRPr lang="he-IL"/>
        </a:p>
      </dgm:t>
    </dgm:pt>
    <dgm:pt modelId="{12341FE0-43F9-4AC4-A30B-94B7A1B3BD7B}">
      <dgm:prSet phldrT="[טקסט]" custT="1"/>
      <dgm:spPr/>
      <dgm:t>
        <a:bodyPr/>
        <a:lstStyle/>
        <a:p>
          <a:r>
            <a:rPr lang="he-IL" sz="1600" dirty="0">
              <a:cs typeface="Spoiler" pitchFamily="2" charset="-79"/>
            </a:rPr>
            <a:t>חזון ענק ברמה הארצית</a:t>
          </a:r>
          <a:endParaRPr lang="he-IL" sz="1600" b="1" dirty="0">
            <a:cs typeface="Spoiler" pitchFamily="2" charset="-79"/>
          </a:endParaRPr>
        </a:p>
      </dgm:t>
    </dgm:pt>
    <dgm:pt modelId="{0E65129D-6C09-4B2A-A3A7-C8AB2A27C61A}" type="parTrans" cxnId="{F45FD82F-6C01-4FDC-A338-EB4DA1D4D6DF}">
      <dgm:prSet/>
      <dgm:spPr/>
      <dgm:t>
        <a:bodyPr/>
        <a:lstStyle/>
        <a:p>
          <a:endParaRPr lang="he-IL"/>
        </a:p>
      </dgm:t>
    </dgm:pt>
    <dgm:pt modelId="{3160D67B-086D-4619-B8D2-EB787B6DBDE7}" type="sibTrans" cxnId="{F45FD82F-6C01-4FDC-A338-EB4DA1D4D6DF}">
      <dgm:prSet/>
      <dgm:spPr/>
      <dgm:t>
        <a:bodyPr/>
        <a:lstStyle/>
        <a:p>
          <a:endParaRPr lang="he-IL" dirty="0"/>
        </a:p>
      </dgm:t>
    </dgm:pt>
    <dgm:pt modelId="{B07F4BB0-4BE7-4600-BD55-59429D2B2F92}">
      <dgm:prSet phldrT="[טקסט]" custT="1"/>
      <dgm:spPr/>
      <dgm:t>
        <a:bodyPr/>
        <a:lstStyle/>
        <a:p>
          <a:r>
            <a:rPr lang="he-IL" sz="1600" dirty="0">
              <a:cs typeface="Spoiler" pitchFamily="2" charset="-79"/>
            </a:rPr>
            <a:t>לוקחים אחריות </a:t>
          </a:r>
        </a:p>
      </dgm:t>
    </dgm:pt>
    <dgm:pt modelId="{09F71660-A5A0-494A-BB2F-27935C88C363}" type="parTrans" cxnId="{2457E134-7B07-4199-AEFF-787A85BE89AD}">
      <dgm:prSet/>
      <dgm:spPr/>
      <dgm:t>
        <a:bodyPr/>
        <a:lstStyle/>
        <a:p>
          <a:endParaRPr lang="he-IL"/>
        </a:p>
      </dgm:t>
    </dgm:pt>
    <dgm:pt modelId="{CF81CD9B-4B4F-4E5E-9E4B-B74D7A7A44B3}" type="sibTrans" cxnId="{2457E134-7B07-4199-AEFF-787A85BE89AD}">
      <dgm:prSet/>
      <dgm:spPr/>
      <dgm:t>
        <a:bodyPr/>
        <a:lstStyle/>
        <a:p>
          <a:endParaRPr lang="he-IL"/>
        </a:p>
      </dgm:t>
    </dgm:pt>
    <dgm:pt modelId="{FE68AD68-B282-4440-A644-2266E207131A}">
      <dgm:prSet phldrT="[טקסט]" custT="1"/>
      <dgm:spPr/>
      <dgm:t>
        <a:bodyPr/>
        <a:lstStyle/>
        <a:p>
          <a:r>
            <a:rPr lang="he-IL" sz="1600" dirty="0">
              <a:cs typeface="Spoiler" pitchFamily="2" charset="-79"/>
            </a:rPr>
            <a:t>עושים ביחד</a:t>
          </a:r>
        </a:p>
      </dgm:t>
    </dgm:pt>
    <dgm:pt modelId="{932CED5B-C8F2-40C3-9CCD-FECD120C7F09}" type="parTrans" cxnId="{F4ECA1B6-17EE-415A-8746-2D93D8D343BC}">
      <dgm:prSet/>
      <dgm:spPr/>
      <dgm:t>
        <a:bodyPr/>
        <a:lstStyle/>
        <a:p>
          <a:endParaRPr lang="he-IL"/>
        </a:p>
      </dgm:t>
    </dgm:pt>
    <dgm:pt modelId="{6C396C46-C15D-43A3-A9D9-FE99FB5F0FEB}" type="sibTrans" cxnId="{F4ECA1B6-17EE-415A-8746-2D93D8D343BC}">
      <dgm:prSet/>
      <dgm:spPr/>
      <dgm:t>
        <a:bodyPr/>
        <a:lstStyle/>
        <a:p>
          <a:endParaRPr lang="he-IL"/>
        </a:p>
      </dgm:t>
    </dgm:pt>
    <dgm:pt modelId="{DA85700E-4A61-4219-A388-394B631EA192}">
      <dgm:prSet phldrT="[טקסט]" custT="1"/>
      <dgm:spPr/>
      <dgm:t>
        <a:bodyPr/>
        <a:lstStyle/>
        <a:p>
          <a:r>
            <a:rPr lang="he-IL" sz="1600" dirty="0">
              <a:cs typeface="Spoiler" pitchFamily="2" charset="-79"/>
            </a:rPr>
            <a:t>הופכים לסוכנים של שינוי</a:t>
          </a:r>
        </a:p>
      </dgm:t>
    </dgm:pt>
    <dgm:pt modelId="{054582CF-81E0-4856-A9FC-068D377E49F0}" type="parTrans" cxnId="{A0594BDA-F9D7-44E5-8F41-A0410794CF9C}">
      <dgm:prSet/>
      <dgm:spPr/>
      <dgm:t>
        <a:bodyPr/>
        <a:lstStyle/>
        <a:p>
          <a:endParaRPr lang="he-IL"/>
        </a:p>
      </dgm:t>
    </dgm:pt>
    <dgm:pt modelId="{FC608C00-0FE8-48C1-9CDE-1D47ED798E94}" type="sibTrans" cxnId="{A0594BDA-F9D7-44E5-8F41-A0410794CF9C}">
      <dgm:prSet/>
      <dgm:spPr/>
      <dgm:t>
        <a:bodyPr/>
        <a:lstStyle/>
        <a:p>
          <a:endParaRPr lang="he-IL"/>
        </a:p>
      </dgm:t>
    </dgm:pt>
    <dgm:pt modelId="{22B55BBE-371D-45DD-8D55-35D8344BE710}">
      <dgm:prSet phldrT="[טקסט]" custT="1"/>
      <dgm:spPr/>
      <dgm:t>
        <a:bodyPr/>
        <a:lstStyle/>
        <a:p>
          <a:r>
            <a:rPr lang="he-IL" sz="1600" dirty="0">
              <a:cs typeface="Spoiler" pitchFamily="2" charset="-79"/>
            </a:rPr>
            <a:t>יום שיא במיזם משנה מציאות</a:t>
          </a:r>
        </a:p>
      </dgm:t>
    </dgm:pt>
    <dgm:pt modelId="{938CAEBD-02B3-435A-A32C-12E8FA71255E}" type="sibTrans" cxnId="{AD7923DB-3E9A-4222-95E5-F70D000B4F21}">
      <dgm:prSet/>
      <dgm:spPr/>
      <dgm:t>
        <a:bodyPr/>
        <a:lstStyle/>
        <a:p>
          <a:endParaRPr lang="he-IL"/>
        </a:p>
      </dgm:t>
    </dgm:pt>
    <dgm:pt modelId="{B6ACBC33-0807-4B54-9954-E28C75F14687}" type="parTrans" cxnId="{AD7923DB-3E9A-4222-95E5-F70D000B4F21}">
      <dgm:prSet/>
      <dgm:spPr/>
      <dgm:t>
        <a:bodyPr/>
        <a:lstStyle/>
        <a:p>
          <a:endParaRPr lang="he-IL"/>
        </a:p>
      </dgm:t>
    </dgm:pt>
    <dgm:pt modelId="{10061615-8241-4D0F-A7F3-A4150077EC22}">
      <dgm:prSet phldrT="[טקסט]" custT="1"/>
      <dgm:spPr/>
      <dgm:t>
        <a:bodyPr/>
        <a:lstStyle/>
        <a:p>
          <a:r>
            <a:rPr lang="he-IL" sz="1600" dirty="0">
              <a:cs typeface="Spoiler" pitchFamily="2" charset="-79"/>
            </a:rPr>
            <a:t>שלב שיא של הקמפיין</a:t>
          </a:r>
        </a:p>
      </dgm:t>
    </dgm:pt>
    <dgm:pt modelId="{F44CFCF0-0EE6-4B9B-B6F4-C69D082FEF35}" type="parTrans" cxnId="{8E08F453-40B2-4BBA-82EA-96365EF94BBF}">
      <dgm:prSet/>
      <dgm:spPr/>
      <dgm:t>
        <a:bodyPr/>
        <a:lstStyle/>
        <a:p>
          <a:endParaRPr lang="he-IL"/>
        </a:p>
      </dgm:t>
    </dgm:pt>
    <dgm:pt modelId="{DDF0B2D6-E701-4805-9ABD-1C38A1E561D5}" type="sibTrans" cxnId="{8E08F453-40B2-4BBA-82EA-96365EF94BBF}">
      <dgm:prSet/>
      <dgm:spPr/>
      <dgm:t>
        <a:bodyPr/>
        <a:lstStyle/>
        <a:p>
          <a:endParaRPr lang="he-IL"/>
        </a:p>
      </dgm:t>
    </dgm:pt>
    <dgm:pt modelId="{4C275AD4-6BB5-4BFB-A4F6-D7606277FE03}">
      <dgm:prSet phldrT="[טקסט]" custT="1"/>
      <dgm:spPr/>
      <dgm:t>
        <a:bodyPr/>
        <a:lstStyle/>
        <a:p>
          <a:r>
            <a:rPr lang="he-IL" sz="1600" dirty="0">
              <a:cs typeface="Spoiler" pitchFamily="2" charset="-79"/>
            </a:rPr>
            <a:t>מבצעי ניקיון מותאמים לאוכלוסיות שונות</a:t>
          </a:r>
        </a:p>
      </dgm:t>
    </dgm:pt>
    <dgm:pt modelId="{081902D2-C1C8-4F95-948B-BF2C1F64C605}" type="parTrans" cxnId="{48FCA80E-14BF-427F-86CD-8FCBF692292D}">
      <dgm:prSet/>
      <dgm:spPr/>
      <dgm:t>
        <a:bodyPr/>
        <a:lstStyle/>
        <a:p>
          <a:endParaRPr lang="he-IL"/>
        </a:p>
      </dgm:t>
    </dgm:pt>
    <dgm:pt modelId="{CA919AEA-8684-4DF6-8610-373553B03F9C}" type="sibTrans" cxnId="{48FCA80E-14BF-427F-86CD-8FCBF692292D}">
      <dgm:prSet/>
      <dgm:spPr/>
      <dgm:t>
        <a:bodyPr/>
        <a:lstStyle/>
        <a:p>
          <a:endParaRPr lang="he-IL"/>
        </a:p>
      </dgm:t>
    </dgm:pt>
    <dgm:pt modelId="{4D0CE962-CF54-4500-9280-070A11FB7C06}">
      <dgm:prSet phldrT="[טקסט]" custT="1"/>
      <dgm:spPr/>
      <dgm:t>
        <a:bodyPr/>
        <a:lstStyle/>
        <a:p>
          <a:r>
            <a:rPr lang="he-IL" sz="1600" dirty="0">
              <a:cs typeface="Spoiler" pitchFamily="2" charset="-79"/>
            </a:rPr>
            <a:t>תחרויות -פטנטים לאיסוף אשפה</a:t>
          </a:r>
        </a:p>
      </dgm:t>
    </dgm:pt>
    <dgm:pt modelId="{DAEE2B8E-B746-4547-9861-D658D95649FE}" type="parTrans" cxnId="{A9396C1D-6F38-4D62-A971-E255214BEA39}">
      <dgm:prSet/>
      <dgm:spPr/>
      <dgm:t>
        <a:bodyPr/>
        <a:lstStyle/>
        <a:p>
          <a:endParaRPr lang="he-IL"/>
        </a:p>
      </dgm:t>
    </dgm:pt>
    <dgm:pt modelId="{34565821-5376-4156-9AF4-0AD40156E84F}" type="sibTrans" cxnId="{A9396C1D-6F38-4D62-A971-E255214BEA39}">
      <dgm:prSet/>
      <dgm:spPr/>
      <dgm:t>
        <a:bodyPr/>
        <a:lstStyle/>
        <a:p>
          <a:endParaRPr lang="he-IL"/>
        </a:p>
      </dgm:t>
    </dgm:pt>
    <dgm:pt modelId="{F61ED9F6-0908-413F-922C-B5383D4FA2DB}" type="pres">
      <dgm:prSet presAssocID="{81D3D204-8981-4E2A-9144-1B3A2DB8A030}" presName="diagram" presStyleCnt="0">
        <dgm:presLayoutVars>
          <dgm:dir/>
          <dgm:resizeHandles val="exact"/>
        </dgm:presLayoutVars>
      </dgm:prSet>
      <dgm:spPr/>
    </dgm:pt>
    <dgm:pt modelId="{09B2334A-09F7-4F33-BD76-B625DF81687C}" type="pres">
      <dgm:prSet presAssocID="{12341FE0-43F9-4AC4-A30B-94B7A1B3BD7B}" presName="arrow" presStyleLbl="node1" presStyleIdx="0" presStyleCnt="8">
        <dgm:presLayoutVars>
          <dgm:bulletEnabled val="1"/>
        </dgm:presLayoutVars>
      </dgm:prSet>
      <dgm:spPr/>
    </dgm:pt>
    <dgm:pt modelId="{7568DEFB-9061-47C2-9EBE-0EC3CB52C059}" type="pres">
      <dgm:prSet presAssocID="{B07F4BB0-4BE7-4600-BD55-59429D2B2F92}" presName="arrow" presStyleLbl="node1" presStyleIdx="1" presStyleCnt="8">
        <dgm:presLayoutVars>
          <dgm:bulletEnabled val="1"/>
        </dgm:presLayoutVars>
      </dgm:prSet>
      <dgm:spPr/>
    </dgm:pt>
    <dgm:pt modelId="{FD3A9C04-E622-4197-88C5-4FFA3C948CA3}" type="pres">
      <dgm:prSet presAssocID="{4C275AD4-6BB5-4BFB-A4F6-D7606277FE03}" presName="arrow" presStyleLbl="node1" presStyleIdx="2" presStyleCnt="8">
        <dgm:presLayoutVars>
          <dgm:bulletEnabled val="1"/>
        </dgm:presLayoutVars>
      </dgm:prSet>
      <dgm:spPr/>
    </dgm:pt>
    <dgm:pt modelId="{B41D2C78-4508-4770-86CF-7C93B704FCF1}" type="pres">
      <dgm:prSet presAssocID="{FE68AD68-B282-4440-A644-2266E207131A}" presName="arrow" presStyleLbl="node1" presStyleIdx="3" presStyleCnt="8">
        <dgm:presLayoutVars>
          <dgm:bulletEnabled val="1"/>
        </dgm:presLayoutVars>
      </dgm:prSet>
      <dgm:spPr/>
    </dgm:pt>
    <dgm:pt modelId="{57E48100-1ABC-4C26-A46B-9F3ED5BC5556}" type="pres">
      <dgm:prSet presAssocID="{4D0CE962-CF54-4500-9280-070A11FB7C06}" presName="arrow" presStyleLbl="node1" presStyleIdx="4" presStyleCnt="8">
        <dgm:presLayoutVars>
          <dgm:bulletEnabled val="1"/>
        </dgm:presLayoutVars>
      </dgm:prSet>
      <dgm:spPr/>
    </dgm:pt>
    <dgm:pt modelId="{24678D5E-A003-476D-9B5A-2373D5956A0F}" type="pres">
      <dgm:prSet presAssocID="{22B55BBE-371D-45DD-8D55-35D8344BE710}" presName="arrow" presStyleLbl="node1" presStyleIdx="5" presStyleCnt="8">
        <dgm:presLayoutVars>
          <dgm:bulletEnabled val="1"/>
        </dgm:presLayoutVars>
      </dgm:prSet>
      <dgm:spPr/>
    </dgm:pt>
    <dgm:pt modelId="{1FD87F34-F167-4734-82B9-C1BF4F6EFCD8}" type="pres">
      <dgm:prSet presAssocID="{10061615-8241-4D0F-A7F3-A4150077EC22}" presName="arrow" presStyleLbl="node1" presStyleIdx="6" presStyleCnt="8">
        <dgm:presLayoutVars>
          <dgm:bulletEnabled val="1"/>
        </dgm:presLayoutVars>
      </dgm:prSet>
      <dgm:spPr/>
    </dgm:pt>
    <dgm:pt modelId="{735212CE-93FE-4899-A075-AEB5DAB328E0}" type="pres">
      <dgm:prSet presAssocID="{DA85700E-4A61-4219-A388-394B631EA192}" presName="arrow" presStyleLbl="node1" presStyleIdx="7" presStyleCnt="8">
        <dgm:presLayoutVars>
          <dgm:bulletEnabled val="1"/>
        </dgm:presLayoutVars>
      </dgm:prSet>
      <dgm:spPr/>
    </dgm:pt>
  </dgm:ptLst>
  <dgm:cxnLst>
    <dgm:cxn modelId="{48FCA80E-14BF-427F-86CD-8FCBF692292D}" srcId="{81D3D204-8981-4E2A-9144-1B3A2DB8A030}" destId="{4C275AD4-6BB5-4BFB-A4F6-D7606277FE03}" srcOrd="2" destOrd="0" parTransId="{081902D2-C1C8-4F95-948B-BF2C1F64C605}" sibTransId="{CA919AEA-8684-4DF6-8610-373553B03F9C}"/>
    <dgm:cxn modelId="{A9396C1D-6F38-4D62-A971-E255214BEA39}" srcId="{81D3D204-8981-4E2A-9144-1B3A2DB8A030}" destId="{4D0CE962-CF54-4500-9280-070A11FB7C06}" srcOrd="4" destOrd="0" parTransId="{DAEE2B8E-B746-4547-9861-D658D95649FE}" sibTransId="{34565821-5376-4156-9AF4-0AD40156E84F}"/>
    <dgm:cxn modelId="{ED5FE824-95F8-4B2A-8D55-E675DFD971AF}" type="presOf" srcId="{81D3D204-8981-4E2A-9144-1B3A2DB8A030}" destId="{F61ED9F6-0908-413F-922C-B5383D4FA2DB}" srcOrd="0" destOrd="0" presId="urn:microsoft.com/office/officeart/2005/8/layout/arrow5"/>
    <dgm:cxn modelId="{F45FD82F-6C01-4FDC-A338-EB4DA1D4D6DF}" srcId="{81D3D204-8981-4E2A-9144-1B3A2DB8A030}" destId="{12341FE0-43F9-4AC4-A30B-94B7A1B3BD7B}" srcOrd="0" destOrd="0" parTransId="{0E65129D-6C09-4B2A-A3A7-C8AB2A27C61A}" sibTransId="{3160D67B-086D-4619-B8D2-EB787B6DBDE7}"/>
    <dgm:cxn modelId="{2457E134-7B07-4199-AEFF-787A85BE89AD}" srcId="{81D3D204-8981-4E2A-9144-1B3A2DB8A030}" destId="{B07F4BB0-4BE7-4600-BD55-59429D2B2F92}" srcOrd="1" destOrd="0" parTransId="{09F71660-A5A0-494A-BB2F-27935C88C363}" sibTransId="{CF81CD9B-4B4F-4E5E-9E4B-B74D7A7A44B3}"/>
    <dgm:cxn modelId="{A50F336D-B426-43DC-B78E-CD2735CDADE7}" type="presOf" srcId="{10061615-8241-4D0F-A7F3-A4150077EC22}" destId="{1FD87F34-F167-4734-82B9-C1BF4F6EFCD8}" srcOrd="0" destOrd="0" presId="urn:microsoft.com/office/officeart/2005/8/layout/arrow5"/>
    <dgm:cxn modelId="{8E08F453-40B2-4BBA-82EA-96365EF94BBF}" srcId="{81D3D204-8981-4E2A-9144-1B3A2DB8A030}" destId="{10061615-8241-4D0F-A7F3-A4150077EC22}" srcOrd="6" destOrd="0" parTransId="{F44CFCF0-0EE6-4B9B-B6F4-C69D082FEF35}" sibTransId="{DDF0B2D6-E701-4805-9ABD-1C38A1E561D5}"/>
    <dgm:cxn modelId="{7E39A477-7B0F-4442-8471-92C05826CD07}" type="presOf" srcId="{4D0CE962-CF54-4500-9280-070A11FB7C06}" destId="{57E48100-1ABC-4C26-A46B-9F3ED5BC5556}" srcOrd="0" destOrd="0" presId="urn:microsoft.com/office/officeart/2005/8/layout/arrow5"/>
    <dgm:cxn modelId="{8ED1567C-6E44-49E7-949A-9E6A62334C46}" type="presOf" srcId="{4C275AD4-6BB5-4BFB-A4F6-D7606277FE03}" destId="{FD3A9C04-E622-4197-88C5-4FFA3C948CA3}" srcOrd="0" destOrd="0" presId="urn:microsoft.com/office/officeart/2005/8/layout/arrow5"/>
    <dgm:cxn modelId="{E1C0F1A9-94AD-40B6-BE1B-02A679DA09B4}" type="presOf" srcId="{12341FE0-43F9-4AC4-A30B-94B7A1B3BD7B}" destId="{09B2334A-09F7-4F33-BD76-B625DF81687C}" srcOrd="0" destOrd="0" presId="urn:microsoft.com/office/officeart/2005/8/layout/arrow5"/>
    <dgm:cxn modelId="{79932EB4-D0F3-4CD0-8680-B8DADCDF0D8D}" type="presOf" srcId="{DA85700E-4A61-4219-A388-394B631EA192}" destId="{735212CE-93FE-4899-A075-AEB5DAB328E0}" srcOrd="0" destOrd="0" presId="urn:microsoft.com/office/officeart/2005/8/layout/arrow5"/>
    <dgm:cxn modelId="{F4ECA1B6-17EE-415A-8746-2D93D8D343BC}" srcId="{81D3D204-8981-4E2A-9144-1B3A2DB8A030}" destId="{FE68AD68-B282-4440-A644-2266E207131A}" srcOrd="3" destOrd="0" parTransId="{932CED5B-C8F2-40C3-9CCD-FECD120C7F09}" sibTransId="{6C396C46-C15D-43A3-A9D9-FE99FB5F0FEB}"/>
    <dgm:cxn modelId="{5382D0B6-11F6-4B31-BA10-447A99904EC4}" type="presOf" srcId="{FE68AD68-B282-4440-A644-2266E207131A}" destId="{B41D2C78-4508-4770-86CF-7C93B704FCF1}" srcOrd="0" destOrd="0" presId="urn:microsoft.com/office/officeart/2005/8/layout/arrow5"/>
    <dgm:cxn modelId="{484195BB-6114-42C5-8105-52E402DCCF2D}" type="presOf" srcId="{B07F4BB0-4BE7-4600-BD55-59429D2B2F92}" destId="{7568DEFB-9061-47C2-9EBE-0EC3CB52C059}" srcOrd="0" destOrd="0" presId="urn:microsoft.com/office/officeart/2005/8/layout/arrow5"/>
    <dgm:cxn modelId="{A0594BDA-F9D7-44E5-8F41-A0410794CF9C}" srcId="{81D3D204-8981-4E2A-9144-1B3A2DB8A030}" destId="{DA85700E-4A61-4219-A388-394B631EA192}" srcOrd="7" destOrd="0" parTransId="{054582CF-81E0-4856-A9FC-068D377E49F0}" sibTransId="{FC608C00-0FE8-48C1-9CDE-1D47ED798E94}"/>
    <dgm:cxn modelId="{AD7923DB-3E9A-4222-95E5-F70D000B4F21}" srcId="{81D3D204-8981-4E2A-9144-1B3A2DB8A030}" destId="{22B55BBE-371D-45DD-8D55-35D8344BE710}" srcOrd="5" destOrd="0" parTransId="{B6ACBC33-0807-4B54-9954-E28C75F14687}" sibTransId="{938CAEBD-02B3-435A-A32C-12E8FA71255E}"/>
    <dgm:cxn modelId="{B51FEDE4-B953-4F50-A4FD-FF69D467C3E4}" type="presOf" srcId="{22B55BBE-371D-45DD-8D55-35D8344BE710}" destId="{24678D5E-A003-476D-9B5A-2373D5956A0F}" srcOrd="0" destOrd="0" presId="urn:microsoft.com/office/officeart/2005/8/layout/arrow5"/>
    <dgm:cxn modelId="{832DBB78-FDF5-41D0-A886-2B9058C288C7}" type="presParOf" srcId="{F61ED9F6-0908-413F-922C-B5383D4FA2DB}" destId="{09B2334A-09F7-4F33-BD76-B625DF81687C}" srcOrd="0" destOrd="0" presId="urn:microsoft.com/office/officeart/2005/8/layout/arrow5"/>
    <dgm:cxn modelId="{9D744F9B-1B44-4C69-95E7-6E548FFD9605}" type="presParOf" srcId="{F61ED9F6-0908-413F-922C-B5383D4FA2DB}" destId="{7568DEFB-9061-47C2-9EBE-0EC3CB52C059}" srcOrd="1" destOrd="0" presId="urn:microsoft.com/office/officeart/2005/8/layout/arrow5"/>
    <dgm:cxn modelId="{DEEA763A-21A1-4982-9B14-F3DC3771FC87}" type="presParOf" srcId="{F61ED9F6-0908-413F-922C-B5383D4FA2DB}" destId="{FD3A9C04-E622-4197-88C5-4FFA3C948CA3}" srcOrd="2" destOrd="0" presId="urn:microsoft.com/office/officeart/2005/8/layout/arrow5"/>
    <dgm:cxn modelId="{1E9A9758-2272-43AF-93D4-148425D4301A}" type="presParOf" srcId="{F61ED9F6-0908-413F-922C-B5383D4FA2DB}" destId="{B41D2C78-4508-4770-86CF-7C93B704FCF1}" srcOrd="3" destOrd="0" presId="urn:microsoft.com/office/officeart/2005/8/layout/arrow5"/>
    <dgm:cxn modelId="{10C55575-E690-4F82-B60B-AA9506534B6B}" type="presParOf" srcId="{F61ED9F6-0908-413F-922C-B5383D4FA2DB}" destId="{57E48100-1ABC-4C26-A46B-9F3ED5BC5556}" srcOrd="4" destOrd="0" presId="urn:microsoft.com/office/officeart/2005/8/layout/arrow5"/>
    <dgm:cxn modelId="{50F68490-856C-4DBD-B959-B99D8D5C40BF}" type="presParOf" srcId="{F61ED9F6-0908-413F-922C-B5383D4FA2DB}" destId="{24678D5E-A003-476D-9B5A-2373D5956A0F}" srcOrd="5" destOrd="0" presId="urn:microsoft.com/office/officeart/2005/8/layout/arrow5"/>
    <dgm:cxn modelId="{7A46C4BD-69E4-490E-B60D-41D593B4DAF5}" type="presParOf" srcId="{F61ED9F6-0908-413F-922C-B5383D4FA2DB}" destId="{1FD87F34-F167-4734-82B9-C1BF4F6EFCD8}" srcOrd="6" destOrd="0" presId="urn:microsoft.com/office/officeart/2005/8/layout/arrow5"/>
    <dgm:cxn modelId="{5AD82C7B-BE12-4F54-99BB-88DB6597550C}" type="presParOf" srcId="{F61ED9F6-0908-413F-922C-B5383D4FA2DB}" destId="{735212CE-93FE-4899-A075-AEB5DAB328E0}" srcOrd="7"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BB74C9-15C1-46CA-9525-0A21154F08E7}" type="doc">
      <dgm:prSet loTypeId="urn:microsoft.com/office/officeart/2005/8/layout/target3" loCatId="list" qsTypeId="urn:microsoft.com/office/officeart/2005/8/quickstyle/3d1" qsCatId="3D" csTypeId="urn:microsoft.com/office/officeart/2005/8/colors/colorful1" csCatId="colorful" phldr="1"/>
      <dgm:spPr/>
    </dgm:pt>
    <dgm:pt modelId="{8A05C818-D3D6-419F-A51E-A376E7F5DE93}">
      <dgm:prSet phldrT="[טקסט]"/>
      <dgm:spPr/>
      <dgm:t>
        <a:bodyPr/>
        <a:lstStyle/>
        <a:p>
          <a:r>
            <a:rPr lang="he-IL">
              <a:cs typeface="Spoiler" pitchFamily="2" charset="-79"/>
            </a:rPr>
            <a:t> תכנית הרחבת המיזם תיקבע לפי רמת המחויבות והשותפות של הרשות המקומית.</a:t>
          </a:r>
          <a:endParaRPr lang="he-IL" dirty="0"/>
        </a:p>
      </dgm:t>
    </dgm:pt>
    <dgm:pt modelId="{497102AC-2BFD-4FAF-9C31-DAA1122959BC}" type="parTrans" cxnId="{DB6B8ADD-3583-40F0-A752-055CCAC2F7F1}">
      <dgm:prSet/>
      <dgm:spPr/>
      <dgm:t>
        <a:bodyPr/>
        <a:lstStyle/>
        <a:p>
          <a:endParaRPr lang="he-IL"/>
        </a:p>
      </dgm:t>
    </dgm:pt>
    <dgm:pt modelId="{7619735A-A371-4B80-AA05-06F459921106}" type="sibTrans" cxnId="{DB6B8ADD-3583-40F0-A752-055CCAC2F7F1}">
      <dgm:prSet/>
      <dgm:spPr/>
      <dgm:t>
        <a:bodyPr/>
        <a:lstStyle/>
        <a:p>
          <a:endParaRPr lang="he-IL"/>
        </a:p>
      </dgm:t>
    </dgm:pt>
    <dgm:pt modelId="{82914459-E889-4BA8-B611-758750748262}">
      <dgm:prSet phldrT="[טקסט]"/>
      <dgm:spPr/>
      <dgm:t>
        <a:bodyPr/>
        <a:lstStyle/>
        <a:p>
          <a:r>
            <a:rPr lang="he-IL" dirty="0">
              <a:cs typeface="Spoiler" pitchFamily="2" charset="-79"/>
            </a:rPr>
            <a:t>הפיילוט בגוש </a:t>
          </a:r>
          <a:r>
            <a:rPr lang="he-IL">
              <a:cs typeface="Spoiler" pitchFamily="2" charset="-79"/>
            </a:rPr>
            <a:t>דן יהפוך </a:t>
          </a:r>
          <a:r>
            <a:rPr lang="he-IL" dirty="0">
              <a:cs typeface="Spoiler" pitchFamily="2" charset="-79"/>
            </a:rPr>
            <a:t>לדוגמא לשינוי מהותי במצב הניקיון, בהובלת הציבור יחד עם הרשויות המקומיות.</a:t>
          </a:r>
          <a:endParaRPr lang="he-IL" dirty="0"/>
        </a:p>
      </dgm:t>
    </dgm:pt>
    <dgm:pt modelId="{9C991A02-8998-432F-AF8B-86A1037738AF}" type="parTrans" cxnId="{7E64210A-426C-433A-9E2D-C81B16B3E5B6}">
      <dgm:prSet/>
      <dgm:spPr/>
      <dgm:t>
        <a:bodyPr/>
        <a:lstStyle/>
        <a:p>
          <a:endParaRPr lang="he-IL"/>
        </a:p>
      </dgm:t>
    </dgm:pt>
    <dgm:pt modelId="{6B06EA2E-4AB0-4DF9-9E02-778D63472C25}" type="sibTrans" cxnId="{7E64210A-426C-433A-9E2D-C81B16B3E5B6}">
      <dgm:prSet/>
      <dgm:spPr/>
      <dgm:t>
        <a:bodyPr/>
        <a:lstStyle/>
        <a:p>
          <a:endParaRPr lang="he-IL"/>
        </a:p>
      </dgm:t>
    </dgm:pt>
    <dgm:pt modelId="{B28007BD-B08C-4025-A652-C65D1E28D9EE}">
      <dgm:prSet/>
      <dgm:spPr/>
      <dgm:t>
        <a:bodyPr/>
        <a:lstStyle/>
        <a:p>
          <a:r>
            <a:rPr lang="he-IL" dirty="0">
              <a:cs typeface="Spoiler" pitchFamily="2" charset="-79"/>
            </a:rPr>
            <a:t>רשויות נוספות יגישו מועדות להרחבת המיזם לשנה שניה והלאה תוך לקיחת אחריות .</a:t>
          </a:r>
        </a:p>
      </dgm:t>
    </dgm:pt>
    <dgm:pt modelId="{AF6DB2CB-A39E-4114-B30F-86FD90646889}" type="parTrans" cxnId="{4B98496D-42DF-4CC2-8C31-719F24B96684}">
      <dgm:prSet/>
      <dgm:spPr/>
      <dgm:t>
        <a:bodyPr/>
        <a:lstStyle/>
        <a:p>
          <a:endParaRPr lang="he-IL"/>
        </a:p>
      </dgm:t>
    </dgm:pt>
    <dgm:pt modelId="{DB376EEC-D449-4B22-A6D0-2DAE0A07C6AE}" type="sibTrans" cxnId="{4B98496D-42DF-4CC2-8C31-719F24B96684}">
      <dgm:prSet/>
      <dgm:spPr/>
      <dgm:t>
        <a:bodyPr/>
        <a:lstStyle/>
        <a:p>
          <a:endParaRPr lang="he-IL"/>
        </a:p>
      </dgm:t>
    </dgm:pt>
    <dgm:pt modelId="{9DF1AFF6-4B1B-4202-868E-0F0FA14DCE05}" type="pres">
      <dgm:prSet presAssocID="{BCBB74C9-15C1-46CA-9525-0A21154F08E7}" presName="Name0" presStyleCnt="0">
        <dgm:presLayoutVars>
          <dgm:chMax val="7"/>
          <dgm:dir/>
          <dgm:animLvl val="lvl"/>
          <dgm:resizeHandles val="exact"/>
        </dgm:presLayoutVars>
      </dgm:prSet>
      <dgm:spPr/>
    </dgm:pt>
    <dgm:pt modelId="{74A81C40-3C1B-42E2-BE9B-CE1A5E58BEE7}" type="pres">
      <dgm:prSet presAssocID="{8A05C818-D3D6-419F-A51E-A376E7F5DE93}" presName="circle1" presStyleLbl="node1" presStyleIdx="0" presStyleCnt="3"/>
      <dgm:spPr/>
    </dgm:pt>
    <dgm:pt modelId="{7FB42E49-BB53-4B14-B517-E74CE400F46C}" type="pres">
      <dgm:prSet presAssocID="{8A05C818-D3D6-419F-A51E-A376E7F5DE93}" presName="space" presStyleCnt="0"/>
      <dgm:spPr/>
    </dgm:pt>
    <dgm:pt modelId="{E64F349B-1532-4ACE-8482-F61B58DDC2FB}" type="pres">
      <dgm:prSet presAssocID="{8A05C818-D3D6-419F-A51E-A376E7F5DE93}" presName="rect1" presStyleLbl="alignAcc1" presStyleIdx="0" presStyleCnt="3"/>
      <dgm:spPr/>
    </dgm:pt>
    <dgm:pt modelId="{EAF0F1D6-89F4-4EE0-BDEA-49C7EB6FAF42}" type="pres">
      <dgm:prSet presAssocID="{B28007BD-B08C-4025-A652-C65D1E28D9EE}" presName="vertSpace2" presStyleLbl="node1" presStyleIdx="0" presStyleCnt="3"/>
      <dgm:spPr/>
    </dgm:pt>
    <dgm:pt modelId="{F133ACC6-E659-42F0-8532-81CA673BC254}" type="pres">
      <dgm:prSet presAssocID="{B28007BD-B08C-4025-A652-C65D1E28D9EE}" presName="circle2" presStyleLbl="node1" presStyleIdx="1" presStyleCnt="3"/>
      <dgm:spPr/>
    </dgm:pt>
    <dgm:pt modelId="{145E8A77-A6AA-49ED-983C-D41B7BBE136A}" type="pres">
      <dgm:prSet presAssocID="{B28007BD-B08C-4025-A652-C65D1E28D9EE}" presName="rect2" presStyleLbl="alignAcc1" presStyleIdx="1" presStyleCnt="3"/>
      <dgm:spPr/>
    </dgm:pt>
    <dgm:pt modelId="{0C4C555C-4C82-4273-8F0A-15CD4605EC8C}" type="pres">
      <dgm:prSet presAssocID="{82914459-E889-4BA8-B611-758750748262}" presName="vertSpace3" presStyleLbl="node1" presStyleIdx="1" presStyleCnt="3"/>
      <dgm:spPr/>
    </dgm:pt>
    <dgm:pt modelId="{B8C256E0-1128-44B7-8CFA-B0770F3465B4}" type="pres">
      <dgm:prSet presAssocID="{82914459-E889-4BA8-B611-758750748262}" presName="circle3" presStyleLbl="node1" presStyleIdx="2" presStyleCnt="3"/>
      <dgm:spPr/>
    </dgm:pt>
    <dgm:pt modelId="{5A64DD02-FEB2-49B8-A230-657323C20BAC}" type="pres">
      <dgm:prSet presAssocID="{82914459-E889-4BA8-B611-758750748262}" presName="rect3" presStyleLbl="alignAcc1" presStyleIdx="2" presStyleCnt="3"/>
      <dgm:spPr/>
    </dgm:pt>
    <dgm:pt modelId="{A2D5AF8C-A3E3-4254-B58A-111DBA271B1F}" type="pres">
      <dgm:prSet presAssocID="{8A05C818-D3D6-419F-A51E-A376E7F5DE93}" presName="rect1ParTxNoCh" presStyleLbl="alignAcc1" presStyleIdx="2" presStyleCnt="3">
        <dgm:presLayoutVars>
          <dgm:chMax val="1"/>
          <dgm:bulletEnabled val="1"/>
        </dgm:presLayoutVars>
      </dgm:prSet>
      <dgm:spPr/>
    </dgm:pt>
    <dgm:pt modelId="{7EDCD6D3-7EED-4A11-BC84-F21E6C20EC45}" type="pres">
      <dgm:prSet presAssocID="{B28007BD-B08C-4025-A652-C65D1E28D9EE}" presName="rect2ParTxNoCh" presStyleLbl="alignAcc1" presStyleIdx="2" presStyleCnt="3">
        <dgm:presLayoutVars>
          <dgm:chMax val="1"/>
          <dgm:bulletEnabled val="1"/>
        </dgm:presLayoutVars>
      </dgm:prSet>
      <dgm:spPr/>
    </dgm:pt>
    <dgm:pt modelId="{FDCC08BD-9EC5-4F45-A9E1-8A03E5A8ACE6}" type="pres">
      <dgm:prSet presAssocID="{82914459-E889-4BA8-B611-758750748262}" presName="rect3ParTxNoCh" presStyleLbl="alignAcc1" presStyleIdx="2" presStyleCnt="3">
        <dgm:presLayoutVars>
          <dgm:chMax val="1"/>
          <dgm:bulletEnabled val="1"/>
        </dgm:presLayoutVars>
      </dgm:prSet>
      <dgm:spPr/>
    </dgm:pt>
  </dgm:ptLst>
  <dgm:cxnLst>
    <dgm:cxn modelId="{EA6A9106-E7DD-4CE3-9860-8639744E375D}" type="presOf" srcId="{8A05C818-D3D6-419F-A51E-A376E7F5DE93}" destId="{A2D5AF8C-A3E3-4254-B58A-111DBA271B1F}" srcOrd="1" destOrd="0" presId="urn:microsoft.com/office/officeart/2005/8/layout/target3"/>
    <dgm:cxn modelId="{7E64210A-426C-433A-9E2D-C81B16B3E5B6}" srcId="{BCBB74C9-15C1-46CA-9525-0A21154F08E7}" destId="{82914459-E889-4BA8-B611-758750748262}" srcOrd="2" destOrd="0" parTransId="{9C991A02-8998-432F-AF8B-86A1037738AF}" sibTransId="{6B06EA2E-4AB0-4DF9-9E02-778D63472C25}"/>
    <dgm:cxn modelId="{9E4E8038-8FDB-4F9D-9A19-16943166AFC3}" type="presOf" srcId="{BCBB74C9-15C1-46CA-9525-0A21154F08E7}" destId="{9DF1AFF6-4B1B-4202-868E-0F0FA14DCE05}" srcOrd="0" destOrd="0" presId="urn:microsoft.com/office/officeart/2005/8/layout/target3"/>
    <dgm:cxn modelId="{C53D673E-980A-4864-AD02-4061DAD9D5A6}" type="presOf" srcId="{82914459-E889-4BA8-B611-758750748262}" destId="{5A64DD02-FEB2-49B8-A230-657323C20BAC}" srcOrd="0" destOrd="0" presId="urn:microsoft.com/office/officeart/2005/8/layout/target3"/>
    <dgm:cxn modelId="{D1BEAB6A-E9F6-4B28-A915-64FBC91C091E}" type="presOf" srcId="{82914459-E889-4BA8-B611-758750748262}" destId="{FDCC08BD-9EC5-4F45-A9E1-8A03E5A8ACE6}" srcOrd="1" destOrd="0" presId="urn:microsoft.com/office/officeart/2005/8/layout/target3"/>
    <dgm:cxn modelId="{4B98496D-42DF-4CC2-8C31-719F24B96684}" srcId="{BCBB74C9-15C1-46CA-9525-0A21154F08E7}" destId="{B28007BD-B08C-4025-A652-C65D1E28D9EE}" srcOrd="1" destOrd="0" parTransId="{AF6DB2CB-A39E-4114-B30F-86FD90646889}" sibTransId="{DB376EEC-D449-4B22-A6D0-2DAE0A07C6AE}"/>
    <dgm:cxn modelId="{2BC3F775-6B77-4610-B1B3-A1B0B34B0684}" type="presOf" srcId="{8A05C818-D3D6-419F-A51E-A376E7F5DE93}" destId="{E64F349B-1532-4ACE-8482-F61B58DDC2FB}" srcOrd="0" destOrd="0" presId="urn:microsoft.com/office/officeart/2005/8/layout/target3"/>
    <dgm:cxn modelId="{D4C96F87-5B28-4F9F-8C56-29A51CFCB180}" type="presOf" srcId="{B28007BD-B08C-4025-A652-C65D1E28D9EE}" destId="{145E8A77-A6AA-49ED-983C-D41B7BBE136A}" srcOrd="0" destOrd="0" presId="urn:microsoft.com/office/officeart/2005/8/layout/target3"/>
    <dgm:cxn modelId="{DB6B8ADD-3583-40F0-A752-055CCAC2F7F1}" srcId="{BCBB74C9-15C1-46CA-9525-0A21154F08E7}" destId="{8A05C818-D3D6-419F-A51E-A376E7F5DE93}" srcOrd="0" destOrd="0" parTransId="{497102AC-2BFD-4FAF-9C31-DAA1122959BC}" sibTransId="{7619735A-A371-4B80-AA05-06F459921106}"/>
    <dgm:cxn modelId="{C2FA79DF-147C-4BEF-8210-8BA2EC197DBB}" type="presOf" srcId="{B28007BD-B08C-4025-A652-C65D1E28D9EE}" destId="{7EDCD6D3-7EED-4A11-BC84-F21E6C20EC45}" srcOrd="1" destOrd="0" presId="urn:microsoft.com/office/officeart/2005/8/layout/target3"/>
    <dgm:cxn modelId="{65486FA6-8FD6-405A-B39C-FA0C9FD53FFF}" type="presParOf" srcId="{9DF1AFF6-4B1B-4202-868E-0F0FA14DCE05}" destId="{74A81C40-3C1B-42E2-BE9B-CE1A5E58BEE7}" srcOrd="0" destOrd="0" presId="urn:microsoft.com/office/officeart/2005/8/layout/target3"/>
    <dgm:cxn modelId="{07D07CA5-1A07-4CDA-AEA9-85A968C31140}" type="presParOf" srcId="{9DF1AFF6-4B1B-4202-868E-0F0FA14DCE05}" destId="{7FB42E49-BB53-4B14-B517-E74CE400F46C}" srcOrd="1" destOrd="0" presId="urn:microsoft.com/office/officeart/2005/8/layout/target3"/>
    <dgm:cxn modelId="{F9CC7532-E22F-44F6-9944-1C2A2ABA25F5}" type="presParOf" srcId="{9DF1AFF6-4B1B-4202-868E-0F0FA14DCE05}" destId="{E64F349B-1532-4ACE-8482-F61B58DDC2FB}" srcOrd="2" destOrd="0" presId="urn:microsoft.com/office/officeart/2005/8/layout/target3"/>
    <dgm:cxn modelId="{01E58087-4007-440F-B881-BFA8FEE1E32A}" type="presParOf" srcId="{9DF1AFF6-4B1B-4202-868E-0F0FA14DCE05}" destId="{EAF0F1D6-89F4-4EE0-BDEA-49C7EB6FAF42}" srcOrd="3" destOrd="0" presId="urn:microsoft.com/office/officeart/2005/8/layout/target3"/>
    <dgm:cxn modelId="{08A20C7E-5A91-4806-914B-6EBEC9B3DF62}" type="presParOf" srcId="{9DF1AFF6-4B1B-4202-868E-0F0FA14DCE05}" destId="{F133ACC6-E659-42F0-8532-81CA673BC254}" srcOrd="4" destOrd="0" presId="urn:microsoft.com/office/officeart/2005/8/layout/target3"/>
    <dgm:cxn modelId="{CF950D43-569B-4568-8618-31CFE3FC2998}" type="presParOf" srcId="{9DF1AFF6-4B1B-4202-868E-0F0FA14DCE05}" destId="{145E8A77-A6AA-49ED-983C-D41B7BBE136A}" srcOrd="5" destOrd="0" presId="urn:microsoft.com/office/officeart/2005/8/layout/target3"/>
    <dgm:cxn modelId="{DE071F06-4248-48D1-A7C8-A41B3916E0B3}" type="presParOf" srcId="{9DF1AFF6-4B1B-4202-868E-0F0FA14DCE05}" destId="{0C4C555C-4C82-4273-8F0A-15CD4605EC8C}" srcOrd="6" destOrd="0" presId="urn:microsoft.com/office/officeart/2005/8/layout/target3"/>
    <dgm:cxn modelId="{6B8E272E-237D-4AB8-8DB5-9DA88D96B7CF}" type="presParOf" srcId="{9DF1AFF6-4B1B-4202-868E-0F0FA14DCE05}" destId="{B8C256E0-1128-44B7-8CFA-B0770F3465B4}" srcOrd="7" destOrd="0" presId="urn:microsoft.com/office/officeart/2005/8/layout/target3"/>
    <dgm:cxn modelId="{272542E2-7A8C-4AA6-9936-1665285AA2C9}" type="presParOf" srcId="{9DF1AFF6-4B1B-4202-868E-0F0FA14DCE05}" destId="{5A64DD02-FEB2-49B8-A230-657323C20BAC}" srcOrd="8" destOrd="0" presId="urn:microsoft.com/office/officeart/2005/8/layout/target3"/>
    <dgm:cxn modelId="{2E2D314E-1693-4FFD-AC23-0667D7F241F6}" type="presParOf" srcId="{9DF1AFF6-4B1B-4202-868E-0F0FA14DCE05}" destId="{A2D5AF8C-A3E3-4254-B58A-111DBA271B1F}" srcOrd="9" destOrd="0" presId="urn:microsoft.com/office/officeart/2005/8/layout/target3"/>
    <dgm:cxn modelId="{68AF0117-5F85-47AE-8CCB-876FF4FC452A}" type="presParOf" srcId="{9DF1AFF6-4B1B-4202-868E-0F0FA14DCE05}" destId="{7EDCD6D3-7EED-4A11-BC84-F21E6C20EC45}" srcOrd="10" destOrd="0" presId="urn:microsoft.com/office/officeart/2005/8/layout/target3"/>
    <dgm:cxn modelId="{08DA7DFA-3C17-4A52-950E-5A57457646CD}" type="presParOf" srcId="{9DF1AFF6-4B1B-4202-868E-0F0FA14DCE05}" destId="{FDCC08BD-9EC5-4F45-A9E1-8A03E5A8ACE6}"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6E94CC-B5D9-4513-83AA-23365F3507C7}" type="doc">
      <dgm:prSet loTypeId="urn:microsoft.com/office/officeart/2005/8/layout/chart3" loCatId="relationship" qsTypeId="urn:microsoft.com/office/officeart/2005/8/quickstyle/simple1" qsCatId="simple" csTypeId="urn:microsoft.com/office/officeart/2005/8/colors/colorful3" csCatId="colorful" phldr="1"/>
      <dgm:spPr/>
    </dgm:pt>
    <dgm:pt modelId="{7E516F2F-F4CF-4896-87D6-689199C94227}">
      <dgm:prSet phldrT="[טקסט]"/>
      <dgm:spPr/>
      <dgm:t>
        <a:bodyPr/>
        <a:lstStyle/>
        <a:p>
          <a:r>
            <a:rPr lang="he-IL" dirty="0">
              <a:latin typeface="Segoe UI" panose="020B0502040204020203" pitchFamily="34" charset="0"/>
              <a:ea typeface="Calibri" panose="020F0502020204030204" pitchFamily="34" charset="0"/>
              <a:cs typeface="Spoiler" pitchFamily="2" charset="-79"/>
            </a:rPr>
            <a:t>מרחב נקי</a:t>
          </a:r>
          <a:endParaRPr lang="he-IL" dirty="0"/>
        </a:p>
      </dgm:t>
    </dgm:pt>
    <dgm:pt modelId="{8C21C7AF-D533-42EB-A132-D6A999B37FA7}" type="parTrans" cxnId="{DBF12BA3-A170-414C-AEF5-EC7AC2E81767}">
      <dgm:prSet/>
      <dgm:spPr/>
      <dgm:t>
        <a:bodyPr/>
        <a:lstStyle/>
        <a:p>
          <a:endParaRPr lang="he-IL"/>
        </a:p>
      </dgm:t>
    </dgm:pt>
    <dgm:pt modelId="{65F4643F-728E-48CA-8B7B-5408A5C1CA02}" type="sibTrans" cxnId="{DBF12BA3-A170-414C-AEF5-EC7AC2E81767}">
      <dgm:prSet/>
      <dgm:spPr/>
      <dgm:t>
        <a:bodyPr/>
        <a:lstStyle/>
        <a:p>
          <a:endParaRPr lang="he-IL"/>
        </a:p>
      </dgm:t>
    </dgm:pt>
    <dgm:pt modelId="{595F4AD2-3240-41F0-AEEC-85DBF6C6F850}">
      <dgm:prSet phldrT="[טקסט]"/>
      <dgm:spPr/>
      <dgm:t>
        <a:bodyPr/>
        <a:lstStyle/>
        <a:p>
          <a:r>
            <a:rPr lang="he-IL" dirty="0">
              <a:latin typeface="Segoe UI" panose="020B0502040204020203" pitchFamily="34" charset="0"/>
              <a:ea typeface="Calibri" panose="020F0502020204030204" pitchFamily="34" charset="0"/>
              <a:cs typeface="Spoiler" pitchFamily="2" charset="-79"/>
            </a:rPr>
            <a:t>שינוי דפוסי התנהגות </a:t>
          </a:r>
          <a:endParaRPr lang="he-IL" dirty="0"/>
        </a:p>
      </dgm:t>
    </dgm:pt>
    <dgm:pt modelId="{15897C58-D828-4338-92FD-8D1FAECF81F8}" type="parTrans" cxnId="{068D4AE2-D82B-4A82-851A-B9B2AC4E2593}">
      <dgm:prSet/>
      <dgm:spPr/>
      <dgm:t>
        <a:bodyPr/>
        <a:lstStyle/>
        <a:p>
          <a:endParaRPr lang="he-IL"/>
        </a:p>
      </dgm:t>
    </dgm:pt>
    <dgm:pt modelId="{EE8AAA07-8AFA-4376-AB43-05472E198A35}" type="sibTrans" cxnId="{068D4AE2-D82B-4A82-851A-B9B2AC4E2593}">
      <dgm:prSet custLinFactNeighborY="0"/>
      <dgm:spPr/>
      <dgm:t>
        <a:bodyPr/>
        <a:lstStyle/>
        <a:p>
          <a:endParaRPr lang="he-IL"/>
        </a:p>
      </dgm:t>
    </dgm:pt>
    <dgm:pt modelId="{12198CEF-5321-4A44-A82A-C1DFA188D23E}" type="pres">
      <dgm:prSet presAssocID="{7A6E94CC-B5D9-4513-83AA-23365F3507C7}" presName="compositeShape" presStyleCnt="0">
        <dgm:presLayoutVars>
          <dgm:chMax val="7"/>
          <dgm:dir/>
          <dgm:resizeHandles val="exact"/>
        </dgm:presLayoutVars>
      </dgm:prSet>
      <dgm:spPr/>
    </dgm:pt>
    <dgm:pt modelId="{CEDE08DB-69C3-4F10-B34D-EAF1F67395CC}" type="pres">
      <dgm:prSet presAssocID="{7A6E94CC-B5D9-4513-83AA-23365F3507C7}" presName="wedge1" presStyleLbl="node1" presStyleIdx="0" presStyleCnt="2"/>
      <dgm:spPr/>
    </dgm:pt>
    <dgm:pt modelId="{C435151C-A927-4CFF-9FA4-18BDD023E12B}" type="pres">
      <dgm:prSet presAssocID="{7A6E94CC-B5D9-4513-83AA-23365F3507C7}" presName="wedge1Tx" presStyleLbl="node1" presStyleIdx="0" presStyleCnt="2">
        <dgm:presLayoutVars>
          <dgm:chMax val="0"/>
          <dgm:chPref val="0"/>
          <dgm:bulletEnabled val="1"/>
        </dgm:presLayoutVars>
      </dgm:prSet>
      <dgm:spPr/>
    </dgm:pt>
    <dgm:pt modelId="{9AC7BD8D-8B2B-4FC0-B768-2FB076500A31}" type="pres">
      <dgm:prSet presAssocID="{7A6E94CC-B5D9-4513-83AA-23365F3507C7}" presName="wedge2" presStyleLbl="node1" presStyleIdx="1" presStyleCnt="2" custScaleX="104018" custScaleY="98958"/>
      <dgm:spPr/>
    </dgm:pt>
    <dgm:pt modelId="{208CF2EF-F535-4603-8BD5-8FD218A4D013}" type="pres">
      <dgm:prSet presAssocID="{7A6E94CC-B5D9-4513-83AA-23365F3507C7}" presName="wedge2Tx" presStyleLbl="node1" presStyleIdx="1" presStyleCnt="2">
        <dgm:presLayoutVars>
          <dgm:chMax val="0"/>
          <dgm:chPref val="0"/>
          <dgm:bulletEnabled val="1"/>
        </dgm:presLayoutVars>
      </dgm:prSet>
      <dgm:spPr/>
    </dgm:pt>
  </dgm:ptLst>
  <dgm:cxnLst>
    <dgm:cxn modelId="{D511CE26-A1F3-486E-A729-B63F1453AE94}" type="presOf" srcId="{595F4AD2-3240-41F0-AEEC-85DBF6C6F850}" destId="{208CF2EF-F535-4603-8BD5-8FD218A4D013}" srcOrd="1" destOrd="0" presId="urn:microsoft.com/office/officeart/2005/8/layout/chart3"/>
    <dgm:cxn modelId="{9F4EEB54-3BCB-4565-AFD9-33C68AAF2783}" type="presOf" srcId="{7E516F2F-F4CF-4896-87D6-689199C94227}" destId="{C435151C-A927-4CFF-9FA4-18BDD023E12B}" srcOrd="1" destOrd="0" presId="urn:microsoft.com/office/officeart/2005/8/layout/chart3"/>
    <dgm:cxn modelId="{DBF12BA3-A170-414C-AEF5-EC7AC2E81767}" srcId="{7A6E94CC-B5D9-4513-83AA-23365F3507C7}" destId="{7E516F2F-F4CF-4896-87D6-689199C94227}" srcOrd="0" destOrd="0" parTransId="{8C21C7AF-D533-42EB-A132-D6A999B37FA7}" sibTransId="{65F4643F-728E-48CA-8B7B-5408A5C1CA02}"/>
    <dgm:cxn modelId="{72068FCF-A556-48B7-AFE0-B5BE0E82E1E2}" type="presOf" srcId="{7A6E94CC-B5D9-4513-83AA-23365F3507C7}" destId="{12198CEF-5321-4A44-A82A-C1DFA188D23E}" srcOrd="0" destOrd="0" presId="urn:microsoft.com/office/officeart/2005/8/layout/chart3"/>
    <dgm:cxn modelId="{068D4AE2-D82B-4A82-851A-B9B2AC4E2593}" srcId="{7A6E94CC-B5D9-4513-83AA-23365F3507C7}" destId="{595F4AD2-3240-41F0-AEEC-85DBF6C6F850}" srcOrd="1" destOrd="0" parTransId="{15897C58-D828-4338-92FD-8D1FAECF81F8}" sibTransId="{EE8AAA07-8AFA-4376-AB43-05472E198A35}"/>
    <dgm:cxn modelId="{F3F620E3-F176-4E48-9B3E-1516C1E3AAF6}" type="presOf" srcId="{595F4AD2-3240-41F0-AEEC-85DBF6C6F850}" destId="{9AC7BD8D-8B2B-4FC0-B768-2FB076500A31}" srcOrd="0" destOrd="0" presId="urn:microsoft.com/office/officeart/2005/8/layout/chart3"/>
    <dgm:cxn modelId="{8BA856FC-A8D4-463C-A891-B9B46B356BB4}" type="presOf" srcId="{7E516F2F-F4CF-4896-87D6-689199C94227}" destId="{CEDE08DB-69C3-4F10-B34D-EAF1F67395CC}" srcOrd="0" destOrd="0" presId="urn:microsoft.com/office/officeart/2005/8/layout/chart3"/>
    <dgm:cxn modelId="{FA5AC211-A4B7-4677-AD90-2C5C4FFDBADB}" type="presParOf" srcId="{12198CEF-5321-4A44-A82A-C1DFA188D23E}" destId="{CEDE08DB-69C3-4F10-B34D-EAF1F67395CC}" srcOrd="0" destOrd="0" presId="urn:microsoft.com/office/officeart/2005/8/layout/chart3"/>
    <dgm:cxn modelId="{922F9070-198B-4EA7-A4D3-8F0080802FB9}" type="presParOf" srcId="{12198CEF-5321-4A44-A82A-C1DFA188D23E}" destId="{C435151C-A927-4CFF-9FA4-18BDD023E12B}" srcOrd="1" destOrd="0" presId="urn:microsoft.com/office/officeart/2005/8/layout/chart3"/>
    <dgm:cxn modelId="{507F29C9-0A8B-46D4-9001-499AEF6BE673}" type="presParOf" srcId="{12198CEF-5321-4A44-A82A-C1DFA188D23E}" destId="{9AC7BD8D-8B2B-4FC0-B768-2FB076500A31}" srcOrd="2" destOrd="0" presId="urn:microsoft.com/office/officeart/2005/8/layout/chart3"/>
    <dgm:cxn modelId="{CA2C501C-5394-48DE-BD0F-A463BC9559C8}" type="presParOf" srcId="{12198CEF-5321-4A44-A82A-C1DFA188D23E}" destId="{208CF2EF-F535-4603-8BD5-8FD218A4D013}"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2486F-A2C2-4A6F-8461-15EE00B1FC6B}" type="doc">
      <dgm:prSet loTypeId="urn:microsoft.com/office/officeart/2005/8/layout/matrix2" loCatId="matrix" qsTypeId="urn:microsoft.com/office/officeart/2005/8/quickstyle/simple1" qsCatId="simple" csTypeId="urn:microsoft.com/office/officeart/2005/8/colors/accent3_1" csCatId="accent3" phldr="1"/>
      <dgm:spPr/>
      <dgm:t>
        <a:bodyPr/>
        <a:lstStyle/>
        <a:p>
          <a:endParaRPr lang="he-IL"/>
        </a:p>
      </dgm:t>
    </dgm:pt>
    <dgm:pt modelId="{46BCCA60-F145-422F-AB4A-C90F9B5D538E}">
      <dgm:prSet phldrT="[טקסט]"/>
      <dgm:spPr>
        <a:solidFill>
          <a:srgbClr val="FFC000"/>
        </a:solidFill>
      </dgm:spPr>
      <dgm:t>
        <a:bodyPr/>
        <a:lstStyle/>
        <a:p>
          <a:pPr algn="ctr" rtl="1"/>
          <a:r>
            <a:rPr lang="he-IL" dirty="0">
              <a:cs typeface="Spoiler" pitchFamily="2" charset="-79"/>
            </a:rPr>
            <a:t>פעילות חינוכית והסברתית</a:t>
          </a:r>
          <a:endParaRPr lang="he-IL" dirty="0"/>
        </a:p>
      </dgm:t>
    </dgm:pt>
    <dgm:pt modelId="{B3DAF1E4-088E-415A-BB59-1B6E68741910}" type="parTrans" cxnId="{6B208E66-C35D-4452-BD9E-920D51B2931C}">
      <dgm:prSet/>
      <dgm:spPr/>
      <dgm:t>
        <a:bodyPr/>
        <a:lstStyle/>
        <a:p>
          <a:endParaRPr lang="he-IL"/>
        </a:p>
      </dgm:t>
    </dgm:pt>
    <dgm:pt modelId="{CDF69980-AF9C-4F14-9C27-35B94033AA9F}" type="sibTrans" cxnId="{6B208E66-C35D-4452-BD9E-920D51B2931C}">
      <dgm:prSet/>
      <dgm:spPr/>
      <dgm:t>
        <a:bodyPr/>
        <a:lstStyle/>
        <a:p>
          <a:endParaRPr lang="he-IL"/>
        </a:p>
      </dgm:t>
    </dgm:pt>
    <dgm:pt modelId="{4D56551F-EF15-4C14-8DCC-2842ADEEF2A2}">
      <dgm:prSet/>
      <dgm:spPr>
        <a:solidFill>
          <a:srgbClr val="92D050"/>
        </a:solidFill>
      </dgm:spPr>
      <dgm:t>
        <a:bodyPr/>
        <a:lstStyle/>
        <a:p>
          <a:pPr algn="ctr" rtl="1"/>
          <a:r>
            <a:rPr lang="he-IL" dirty="0">
              <a:cs typeface="Spoiler" pitchFamily="2" charset="-79"/>
            </a:rPr>
            <a:t>אכיפה  </a:t>
          </a:r>
          <a:endParaRPr lang="en-US" dirty="0">
            <a:cs typeface="Spoiler" pitchFamily="2" charset="-79"/>
          </a:endParaRPr>
        </a:p>
      </dgm:t>
    </dgm:pt>
    <dgm:pt modelId="{7F8EDD01-D0C4-4915-A72A-F2835E5B1C5C}" type="parTrans" cxnId="{87DF29C5-A6B6-479D-B7FA-9A84C6F24A36}">
      <dgm:prSet/>
      <dgm:spPr/>
      <dgm:t>
        <a:bodyPr/>
        <a:lstStyle/>
        <a:p>
          <a:endParaRPr lang="he-IL"/>
        </a:p>
      </dgm:t>
    </dgm:pt>
    <dgm:pt modelId="{DBCE1866-E535-45D9-B9EA-802C105462B5}" type="sibTrans" cxnId="{87DF29C5-A6B6-479D-B7FA-9A84C6F24A36}">
      <dgm:prSet/>
      <dgm:spPr/>
      <dgm:t>
        <a:bodyPr/>
        <a:lstStyle/>
        <a:p>
          <a:endParaRPr lang="he-IL"/>
        </a:p>
      </dgm:t>
    </dgm:pt>
    <dgm:pt modelId="{4480512B-AF1F-4389-8FC4-396423662748}">
      <dgm:prSet/>
      <dgm:spPr>
        <a:solidFill>
          <a:srgbClr val="92D050"/>
        </a:solidFill>
      </dgm:spPr>
      <dgm:t>
        <a:bodyPr/>
        <a:lstStyle/>
        <a:p>
          <a:pPr algn="ctr" rtl="1"/>
          <a:r>
            <a:rPr lang="he-IL" dirty="0">
              <a:cs typeface="Spoiler" pitchFamily="2" charset="-79"/>
            </a:rPr>
            <a:t>תשתיות מתאימות</a:t>
          </a:r>
          <a:endParaRPr lang="en-US" dirty="0">
            <a:cs typeface="Spoiler" pitchFamily="2" charset="-79"/>
          </a:endParaRPr>
        </a:p>
      </dgm:t>
    </dgm:pt>
    <dgm:pt modelId="{C1B9C695-E35A-4771-A5E7-58AB1487D629}" type="parTrans" cxnId="{26DF66C7-F555-4B20-9C24-7575A9F2FE64}">
      <dgm:prSet/>
      <dgm:spPr/>
      <dgm:t>
        <a:bodyPr/>
        <a:lstStyle/>
        <a:p>
          <a:endParaRPr lang="he-IL"/>
        </a:p>
      </dgm:t>
    </dgm:pt>
    <dgm:pt modelId="{5C72A3E8-3654-4CA6-8775-AB34AA5F754D}" type="sibTrans" cxnId="{26DF66C7-F555-4B20-9C24-7575A9F2FE64}">
      <dgm:prSet/>
      <dgm:spPr/>
      <dgm:t>
        <a:bodyPr/>
        <a:lstStyle/>
        <a:p>
          <a:endParaRPr lang="he-IL"/>
        </a:p>
      </dgm:t>
    </dgm:pt>
    <dgm:pt modelId="{3892DB30-00B2-41E7-96F3-5E77AA7798D9}">
      <dgm:prSet phldrT="[טקסט]"/>
      <dgm:spPr>
        <a:solidFill>
          <a:srgbClr val="FFC000"/>
        </a:solidFill>
      </dgm:spPr>
      <dgm:t>
        <a:bodyPr/>
        <a:lstStyle/>
        <a:p>
          <a:pPr algn="ctr" rtl="1"/>
          <a:r>
            <a:rPr lang="he-IL" dirty="0">
              <a:cs typeface="Spoiler" pitchFamily="2" charset="-79"/>
            </a:rPr>
            <a:t>ביסוס תפקיד הקהילה והפרט כמחוללי שינוי</a:t>
          </a:r>
          <a:endParaRPr lang="he-IL" dirty="0"/>
        </a:p>
      </dgm:t>
    </dgm:pt>
    <dgm:pt modelId="{7A5BD8E5-44A1-45D3-9392-3E44BEE2B1A9}" type="parTrans" cxnId="{1AE182CB-7EB9-4FAA-B43D-80E130D0A785}">
      <dgm:prSet/>
      <dgm:spPr/>
      <dgm:t>
        <a:bodyPr/>
        <a:lstStyle/>
        <a:p>
          <a:endParaRPr lang="he-IL"/>
        </a:p>
      </dgm:t>
    </dgm:pt>
    <dgm:pt modelId="{2C806E18-E59D-48AC-AE54-4EFE50F04F36}" type="sibTrans" cxnId="{1AE182CB-7EB9-4FAA-B43D-80E130D0A785}">
      <dgm:prSet/>
      <dgm:spPr/>
      <dgm:t>
        <a:bodyPr/>
        <a:lstStyle/>
        <a:p>
          <a:endParaRPr lang="he-IL"/>
        </a:p>
      </dgm:t>
    </dgm:pt>
    <dgm:pt modelId="{CDF8D847-965B-42DA-BE09-60B810B09D18}" type="pres">
      <dgm:prSet presAssocID="{99F2486F-A2C2-4A6F-8461-15EE00B1FC6B}" presName="matrix" presStyleCnt="0">
        <dgm:presLayoutVars>
          <dgm:chMax val="1"/>
          <dgm:dir/>
          <dgm:resizeHandles val="exact"/>
        </dgm:presLayoutVars>
      </dgm:prSet>
      <dgm:spPr/>
    </dgm:pt>
    <dgm:pt modelId="{EA0C0DD9-CFE3-44C3-A61B-B4FA5DDFD95F}" type="pres">
      <dgm:prSet presAssocID="{99F2486F-A2C2-4A6F-8461-15EE00B1FC6B}" presName="axisShape" presStyleLbl="bgShp" presStyleIdx="0" presStyleCnt="1"/>
      <dgm:spPr/>
    </dgm:pt>
    <dgm:pt modelId="{16143A11-E1FA-462C-9893-03F1495EDCE6}" type="pres">
      <dgm:prSet presAssocID="{99F2486F-A2C2-4A6F-8461-15EE00B1FC6B}" presName="rect1" presStyleLbl="node1" presStyleIdx="0" presStyleCnt="4">
        <dgm:presLayoutVars>
          <dgm:chMax val="0"/>
          <dgm:chPref val="0"/>
          <dgm:bulletEnabled val="1"/>
        </dgm:presLayoutVars>
      </dgm:prSet>
      <dgm:spPr/>
    </dgm:pt>
    <dgm:pt modelId="{37BC3134-3A41-41E0-BAD7-1181E7498E7B}" type="pres">
      <dgm:prSet presAssocID="{99F2486F-A2C2-4A6F-8461-15EE00B1FC6B}" presName="rect2" presStyleLbl="node1" presStyleIdx="1" presStyleCnt="4">
        <dgm:presLayoutVars>
          <dgm:chMax val="0"/>
          <dgm:chPref val="0"/>
          <dgm:bulletEnabled val="1"/>
        </dgm:presLayoutVars>
      </dgm:prSet>
      <dgm:spPr/>
    </dgm:pt>
    <dgm:pt modelId="{4AF73303-E9EF-461A-B7DF-72D64317EB5F}" type="pres">
      <dgm:prSet presAssocID="{99F2486F-A2C2-4A6F-8461-15EE00B1FC6B}" presName="rect3" presStyleLbl="node1" presStyleIdx="2" presStyleCnt="4">
        <dgm:presLayoutVars>
          <dgm:chMax val="0"/>
          <dgm:chPref val="0"/>
          <dgm:bulletEnabled val="1"/>
        </dgm:presLayoutVars>
      </dgm:prSet>
      <dgm:spPr/>
    </dgm:pt>
    <dgm:pt modelId="{B623CB22-218D-475C-BFCC-07B024088479}" type="pres">
      <dgm:prSet presAssocID="{99F2486F-A2C2-4A6F-8461-15EE00B1FC6B}" presName="rect4" presStyleLbl="node1" presStyleIdx="3" presStyleCnt="4">
        <dgm:presLayoutVars>
          <dgm:chMax val="0"/>
          <dgm:chPref val="0"/>
          <dgm:bulletEnabled val="1"/>
        </dgm:presLayoutVars>
      </dgm:prSet>
      <dgm:spPr/>
    </dgm:pt>
  </dgm:ptLst>
  <dgm:cxnLst>
    <dgm:cxn modelId="{6BDF0E23-C789-4574-B99D-C6CC684B3647}" type="presOf" srcId="{99F2486F-A2C2-4A6F-8461-15EE00B1FC6B}" destId="{CDF8D847-965B-42DA-BE09-60B810B09D18}" srcOrd="0" destOrd="0" presId="urn:microsoft.com/office/officeart/2005/8/layout/matrix2"/>
    <dgm:cxn modelId="{EC5F2860-5160-41C4-9C9B-03FD857B643D}" type="presOf" srcId="{46BCCA60-F145-422F-AB4A-C90F9B5D538E}" destId="{16143A11-E1FA-462C-9893-03F1495EDCE6}" srcOrd="0" destOrd="0" presId="urn:microsoft.com/office/officeart/2005/8/layout/matrix2"/>
    <dgm:cxn modelId="{6B208E66-C35D-4452-BD9E-920D51B2931C}" srcId="{99F2486F-A2C2-4A6F-8461-15EE00B1FC6B}" destId="{46BCCA60-F145-422F-AB4A-C90F9B5D538E}" srcOrd="0" destOrd="0" parTransId="{B3DAF1E4-088E-415A-BB59-1B6E68741910}" sibTransId="{CDF69980-AF9C-4F14-9C27-35B94033AA9F}"/>
    <dgm:cxn modelId="{A97B7C4E-9FF9-4EA9-891E-34C52C2DBD6F}" type="presOf" srcId="{4480512B-AF1F-4389-8FC4-396423662748}" destId="{4AF73303-E9EF-461A-B7DF-72D64317EB5F}" srcOrd="0" destOrd="0" presId="urn:microsoft.com/office/officeart/2005/8/layout/matrix2"/>
    <dgm:cxn modelId="{87DF29C5-A6B6-479D-B7FA-9A84C6F24A36}" srcId="{99F2486F-A2C2-4A6F-8461-15EE00B1FC6B}" destId="{4D56551F-EF15-4C14-8DCC-2842ADEEF2A2}" srcOrd="3" destOrd="0" parTransId="{7F8EDD01-D0C4-4915-A72A-F2835E5B1C5C}" sibTransId="{DBCE1866-E535-45D9-B9EA-802C105462B5}"/>
    <dgm:cxn modelId="{26DF66C7-F555-4B20-9C24-7575A9F2FE64}" srcId="{99F2486F-A2C2-4A6F-8461-15EE00B1FC6B}" destId="{4480512B-AF1F-4389-8FC4-396423662748}" srcOrd="2" destOrd="0" parTransId="{C1B9C695-E35A-4771-A5E7-58AB1487D629}" sibTransId="{5C72A3E8-3654-4CA6-8775-AB34AA5F754D}"/>
    <dgm:cxn modelId="{1AE182CB-7EB9-4FAA-B43D-80E130D0A785}" srcId="{99F2486F-A2C2-4A6F-8461-15EE00B1FC6B}" destId="{3892DB30-00B2-41E7-96F3-5E77AA7798D9}" srcOrd="1" destOrd="0" parTransId="{7A5BD8E5-44A1-45D3-9392-3E44BEE2B1A9}" sibTransId="{2C806E18-E59D-48AC-AE54-4EFE50F04F36}"/>
    <dgm:cxn modelId="{84054CD6-0194-496E-A001-1B18DE4FDED0}" type="presOf" srcId="{4D56551F-EF15-4C14-8DCC-2842ADEEF2A2}" destId="{B623CB22-218D-475C-BFCC-07B024088479}" srcOrd="0" destOrd="0" presId="urn:microsoft.com/office/officeart/2005/8/layout/matrix2"/>
    <dgm:cxn modelId="{885C4FF1-610C-48B2-A979-91CC1CFFF4E1}" type="presOf" srcId="{3892DB30-00B2-41E7-96F3-5E77AA7798D9}" destId="{37BC3134-3A41-41E0-BAD7-1181E7498E7B}" srcOrd="0" destOrd="0" presId="urn:microsoft.com/office/officeart/2005/8/layout/matrix2"/>
    <dgm:cxn modelId="{78DCFABA-965A-4A1A-AA3B-A2F02D6556CA}" type="presParOf" srcId="{CDF8D847-965B-42DA-BE09-60B810B09D18}" destId="{EA0C0DD9-CFE3-44C3-A61B-B4FA5DDFD95F}" srcOrd="0" destOrd="0" presId="urn:microsoft.com/office/officeart/2005/8/layout/matrix2"/>
    <dgm:cxn modelId="{6A1472B1-5354-4D2A-BD28-9F5D7DCBA2C1}" type="presParOf" srcId="{CDF8D847-965B-42DA-BE09-60B810B09D18}" destId="{16143A11-E1FA-462C-9893-03F1495EDCE6}" srcOrd="1" destOrd="0" presId="urn:microsoft.com/office/officeart/2005/8/layout/matrix2"/>
    <dgm:cxn modelId="{28C27064-BB60-4DFE-AB40-98C27F998342}" type="presParOf" srcId="{CDF8D847-965B-42DA-BE09-60B810B09D18}" destId="{37BC3134-3A41-41E0-BAD7-1181E7498E7B}" srcOrd="2" destOrd="0" presId="urn:microsoft.com/office/officeart/2005/8/layout/matrix2"/>
    <dgm:cxn modelId="{7C65B0A2-F58B-4EC0-AE2D-6460CBAB1EC4}" type="presParOf" srcId="{CDF8D847-965B-42DA-BE09-60B810B09D18}" destId="{4AF73303-E9EF-461A-B7DF-72D64317EB5F}" srcOrd="3" destOrd="0" presId="urn:microsoft.com/office/officeart/2005/8/layout/matrix2"/>
    <dgm:cxn modelId="{9B194455-D6F6-4243-9B9D-FF7A5567DF46}" type="presParOf" srcId="{CDF8D847-965B-42DA-BE09-60B810B09D18}" destId="{B623CB22-218D-475C-BFCC-07B024088479}"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F4BE3B-46A6-4463-940E-F10890C4286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he-IL"/>
        </a:p>
      </dgm:t>
    </dgm:pt>
    <dgm:pt modelId="{9B927F6E-8A22-448A-8A6A-F588EAE2F00A}">
      <dgm:prSet/>
      <dgm:spPr/>
      <dgm:t>
        <a:bodyPr/>
        <a:lstStyle/>
        <a:p>
          <a:pPr rtl="1"/>
          <a:r>
            <a:rPr lang="he-IL" dirty="0">
              <a:cs typeface="Spoiler" pitchFamily="2" charset="-79"/>
            </a:rPr>
            <a:t>רשויות מקומיות</a:t>
          </a:r>
        </a:p>
      </dgm:t>
    </dgm:pt>
    <dgm:pt modelId="{EBBFDC03-9A0E-4450-99BA-E382471E5F52}" type="parTrans" cxnId="{789BE68B-B087-4958-95B4-C024A9D56573}">
      <dgm:prSet/>
      <dgm:spPr/>
      <dgm:t>
        <a:bodyPr/>
        <a:lstStyle/>
        <a:p>
          <a:endParaRPr lang="he-IL"/>
        </a:p>
      </dgm:t>
    </dgm:pt>
    <dgm:pt modelId="{E29A8085-659A-4244-AAE4-CCE8561E298D}" type="sibTrans" cxnId="{789BE68B-B087-4958-95B4-C024A9D56573}">
      <dgm:prSet/>
      <dgm:spPr/>
      <dgm:t>
        <a:bodyPr/>
        <a:lstStyle/>
        <a:p>
          <a:endParaRPr lang="he-IL"/>
        </a:p>
      </dgm:t>
    </dgm:pt>
    <dgm:pt modelId="{8C39DDEA-9AE7-4C75-8F07-71D081DC7429}">
      <dgm:prSet/>
      <dgm:spPr/>
      <dgm:t>
        <a:bodyPr/>
        <a:lstStyle/>
        <a:p>
          <a:pPr rtl="1"/>
          <a:r>
            <a:rPr lang="he-IL" dirty="0">
              <a:cs typeface="Spoiler" pitchFamily="2" charset="-79"/>
            </a:rPr>
            <a:t>מערכת החינוך הפורמלית</a:t>
          </a:r>
        </a:p>
      </dgm:t>
    </dgm:pt>
    <dgm:pt modelId="{CFE15014-C724-4BA4-8055-3C62C58FD3FE}" type="parTrans" cxnId="{BAB490AD-CD6D-4F52-ABBD-9B38B4F51901}">
      <dgm:prSet/>
      <dgm:spPr/>
      <dgm:t>
        <a:bodyPr/>
        <a:lstStyle/>
        <a:p>
          <a:endParaRPr lang="he-IL"/>
        </a:p>
      </dgm:t>
    </dgm:pt>
    <dgm:pt modelId="{4C5328EA-6687-47C3-AD49-349136A11B85}" type="sibTrans" cxnId="{BAB490AD-CD6D-4F52-ABBD-9B38B4F51901}">
      <dgm:prSet/>
      <dgm:spPr/>
      <dgm:t>
        <a:bodyPr/>
        <a:lstStyle/>
        <a:p>
          <a:endParaRPr lang="he-IL"/>
        </a:p>
      </dgm:t>
    </dgm:pt>
    <dgm:pt modelId="{B2B1F178-5D28-4309-B606-E400C1AD931F}">
      <dgm:prSet/>
      <dgm:spPr/>
      <dgm:t>
        <a:bodyPr/>
        <a:lstStyle/>
        <a:p>
          <a:pPr rtl="1"/>
          <a:r>
            <a:rPr lang="he-IL" dirty="0">
              <a:cs typeface="Spoiler" pitchFamily="2" charset="-79"/>
            </a:rPr>
            <a:t>מערכת החינוך הבלתי פורמלית</a:t>
          </a:r>
        </a:p>
      </dgm:t>
    </dgm:pt>
    <dgm:pt modelId="{C40170C8-2B0E-455A-88FF-79547EBC9671}" type="parTrans" cxnId="{6303FBF8-7D23-456B-997B-8D5DDB4A814C}">
      <dgm:prSet/>
      <dgm:spPr/>
      <dgm:t>
        <a:bodyPr/>
        <a:lstStyle/>
        <a:p>
          <a:endParaRPr lang="he-IL"/>
        </a:p>
      </dgm:t>
    </dgm:pt>
    <dgm:pt modelId="{8E3942E1-AF35-4949-B6BB-6821E4F57B67}" type="sibTrans" cxnId="{6303FBF8-7D23-456B-997B-8D5DDB4A814C}">
      <dgm:prSet/>
      <dgm:spPr/>
      <dgm:t>
        <a:bodyPr/>
        <a:lstStyle/>
        <a:p>
          <a:endParaRPr lang="he-IL"/>
        </a:p>
      </dgm:t>
    </dgm:pt>
    <dgm:pt modelId="{F27AEE38-5B12-4F44-81A2-415E02620AFC}">
      <dgm:prSet/>
      <dgm:spPr/>
      <dgm:t>
        <a:bodyPr/>
        <a:lstStyle/>
        <a:p>
          <a:pPr rtl="1"/>
          <a:r>
            <a:rPr lang="he-IL" dirty="0">
              <a:cs typeface="Spoiler" pitchFamily="2" charset="-79"/>
            </a:rPr>
            <a:t>תושבים</a:t>
          </a:r>
        </a:p>
      </dgm:t>
    </dgm:pt>
    <dgm:pt modelId="{9BC538E7-2C3B-4BAA-ABAA-A0B989C073E3}" type="parTrans" cxnId="{9A944E3B-4458-4658-AC0B-BA7DC1476895}">
      <dgm:prSet/>
      <dgm:spPr/>
      <dgm:t>
        <a:bodyPr/>
        <a:lstStyle/>
        <a:p>
          <a:endParaRPr lang="he-IL"/>
        </a:p>
      </dgm:t>
    </dgm:pt>
    <dgm:pt modelId="{4C62732C-6D5E-4971-8AD1-BF7BD388CD2E}" type="sibTrans" cxnId="{9A944E3B-4458-4658-AC0B-BA7DC1476895}">
      <dgm:prSet/>
      <dgm:spPr/>
      <dgm:t>
        <a:bodyPr/>
        <a:lstStyle/>
        <a:p>
          <a:endParaRPr lang="he-IL"/>
        </a:p>
      </dgm:t>
    </dgm:pt>
    <dgm:pt modelId="{AC915C4A-8152-4E37-993C-529E8A443095}">
      <dgm:prSet/>
      <dgm:spPr/>
      <dgm:t>
        <a:bodyPr/>
        <a:lstStyle/>
        <a:p>
          <a:pPr rtl="1"/>
          <a:r>
            <a:rPr lang="he-IL" dirty="0">
              <a:cs typeface="Spoiler" pitchFamily="2" charset="-79"/>
            </a:rPr>
            <a:t>אקדמיה</a:t>
          </a:r>
        </a:p>
      </dgm:t>
    </dgm:pt>
    <dgm:pt modelId="{FF6A2A4B-B35D-4F00-8C57-85A0D8865B5B}" type="parTrans" cxnId="{93A6C4E9-5F6E-4697-9703-5123C7FD4548}">
      <dgm:prSet/>
      <dgm:spPr/>
      <dgm:t>
        <a:bodyPr/>
        <a:lstStyle/>
        <a:p>
          <a:endParaRPr lang="he-IL"/>
        </a:p>
      </dgm:t>
    </dgm:pt>
    <dgm:pt modelId="{1B76B26C-EBFD-420A-B728-AC8D4A1F0CFD}" type="sibTrans" cxnId="{93A6C4E9-5F6E-4697-9703-5123C7FD4548}">
      <dgm:prSet/>
      <dgm:spPr/>
      <dgm:t>
        <a:bodyPr/>
        <a:lstStyle/>
        <a:p>
          <a:endParaRPr lang="he-IL"/>
        </a:p>
      </dgm:t>
    </dgm:pt>
    <dgm:pt modelId="{13599BFF-5AD6-4820-9ADA-8819865EBFDA}">
      <dgm:prSet/>
      <dgm:spPr/>
      <dgm:t>
        <a:bodyPr/>
        <a:lstStyle/>
        <a:p>
          <a:pPr rtl="1"/>
          <a:r>
            <a:rPr lang="he-IL" dirty="0">
              <a:cs typeface="Spoiler" pitchFamily="2" charset="-79"/>
            </a:rPr>
            <a:t>המשרד להגנת הסביבה</a:t>
          </a:r>
        </a:p>
      </dgm:t>
    </dgm:pt>
    <dgm:pt modelId="{823E7C33-6FD7-4500-AF17-4912866A883E}" type="parTrans" cxnId="{7A2190F8-348C-4B72-816D-F33F45881EF8}">
      <dgm:prSet/>
      <dgm:spPr/>
      <dgm:t>
        <a:bodyPr/>
        <a:lstStyle/>
        <a:p>
          <a:endParaRPr lang="he-IL"/>
        </a:p>
      </dgm:t>
    </dgm:pt>
    <dgm:pt modelId="{75E34BD6-4398-41B1-95A2-D83DD7F10AC0}" type="sibTrans" cxnId="{7A2190F8-348C-4B72-816D-F33F45881EF8}">
      <dgm:prSet/>
      <dgm:spPr/>
      <dgm:t>
        <a:bodyPr/>
        <a:lstStyle/>
        <a:p>
          <a:endParaRPr lang="he-IL"/>
        </a:p>
      </dgm:t>
    </dgm:pt>
    <dgm:pt modelId="{C080B02C-A8FC-43E1-AF03-D2140A3ABDB8}">
      <dgm:prSet/>
      <dgm:spPr/>
      <dgm:t>
        <a:bodyPr/>
        <a:lstStyle/>
        <a:p>
          <a:pPr rtl="1"/>
          <a:r>
            <a:rPr lang="he-IL" dirty="0">
              <a:cs typeface="Spoiler" pitchFamily="2" charset="-79"/>
            </a:rPr>
            <a:t>ארגונים הפועלים במרחב</a:t>
          </a:r>
        </a:p>
      </dgm:t>
    </dgm:pt>
    <dgm:pt modelId="{F28D04DF-4CA2-4E38-B53C-5B3491AB1678}" type="parTrans" cxnId="{0FF8C1BC-CB31-44B7-9DCF-6393893D1B07}">
      <dgm:prSet/>
      <dgm:spPr/>
      <dgm:t>
        <a:bodyPr/>
        <a:lstStyle/>
        <a:p>
          <a:endParaRPr lang="he-IL"/>
        </a:p>
      </dgm:t>
    </dgm:pt>
    <dgm:pt modelId="{1CCEC5A9-E296-4AA4-9B56-AE40312BAEBF}" type="sibTrans" cxnId="{0FF8C1BC-CB31-44B7-9DCF-6393893D1B07}">
      <dgm:prSet/>
      <dgm:spPr/>
      <dgm:t>
        <a:bodyPr/>
        <a:lstStyle/>
        <a:p>
          <a:endParaRPr lang="he-IL"/>
        </a:p>
      </dgm:t>
    </dgm:pt>
    <dgm:pt modelId="{4D764707-C4E7-43EF-B835-7CCF37012A08}">
      <dgm:prSet/>
      <dgm:spPr/>
      <dgm:t>
        <a:bodyPr/>
        <a:lstStyle/>
        <a:p>
          <a:pPr rtl="1"/>
          <a:r>
            <a:rPr lang="he-IL" dirty="0">
              <a:cs typeface="Spoiler" pitchFamily="2" charset="-79"/>
            </a:rPr>
            <a:t>ארגוני שמירת טבע</a:t>
          </a:r>
        </a:p>
      </dgm:t>
    </dgm:pt>
    <dgm:pt modelId="{90B6FA5C-4C8A-42FC-B5DC-6598DA246E8B}" type="parTrans" cxnId="{BEC5124E-BEEE-4ED6-8D5A-F90A09CB1898}">
      <dgm:prSet/>
      <dgm:spPr/>
      <dgm:t>
        <a:bodyPr/>
        <a:lstStyle/>
        <a:p>
          <a:endParaRPr lang="he-IL"/>
        </a:p>
      </dgm:t>
    </dgm:pt>
    <dgm:pt modelId="{A2C87656-E0FD-48A1-B457-4A9AA9164CA9}" type="sibTrans" cxnId="{BEC5124E-BEEE-4ED6-8D5A-F90A09CB1898}">
      <dgm:prSet/>
      <dgm:spPr/>
      <dgm:t>
        <a:bodyPr/>
        <a:lstStyle/>
        <a:p>
          <a:endParaRPr lang="he-IL"/>
        </a:p>
      </dgm:t>
    </dgm:pt>
    <dgm:pt modelId="{C01E3BC7-1D4F-4C75-AD7F-1CE85AD3751C}">
      <dgm:prSet/>
      <dgm:spPr/>
      <dgm:t>
        <a:bodyPr/>
        <a:lstStyle/>
        <a:p>
          <a:pPr rtl="1"/>
          <a:r>
            <a:rPr lang="he-IL" dirty="0">
              <a:cs typeface="Spoiler" pitchFamily="2" charset="-79"/>
            </a:rPr>
            <a:t>מרכז השלטון המקומי ומרכז המועצות האזוריות</a:t>
          </a:r>
        </a:p>
      </dgm:t>
    </dgm:pt>
    <dgm:pt modelId="{792D30C5-C59F-4064-98BB-B2F6BE87769D}" type="parTrans" cxnId="{EA7B0412-24A9-487E-B5A9-74A1A278A4D8}">
      <dgm:prSet/>
      <dgm:spPr/>
      <dgm:t>
        <a:bodyPr/>
        <a:lstStyle/>
        <a:p>
          <a:endParaRPr lang="he-IL"/>
        </a:p>
      </dgm:t>
    </dgm:pt>
    <dgm:pt modelId="{B94E143D-51F2-41DE-A089-E333CDE515CF}" type="sibTrans" cxnId="{EA7B0412-24A9-487E-B5A9-74A1A278A4D8}">
      <dgm:prSet/>
      <dgm:spPr/>
      <dgm:t>
        <a:bodyPr/>
        <a:lstStyle/>
        <a:p>
          <a:endParaRPr lang="he-IL"/>
        </a:p>
      </dgm:t>
    </dgm:pt>
    <dgm:pt modelId="{23CAE6F8-26AF-4A3E-A438-A537EF2C9CB8}">
      <dgm:prSet/>
      <dgm:spPr/>
      <dgm:t>
        <a:bodyPr/>
        <a:lstStyle/>
        <a:p>
          <a:pPr rtl="1"/>
          <a:r>
            <a:rPr lang="he-IL" dirty="0">
              <a:cs typeface="Spoiler" pitchFamily="2" charset="-79"/>
            </a:rPr>
            <a:t>תורמים</a:t>
          </a:r>
        </a:p>
      </dgm:t>
    </dgm:pt>
    <dgm:pt modelId="{D8817462-3910-4790-A46A-F1D748C7F9A8}" type="parTrans" cxnId="{8E1BEC19-F44F-4FE8-ADD3-2E4B89CD9929}">
      <dgm:prSet/>
      <dgm:spPr/>
      <dgm:t>
        <a:bodyPr/>
        <a:lstStyle/>
        <a:p>
          <a:endParaRPr lang="he-IL"/>
        </a:p>
      </dgm:t>
    </dgm:pt>
    <dgm:pt modelId="{3342E3BE-DC32-443F-AE86-AD116702A528}" type="sibTrans" cxnId="{8E1BEC19-F44F-4FE8-ADD3-2E4B89CD9929}">
      <dgm:prSet/>
      <dgm:spPr/>
      <dgm:t>
        <a:bodyPr/>
        <a:lstStyle/>
        <a:p>
          <a:endParaRPr lang="he-IL"/>
        </a:p>
      </dgm:t>
    </dgm:pt>
    <dgm:pt modelId="{32185CE1-AF6F-4FE0-859F-E8B029F5EA29}" type="pres">
      <dgm:prSet presAssocID="{84F4BE3B-46A6-4463-940E-F10890C42860}" presName="diagram" presStyleCnt="0">
        <dgm:presLayoutVars>
          <dgm:dir/>
          <dgm:resizeHandles val="exact"/>
        </dgm:presLayoutVars>
      </dgm:prSet>
      <dgm:spPr/>
    </dgm:pt>
    <dgm:pt modelId="{3381D47F-288B-4C06-8106-F448E95447A9}" type="pres">
      <dgm:prSet presAssocID="{8C39DDEA-9AE7-4C75-8F07-71D081DC7429}" presName="node" presStyleLbl="node1" presStyleIdx="0" presStyleCnt="10">
        <dgm:presLayoutVars>
          <dgm:bulletEnabled val="1"/>
        </dgm:presLayoutVars>
      </dgm:prSet>
      <dgm:spPr/>
    </dgm:pt>
    <dgm:pt modelId="{42E6B87E-6167-435B-ACE4-C92B3FC0B078}" type="pres">
      <dgm:prSet presAssocID="{4C5328EA-6687-47C3-AD49-349136A11B85}" presName="sibTrans" presStyleCnt="0"/>
      <dgm:spPr/>
    </dgm:pt>
    <dgm:pt modelId="{FA6E35F0-51BC-4EB0-8052-6F30BE1EEFA3}" type="pres">
      <dgm:prSet presAssocID="{F27AEE38-5B12-4F44-81A2-415E02620AFC}" presName="node" presStyleLbl="node1" presStyleIdx="1" presStyleCnt="10">
        <dgm:presLayoutVars>
          <dgm:bulletEnabled val="1"/>
        </dgm:presLayoutVars>
      </dgm:prSet>
      <dgm:spPr/>
    </dgm:pt>
    <dgm:pt modelId="{04CDCAEB-2C26-4D5D-945A-508A9917F583}" type="pres">
      <dgm:prSet presAssocID="{4C62732C-6D5E-4971-8AD1-BF7BD388CD2E}" presName="sibTrans" presStyleCnt="0"/>
      <dgm:spPr/>
    </dgm:pt>
    <dgm:pt modelId="{2A0D390D-4D52-445C-BD8A-588D75C77CFD}" type="pres">
      <dgm:prSet presAssocID="{AC915C4A-8152-4E37-993C-529E8A443095}" presName="node" presStyleLbl="node1" presStyleIdx="2" presStyleCnt="10">
        <dgm:presLayoutVars>
          <dgm:bulletEnabled val="1"/>
        </dgm:presLayoutVars>
      </dgm:prSet>
      <dgm:spPr/>
    </dgm:pt>
    <dgm:pt modelId="{80BDDC71-CC63-4C0F-8CC5-61F87C974DC4}" type="pres">
      <dgm:prSet presAssocID="{1B76B26C-EBFD-420A-B728-AC8D4A1F0CFD}" presName="sibTrans" presStyleCnt="0"/>
      <dgm:spPr/>
    </dgm:pt>
    <dgm:pt modelId="{889A57B5-D9F6-4CB4-9FBA-2F569FD55A28}" type="pres">
      <dgm:prSet presAssocID="{13599BFF-5AD6-4820-9ADA-8819865EBFDA}" presName="node" presStyleLbl="node1" presStyleIdx="3" presStyleCnt="10">
        <dgm:presLayoutVars>
          <dgm:bulletEnabled val="1"/>
        </dgm:presLayoutVars>
      </dgm:prSet>
      <dgm:spPr/>
    </dgm:pt>
    <dgm:pt modelId="{7356C59B-73C1-459E-AF65-1545BB7B5284}" type="pres">
      <dgm:prSet presAssocID="{75E34BD6-4398-41B1-95A2-D83DD7F10AC0}" presName="sibTrans" presStyleCnt="0"/>
      <dgm:spPr/>
    </dgm:pt>
    <dgm:pt modelId="{16BC6288-5AD9-4F04-AEF3-F010B41FB3A1}" type="pres">
      <dgm:prSet presAssocID="{C080B02C-A8FC-43E1-AF03-D2140A3ABDB8}" presName="node" presStyleLbl="node1" presStyleIdx="4" presStyleCnt="10">
        <dgm:presLayoutVars>
          <dgm:bulletEnabled val="1"/>
        </dgm:presLayoutVars>
      </dgm:prSet>
      <dgm:spPr/>
    </dgm:pt>
    <dgm:pt modelId="{D47CE3DB-7575-4673-A1A1-80872A987952}" type="pres">
      <dgm:prSet presAssocID="{1CCEC5A9-E296-4AA4-9B56-AE40312BAEBF}" presName="sibTrans" presStyleCnt="0"/>
      <dgm:spPr/>
    </dgm:pt>
    <dgm:pt modelId="{6D82A8CC-7BB4-4C69-B36F-041C64A5CADB}" type="pres">
      <dgm:prSet presAssocID="{4D764707-C4E7-43EF-B835-7CCF37012A08}" presName="node" presStyleLbl="node1" presStyleIdx="5" presStyleCnt="10">
        <dgm:presLayoutVars>
          <dgm:bulletEnabled val="1"/>
        </dgm:presLayoutVars>
      </dgm:prSet>
      <dgm:spPr/>
    </dgm:pt>
    <dgm:pt modelId="{63D31553-F6B4-498B-97E6-FBDE5023298D}" type="pres">
      <dgm:prSet presAssocID="{A2C87656-E0FD-48A1-B457-4A9AA9164CA9}" presName="sibTrans" presStyleCnt="0"/>
      <dgm:spPr/>
    </dgm:pt>
    <dgm:pt modelId="{21BCAA61-C198-4185-8725-C8876F837812}" type="pres">
      <dgm:prSet presAssocID="{C01E3BC7-1D4F-4C75-AD7F-1CE85AD3751C}" presName="node" presStyleLbl="node1" presStyleIdx="6" presStyleCnt="10">
        <dgm:presLayoutVars>
          <dgm:bulletEnabled val="1"/>
        </dgm:presLayoutVars>
      </dgm:prSet>
      <dgm:spPr/>
    </dgm:pt>
    <dgm:pt modelId="{FB73B284-474E-40C0-A064-B18E4978D7FF}" type="pres">
      <dgm:prSet presAssocID="{B94E143D-51F2-41DE-A089-E333CDE515CF}" presName="sibTrans" presStyleCnt="0"/>
      <dgm:spPr/>
    </dgm:pt>
    <dgm:pt modelId="{B7A5A603-2933-4F35-9B8B-DC3091190F06}" type="pres">
      <dgm:prSet presAssocID="{23CAE6F8-26AF-4A3E-A438-A537EF2C9CB8}" presName="node" presStyleLbl="node1" presStyleIdx="7" presStyleCnt="10">
        <dgm:presLayoutVars>
          <dgm:bulletEnabled val="1"/>
        </dgm:presLayoutVars>
      </dgm:prSet>
      <dgm:spPr/>
    </dgm:pt>
    <dgm:pt modelId="{69A09E0D-D97C-4764-B6E9-D6888C7AD4FA}" type="pres">
      <dgm:prSet presAssocID="{3342E3BE-DC32-443F-AE86-AD116702A528}" presName="sibTrans" presStyleCnt="0"/>
      <dgm:spPr/>
    </dgm:pt>
    <dgm:pt modelId="{503AEB6A-F95D-40B4-981C-79770EA16222}" type="pres">
      <dgm:prSet presAssocID="{9B927F6E-8A22-448A-8A6A-F588EAE2F00A}" presName="node" presStyleLbl="node1" presStyleIdx="8" presStyleCnt="10">
        <dgm:presLayoutVars>
          <dgm:bulletEnabled val="1"/>
        </dgm:presLayoutVars>
      </dgm:prSet>
      <dgm:spPr/>
    </dgm:pt>
    <dgm:pt modelId="{C570D6B2-3197-4FBB-A7C5-F66D70E51874}" type="pres">
      <dgm:prSet presAssocID="{E29A8085-659A-4244-AAE4-CCE8561E298D}" presName="sibTrans" presStyleCnt="0"/>
      <dgm:spPr/>
    </dgm:pt>
    <dgm:pt modelId="{63C1C028-2D63-4B8F-90DF-CB8B5A0658E2}" type="pres">
      <dgm:prSet presAssocID="{B2B1F178-5D28-4309-B606-E400C1AD931F}" presName="node" presStyleLbl="node1" presStyleIdx="9" presStyleCnt="10">
        <dgm:presLayoutVars>
          <dgm:bulletEnabled val="1"/>
        </dgm:presLayoutVars>
      </dgm:prSet>
      <dgm:spPr/>
    </dgm:pt>
  </dgm:ptLst>
  <dgm:cxnLst>
    <dgm:cxn modelId="{3CBFD205-891F-4847-B5F6-91528C6E7F72}" type="presOf" srcId="{4D764707-C4E7-43EF-B835-7CCF37012A08}" destId="{6D82A8CC-7BB4-4C69-B36F-041C64A5CADB}" srcOrd="0" destOrd="0" presId="urn:microsoft.com/office/officeart/2005/8/layout/default"/>
    <dgm:cxn modelId="{EA7B0412-24A9-487E-B5A9-74A1A278A4D8}" srcId="{84F4BE3B-46A6-4463-940E-F10890C42860}" destId="{C01E3BC7-1D4F-4C75-AD7F-1CE85AD3751C}" srcOrd="6" destOrd="0" parTransId="{792D30C5-C59F-4064-98BB-B2F6BE87769D}" sibTransId="{B94E143D-51F2-41DE-A089-E333CDE515CF}"/>
    <dgm:cxn modelId="{3DE04E13-674C-48FB-B028-ED84A4ECE387}" type="presOf" srcId="{C080B02C-A8FC-43E1-AF03-D2140A3ABDB8}" destId="{16BC6288-5AD9-4F04-AEF3-F010B41FB3A1}" srcOrd="0" destOrd="0" presId="urn:microsoft.com/office/officeart/2005/8/layout/default"/>
    <dgm:cxn modelId="{8E1BEC19-F44F-4FE8-ADD3-2E4B89CD9929}" srcId="{84F4BE3B-46A6-4463-940E-F10890C42860}" destId="{23CAE6F8-26AF-4A3E-A438-A537EF2C9CB8}" srcOrd="7" destOrd="0" parTransId="{D8817462-3910-4790-A46A-F1D748C7F9A8}" sibTransId="{3342E3BE-DC32-443F-AE86-AD116702A528}"/>
    <dgm:cxn modelId="{9A944E3B-4458-4658-AC0B-BA7DC1476895}" srcId="{84F4BE3B-46A6-4463-940E-F10890C42860}" destId="{F27AEE38-5B12-4F44-81A2-415E02620AFC}" srcOrd="1" destOrd="0" parTransId="{9BC538E7-2C3B-4BAA-ABAA-A0B989C073E3}" sibTransId="{4C62732C-6D5E-4971-8AD1-BF7BD388CD2E}"/>
    <dgm:cxn modelId="{DF46D345-9480-4CEF-9424-51826C74AE0D}" type="presOf" srcId="{F27AEE38-5B12-4F44-81A2-415E02620AFC}" destId="{FA6E35F0-51BC-4EB0-8052-6F30BE1EEFA3}" srcOrd="0" destOrd="0" presId="urn:microsoft.com/office/officeart/2005/8/layout/default"/>
    <dgm:cxn modelId="{BEC5124E-BEEE-4ED6-8D5A-F90A09CB1898}" srcId="{84F4BE3B-46A6-4463-940E-F10890C42860}" destId="{4D764707-C4E7-43EF-B835-7CCF37012A08}" srcOrd="5" destOrd="0" parTransId="{90B6FA5C-4C8A-42FC-B5DC-6598DA246E8B}" sibTransId="{A2C87656-E0FD-48A1-B457-4A9AA9164CA9}"/>
    <dgm:cxn modelId="{A890C372-4D47-4F93-BD0E-55E273D88839}" type="presOf" srcId="{84F4BE3B-46A6-4463-940E-F10890C42860}" destId="{32185CE1-AF6F-4FE0-859F-E8B029F5EA29}" srcOrd="0" destOrd="0" presId="urn:microsoft.com/office/officeart/2005/8/layout/default"/>
    <dgm:cxn modelId="{A171AB78-8BCC-47A0-905A-B144148B955B}" type="presOf" srcId="{9B927F6E-8A22-448A-8A6A-F588EAE2F00A}" destId="{503AEB6A-F95D-40B4-981C-79770EA16222}" srcOrd="0" destOrd="0" presId="urn:microsoft.com/office/officeart/2005/8/layout/default"/>
    <dgm:cxn modelId="{198AAF5A-BA0B-443E-A4F3-5A507788EA1F}" type="presOf" srcId="{C01E3BC7-1D4F-4C75-AD7F-1CE85AD3751C}" destId="{21BCAA61-C198-4185-8725-C8876F837812}" srcOrd="0" destOrd="0" presId="urn:microsoft.com/office/officeart/2005/8/layout/default"/>
    <dgm:cxn modelId="{789BE68B-B087-4958-95B4-C024A9D56573}" srcId="{84F4BE3B-46A6-4463-940E-F10890C42860}" destId="{9B927F6E-8A22-448A-8A6A-F588EAE2F00A}" srcOrd="8" destOrd="0" parTransId="{EBBFDC03-9A0E-4450-99BA-E382471E5F52}" sibTransId="{E29A8085-659A-4244-AAE4-CCE8561E298D}"/>
    <dgm:cxn modelId="{212B0090-749D-494D-BA4F-DA6FF576DC4B}" type="presOf" srcId="{AC915C4A-8152-4E37-993C-529E8A443095}" destId="{2A0D390D-4D52-445C-BD8A-588D75C77CFD}" srcOrd="0" destOrd="0" presId="urn:microsoft.com/office/officeart/2005/8/layout/default"/>
    <dgm:cxn modelId="{81DBE0A1-E9EB-48B5-97D8-F1FF4A5C6C83}" type="presOf" srcId="{B2B1F178-5D28-4309-B606-E400C1AD931F}" destId="{63C1C028-2D63-4B8F-90DF-CB8B5A0658E2}" srcOrd="0" destOrd="0" presId="urn:microsoft.com/office/officeart/2005/8/layout/default"/>
    <dgm:cxn modelId="{BAB490AD-CD6D-4F52-ABBD-9B38B4F51901}" srcId="{84F4BE3B-46A6-4463-940E-F10890C42860}" destId="{8C39DDEA-9AE7-4C75-8F07-71D081DC7429}" srcOrd="0" destOrd="0" parTransId="{CFE15014-C724-4BA4-8055-3C62C58FD3FE}" sibTransId="{4C5328EA-6687-47C3-AD49-349136A11B85}"/>
    <dgm:cxn modelId="{D9F11DB5-9648-44F8-B56A-F2A35742E8FA}" type="presOf" srcId="{13599BFF-5AD6-4820-9ADA-8819865EBFDA}" destId="{889A57B5-D9F6-4CB4-9FBA-2F569FD55A28}" srcOrd="0" destOrd="0" presId="urn:microsoft.com/office/officeart/2005/8/layout/default"/>
    <dgm:cxn modelId="{0FF8C1BC-CB31-44B7-9DCF-6393893D1B07}" srcId="{84F4BE3B-46A6-4463-940E-F10890C42860}" destId="{C080B02C-A8FC-43E1-AF03-D2140A3ABDB8}" srcOrd="4" destOrd="0" parTransId="{F28D04DF-4CA2-4E38-B53C-5B3491AB1678}" sibTransId="{1CCEC5A9-E296-4AA4-9B56-AE40312BAEBF}"/>
    <dgm:cxn modelId="{90F1A8C6-564C-4E7C-A171-E2A0CAE747CF}" type="presOf" srcId="{23CAE6F8-26AF-4A3E-A438-A537EF2C9CB8}" destId="{B7A5A603-2933-4F35-9B8B-DC3091190F06}" srcOrd="0" destOrd="0" presId="urn:microsoft.com/office/officeart/2005/8/layout/default"/>
    <dgm:cxn modelId="{C54246D4-AD02-42F7-A0D3-095DCC506676}" type="presOf" srcId="{8C39DDEA-9AE7-4C75-8F07-71D081DC7429}" destId="{3381D47F-288B-4C06-8106-F448E95447A9}" srcOrd="0" destOrd="0" presId="urn:microsoft.com/office/officeart/2005/8/layout/default"/>
    <dgm:cxn modelId="{93A6C4E9-5F6E-4697-9703-5123C7FD4548}" srcId="{84F4BE3B-46A6-4463-940E-F10890C42860}" destId="{AC915C4A-8152-4E37-993C-529E8A443095}" srcOrd="2" destOrd="0" parTransId="{FF6A2A4B-B35D-4F00-8C57-85A0D8865B5B}" sibTransId="{1B76B26C-EBFD-420A-B728-AC8D4A1F0CFD}"/>
    <dgm:cxn modelId="{7A2190F8-348C-4B72-816D-F33F45881EF8}" srcId="{84F4BE3B-46A6-4463-940E-F10890C42860}" destId="{13599BFF-5AD6-4820-9ADA-8819865EBFDA}" srcOrd="3" destOrd="0" parTransId="{823E7C33-6FD7-4500-AF17-4912866A883E}" sibTransId="{75E34BD6-4398-41B1-95A2-D83DD7F10AC0}"/>
    <dgm:cxn modelId="{6303FBF8-7D23-456B-997B-8D5DDB4A814C}" srcId="{84F4BE3B-46A6-4463-940E-F10890C42860}" destId="{B2B1F178-5D28-4309-B606-E400C1AD931F}" srcOrd="9" destOrd="0" parTransId="{C40170C8-2B0E-455A-88FF-79547EBC9671}" sibTransId="{8E3942E1-AF35-4949-B6BB-6821E4F57B67}"/>
    <dgm:cxn modelId="{EB2A8B25-A096-4C14-8A8C-CB0005584BD3}" type="presParOf" srcId="{32185CE1-AF6F-4FE0-859F-E8B029F5EA29}" destId="{3381D47F-288B-4C06-8106-F448E95447A9}" srcOrd="0" destOrd="0" presId="urn:microsoft.com/office/officeart/2005/8/layout/default"/>
    <dgm:cxn modelId="{C577E1C7-D9EB-4AA2-A219-5F904BE8521A}" type="presParOf" srcId="{32185CE1-AF6F-4FE0-859F-E8B029F5EA29}" destId="{42E6B87E-6167-435B-ACE4-C92B3FC0B078}" srcOrd="1" destOrd="0" presId="urn:microsoft.com/office/officeart/2005/8/layout/default"/>
    <dgm:cxn modelId="{D631D4A1-CC07-4967-B761-4640007957A7}" type="presParOf" srcId="{32185CE1-AF6F-4FE0-859F-E8B029F5EA29}" destId="{FA6E35F0-51BC-4EB0-8052-6F30BE1EEFA3}" srcOrd="2" destOrd="0" presId="urn:microsoft.com/office/officeart/2005/8/layout/default"/>
    <dgm:cxn modelId="{064F9387-E94E-471E-822D-D9DDDA6F8C45}" type="presParOf" srcId="{32185CE1-AF6F-4FE0-859F-E8B029F5EA29}" destId="{04CDCAEB-2C26-4D5D-945A-508A9917F583}" srcOrd="3" destOrd="0" presId="urn:microsoft.com/office/officeart/2005/8/layout/default"/>
    <dgm:cxn modelId="{A8633FFA-97DB-4BB4-9C6C-4DFDB0D4B6BC}" type="presParOf" srcId="{32185CE1-AF6F-4FE0-859F-E8B029F5EA29}" destId="{2A0D390D-4D52-445C-BD8A-588D75C77CFD}" srcOrd="4" destOrd="0" presId="urn:microsoft.com/office/officeart/2005/8/layout/default"/>
    <dgm:cxn modelId="{D71AEE94-CD79-41FB-85E3-910EB9FA6516}" type="presParOf" srcId="{32185CE1-AF6F-4FE0-859F-E8B029F5EA29}" destId="{80BDDC71-CC63-4C0F-8CC5-61F87C974DC4}" srcOrd="5" destOrd="0" presId="urn:microsoft.com/office/officeart/2005/8/layout/default"/>
    <dgm:cxn modelId="{509E2833-2F5D-40E7-93BE-16257E39302E}" type="presParOf" srcId="{32185CE1-AF6F-4FE0-859F-E8B029F5EA29}" destId="{889A57B5-D9F6-4CB4-9FBA-2F569FD55A28}" srcOrd="6" destOrd="0" presId="urn:microsoft.com/office/officeart/2005/8/layout/default"/>
    <dgm:cxn modelId="{67A98C80-0C2B-4D5C-81E2-7925EB9901EC}" type="presParOf" srcId="{32185CE1-AF6F-4FE0-859F-E8B029F5EA29}" destId="{7356C59B-73C1-459E-AF65-1545BB7B5284}" srcOrd="7" destOrd="0" presId="urn:microsoft.com/office/officeart/2005/8/layout/default"/>
    <dgm:cxn modelId="{A1D7750F-1689-4B78-A5D2-49F4CF9B1132}" type="presParOf" srcId="{32185CE1-AF6F-4FE0-859F-E8B029F5EA29}" destId="{16BC6288-5AD9-4F04-AEF3-F010B41FB3A1}" srcOrd="8" destOrd="0" presId="urn:microsoft.com/office/officeart/2005/8/layout/default"/>
    <dgm:cxn modelId="{D50B6749-5C86-468D-9394-E809904F4337}" type="presParOf" srcId="{32185CE1-AF6F-4FE0-859F-E8B029F5EA29}" destId="{D47CE3DB-7575-4673-A1A1-80872A987952}" srcOrd="9" destOrd="0" presId="urn:microsoft.com/office/officeart/2005/8/layout/default"/>
    <dgm:cxn modelId="{1A59ED88-4B21-4FEF-9DAC-1177E556F517}" type="presParOf" srcId="{32185CE1-AF6F-4FE0-859F-E8B029F5EA29}" destId="{6D82A8CC-7BB4-4C69-B36F-041C64A5CADB}" srcOrd="10" destOrd="0" presId="urn:microsoft.com/office/officeart/2005/8/layout/default"/>
    <dgm:cxn modelId="{934337A9-8A75-40A6-85D2-E5FF38CC3647}" type="presParOf" srcId="{32185CE1-AF6F-4FE0-859F-E8B029F5EA29}" destId="{63D31553-F6B4-498B-97E6-FBDE5023298D}" srcOrd="11" destOrd="0" presId="urn:microsoft.com/office/officeart/2005/8/layout/default"/>
    <dgm:cxn modelId="{5E34FAD9-FA55-4273-AD5B-3C1590EAF410}" type="presParOf" srcId="{32185CE1-AF6F-4FE0-859F-E8B029F5EA29}" destId="{21BCAA61-C198-4185-8725-C8876F837812}" srcOrd="12" destOrd="0" presId="urn:microsoft.com/office/officeart/2005/8/layout/default"/>
    <dgm:cxn modelId="{EF370069-9142-4044-8DBC-B285305B3317}" type="presParOf" srcId="{32185CE1-AF6F-4FE0-859F-E8B029F5EA29}" destId="{FB73B284-474E-40C0-A064-B18E4978D7FF}" srcOrd="13" destOrd="0" presId="urn:microsoft.com/office/officeart/2005/8/layout/default"/>
    <dgm:cxn modelId="{F99797B5-A651-43C1-84DB-D56DB13FBEBD}" type="presParOf" srcId="{32185CE1-AF6F-4FE0-859F-E8B029F5EA29}" destId="{B7A5A603-2933-4F35-9B8B-DC3091190F06}" srcOrd="14" destOrd="0" presId="urn:microsoft.com/office/officeart/2005/8/layout/default"/>
    <dgm:cxn modelId="{7E7C5AEB-1326-489B-AF16-ED9BAEE22EA3}" type="presParOf" srcId="{32185CE1-AF6F-4FE0-859F-E8B029F5EA29}" destId="{69A09E0D-D97C-4764-B6E9-D6888C7AD4FA}" srcOrd="15" destOrd="0" presId="urn:microsoft.com/office/officeart/2005/8/layout/default"/>
    <dgm:cxn modelId="{160274EC-90AA-42E5-9715-FD777AE20B1A}" type="presParOf" srcId="{32185CE1-AF6F-4FE0-859F-E8B029F5EA29}" destId="{503AEB6A-F95D-40B4-981C-79770EA16222}" srcOrd="16" destOrd="0" presId="urn:microsoft.com/office/officeart/2005/8/layout/default"/>
    <dgm:cxn modelId="{571B765F-DDA9-4D04-8DB2-12F1FF15279F}" type="presParOf" srcId="{32185CE1-AF6F-4FE0-859F-E8B029F5EA29}" destId="{C570D6B2-3197-4FBB-A7C5-F66D70E51874}" srcOrd="17" destOrd="0" presId="urn:microsoft.com/office/officeart/2005/8/layout/default"/>
    <dgm:cxn modelId="{337D9211-181B-45E5-8F0B-7E274EAD6719}" type="presParOf" srcId="{32185CE1-AF6F-4FE0-859F-E8B029F5EA29}" destId="{63C1C028-2D63-4B8F-90DF-CB8B5A0658E2}"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0C9F0C-6AF2-4289-B123-83E1D8DEA1A0}" type="doc">
      <dgm:prSet loTypeId="urn:microsoft.com/office/officeart/2005/8/layout/cycle4" loCatId="relationship" qsTypeId="urn:microsoft.com/office/officeart/2005/8/quickstyle/3d2" qsCatId="3D" csTypeId="urn:microsoft.com/office/officeart/2005/8/colors/accent3_2" csCatId="accent3" phldr="1"/>
      <dgm:spPr/>
      <dgm:t>
        <a:bodyPr/>
        <a:lstStyle/>
        <a:p>
          <a:pPr rtl="1"/>
          <a:endParaRPr lang="he-IL"/>
        </a:p>
      </dgm:t>
    </dgm:pt>
    <dgm:pt modelId="{8D270547-65C8-414E-8259-E407718C4B50}">
      <dgm:prSet phldrT="[טקסט]" custT="1"/>
      <dgm:spPr>
        <a:xfrm>
          <a:off x="1451590" y="213010"/>
          <a:ext cx="1618131" cy="1618131"/>
        </a:xfrm>
      </dgm:spPr>
      <dgm:t>
        <a:bodyPr/>
        <a:lstStyle/>
        <a:p>
          <a:pPr rtl="1"/>
          <a:r>
            <a:rPr lang="he-IL" sz="2000" dirty="0">
              <a:cs typeface="Spoiler" pitchFamily="2" charset="-79"/>
            </a:rPr>
            <a:t>חינוך</a:t>
          </a:r>
        </a:p>
      </dgm:t>
    </dgm:pt>
    <dgm:pt modelId="{B47A6567-D4DC-499C-9268-4CEAB702A246}" type="parTrans" cxnId="{5F1D40EE-DA89-4E03-BC55-9F4EE988E31A}">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84C7F3FA-C6E0-44CF-883B-B41180D4D800}" type="sibTrans" cxnId="{5F1D40EE-DA89-4E03-BC55-9F4EE988E31A}">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C3E506E7-BBD3-4880-B382-51FB6832D7FB}">
      <dgm:prSet phldrT="[טקסט]" custT="1"/>
      <dgm:spPr>
        <a:xfrm rot="5400000">
          <a:off x="3144462" y="213010"/>
          <a:ext cx="1618131" cy="1618131"/>
        </a:xfrm>
      </dgm:spPr>
      <dgm:t>
        <a:bodyPr/>
        <a:lstStyle/>
        <a:p>
          <a:pPr rtl="1"/>
          <a:r>
            <a:rPr lang="he-IL" sz="20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אכיפה מוניציפאלית ואכיפה אזרחית</a:t>
          </a:r>
        </a:p>
      </dgm:t>
    </dgm:pt>
    <dgm:pt modelId="{88219113-8B73-48A1-A92A-7C3AADCC0D57}" type="parTrans" cxnId="{10ED30C0-2008-4CAC-B574-C7E4A4A7F721}">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AF8C74F1-3139-480F-84F1-A2B4537496BD}" type="sibTrans" cxnId="{10ED30C0-2008-4CAC-B574-C7E4A4A7F721}">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96A124CD-A7AA-46E3-8084-173F9B87E9E3}">
      <dgm:prSet phldrT="[טקסט]" custT="1"/>
      <dgm:spPr>
        <a:xfrm>
          <a:off x="3777424" y="0"/>
          <a:ext cx="1846089" cy="1195847"/>
        </a:xfrm>
      </dgm:spPr>
      <dgm:t>
        <a:bodyPr/>
        <a:lstStyle/>
        <a:p>
          <a:pPr rtl="1"/>
          <a:r>
            <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בניית תכנית אכיפה מוניציפאלית  יעילה, בשיתוף הרשות המקומית. </a:t>
          </a:r>
        </a:p>
      </dgm:t>
    </dgm:pt>
    <dgm:pt modelId="{B94457D4-52A8-4890-A059-4D58020BEFCC}" type="parTrans" cxnId="{CF420B1D-3ED6-43B1-B2B6-8CA80E65A2E3}">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14BC46BB-C4DD-4805-A069-C6FF0433A66C}" type="sibTrans" cxnId="{CF420B1D-3ED6-43B1-B2B6-8CA80E65A2E3}">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00A70F47-EADF-45A4-941D-059721260ADA}">
      <dgm:prSet phldrT="[טקסט]" custT="1"/>
      <dgm:spPr>
        <a:xfrm rot="10800000">
          <a:off x="3144462" y="1905882"/>
          <a:ext cx="1618131" cy="1618131"/>
        </a:xfrm>
      </dgm:spPr>
      <dgm:t>
        <a:bodyPr/>
        <a:lstStyle/>
        <a:p>
          <a:pPr rtl="1"/>
          <a:r>
            <a:rPr lang="he-IL" sz="2000" b="1" cap="none" spc="0" dirty="0">
              <a:ln w="0"/>
              <a:effectLst>
                <a:outerShdw blurRad="38100" dist="19050" dir="2700000" algn="tl" rotWithShape="0">
                  <a:sysClr val="windowText" lastClr="000000">
                    <a:alpha val="40000"/>
                  </a:sysClr>
                </a:outerShdw>
              </a:effectLst>
              <a:latin typeface="Calibri"/>
              <a:ea typeface="+mn-ea"/>
              <a:cs typeface="Spoiler" pitchFamily="2" charset="-79"/>
            </a:rPr>
            <a:t>הסברה</a:t>
          </a:r>
        </a:p>
      </dgm:t>
    </dgm:pt>
    <dgm:pt modelId="{CC595FB7-33FF-4A26-B7AD-F67103DD1AF3}" type="parTrans" cxnId="{FB3C314F-D40C-4C02-AB30-657F6BF87C76}">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B53EEC5B-1D7A-42B6-9AB6-32574C21F1E3}" type="sibTrans" cxnId="{FB3C314F-D40C-4C02-AB30-657F6BF87C76}">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E459B1B4-C2AE-4146-82D6-DF4C26268A6A}">
      <dgm:prSet phldrT="[טקסט]" custT="1"/>
      <dgm:spPr>
        <a:xfrm>
          <a:off x="3861754" y="2473228"/>
          <a:ext cx="1846089" cy="1195847"/>
        </a:xfrm>
      </dgm:spPr>
      <dgm:t>
        <a:bodyPr/>
        <a:lstStyle/>
        <a:p>
          <a:pPr rtl="1"/>
          <a:r>
            <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קמפיין פרסומי.</a:t>
          </a:r>
        </a:p>
      </dgm:t>
    </dgm:pt>
    <dgm:pt modelId="{4CC8A47C-8BB5-4998-9C6A-BE61EB52E474}" type="parTrans" cxnId="{B70FD563-A7F0-4E7C-894F-DFDDC54EEBBE}">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F7A0B3C9-BF1E-4079-AC33-F388A2300C0A}" type="sibTrans" cxnId="{B70FD563-A7F0-4E7C-894F-DFDDC54EEBBE}">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E321787E-A0E7-445E-8902-7188BFA7B422}">
      <dgm:prSet phldrT="[טקסט]" custT="1"/>
      <dgm:spPr>
        <a:xfrm rot="16200000">
          <a:off x="1451590" y="1905882"/>
          <a:ext cx="1618131" cy="1618131"/>
        </a:xfrm>
      </dgm:spPr>
      <dgm:t>
        <a:bodyPr/>
        <a:lstStyle/>
        <a:p>
          <a:pPr rtl="1"/>
          <a:r>
            <a:rPr lang="he-IL" sz="2000" b="1" cap="none" spc="0" dirty="0">
              <a:ln w="0"/>
              <a:effectLst/>
              <a:latin typeface="Calibri"/>
              <a:ea typeface="+mn-ea"/>
              <a:cs typeface="Spoiler" pitchFamily="2" charset="-79"/>
            </a:rPr>
            <a:t>תשתיות</a:t>
          </a:r>
        </a:p>
      </dgm:t>
    </dgm:pt>
    <dgm:pt modelId="{6AD1E9D0-D332-4F97-AC66-C507A43535F7}" type="sibTrans" cxnId="{D012E377-A96C-427E-B10E-2AE1CDA3D52F}">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993B6EEF-A01B-4240-B18B-54EB53653075}" type="parTrans" cxnId="{D012E377-A96C-427E-B10E-2AE1CDA3D52F}">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20901D0A-EF91-4614-9956-FFC86E561309}">
      <dgm:prSet phldrT="[טקסט]" custT="1"/>
      <dgm:spPr>
        <a:xfrm>
          <a:off x="250951" y="2405280"/>
          <a:ext cx="1846089" cy="1195847"/>
        </a:xfrm>
      </dgm:spPr>
      <dgm:t>
        <a:bodyPr/>
        <a:lstStyle/>
        <a:p>
          <a:pPr rtl="1"/>
          <a:r>
            <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ניצול יעיל של תשתיות.</a:t>
          </a:r>
        </a:p>
      </dgm:t>
    </dgm:pt>
    <dgm:pt modelId="{6D4CF018-2151-43C5-8F0D-D1FD5EC94D0D}" type="sibTrans" cxnId="{8A012757-1F6D-4460-9074-42021A247711}">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F94DCF45-9058-48DC-90F5-F4BCF5987583}" type="parTrans" cxnId="{8A012757-1F6D-4460-9074-42021A247711}">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036996E6-0211-47C8-9624-597F7EE3D95F}">
      <dgm:prSet phldrT="[טקסט]" custT="1"/>
      <dgm:spPr>
        <a:xfrm>
          <a:off x="250951" y="2405280"/>
          <a:ext cx="1846089" cy="1195847"/>
        </a:xfrm>
      </dgm:spPr>
      <dgm:t>
        <a:bodyPr/>
        <a:lstStyle/>
        <a:p>
          <a:pPr rtl="1"/>
          <a:r>
            <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חיבור לקרן הניקיון. </a:t>
          </a:r>
        </a:p>
      </dgm:t>
    </dgm:pt>
    <dgm:pt modelId="{35B36A9A-1BE1-452E-A997-C881C7802942}" type="sibTrans" cxnId="{AFCF624D-D2A3-45DE-8F26-39CC8F55DFA6}">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03BF43A1-1FA6-4B25-B0C9-315D31E96B19}" type="parTrans" cxnId="{AFCF624D-D2A3-45DE-8F26-39CC8F55DFA6}">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E34B430A-3626-4E91-90AE-59EA47852C97}">
      <dgm:prSet custT="1"/>
      <dgm:spPr/>
      <dgm:t>
        <a:bodyPr/>
        <a:lstStyle/>
        <a:p>
          <a:pPr rtl="1"/>
          <a:r>
            <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הטמעה בכלל הפעילויות ובשגרה הארגונית של החברה להגנת הטבע.</a:t>
          </a:r>
        </a:p>
      </dgm:t>
    </dgm:pt>
    <dgm:pt modelId="{5AC79F40-6462-4EF0-8D48-1B9307BA6256}" type="parTrans" cxnId="{9209EBFD-8BC1-47B7-9962-A31E5068338D}">
      <dgm:prSet/>
      <dgm:spPr/>
      <dgm:t>
        <a:bodyPr/>
        <a:lstStyle/>
        <a:p>
          <a:endParaRPr lang="he-IL"/>
        </a:p>
      </dgm:t>
    </dgm:pt>
    <dgm:pt modelId="{E3CA8385-2FF7-4804-8ADF-3A213B0C5372}" type="sibTrans" cxnId="{9209EBFD-8BC1-47B7-9962-A31E5068338D}">
      <dgm:prSet/>
      <dgm:spPr/>
      <dgm:t>
        <a:bodyPr/>
        <a:lstStyle/>
        <a:p>
          <a:endParaRPr lang="he-IL"/>
        </a:p>
      </dgm:t>
    </dgm:pt>
    <dgm:pt modelId="{ED9C728D-11C6-488D-B2E3-23B969D8FA2D}">
      <dgm:prSet phldrT="[טקסט]" custT="1"/>
      <dgm:spPr>
        <a:xfrm>
          <a:off x="231531" y="0"/>
          <a:ext cx="1846089" cy="1195847"/>
        </a:xfrm>
      </dgm:spPr>
      <dgm:t>
        <a:bodyPr/>
        <a:lstStyle/>
        <a:p>
          <a:pPr rtl="1"/>
          <a:r>
            <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תהליך חינוכי ייחודי עבור בתי ספר מובילים שינוי בסביבתם, הכולל מערך הדרכה למורים ולתלמידים.</a:t>
          </a:r>
        </a:p>
      </dgm:t>
    </dgm:pt>
    <dgm:pt modelId="{5B38FAC8-536D-4E63-AE40-09A367FA6BF2}" type="sibTrans" cxnId="{2D5B590C-4916-4352-8736-315E34905E98}">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97813147-6316-4355-8156-DD9A35F3880D}" type="parTrans" cxnId="{2D5B590C-4916-4352-8736-315E34905E98}">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CC1A41A6-03C5-461C-B96D-EFD3E6FEAC35}">
      <dgm:prSet phldrT="[טקסט]" custT="1"/>
      <dgm:spPr>
        <a:xfrm>
          <a:off x="3777424" y="0"/>
          <a:ext cx="1846089" cy="1195847"/>
        </a:xfrm>
      </dgm:spPr>
      <dgm:t>
        <a:bodyPr/>
        <a:lstStyle/>
        <a:p>
          <a:pPr rtl="1"/>
          <a:r>
            <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קיום מערך 'היזון חוזר' בין המדווח לרשות המקומית.</a:t>
          </a:r>
        </a:p>
      </dgm:t>
    </dgm:pt>
    <dgm:pt modelId="{5165A701-7AC5-448D-9E61-C94387C35B20}" type="sibTrans" cxnId="{B2CFE243-FF09-44EE-A13E-7CEF5482F94D}">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401DF618-BE4A-48E4-9363-68D39324DC57}" type="parTrans" cxnId="{B2CFE243-FF09-44EE-A13E-7CEF5482F94D}">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858E24A7-E89E-41A5-A0E8-A8559B19D36D}">
      <dgm:prSet phldrT="[טקסט]" custT="1"/>
      <dgm:spPr>
        <a:xfrm>
          <a:off x="3777424" y="0"/>
          <a:ext cx="1846089" cy="1195847"/>
        </a:xfrm>
      </dgm:spPr>
      <dgm:t>
        <a:bodyPr/>
        <a:lstStyle/>
        <a:p>
          <a:pPr rtl="1"/>
          <a:r>
            <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בניית אפליקציה לדיווח על אזורים מלוכלכים .</a:t>
          </a:r>
        </a:p>
      </dgm:t>
    </dgm:pt>
    <dgm:pt modelId="{B534A51D-022A-402B-9DC8-2F99350AEECF}" type="parTrans" cxnId="{971C2A5C-A0CB-46FC-85E1-AA2AFA5F9DE3}">
      <dgm:prSet/>
      <dgm:spPr/>
      <dgm:t>
        <a:bodyPr/>
        <a:lstStyle/>
        <a:p>
          <a:endParaRPr lang="he-IL"/>
        </a:p>
      </dgm:t>
    </dgm:pt>
    <dgm:pt modelId="{69F3367C-A99C-4FF2-B36F-19FBD69A9BD2}" type="sibTrans" cxnId="{971C2A5C-A0CB-46FC-85E1-AA2AFA5F9DE3}">
      <dgm:prSet/>
      <dgm:spPr/>
      <dgm:t>
        <a:bodyPr/>
        <a:lstStyle/>
        <a:p>
          <a:endParaRPr lang="he-IL"/>
        </a:p>
      </dgm:t>
    </dgm:pt>
    <dgm:pt modelId="{2CC5916A-75A1-4039-AA66-DEDD42E5DEA1}">
      <dgm:prSet phldrT="[טקסט]" custT="1"/>
      <dgm:spPr>
        <a:xfrm>
          <a:off x="3777424" y="0"/>
          <a:ext cx="1846089" cy="1195847"/>
        </a:xfrm>
      </dgm:spPr>
      <dgm:t>
        <a:bodyPr/>
        <a:lstStyle/>
        <a:p>
          <a:pPr rtl="1"/>
          <a:r>
            <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מעקב אחר הדיווח ובדיקת עמידה ביעדים.</a:t>
          </a:r>
        </a:p>
      </dgm:t>
    </dgm:pt>
    <dgm:pt modelId="{98DE05AA-412B-4EE1-BD43-79ADB658961D}" type="parTrans" cxnId="{784ABC28-C173-4E2A-AB17-9D4D8DE2A2AC}">
      <dgm:prSet/>
      <dgm:spPr/>
      <dgm:t>
        <a:bodyPr/>
        <a:lstStyle/>
        <a:p>
          <a:endParaRPr lang="he-IL"/>
        </a:p>
      </dgm:t>
    </dgm:pt>
    <dgm:pt modelId="{E5A621FC-AC35-43DE-ADF9-9A7C9645A7E5}" type="sibTrans" cxnId="{784ABC28-C173-4E2A-AB17-9D4D8DE2A2AC}">
      <dgm:prSet/>
      <dgm:spPr/>
      <dgm:t>
        <a:bodyPr/>
        <a:lstStyle/>
        <a:p>
          <a:endParaRPr lang="he-IL"/>
        </a:p>
      </dgm:t>
    </dgm:pt>
    <dgm:pt modelId="{1B392DFC-C266-4C7C-A264-301D9403FA81}">
      <dgm:prSet phldrT="[טקסט]" custT="1"/>
      <dgm:spPr>
        <a:xfrm>
          <a:off x="250951" y="2405280"/>
          <a:ext cx="1846089" cy="1195847"/>
        </a:xfrm>
      </dgm:spPr>
      <dgm:t>
        <a:bodyPr/>
        <a:lstStyle/>
        <a:p>
          <a:pPr rtl="1"/>
          <a:r>
            <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יצירת סקרי תשתיות בהובלת הרשויות המקומיות והקהילות המקומיות.</a:t>
          </a:r>
          <a:r>
            <a:rPr lang="en-US"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    </a:t>
          </a:r>
          <a:endPar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endParaRPr>
        </a:p>
      </dgm:t>
    </dgm:pt>
    <dgm:pt modelId="{8ACBD648-3F98-43F6-957C-F46F520AA9F6}" type="parTrans" cxnId="{32676A4C-0662-4CE2-AF5A-F163FEFCFFCB}">
      <dgm:prSet/>
      <dgm:spPr/>
      <dgm:t>
        <a:bodyPr/>
        <a:lstStyle/>
        <a:p>
          <a:endParaRPr lang="he-IL"/>
        </a:p>
      </dgm:t>
    </dgm:pt>
    <dgm:pt modelId="{FA4EE969-931B-4FF0-8B18-B997CED97295}" type="sibTrans" cxnId="{32676A4C-0662-4CE2-AF5A-F163FEFCFFCB}">
      <dgm:prSet/>
      <dgm:spPr/>
      <dgm:t>
        <a:bodyPr/>
        <a:lstStyle/>
        <a:p>
          <a:endParaRPr lang="he-IL"/>
        </a:p>
      </dgm:t>
    </dgm:pt>
    <dgm:pt modelId="{108EE025-C1C5-4F10-82FE-021B656E3A23}">
      <dgm:prSet phldrT="[טקסט]" custT="1"/>
      <dgm:spPr>
        <a:xfrm>
          <a:off x="231531" y="0"/>
          <a:ext cx="1846089" cy="1195847"/>
        </a:xfrm>
      </dgm:spPr>
      <dgm:t>
        <a:bodyPr/>
        <a:lstStyle/>
        <a:p>
          <a:pPr rtl="1"/>
          <a:r>
            <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תהליך חינוכי ייחודי עבור מערכות החינוך הבלתי פורמלי.</a:t>
          </a:r>
        </a:p>
      </dgm:t>
    </dgm:pt>
    <dgm:pt modelId="{2CBCC1D1-4B95-4B72-9200-ED4EBE820C8D}" type="parTrans" cxnId="{07CBD527-C103-4E9C-B8CB-D196E0775A4C}">
      <dgm:prSet/>
      <dgm:spPr/>
      <dgm:t>
        <a:bodyPr/>
        <a:lstStyle/>
        <a:p>
          <a:endParaRPr lang="he-IL"/>
        </a:p>
      </dgm:t>
    </dgm:pt>
    <dgm:pt modelId="{A642B691-2F0F-490A-8422-805D0717DB27}" type="sibTrans" cxnId="{07CBD527-C103-4E9C-B8CB-D196E0775A4C}">
      <dgm:prSet/>
      <dgm:spPr/>
      <dgm:t>
        <a:bodyPr/>
        <a:lstStyle/>
        <a:p>
          <a:endParaRPr lang="he-IL"/>
        </a:p>
      </dgm:t>
    </dgm:pt>
    <dgm:pt modelId="{616262D3-5441-4AD1-98B9-74F00BD96EC3}">
      <dgm:prSet phldrT="[טקסט]" custT="1"/>
      <dgm:spPr>
        <a:xfrm>
          <a:off x="3861754" y="2473228"/>
          <a:ext cx="1846089" cy="1195847"/>
        </a:xfrm>
      </dgm:spPr>
      <dgm:t>
        <a:bodyPr/>
        <a:lstStyle/>
        <a:p>
          <a:pPr rtl="1"/>
          <a:r>
            <a:rPr lang="he-IL" sz="1400" b="0" cap="none" spc="0" dirty="0">
              <a:ln w="0"/>
              <a:effectLst>
                <a:outerShdw blurRad="38100" dist="19050" dir="2700000" algn="tl" rotWithShape="0">
                  <a:sysClr val="windowText" lastClr="000000">
                    <a:alpha val="40000"/>
                  </a:sysClr>
                </a:outerShdw>
              </a:effectLst>
              <a:latin typeface="Calibri"/>
              <a:ea typeface="+mn-ea"/>
              <a:cs typeface="Spoiler" pitchFamily="2" charset="-79"/>
            </a:rPr>
            <a:t>הקמת קבוצות פעילים שיעסקו בהסברה פנים מול פנים.</a:t>
          </a:r>
        </a:p>
      </dgm:t>
    </dgm:pt>
    <dgm:pt modelId="{5689F643-EDF8-4855-BEF8-29A254B7A615}" type="sibTrans" cxnId="{34F03794-29CD-4130-934B-C4DC9ACDEE20}">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7D3B5924-D8EC-41A9-8A91-1C53504AC1CD}" type="parTrans" cxnId="{34F03794-29CD-4130-934B-C4DC9ACDEE20}">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52DF04AD-4CB8-474A-8380-704E7E649351}" type="pres">
      <dgm:prSet presAssocID="{540C9F0C-6AF2-4289-B123-83E1D8DEA1A0}" presName="cycleMatrixDiagram" presStyleCnt="0">
        <dgm:presLayoutVars>
          <dgm:chMax val="1"/>
          <dgm:dir/>
          <dgm:animLvl val="lvl"/>
          <dgm:resizeHandles val="exact"/>
        </dgm:presLayoutVars>
      </dgm:prSet>
      <dgm:spPr/>
    </dgm:pt>
    <dgm:pt modelId="{3DCCD326-1EEE-4A7E-883B-69FD0BEB9793}" type="pres">
      <dgm:prSet presAssocID="{540C9F0C-6AF2-4289-B123-83E1D8DEA1A0}" presName="children" presStyleCnt="0"/>
      <dgm:spPr/>
    </dgm:pt>
    <dgm:pt modelId="{D5A6B2FC-88E7-4DD8-AD2E-34B1B1211AE0}" type="pres">
      <dgm:prSet presAssocID="{540C9F0C-6AF2-4289-B123-83E1D8DEA1A0}" presName="child1group" presStyleCnt="0"/>
      <dgm:spPr/>
    </dgm:pt>
    <dgm:pt modelId="{5277F49F-3C2F-4227-A695-732BB8BF3827}" type="pres">
      <dgm:prSet presAssocID="{540C9F0C-6AF2-4289-B123-83E1D8DEA1A0}" presName="child1" presStyleLbl="bgAcc1" presStyleIdx="0" presStyleCnt="4" custScaleX="111188" custScaleY="126995" custLinFactNeighborX="-24186"/>
      <dgm:spPr>
        <a:prstGeom prst="roundRect">
          <a:avLst>
            <a:gd name="adj" fmla="val 10000"/>
          </a:avLst>
        </a:prstGeom>
      </dgm:spPr>
    </dgm:pt>
    <dgm:pt modelId="{D4D17A8A-3BC2-47DD-B22B-F2439948FC6E}" type="pres">
      <dgm:prSet presAssocID="{540C9F0C-6AF2-4289-B123-83E1D8DEA1A0}" presName="child1Text" presStyleLbl="bgAcc1" presStyleIdx="0" presStyleCnt="4">
        <dgm:presLayoutVars>
          <dgm:bulletEnabled val="1"/>
        </dgm:presLayoutVars>
      </dgm:prSet>
      <dgm:spPr/>
    </dgm:pt>
    <dgm:pt modelId="{B4022CC6-642D-424B-8F99-995424C91E92}" type="pres">
      <dgm:prSet presAssocID="{540C9F0C-6AF2-4289-B123-83E1D8DEA1A0}" presName="child2group" presStyleCnt="0"/>
      <dgm:spPr/>
    </dgm:pt>
    <dgm:pt modelId="{90EB4916-1895-4068-83E8-C3D4554692F0}" type="pres">
      <dgm:prSet presAssocID="{540C9F0C-6AF2-4289-B123-83E1D8DEA1A0}" presName="child2" presStyleLbl="bgAcc1" presStyleIdx="1" presStyleCnt="4" custScaleX="104959" custScaleY="128264" custLinFactNeighborX="16494" custLinFactNeighborY="2867"/>
      <dgm:spPr>
        <a:prstGeom prst="roundRect">
          <a:avLst>
            <a:gd name="adj" fmla="val 10000"/>
          </a:avLst>
        </a:prstGeom>
      </dgm:spPr>
    </dgm:pt>
    <dgm:pt modelId="{48E76829-859A-47B4-A916-8AF356320B20}" type="pres">
      <dgm:prSet presAssocID="{540C9F0C-6AF2-4289-B123-83E1D8DEA1A0}" presName="child2Text" presStyleLbl="bgAcc1" presStyleIdx="1" presStyleCnt="4">
        <dgm:presLayoutVars>
          <dgm:bulletEnabled val="1"/>
        </dgm:presLayoutVars>
      </dgm:prSet>
      <dgm:spPr/>
    </dgm:pt>
    <dgm:pt modelId="{80C53183-6124-4146-B3D7-BDE95FE20F82}" type="pres">
      <dgm:prSet presAssocID="{540C9F0C-6AF2-4289-B123-83E1D8DEA1A0}" presName="child3group" presStyleCnt="0"/>
      <dgm:spPr/>
    </dgm:pt>
    <dgm:pt modelId="{9BD49314-2760-4A45-8EA2-1AB33B31B1AB}" type="pres">
      <dgm:prSet presAssocID="{540C9F0C-6AF2-4289-B123-83E1D8DEA1A0}" presName="child3" presStyleLbl="bgAcc1" presStyleIdx="2" presStyleCnt="4" custLinFactNeighborX="9300" custLinFactNeighborY="-5682"/>
      <dgm:spPr>
        <a:prstGeom prst="roundRect">
          <a:avLst>
            <a:gd name="adj" fmla="val 10000"/>
          </a:avLst>
        </a:prstGeom>
      </dgm:spPr>
    </dgm:pt>
    <dgm:pt modelId="{B2B5D96F-2A36-4BD8-BD4A-34350FC2AD76}" type="pres">
      <dgm:prSet presAssocID="{540C9F0C-6AF2-4289-B123-83E1D8DEA1A0}" presName="child3Text" presStyleLbl="bgAcc1" presStyleIdx="2" presStyleCnt="4">
        <dgm:presLayoutVars>
          <dgm:bulletEnabled val="1"/>
        </dgm:presLayoutVars>
      </dgm:prSet>
      <dgm:spPr/>
    </dgm:pt>
    <dgm:pt modelId="{7413960C-0D76-425F-94E8-73D2877A7D4B}" type="pres">
      <dgm:prSet presAssocID="{540C9F0C-6AF2-4289-B123-83E1D8DEA1A0}" presName="child4group" presStyleCnt="0"/>
      <dgm:spPr/>
    </dgm:pt>
    <dgm:pt modelId="{3B9BA229-5F25-41CC-84BE-FAA5F0874CA5}" type="pres">
      <dgm:prSet presAssocID="{540C9F0C-6AF2-4289-B123-83E1D8DEA1A0}" presName="child4" presStyleLbl="bgAcc1" presStyleIdx="3" presStyleCnt="4" custLinFactNeighborX="-23134" custLinFactNeighborY="-11364"/>
      <dgm:spPr>
        <a:prstGeom prst="roundRect">
          <a:avLst>
            <a:gd name="adj" fmla="val 10000"/>
          </a:avLst>
        </a:prstGeom>
      </dgm:spPr>
    </dgm:pt>
    <dgm:pt modelId="{622ECADC-F6DF-4258-872A-1C4D2A8ABC18}" type="pres">
      <dgm:prSet presAssocID="{540C9F0C-6AF2-4289-B123-83E1D8DEA1A0}" presName="child4Text" presStyleLbl="bgAcc1" presStyleIdx="3" presStyleCnt="4">
        <dgm:presLayoutVars>
          <dgm:bulletEnabled val="1"/>
        </dgm:presLayoutVars>
      </dgm:prSet>
      <dgm:spPr/>
    </dgm:pt>
    <dgm:pt modelId="{FE1085CE-4DD7-48C0-A8FA-D80142D52E77}" type="pres">
      <dgm:prSet presAssocID="{540C9F0C-6AF2-4289-B123-83E1D8DEA1A0}" presName="childPlaceholder" presStyleCnt="0"/>
      <dgm:spPr/>
    </dgm:pt>
    <dgm:pt modelId="{DA868399-5171-4FBE-8988-72E5D5154C44}" type="pres">
      <dgm:prSet presAssocID="{540C9F0C-6AF2-4289-B123-83E1D8DEA1A0}" presName="circle" presStyleCnt="0"/>
      <dgm:spPr/>
    </dgm:pt>
    <dgm:pt modelId="{6458B4F3-E36A-4539-A04F-0235C0C4F380}" type="pres">
      <dgm:prSet presAssocID="{540C9F0C-6AF2-4289-B123-83E1D8DEA1A0}" presName="quadrant1" presStyleLbl="node1" presStyleIdx="0" presStyleCnt="4">
        <dgm:presLayoutVars>
          <dgm:chMax val="1"/>
          <dgm:bulletEnabled val="1"/>
        </dgm:presLayoutVars>
      </dgm:prSet>
      <dgm:spPr>
        <a:prstGeom prst="pieWedge">
          <a:avLst/>
        </a:prstGeom>
      </dgm:spPr>
    </dgm:pt>
    <dgm:pt modelId="{E152A8B1-FD89-4F76-A9B6-2159B4A7DC76}" type="pres">
      <dgm:prSet presAssocID="{540C9F0C-6AF2-4289-B123-83E1D8DEA1A0}" presName="quadrant2" presStyleLbl="node1" presStyleIdx="1" presStyleCnt="4">
        <dgm:presLayoutVars>
          <dgm:chMax val="1"/>
          <dgm:bulletEnabled val="1"/>
        </dgm:presLayoutVars>
      </dgm:prSet>
      <dgm:spPr/>
    </dgm:pt>
    <dgm:pt modelId="{4B0B01A5-E49E-4B60-BE3F-E041EE3C83E3}" type="pres">
      <dgm:prSet presAssocID="{540C9F0C-6AF2-4289-B123-83E1D8DEA1A0}" presName="quadrant3" presStyleLbl="node1" presStyleIdx="2" presStyleCnt="4">
        <dgm:presLayoutVars>
          <dgm:chMax val="1"/>
          <dgm:bulletEnabled val="1"/>
        </dgm:presLayoutVars>
      </dgm:prSet>
      <dgm:spPr>
        <a:prstGeom prst="pieWedge">
          <a:avLst/>
        </a:prstGeom>
      </dgm:spPr>
    </dgm:pt>
    <dgm:pt modelId="{3DC54AF5-AE2D-4B36-92A6-4BD753AB6F59}" type="pres">
      <dgm:prSet presAssocID="{540C9F0C-6AF2-4289-B123-83E1D8DEA1A0}" presName="quadrant4" presStyleLbl="node1" presStyleIdx="3" presStyleCnt="4">
        <dgm:presLayoutVars>
          <dgm:chMax val="1"/>
          <dgm:bulletEnabled val="1"/>
        </dgm:presLayoutVars>
      </dgm:prSet>
      <dgm:spPr>
        <a:prstGeom prst="pieWedge">
          <a:avLst/>
        </a:prstGeom>
      </dgm:spPr>
    </dgm:pt>
    <dgm:pt modelId="{4B66D7CF-74C1-4A16-911D-2C6DFFCCB408}" type="pres">
      <dgm:prSet presAssocID="{540C9F0C-6AF2-4289-B123-83E1D8DEA1A0}" presName="quadrantPlaceholder" presStyleCnt="0"/>
      <dgm:spPr/>
    </dgm:pt>
    <dgm:pt modelId="{07FCD4BC-CC71-49F5-8B53-A3B15D200834}" type="pres">
      <dgm:prSet presAssocID="{540C9F0C-6AF2-4289-B123-83E1D8DEA1A0}" presName="center1" presStyleLbl="fgShp" presStyleIdx="0" presStyleCnt="2"/>
      <dgm:spPr>
        <a:xfrm>
          <a:off x="2827749" y="1532179"/>
          <a:ext cx="558685" cy="485813"/>
        </a:xfrm>
        <a:prstGeom prst="circularArrow">
          <a:avLst/>
        </a:prstGeom>
      </dgm:spPr>
    </dgm:pt>
    <dgm:pt modelId="{D0327843-7959-4DCB-9959-39DCE8A9A988}" type="pres">
      <dgm:prSet presAssocID="{540C9F0C-6AF2-4289-B123-83E1D8DEA1A0}" presName="center2" presStyleLbl="fgShp" presStyleIdx="1" presStyleCnt="2"/>
      <dgm:spPr>
        <a:xfrm rot="10800000">
          <a:off x="2827749" y="1719031"/>
          <a:ext cx="558685" cy="485813"/>
        </a:xfrm>
        <a:prstGeom prst="circularArrow">
          <a:avLst/>
        </a:prstGeom>
      </dgm:spPr>
    </dgm:pt>
  </dgm:ptLst>
  <dgm:cxnLst>
    <dgm:cxn modelId="{2671B80A-DCDE-4481-A749-650FEB9C3175}" type="presOf" srcId="{2CC5916A-75A1-4039-AA66-DEDD42E5DEA1}" destId="{5277F49F-3C2F-4227-A695-732BB8BF3827}" srcOrd="0" destOrd="2" presId="urn:microsoft.com/office/officeart/2005/8/layout/cycle4"/>
    <dgm:cxn modelId="{2D5B590C-4916-4352-8736-315E34905E98}" srcId="{8D270547-65C8-414E-8259-E407718C4B50}" destId="{ED9C728D-11C6-488D-B2E3-23B969D8FA2D}" srcOrd="0" destOrd="0" parTransId="{97813147-6316-4355-8156-DD9A35F3880D}" sibTransId="{5B38FAC8-536D-4E63-AE40-09A367FA6BF2}"/>
    <dgm:cxn modelId="{7B07F116-BDAD-42AD-A4B9-15ADE989BC21}" type="presOf" srcId="{540C9F0C-6AF2-4289-B123-83E1D8DEA1A0}" destId="{52DF04AD-4CB8-474A-8380-704E7E649351}" srcOrd="0" destOrd="0" presId="urn:microsoft.com/office/officeart/2005/8/layout/cycle4"/>
    <dgm:cxn modelId="{3AAE8F1C-C051-4F76-BFA3-9503091A5C3C}" type="presOf" srcId="{E459B1B4-C2AE-4146-82D6-DF4C26268A6A}" destId="{9BD49314-2760-4A45-8EA2-1AB33B31B1AB}" srcOrd="0" destOrd="0" presId="urn:microsoft.com/office/officeart/2005/8/layout/cycle4"/>
    <dgm:cxn modelId="{CF420B1D-3ED6-43B1-B2B6-8CA80E65A2E3}" srcId="{C3E506E7-BBD3-4880-B382-51FB6832D7FB}" destId="{96A124CD-A7AA-46E3-8084-173F9B87E9E3}" srcOrd="0" destOrd="0" parTransId="{B94457D4-52A8-4890-A059-4D58020BEFCC}" sibTransId="{14BC46BB-C4DD-4805-A069-C6FF0433A66C}"/>
    <dgm:cxn modelId="{90B9ED22-A68E-41A6-B340-66F4218D9EF5}" type="presOf" srcId="{20901D0A-EF91-4614-9956-FFC86E561309}" destId="{622ECADC-F6DF-4258-872A-1C4D2A8ABC18}" srcOrd="1" destOrd="1" presId="urn:microsoft.com/office/officeart/2005/8/layout/cycle4"/>
    <dgm:cxn modelId="{07CBD527-C103-4E9C-B8CB-D196E0775A4C}" srcId="{8D270547-65C8-414E-8259-E407718C4B50}" destId="{108EE025-C1C5-4F10-82FE-021B656E3A23}" srcOrd="1" destOrd="0" parTransId="{2CBCC1D1-4B95-4B72-9200-ED4EBE820C8D}" sibTransId="{A642B691-2F0F-490A-8422-805D0717DB27}"/>
    <dgm:cxn modelId="{784ABC28-C173-4E2A-AB17-9D4D8DE2A2AC}" srcId="{C3E506E7-BBD3-4880-B382-51FB6832D7FB}" destId="{2CC5916A-75A1-4039-AA66-DEDD42E5DEA1}" srcOrd="2" destOrd="0" parTransId="{98DE05AA-412B-4EE1-BD43-79ADB658961D}" sibTransId="{E5A621FC-AC35-43DE-ADF9-9A7C9645A7E5}"/>
    <dgm:cxn modelId="{1768172C-8B93-4C32-940F-B12BFFFC8B89}" type="presOf" srcId="{E34B430A-3626-4E91-90AE-59EA47852C97}" destId="{48E76829-859A-47B4-A916-8AF356320B20}" srcOrd="1" destOrd="2" presId="urn:microsoft.com/office/officeart/2005/8/layout/cycle4"/>
    <dgm:cxn modelId="{EDDBA92E-9577-4626-81BE-F489FBA173BC}" type="presOf" srcId="{036996E6-0211-47C8-9624-597F7EE3D95F}" destId="{622ECADC-F6DF-4258-872A-1C4D2A8ABC18}" srcOrd="1" destOrd="0" presId="urn:microsoft.com/office/officeart/2005/8/layout/cycle4"/>
    <dgm:cxn modelId="{55084630-FA75-4D26-ABD4-4F4138A37EC5}" type="presOf" srcId="{96A124CD-A7AA-46E3-8084-173F9B87E9E3}" destId="{D4D17A8A-3BC2-47DD-B22B-F2439948FC6E}" srcOrd="1" destOrd="0" presId="urn:microsoft.com/office/officeart/2005/8/layout/cycle4"/>
    <dgm:cxn modelId="{DE637436-A6A2-43BC-BB95-C85633E013FE}" type="presOf" srcId="{96A124CD-A7AA-46E3-8084-173F9B87E9E3}" destId="{5277F49F-3C2F-4227-A695-732BB8BF3827}" srcOrd="0" destOrd="0" presId="urn:microsoft.com/office/officeart/2005/8/layout/cycle4"/>
    <dgm:cxn modelId="{F7D42A39-6B9A-4369-B43F-9A1C7F0BAD41}" type="presOf" srcId="{E321787E-A0E7-445E-8902-7188BFA7B422}" destId="{3DC54AF5-AE2D-4B36-92A6-4BD753AB6F59}" srcOrd="0" destOrd="0" presId="urn:microsoft.com/office/officeart/2005/8/layout/cycle4"/>
    <dgm:cxn modelId="{C5E0E639-D2D0-4336-928C-C6C240713229}" type="presOf" srcId="{2CC5916A-75A1-4039-AA66-DEDD42E5DEA1}" destId="{D4D17A8A-3BC2-47DD-B22B-F2439948FC6E}" srcOrd="1" destOrd="2" presId="urn:microsoft.com/office/officeart/2005/8/layout/cycle4"/>
    <dgm:cxn modelId="{D179DB3B-2ABA-4367-8351-2D3F1C1C856E}" type="presOf" srcId="{CC1A41A6-03C5-461C-B96D-EFD3E6FEAC35}" destId="{5277F49F-3C2F-4227-A695-732BB8BF3827}" srcOrd="0" destOrd="3" presId="urn:microsoft.com/office/officeart/2005/8/layout/cycle4"/>
    <dgm:cxn modelId="{971C2A5C-A0CB-46FC-85E1-AA2AFA5F9DE3}" srcId="{C3E506E7-BBD3-4880-B382-51FB6832D7FB}" destId="{858E24A7-E89E-41A5-A0E8-A8559B19D36D}" srcOrd="1" destOrd="0" parTransId="{B534A51D-022A-402B-9DC8-2F99350AEECF}" sibTransId="{69F3367C-A99C-4FF2-B36F-19FBD69A9BD2}"/>
    <dgm:cxn modelId="{C34F0E5D-597F-4868-80D8-E6D6D8CBA24E}" type="presOf" srcId="{858E24A7-E89E-41A5-A0E8-A8559B19D36D}" destId="{5277F49F-3C2F-4227-A695-732BB8BF3827}" srcOrd="0" destOrd="1" presId="urn:microsoft.com/office/officeart/2005/8/layout/cycle4"/>
    <dgm:cxn modelId="{F6502442-C061-4F64-A31A-6D9BF4A16CE3}" type="presOf" srcId="{8D270547-65C8-414E-8259-E407718C4B50}" destId="{E152A8B1-FD89-4F76-A9B6-2159B4A7DC76}" srcOrd="0" destOrd="0" presId="urn:microsoft.com/office/officeart/2005/8/layout/cycle4"/>
    <dgm:cxn modelId="{B70FD563-A7F0-4E7C-894F-DFDDC54EEBBE}" srcId="{00A70F47-EADF-45A4-941D-059721260ADA}" destId="{E459B1B4-C2AE-4146-82D6-DF4C26268A6A}" srcOrd="0" destOrd="0" parTransId="{4CC8A47C-8BB5-4998-9C6A-BE61EB52E474}" sibTransId="{F7A0B3C9-BF1E-4079-AC33-F388A2300C0A}"/>
    <dgm:cxn modelId="{B2CFE243-FF09-44EE-A13E-7CEF5482F94D}" srcId="{C3E506E7-BBD3-4880-B382-51FB6832D7FB}" destId="{CC1A41A6-03C5-461C-B96D-EFD3E6FEAC35}" srcOrd="3" destOrd="0" parTransId="{401DF618-BE4A-48E4-9363-68D39324DC57}" sibTransId="{5165A701-7AC5-448D-9E61-C94387C35B20}"/>
    <dgm:cxn modelId="{C91A4868-0B43-46B8-8C02-7D302CA23440}" type="presOf" srcId="{108EE025-C1C5-4F10-82FE-021B656E3A23}" destId="{90EB4916-1895-4068-83E8-C3D4554692F0}" srcOrd="0" destOrd="1" presId="urn:microsoft.com/office/officeart/2005/8/layout/cycle4"/>
    <dgm:cxn modelId="{A8C1046B-D554-4A16-A6CB-5711789AFFB5}" type="presOf" srcId="{1B392DFC-C266-4C7C-A264-301D9403FA81}" destId="{3B9BA229-5F25-41CC-84BE-FAA5F0874CA5}" srcOrd="0" destOrd="2" presId="urn:microsoft.com/office/officeart/2005/8/layout/cycle4"/>
    <dgm:cxn modelId="{7B68FC6B-DD03-4273-9036-AB8E28B94B60}" type="presOf" srcId="{108EE025-C1C5-4F10-82FE-021B656E3A23}" destId="{48E76829-859A-47B4-A916-8AF356320B20}" srcOrd="1" destOrd="1" presId="urn:microsoft.com/office/officeart/2005/8/layout/cycle4"/>
    <dgm:cxn modelId="{32676A4C-0662-4CE2-AF5A-F163FEFCFFCB}" srcId="{E321787E-A0E7-445E-8902-7188BFA7B422}" destId="{1B392DFC-C266-4C7C-A264-301D9403FA81}" srcOrd="2" destOrd="0" parTransId="{8ACBD648-3F98-43F6-957C-F46F520AA9F6}" sibTransId="{FA4EE969-931B-4FF0-8B18-B997CED97295}"/>
    <dgm:cxn modelId="{AFCF624D-D2A3-45DE-8F26-39CC8F55DFA6}" srcId="{E321787E-A0E7-445E-8902-7188BFA7B422}" destId="{036996E6-0211-47C8-9624-597F7EE3D95F}" srcOrd="0" destOrd="0" parTransId="{03BF43A1-1FA6-4B25-B0C9-315D31E96B19}" sibTransId="{35B36A9A-1BE1-452E-A997-C881C7802942}"/>
    <dgm:cxn modelId="{FB3C314F-D40C-4C02-AB30-657F6BF87C76}" srcId="{540C9F0C-6AF2-4289-B123-83E1D8DEA1A0}" destId="{00A70F47-EADF-45A4-941D-059721260ADA}" srcOrd="2" destOrd="0" parTransId="{CC595FB7-33FF-4A26-B7AD-F67103DD1AF3}" sibTransId="{B53EEC5B-1D7A-42B6-9AB6-32574C21F1E3}"/>
    <dgm:cxn modelId="{5539C670-8BC7-481A-AE27-3CEA5F3F17DC}" type="presOf" srcId="{CC1A41A6-03C5-461C-B96D-EFD3E6FEAC35}" destId="{D4D17A8A-3BC2-47DD-B22B-F2439948FC6E}" srcOrd="1" destOrd="3" presId="urn:microsoft.com/office/officeart/2005/8/layout/cycle4"/>
    <dgm:cxn modelId="{8A012757-1F6D-4460-9074-42021A247711}" srcId="{E321787E-A0E7-445E-8902-7188BFA7B422}" destId="{20901D0A-EF91-4614-9956-FFC86E561309}" srcOrd="1" destOrd="0" parTransId="{F94DCF45-9058-48DC-90F5-F4BCF5987583}" sibTransId="{6D4CF018-2151-43C5-8F0D-D1FD5EC94D0D}"/>
    <dgm:cxn modelId="{D012E377-A96C-427E-B10E-2AE1CDA3D52F}" srcId="{540C9F0C-6AF2-4289-B123-83E1D8DEA1A0}" destId="{E321787E-A0E7-445E-8902-7188BFA7B422}" srcOrd="3" destOrd="0" parTransId="{993B6EEF-A01B-4240-B18B-54EB53653075}" sibTransId="{6AD1E9D0-D332-4F97-AC66-C507A43535F7}"/>
    <dgm:cxn modelId="{084FE27D-9580-4CEE-BB12-F86569162A2F}" type="presOf" srcId="{E34B430A-3626-4E91-90AE-59EA47852C97}" destId="{90EB4916-1895-4068-83E8-C3D4554692F0}" srcOrd="0" destOrd="2" presId="urn:microsoft.com/office/officeart/2005/8/layout/cycle4"/>
    <dgm:cxn modelId="{34F03794-29CD-4130-934B-C4DC9ACDEE20}" srcId="{00A70F47-EADF-45A4-941D-059721260ADA}" destId="{616262D3-5441-4AD1-98B9-74F00BD96EC3}" srcOrd="1" destOrd="0" parTransId="{7D3B5924-D8EC-41A9-8A91-1C53504AC1CD}" sibTransId="{5689F643-EDF8-4855-BEF8-29A254B7A615}"/>
    <dgm:cxn modelId="{EA90629C-F864-40D2-9C1F-0CB701158483}" type="presOf" srcId="{E459B1B4-C2AE-4146-82D6-DF4C26268A6A}" destId="{B2B5D96F-2A36-4BD8-BD4A-34350FC2AD76}" srcOrd="1" destOrd="0" presId="urn:microsoft.com/office/officeart/2005/8/layout/cycle4"/>
    <dgm:cxn modelId="{E39FA9A5-0A5E-4E7D-B4A9-5AED3A225938}" type="presOf" srcId="{20901D0A-EF91-4614-9956-FFC86E561309}" destId="{3B9BA229-5F25-41CC-84BE-FAA5F0874CA5}" srcOrd="0" destOrd="1" presId="urn:microsoft.com/office/officeart/2005/8/layout/cycle4"/>
    <dgm:cxn modelId="{EDD0B2A9-5133-445C-9B93-C4926193E11E}" type="presOf" srcId="{1B392DFC-C266-4C7C-A264-301D9403FA81}" destId="{622ECADC-F6DF-4258-872A-1C4D2A8ABC18}" srcOrd="1" destOrd="2" presId="urn:microsoft.com/office/officeart/2005/8/layout/cycle4"/>
    <dgm:cxn modelId="{75A888BB-8746-40F6-9AC9-03394E62F6C3}" type="presOf" srcId="{ED9C728D-11C6-488D-B2E3-23B969D8FA2D}" destId="{90EB4916-1895-4068-83E8-C3D4554692F0}" srcOrd="0" destOrd="0" presId="urn:microsoft.com/office/officeart/2005/8/layout/cycle4"/>
    <dgm:cxn modelId="{10ED30C0-2008-4CAC-B574-C7E4A4A7F721}" srcId="{540C9F0C-6AF2-4289-B123-83E1D8DEA1A0}" destId="{C3E506E7-BBD3-4880-B382-51FB6832D7FB}" srcOrd="0" destOrd="0" parTransId="{88219113-8B73-48A1-A92A-7C3AADCC0D57}" sibTransId="{AF8C74F1-3139-480F-84F1-A2B4537496BD}"/>
    <dgm:cxn modelId="{520FD3C8-E68C-40DD-9406-DDE00E90A4EF}" type="presOf" srcId="{00A70F47-EADF-45A4-941D-059721260ADA}" destId="{4B0B01A5-E49E-4B60-BE3F-E041EE3C83E3}" srcOrd="0" destOrd="0" presId="urn:microsoft.com/office/officeart/2005/8/layout/cycle4"/>
    <dgm:cxn modelId="{B86BBECE-1050-4FAB-AF15-A9B620C20CE8}" type="presOf" srcId="{858E24A7-E89E-41A5-A0E8-A8559B19D36D}" destId="{D4D17A8A-3BC2-47DD-B22B-F2439948FC6E}" srcOrd="1" destOrd="1" presId="urn:microsoft.com/office/officeart/2005/8/layout/cycle4"/>
    <dgm:cxn modelId="{FA683AD3-EFFC-4B62-AF57-FF1484537019}" type="presOf" srcId="{036996E6-0211-47C8-9624-597F7EE3D95F}" destId="{3B9BA229-5F25-41CC-84BE-FAA5F0874CA5}" srcOrd="0" destOrd="0" presId="urn:microsoft.com/office/officeart/2005/8/layout/cycle4"/>
    <dgm:cxn modelId="{854A88E0-7C19-4C97-8D3D-DEF649771094}" type="presOf" srcId="{ED9C728D-11C6-488D-B2E3-23B969D8FA2D}" destId="{48E76829-859A-47B4-A916-8AF356320B20}" srcOrd="1" destOrd="0" presId="urn:microsoft.com/office/officeart/2005/8/layout/cycle4"/>
    <dgm:cxn modelId="{ADB0A7EB-F54F-4A73-8BB9-41EBE79E1270}" type="presOf" srcId="{616262D3-5441-4AD1-98B9-74F00BD96EC3}" destId="{B2B5D96F-2A36-4BD8-BD4A-34350FC2AD76}" srcOrd="1" destOrd="1" presId="urn:microsoft.com/office/officeart/2005/8/layout/cycle4"/>
    <dgm:cxn modelId="{5F1D40EE-DA89-4E03-BC55-9F4EE988E31A}" srcId="{540C9F0C-6AF2-4289-B123-83E1D8DEA1A0}" destId="{8D270547-65C8-414E-8259-E407718C4B50}" srcOrd="1" destOrd="0" parTransId="{B47A6567-D4DC-499C-9268-4CEAB702A246}" sibTransId="{84C7F3FA-C6E0-44CF-883B-B41180D4D800}"/>
    <dgm:cxn modelId="{E62ACFF3-B93A-40E9-90FC-727B071ECAD8}" type="presOf" srcId="{C3E506E7-BBD3-4880-B382-51FB6832D7FB}" destId="{6458B4F3-E36A-4539-A04F-0235C0C4F380}" srcOrd="0" destOrd="0" presId="urn:microsoft.com/office/officeart/2005/8/layout/cycle4"/>
    <dgm:cxn modelId="{1C8ED5F7-A703-4131-82E0-288DF66BE80D}" type="presOf" srcId="{616262D3-5441-4AD1-98B9-74F00BD96EC3}" destId="{9BD49314-2760-4A45-8EA2-1AB33B31B1AB}" srcOrd="0" destOrd="1" presId="urn:microsoft.com/office/officeart/2005/8/layout/cycle4"/>
    <dgm:cxn modelId="{9209EBFD-8BC1-47B7-9962-A31E5068338D}" srcId="{8D270547-65C8-414E-8259-E407718C4B50}" destId="{E34B430A-3626-4E91-90AE-59EA47852C97}" srcOrd="2" destOrd="0" parTransId="{5AC79F40-6462-4EF0-8D48-1B9307BA6256}" sibTransId="{E3CA8385-2FF7-4804-8ADF-3A213B0C5372}"/>
    <dgm:cxn modelId="{3311BBA5-63D3-4B8D-9F53-DE40923387E9}" type="presParOf" srcId="{52DF04AD-4CB8-474A-8380-704E7E649351}" destId="{3DCCD326-1EEE-4A7E-883B-69FD0BEB9793}" srcOrd="0" destOrd="0" presId="urn:microsoft.com/office/officeart/2005/8/layout/cycle4"/>
    <dgm:cxn modelId="{46A1BCC1-0AC3-4157-BF64-AC2DD03F2B78}" type="presParOf" srcId="{3DCCD326-1EEE-4A7E-883B-69FD0BEB9793}" destId="{D5A6B2FC-88E7-4DD8-AD2E-34B1B1211AE0}" srcOrd="0" destOrd="0" presId="urn:microsoft.com/office/officeart/2005/8/layout/cycle4"/>
    <dgm:cxn modelId="{C1CECE1C-F978-4C8B-8F60-3B10A631F55A}" type="presParOf" srcId="{D5A6B2FC-88E7-4DD8-AD2E-34B1B1211AE0}" destId="{5277F49F-3C2F-4227-A695-732BB8BF3827}" srcOrd="0" destOrd="0" presId="urn:microsoft.com/office/officeart/2005/8/layout/cycle4"/>
    <dgm:cxn modelId="{B502AC4D-FE9B-4B94-9EE8-F09573566338}" type="presParOf" srcId="{D5A6B2FC-88E7-4DD8-AD2E-34B1B1211AE0}" destId="{D4D17A8A-3BC2-47DD-B22B-F2439948FC6E}" srcOrd="1" destOrd="0" presId="urn:microsoft.com/office/officeart/2005/8/layout/cycle4"/>
    <dgm:cxn modelId="{39D17C4D-6C6B-41A0-81BD-148D23DC9A66}" type="presParOf" srcId="{3DCCD326-1EEE-4A7E-883B-69FD0BEB9793}" destId="{B4022CC6-642D-424B-8F99-995424C91E92}" srcOrd="1" destOrd="0" presId="urn:microsoft.com/office/officeart/2005/8/layout/cycle4"/>
    <dgm:cxn modelId="{EC250C4E-7F53-4405-AC1F-77ACE7D24D97}" type="presParOf" srcId="{B4022CC6-642D-424B-8F99-995424C91E92}" destId="{90EB4916-1895-4068-83E8-C3D4554692F0}" srcOrd="0" destOrd="0" presId="urn:microsoft.com/office/officeart/2005/8/layout/cycle4"/>
    <dgm:cxn modelId="{9A939CC7-8DF9-4784-AA2F-EC310A319D2A}" type="presParOf" srcId="{B4022CC6-642D-424B-8F99-995424C91E92}" destId="{48E76829-859A-47B4-A916-8AF356320B20}" srcOrd="1" destOrd="0" presId="urn:microsoft.com/office/officeart/2005/8/layout/cycle4"/>
    <dgm:cxn modelId="{A428DD84-C0D5-4665-BFFB-5499870700E4}" type="presParOf" srcId="{3DCCD326-1EEE-4A7E-883B-69FD0BEB9793}" destId="{80C53183-6124-4146-B3D7-BDE95FE20F82}" srcOrd="2" destOrd="0" presId="urn:microsoft.com/office/officeart/2005/8/layout/cycle4"/>
    <dgm:cxn modelId="{7FD17842-022C-48DD-8237-DAAE73B297DA}" type="presParOf" srcId="{80C53183-6124-4146-B3D7-BDE95FE20F82}" destId="{9BD49314-2760-4A45-8EA2-1AB33B31B1AB}" srcOrd="0" destOrd="0" presId="urn:microsoft.com/office/officeart/2005/8/layout/cycle4"/>
    <dgm:cxn modelId="{BE429705-C403-402D-8CB5-865E4FD720BF}" type="presParOf" srcId="{80C53183-6124-4146-B3D7-BDE95FE20F82}" destId="{B2B5D96F-2A36-4BD8-BD4A-34350FC2AD76}" srcOrd="1" destOrd="0" presId="urn:microsoft.com/office/officeart/2005/8/layout/cycle4"/>
    <dgm:cxn modelId="{800F75A9-8556-4502-9C3B-D2DC3250BE01}" type="presParOf" srcId="{3DCCD326-1EEE-4A7E-883B-69FD0BEB9793}" destId="{7413960C-0D76-425F-94E8-73D2877A7D4B}" srcOrd="3" destOrd="0" presId="urn:microsoft.com/office/officeart/2005/8/layout/cycle4"/>
    <dgm:cxn modelId="{78CDA8DE-7D43-4211-B419-5075D2DF08FE}" type="presParOf" srcId="{7413960C-0D76-425F-94E8-73D2877A7D4B}" destId="{3B9BA229-5F25-41CC-84BE-FAA5F0874CA5}" srcOrd="0" destOrd="0" presId="urn:microsoft.com/office/officeart/2005/8/layout/cycle4"/>
    <dgm:cxn modelId="{7CCE6A97-5A4F-4CB6-BF82-3914D44AA93D}" type="presParOf" srcId="{7413960C-0D76-425F-94E8-73D2877A7D4B}" destId="{622ECADC-F6DF-4258-872A-1C4D2A8ABC18}" srcOrd="1" destOrd="0" presId="urn:microsoft.com/office/officeart/2005/8/layout/cycle4"/>
    <dgm:cxn modelId="{436541EE-2E74-46D0-B3D7-04B8D9450EAE}" type="presParOf" srcId="{3DCCD326-1EEE-4A7E-883B-69FD0BEB9793}" destId="{FE1085CE-4DD7-48C0-A8FA-D80142D52E77}" srcOrd="4" destOrd="0" presId="urn:microsoft.com/office/officeart/2005/8/layout/cycle4"/>
    <dgm:cxn modelId="{39AF1112-0A72-4284-A849-047467F4541D}" type="presParOf" srcId="{52DF04AD-4CB8-474A-8380-704E7E649351}" destId="{DA868399-5171-4FBE-8988-72E5D5154C44}" srcOrd="1" destOrd="0" presId="urn:microsoft.com/office/officeart/2005/8/layout/cycle4"/>
    <dgm:cxn modelId="{DF3D2C0A-1308-45F6-B35D-5A3569DB3104}" type="presParOf" srcId="{DA868399-5171-4FBE-8988-72E5D5154C44}" destId="{6458B4F3-E36A-4539-A04F-0235C0C4F380}" srcOrd="0" destOrd="0" presId="urn:microsoft.com/office/officeart/2005/8/layout/cycle4"/>
    <dgm:cxn modelId="{A33EDD8A-0ED7-4B42-9D9C-2A8FCF948EC4}" type="presParOf" srcId="{DA868399-5171-4FBE-8988-72E5D5154C44}" destId="{E152A8B1-FD89-4F76-A9B6-2159B4A7DC76}" srcOrd="1" destOrd="0" presId="urn:microsoft.com/office/officeart/2005/8/layout/cycle4"/>
    <dgm:cxn modelId="{F7854033-D5BC-4C78-822A-E27B7B049870}" type="presParOf" srcId="{DA868399-5171-4FBE-8988-72E5D5154C44}" destId="{4B0B01A5-E49E-4B60-BE3F-E041EE3C83E3}" srcOrd="2" destOrd="0" presId="urn:microsoft.com/office/officeart/2005/8/layout/cycle4"/>
    <dgm:cxn modelId="{41AEB869-7EA9-40C0-82E4-38B577BEF9AA}" type="presParOf" srcId="{DA868399-5171-4FBE-8988-72E5D5154C44}" destId="{3DC54AF5-AE2D-4B36-92A6-4BD753AB6F59}" srcOrd="3" destOrd="0" presId="urn:microsoft.com/office/officeart/2005/8/layout/cycle4"/>
    <dgm:cxn modelId="{8A47E52C-27C1-4DB9-A0F5-6A48108927D1}" type="presParOf" srcId="{DA868399-5171-4FBE-8988-72E5D5154C44}" destId="{4B66D7CF-74C1-4A16-911D-2C6DFFCCB408}" srcOrd="4" destOrd="0" presId="urn:microsoft.com/office/officeart/2005/8/layout/cycle4"/>
    <dgm:cxn modelId="{75ADEF6F-F65B-40B2-9F21-B29A1F59C896}" type="presParOf" srcId="{52DF04AD-4CB8-474A-8380-704E7E649351}" destId="{07FCD4BC-CC71-49F5-8B53-A3B15D200834}" srcOrd="2" destOrd="0" presId="urn:microsoft.com/office/officeart/2005/8/layout/cycle4"/>
    <dgm:cxn modelId="{DEDF9395-EB6D-4BB5-AF1C-17181898F313}" type="presParOf" srcId="{52DF04AD-4CB8-474A-8380-704E7E649351}" destId="{D0327843-7959-4DCB-9959-39DCE8A9A988}" srcOrd="3" destOrd="0" presId="urn:microsoft.com/office/officeart/2005/8/layout/cycle4"/>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BDDE6C8-4D55-4EA7-BA63-2C131FDC793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he-IL"/>
        </a:p>
      </dgm:t>
    </dgm:pt>
    <dgm:pt modelId="{96EC81C5-2C5B-421F-8DD5-193DBC3ACCDF}">
      <dgm:prSet phldrT="[טקסט]"/>
      <dgm:spPr/>
      <dgm:t>
        <a:bodyPr/>
        <a:lstStyle/>
        <a:p>
          <a:r>
            <a:rPr lang="he-IL" dirty="0">
              <a:cs typeface="Spoiler" pitchFamily="2" charset="-79"/>
            </a:rPr>
            <a:t>יוזמות ציבוריות לניקיון השטחים הפתוחים</a:t>
          </a:r>
        </a:p>
      </dgm:t>
    </dgm:pt>
    <dgm:pt modelId="{FCC8BE8F-5240-4F96-8A69-CA0FEAC5273A}" type="parTrans" cxnId="{09148578-9761-4EE5-BBC6-2533161F0612}">
      <dgm:prSet/>
      <dgm:spPr/>
      <dgm:t>
        <a:bodyPr/>
        <a:lstStyle/>
        <a:p>
          <a:endParaRPr lang="he-IL"/>
        </a:p>
      </dgm:t>
    </dgm:pt>
    <dgm:pt modelId="{EFF77D23-0058-498B-B668-40543A146F5A}" type="sibTrans" cxnId="{09148578-9761-4EE5-BBC6-2533161F0612}">
      <dgm:prSet/>
      <dgm:spPr/>
      <dgm:t>
        <a:bodyPr/>
        <a:lstStyle/>
        <a:p>
          <a:endParaRPr lang="he-IL"/>
        </a:p>
      </dgm:t>
    </dgm:pt>
    <dgm:pt modelId="{1F4025E5-EE3A-46DE-AC79-4AB85D85D1D3}">
      <dgm:prSet phldrT="[טקסט]"/>
      <dgm:spPr/>
      <dgm:t>
        <a:bodyPr/>
        <a:lstStyle/>
        <a:p>
          <a:r>
            <a:rPr lang="he-IL" dirty="0">
              <a:cs typeface="Spoiler" pitchFamily="2" charset="-79"/>
            </a:rPr>
            <a:t>יוזמות ציבוריות לניקיון העיר</a:t>
          </a:r>
        </a:p>
      </dgm:t>
    </dgm:pt>
    <dgm:pt modelId="{34DABB2D-EAEE-4052-85BA-7BB0C16E7F45}" type="parTrans" cxnId="{509D31C2-10F4-482C-9608-8C296C7834A6}">
      <dgm:prSet/>
      <dgm:spPr/>
      <dgm:t>
        <a:bodyPr/>
        <a:lstStyle/>
        <a:p>
          <a:endParaRPr lang="he-IL"/>
        </a:p>
      </dgm:t>
    </dgm:pt>
    <dgm:pt modelId="{B03AA30D-03B1-4B30-91A4-D6FA3DFDBA64}" type="sibTrans" cxnId="{509D31C2-10F4-482C-9608-8C296C7834A6}">
      <dgm:prSet/>
      <dgm:spPr/>
      <dgm:t>
        <a:bodyPr/>
        <a:lstStyle/>
        <a:p>
          <a:endParaRPr lang="he-IL"/>
        </a:p>
      </dgm:t>
    </dgm:pt>
    <dgm:pt modelId="{E7E2E084-2320-475B-ACF3-603C5275B383}">
      <dgm:prSet phldrT="[טקסט]"/>
      <dgm:spPr/>
      <dgm:t>
        <a:bodyPr/>
        <a:lstStyle/>
        <a:p>
          <a:r>
            <a:rPr lang="he-IL" dirty="0">
              <a:cs typeface="Spoiler" pitchFamily="2" charset="-79"/>
            </a:rPr>
            <a:t>השר להגנת הסביבה מכריז על 'יום הניקיון של המדינה' בעקבות פניה של ילדים.</a:t>
          </a:r>
        </a:p>
      </dgm:t>
    </dgm:pt>
    <dgm:pt modelId="{BF72DEE6-85E2-4DDA-ABE0-5EC2C545A70F}" type="parTrans" cxnId="{54F5A580-11E8-4748-B932-D6B73FC9CDFE}">
      <dgm:prSet/>
      <dgm:spPr/>
      <dgm:t>
        <a:bodyPr/>
        <a:lstStyle/>
        <a:p>
          <a:endParaRPr lang="he-IL"/>
        </a:p>
      </dgm:t>
    </dgm:pt>
    <dgm:pt modelId="{F14EA3D4-DC8E-4BBB-8942-E7E699DCD01B}" type="sibTrans" cxnId="{54F5A580-11E8-4748-B932-D6B73FC9CDFE}">
      <dgm:prSet/>
      <dgm:spPr/>
      <dgm:t>
        <a:bodyPr/>
        <a:lstStyle/>
        <a:p>
          <a:endParaRPr lang="he-IL"/>
        </a:p>
      </dgm:t>
    </dgm:pt>
    <dgm:pt modelId="{AA4CDCFE-D9C3-41D1-94FC-90BA5E614FB0}">
      <dgm:prSet phldrT="[טקסט]"/>
      <dgm:spPr/>
      <dgm:t>
        <a:bodyPr/>
        <a:lstStyle/>
        <a:p>
          <a:r>
            <a:rPr lang="he-IL" dirty="0">
              <a:cs typeface="Spoiler" pitchFamily="2" charset="-79"/>
            </a:rPr>
            <a:t>עיריית תל אביב יוצאת בקמפיין </a:t>
          </a:r>
        </a:p>
      </dgm:t>
    </dgm:pt>
    <dgm:pt modelId="{D66FD25F-0CDB-40A1-B6D3-3E12F701F427}" type="parTrans" cxnId="{2DC9EEB6-5CA4-4D7F-9BD1-65878CD20003}">
      <dgm:prSet/>
      <dgm:spPr/>
      <dgm:t>
        <a:bodyPr/>
        <a:lstStyle/>
        <a:p>
          <a:endParaRPr lang="he-IL"/>
        </a:p>
      </dgm:t>
    </dgm:pt>
    <dgm:pt modelId="{A8A04AD7-ABE8-4F3A-B084-C9521D262327}" type="sibTrans" cxnId="{2DC9EEB6-5CA4-4D7F-9BD1-65878CD20003}">
      <dgm:prSet/>
      <dgm:spPr/>
      <dgm:t>
        <a:bodyPr/>
        <a:lstStyle/>
        <a:p>
          <a:endParaRPr lang="he-IL"/>
        </a:p>
      </dgm:t>
    </dgm:pt>
    <dgm:pt modelId="{E6F5910C-FB88-4FA9-BBE6-5815E28E0E39}" type="pres">
      <dgm:prSet presAssocID="{1BDDE6C8-4D55-4EA7-BA63-2C131FDC7937}" presName="Name0" presStyleCnt="0">
        <dgm:presLayoutVars>
          <dgm:dir/>
          <dgm:resizeHandles val="exact"/>
        </dgm:presLayoutVars>
      </dgm:prSet>
      <dgm:spPr/>
    </dgm:pt>
    <dgm:pt modelId="{A5131727-A460-4D54-B25A-15C05DFE46B6}" type="pres">
      <dgm:prSet presAssocID="{96EC81C5-2C5B-421F-8DD5-193DBC3ACCDF}" presName="compNode" presStyleCnt="0"/>
      <dgm:spPr/>
    </dgm:pt>
    <dgm:pt modelId="{E31745B1-F5FD-402B-AAE7-672F94CB2619}" type="pres">
      <dgm:prSet presAssocID="{96EC81C5-2C5B-421F-8DD5-193DBC3ACCDF}" presName="pictRect" presStyleLbl="node1" presStyleIdx="0" presStyleCnt="4"/>
      <dgm:spPr>
        <a:prstGeom prst="foldedCorner">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65BA398-B927-4045-80F8-4678FD5D46ED}" type="pres">
      <dgm:prSet presAssocID="{96EC81C5-2C5B-421F-8DD5-193DBC3ACCDF}" presName="textRect" presStyleLbl="revTx" presStyleIdx="0" presStyleCnt="4">
        <dgm:presLayoutVars>
          <dgm:bulletEnabled val="1"/>
        </dgm:presLayoutVars>
      </dgm:prSet>
      <dgm:spPr/>
    </dgm:pt>
    <dgm:pt modelId="{6C319E07-C6A3-45F6-B358-838596613714}" type="pres">
      <dgm:prSet presAssocID="{EFF77D23-0058-498B-B668-40543A146F5A}" presName="sibTrans" presStyleLbl="sibTrans2D1" presStyleIdx="0" presStyleCnt="0"/>
      <dgm:spPr/>
    </dgm:pt>
    <dgm:pt modelId="{AB5A62F5-20E4-4B3A-A209-EAA4A356E96E}" type="pres">
      <dgm:prSet presAssocID="{1F4025E5-EE3A-46DE-AC79-4AB85D85D1D3}" presName="compNode" presStyleCnt="0"/>
      <dgm:spPr/>
    </dgm:pt>
    <dgm:pt modelId="{DDF1002B-71D0-41FB-8A4A-329EDA214D6D}" type="pres">
      <dgm:prSet presAssocID="{1F4025E5-EE3A-46DE-AC79-4AB85D85D1D3}" presName="pictRect" presStyleLbl="node1" presStyleIdx="1" presStyleCnt="4"/>
      <dgm:spPr>
        <a:prstGeom prst="foldedCorner">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6F601646-7AA3-4110-BC5C-2035C3A915F8}" type="pres">
      <dgm:prSet presAssocID="{1F4025E5-EE3A-46DE-AC79-4AB85D85D1D3}" presName="textRect" presStyleLbl="revTx" presStyleIdx="1" presStyleCnt="4">
        <dgm:presLayoutVars>
          <dgm:bulletEnabled val="1"/>
        </dgm:presLayoutVars>
      </dgm:prSet>
      <dgm:spPr/>
    </dgm:pt>
    <dgm:pt modelId="{8E494895-607E-43CC-A0F3-C9973A330B74}" type="pres">
      <dgm:prSet presAssocID="{B03AA30D-03B1-4B30-91A4-D6FA3DFDBA64}" presName="sibTrans" presStyleLbl="sibTrans2D1" presStyleIdx="0" presStyleCnt="0"/>
      <dgm:spPr/>
    </dgm:pt>
    <dgm:pt modelId="{9735373F-2F63-44F1-A64B-92A1837978D0}" type="pres">
      <dgm:prSet presAssocID="{E7E2E084-2320-475B-ACF3-603C5275B383}" presName="compNode" presStyleCnt="0"/>
      <dgm:spPr/>
    </dgm:pt>
    <dgm:pt modelId="{2043D8AA-B776-4829-9278-AA3BD3A3F0F6}" type="pres">
      <dgm:prSet presAssocID="{E7E2E084-2320-475B-ACF3-603C5275B383}" presName="pictRect" presStyleLbl="node1" presStyleIdx="2" presStyleCnt="4"/>
      <dgm:spPr>
        <a:prstGeom prst="foldedCorner">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1B8D2D65-2F36-4A40-B9F0-CBA99465327B}" type="pres">
      <dgm:prSet presAssocID="{E7E2E084-2320-475B-ACF3-603C5275B383}" presName="textRect" presStyleLbl="revTx" presStyleIdx="2" presStyleCnt="4">
        <dgm:presLayoutVars>
          <dgm:bulletEnabled val="1"/>
        </dgm:presLayoutVars>
      </dgm:prSet>
      <dgm:spPr/>
    </dgm:pt>
    <dgm:pt modelId="{C6C9E269-4619-44FF-AF88-CD0452C25360}" type="pres">
      <dgm:prSet presAssocID="{F14EA3D4-DC8E-4BBB-8942-E7E699DCD01B}" presName="sibTrans" presStyleLbl="sibTrans2D1" presStyleIdx="0" presStyleCnt="0"/>
      <dgm:spPr/>
    </dgm:pt>
    <dgm:pt modelId="{19A948C0-34B6-4A9D-8087-CF0DD6BB3D35}" type="pres">
      <dgm:prSet presAssocID="{AA4CDCFE-D9C3-41D1-94FC-90BA5E614FB0}" presName="compNode" presStyleCnt="0"/>
      <dgm:spPr/>
    </dgm:pt>
    <dgm:pt modelId="{67B7AE7C-BFAB-43CE-9262-E034DB7D9254}" type="pres">
      <dgm:prSet presAssocID="{AA4CDCFE-D9C3-41D1-94FC-90BA5E614FB0}" presName="pictRect" presStyleLbl="node1" presStyleIdx="3" presStyleCnt="4"/>
      <dgm:spPr>
        <a:prstGeom prst="foldedCorner">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0D33378F-A7C0-4CD4-8826-C2D7E48C2AE2}" type="pres">
      <dgm:prSet presAssocID="{AA4CDCFE-D9C3-41D1-94FC-90BA5E614FB0}" presName="textRect" presStyleLbl="revTx" presStyleIdx="3" presStyleCnt="4">
        <dgm:presLayoutVars>
          <dgm:bulletEnabled val="1"/>
        </dgm:presLayoutVars>
      </dgm:prSet>
      <dgm:spPr/>
    </dgm:pt>
  </dgm:ptLst>
  <dgm:cxnLst>
    <dgm:cxn modelId="{CE5C8F23-9193-47D1-BC13-616E6F50521A}" type="presOf" srcId="{B03AA30D-03B1-4B30-91A4-D6FA3DFDBA64}" destId="{8E494895-607E-43CC-A0F3-C9973A330B74}" srcOrd="0" destOrd="0" presId="urn:microsoft.com/office/officeart/2005/8/layout/pList1"/>
    <dgm:cxn modelId="{653B8364-24D7-4183-BBDE-A1D3C39EB0F5}" type="presOf" srcId="{1F4025E5-EE3A-46DE-AC79-4AB85D85D1D3}" destId="{6F601646-7AA3-4110-BC5C-2035C3A915F8}" srcOrd="0" destOrd="0" presId="urn:microsoft.com/office/officeart/2005/8/layout/pList1"/>
    <dgm:cxn modelId="{ACE36F69-643E-4D70-9729-F575D1B7BA45}" type="presOf" srcId="{96EC81C5-2C5B-421F-8DD5-193DBC3ACCDF}" destId="{665BA398-B927-4045-80F8-4678FD5D46ED}" srcOrd="0" destOrd="0" presId="urn:microsoft.com/office/officeart/2005/8/layout/pList1"/>
    <dgm:cxn modelId="{09148578-9761-4EE5-BBC6-2533161F0612}" srcId="{1BDDE6C8-4D55-4EA7-BA63-2C131FDC7937}" destId="{96EC81C5-2C5B-421F-8DD5-193DBC3ACCDF}" srcOrd="0" destOrd="0" parTransId="{FCC8BE8F-5240-4F96-8A69-CA0FEAC5273A}" sibTransId="{EFF77D23-0058-498B-B668-40543A146F5A}"/>
    <dgm:cxn modelId="{54F5A580-11E8-4748-B932-D6B73FC9CDFE}" srcId="{1BDDE6C8-4D55-4EA7-BA63-2C131FDC7937}" destId="{E7E2E084-2320-475B-ACF3-603C5275B383}" srcOrd="2" destOrd="0" parTransId="{BF72DEE6-85E2-4DDA-ABE0-5EC2C545A70F}" sibTransId="{F14EA3D4-DC8E-4BBB-8942-E7E699DCD01B}"/>
    <dgm:cxn modelId="{CF2AB88E-2B85-4D46-AADE-B9FC0A0D0E3D}" type="presOf" srcId="{E7E2E084-2320-475B-ACF3-603C5275B383}" destId="{1B8D2D65-2F36-4A40-B9F0-CBA99465327B}" srcOrd="0" destOrd="0" presId="urn:microsoft.com/office/officeart/2005/8/layout/pList1"/>
    <dgm:cxn modelId="{911E3EA4-5D63-4437-862A-8B2B6B5E1BF7}" type="presOf" srcId="{F14EA3D4-DC8E-4BBB-8942-E7E699DCD01B}" destId="{C6C9E269-4619-44FF-AF88-CD0452C25360}" srcOrd="0" destOrd="0" presId="urn:microsoft.com/office/officeart/2005/8/layout/pList1"/>
    <dgm:cxn modelId="{D243D0B1-03FE-4C3D-A7FC-34A7BA798142}" type="presOf" srcId="{EFF77D23-0058-498B-B668-40543A146F5A}" destId="{6C319E07-C6A3-45F6-B358-838596613714}" srcOrd="0" destOrd="0" presId="urn:microsoft.com/office/officeart/2005/8/layout/pList1"/>
    <dgm:cxn modelId="{2DC9EEB6-5CA4-4D7F-9BD1-65878CD20003}" srcId="{1BDDE6C8-4D55-4EA7-BA63-2C131FDC7937}" destId="{AA4CDCFE-D9C3-41D1-94FC-90BA5E614FB0}" srcOrd="3" destOrd="0" parTransId="{D66FD25F-0CDB-40A1-B6D3-3E12F701F427}" sibTransId="{A8A04AD7-ABE8-4F3A-B084-C9521D262327}"/>
    <dgm:cxn modelId="{CC8056BF-6D76-43BD-97C3-008C4C3C3F5C}" type="presOf" srcId="{AA4CDCFE-D9C3-41D1-94FC-90BA5E614FB0}" destId="{0D33378F-A7C0-4CD4-8826-C2D7E48C2AE2}" srcOrd="0" destOrd="0" presId="urn:microsoft.com/office/officeart/2005/8/layout/pList1"/>
    <dgm:cxn modelId="{509D31C2-10F4-482C-9608-8C296C7834A6}" srcId="{1BDDE6C8-4D55-4EA7-BA63-2C131FDC7937}" destId="{1F4025E5-EE3A-46DE-AC79-4AB85D85D1D3}" srcOrd="1" destOrd="0" parTransId="{34DABB2D-EAEE-4052-85BA-7BB0C16E7F45}" sibTransId="{B03AA30D-03B1-4B30-91A4-D6FA3DFDBA64}"/>
    <dgm:cxn modelId="{5490E8C8-10AF-450B-A1AE-691422DC6FAD}" type="presOf" srcId="{1BDDE6C8-4D55-4EA7-BA63-2C131FDC7937}" destId="{E6F5910C-FB88-4FA9-BBE6-5815E28E0E39}" srcOrd="0" destOrd="0" presId="urn:microsoft.com/office/officeart/2005/8/layout/pList1"/>
    <dgm:cxn modelId="{41DC7F86-DD9A-454B-8904-6B2AF32160D6}" type="presParOf" srcId="{E6F5910C-FB88-4FA9-BBE6-5815E28E0E39}" destId="{A5131727-A460-4D54-B25A-15C05DFE46B6}" srcOrd="0" destOrd="0" presId="urn:microsoft.com/office/officeart/2005/8/layout/pList1"/>
    <dgm:cxn modelId="{582F9825-DD76-4019-98F6-6374A6176A2F}" type="presParOf" srcId="{A5131727-A460-4D54-B25A-15C05DFE46B6}" destId="{E31745B1-F5FD-402B-AAE7-672F94CB2619}" srcOrd="0" destOrd="0" presId="urn:microsoft.com/office/officeart/2005/8/layout/pList1"/>
    <dgm:cxn modelId="{E86F323F-4D86-4746-ACFB-AEBD9C9F1F41}" type="presParOf" srcId="{A5131727-A460-4D54-B25A-15C05DFE46B6}" destId="{665BA398-B927-4045-80F8-4678FD5D46ED}" srcOrd="1" destOrd="0" presId="urn:microsoft.com/office/officeart/2005/8/layout/pList1"/>
    <dgm:cxn modelId="{526CA80D-1B2F-4857-BCE1-D110EEBA623D}" type="presParOf" srcId="{E6F5910C-FB88-4FA9-BBE6-5815E28E0E39}" destId="{6C319E07-C6A3-45F6-B358-838596613714}" srcOrd="1" destOrd="0" presId="urn:microsoft.com/office/officeart/2005/8/layout/pList1"/>
    <dgm:cxn modelId="{44D27AD3-2E67-4171-8106-0CD781112DC4}" type="presParOf" srcId="{E6F5910C-FB88-4FA9-BBE6-5815E28E0E39}" destId="{AB5A62F5-20E4-4B3A-A209-EAA4A356E96E}" srcOrd="2" destOrd="0" presId="urn:microsoft.com/office/officeart/2005/8/layout/pList1"/>
    <dgm:cxn modelId="{FA9D989A-039C-45C3-913D-BE75780DFA82}" type="presParOf" srcId="{AB5A62F5-20E4-4B3A-A209-EAA4A356E96E}" destId="{DDF1002B-71D0-41FB-8A4A-329EDA214D6D}" srcOrd="0" destOrd="0" presId="urn:microsoft.com/office/officeart/2005/8/layout/pList1"/>
    <dgm:cxn modelId="{8F8C52D1-D88F-4D77-BECA-CC103D812961}" type="presParOf" srcId="{AB5A62F5-20E4-4B3A-A209-EAA4A356E96E}" destId="{6F601646-7AA3-4110-BC5C-2035C3A915F8}" srcOrd="1" destOrd="0" presId="urn:microsoft.com/office/officeart/2005/8/layout/pList1"/>
    <dgm:cxn modelId="{B26EA5C2-7B1F-4322-A2F9-9FF6CB00A3E5}" type="presParOf" srcId="{E6F5910C-FB88-4FA9-BBE6-5815E28E0E39}" destId="{8E494895-607E-43CC-A0F3-C9973A330B74}" srcOrd="3" destOrd="0" presId="urn:microsoft.com/office/officeart/2005/8/layout/pList1"/>
    <dgm:cxn modelId="{7CFAF1F2-A615-49A3-AC91-530321DB157A}" type="presParOf" srcId="{E6F5910C-FB88-4FA9-BBE6-5815E28E0E39}" destId="{9735373F-2F63-44F1-A64B-92A1837978D0}" srcOrd="4" destOrd="0" presId="urn:microsoft.com/office/officeart/2005/8/layout/pList1"/>
    <dgm:cxn modelId="{32C4A616-9F9D-48FE-8DDD-5100E5661E39}" type="presParOf" srcId="{9735373F-2F63-44F1-A64B-92A1837978D0}" destId="{2043D8AA-B776-4829-9278-AA3BD3A3F0F6}" srcOrd="0" destOrd="0" presId="urn:microsoft.com/office/officeart/2005/8/layout/pList1"/>
    <dgm:cxn modelId="{E2762CBB-05F5-40E4-AD21-733CD780C39C}" type="presParOf" srcId="{9735373F-2F63-44F1-A64B-92A1837978D0}" destId="{1B8D2D65-2F36-4A40-B9F0-CBA99465327B}" srcOrd="1" destOrd="0" presId="urn:microsoft.com/office/officeart/2005/8/layout/pList1"/>
    <dgm:cxn modelId="{1E93172E-3D15-4A7E-9C0D-FFA7BB165E5F}" type="presParOf" srcId="{E6F5910C-FB88-4FA9-BBE6-5815E28E0E39}" destId="{C6C9E269-4619-44FF-AF88-CD0452C25360}" srcOrd="5" destOrd="0" presId="urn:microsoft.com/office/officeart/2005/8/layout/pList1"/>
    <dgm:cxn modelId="{8327D483-4237-47F3-89D6-67A7AC945D73}" type="presParOf" srcId="{E6F5910C-FB88-4FA9-BBE6-5815E28E0E39}" destId="{19A948C0-34B6-4A9D-8087-CF0DD6BB3D35}" srcOrd="6" destOrd="0" presId="urn:microsoft.com/office/officeart/2005/8/layout/pList1"/>
    <dgm:cxn modelId="{013D72BE-482C-47E2-BD58-441BC6E6CB5F}" type="presParOf" srcId="{19A948C0-34B6-4A9D-8087-CF0DD6BB3D35}" destId="{67B7AE7C-BFAB-43CE-9262-E034DB7D9254}" srcOrd="0" destOrd="0" presId="urn:microsoft.com/office/officeart/2005/8/layout/pList1"/>
    <dgm:cxn modelId="{E591B5B5-981C-481F-96A6-797034BFB5C4}" type="presParOf" srcId="{19A948C0-34B6-4A9D-8087-CF0DD6BB3D35}" destId="{0D33378F-A7C0-4CD4-8826-C2D7E48C2AE2}"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6D789D-3F22-4C37-AF9B-CBB9D20282E1}"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endParaRPr lang="he-IL"/>
        </a:p>
      </dgm:t>
    </dgm:pt>
    <dgm:pt modelId="{AA5454E1-C6BF-4EE4-B6BB-1025174F418F}">
      <dgm:prSet phldrT="[טקסט]" custT="1">
        <dgm:style>
          <a:lnRef idx="2">
            <a:schemeClr val="accent2"/>
          </a:lnRef>
          <a:fillRef idx="1">
            <a:schemeClr val="lt1"/>
          </a:fillRef>
          <a:effectRef idx="0">
            <a:schemeClr val="accent2"/>
          </a:effectRef>
          <a:fontRef idx="minor">
            <a:schemeClr val="dk1"/>
          </a:fontRef>
        </dgm:style>
      </dgm:prSet>
      <dgm:spPr>
        <a:ln>
          <a:solidFill>
            <a:schemeClr val="bg1"/>
          </a:solidFill>
        </a:ln>
      </dgm:spPr>
      <dgm:t>
        <a:bodyPr/>
        <a:lstStyle/>
        <a:p>
          <a:pPr algn="r" rtl="1"/>
          <a:r>
            <a:rPr lang="he-IL" sz="2000" b="1" dirty="0">
              <a:cs typeface="Spoiler" pitchFamily="2" charset="-79"/>
            </a:rPr>
            <a:t>השטח מוכן לשינוי תרבותי: </a:t>
          </a:r>
          <a:br>
            <a:rPr lang="en-US" sz="2000" b="1" dirty="0">
              <a:cs typeface="Spoiler" pitchFamily="2" charset="-79"/>
            </a:rPr>
          </a:br>
          <a:r>
            <a:rPr lang="he-IL" sz="2000" dirty="0">
              <a:cs typeface="Spoiler" pitchFamily="2" charset="-79"/>
            </a:rPr>
            <a:t>* יוזמות אזרחיות.</a:t>
          </a:r>
          <a:br>
            <a:rPr lang="en-US" sz="2000" dirty="0">
              <a:cs typeface="Spoiler" pitchFamily="2" charset="-79"/>
            </a:rPr>
          </a:br>
          <a:r>
            <a:rPr lang="he-IL" sz="2000" dirty="0">
              <a:cs typeface="Spoiler" pitchFamily="2" charset="-79"/>
            </a:rPr>
            <a:t>* הרשויות מתחילות להוביל קמפיינים ולעודד לאכיפה.</a:t>
          </a:r>
        </a:p>
        <a:p>
          <a:pPr algn="r" rtl="1"/>
          <a:r>
            <a:rPr lang="he-IL" sz="2000" dirty="0">
              <a:cs typeface="Spoiler" pitchFamily="2" charset="-79"/>
            </a:rPr>
            <a:t>*שנת בחירות – הזדמנות לקדם את הנושא.</a:t>
          </a:r>
        </a:p>
      </dgm:t>
    </dgm:pt>
    <dgm:pt modelId="{574C7DF4-4AC3-4968-A8F3-04A769EA4F27}" type="parTrans" cxnId="{D972987D-F6C2-43B9-B459-9E8AE1A4054E}">
      <dgm:prSet/>
      <dgm:spPr/>
      <dgm:t>
        <a:bodyPr/>
        <a:lstStyle/>
        <a:p>
          <a:endParaRPr lang="he-IL"/>
        </a:p>
      </dgm:t>
    </dgm:pt>
    <dgm:pt modelId="{004DF640-BCCE-4DCB-A185-E273BD0310C0}" type="sibTrans" cxnId="{D972987D-F6C2-43B9-B459-9E8AE1A4054E}">
      <dgm:prSet/>
      <dgm:spPr/>
      <dgm:t>
        <a:bodyPr/>
        <a:lstStyle/>
        <a:p>
          <a:endParaRPr lang="he-IL"/>
        </a:p>
      </dgm:t>
    </dgm:pt>
    <dgm:pt modelId="{03498FAD-8B8F-4B23-8FFA-4536132656EA}">
      <dgm:prSet phldrT="[טקסט]" custT="1">
        <dgm:style>
          <a:lnRef idx="2">
            <a:schemeClr val="accent2"/>
          </a:lnRef>
          <a:fillRef idx="1">
            <a:schemeClr val="lt1"/>
          </a:fillRef>
          <a:effectRef idx="0">
            <a:schemeClr val="accent2"/>
          </a:effectRef>
          <a:fontRef idx="minor">
            <a:schemeClr val="dk1"/>
          </a:fontRef>
        </dgm:style>
      </dgm:prSet>
      <dgm:spPr>
        <a:ln>
          <a:solidFill>
            <a:schemeClr val="bg1"/>
          </a:solidFill>
        </a:ln>
      </dgm:spPr>
      <dgm:t>
        <a:bodyPr/>
        <a:lstStyle/>
        <a:p>
          <a:pPr algn="r"/>
          <a:r>
            <a:rPr lang="he-IL" sz="2000" b="1" dirty="0">
              <a:cs typeface="Spoiler" pitchFamily="2" charset="-79"/>
            </a:rPr>
            <a:t>יש עוד הרבה עבודה:</a:t>
          </a:r>
        </a:p>
        <a:p>
          <a:pPr algn="r"/>
          <a:r>
            <a:rPr lang="he-IL" sz="2000" dirty="0">
              <a:cs typeface="Spoiler" pitchFamily="2" charset="-79"/>
            </a:rPr>
            <a:t>* המצב אינו זהה בכלל הרשויות.</a:t>
          </a:r>
          <a:br>
            <a:rPr lang="en-US" sz="2000" dirty="0">
              <a:cs typeface="Spoiler" pitchFamily="2" charset="-79"/>
            </a:rPr>
          </a:br>
          <a:r>
            <a:rPr lang="he-IL" sz="2000" dirty="0">
              <a:cs typeface="Spoiler" pitchFamily="2" charset="-79"/>
            </a:rPr>
            <a:t>* </a:t>
          </a:r>
          <a:r>
            <a:rPr lang="he-IL" sz="2000" b="0" dirty="0">
              <a:cs typeface="Spoiler" pitchFamily="2" charset="-79"/>
            </a:rPr>
            <a:t>התהליכים הקיימים בשטח אינם פועלים כמכלול.</a:t>
          </a:r>
        </a:p>
      </dgm:t>
    </dgm:pt>
    <dgm:pt modelId="{13544A77-044C-4B03-9E37-B80F9B7995B9}" type="parTrans" cxnId="{4730D5C0-94CC-4A26-87AB-EF55A055B7A4}">
      <dgm:prSet/>
      <dgm:spPr/>
      <dgm:t>
        <a:bodyPr/>
        <a:lstStyle/>
        <a:p>
          <a:endParaRPr lang="he-IL"/>
        </a:p>
      </dgm:t>
    </dgm:pt>
    <dgm:pt modelId="{A3E74B94-24DE-41D5-8A09-57344C25356F}" type="sibTrans" cxnId="{4730D5C0-94CC-4A26-87AB-EF55A055B7A4}">
      <dgm:prSet/>
      <dgm:spPr/>
      <dgm:t>
        <a:bodyPr/>
        <a:lstStyle/>
        <a:p>
          <a:endParaRPr lang="he-IL"/>
        </a:p>
      </dgm:t>
    </dgm:pt>
    <dgm:pt modelId="{7C47D546-DAB2-4742-9B65-A7DC1FA7FDC6}" type="pres">
      <dgm:prSet presAssocID="{7C6D789D-3F22-4C37-AF9B-CBB9D20282E1}" presName="compositeShape" presStyleCnt="0">
        <dgm:presLayoutVars>
          <dgm:chMax val="2"/>
          <dgm:dir/>
          <dgm:resizeHandles val="exact"/>
        </dgm:presLayoutVars>
      </dgm:prSet>
      <dgm:spPr/>
    </dgm:pt>
    <dgm:pt modelId="{5AB928EC-B280-4A9A-A600-1F64F0FD1FEF}" type="pres">
      <dgm:prSet presAssocID="{7C6D789D-3F22-4C37-AF9B-CBB9D20282E1}" presName="divider" presStyleLbl="fgShp" presStyleIdx="0" presStyleCnt="1" custLinFactNeighborX="0" custLinFactNeighborY="9892"/>
      <dgm:spPr/>
    </dgm:pt>
    <dgm:pt modelId="{0C1F5D5E-BEB9-488A-A3B7-BC862F84B41D}" type="pres">
      <dgm:prSet presAssocID="{AA5454E1-C6BF-4EE4-B6BB-1025174F418F}" presName="downArrow" presStyleLbl="node1" presStyleIdx="0" presStyleCnt="2"/>
      <dgm:spPr/>
    </dgm:pt>
    <dgm:pt modelId="{0EF92A20-88B8-4A26-AC44-529850DB8852}" type="pres">
      <dgm:prSet presAssocID="{AA5454E1-C6BF-4EE4-B6BB-1025174F418F}" presName="downArrowText" presStyleLbl="revTx" presStyleIdx="0" presStyleCnt="2" custScaleX="147015" custScaleY="119680" custLinFactNeighborX="15271" custLinFactNeighborY="-11659">
        <dgm:presLayoutVars>
          <dgm:bulletEnabled val="1"/>
        </dgm:presLayoutVars>
      </dgm:prSet>
      <dgm:spPr>
        <a:prstGeom prst="ellipse">
          <a:avLst/>
        </a:prstGeom>
      </dgm:spPr>
    </dgm:pt>
    <dgm:pt modelId="{A13878B8-D846-4882-8A43-7EB7364DBD53}" type="pres">
      <dgm:prSet presAssocID="{03498FAD-8B8F-4B23-8FFA-4536132656EA}" presName="upArrow" presStyleLbl="node1" presStyleIdx="1" presStyleCnt="2"/>
      <dgm:spPr/>
    </dgm:pt>
    <dgm:pt modelId="{0597709F-9E97-431B-999C-F03E077A4DCD}" type="pres">
      <dgm:prSet presAssocID="{03498FAD-8B8F-4B23-8FFA-4536132656EA}" presName="upArrowText" presStyleLbl="revTx" presStyleIdx="1" presStyleCnt="2" custScaleX="119297" custScaleY="87922" custLinFactNeighborX="-20765" custLinFactNeighborY="-5450">
        <dgm:presLayoutVars>
          <dgm:bulletEnabled val="1"/>
        </dgm:presLayoutVars>
      </dgm:prSet>
      <dgm:spPr>
        <a:prstGeom prst="ellipse">
          <a:avLst/>
        </a:prstGeom>
      </dgm:spPr>
    </dgm:pt>
  </dgm:ptLst>
  <dgm:cxnLst>
    <dgm:cxn modelId="{D972987D-F6C2-43B9-B459-9E8AE1A4054E}" srcId="{7C6D789D-3F22-4C37-AF9B-CBB9D20282E1}" destId="{AA5454E1-C6BF-4EE4-B6BB-1025174F418F}" srcOrd="0" destOrd="0" parTransId="{574C7DF4-4AC3-4968-A8F3-04A769EA4F27}" sibTransId="{004DF640-BCCE-4DCB-A185-E273BD0310C0}"/>
    <dgm:cxn modelId="{4730D5C0-94CC-4A26-87AB-EF55A055B7A4}" srcId="{7C6D789D-3F22-4C37-AF9B-CBB9D20282E1}" destId="{03498FAD-8B8F-4B23-8FFA-4536132656EA}" srcOrd="1" destOrd="0" parTransId="{13544A77-044C-4B03-9E37-B80F9B7995B9}" sibTransId="{A3E74B94-24DE-41D5-8A09-57344C25356F}"/>
    <dgm:cxn modelId="{1FCC11D3-1848-47FB-A923-51FAC27A6B81}" type="presOf" srcId="{7C6D789D-3F22-4C37-AF9B-CBB9D20282E1}" destId="{7C47D546-DAB2-4742-9B65-A7DC1FA7FDC6}" srcOrd="0" destOrd="0" presId="urn:microsoft.com/office/officeart/2005/8/layout/arrow3"/>
    <dgm:cxn modelId="{0E41B8EC-6D25-4DAF-9DD5-4036B8FEF41F}" type="presOf" srcId="{AA5454E1-C6BF-4EE4-B6BB-1025174F418F}" destId="{0EF92A20-88B8-4A26-AC44-529850DB8852}" srcOrd="0" destOrd="0" presId="urn:microsoft.com/office/officeart/2005/8/layout/arrow3"/>
    <dgm:cxn modelId="{5BF3FAFC-22BD-45DD-AB62-1B79BBBF8360}" type="presOf" srcId="{03498FAD-8B8F-4B23-8FFA-4536132656EA}" destId="{0597709F-9E97-431B-999C-F03E077A4DCD}" srcOrd="0" destOrd="0" presId="urn:microsoft.com/office/officeart/2005/8/layout/arrow3"/>
    <dgm:cxn modelId="{0AFF12A4-2E2D-494C-A62B-14C0C7FF3105}" type="presParOf" srcId="{7C47D546-DAB2-4742-9B65-A7DC1FA7FDC6}" destId="{5AB928EC-B280-4A9A-A600-1F64F0FD1FEF}" srcOrd="0" destOrd="0" presId="urn:microsoft.com/office/officeart/2005/8/layout/arrow3"/>
    <dgm:cxn modelId="{3EA59628-B7A7-4C8C-98AA-4FB09C9DC7B7}" type="presParOf" srcId="{7C47D546-DAB2-4742-9B65-A7DC1FA7FDC6}" destId="{0C1F5D5E-BEB9-488A-A3B7-BC862F84B41D}" srcOrd="1" destOrd="0" presId="urn:microsoft.com/office/officeart/2005/8/layout/arrow3"/>
    <dgm:cxn modelId="{F6179796-3C7A-44E9-8924-65375D8C5900}" type="presParOf" srcId="{7C47D546-DAB2-4742-9B65-A7DC1FA7FDC6}" destId="{0EF92A20-88B8-4A26-AC44-529850DB8852}" srcOrd="2" destOrd="0" presId="urn:microsoft.com/office/officeart/2005/8/layout/arrow3"/>
    <dgm:cxn modelId="{8309496A-CB90-412C-A183-749AF9C3AB4A}" type="presParOf" srcId="{7C47D546-DAB2-4742-9B65-A7DC1FA7FDC6}" destId="{A13878B8-D846-4882-8A43-7EB7364DBD53}" srcOrd="3" destOrd="0" presId="urn:microsoft.com/office/officeart/2005/8/layout/arrow3"/>
    <dgm:cxn modelId="{9D788A81-535F-48CE-86C1-B93DD54E75B2}" type="presParOf" srcId="{7C47D546-DAB2-4742-9B65-A7DC1FA7FDC6}" destId="{0597709F-9E97-431B-999C-F03E077A4DC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EFA6BB-A4D9-4B44-80DC-613DEEE5B06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he-IL"/>
        </a:p>
      </dgm:t>
    </dgm:pt>
    <dgm:pt modelId="{1A2B0FD5-7E94-42E3-B166-A7258D885D31}">
      <dgm:prSet phldrT="[טקסט]" custT="1"/>
      <dgm:spPr/>
      <dgm:t>
        <a:bodyPr/>
        <a:lstStyle/>
        <a:p>
          <a:r>
            <a:rPr lang="he-IL" sz="2800" dirty="0">
              <a:cs typeface="Spoiler" pitchFamily="2" charset="-79"/>
            </a:rPr>
            <a:t>קריאייטיב </a:t>
          </a:r>
        </a:p>
      </dgm:t>
    </dgm:pt>
    <dgm:pt modelId="{FBA5ED8C-6238-425B-BB06-A0B8F601E480}" type="parTrans" cxnId="{F3FFC654-1AA9-4CD9-8A94-620AD31AB6D2}">
      <dgm:prSet/>
      <dgm:spPr/>
      <dgm:t>
        <a:bodyPr/>
        <a:lstStyle/>
        <a:p>
          <a:endParaRPr lang="he-IL"/>
        </a:p>
      </dgm:t>
    </dgm:pt>
    <dgm:pt modelId="{A1F784DD-FB1D-40C8-BE16-2769D5E61107}" type="sibTrans" cxnId="{F3FFC654-1AA9-4CD9-8A94-620AD31AB6D2}">
      <dgm:prSet/>
      <dgm:spPr/>
      <dgm:t>
        <a:bodyPr/>
        <a:lstStyle/>
        <a:p>
          <a:endParaRPr lang="he-IL"/>
        </a:p>
      </dgm:t>
    </dgm:pt>
    <dgm:pt modelId="{09131AC2-C910-41CE-A7A1-CA4281382DD1}">
      <dgm:prSet phldrT="[טקסט]" custT="1"/>
      <dgm:spPr/>
      <dgm:t>
        <a:bodyPr/>
        <a:lstStyle/>
        <a:p>
          <a:r>
            <a:rPr lang="he-IL" sz="2800" dirty="0">
              <a:cs typeface="Spoiler" pitchFamily="2" charset="-79"/>
            </a:rPr>
            <a:t>יחסי ציבור</a:t>
          </a:r>
        </a:p>
      </dgm:t>
    </dgm:pt>
    <dgm:pt modelId="{3C75CFDD-7EB2-48C9-8F08-ABE9E6A76447}" type="parTrans" cxnId="{354B0CB6-5978-43FE-952C-1AA6813BB436}">
      <dgm:prSet/>
      <dgm:spPr/>
      <dgm:t>
        <a:bodyPr/>
        <a:lstStyle/>
        <a:p>
          <a:endParaRPr lang="he-IL"/>
        </a:p>
      </dgm:t>
    </dgm:pt>
    <dgm:pt modelId="{BE4E8BC1-A797-4E60-87CC-9FDC568E65CD}" type="sibTrans" cxnId="{354B0CB6-5978-43FE-952C-1AA6813BB436}">
      <dgm:prSet/>
      <dgm:spPr/>
      <dgm:t>
        <a:bodyPr/>
        <a:lstStyle/>
        <a:p>
          <a:endParaRPr lang="he-IL"/>
        </a:p>
      </dgm:t>
    </dgm:pt>
    <dgm:pt modelId="{F8C84714-9E18-44AF-8FDB-15273E12F736}">
      <dgm:prSet phldrT="[טקסט]" custT="1"/>
      <dgm:spPr/>
      <dgm:t>
        <a:bodyPr/>
        <a:lstStyle/>
        <a:p>
          <a:r>
            <a:rPr lang="he-IL" sz="2800" dirty="0">
              <a:cs typeface="Spoiler" pitchFamily="2" charset="-79"/>
            </a:rPr>
            <a:t>קמפיין עוצמתי</a:t>
          </a:r>
        </a:p>
      </dgm:t>
    </dgm:pt>
    <dgm:pt modelId="{EF8664A0-42D3-44FE-A804-23A363801AA3}" type="parTrans" cxnId="{D7C18704-445A-4C63-965D-84C7BFD39A6D}">
      <dgm:prSet/>
      <dgm:spPr/>
      <dgm:t>
        <a:bodyPr/>
        <a:lstStyle/>
        <a:p>
          <a:endParaRPr lang="he-IL"/>
        </a:p>
      </dgm:t>
    </dgm:pt>
    <dgm:pt modelId="{AAB6050A-3AB7-4704-AD7B-61936FA7A1D2}" type="sibTrans" cxnId="{D7C18704-445A-4C63-965D-84C7BFD39A6D}">
      <dgm:prSet/>
      <dgm:spPr/>
      <dgm:t>
        <a:bodyPr/>
        <a:lstStyle/>
        <a:p>
          <a:endParaRPr lang="he-IL"/>
        </a:p>
      </dgm:t>
    </dgm:pt>
    <dgm:pt modelId="{00D04925-C594-4F6B-AE79-1E908398B5A9}">
      <dgm:prSet phldrT="[טקסט]" custT="1"/>
      <dgm:spPr/>
      <dgm:t>
        <a:bodyPr/>
        <a:lstStyle/>
        <a:p>
          <a:r>
            <a:rPr lang="he-IL" sz="2800" dirty="0">
              <a:cs typeface="Spoiler" pitchFamily="2" charset="-79"/>
            </a:rPr>
            <a:t>ילדים כסוכנים לשינוי</a:t>
          </a:r>
        </a:p>
      </dgm:t>
    </dgm:pt>
    <dgm:pt modelId="{8F9A5274-0456-4135-A2AD-49776AABF460}" type="parTrans" cxnId="{AF1F2748-D95F-4C1B-B6B7-9FAA619E79A9}">
      <dgm:prSet/>
      <dgm:spPr/>
      <dgm:t>
        <a:bodyPr/>
        <a:lstStyle/>
        <a:p>
          <a:endParaRPr lang="he-IL"/>
        </a:p>
      </dgm:t>
    </dgm:pt>
    <dgm:pt modelId="{390157A3-7D60-4975-8229-C95347FBC6F3}" type="sibTrans" cxnId="{AF1F2748-D95F-4C1B-B6B7-9FAA619E79A9}">
      <dgm:prSet/>
      <dgm:spPr/>
      <dgm:t>
        <a:bodyPr/>
        <a:lstStyle/>
        <a:p>
          <a:endParaRPr lang="he-IL"/>
        </a:p>
      </dgm:t>
    </dgm:pt>
    <dgm:pt modelId="{B25725A2-97E6-48FE-8C07-B1E8A9CF62E3}">
      <dgm:prSet phldrT="[טקסט]" custT="1"/>
      <dgm:spPr/>
      <dgm:t>
        <a:bodyPr/>
        <a:lstStyle/>
        <a:p>
          <a:r>
            <a:rPr lang="he-IL" sz="2800" dirty="0">
              <a:cs typeface="Spoiler" pitchFamily="2" charset="-79"/>
            </a:rPr>
            <a:t>מובילי דעת קהל כסוכנים לשינוי</a:t>
          </a:r>
        </a:p>
      </dgm:t>
    </dgm:pt>
    <dgm:pt modelId="{EFE6B14A-7410-467E-A468-994A833A576C}" type="parTrans" cxnId="{B7C51E93-CE83-4BD8-A7BB-D09B80412029}">
      <dgm:prSet/>
      <dgm:spPr/>
      <dgm:t>
        <a:bodyPr/>
        <a:lstStyle/>
        <a:p>
          <a:endParaRPr lang="he-IL"/>
        </a:p>
      </dgm:t>
    </dgm:pt>
    <dgm:pt modelId="{17D9C0A3-37C7-42E0-B759-67532D813C07}" type="sibTrans" cxnId="{B7C51E93-CE83-4BD8-A7BB-D09B80412029}">
      <dgm:prSet/>
      <dgm:spPr/>
      <dgm:t>
        <a:bodyPr/>
        <a:lstStyle/>
        <a:p>
          <a:endParaRPr lang="he-IL"/>
        </a:p>
      </dgm:t>
    </dgm:pt>
    <dgm:pt modelId="{0A3A91EF-4FBF-4963-80C7-46717985A421}">
      <dgm:prSet phldrT="[טקסט]" custT="1"/>
      <dgm:spPr/>
      <dgm:t>
        <a:bodyPr/>
        <a:lstStyle/>
        <a:p>
          <a:r>
            <a:rPr lang="he-IL" sz="2800" dirty="0">
              <a:cs typeface="Spoiler" pitchFamily="2" charset="-79"/>
            </a:rPr>
            <a:t>טלוויזיה, רדיו, שילוט חוצות, אינטרנט</a:t>
          </a:r>
        </a:p>
      </dgm:t>
    </dgm:pt>
    <dgm:pt modelId="{9D74C57F-CB53-443F-98A3-11825F281D29}" type="parTrans" cxnId="{1D9A0546-9F9D-4A89-A886-40F7337A9320}">
      <dgm:prSet/>
      <dgm:spPr/>
      <dgm:t>
        <a:bodyPr/>
        <a:lstStyle/>
        <a:p>
          <a:endParaRPr lang="he-IL"/>
        </a:p>
      </dgm:t>
    </dgm:pt>
    <dgm:pt modelId="{686EFACB-7CEC-43E0-BA63-AE9303258AF5}" type="sibTrans" cxnId="{1D9A0546-9F9D-4A89-A886-40F7337A9320}">
      <dgm:prSet/>
      <dgm:spPr/>
      <dgm:t>
        <a:bodyPr/>
        <a:lstStyle/>
        <a:p>
          <a:endParaRPr lang="he-IL"/>
        </a:p>
      </dgm:t>
    </dgm:pt>
    <dgm:pt modelId="{1B5BFBC2-A7EA-4F45-B1EF-D48ECB520BF5}">
      <dgm:prSet phldrT="[טקסט]" custT="1"/>
      <dgm:spPr/>
      <dgm:t>
        <a:bodyPr/>
        <a:lstStyle/>
        <a:p>
          <a:r>
            <a:rPr lang="he-IL" sz="2800" dirty="0">
              <a:cs typeface="Spoiler" pitchFamily="2" charset="-79"/>
            </a:rPr>
            <a:t>שיתוף ציבור</a:t>
          </a:r>
        </a:p>
      </dgm:t>
    </dgm:pt>
    <dgm:pt modelId="{C9F34052-F0D0-4991-82BF-5149C9F5BBD0}" type="parTrans" cxnId="{DA989B67-8CC2-4589-9EB8-E3B72CBD01CB}">
      <dgm:prSet/>
      <dgm:spPr/>
      <dgm:t>
        <a:bodyPr/>
        <a:lstStyle/>
        <a:p>
          <a:endParaRPr lang="he-IL"/>
        </a:p>
      </dgm:t>
    </dgm:pt>
    <dgm:pt modelId="{0776D0EF-9D9D-4BD0-B87D-9783C3C09A86}" type="sibTrans" cxnId="{DA989B67-8CC2-4589-9EB8-E3B72CBD01CB}">
      <dgm:prSet/>
      <dgm:spPr/>
      <dgm:t>
        <a:bodyPr/>
        <a:lstStyle/>
        <a:p>
          <a:endParaRPr lang="he-IL"/>
        </a:p>
      </dgm:t>
    </dgm:pt>
    <dgm:pt modelId="{2BCAB999-0CDE-4DD6-885A-19006C1A984A}">
      <dgm:prSet phldrT="[טקסט]" custT="1"/>
      <dgm:spPr/>
      <dgm:t>
        <a:bodyPr/>
        <a:lstStyle/>
        <a:p>
          <a:r>
            <a:rPr lang="he-IL" sz="2800" dirty="0">
              <a:cs typeface="Spoiler" pitchFamily="2" charset="-79"/>
            </a:rPr>
            <a:t>קמפיין ממוקד</a:t>
          </a:r>
        </a:p>
      </dgm:t>
    </dgm:pt>
    <dgm:pt modelId="{3E9627EE-BEEB-44F1-9931-E04A27ED3BBB}" type="parTrans" cxnId="{7D36E192-8449-4664-A292-240605F262C3}">
      <dgm:prSet/>
      <dgm:spPr/>
      <dgm:t>
        <a:bodyPr/>
        <a:lstStyle/>
        <a:p>
          <a:endParaRPr lang="he-IL"/>
        </a:p>
      </dgm:t>
    </dgm:pt>
    <dgm:pt modelId="{3DB55D8D-E6C2-447E-A3A7-D6A54631A889}" type="sibTrans" cxnId="{7D36E192-8449-4664-A292-240605F262C3}">
      <dgm:prSet/>
      <dgm:spPr/>
      <dgm:t>
        <a:bodyPr/>
        <a:lstStyle/>
        <a:p>
          <a:endParaRPr lang="he-IL"/>
        </a:p>
      </dgm:t>
    </dgm:pt>
    <dgm:pt modelId="{A5E099BE-AA71-459E-940C-8BB9595D6CFC}">
      <dgm:prSet phldrT="[טקסט]" custT="1"/>
      <dgm:spPr/>
      <dgm:t>
        <a:bodyPr/>
        <a:lstStyle/>
        <a:p>
          <a:r>
            <a:rPr lang="he-IL" sz="2800" dirty="0">
              <a:cs typeface="Spoiler" pitchFamily="2" charset="-79"/>
            </a:rPr>
            <a:t>תזמון בשיא המיזם</a:t>
          </a:r>
        </a:p>
      </dgm:t>
    </dgm:pt>
    <dgm:pt modelId="{DC8E9099-8C72-46A2-8A0D-DF74E4790C80}" type="parTrans" cxnId="{076171AA-B000-436E-AD21-1091AA03D823}">
      <dgm:prSet/>
      <dgm:spPr/>
      <dgm:t>
        <a:bodyPr/>
        <a:lstStyle/>
        <a:p>
          <a:endParaRPr lang="he-IL"/>
        </a:p>
      </dgm:t>
    </dgm:pt>
    <dgm:pt modelId="{4CA79A29-0E31-4118-AC1C-DAECEE3B231A}" type="sibTrans" cxnId="{076171AA-B000-436E-AD21-1091AA03D823}">
      <dgm:prSet/>
      <dgm:spPr/>
      <dgm:t>
        <a:bodyPr/>
        <a:lstStyle/>
        <a:p>
          <a:endParaRPr lang="he-IL"/>
        </a:p>
      </dgm:t>
    </dgm:pt>
    <dgm:pt modelId="{3CBCDBBE-9947-42DC-A2FF-8B3F423EFCEC}">
      <dgm:prSet phldrT="[טקסט]" custT="1"/>
      <dgm:spPr/>
      <dgm:t>
        <a:bodyPr/>
        <a:lstStyle/>
        <a:p>
          <a:r>
            <a:rPr lang="he-IL" sz="2800" dirty="0">
              <a:cs typeface="Spoiler" pitchFamily="2" charset="-79"/>
            </a:rPr>
            <a:t>תשתית של מסה קריטית</a:t>
          </a:r>
        </a:p>
      </dgm:t>
    </dgm:pt>
    <dgm:pt modelId="{CAF440D1-DF3E-403D-B316-E9542807AD91}" type="parTrans" cxnId="{79570542-6106-4430-936E-CF58D24889D1}">
      <dgm:prSet/>
      <dgm:spPr/>
      <dgm:t>
        <a:bodyPr/>
        <a:lstStyle/>
        <a:p>
          <a:endParaRPr lang="he-IL"/>
        </a:p>
      </dgm:t>
    </dgm:pt>
    <dgm:pt modelId="{E1A78E16-C5B2-4FBA-8F9C-1938DAC9B1F8}" type="sibTrans" cxnId="{79570542-6106-4430-936E-CF58D24889D1}">
      <dgm:prSet/>
      <dgm:spPr/>
      <dgm:t>
        <a:bodyPr/>
        <a:lstStyle/>
        <a:p>
          <a:endParaRPr lang="he-IL"/>
        </a:p>
      </dgm:t>
    </dgm:pt>
    <dgm:pt modelId="{F5C21830-5B59-461F-99BE-E9328F477E6D}">
      <dgm:prSet phldrT="[טקסט]" custT="1"/>
      <dgm:spPr/>
      <dgm:t>
        <a:bodyPr/>
        <a:lstStyle/>
        <a:p>
          <a:r>
            <a:rPr lang="he-IL" sz="2800" dirty="0">
              <a:cs typeface="Spoiler" pitchFamily="2" charset="-79"/>
            </a:rPr>
            <a:t>קמפיין עם כוונה</a:t>
          </a:r>
        </a:p>
      </dgm:t>
    </dgm:pt>
    <dgm:pt modelId="{48B86F4D-B503-4714-9DD6-31D6E4ECB176}" type="parTrans" cxnId="{42D9AA78-C86E-4002-9D72-29BC4B065808}">
      <dgm:prSet/>
      <dgm:spPr/>
      <dgm:t>
        <a:bodyPr/>
        <a:lstStyle/>
        <a:p>
          <a:endParaRPr lang="he-IL"/>
        </a:p>
      </dgm:t>
    </dgm:pt>
    <dgm:pt modelId="{E5A119F2-B67B-4F06-A659-40AAC8A3AF5C}" type="sibTrans" cxnId="{42D9AA78-C86E-4002-9D72-29BC4B065808}">
      <dgm:prSet/>
      <dgm:spPr/>
      <dgm:t>
        <a:bodyPr/>
        <a:lstStyle/>
        <a:p>
          <a:endParaRPr lang="he-IL"/>
        </a:p>
      </dgm:t>
    </dgm:pt>
    <dgm:pt modelId="{3FA301FC-3833-4D19-99F0-34093DBEA071}">
      <dgm:prSet phldrT="[טקסט]" custT="1"/>
      <dgm:spPr/>
      <dgm:t>
        <a:bodyPr/>
        <a:lstStyle/>
        <a:p>
          <a:r>
            <a:rPr lang="he-IL" sz="2800" dirty="0">
              <a:cs typeface="Spoiler" pitchFamily="2" charset="-79"/>
            </a:rPr>
            <a:t>מסר חד וברור</a:t>
          </a:r>
        </a:p>
      </dgm:t>
    </dgm:pt>
    <dgm:pt modelId="{AC605FAF-8F10-4731-B3CE-511EA50934BC}" type="parTrans" cxnId="{1C5E965C-7A57-4641-BCB8-50DF3052DCD2}">
      <dgm:prSet/>
      <dgm:spPr/>
      <dgm:t>
        <a:bodyPr/>
        <a:lstStyle/>
        <a:p>
          <a:endParaRPr lang="he-IL"/>
        </a:p>
      </dgm:t>
    </dgm:pt>
    <dgm:pt modelId="{470013E0-2EDF-4B13-9B96-DB5173FE6A6A}" type="sibTrans" cxnId="{1C5E965C-7A57-4641-BCB8-50DF3052DCD2}">
      <dgm:prSet/>
      <dgm:spPr/>
      <dgm:t>
        <a:bodyPr/>
        <a:lstStyle/>
        <a:p>
          <a:endParaRPr lang="he-IL"/>
        </a:p>
      </dgm:t>
    </dgm:pt>
    <dgm:pt modelId="{E3511ACD-D3F7-4E34-A6EA-A109310B086D}" type="pres">
      <dgm:prSet presAssocID="{F1EFA6BB-A4D9-4B44-80DC-613DEEE5B06E}" presName="diagram" presStyleCnt="0">
        <dgm:presLayoutVars>
          <dgm:dir/>
          <dgm:resizeHandles val="exact"/>
        </dgm:presLayoutVars>
      </dgm:prSet>
      <dgm:spPr/>
    </dgm:pt>
    <dgm:pt modelId="{21F8890D-B8DB-457F-9E7E-D4608437EA91}" type="pres">
      <dgm:prSet presAssocID="{1A2B0FD5-7E94-42E3-B166-A7258D885D31}" presName="node" presStyleLbl="node1" presStyleIdx="0" presStyleCnt="12">
        <dgm:presLayoutVars>
          <dgm:bulletEnabled val="1"/>
        </dgm:presLayoutVars>
      </dgm:prSet>
      <dgm:spPr/>
    </dgm:pt>
    <dgm:pt modelId="{5EB09FB2-5469-460E-AC2F-751BD11ECC31}" type="pres">
      <dgm:prSet presAssocID="{A1F784DD-FB1D-40C8-BE16-2769D5E61107}" presName="sibTrans" presStyleCnt="0"/>
      <dgm:spPr/>
    </dgm:pt>
    <dgm:pt modelId="{BBA25448-489A-4FAA-A246-BAB9C814BC5D}" type="pres">
      <dgm:prSet presAssocID="{09131AC2-C910-41CE-A7A1-CA4281382DD1}" presName="node" presStyleLbl="node1" presStyleIdx="1" presStyleCnt="12">
        <dgm:presLayoutVars>
          <dgm:bulletEnabled val="1"/>
        </dgm:presLayoutVars>
      </dgm:prSet>
      <dgm:spPr/>
    </dgm:pt>
    <dgm:pt modelId="{3AB590BF-F5D1-44DF-9908-319CACF6CC31}" type="pres">
      <dgm:prSet presAssocID="{BE4E8BC1-A797-4E60-87CC-9FDC568E65CD}" presName="sibTrans" presStyleCnt="0"/>
      <dgm:spPr/>
    </dgm:pt>
    <dgm:pt modelId="{1BA2EA33-D8E4-49FA-8A56-D3D3D10A6F5F}" type="pres">
      <dgm:prSet presAssocID="{0A3A91EF-4FBF-4963-80C7-46717985A421}" presName="node" presStyleLbl="node1" presStyleIdx="2" presStyleCnt="12">
        <dgm:presLayoutVars>
          <dgm:bulletEnabled val="1"/>
        </dgm:presLayoutVars>
      </dgm:prSet>
      <dgm:spPr/>
    </dgm:pt>
    <dgm:pt modelId="{1233A2F3-3B48-468A-91F7-106E6362792C}" type="pres">
      <dgm:prSet presAssocID="{686EFACB-7CEC-43E0-BA63-AE9303258AF5}" presName="sibTrans" presStyleCnt="0"/>
      <dgm:spPr/>
    </dgm:pt>
    <dgm:pt modelId="{7A40110A-1537-418E-9781-E1289FB679D0}" type="pres">
      <dgm:prSet presAssocID="{F8C84714-9E18-44AF-8FDB-15273E12F736}" presName="node" presStyleLbl="node1" presStyleIdx="3" presStyleCnt="12" custLinFactY="100000" custLinFactNeighborX="126" custLinFactNeighborY="135079">
        <dgm:presLayoutVars>
          <dgm:bulletEnabled val="1"/>
        </dgm:presLayoutVars>
      </dgm:prSet>
      <dgm:spPr/>
    </dgm:pt>
    <dgm:pt modelId="{3E5FF75D-3991-4468-A59E-4407C8BDF1A8}" type="pres">
      <dgm:prSet presAssocID="{AAB6050A-3AB7-4704-AD7B-61936FA7A1D2}" presName="sibTrans" presStyleCnt="0"/>
      <dgm:spPr/>
    </dgm:pt>
    <dgm:pt modelId="{71135043-FF92-4FC6-B82B-1883E3FD1794}" type="pres">
      <dgm:prSet presAssocID="{00D04925-C594-4F6B-AE79-1E908398B5A9}" presName="node" presStyleLbl="node1" presStyleIdx="4" presStyleCnt="12">
        <dgm:presLayoutVars>
          <dgm:bulletEnabled val="1"/>
        </dgm:presLayoutVars>
      </dgm:prSet>
      <dgm:spPr/>
    </dgm:pt>
    <dgm:pt modelId="{9426006F-755D-40DE-A484-659B8D211B8F}" type="pres">
      <dgm:prSet presAssocID="{390157A3-7D60-4975-8229-C95347FBC6F3}" presName="sibTrans" presStyleCnt="0"/>
      <dgm:spPr/>
    </dgm:pt>
    <dgm:pt modelId="{EA33A388-7049-461C-BB4E-4AA33B6588C0}" type="pres">
      <dgm:prSet presAssocID="{B25725A2-97E6-48FE-8C07-B1E8A9CF62E3}" presName="node" presStyleLbl="node1" presStyleIdx="5" presStyleCnt="12">
        <dgm:presLayoutVars>
          <dgm:bulletEnabled val="1"/>
        </dgm:presLayoutVars>
      </dgm:prSet>
      <dgm:spPr/>
    </dgm:pt>
    <dgm:pt modelId="{627B3B1C-97ED-4AAA-A86A-3D9EE7A01FA9}" type="pres">
      <dgm:prSet presAssocID="{17D9C0A3-37C7-42E0-B759-67532D813C07}" presName="sibTrans" presStyleCnt="0"/>
      <dgm:spPr/>
    </dgm:pt>
    <dgm:pt modelId="{9B7C0FB7-B12A-4771-80EF-ED59B47295FD}" type="pres">
      <dgm:prSet presAssocID="{1B5BFBC2-A7EA-4F45-B1EF-D48ECB520BF5}" presName="node" presStyleLbl="node1" presStyleIdx="6" presStyleCnt="12">
        <dgm:presLayoutVars>
          <dgm:bulletEnabled val="1"/>
        </dgm:presLayoutVars>
      </dgm:prSet>
      <dgm:spPr/>
    </dgm:pt>
    <dgm:pt modelId="{F8ED8A6D-0E23-4BFB-B283-C65004B9C877}" type="pres">
      <dgm:prSet presAssocID="{0776D0EF-9D9D-4BD0-B87D-9783C3C09A86}" presName="sibTrans" presStyleCnt="0"/>
      <dgm:spPr/>
    </dgm:pt>
    <dgm:pt modelId="{00B97D28-E4EE-45A4-9C69-7134BA5B0063}" type="pres">
      <dgm:prSet presAssocID="{2BCAB999-0CDE-4DD6-885A-19006C1A984A}" presName="node" presStyleLbl="node1" presStyleIdx="7" presStyleCnt="12">
        <dgm:presLayoutVars>
          <dgm:bulletEnabled val="1"/>
        </dgm:presLayoutVars>
      </dgm:prSet>
      <dgm:spPr/>
    </dgm:pt>
    <dgm:pt modelId="{4CA00C15-4979-45F8-90DB-9FE3EAD9BACB}" type="pres">
      <dgm:prSet presAssocID="{3DB55D8D-E6C2-447E-A3A7-D6A54631A889}" presName="sibTrans" presStyleCnt="0"/>
      <dgm:spPr/>
    </dgm:pt>
    <dgm:pt modelId="{0441774C-2EFC-40B0-A66B-4F7D2615292C}" type="pres">
      <dgm:prSet presAssocID="{A5E099BE-AA71-459E-940C-8BB9595D6CFC}" presName="node" presStyleLbl="node1" presStyleIdx="8" presStyleCnt="12">
        <dgm:presLayoutVars>
          <dgm:bulletEnabled val="1"/>
        </dgm:presLayoutVars>
      </dgm:prSet>
      <dgm:spPr/>
    </dgm:pt>
    <dgm:pt modelId="{1C1E9885-8960-40B1-82BE-7C20EE033789}" type="pres">
      <dgm:prSet presAssocID="{4CA79A29-0E31-4118-AC1C-DAECEE3B231A}" presName="sibTrans" presStyleCnt="0"/>
      <dgm:spPr/>
    </dgm:pt>
    <dgm:pt modelId="{8C30552B-99AE-4613-A28C-1EE50B960996}" type="pres">
      <dgm:prSet presAssocID="{3CBCDBBE-9947-42DC-A2FF-8B3F423EFCEC}" presName="node" presStyleLbl="node1" presStyleIdx="9" presStyleCnt="12">
        <dgm:presLayoutVars>
          <dgm:bulletEnabled val="1"/>
        </dgm:presLayoutVars>
      </dgm:prSet>
      <dgm:spPr/>
    </dgm:pt>
    <dgm:pt modelId="{49BC7FB8-6CDC-44A5-9A35-A49F0FB05000}" type="pres">
      <dgm:prSet presAssocID="{E1A78E16-C5B2-4FBA-8F9C-1938DAC9B1F8}" presName="sibTrans" presStyleCnt="0"/>
      <dgm:spPr/>
    </dgm:pt>
    <dgm:pt modelId="{895E69CB-218B-43D1-8C91-30C09A25E1E4}" type="pres">
      <dgm:prSet presAssocID="{F5C21830-5B59-461F-99BE-E9328F477E6D}" presName="node" presStyleLbl="node1" presStyleIdx="10" presStyleCnt="12">
        <dgm:presLayoutVars>
          <dgm:bulletEnabled val="1"/>
        </dgm:presLayoutVars>
      </dgm:prSet>
      <dgm:spPr/>
    </dgm:pt>
    <dgm:pt modelId="{43FAC03E-E879-490B-BB36-A9E60841C31D}" type="pres">
      <dgm:prSet presAssocID="{E5A119F2-B67B-4F06-A659-40AAC8A3AF5C}" presName="sibTrans" presStyleCnt="0"/>
      <dgm:spPr/>
    </dgm:pt>
    <dgm:pt modelId="{5C589953-A75E-4931-9E94-B4AEBC7004E4}" type="pres">
      <dgm:prSet presAssocID="{3FA301FC-3833-4D19-99F0-34093DBEA071}" presName="node" presStyleLbl="node1" presStyleIdx="11" presStyleCnt="12" custLinFactY="-100000" custLinFactNeighborX="126" custLinFactNeighborY="-133496">
        <dgm:presLayoutVars>
          <dgm:bulletEnabled val="1"/>
        </dgm:presLayoutVars>
      </dgm:prSet>
      <dgm:spPr/>
    </dgm:pt>
  </dgm:ptLst>
  <dgm:cxnLst>
    <dgm:cxn modelId="{D7C18704-445A-4C63-965D-84C7BFD39A6D}" srcId="{F1EFA6BB-A4D9-4B44-80DC-613DEEE5B06E}" destId="{F8C84714-9E18-44AF-8FDB-15273E12F736}" srcOrd="3" destOrd="0" parTransId="{EF8664A0-42D3-44FE-A804-23A363801AA3}" sibTransId="{AAB6050A-3AB7-4704-AD7B-61936FA7A1D2}"/>
    <dgm:cxn modelId="{B161A60B-23E8-4435-AC97-49C1EC2B698E}" type="presOf" srcId="{09131AC2-C910-41CE-A7A1-CA4281382DD1}" destId="{BBA25448-489A-4FAA-A246-BAB9C814BC5D}" srcOrd="0" destOrd="0" presId="urn:microsoft.com/office/officeart/2005/8/layout/default"/>
    <dgm:cxn modelId="{A542A934-D052-4FB4-AF22-21F02EBF28EC}" type="presOf" srcId="{1A2B0FD5-7E94-42E3-B166-A7258D885D31}" destId="{21F8890D-B8DB-457F-9E7E-D4608437EA91}" srcOrd="0" destOrd="0" presId="urn:microsoft.com/office/officeart/2005/8/layout/default"/>
    <dgm:cxn modelId="{F8097935-1040-4EEB-9813-4BC0E7344F0F}" type="presOf" srcId="{3FA301FC-3833-4D19-99F0-34093DBEA071}" destId="{5C589953-A75E-4931-9E94-B4AEBC7004E4}" srcOrd="0" destOrd="0" presId="urn:microsoft.com/office/officeart/2005/8/layout/default"/>
    <dgm:cxn modelId="{D51EDB3C-E7FA-4003-824C-841791216E96}" type="presOf" srcId="{00D04925-C594-4F6B-AE79-1E908398B5A9}" destId="{71135043-FF92-4FC6-B82B-1883E3FD1794}" srcOrd="0" destOrd="0" presId="urn:microsoft.com/office/officeart/2005/8/layout/default"/>
    <dgm:cxn modelId="{F44D195C-D39A-4849-A4EF-A7596DC67129}" type="presOf" srcId="{A5E099BE-AA71-459E-940C-8BB9595D6CFC}" destId="{0441774C-2EFC-40B0-A66B-4F7D2615292C}" srcOrd="0" destOrd="0" presId="urn:microsoft.com/office/officeart/2005/8/layout/default"/>
    <dgm:cxn modelId="{1C5E965C-7A57-4641-BCB8-50DF3052DCD2}" srcId="{F1EFA6BB-A4D9-4B44-80DC-613DEEE5B06E}" destId="{3FA301FC-3833-4D19-99F0-34093DBEA071}" srcOrd="11" destOrd="0" parTransId="{AC605FAF-8F10-4731-B3CE-511EA50934BC}" sibTransId="{470013E0-2EDF-4B13-9B96-DB5173FE6A6A}"/>
    <dgm:cxn modelId="{79570542-6106-4430-936E-CF58D24889D1}" srcId="{F1EFA6BB-A4D9-4B44-80DC-613DEEE5B06E}" destId="{3CBCDBBE-9947-42DC-A2FF-8B3F423EFCEC}" srcOrd="9" destOrd="0" parTransId="{CAF440D1-DF3E-403D-B316-E9542807AD91}" sibTransId="{E1A78E16-C5B2-4FBA-8F9C-1938DAC9B1F8}"/>
    <dgm:cxn modelId="{0FEE4364-D708-4BED-9497-253E870E963D}" type="presOf" srcId="{F5C21830-5B59-461F-99BE-E9328F477E6D}" destId="{895E69CB-218B-43D1-8C91-30C09A25E1E4}" srcOrd="0" destOrd="0" presId="urn:microsoft.com/office/officeart/2005/8/layout/default"/>
    <dgm:cxn modelId="{1D9A0546-9F9D-4A89-A886-40F7337A9320}" srcId="{F1EFA6BB-A4D9-4B44-80DC-613DEEE5B06E}" destId="{0A3A91EF-4FBF-4963-80C7-46717985A421}" srcOrd="2" destOrd="0" parTransId="{9D74C57F-CB53-443F-98A3-11825F281D29}" sibTransId="{686EFACB-7CEC-43E0-BA63-AE9303258AF5}"/>
    <dgm:cxn modelId="{DA989B67-8CC2-4589-9EB8-E3B72CBD01CB}" srcId="{F1EFA6BB-A4D9-4B44-80DC-613DEEE5B06E}" destId="{1B5BFBC2-A7EA-4F45-B1EF-D48ECB520BF5}" srcOrd="6" destOrd="0" parTransId="{C9F34052-F0D0-4991-82BF-5149C9F5BBD0}" sibTransId="{0776D0EF-9D9D-4BD0-B87D-9783C3C09A86}"/>
    <dgm:cxn modelId="{AF1F2748-D95F-4C1B-B6B7-9FAA619E79A9}" srcId="{F1EFA6BB-A4D9-4B44-80DC-613DEEE5B06E}" destId="{00D04925-C594-4F6B-AE79-1E908398B5A9}" srcOrd="4" destOrd="0" parTransId="{8F9A5274-0456-4135-A2AD-49776AABF460}" sibTransId="{390157A3-7D60-4975-8229-C95347FBC6F3}"/>
    <dgm:cxn modelId="{F3FFC654-1AA9-4CD9-8A94-620AD31AB6D2}" srcId="{F1EFA6BB-A4D9-4B44-80DC-613DEEE5B06E}" destId="{1A2B0FD5-7E94-42E3-B166-A7258D885D31}" srcOrd="0" destOrd="0" parTransId="{FBA5ED8C-6238-425B-BB06-A0B8F601E480}" sibTransId="{A1F784DD-FB1D-40C8-BE16-2769D5E61107}"/>
    <dgm:cxn modelId="{42D9AA78-C86E-4002-9D72-29BC4B065808}" srcId="{F1EFA6BB-A4D9-4B44-80DC-613DEEE5B06E}" destId="{F5C21830-5B59-461F-99BE-E9328F477E6D}" srcOrd="10" destOrd="0" parTransId="{48B86F4D-B503-4714-9DD6-31D6E4ECB176}" sibTransId="{E5A119F2-B67B-4F06-A659-40AAC8A3AF5C}"/>
    <dgm:cxn modelId="{F20A1C81-2462-4755-9069-A624529C1361}" type="presOf" srcId="{2BCAB999-0CDE-4DD6-885A-19006C1A984A}" destId="{00B97D28-E4EE-45A4-9C69-7134BA5B0063}" srcOrd="0" destOrd="0" presId="urn:microsoft.com/office/officeart/2005/8/layout/default"/>
    <dgm:cxn modelId="{8D429382-F9F5-4741-8E25-15E0E200BD50}" type="presOf" srcId="{B25725A2-97E6-48FE-8C07-B1E8A9CF62E3}" destId="{EA33A388-7049-461C-BB4E-4AA33B6588C0}" srcOrd="0" destOrd="0" presId="urn:microsoft.com/office/officeart/2005/8/layout/default"/>
    <dgm:cxn modelId="{7D36E192-8449-4664-A292-240605F262C3}" srcId="{F1EFA6BB-A4D9-4B44-80DC-613DEEE5B06E}" destId="{2BCAB999-0CDE-4DD6-885A-19006C1A984A}" srcOrd="7" destOrd="0" parTransId="{3E9627EE-BEEB-44F1-9931-E04A27ED3BBB}" sibTransId="{3DB55D8D-E6C2-447E-A3A7-D6A54631A889}"/>
    <dgm:cxn modelId="{B7C51E93-CE83-4BD8-A7BB-D09B80412029}" srcId="{F1EFA6BB-A4D9-4B44-80DC-613DEEE5B06E}" destId="{B25725A2-97E6-48FE-8C07-B1E8A9CF62E3}" srcOrd="5" destOrd="0" parTransId="{EFE6B14A-7410-467E-A468-994A833A576C}" sibTransId="{17D9C0A3-37C7-42E0-B759-67532D813C07}"/>
    <dgm:cxn modelId="{BBE893A7-8C2A-4C27-8C1B-751899DD789E}" type="presOf" srcId="{1B5BFBC2-A7EA-4F45-B1EF-D48ECB520BF5}" destId="{9B7C0FB7-B12A-4771-80EF-ED59B47295FD}" srcOrd="0" destOrd="0" presId="urn:microsoft.com/office/officeart/2005/8/layout/default"/>
    <dgm:cxn modelId="{076171AA-B000-436E-AD21-1091AA03D823}" srcId="{F1EFA6BB-A4D9-4B44-80DC-613DEEE5B06E}" destId="{A5E099BE-AA71-459E-940C-8BB9595D6CFC}" srcOrd="8" destOrd="0" parTransId="{DC8E9099-8C72-46A2-8A0D-DF74E4790C80}" sibTransId="{4CA79A29-0E31-4118-AC1C-DAECEE3B231A}"/>
    <dgm:cxn modelId="{354B0CB6-5978-43FE-952C-1AA6813BB436}" srcId="{F1EFA6BB-A4D9-4B44-80DC-613DEEE5B06E}" destId="{09131AC2-C910-41CE-A7A1-CA4281382DD1}" srcOrd="1" destOrd="0" parTransId="{3C75CFDD-7EB2-48C9-8F08-ABE9E6A76447}" sibTransId="{BE4E8BC1-A797-4E60-87CC-9FDC568E65CD}"/>
    <dgm:cxn modelId="{7FAFB9C7-A09F-4751-B427-DE0BA8A6C85B}" type="presOf" srcId="{3CBCDBBE-9947-42DC-A2FF-8B3F423EFCEC}" destId="{8C30552B-99AE-4613-A28C-1EE50B960996}" srcOrd="0" destOrd="0" presId="urn:microsoft.com/office/officeart/2005/8/layout/default"/>
    <dgm:cxn modelId="{7735B2CE-D374-4E4B-B4F8-52A19C3DF0F0}" type="presOf" srcId="{F1EFA6BB-A4D9-4B44-80DC-613DEEE5B06E}" destId="{E3511ACD-D3F7-4E34-A6EA-A109310B086D}" srcOrd="0" destOrd="0" presId="urn:microsoft.com/office/officeart/2005/8/layout/default"/>
    <dgm:cxn modelId="{9BBD5AD2-E002-451D-845B-B8C766EFA7CE}" type="presOf" srcId="{0A3A91EF-4FBF-4963-80C7-46717985A421}" destId="{1BA2EA33-D8E4-49FA-8A56-D3D3D10A6F5F}" srcOrd="0" destOrd="0" presId="urn:microsoft.com/office/officeart/2005/8/layout/default"/>
    <dgm:cxn modelId="{91BBE6F6-0E34-4AD8-A3A9-DD67CF47C483}" type="presOf" srcId="{F8C84714-9E18-44AF-8FDB-15273E12F736}" destId="{7A40110A-1537-418E-9781-E1289FB679D0}" srcOrd="0" destOrd="0" presId="urn:microsoft.com/office/officeart/2005/8/layout/default"/>
    <dgm:cxn modelId="{77BF2474-E352-41F0-8CAB-A25F06F0DBB0}" type="presParOf" srcId="{E3511ACD-D3F7-4E34-A6EA-A109310B086D}" destId="{21F8890D-B8DB-457F-9E7E-D4608437EA91}" srcOrd="0" destOrd="0" presId="urn:microsoft.com/office/officeart/2005/8/layout/default"/>
    <dgm:cxn modelId="{D2E3AB38-3700-44EB-BEAD-3C288B54CAFD}" type="presParOf" srcId="{E3511ACD-D3F7-4E34-A6EA-A109310B086D}" destId="{5EB09FB2-5469-460E-AC2F-751BD11ECC31}" srcOrd="1" destOrd="0" presId="urn:microsoft.com/office/officeart/2005/8/layout/default"/>
    <dgm:cxn modelId="{09EA9E7E-2241-428A-B26B-08BD5045ECA1}" type="presParOf" srcId="{E3511ACD-D3F7-4E34-A6EA-A109310B086D}" destId="{BBA25448-489A-4FAA-A246-BAB9C814BC5D}" srcOrd="2" destOrd="0" presId="urn:microsoft.com/office/officeart/2005/8/layout/default"/>
    <dgm:cxn modelId="{76A93AEF-1868-4A3D-948F-323139574B34}" type="presParOf" srcId="{E3511ACD-D3F7-4E34-A6EA-A109310B086D}" destId="{3AB590BF-F5D1-44DF-9908-319CACF6CC31}" srcOrd="3" destOrd="0" presId="urn:microsoft.com/office/officeart/2005/8/layout/default"/>
    <dgm:cxn modelId="{309E55D7-95A9-4805-B864-84E798E214F2}" type="presParOf" srcId="{E3511ACD-D3F7-4E34-A6EA-A109310B086D}" destId="{1BA2EA33-D8E4-49FA-8A56-D3D3D10A6F5F}" srcOrd="4" destOrd="0" presId="urn:microsoft.com/office/officeart/2005/8/layout/default"/>
    <dgm:cxn modelId="{0A522EFC-7F99-46A5-B459-8EA03A07CBD8}" type="presParOf" srcId="{E3511ACD-D3F7-4E34-A6EA-A109310B086D}" destId="{1233A2F3-3B48-468A-91F7-106E6362792C}" srcOrd="5" destOrd="0" presId="urn:microsoft.com/office/officeart/2005/8/layout/default"/>
    <dgm:cxn modelId="{BBBD6AAD-3ADA-496E-A42A-6D38D4D30BAF}" type="presParOf" srcId="{E3511ACD-D3F7-4E34-A6EA-A109310B086D}" destId="{7A40110A-1537-418E-9781-E1289FB679D0}" srcOrd="6" destOrd="0" presId="urn:microsoft.com/office/officeart/2005/8/layout/default"/>
    <dgm:cxn modelId="{5D24EA4B-3842-4002-A255-46AA9D2A7E81}" type="presParOf" srcId="{E3511ACD-D3F7-4E34-A6EA-A109310B086D}" destId="{3E5FF75D-3991-4468-A59E-4407C8BDF1A8}" srcOrd="7" destOrd="0" presId="urn:microsoft.com/office/officeart/2005/8/layout/default"/>
    <dgm:cxn modelId="{30F71BAA-2DAA-4D7E-B6B9-2729C1C348E5}" type="presParOf" srcId="{E3511ACD-D3F7-4E34-A6EA-A109310B086D}" destId="{71135043-FF92-4FC6-B82B-1883E3FD1794}" srcOrd="8" destOrd="0" presId="urn:microsoft.com/office/officeart/2005/8/layout/default"/>
    <dgm:cxn modelId="{D30377DD-1321-4C7C-9FA0-DC5ACEB90FD6}" type="presParOf" srcId="{E3511ACD-D3F7-4E34-A6EA-A109310B086D}" destId="{9426006F-755D-40DE-A484-659B8D211B8F}" srcOrd="9" destOrd="0" presId="urn:microsoft.com/office/officeart/2005/8/layout/default"/>
    <dgm:cxn modelId="{5854D9F5-367F-4D2A-B8EF-21E9B9D244CC}" type="presParOf" srcId="{E3511ACD-D3F7-4E34-A6EA-A109310B086D}" destId="{EA33A388-7049-461C-BB4E-4AA33B6588C0}" srcOrd="10" destOrd="0" presId="urn:microsoft.com/office/officeart/2005/8/layout/default"/>
    <dgm:cxn modelId="{4973A441-3928-4682-8479-0A30F90E947D}" type="presParOf" srcId="{E3511ACD-D3F7-4E34-A6EA-A109310B086D}" destId="{627B3B1C-97ED-4AAA-A86A-3D9EE7A01FA9}" srcOrd="11" destOrd="0" presId="urn:microsoft.com/office/officeart/2005/8/layout/default"/>
    <dgm:cxn modelId="{B4B76A66-D228-4251-9A91-68AF26A77B5B}" type="presParOf" srcId="{E3511ACD-D3F7-4E34-A6EA-A109310B086D}" destId="{9B7C0FB7-B12A-4771-80EF-ED59B47295FD}" srcOrd="12" destOrd="0" presId="urn:microsoft.com/office/officeart/2005/8/layout/default"/>
    <dgm:cxn modelId="{83E1441C-FD08-44BA-8537-A720D5C2A346}" type="presParOf" srcId="{E3511ACD-D3F7-4E34-A6EA-A109310B086D}" destId="{F8ED8A6D-0E23-4BFB-B283-C65004B9C877}" srcOrd="13" destOrd="0" presId="urn:microsoft.com/office/officeart/2005/8/layout/default"/>
    <dgm:cxn modelId="{0C841BA0-D0DC-4AEA-BB49-8373C884627B}" type="presParOf" srcId="{E3511ACD-D3F7-4E34-A6EA-A109310B086D}" destId="{00B97D28-E4EE-45A4-9C69-7134BA5B0063}" srcOrd="14" destOrd="0" presId="urn:microsoft.com/office/officeart/2005/8/layout/default"/>
    <dgm:cxn modelId="{AF670199-60B1-49C1-99B8-07856E5B9DB1}" type="presParOf" srcId="{E3511ACD-D3F7-4E34-A6EA-A109310B086D}" destId="{4CA00C15-4979-45F8-90DB-9FE3EAD9BACB}" srcOrd="15" destOrd="0" presId="urn:microsoft.com/office/officeart/2005/8/layout/default"/>
    <dgm:cxn modelId="{B4A16999-A945-48DF-8B69-A8DC7BFB06FB}" type="presParOf" srcId="{E3511ACD-D3F7-4E34-A6EA-A109310B086D}" destId="{0441774C-2EFC-40B0-A66B-4F7D2615292C}" srcOrd="16" destOrd="0" presId="urn:microsoft.com/office/officeart/2005/8/layout/default"/>
    <dgm:cxn modelId="{AF5E2B7E-DD03-41FA-AD1D-0B0F2C34C9C5}" type="presParOf" srcId="{E3511ACD-D3F7-4E34-A6EA-A109310B086D}" destId="{1C1E9885-8960-40B1-82BE-7C20EE033789}" srcOrd="17" destOrd="0" presId="urn:microsoft.com/office/officeart/2005/8/layout/default"/>
    <dgm:cxn modelId="{206DD131-8220-4FCC-9B45-0C2CBFD20443}" type="presParOf" srcId="{E3511ACD-D3F7-4E34-A6EA-A109310B086D}" destId="{8C30552B-99AE-4613-A28C-1EE50B960996}" srcOrd="18" destOrd="0" presId="urn:microsoft.com/office/officeart/2005/8/layout/default"/>
    <dgm:cxn modelId="{419481A3-ED82-49F7-A6AF-E10FFEFA3E24}" type="presParOf" srcId="{E3511ACD-D3F7-4E34-A6EA-A109310B086D}" destId="{49BC7FB8-6CDC-44A5-9A35-A49F0FB05000}" srcOrd="19" destOrd="0" presId="urn:microsoft.com/office/officeart/2005/8/layout/default"/>
    <dgm:cxn modelId="{C3306A13-18F6-456C-9E23-C388A38C386D}" type="presParOf" srcId="{E3511ACD-D3F7-4E34-A6EA-A109310B086D}" destId="{895E69CB-218B-43D1-8C91-30C09A25E1E4}" srcOrd="20" destOrd="0" presId="urn:microsoft.com/office/officeart/2005/8/layout/default"/>
    <dgm:cxn modelId="{CAF29E99-0529-4D07-906A-3E2E979240F5}" type="presParOf" srcId="{E3511ACD-D3F7-4E34-A6EA-A109310B086D}" destId="{43FAC03E-E879-490B-BB36-A9E60841C31D}" srcOrd="21" destOrd="0" presId="urn:microsoft.com/office/officeart/2005/8/layout/default"/>
    <dgm:cxn modelId="{1E4D3BE8-D2F2-422A-BA0B-8ACD35D167F7}" type="presParOf" srcId="{E3511ACD-D3F7-4E34-A6EA-A109310B086D}" destId="{5C589953-A75E-4931-9E94-B4AEBC7004E4}"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F4BE3B-46A6-4463-940E-F10890C4286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he-IL"/>
        </a:p>
      </dgm:t>
    </dgm:pt>
    <dgm:pt modelId="{9B927F6E-8A22-448A-8A6A-F588EAE2F00A}">
      <dgm:prSet/>
      <dgm:spPr/>
      <dgm:t>
        <a:bodyPr/>
        <a:lstStyle/>
        <a:p>
          <a:pPr rtl="1"/>
          <a:r>
            <a:rPr lang="he-IL" dirty="0">
              <a:cs typeface="Spoiler" pitchFamily="2" charset="-79"/>
            </a:rPr>
            <a:t>תושבים</a:t>
          </a:r>
        </a:p>
      </dgm:t>
    </dgm:pt>
    <dgm:pt modelId="{EBBFDC03-9A0E-4450-99BA-E382471E5F52}" type="parTrans" cxnId="{789BE68B-B087-4958-95B4-C024A9D56573}">
      <dgm:prSet/>
      <dgm:spPr/>
      <dgm:t>
        <a:bodyPr/>
        <a:lstStyle/>
        <a:p>
          <a:endParaRPr lang="he-IL"/>
        </a:p>
      </dgm:t>
    </dgm:pt>
    <dgm:pt modelId="{E29A8085-659A-4244-AAE4-CCE8561E298D}" type="sibTrans" cxnId="{789BE68B-B087-4958-95B4-C024A9D56573}">
      <dgm:prSet/>
      <dgm:spPr/>
      <dgm:t>
        <a:bodyPr/>
        <a:lstStyle/>
        <a:p>
          <a:endParaRPr lang="he-IL"/>
        </a:p>
      </dgm:t>
    </dgm:pt>
    <dgm:pt modelId="{8C39DDEA-9AE7-4C75-8F07-71D081DC7429}">
      <dgm:prSet/>
      <dgm:spPr/>
      <dgm:t>
        <a:bodyPr/>
        <a:lstStyle/>
        <a:p>
          <a:pPr rtl="1"/>
          <a:r>
            <a:rPr lang="he-IL" dirty="0">
              <a:cs typeface="Spoiler" pitchFamily="2" charset="-79"/>
            </a:rPr>
            <a:t>קמפיין שיווקי</a:t>
          </a:r>
        </a:p>
      </dgm:t>
    </dgm:pt>
    <dgm:pt modelId="{CFE15014-C724-4BA4-8055-3C62C58FD3FE}" type="parTrans" cxnId="{BAB490AD-CD6D-4F52-ABBD-9B38B4F51901}">
      <dgm:prSet/>
      <dgm:spPr/>
      <dgm:t>
        <a:bodyPr/>
        <a:lstStyle/>
        <a:p>
          <a:endParaRPr lang="he-IL"/>
        </a:p>
      </dgm:t>
    </dgm:pt>
    <dgm:pt modelId="{4C5328EA-6687-47C3-AD49-349136A11B85}" type="sibTrans" cxnId="{BAB490AD-CD6D-4F52-ABBD-9B38B4F51901}">
      <dgm:prSet/>
      <dgm:spPr/>
      <dgm:t>
        <a:bodyPr/>
        <a:lstStyle/>
        <a:p>
          <a:endParaRPr lang="he-IL"/>
        </a:p>
      </dgm:t>
    </dgm:pt>
    <dgm:pt modelId="{B2B1F178-5D28-4309-B606-E400C1AD931F}">
      <dgm:prSet/>
      <dgm:spPr/>
      <dgm:t>
        <a:bodyPr/>
        <a:lstStyle/>
        <a:p>
          <a:pPr rtl="1"/>
          <a:r>
            <a:rPr lang="he-IL" dirty="0">
              <a:cs typeface="Spoiler" pitchFamily="2" charset="-79"/>
            </a:rPr>
            <a:t>מערכות חינוך</a:t>
          </a:r>
        </a:p>
      </dgm:t>
    </dgm:pt>
    <dgm:pt modelId="{C40170C8-2B0E-455A-88FF-79547EBC9671}" type="parTrans" cxnId="{6303FBF8-7D23-456B-997B-8D5DDB4A814C}">
      <dgm:prSet/>
      <dgm:spPr/>
      <dgm:t>
        <a:bodyPr/>
        <a:lstStyle/>
        <a:p>
          <a:endParaRPr lang="he-IL"/>
        </a:p>
      </dgm:t>
    </dgm:pt>
    <dgm:pt modelId="{8E3942E1-AF35-4949-B6BB-6821E4F57B67}" type="sibTrans" cxnId="{6303FBF8-7D23-456B-997B-8D5DDB4A814C}">
      <dgm:prSet/>
      <dgm:spPr/>
      <dgm:t>
        <a:bodyPr/>
        <a:lstStyle/>
        <a:p>
          <a:endParaRPr lang="he-IL"/>
        </a:p>
      </dgm:t>
    </dgm:pt>
    <dgm:pt modelId="{AC915C4A-8152-4E37-993C-529E8A443095}">
      <dgm:prSet/>
      <dgm:spPr/>
      <dgm:t>
        <a:bodyPr/>
        <a:lstStyle/>
        <a:p>
          <a:pPr rtl="1"/>
          <a:r>
            <a:rPr lang="he-IL" dirty="0">
              <a:cs typeface="Spoiler" pitchFamily="2" charset="-79"/>
            </a:rPr>
            <a:t>רשויות מקומיות</a:t>
          </a:r>
        </a:p>
      </dgm:t>
    </dgm:pt>
    <dgm:pt modelId="{FF6A2A4B-B35D-4F00-8C57-85A0D8865B5B}" type="parTrans" cxnId="{93A6C4E9-5F6E-4697-9703-5123C7FD4548}">
      <dgm:prSet/>
      <dgm:spPr/>
      <dgm:t>
        <a:bodyPr/>
        <a:lstStyle/>
        <a:p>
          <a:endParaRPr lang="he-IL"/>
        </a:p>
      </dgm:t>
    </dgm:pt>
    <dgm:pt modelId="{1B76B26C-EBFD-420A-B728-AC8D4A1F0CFD}" type="sibTrans" cxnId="{93A6C4E9-5F6E-4697-9703-5123C7FD4548}">
      <dgm:prSet/>
      <dgm:spPr/>
      <dgm:t>
        <a:bodyPr/>
        <a:lstStyle/>
        <a:p>
          <a:endParaRPr lang="he-IL"/>
        </a:p>
      </dgm:t>
    </dgm:pt>
    <dgm:pt modelId="{32185CE1-AF6F-4FE0-859F-E8B029F5EA29}" type="pres">
      <dgm:prSet presAssocID="{84F4BE3B-46A6-4463-940E-F10890C42860}" presName="diagram" presStyleCnt="0">
        <dgm:presLayoutVars>
          <dgm:dir/>
          <dgm:resizeHandles val="exact"/>
        </dgm:presLayoutVars>
      </dgm:prSet>
      <dgm:spPr/>
    </dgm:pt>
    <dgm:pt modelId="{3381D47F-288B-4C06-8106-F448E95447A9}" type="pres">
      <dgm:prSet presAssocID="{8C39DDEA-9AE7-4C75-8F07-71D081DC7429}" presName="node" presStyleLbl="node1" presStyleIdx="0" presStyleCnt="4">
        <dgm:presLayoutVars>
          <dgm:bulletEnabled val="1"/>
        </dgm:presLayoutVars>
      </dgm:prSet>
      <dgm:spPr/>
    </dgm:pt>
    <dgm:pt modelId="{42E6B87E-6167-435B-ACE4-C92B3FC0B078}" type="pres">
      <dgm:prSet presAssocID="{4C5328EA-6687-47C3-AD49-349136A11B85}" presName="sibTrans" presStyleCnt="0"/>
      <dgm:spPr/>
    </dgm:pt>
    <dgm:pt modelId="{2A0D390D-4D52-445C-BD8A-588D75C77CFD}" type="pres">
      <dgm:prSet presAssocID="{AC915C4A-8152-4E37-993C-529E8A443095}" presName="node" presStyleLbl="node1" presStyleIdx="1" presStyleCnt="4">
        <dgm:presLayoutVars>
          <dgm:bulletEnabled val="1"/>
        </dgm:presLayoutVars>
      </dgm:prSet>
      <dgm:spPr/>
    </dgm:pt>
    <dgm:pt modelId="{80BDDC71-CC63-4C0F-8CC5-61F87C974DC4}" type="pres">
      <dgm:prSet presAssocID="{1B76B26C-EBFD-420A-B728-AC8D4A1F0CFD}" presName="sibTrans" presStyleCnt="0"/>
      <dgm:spPr/>
    </dgm:pt>
    <dgm:pt modelId="{503AEB6A-F95D-40B4-981C-79770EA16222}" type="pres">
      <dgm:prSet presAssocID="{9B927F6E-8A22-448A-8A6A-F588EAE2F00A}" presName="node" presStyleLbl="node1" presStyleIdx="2" presStyleCnt="4">
        <dgm:presLayoutVars>
          <dgm:bulletEnabled val="1"/>
        </dgm:presLayoutVars>
      </dgm:prSet>
      <dgm:spPr/>
    </dgm:pt>
    <dgm:pt modelId="{C570D6B2-3197-4FBB-A7C5-F66D70E51874}" type="pres">
      <dgm:prSet presAssocID="{E29A8085-659A-4244-AAE4-CCE8561E298D}" presName="sibTrans" presStyleCnt="0"/>
      <dgm:spPr/>
    </dgm:pt>
    <dgm:pt modelId="{63C1C028-2D63-4B8F-90DF-CB8B5A0658E2}" type="pres">
      <dgm:prSet presAssocID="{B2B1F178-5D28-4309-B606-E400C1AD931F}" presName="node" presStyleLbl="node1" presStyleIdx="3" presStyleCnt="4">
        <dgm:presLayoutVars>
          <dgm:bulletEnabled val="1"/>
        </dgm:presLayoutVars>
      </dgm:prSet>
      <dgm:spPr/>
    </dgm:pt>
  </dgm:ptLst>
  <dgm:cxnLst>
    <dgm:cxn modelId="{6C38D310-58ED-4A09-808C-EB3F57F3F175}" type="presOf" srcId="{9B927F6E-8A22-448A-8A6A-F588EAE2F00A}" destId="{503AEB6A-F95D-40B4-981C-79770EA16222}" srcOrd="0" destOrd="0" presId="urn:microsoft.com/office/officeart/2005/8/layout/default"/>
    <dgm:cxn modelId="{DEDDF21E-6E01-4B7B-9D36-BBA91F60B014}" type="presOf" srcId="{8C39DDEA-9AE7-4C75-8F07-71D081DC7429}" destId="{3381D47F-288B-4C06-8106-F448E95447A9}" srcOrd="0" destOrd="0" presId="urn:microsoft.com/office/officeart/2005/8/layout/default"/>
    <dgm:cxn modelId="{A0B0CA71-8057-4A94-9234-5A4A03861BEA}" type="presOf" srcId="{AC915C4A-8152-4E37-993C-529E8A443095}" destId="{2A0D390D-4D52-445C-BD8A-588D75C77CFD}" srcOrd="0" destOrd="0" presId="urn:microsoft.com/office/officeart/2005/8/layout/default"/>
    <dgm:cxn modelId="{789BE68B-B087-4958-95B4-C024A9D56573}" srcId="{84F4BE3B-46A6-4463-940E-F10890C42860}" destId="{9B927F6E-8A22-448A-8A6A-F588EAE2F00A}" srcOrd="2" destOrd="0" parTransId="{EBBFDC03-9A0E-4450-99BA-E382471E5F52}" sibTransId="{E29A8085-659A-4244-AAE4-CCE8561E298D}"/>
    <dgm:cxn modelId="{BAB490AD-CD6D-4F52-ABBD-9B38B4F51901}" srcId="{84F4BE3B-46A6-4463-940E-F10890C42860}" destId="{8C39DDEA-9AE7-4C75-8F07-71D081DC7429}" srcOrd="0" destOrd="0" parTransId="{CFE15014-C724-4BA4-8055-3C62C58FD3FE}" sibTransId="{4C5328EA-6687-47C3-AD49-349136A11B85}"/>
    <dgm:cxn modelId="{BBF2E8B5-5B05-4DAF-B341-256D54A8ABBB}" type="presOf" srcId="{B2B1F178-5D28-4309-B606-E400C1AD931F}" destId="{63C1C028-2D63-4B8F-90DF-CB8B5A0658E2}" srcOrd="0" destOrd="0" presId="urn:microsoft.com/office/officeart/2005/8/layout/default"/>
    <dgm:cxn modelId="{93A6C4E9-5F6E-4697-9703-5123C7FD4548}" srcId="{84F4BE3B-46A6-4463-940E-F10890C42860}" destId="{AC915C4A-8152-4E37-993C-529E8A443095}" srcOrd="1" destOrd="0" parTransId="{FF6A2A4B-B35D-4F00-8C57-85A0D8865B5B}" sibTransId="{1B76B26C-EBFD-420A-B728-AC8D4A1F0CFD}"/>
    <dgm:cxn modelId="{7EBF8FF6-190E-47F9-A799-A9DF914AF37C}" type="presOf" srcId="{84F4BE3B-46A6-4463-940E-F10890C42860}" destId="{32185CE1-AF6F-4FE0-859F-E8B029F5EA29}" srcOrd="0" destOrd="0" presId="urn:microsoft.com/office/officeart/2005/8/layout/default"/>
    <dgm:cxn modelId="{6303FBF8-7D23-456B-997B-8D5DDB4A814C}" srcId="{84F4BE3B-46A6-4463-940E-F10890C42860}" destId="{B2B1F178-5D28-4309-B606-E400C1AD931F}" srcOrd="3" destOrd="0" parTransId="{C40170C8-2B0E-455A-88FF-79547EBC9671}" sibTransId="{8E3942E1-AF35-4949-B6BB-6821E4F57B67}"/>
    <dgm:cxn modelId="{AAFF4C20-F048-4B07-BBDA-DA058B565E61}" type="presParOf" srcId="{32185CE1-AF6F-4FE0-859F-E8B029F5EA29}" destId="{3381D47F-288B-4C06-8106-F448E95447A9}" srcOrd="0" destOrd="0" presId="urn:microsoft.com/office/officeart/2005/8/layout/default"/>
    <dgm:cxn modelId="{CF38D00E-73CD-4D8B-BE41-30699E7A3572}" type="presParOf" srcId="{32185CE1-AF6F-4FE0-859F-E8B029F5EA29}" destId="{42E6B87E-6167-435B-ACE4-C92B3FC0B078}" srcOrd="1" destOrd="0" presId="urn:microsoft.com/office/officeart/2005/8/layout/default"/>
    <dgm:cxn modelId="{88443679-FCFF-4FF9-BF18-D3C91B3D805D}" type="presParOf" srcId="{32185CE1-AF6F-4FE0-859F-E8B029F5EA29}" destId="{2A0D390D-4D52-445C-BD8A-588D75C77CFD}" srcOrd="2" destOrd="0" presId="urn:microsoft.com/office/officeart/2005/8/layout/default"/>
    <dgm:cxn modelId="{A3090D77-4F74-4707-8EBD-02E0E4AB906E}" type="presParOf" srcId="{32185CE1-AF6F-4FE0-859F-E8B029F5EA29}" destId="{80BDDC71-CC63-4C0F-8CC5-61F87C974DC4}" srcOrd="3" destOrd="0" presId="urn:microsoft.com/office/officeart/2005/8/layout/default"/>
    <dgm:cxn modelId="{36E9F9C2-921D-4A0C-B9EF-D04BF1FCAFDF}" type="presParOf" srcId="{32185CE1-AF6F-4FE0-859F-E8B029F5EA29}" destId="{503AEB6A-F95D-40B4-981C-79770EA16222}" srcOrd="4" destOrd="0" presId="urn:microsoft.com/office/officeart/2005/8/layout/default"/>
    <dgm:cxn modelId="{7E5B677A-1258-4B51-9E81-42B28F6FA15B}" type="presParOf" srcId="{32185CE1-AF6F-4FE0-859F-E8B029F5EA29}" destId="{C570D6B2-3197-4FBB-A7C5-F66D70E51874}" srcOrd="5" destOrd="0" presId="urn:microsoft.com/office/officeart/2005/8/layout/default"/>
    <dgm:cxn modelId="{C2E0A8DC-7A27-4321-B9EA-46A0BEDE1276}" type="presParOf" srcId="{32185CE1-AF6F-4FE0-859F-E8B029F5EA29}" destId="{63C1C028-2D63-4B8F-90DF-CB8B5A0658E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7D3B8-9481-4817-BA33-CD59267ABC93}">
      <dsp:nvSpPr>
        <dsp:cNvPr id="0" name=""/>
        <dsp:cNvSpPr/>
      </dsp:nvSpPr>
      <dsp:spPr>
        <a:xfrm>
          <a:off x="0" y="0"/>
          <a:ext cx="9143999" cy="2516228"/>
        </a:xfrm>
        <a:prstGeom prst="roundRect">
          <a:avLst>
            <a:gd name="adj" fmla="val 1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AF83C4-7E6B-4120-BF4E-759AEB860EF2}">
      <dsp:nvSpPr>
        <dsp:cNvPr id="0" name=""/>
        <dsp:cNvSpPr/>
      </dsp:nvSpPr>
      <dsp:spPr>
        <a:xfrm>
          <a:off x="274319" y="335497"/>
          <a:ext cx="2686049" cy="184523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52A6E97-83A0-4302-B10E-C6EA95FC7548}">
      <dsp:nvSpPr>
        <dsp:cNvPr id="0" name=""/>
        <dsp:cNvSpPr/>
      </dsp:nvSpPr>
      <dsp:spPr>
        <a:xfrm rot="10800000">
          <a:off x="274319" y="2516228"/>
          <a:ext cx="2686049" cy="3075390"/>
        </a:xfrm>
        <a:prstGeom prst="round2SameRect">
          <a:avLst>
            <a:gd name="adj1" fmla="val 10500"/>
            <a:gd name="adj2" fmla="val 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he-IL" sz="2400" b="1" kern="1200" dirty="0">
              <a:cs typeface="Spoiler" pitchFamily="2" charset="-79"/>
            </a:rPr>
            <a:t>מודעות ציבורית</a:t>
          </a:r>
          <a:r>
            <a:rPr lang="en-US" sz="2400" b="1" kern="1200" dirty="0">
              <a:cs typeface="Spoiler" pitchFamily="2" charset="-79"/>
            </a:rPr>
            <a:t> </a:t>
          </a:r>
          <a:r>
            <a:rPr lang="he-IL" sz="2400" b="0" kern="1200" dirty="0">
              <a:cs typeface="Spoiler" pitchFamily="2" charset="-79"/>
            </a:rPr>
            <a:t>מודעות להשפעות הלכלוך על הסביבה ועל האדם,</a:t>
          </a:r>
          <a:br>
            <a:rPr lang="en-US" sz="2400" b="0" kern="1200" dirty="0">
              <a:cs typeface="Spoiler" pitchFamily="2" charset="-79"/>
            </a:rPr>
          </a:br>
          <a:r>
            <a:rPr lang="he-IL" sz="2400" b="0" kern="1200" dirty="0">
              <a:cs typeface="Spoiler" pitchFamily="2" charset="-79"/>
            </a:rPr>
            <a:t> ומודעות ליכולת של הציבור לשנות.</a:t>
          </a:r>
          <a:endParaRPr lang="he-IL" sz="2400" b="0" kern="1200" dirty="0"/>
        </a:p>
      </dsp:txBody>
      <dsp:txXfrm rot="10800000">
        <a:off x="356924" y="2516228"/>
        <a:ext cx="2520839" cy="2992785"/>
      </dsp:txXfrm>
    </dsp:sp>
    <dsp:sp modelId="{D0A51051-5577-4159-8D25-A629BD8BACA9}">
      <dsp:nvSpPr>
        <dsp:cNvPr id="0" name=""/>
        <dsp:cNvSpPr/>
      </dsp:nvSpPr>
      <dsp:spPr>
        <a:xfrm>
          <a:off x="3228974" y="335497"/>
          <a:ext cx="2686049" cy="184523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CE259BD-7B14-44BA-8CB7-36BA3A6F8D66}">
      <dsp:nvSpPr>
        <dsp:cNvPr id="0" name=""/>
        <dsp:cNvSpPr/>
      </dsp:nvSpPr>
      <dsp:spPr>
        <a:xfrm rot="10800000">
          <a:off x="3228974" y="2516228"/>
          <a:ext cx="2686049" cy="3075390"/>
        </a:xfrm>
        <a:prstGeom prst="round2SameRect">
          <a:avLst>
            <a:gd name="adj1" fmla="val 10500"/>
            <a:gd name="adj2" fmla="val 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he-IL" sz="2400" b="1" kern="1200" dirty="0">
              <a:cs typeface="Spoiler" pitchFamily="2" charset="-79"/>
            </a:rPr>
            <a:t>תשתיות</a:t>
          </a:r>
          <a:br>
            <a:rPr lang="en-US" sz="2400" b="1" kern="1200" dirty="0">
              <a:cs typeface="Spoiler" pitchFamily="2" charset="-79"/>
            </a:rPr>
          </a:br>
          <a:r>
            <a:rPr lang="he-IL" sz="2400" b="1" kern="1200" dirty="0">
              <a:cs typeface="Spoiler" pitchFamily="2" charset="-79"/>
            </a:rPr>
            <a:t> </a:t>
          </a:r>
          <a:r>
            <a:rPr lang="he-IL" sz="2400" b="0" kern="1200" dirty="0">
              <a:cs typeface="Spoiler" pitchFamily="2" charset="-79"/>
            </a:rPr>
            <a:t>פחי אשפה מתאימים:</a:t>
          </a:r>
          <a:br>
            <a:rPr lang="en-US" sz="2400" b="0" kern="1200" dirty="0">
              <a:cs typeface="Spoiler" pitchFamily="2" charset="-79"/>
            </a:rPr>
          </a:br>
          <a:r>
            <a:rPr lang="he-IL" sz="2400" b="0" kern="1200" dirty="0">
              <a:cs typeface="Spoiler" pitchFamily="2" charset="-79"/>
            </a:rPr>
            <a:t> פיזור במרחב, נפח ואיטום, תדירות פינוי.</a:t>
          </a:r>
        </a:p>
      </dsp:txBody>
      <dsp:txXfrm rot="10800000">
        <a:off x="3311579" y="2516228"/>
        <a:ext cx="2520839" cy="2992785"/>
      </dsp:txXfrm>
    </dsp:sp>
    <dsp:sp modelId="{1BB04B93-235D-4066-BF54-8DFA1AFF2C4E}">
      <dsp:nvSpPr>
        <dsp:cNvPr id="0" name=""/>
        <dsp:cNvSpPr/>
      </dsp:nvSpPr>
      <dsp:spPr>
        <a:xfrm>
          <a:off x="6183629" y="335497"/>
          <a:ext cx="2686049" cy="184523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EAE9856-7C4F-40E7-9CDD-975F1E2F8035}">
      <dsp:nvSpPr>
        <dsp:cNvPr id="0" name=""/>
        <dsp:cNvSpPr/>
      </dsp:nvSpPr>
      <dsp:spPr>
        <a:xfrm rot="10800000">
          <a:off x="6183629" y="2516228"/>
          <a:ext cx="2686049" cy="3075390"/>
        </a:xfrm>
        <a:prstGeom prst="round2SameRect">
          <a:avLst>
            <a:gd name="adj1" fmla="val 10500"/>
            <a:gd name="adj2" fmla="val 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he-IL" sz="2400" b="1" kern="1200" dirty="0">
              <a:cs typeface="Spoiler" pitchFamily="2" charset="-79"/>
            </a:rPr>
            <a:t>אכיפה</a:t>
          </a:r>
        </a:p>
        <a:p>
          <a:pPr marL="0" lvl="0" indent="0" algn="ctr" defTabSz="1066800">
            <a:lnSpc>
              <a:spcPct val="90000"/>
            </a:lnSpc>
            <a:spcBef>
              <a:spcPct val="0"/>
            </a:spcBef>
            <a:spcAft>
              <a:spcPct val="35000"/>
            </a:spcAft>
            <a:buNone/>
          </a:pPr>
          <a:r>
            <a:rPr lang="he-IL" sz="2400" b="1" kern="1200" dirty="0">
              <a:cs typeface="Spoiler" pitchFamily="2" charset="-79"/>
            </a:rPr>
            <a:t> </a:t>
          </a:r>
          <a:r>
            <a:rPr lang="he-IL" sz="2400" b="0" kern="1200" dirty="0">
              <a:cs typeface="Spoiler" pitchFamily="2" charset="-79"/>
            </a:rPr>
            <a:t>מובילה לשינוי הרגלים ותרבות.</a:t>
          </a:r>
        </a:p>
      </dsp:txBody>
      <dsp:txXfrm rot="10800000">
        <a:off x="6266234" y="2516228"/>
        <a:ext cx="2520839" cy="29927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E35F0-51BC-4EB0-8052-6F30BE1EEFA3}">
      <dsp:nvSpPr>
        <dsp:cNvPr id="0" name=""/>
        <dsp:cNvSpPr/>
      </dsp:nvSpPr>
      <dsp:spPr>
        <a:xfrm>
          <a:off x="44866" y="332608"/>
          <a:ext cx="1445877" cy="86752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cs typeface="Spoiler" pitchFamily="2" charset="-79"/>
            </a:rPr>
            <a:t>תושבים</a:t>
          </a:r>
        </a:p>
      </dsp:txBody>
      <dsp:txXfrm>
        <a:off x="44866" y="332608"/>
        <a:ext cx="1445877" cy="867526"/>
      </dsp:txXfrm>
    </dsp:sp>
    <dsp:sp modelId="{889A57B5-D9F6-4CB4-9FBA-2F569FD55A28}">
      <dsp:nvSpPr>
        <dsp:cNvPr id="0" name=""/>
        <dsp:cNvSpPr/>
      </dsp:nvSpPr>
      <dsp:spPr>
        <a:xfrm>
          <a:off x="1592287" y="332608"/>
          <a:ext cx="1445877" cy="867526"/>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cs typeface="Spoiler" pitchFamily="2" charset="-79"/>
            </a:rPr>
            <a:t>המשרד להגנת הסביבה</a:t>
          </a:r>
        </a:p>
      </dsp:txBody>
      <dsp:txXfrm>
        <a:off x="1592287" y="332608"/>
        <a:ext cx="1445877" cy="867526"/>
      </dsp:txXfrm>
    </dsp:sp>
    <dsp:sp modelId="{6D82A8CC-7BB4-4C69-B36F-041C64A5CADB}">
      <dsp:nvSpPr>
        <dsp:cNvPr id="0" name=""/>
        <dsp:cNvSpPr/>
      </dsp:nvSpPr>
      <dsp:spPr>
        <a:xfrm>
          <a:off x="3182752" y="332608"/>
          <a:ext cx="1445877" cy="867526"/>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cs typeface="Spoiler" pitchFamily="2" charset="-79"/>
            </a:rPr>
            <a:t>ארגוני שמירת טבע</a:t>
          </a:r>
        </a:p>
      </dsp:txBody>
      <dsp:txXfrm>
        <a:off x="3182752" y="332608"/>
        <a:ext cx="1445877" cy="867526"/>
      </dsp:txXfrm>
    </dsp:sp>
    <dsp:sp modelId="{503AEB6A-F95D-40B4-981C-79770EA16222}">
      <dsp:nvSpPr>
        <dsp:cNvPr id="0" name=""/>
        <dsp:cNvSpPr/>
      </dsp:nvSpPr>
      <dsp:spPr>
        <a:xfrm>
          <a:off x="4773218" y="332608"/>
          <a:ext cx="1445877" cy="86752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cs typeface="Spoiler" pitchFamily="2" charset="-79"/>
            </a:rPr>
            <a:t>רשויות מקומיות</a:t>
          </a:r>
        </a:p>
      </dsp:txBody>
      <dsp:txXfrm>
        <a:off x="4773218" y="332608"/>
        <a:ext cx="1445877" cy="8675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A57B5-D9F6-4CB4-9FBA-2F569FD55A28}">
      <dsp:nvSpPr>
        <dsp:cNvPr id="0" name=""/>
        <dsp:cNvSpPr/>
      </dsp:nvSpPr>
      <dsp:spPr>
        <a:xfrm>
          <a:off x="77313" y="246826"/>
          <a:ext cx="1867446" cy="11204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cs typeface="Spoiler" pitchFamily="2" charset="-79"/>
            </a:rPr>
            <a:t>המשרד להגנת הסביבה</a:t>
          </a:r>
        </a:p>
      </dsp:txBody>
      <dsp:txXfrm>
        <a:off x="77313" y="246826"/>
        <a:ext cx="1867446" cy="1120467"/>
      </dsp:txXfrm>
    </dsp:sp>
    <dsp:sp modelId="{6D82A8CC-7BB4-4C69-B36F-041C64A5CADB}">
      <dsp:nvSpPr>
        <dsp:cNvPr id="0" name=""/>
        <dsp:cNvSpPr/>
      </dsp:nvSpPr>
      <dsp:spPr>
        <a:xfrm>
          <a:off x="2056545" y="261818"/>
          <a:ext cx="1867446" cy="1120467"/>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cs typeface="Spoiler" pitchFamily="2" charset="-79"/>
            </a:rPr>
            <a:t>ארגוני שמירת טבע</a:t>
          </a:r>
        </a:p>
      </dsp:txBody>
      <dsp:txXfrm>
        <a:off x="2056545" y="261818"/>
        <a:ext cx="1867446" cy="1120467"/>
      </dsp:txXfrm>
    </dsp:sp>
    <dsp:sp modelId="{21BCAA61-C198-4185-8725-C8876F837812}">
      <dsp:nvSpPr>
        <dsp:cNvPr id="0" name=""/>
        <dsp:cNvSpPr/>
      </dsp:nvSpPr>
      <dsp:spPr>
        <a:xfrm>
          <a:off x="4110736" y="261818"/>
          <a:ext cx="1867446" cy="1120467"/>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cs typeface="Spoiler" pitchFamily="2" charset="-79"/>
            </a:rPr>
            <a:t>מרכז השלטון המקומי ומרכז המועצות האזוריות</a:t>
          </a:r>
        </a:p>
      </dsp:txBody>
      <dsp:txXfrm>
        <a:off x="4110736" y="261818"/>
        <a:ext cx="1867446" cy="1120467"/>
      </dsp:txXfrm>
    </dsp:sp>
    <dsp:sp modelId="{503AEB6A-F95D-40B4-981C-79770EA16222}">
      <dsp:nvSpPr>
        <dsp:cNvPr id="0" name=""/>
        <dsp:cNvSpPr/>
      </dsp:nvSpPr>
      <dsp:spPr>
        <a:xfrm>
          <a:off x="6164927" y="261818"/>
          <a:ext cx="1867446" cy="1120467"/>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cs typeface="Spoiler" pitchFamily="2" charset="-79"/>
            </a:rPr>
            <a:t>רשויות מקומיות</a:t>
          </a:r>
        </a:p>
      </dsp:txBody>
      <dsp:txXfrm>
        <a:off x="6164927" y="261818"/>
        <a:ext cx="1867446" cy="11204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A57B5-D9F6-4CB4-9FBA-2F569FD55A28}">
      <dsp:nvSpPr>
        <dsp:cNvPr id="0" name=""/>
        <dsp:cNvSpPr/>
      </dsp:nvSpPr>
      <dsp:spPr>
        <a:xfrm>
          <a:off x="72841" y="120823"/>
          <a:ext cx="1759441" cy="105566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cs typeface="Spoiler" pitchFamily="2" charset="-79"/>
            </a:rPr>
            <a:t>המשרד להגנת הסביבה</a:t>
          </a:r>
        </a:p>
      </dsp:txBody>
      <dsp:txXfrm>
        <a:off x="72841" y="120823"/>
        <a:ext cx="1759441" cy="1055664"/>
      </dsp:txXfrm>
    </dsp:sp>
    <dsp:sp modelId="{6D82A8CC-7BB4-4C69-B36F-041C64A5CADB}">
      <dsp:nvSpPr>
        <dsp:cNvPr id="0" name=""/>
        <dsp:cNvSpPr/>
      </dsp:nvSpPr>
      <dsp:spPr>
        <a:xfrm>
          <a:off x="1937603" y="134948"/>
          <a:ext cx="1759441" cy="1055664"/>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cs typeface="Spoiler" pitchFamily="2" charset="-79"/>
            </a:rPr>
            <a:t>ארגוני שמירת טבע</a:t>
          </a:r>
        </a:p>
      </dsp:txBody>
      <dsp:txXfrm>
        <a:off x="1937603" y="134948"/>
        <a:ext cx="1759441" cy="1055664"/>
      </dsp:txXfrm>
    </dsp:sp>
    <dsp:sp modelId="{21BCAA61-C198-4185-8725-C8876F837812}">
      <dsp:nvSpPr>
        <dsp:cNvPr id="0" name=""/>
        <dsp:cNvSpPr/>
      </dsp:nvSpPr>
      <dsp:spPr>
        <a:xfrm>
          <a:off x="3872988" y="134948"/>
          <a:ext cx="1759441" cy="1055664"/>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cs typeface="Spoiler" pitchFamily="2" charset="-79"/>
            </a:rPr>
            <a:t>מרכז השלטון המקומי ומרכז המועצות האזוריות</a:t>
          </a:r>
        </a:p>
      </dsp:txBody>
      <dsp:txXfrm>
        <a:off x="3872988" y="134948"/>
        <a:ext cx="1759441" cy="1055664"/>
      </dsp:txXfrm>
    </dsp:sp>
    <dsp:sp modelId="{503AEB6A-F95D-40B4-981C-79770EA16222}">
      <dsp:nvSpPr>
        <dsp:cNvPr id="0" name=""/>
        <dsp:cNvSpPr/>
      </dsp:nvSpPr>
      <dsp:spPr>
        <a:xfrm>
          <a:off x="5808373" y="134948"/>
          <a:ext cx="1759441" cy="1055664"/>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cs typeface="Spoiler" pitchFamily="2" charset="-79"/>
            </a:rPr>
            <a:t>רשויות מקומיות</a:t>
          </a:r>
        </a:p>
      </dsp:txBody>
      <dsp:txXfrm>
        <a:off x="5808373" y="134948"/>
        <a:ext cx="1759441" cy="10556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1D47F-288B-4C06-8106-F448E95447A9}">
      <dsp:nvSpPr>
        <dsp:cNvPr id="0" name=""/>
        <dsp:cNvSpPr/>
      </dsp:nvSpPr>
      <dsp:spPr>
        <a:xfrm>
          <a:off x="1951" y="145936"/>
          <a:ext cx="1547930" cy="92875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cs typeface="Spoiler" pitchFamily="2" charset="-79"/>
            </a:rPr>
            <a:t>מערכת החינוך הפורמלית</a:t>
          </a:r>
        </a:p>
      </dsp:txBody>
      <dsp:txXfrm>
        <a:off x="1951" y="145936"/>
        <a:ext cx="1547930" cy="928758"/>
      </dsp:txXfrm>
    </dsp:sp>
    <dsp:sp modelId="{2A0D390D-4D52-445C-BD8A-588D75C77CFD}">
      <dsp:nvSpPr>
        <dsp:cNvPr id="0" name=""/>
        <dsp:cNvSpPr/>
      </dsp:nvSpPr>
      <dsp:spPr>
        <a:xfrm>
          <a:off x="1704674" y="145936"/>
          <a:ext cx="1547930" cy="928758"/>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cs typeface="Spoiler" pitchFamily="2" charset="-79"/>
            </a:rPr>
            <a:t>המשרד להגנת הסביבה</a:t>
          </a:r>
        </a:p>
      </dsp:txBody>
      <dsp:txXfrm>
        <a:off x="1704674" y="145936"/>
        <a:ext cx="1547930" cy="928758"/>
      </dsp:txXfrm>
    </dsp:sp>
    <dsp:sp modelId="{503AEB6A-F95D-40B4-981C-79770EA16222}">
      <dsp:nvSpPr>
        <dsp:cNvPr id="0" name=""/>
        <dsp:cNvSpPr/>
      </dsp:nvSpPr>
      <dsp:spPr>
        <a:xfrm>
          <a:off x="3407398" y="145936"/>
          <a:ext cx="1547930" cy="928758"/>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cs typeface="Spoiler" pitchFamily="2" charset="-79"/>
            </a:rPr>
            <a:t>רשויות מקומיות</a:t>
          </a:r>
        </a:p>
      </dsp:txBody>
      <dsp:txXfrm>
        <a:off x="3407398" y="145936"/>
        <a:ext cx="1547930" cy="928758"/>
      </dsp:txXfrm>
    </dsp:sp>
    <dsp:sp modelId="{63C1C028-2D63-4B8F-90DF-CB8B5A0658E2}">
      <dsp:nvSpPr>
        <dsp:cNvPr id="0" name=""/>
        <dsp:cNvSpPr/>
      </dsp:nvSpPr>
      <dsp:spPr>
        <a:xfrm>
          <a:off x="5110122" y="145936"/>
          <a:ext cx="1547930" cy="92875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cs typeface="Spoiler" pitchFamily="2" charset="-79"/>
            </a:rPr>
            <a:t>מערכת החינוך הבלתי פורמלית</a:t>
          </a:r>
        </a:p>
      </dsp:txBody>
      <dsp:txXfrm>
        <a:off x="5110122" y="145936"/>
        <a:ext cx="1547930" cy="9287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FC1A4-4675-44B0-BC8D-4039D965C9CF}">
      <dsp:nvSpPr>
        <dsp:cNvPr id="0" name=""/>
        <dsp:cNvSpPr/>
      </dsp:nvSpPr>
      <dsp:spPr>
        <a:xfrm>
          <a:off x="6610796" y="1155967"/>
          <a:ext cx="2126803" cy="2552164"/>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48006" rIns="0" bIns="0" numCol="1" spcCol="1270" anchor="t" anchorCtr="0">
          <a:noAutofit/>
        </a:bodyPr>
        <a:lstStyle/>
        <a:p>
          <a:pPr marL="0" lvl="0" indent="0" algn="r" defTabSz="622300" rtl="1">
            <a:lnSpc>
              <a:spcPct val="90000"/>
            </a:lnSpc>
            <a:spcBef>
              <a:spcPct val="0"/>
            </a:spcBef>
            <a:spcAft>
              <a:spcPct val="35000"/>
            </a:spcAft>
            <a:buNone/>
          </a:pPr>
          <a:r>
            <a:rPr lang="he-IL" sz="1400" kern="1200" dirty="0">
              <a:solidFill>
                <a:srgbClr val="7030A0"/>
              </a:solidFill>
              <a:cs typeface="Spoiler" pitchFamily="2" charset="-79"/>
            </a:rPr>
            <a:t>     אפריל עד ספטמבר 2018</a:t>
          </a:r>
        </a:p>
      </dsp:txBody>
      <dsp:txXfrm rot="5400000">
        <a:off x="7478532" y="1989674"/>
        <a:ext cx="2092774" cy="425360"/>
      </dsp:txXfrm>
    </dsp:sp>
    <dsp:sp modelId="{E1E2CBED-595F-4B7B-94AA-F61EFD4ED3BF}">
      <dsp:nvSpPr>
        <dsp:cNvPr id="0" name=""/>
        <dsp:cNvSpPr/>
      </dsp:nvSpPr>
      <dsp:spPr>
        <a:xfrm>
          <a:off x="6727770" y="1155967"/>
          <a:ext cx="1584468" cy="255216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r" defTabSz="800100" rtl="1">
            <a:lnSpc>
              <a:spcPct val="90000"/>
            </a:lnSpc>
            <a:spcBef>
              <a:spcPct val="0"/>
            </a:spcBef>
            <a:spcAft>
              <a:spcPct val="35000"/>
            </a:spcAft>
            <a:buNone/>
          </a:pPr>
          <a:r>
            <a:rPr lang="he-IL" sz="1800" b="1" kern="1200" dirty="0">
              <a:cs typeface="Spoiler" pitchFamily="2" charset="-79"/>
            </a:rPr>
            <a:t>תכנון ושותפות</a:t>
          </a:r>
          <a:endParaRPr lang="he-IL" sz="1100" b="1" kern="1200" dirty="0">
            <a:cs typeface="Spoiler" pitchFamily="2" charset="-79"/>
          </a:endParaRPr>
        </a:p>
        <a:p>
          <a:pPr marL="0" lvl="0" indent="0" algn="r" defTabSz="622300" rtl="1">
            <a:lnSpc>
              <a:spcPct val="90000"/>
            </a:lnSpc>
            <a:spcBef>
              <a:spcPct val="0"/>
            </a:spcBef>
            <a:spcAft>
              <a:spcPct val="35000"/>
            </a:spcAft>
            <a:buNone/>
          </a:pPr>
          <a:r>
            <a:rPr lang="he-IL" sz="1400" kern="1200" dirty="0">
              <a:cs typeface="Spoiler" pitchFamily="2" charset="-79"/>
            </a:rPr>
            <a:t>כתיבה והפקה של חומרים.</a:t>
          </a:r>
        </a:p>
        <a:p>
          <a:pPr marL="0" lvl="0" indent="0" algn="r" defTabSz="622300" rtl="1">
            <a:lnSpc>
              <a:spcPct val="90000"/>
            </a:lnSpc>
            <a:spcBef>
              <a:spcPct val="0"/>
            </a:spcBef>
            <a:spcAft>
              <a:spcPct val="35000"/>
            </a:spcAft>
            <a:buNone/>
          </a:pPr>
          <a:r>
            <a:rPr lang="he-IL" sz="1400" kern="1200" dirty="0">
              <a:cs typeface="Spoiler" pitchFamily="2" charset="-79"/>
            </a:rPr>
            <a:t>ביצוע מיפוי פעילות קיימת.</a:t>
          </a:r>
        </a:p>
        <a:p>
          <a:pPr marL="0" lvl="0" indent="0" algn="r" defTabSz="622300" rtl="1">
            <a:lnSpc>
              <a:spcPct val="90000"/>
            </a:lnSpc>
            <a:spcBef>
              <a:spcPct val="0"/>
            </a:spcBef>
            <a:spcAft>
              <a:spcPct val="35000"/>
            </a:spcAft>
            <a:buNone/>
          </a:pPr>
          <a:r>
            <a:rPr lang="he-IL" sz="1400" kern="1200" dirty="0">
              <a:cs typeface="Spoiler" pitchFamily="2" charset="-79"/>
            </a:rPr>
            <a:t>בניה ותכנון קמפיין שיווקי.</a:t>
          </a:r>
        </a:p>
        <a:p>
          <a:pPr marL="0" lvl="0" indent="0" algn="r" defTabSz="622300" rtl="1">
            <a:lnSpc>
              <a:spcPct val="90000"/>
            </a:lnSpc>
            <a:spcBef>
              <a:spcPct val="0"/>
            </a:spcBef>
            <a:spcAft>
              <a:spcPct val="35000"/>
            </a:spcAft>
            <a:buNone/>
          </a:pPr>
          <a:r>
            <a:rPr lang="he-IL" sz="1400" kern="1200" dirty="0">
              <a:cs typeface="Spoiler" pitchFamily="2" charset="-79"/>
            </a:rPr>
            <a:t>בניית פלטפורמה לאכיפה אזרחית.</a:t>
          </a:r>
        </a:p>
        <a:p>
          <a:pPr marL="0" lvl="0" indent="0" algn="r" defTabSz="622300" rtl="1">
            <a:lnSpc>
              <a:spcPct val="90000"/>
            </a:lnSpc>
            <a:spcBef>
              <a:spcPct val="0"/>
            </a:spcBef>
            <a:spcAft>
              <a:spcPct val="35000"/>
            </a:spcAft>
            <a:buNone/>
          </a:pPr>
          <a:r>
            <a:rPr lang="he-IL" sz="1400" kern="1200" dirty="0">
              <a:cs typeface="Spoiler" pitchFamily="2" charset="-79"/>
            </a:rPr>
            <a:t>תכנון מערך אכיפה מוניציפלית.</a:t>
          </a:r>
        </a:p>
        <a:p>
          <a:pPr marL="0" lvl="0" indent="0" algn="r" defTabSz="622300" rtl="1">
            <a:lnSpc>
              <a:spcPct val="90000"/>
            </a:lnSpc>
            <a:spcBef>
              <a:spcPct val="0"/>
            </a:spcBef>
            <a:spcAft>
              <a:spcPct val="35000"/>
            </a:spcAft>
            <a:buNone/>
          </a:pPr>
          <a:r>
            <a:rPr lang="he-IL" sz="1400" kern="1200" dirty="0">
              <a:cs typeface="Spoiler" pitchFamily="2" charset="-79"/>
            </a:rPr>
            <a:t>בניית מערך מדידה והערכה.</a:t>
          </a:r>
        </a:p>
        <a:p>
          <a:pPr marL="0" lvl="0" indent="0" algn="r" defTabSz="622300" rtl="1">
            <a:lnSpc>
              <a:spcPct val="90000"/>
            </a:lnSpc>
            <a:spcBef>
              <a:spcPct val="0"/>
            </a:spcBef>
            <a:spcAft>
              <a:spcPct val="35000"/>
            </a:spcAft>
            <a:buNone/>
          </a:pPr>
          <a:r>
            <a:rPr lang="he-IL" sz="1400" kern="1200" dirty="0">
              <a:cs typeface="Spoiler" pitchFamily="2" charset="-79"/>
            </a:rPr>
            <a:t>קיום שולחנות עגולים- בניית שותפות בין הגורמים השותפים.</a:t>
          </a:r>
        </a:p>
      </dsp:txBody>
      <dsp:txXfrm>
        <a:off x="6727770" y="1155967"/>
        <a:ext cx="1584468" cy="2552164"/>
      </dsp:txXfrm>
    </dsp:sp>
    <dsp:sp modelId="{741F1DEC-098D-490D-A6B9-A05B4ACD888D}">
      <dsp:nvSpPr>
        <dsp:cNvPr id="0" name=""/>
        <dsp:cNvSpPr/>
      </dsp:nvSpPr>
      <dsp:spPr>
        <a:xfrm>
          <a:off x="4406019" y="1155967"/>
          <a:ext cx="2126803" cy="2552164"/>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48006" rIns="0" bIns="0" numCol="1" spcCol="1270" anchor="t" anchorCtr="0">
          <a:noAutofit/>
        </a:bodyPr>
        <a:lstStyle/>
        <a:p>
          <a:pPr marL="0" lvl="0" indent="0" algn="r" defTabSz="622300" rtl="1">
            <a:lnSpc>
              <a:spcPct val="90000"/>
            </a:lnSpc>
            <a:spcBef>
              <a:spcPct val="0"/>
            </a:spcBef>
            <a:spcAft>
              <a:spcPct val="35000"/>
            </a:spcAft>
            <a:buNone/>
          </a:pPr>
          <a:r>
            <a:rPr lang="he-IL" sz="1400" kern="1200" dirty="0">
              <a:solidFill>
                <a:srgbClr val="7030A0"/>
              </a:solidFill>
              <a:cs typeface="Spoiler" pitchFamily="2" charset="-79"/>
            </a:rPr>
            <a:t>ספטמבר עד דצמבר 2018</a:t>
          </a:r>
        </a:p>
      </dsp:txBody>
      <dsp:txXfrm rot="5400000">
        <a:off x="5273754" y="1989674"/>
        <a:ext cx="2092774" cy="425360"/>
      </dsp:txXfrm>
    </dsp:sp>
    <dsp:sp modelId="{AB427836-56D4-4494-A84A-B71A8DDF0E86}">
      <dsp:nvSpPr>
        <dsp:cNvPr id="0" name=""/>
        <dsp:cNvSpPr/>
      </dsp:nvSpPr>
      <dsp:spPr>
        <a:xfrm rot="16200000">
          <a:off x="6334572" y="3185311"/>
          <a:ext cx="375232" cy="319020"/>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768BB-AC61-4E7D-B046-4A3FE57DFB5E}">
      <dsp:nvSpPr>
        <dsp:cNvPr id="0" name=""/>
        <dsp:cNvSpPr/>
      </dsp:nvSpPr>
      <dsp:spPr>
        <a:xfrm>
          <a:off x="4522993" y="1155967"/>
          <a:ext cx="1584468" cy="255216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r" defTabSz="800100" rtl="1">
            <a:lnSpc>
              <a:spcPct val="90000"/>
            </a:lnSpc>
            <a:spcBef>
              <a:spcPct val="0"/>
            </a:spcBef>
            <a:spcAft>
              <a:spcPct val="35000"/>
            </a:spcAft>
            <a:buNone/>
          </a:pPr>
          <a:r>
            <a:rPr lang="he-IL" sz="1800" b="1" kern="1200" dirty="0">
              <a:cs typeface="Spoiler" pitchFamily="2" charset="-79"/>
            </a:rPr>
            <a:t>פעימה ראשונה</a:t>
          </a:r>
        </a:p>
        <a:p>
          <a:pPr marL="0" lvl="0" indent="0" algn="r" defTabSz="622300" rtl="1">
            <a:lnSpc>
              <a:spcPct val="90000"/>
            </a:lnSpc>
            <a:spcBef>
              <a:spcPct val="0"/>
            </a:spcBef>
            <a:spcAft>
              <a:spcPct val="35000"/>
            </a:spcAft>
            <a:buNone/>
          </a:pPr>
          <a:r>
            <a:rPr lang="he-IL" sz="1400" b="0" kern="1200" dirty="0">
              <a:cs typeface="Spoiler" pitchFamily="2" charset="-79"/>
            </a:rPr>
            <a:t>הפעלת מערך אכיפה מוניציפאלית.</a:t>
          </a:r>
        </a:p>
        <a:p>
          <a:pPr marL="0" lvl="0" indent="0" algn="r" defTabSz="622300" rtl="1">
            <a:lnSpc>
              <a:spcPct val="90000"/>
            </a:lnSpc>
            <a:spcBef>
              <a:spcPct val="0"/>
            </a:spcBef>
            <a:spcAft>
              <a:spcPct val="35000"/>
            </a:spcAft>
            <a:buNone/>
          </a:pPr>
          <a:r>
            <a:rPr lang="he-IL" sz="1400" b="0" kern="1200" dirty="0">
              <a:cs typeface="Spoiler" pitchFamily="2" charset="-79"/>
            </a:rPr>
            <a:t>ביצוע סקר תשתיות כבסיס לשדרוג.</a:t>
          </a:r>
        </a:p>
        <a:p>
          <a:pPr marL="0" lvl="0" indent="0" algn="r" defTabSz="622300" rtl="1">
            <a:lnSpc>
              <a:spcPct val="90000"/>
            </a:lnSpc>
            <a:spcBef>
              <a:spcPct val="0"/>
            </a:spcBef>
            <a:spcAft>
              <a:spcPct val="35000"/>
            </a:spcAft>
            <a:buNone/>
          </a:pPr>
          <a:r>
            <a:rPr lang="he-IL" sz="1400" b="0" kern="1200" dirty="0">
              <a:cs typeface="Spoiler" pitchFamily="2" charset="-79"/>
            </a:rPr>
            <a:t>תחילת קמפיין שיווקי מקומי.</a:t>
          </a:r>
        </a:p>
        <a:p>
          <a:pPr marL="0" lvl="0" indent="0" algn="r" defTabSz="622300" rtl="1">
            <a:lnSpc>
              <a:spcPct val="90000"/>
            </a:lnSpc>
            <a:spcBef>
              <a:spcPct val="0"/>
            </a:spcBef>
            <a:spcAft>
              <a:spcPct val="35000"/>
            </a:spcAft>
            <a:buNone/>
          </a:pPr>
          <a:r>
            <a:rPr lang="he-IL" sz="1400" b="0" kern="1200" dirty="0">
              <a:cs typeface="Spoiler" pitchFamily="2" charset="-79"/>
            </a:rPr>
            <a:t>הפעלת תכניות חינוך סביבתי.</a:t>
          </a:r>
        </a:p>
        <a:p>
          <a:pPr marL="0" lvl="0" indent="0" algn="r" defTabSz="622300" rtl="1">
            <a:lnSpc>
              <a:spcPct val="90000"/>
            </a:lnSpc>
            <a:spcBef>
              <a:spcPct val="0"/>
            </a:spcBef>
            <a:spcAft>
              <a:spcPct val="35000"/>
            </a:spcAft>
            <a:buNone/>
          </a:pPr>
          <a:r>
            <a:rPr lang="he-IL" sz="1400" b="0" kern="1200" dirty="0">
              <a:cs typeface="Spoiler" pitchFamily="2" charset="-79"/>
            </a:rPr>
            <a:t>הפעלת תכניות הכשרה לקבוצות פעילים.</a:t>
          </a:r>
        </a:p>
        <a:p>
          <a:pPr marL="0" lvl="0" indent="0" algn="r" defTabSz="622300" rtl="1">
            <a:lnSpc>
              <a:spcPct val="90000"/>
            </a:lnSpc>
            <a:spcBef>
              <a:spcPct val="0"/>
            </a:spcBef>
            <a:spcAft>
              <a:spcPct val="35000"/>
            </a:spcAft>
            <a:buNone/>
          </a:pPr>
          <a:r>
            <a:rPr lang="he-IL" sz="1400" b="0" kern="1200" dirty="0">
              <a:cs typeface="Spoiler" pitchFamily="2" charset="-79"/>
            </a:rPr>
            <a:t>תכנון וביצוע יום שיא קהילתי.</a:t>
          </a:r>
        </a:p>
      </dsp:txBody>
      <dsp:txXfrm>
        <a:off x="4522993" y="1155967"/>
        <a:ext cx="1584468" cy="2552164"/>
      </dsp:txXfrm>
    </dsp:sp>
    <dsp:sp modelId="{385E2337-5225-4E7C-8059-0BA859C29E2B}">
      <dsp:nvSpPr>
        <dsp:cNvPr id="0" name=""/>
        <dsp:cNvSpPr/>
      </dsp:nvSpPr>
      <dsp:spPr>
        <a:xfrm>
          <a:off x="2204777" y="1155967"/>
          <a:ext cx="2126803" cy="2552164"/>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48006" rIns="0" bIns="0" numCol="1" spcCol="1270" anchor="t" anchorCtr="0">
          <a:noAutofit/>
        </a:bodyPr>
        <a:lstStyle/>
        <a:p>
          <a:pPr marL="0" lvl="0" indent="0" algn="r" defTabSz="622300" rtl="1">
            <a:lnSpc>
              <a:spcPct val="90000"/>
            </a:lnSpc>
            <a:spcBef>
              <a:spcPct val="0"/>
            </a:spcBef>
            <a:spcAft>
              <a:spcPct val="35000"/>
            </a:spcAft>
            <a:buNone/>
          </a:pPr>
          <a:r>
            <a:rPr lang="he-IL" sz="1400" b="0" kern="1200" dirty="0">
              <a:solidFill>
                <a:srgbClr val="7030A0"/>
              </a:solidFill>
              <a:cs typeface="Spoiler" pitchFamily="2" charset="-79"/>
            </a:rPr>
            <a:t>דצמבר 2018-אפריל 2019</a:t>
          </a:r>
          <a:endParaRPr lang="he-IL" sz="1400" kern="1200" dirty="0">
            <a:solidFill>
              <a:srgbClr val="7030A0"/>
            </a:solidFill>
            <a:cs typeface="Spoiler" pitchFamily="2" charset="-79"/>
          </a:endParaRPr>
        </a:p>
      </dsp:txBody>
      <dsp:txXfrm rot="5400000">
        <a:off x="3072513" y="1989674"/>
        <a:ext cx="2092774" cy="425360"/>
      </dsp:txXfrm>
    </dsp:sp>
    <dsp:sp modelId="{1E8322FB-BD54-4014-9195-D2E5110BA46E}">
      <dsp:nvSpPr>
        <dsp:cNvPr id="0" name=""/>
        <dsp:cNvSpPr/>
      </dsp:nvSpPr>
      <dsp:spPr>
        <a:xfrm rot="16200000">
          <a:off x="4133330" y="3185311"/>
          <a:ext cx="375232" cy="319020"/>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DE0082-F7D3-428A-9642-7AA9400EA2E6}">
      <dsp:nvSpPr>
        <dsp:cNvPr id="0" name=""/>
        <dsp:cNvSpPr/>
      </dsp:nvSpPr>
      <dsp:spPr>
        <a:xfrm>
          <a:off x="2321751" y="1155967"/>
          <a:ext cx="1584468" cy="255216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r" defTabSz="800100" rtl="1">
            <a:lnSpc>
              <a:spcPct val="90000"/>
            </a:lnSpc>
            <a:spcBef>
              <a:spcPct val="0"/>
            </a:spcBef>
            <a:spcAft>
              <a:spcPct val="35000"/>
            </a:spcAft>
            <a:buNone/>
          </a:pPr>
          <a:r>
            <a:rPr lang="he-IL" sz="1800" b="1" kern="1200" dirty="0">
              <a:cs typeface="Spoiler" pitchFamily="2" charset="-79"/>
            </a:rPr>
            <a:t>פעימה שניה</a:t>
          </a:r>
        </a:p>
        <a:p>
          <a:pPr marL="0" lvl="0" indent="0" algn="r" defTabSz="622300" rtl="1">
            <a:lnSpc>
              <a:spcPct val="90000"/>
            </a:lnSpc>
            <a:spcBef>
              <a:spcPct val="0"/>
            </a:spcBef>
            <a:spcAft>
              <a:spcPct val="35000"/>
            </a:spcAft>
            <a:buNone/>
          </a:pPr>
          <a:r>
            <a:rPr lang="he-IL" sz="1400" b="0" kern="1200" dirty="0">
              <a:cs typeface="Spoiler" pitchFamily="2" charset="-79"/>
            </a:rPr>
            <a:t>שלב שיא בתכניות חינוך סביבתי.</a:t>
          </a:r>
        </a:p>
        <a:p>
          <a:pPr marL="0" lvl="0" indent="0" algn="r" defTabSz="622300" rtl="1">
            <a:lnSpc>
              <a:spcPct val="90000"/>
            </a:lnSpc>
            <a:spcBef>
              <a:spcPct val="0"/>
            </a:spcBef>
            <a:spcAft>
              <a:spcPct val="35000"/>
            </a:spcAft>
            <a:buNone/>
          </a:pPr>
          <a:r>
            <a:rPr lang="he-IL" sz="1400" b="0" kern="1200" dirty="0">
              <a:cs typeface="Spoiler" pitchFamily="2" charset="-79"/>
            </a:rPr>
            <a:t>שלב שיא של תכניות הכשרה לפעילים.</a:t>
          </a:r>
        </a:p>
        <a:p>
          <a:pPr marL="0" lvl="0" indent="0" algn="r" defTabSz="622300" rtl="1">
            <a:lnSpc>
              <a:spcPct val="90000"/>
            </a:lnSpc>
            <a:spcBef>
              <a:spcPct val="0"/>
            </a:spcBef>
            <a:spcAft>
              <a:spcPct val="35000"/>
            </a:spcAft>
            <a:buNone/>
          </a:pPr>
          <a:r>
            <a:rPr lang="he-IL" sz="1400" b="0" kern="1200" dirty="0">
              <a:cs typeface="Spoiler" pitchFamily="2" charset="-79"/>
            </a:rPr>
            <a:t>הפעלת מערך אכיפה מוניציפלית.</a:t>
          </a:r>
        </a:p>
        <a:p>
          <a:pPr marL="0" lvl="0" indent="0" algn="r" defTabSz="622300" rtl="1">
            <a:lnSpc>
              <a:spcPct val="90000"/>
            </a:lnSpc>
            <a:spcBef>
              <a:spcPct val="0"/>
            </a:spcBef>
            <a:spcAft>
              <a:spcPct val="35000"/>
            </a:spcAft>
            <a:buNone/>
          </a:pPr>
          <a:r>
            <a:rPr lang="he-IL" sz="1400" b="0" kern="1200" dirty="0">
              <a:cs typeface="Spoiler" pitchFamily="2" charset="-79"/>
            </a:rPr>
            <a:t>הפעלת מערך אכיפה אזרחית.</a:t>
          </a:r>
        </a:p>
        <a:p>
          <a:pPr marL="0" lvl="0" indent="0" algn="r" defTabSz="622300" rtl="1">
            <a:lnSpc>
              <a:spcPct val="90000"/>
            </a:lnSpc>
            <a:spcBef>
              <a:spcPct val="0"/>
            </a:spcBef>
            <a:spcAft>
              <a:spcPct val="35000"/>
            </a:spcAft>
            <a:buNone/>
          </a:pPr>
          <a:r>
            <a:rPr lang="he-IL" sz="1400" b="0" kern="1200" dirty="0">
              <a:cs typeface="Spoiler" pitchFamily="2" charset="-79"/>
            </a:rPr>
            <a:t>שיפור והתאמת תשתיות על בסיס הסקרים.</a:t>
          </a:r>
        </a:p>
        <a:p>
          <a:pPr marL="0" lvl="0" indent="0" algn="r" defTabSz="889000" rtl="1">
            <a:lnSpc>
              <a:spcPct val="90000"/>
            </a:lnSpc>
            <a:spcBef>
              <a:spcPct val="0"/>
            </a:spcBef>
            <a:spcAft>
              <a:spcPct val="35000"/>
            </a:spcAft>
            <a:buNone/>
          </a:pPr>
          <a:r>
            <a:rPr lang="he-IL" sz="2000" b="1" kern="1200" dirty="0">
              <a:cs typeface="Spoiler" pitchFamily="2" charset="-79"/>
            </a:rPr>
            <a:t> יום הניקיון הלאומי.</a:t>
          </a:r>
        </a:p>
      </dsp:txBody>
      <dsp:txXfrm>
        <a:off x="2321751" y="1155967"/>
        <a:ext cx="1584468" cy="2552164"/>
      </dsp:txXfrm>
    </dsp:sp>
    <dsp:sp modelId="{79ED234A-3F17-4ED2-858B-F61F3B6AE14C}">
      <dsp:nvSpPr>
        <dsp:cNvPr id="0" name=""/>
        <dsp:cNvSpPr/>
      </dsp:nvSpPr>
      <dsp:spPr>
        <a:xfrm>
          <a:off x="3535" y="1155967"/>
          <a:ext cx="2126803" cy="2552164"/>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4864" rIns="0" bIns="0" numCol="1" spcCol="1270" anchor="t" anchorCtr="0">
          <a:noAutofit/>
        </a:bodyPr>
        <a:lstStyle/>
        <a:p>
          <a:pPr marL="0" lvl="0" indent="0" algn="r" defTabSz="711200" rtl="1">
            <a:lnSpc>
              <a:spcPct val="90000"/>
            </a:lnSpc>
            <a:spcBef>
              <a:spcPct val="0"/>
            </a:spcBef>
            <a:spcAft>
              <a:spcPct val="35000"/>
            </a:spcAft>
            <a:buNone/>
          </a:pPr>
          <a:r>
            <a:rPr lang="he-IL" sz="1600" b="0" kern="1200" dirty="0">
              <a:solidFill>
                <a:srgbClr val="7030A0"/>
              </a:solidFill>
              <a:cs typeface="Spoiler" pitchFamily="2" charset="-79"/>
            </a:rPr>
            <a:t>                  אפריל – יולי 2019 </a:t>
          </a:r>
        </a:p>
      </dsp:txBody>
      <dsp:txXfrm rot="5400000">
        <a:off x="871271" y="1989674"/>
        <a:ext cx="2092774" cy="425360"/>
      </dsp:txXfrm>
    </dsp:sp>
    <dsp:sp modelId="{9096D80F-1F03-49FC-A55D-0CB4295D2601}">
      <dsp:nvSpPr>
        <dsp:cNvPr id="0" name=""/>
        <dsp:cNvSpPr/>
      </dsp:nvSpPr>
      <dsp:spPr>
        <a:xfrm rot="16200000">
          <a:off x="1932089" y="3185311"/>
          <a:ext cx="375232" cy="319020"/>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1321CF-CEDD-4D83-9ABB-F318EF9E6E17}">
      <dsp:nvSpPr>
        <dsp:cNvPr id="0" name=""/>
        <dsp:cNvSpPr/>
      </dsp:nvSpPr>
      <dsp:spPr>
        <a:xfrm>
          <a:off x="120509" y="1155967"/>
          <a:ext cx="1584468" cy="255216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r" defTabSz="800100" rtl="1">
            <a:lnSpc>
              <a:spcPct val="90000"/>
            </a:lnSpc>
            <a:spcBef>
              <a:spcPct val="0"/>
            </a:spcBef>
            <a:spcAft>
              <a:spcPct val="35000"/>
            </a:spcAft>
            <a:buNone/>
          </a:pPr>
          <a:r>
            <a:rPr lang="he-IL" sz="1800" b="1" kern="1200" dirty="0">
              <a:solidFill>
                <a:schemeClr val="tx1"/>
              </a:solidFill>
              <a:cs typeface="Spoiler" pitchFamily="2" charset="-79"/>
            </a:rPr>
            <a:t>תהליך כניסה לשגרה</a:t>
          </a:r>
        </a:p>
        <a:p>
          <a:pPr marL="0" lvl="0" indent="0" algn="r" defTabSz="622300" rtl="1">
            <a:lnSpc>
              <a:spcPct val="90000"/>
            </a:lnSpc>
            <a:spcBef>
              <a:spcPct val="0"/>
            </a:spcBef>
            <a:spcAft>
              <a:spcPct val="35000"/>
            </a:spcAft>
            <a:buNone/>
          </a:pPr>
          <a:r>
            <a:rPr lang="he-IL" sz="1400" b="0" kern="1200" dirty="0">
              <a:solidFill>
                <a:schemeClr val="tx1"/>
              </a:solidFill>
              <a:cs typeface="Spoiler" pitchFamily="2" charset="-79"/>
            </a:rPr>
            <a:t>ליווי פעילות שגרתית אחרי אירועי השיא.</a:t>
          </a:r>
        </a:p>
        <a:p>
          <a:pPr marL="0" lvl="0" indent="0" algn="r" defTabSz="622300" rtl="1">
            <a:lnSpc>
              <a:spcPct val="90000"/>
            </a:lnSpc>
            <a:spcBef>
              <a:spcPct val="0"/>
            </a:spcBef>
            <a:spcAft>
              <a:spcPct val="35000"/>
            </a:spcAft>
            <a:buNone/>
          </a:pPr>
          <a:r>
            <a:rPr lang="he-IL" sz="1400" b="0" kern="1200" dirty="0">
              <a:solidFill>
                <a:schemeClr val="tx1"/>
              </a:solidFill>
              <a:cs typeface="Spoiler" pitchFamily="2" charset="-79"/>
            </a:rPr>
            <a:t>הפעלת הקמפיין השיווקי בקריאה להרחבת המיזם ברשויות נוספות.</a:t>
          </a:r>
        </a:p>
        <a:p>
          <a:pPr marL="0" lvl="0" indent="0" algn="r" defTabSz="622300" rtl="1">
            <a:lnSpc>
              <a:spcPct val="90000"/>
            </a:lnSpc>
            <a:spcBef>
              <a:spcPct val="0"/>
            </a:spcBef>
            <a:spcAft>
              <a:spcPct val="35000"/>
            </a:spcAft>
            <a:buNone/>
          </a:pPr>
          <a:r>
            <a:rPr lang="he-IL" sz="1400" b="0" kern="1200" dirty="0">
              <a:solidFill>
                <a:schemeClr val="tx1"/>
              </a:solidFill>
              <a:cs typeface="Spoiler" pitchFamily="2" charset="-79"/>
            </a:rPr>
            <a:t>פרסום קולות קוראים להרחבת המיזם.</a:t>
          </a:r>
        </a:p>
        <a:p>
          <a:pPr marL="0" lvl="0" indent="0" algn="r" defTabSz="622300" rtl="1">
            <a:lnSpc>
              <a:spcPct val="90000"/>
            </a:lnSpc>
            <a:spcBef>
              <a:spcPct val="0"/>
            </a:spcBef>
            <a:spcAft>
              <a:spcPct val="35000"/>
            </a:spcAft>
            <a:buNone/>
          </a:pPr>
          <a:r>
            <a:rPr lang="he-IL" sz="1400" b="0" kern="1200" dirty="0">
              <a:solidFill>
                <a:schemeClr val="tx1"/>
              </a:solidFill>
              <a:cs typeface="Spoiler" pitchFamily="2" charset="-79"/>
            </a:rPr>
            <a:t>תמיכה בפעילות עצמאית של קבוצות פעילים.</a:t>
          </a:r>
        </a:p>
        <a:p>
          <a:pPr marL="0" lvl="0" indent="0" algn="r" defTabSz="622300" rtl="1">
            <a:lnSpc>
              <a:spcPct val="90000"/>
            </a:lnSpc>
            <a:spcBef>
              <a:spcPct val="0"/>
            </a:spcBef>
            <a:spcAft>
              <a:spcPct val="35000"/>
            </a:spcAft>
            <a:buNone/>
          </a:pPr>
          <a:r>
            <a:rPr lang="he-IL" sz="1400" b="0" kern="1200" dirty="0">
              <a:solidFill>
                <a:schemeClr val="tx1"/>
              </a:solidFill>
              <a:cs typeface="Spoiler" pitchFamily="2" charset="-79"/>
            </a:rPr>
            <a:t>המשך שגרת אכיפה אזרחית ומוניציפאלית.</a:t>
          </a:r>
        </a:p>
        <a:p>
          <a:pPr marL="0" lvl="0" indent="0" algn="r" defTabSz="622300" rtl="1">
            <a:lnSpc>
              <a:spcPct val="90000"/>
            </a:lnSpc>
            <a:spcBef>
              <a:spcPct val="0"/>
            </a:spcBef>
            <a:spcAft>
              <a:spcPct val="35000"/>
            </a:spcAft>
            <a:buNone/>
          </a:pPr>
          <a:r>
            <a:rPr lang="he-IL" sz="1400" b="0" kern="1200" dirty="0">
              <a:solidFill>
                <a:schemeClr val="tx1"/>
              </a:solidFill>
              <a:cs typeface="Spoiler" pitchFamily="2" charset="-79"/>
            </a:rPr>
            <a:t>מדידה והערכה.</a:t>
          </a:r>
        </a:p>
      </dsp:txBody>
      <dsp:txXfrm>
        <a:off x="120509" y="1155967"/>
        <a:ext cx="1584468" cy="25521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1EBF8-927E-4664-AE76-EF870A988CF0}">
      <dsp:nvSpPr>
        <dsp:cNvPr id="0" name=""/>
        <dsp:cNvSpPr/>
      </dsp:nvSpPr>
      <dsp:spPr>
        <a:xfrm>
          <a:off x="6350419" y="1656721"/>
          <a:ext cx="2265300" cy="3087356"/>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b="1" kern="1200" dirty="0">
              <a:cs typeface="Spoiler" pitchFamily="2" charset="-79"/>
            </a:rPr>
            <a:t>שלב א'</a:t>
          </a:r>
        </a:p>
        <a:p>
          <a:pPr marL="0" lvl="0" indent="0" algn="ctr" defTabSz="889000">
            <a:lnSpc>
              <a:spcPct val="90000"/>
            </a:lnSpc>
            <a:spcBef>
              <a:spcPct val="0"/>
            </a:spcBef>
            <a:spcAft>
              <a:spcPct val="35000"/>
            </a:spcAft>
            <a:buNone/>
          </a:pPr>
          <a:r>
            <a:rPr lang="he-IL" sz="2000" kern="1200" dirty="0">
              <a:cs typeface="Spoiler" pitchFamily="2" charset="-79"/>
            </a:rPr>
            <a:t>הקמפיין יפעל בגוש דן במיקוד לפעילות המקומית. </a:t>
          </a:r>
          <a:br>
            <a:rPr lang="en-US" sz="2000" kern="1200" dirty="0">
              <a:cs typeface="Spoiler" pitchFamily="2" charset="-79"/>
            </a:rPr>
          </a:br>
          <a:r>
            <a:rPr lang="he-IL" sz="2000" kern="1200" dirty="0">
              <a:cs typeface="Spoiler" pitchFamily="2" charset="-79"/>
            </a:rPr>
            <a:t>(קריאה לאכיפה אזרחית + מודעות לאכיפה מוניציפאלית).</a:t>
          </a:r>
        </a:p>
      </dsp:txBody>
      <dsp:txXfrm>
        <a:off x="6416767" y="1723069"/>
        <a:ext cx="2132604" cy="2954660"/>
      </dsp:txXfrm>
    </dsp:sp>
    <dsp:sp modelId="{CFAE6B26-DC57-4B95-99CE-F09C2E7910FE}">
      <dsp:nvSpPr>
        <dsp:cNvPr id="0" name=""/>
        <dsp:cNvSpPr/>
      </dsp:nvSpPr>
      <dsp:spPr>
        <a:xfrm rot="10800000">
          <a:off x="5643646" y="2919502"/>
          <a:ext cx="480243" cy="561794"/>
        </a:xfrm>
        <a:prstGeom prst="rightArrow">
          <a:avLst>
            <a:gd name="adj1" fmla="val 60000"/>
            <a:gd name="adj2" fmla="val 50000"/>
          </a:avLst>
        </a:prstGeom>
        <a:solidFill>
          <a:srgbClr val="92D050"/>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he-IL" sz="2500" kern="1200"/>
        </a:p>
      </dsp:txBody>
      <dsp:txXfrm rot="10800000">
        <a:off x="5787719" y="3031861"/>
        <a:ext cx="336170" cy="337076"/>
      </dsp:txXfrm>
    </dsp:sp>
    <dsp:sp modelId="{56DBF368-684F-4F0B-B980-20A4EF44D8FB}">
      <dsp:nvSpPr>
        <dsp:cNvPr id="0" name=""/>
        <dsp:cNvSpPr/>
      </dsp:nvSpPr>
      <dsp:spPr>
        <a:xfrm>
          <a:off x="3178999" y="1656721"/>
          <a:ext cx="2265300" cy="3087356"/>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b="1" kern="1200" dirty="0">
              <a:cs typeface="Spoiler" pitchFamily="2" charset="-79"/>
            </a:rPr>
            <a:t>שלב ב'</a:t>
          </a:r>
          <a:r>
            <a:rPr lang="he-IL" sz="2000" kern="1200" dirty="0">
              <a:cs typeface="Spoiler" pitchFamily="2" charset="-79"/>
            </a:rPr>
            <a:t> </a:t>
          </a:r>
        </a:p>
        <a:p>
          <a:pPr marL="0" lvl="0" indent="0" algn="ctr" defTabSz="889000">
            <a:lnSpc>
              <a:spcPct val="90000"/>
            </a:lnSpc>
            <a:spcBef>
              <a:spcPct val="0"/>
            </a:spcBef>
            <a:spcAft>
              <a:spcPct val="35000"/>
            </a:spcAft>
            <a:buNone/>
          </a:pPr>
          <a:r>
            <a:rPr lang="he-IL" sz="2000" kern="1200" dirty="0">
              <a:cs typeface="Spoiler" pitchFamily="2" charset="-79"/>
            </a:rPr>
            <a:t>פעימה ארצית סביב יום הניקיון - 'ישראל לא מוותרת על הבית'. (קריאה ליוזמות להצטרף לתנועה גדולה).</a:t>
          </a:r>
          <a:br>
            <a:rPr lang="he-IL" sz="2000" kern="1200" dirty="0">
              <a:cs typeface="Spoiler" pitchFamily="2" charset="-79"/>
            </a:rPr>
          </a:br>
          <a:endParaRPr lang="he-IL" sz="2000" kern="1200" dirty="0">
            <a:cs typeface="Spoiler" pitchFamily="2" charset="-79"/>
          </a:endParaRPr>
        </a:p>
      </dsp:txBody>
      <dsp:txXfrm>
        <a:off x="3245347" y="1723069"/>
        <a:ext cx="2132604" cy="2954660"/>
      </dsp:txXfrm>
    </dsp:sp>
    <dsp:sp modelId="{296E974D-B7D8-463B-B9C2-9EBFBE9A58F7}">
      <dsp:nvSpPr>
        <dsp:cNvPr id="0" name=""/>
        <dsp:cNvSpPr/>
      </dsp:nvSpPr>
      <dsp:spPr>
        <a:xfrm rot="10800000">
          <a:off x="2472225" y="2919502"/>
          <a:ext cx="480243" cy="561794"/>
        </a:xfrm>
        <a:prstGeom prst="rightArrow">
          <a:avLst>
            <a:gd name="adj1" fmla="val 60000"/>
            <a:gd name="adj2" fmla="val 50000"/>
          </a:avLst>
        </a:prstGeom>
        <a:solidFill>
          <a:srgbClr val="92D050"/>
        </a:solidFill>
        <a:ln>
          <a:solidFill>
            <a:srgbClr val="92D05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he-IL" sz="2500" kern="1200"/>
        </a:p>
      </dsp:txBody>
      <dsp:txXfrm rot="10800000">
        <a:off x="2616298" y="3031861"/>
        <a:ext cx="336170" cy="337076"/>
      </dsp:txXfrm>
    </dsp:sp>
    <dsp:sp modelId="{64689AB8-E521-4961-9BB8-EF1761E64AFD}">
      <dsp:nvSpPr>
        <dsp:cNvPr id="0" name=""/>
        <dsp:cNvSpPr/>
      </dsp:nvSpPr>
      <dsp:spPr>
        <a:xfrm>
          <a:off x="7579" y="1656721"/>
          <a:ext cx="2265300" cy="3087356"/>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b="1" kern="1200" dirty="0">
              <a:cs typeface="Spoiler" pitchFamily="2" charset="-79"/>
            </a:rPr>
            <a:t>שלב ג'</a:t>
          </a:r>
          <a:r>
            <a:rPr lang="he-IL" sz="2000" kern="1200" dirty="0">
              <a:cs typeface="Spoiler" pitchFamily="2" charset="-79"/>
            </a:rPr>
            <a:t> </a:t>
          </a:r>
        </a:p>
        <a:p>
          <a:pPr marL="0" lvl="0" indent="0" algn="ctr" defTabSz="889000">
            <a:lnSpc>
              <a:spcPct val="90000"/>
            </a:lnSpc>
            <a:spcBef>
              <a:spcPct val="0"/>
            </a:spcBef>
            <a:spcAft>
              <a:spcPct val="35000"/>
            </a:spcAft>
            <a:buNone/>
          </a:pPr>
          <a:r>
            <a:rPr lang="he-IL" sz="2000" kern="1200" dirty="0">
              <a:cs typeface="Spoiler" pitchFamily="2" charset="-79"/>
            </a:rPr>
            <a:t> שיווק ההצלחה של גוש דן. קריאה להצטרפות למיזם לשנה הבאה – 'הביאו את השינוי אליכם הביתה'. </a:t>
          </a:r>
          <a:br>
            <a:rPr lang="en-US" sz="2000" kern="1200" dirty="0">
              <a:cs typeface="Spoiler" pitchFamily="2" charset="-79"/>
            </a:rPr>
          </a:br>
          <a:r>
            <a:rPr lang="he-IL" sz="2000" kern="1200" dirty="0">
              <a:cs typeface="Spoiler" pitchFamily="2" charset="-79"/>
            </a:rPr>
            <a:t>(קולות קוראים – לרשויות נוספות להצטרף למיזם)</a:t>
          </a:r>
        </a:p>
      </dsp:txBody>
      <dsp:txXfrm>
        <a:off x="73927" y="1723069"/>
        <a:ext cx="2132604" cy="29546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2334A-09F7-4F33-BD76-B625DF81687C}">
      <dsp:nvSpPr>
        <dsp:cNvPr id="0" name=""/>
        <dsp:cNvSpPr/>
      </dsp:nvSpPr>
      <dsp:spPr>
        <a:xfrm>
          <a:off x="3629418" y="1593"/>
          <a:ext cx="1745462" cy="1745462"/>
        </a:xfrm>
        <a:prstGeom prst="downArrow">
          <a:avLst>
            <a:gd name="adj1" fmla="val 50000"/>
            <a:gd name="adj2" fmla="val 35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e-IL" sz="1600" kern="1200" dirty="0">
              <a:cs typeface="Spoiler" pitchFamily="2" charset="-79"/>
            </a:rPr>
            <a:t>חזון ענק ברמה הארצית</a:t>
          </a:r>
          <a:endParaRPr lang="he-IL" sz="1600" b="1" kern="1200" dirty="0">
            <a:cs typeface="Spoiler" pitchFamily="2" charset="-79"/>
          </a:endParaRPr>
        </a:p>
      </dsp:txBody>
      <dsp:txXfrm>
        <a:off x="4065784" y="1593"/>
        <a:ext cx="872731" cy="1440006"/>
      </dsp:txXfrm>
    </dsp:sp>
    <dsp:sp modelId="{7568DEFB-9061-47C2-9EBE-0EC3CB52C059}">
      <dsp:nvSpPr>
        <dsp:cNvPr id="0" name=""/>
        <dsp:cNvSpPr/>
      </dsp:nvSpPr>
      <dsp:spPr>
        <a:xfrm rot="2700000">
          <a:off x="5377475" y="725662"/>
          <a:ext cx="1745462" cy="1745462"/>
        </a:xfrm>
        <a:prstGeom prst="downArrow">
          <a:avLst>
            <a:gd name="adj1" fmla="val 50000"/>
            <a:gd name="adj2" fmla="val 35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e-IL" sz="1600" kern="1200" dirty="0">
              <a:cs typeface="Spoiler" pitchFamily="2" charset="-79"/>
            </a:rPr>
            <a:t>לוקחים אחריות </a:t>
          </a:r>
        </a:p>
      </dsp:txBody>
      <dsp:txXfrm>
        <a:off x="5921836" y="770395"/>
        <a:ext cx="872731" cy="1440006"/>
      </dsp:txXfrm>
    </dsp:sp>
    <dsp:sp modelId="{FD3A9C04-E622-4197-88C5-4FFA3C948CA3}">
      <dsp:nvSpPr>
        <dsp:cNvPr id="0" name=""/>
        <dsp:cNvSpPr/>
      </dsp:nvSpPr>
      <dsp:spPr>
        <a:xfrm rot="5400000">
          <a:off x="6101544" y="2473718"/>
          <a:ext cx="1745462" cy="1745462"/>
        </a:xfrm>
        <a:prstGeom prst="downArrow">
          <a:avLst>
            <a:gd name="adj1" fmla="val 50000"/>
            <a:gd name="adj2" fmla="val 35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e-IL" sz="1600" kern="1200" dirty="0">
              <a:cs typeface="Spoiler" pitchFamily="2" charset="-79"/>
            </a:rPr>
            <a:t>מבצעי ניקיון מותאמים לאוכלוסיות שונות</a:t>
          </a:r>
        </a:p>
      </dsp:txBody>
      <dsp:txXfrm rot="-5400000">
        <a:off x="6407001" y="2910084"/>
        <a:ext cx="1440006" cy="872731"/>
      </dsp:txXfrm>
    </dsp:sp>
    <dsp:sp modelId="{B41D2C78-4508-4770-86CF-7C93B704FCF1}">
      <dsp:nvSpPr>
        <dsp:cNvPr id="0" name=""/>
        <dsp:cNvSpPr/>
      </dsp:nvSpPr>
      <dsp:spPr>
        <a:xfrm rot="8100000">
          <a:off x="5377475" y="4221775"/>
          <a:ext cx="1745462" cy="1745462"/>
        </a:xfrm>
        <a:prstGeom prst="downArrow">
          <a:avLst>
            <a:gd name="adj1" fmla="val 50000"/>
            <a:gd name="adj2" fmla="val 35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e-IL" sz="1600" kern="1200" dirty="0">
              <a:cs typeface="Spoiler" pitchFamily="2" charset="-79"/>
            </a:rPr>
            <a:t>עושים ביחד</a:t>
          </a:r>
        </a:p>
      </dsp:txBody>
      <dsp:txXfrm rot="10800000">
        <a:off x="5921835" y="4482498"/>
        <a:ext cx="872731" cy="1440006"/>
      </dsp:txXfrm>
    </dsp:sp>
    <dsp:sp modelId="{57E48100-1ABC-4C26-A46B-9F3ED5BC5556}">
      <dsp:nvSpPr>
        <dsp:cNvPr id="0" name=""/>
        <dsp:cNvSpPr/>
      </dsp:nvSpPr>
      <dsp:spPr>
        <a:xfrm rot="10800000">
          <a:off x="3629418" y="4945844"/>
          <a:ext cx="1745462" cy="1745462"/>
        </a:xfrm>
        <a:prstGeom prst="downArrow">
          <a:avLst>
            <a:gd name="adj1" fmla="val 50000"/>
            <a:gd name="adj2" fmla="val 35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e-IL" sz="1600" kern="1200" dirty="0">
              <a:cs typeface="Spoiler" pitchFamily="2" charset="-79"/>
            </a:rPr>
            <a:t>תחרויות -פטנטים לאיסוף אשפה</a:t>
          </a:r>
        </a:p>
      </dsp:txBody>
      <dsp:txXfrm rot="10800000">
        <a:off x="4065783" y="5251300"/>
        <a:ext cx="872731" cy="1440006"/>
      </dsp:txXfrm>
    </dsp:sp>
    <dsp:sp modelId="{24678D5E-A003-476D-9B5A-2373D5956A0F}">
      <dsp:nvSpPr>
        <dsp:cNvPr id="0" name=""/>
        <dsp:cNvSpPr/>
      </dsp:nvSpPr>
      <dsp:spPr>
        <a:xfrm rot="13500000">
          <a:off x="1881362" y="4221775"/>
          <a:ext cx="1745462" cy="1745462"/>
        </a:xfrm>
        <a:prstGeom prst="downArrow">
          <a:avLst>
            <a:gd name="adj1" fmla="val 50000"/>
            <a:gd name="adj2" fmla="val 35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e-IL" sz="1600" kern="1200" dirty="0">
              <a:cs typeface="Spoiler" pitchFamily="2" charset="-79"/>
            </a:rPr>
            <a:t>יום שיא במיזם משנה מציאות</a:t>
          </a:r>
        </a:p>
      </dsp:txBody>
      <dsp:txXfrm rot="10800000">
        <a:off x="2209732" y="4482498"/>
        <a:ext cx="872731" cy="1440006"/>
      </dsp:txXfrm>
    </dsp:sp>
    <dsp:sp modelId="{1FD87F34-F167-4734-82B9-C1BF4F6EFCD8}">
      <dsp:nvSpPr>
        <dsp:cNvPr id="0" name=""/>
        <dsp:cNvSpPr/>
      </dsp:nvSpPr>
      <dsp:spPr>
        <a:xfrm rot="16200000">
          <a:off x="1157293" y="2473718"/>
          <a:ext cx="1745462" cy="1745462"/>
        </a:xfrm>
        <a:prstGeom prst="downArrow">
          <a:avLst>
            <a:gd name="adj1" fmla="val 50000"/>
            <a:gd name="adj2" fmla="val 35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e-IL" sz="1600" kern="1200" dirty="0">
              <a:cs typeface="Spoiler" pitchFamily="2" charset="-79"/>
            </a:rPr>
            <a:t>שלב שיא של הקמפיין</a:t>
          </a:r>
        </a:p>
      </dsp:txBody>
      <dsp:txXfrm rot="5400000">
        <a:off x="1157294" y="2910083"/>
        <a:ext cx="1440006" cy="872731"/>
      </dsp:txXfrm>
    </dsp:sp>
    <dsp:sp modelId="{735212CE-93FE-4899-A075-AEB5DAB328E0}">
      <dsp:nvSpPr>
        <dsp:cNvPr id="0" name=""/>
        <dsp:cNvSpPr/>
      </dsp:nvSpPr>
      <dsp:spPr>
        <a:xfrm rot="18900000">
          <a:off x="1881362" y="725662"/>
          <a:ext cx="1745462" cy="1745462"/>
        </a:xfrm>
        <a:prstGeom prst="downArrow">
          <a:avLst>
            <a:gd name="adj1" fmla="val 50000"/>
            <a:gd name="adj2" fmla="val 35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e-IL" sz="1600" kern="1200" dirty="0">
              <a:cs typeface="Spoiler" pitchFamily="2" charset="-79"/>
            </a:rPr>
            <a:t>הופכים לסוכנים של שינוי</a:t>
          </a:r>
        </a:p>
      </dsp:txBody>
      <dsp:txXfrm>
        <a:off x="2209733" y="770395"/>
        <a:ext cx="872731" cy="14400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81C40-3C1B-42E2-BE9B-CE1A5E58BEE7}">
      <dsp:nvSpPr>
        <dsp:cNvPr id="0" name=""/>
        <dsp:cNvSpPr/>
      </dsp:nvSpPr>
      <dsp:spPr>
        <a:xfrm>
          <a:off x="0" y="273049"/>
          <a:ext cx="4305300" cy="4305300"/>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64F349B-1532-4ACE-8482-F61B58DDC2FB}">
      <dsp:nvSpPr>
        <dsp:cNvPr id="0" name=""/>
        <dsp:cNvSpPr/>
      </dsp:nvSpPr>
      <dsp:spPr>
        <a:xfrm>
          <a:off x="2152650" y="273049"/>
          <a:ext cx="5022850" cy="43053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e-IL" sz="2700" kern="1200">
              <a:cs typeface="Spoiler" pitchFamily="2" charset="-79"/>
            </a:rPr>
            <a:t> תכנית הרחבת המיזם תיקבע לפי רמת המחויבות והשותפות של הרשות המקומית.</a:t>
          </a:r>
          <a:endParaRPr lang="he-IL" sz="2700" kern="1200" dirty="0"/>
        </a:p>
      </dsp:txBody>
      <dsp:txXfrm>
        <a:off x="2152650" y="273049"/>
        <a:ext cx="5022850" cy="1291592"/>
      </dsp:txXfrm>
    </dsp:sp>
    <dsp:sp modelId="{F133ACC6-E659-42F0-8532-81CA673BC254}">
      <dsp:nvSpPr>
        <dsp:cNvPr id="0" name=""/>
        <dsp:cNvSpPr/>
      </dsp:nvSpPr>
      <dsp:spPr>
        <a:xfrm>
          <a:off x="753428" y="1564642"/>
          <a:ext cx="2798442" cy="2798442"/>
        </a:xfrm>
        <a:prstGeom prst="pie">
          <a:avLst>
            <a:gd name="adj1" fmla="val 5400000"/>
            <a:gd name="adj2" fmla="val 162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5E8A77-A6AA-49ED-983C-D41B7BBE136A}">
      <dsp:nvSpPr>
        <dsp:cNvPr id="0" name=""/>
        <dsp:cNvSpPr/>
      </dsp:nvSpPr>
      <dsp:spPr>
        <a:xfrm>
          <a:off x="2152650" y="1564642"/>
          <a:ext cx="5022850" cy="2798442"/>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e-IL" sz="2700" kern="1200" dirty="0">
              <a:cs typeface="Spoiler" pitchFamily="2" charset="-79"/>
            </a:rPr>
            <a:t>רשויות נוספות יגישו מועדות להרחבת המיזם לשנה שניה והלאה תוך לקיחת אחריות .</a:t>
          </a:r>
        </a:p>
      </dsp:txBody>
      <dsp:txXfrm>
        <a:off x="2152650" y="1564642"/>
        <a:ext cx="5022850" cy="1291588"/>
      </dsp:txXfrm>
    </dsp:sp>
    <dsp:sp modelId="{B8C256E0-1128-44B7-8CFA-B0770F3465B4}">
      <dsp:nvSpPr>
        <dsp:cNvPr id="0" name=""/>
        <dsp:cNvSpPr/>
      </dsp:nvSpPr>
      <dsp:spPr>
        <a:xfrm>
          <a:off x="1506855" y="2856231"/>
          <a:ext cx="1291588" cy="1291588"/>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64DD02-FEB2-49B8-A230-657323C20BAC}">
      <dsp:nvSpPr>
        <dsp:cNvPr id="0" name=""/>
        <dsp:cNvSpPr/>
      </dsp:nvSpPr>
      <dsp:spPr>
        <a:xfrm>
          <a:off x="2152650" y="2856231"/>
          <a:ext cx="5022850" cy="1291588"/>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e-IL" sz="2700" kern="1200" dirty="0">
              <a:cs typeface="Spoiler" pitchFamily="2" charset="-79"/>
            </a:rPr>
            <a:t>הפיילוט בגוש </a:t>
          </a:r>
          <a:r>
            <a:rPr lang="he-IL" sz="2700" kern="1200">
              <a:cs typeface="Spoiler" pitchFamily="2" charset="-79"/>
            </a:rPr>
            <a:t>דן יהפוך </a:t>
          </a:r>
          <a:r>
            <a:rPr lang="he-IL" sz="2700" kern="1200" dirty="0">
              <a:cs typeface="Spoiler" pitchFamily="2" charset="-79"/>
            </a:rPr>
            <a:t>לדוגמא לשינוי מהותי במצב הניקיון, בהובלת הציבור יחד עם הרשויות המקומיות.</a:t>
          </a:r>
          <a:endParaRPr lang="he-IL" sz="2700" kern="1200" dirty="0"/>
        </a:p>
      </dsp:txBody>
      <dsp:txXfrm>
        <a:off x="2152650" y="2856231"/>
        <a:ext cx="5022850" cy="1291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E08DB-69C3-4F10-B34D-EAF1F67395CC}">
      <dsp:nvSpPr>
        <dsp:cNvPr id="0" name=""/>
        <dsp:cNvSpPr/>
      </dsp:nvSpPr>
      <dsp:spPr>
        <a:xfrm>
          <a:off x="1416051" y="325119"/>
          <a:ext cx="3413760" cy="3413760"/>
        </a:xfrm>
        <a:prstGeom prst="pie">
          <a:avLst>
            <a:gd name="adj1" fmla="val 1620000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e-IL" sz="2400" kern="1200" dirty="0">
              <a:latin typeface="Segoe UI" panose="020B0502040204020203" pitchFamily="34" charset="0"/>
              <a:ea typeface="Calibri" panose="020F0502020204030204" pitchFamily="34" charset="0"/>
              <a:cs typeface="Spoiler" pitchFamily="2" charset="-79"/>
            </a:rPr>
            <a:t>מרחב נקי</a:t>
          </a:r>
          <a:endParaRPr lang="he-IL" sz="2400" kern="1200" dirty="0"/>
        </a:p>
      </dsp:txBody>
      <dsp:txXfrm>
        <a:off x="3122931" y="833119"/>
        <a:ext cx="1198880" cy="2397760"/>
      </dsp:txXfrm>
    </dsp:sp>
    <dsp:sp modelId="{9AC7BD8D-8B2B-4FC0-B768-2FB076500A31}">
      <dsp:nvSpPr>
        <dsp:cNvPr id="0" name=""/>
        <dsp:cNvSpPr/>
      </dsp:nvSpPr>
      <dsp:spPr>
        <a:xfrm>
          <a:off x="1266188" y="342905"/>
          <a:ext cx="3550924" cy="3378188"/>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e-IL" sz="2400" kern="1200" dirty="0">
              <a:latin typeface="Segoe UI" panose="020B0502040204020203" pitchFamily="34" charset="0"/>
              <a:ea typeface="Calibri" panose="020F0502020204030204" pitchFamily="34" charset="0"/>
              <a:cs typeface="Spoiler" pitchFamily="2" charset="-79"/>
            </a:rPr>
            <a:t>שינוי דפוסי התנהגות </a:t>
          </a:r>
          <a:endParaRPr lang="he-IL" sz="2400" kern="1200" dirty="0"/>
        </a:p>
      </dsp:txBody>
      <dsp:txXfrm>
        <a:off x="1773463" y="845612"/>
        <a:ext cx="1247050" cy="2372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C0DD9-CFE3-44C3-A61B-B4FA5DDFD95F}">
      <dsp:nvSpPr>
        <dsp:cNvPr id="0" name=""/>
        <dsp:cNvSpPr/>
      </dsp:nvSpPr>
      <dsp:spPr>
        <a:xfrm>
          <a:off x="1439056" y="0"/>
          <a:ext cx="4482059" cy="4482059"/>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143A11-E1FA-462C-9893-03F1495EDCE6}">
      <dsp:nvSpPr>
        <dsp:cNvPr id="0" name=""/>
        <dsp:cNvSpPr/>
      </dsp:nvSpPr>
      <dsp:spPr>
        <a:xfrm>
          <a:off x="1730389" y="291333"/>
          <a:ext cx="1792823" cy="1792823"/>
        </a:xfrm>
        <a:prstGeom prst="roundRect">
          <a:avLst/>
        </a:prstGeom>
        <a:solidFill>
          <a:srgbClr val="FFC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cs typeface="Spoiler" pitchFamily="2" charset="-79"/>
            </a:rPr>
            <a:t>פעילות חינוכית והסברתית</a:t>
          </a:r>
          <a:endParaRPr lang="he-IL" sz="2200" kern="1200" dirty="0"/>
        </a:p>
      </dsp:txBody>
      <dsp:txXfrm>
        <a:off x="1817907" y="378851"/>
        <a:ext cx="1617787" cy="1617787"/>
      </dsp:txXfrm>
    </dsp:sp>
    <dsp:sp modelId="{37BC3134-3A41-41E0-BAD7-1181E7498E7B}">
      <dsp:nvSpPr>
        <dsp:cNvPr id="0" name=""/>
        <dsp:cNvSpPr/>
      </dsp:nvSpPr>
      <dsp:spPr>
        <a:xfrm>
          <a:off x="3836957" y="291333"/>
          <a:ext cx="1792823" cy="1792823"/>
        </a:xfrm>
        <a:prstGeom prst="roundRect">
          <a:avLst/>
        </a:prstGeom>
        <a:solidFill>
          <a:srgbClr val="FFC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cs typeface="Spoiler" pitchFamily="2" charset="-79"/>
            </a:rPr>
            <a:t>ביסוס תפקיד הקהילה והפרט כמחוללי שינוי</a:t>
          </a:r>
          <a:endParaRPr lang="he-IL" sz="2200" kern="1200" dirty="0"/>
        </a:p>
      </dsp:txBody>
      <dsp:txXfrm>
        <a:off x="3924475" y="378851"/>
        <a:ext cx="1617787" cy="1617787"/>
      </dsp:txXfrm>
    </dsp:sp>
    <dsp:sp modelId="{4AF73303-E9EF-461A-B7DF-72D64317EB5F}">
      <dsp:nvSpPr>
        <dsp:cNvPr id="0" name=""/>
        <dsp:cNvSpPr/>
      </dsp:nvSpPr>
      <dsp:spPr>
        <a:xfrm>
          <a:off x="1730389" y="2397901"/>
          <a:ext cx="1792823" cy="1792823"/>
        </a:xfrm>
        <a:prstGeom prst="roundRect">
          <a:avLst/>
        </a:prstGeom>
        <a:solidFill>
          <a:srgbClr val="92D05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cs typeface="Spoiler" pitchFamily="2" charset="-79"/>
            </a:rPr>
            <a:t>תשתיות מתאימות</a:t>
          </a:r>
          <a:endParaRPr lang="en-US" sz="2200" kern="1200" dirty="0">
            <a:cs typeface="Spoiler" pitchFamily="2" charset="-79"/>
          </a:endParaRPr>
        </a:p>
      </dsp:txBody>
      <dsp:txXfrm>
        <a:off x="1817907" y="2485419"/>
        <a:ext cx="1617787" cy="1617787"/>
      </dsp:txXfrm>
    </dsp:sp>
    <dsp:sp modelId="{B623CB22-218D-475C-BFCC-07B024088479}">
      <dsp:nvSpPr>
        <dsp:cNvPr id="0" name=""/>
        <dsp:cNvSpPr/>
      </dsp:nvSpPr>
      <dsp:spPr>
        <a:xfrm>
          <a:off x="3836957" y="2397901"/>
          <a:ext cx="1792823" cy="1792823"/>
        </a:xfrm>
        <a:prstGeom prst="roundRect">
          <a:avLst/>
        </a:prstGeom>
        <a:solidFill>
          <a:srgbClr val="92D05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cs typeface="Spoiler" pitchFamily="2" charset="-79"/>
            </a:rPr>
            <a:t>אכיפה  </a:t>
          </a:r>
          <a:endParaRPr lang="en-US" sz="2200" kern="1200" dirty="0">
            <a:cs typeface="Spoiler" pitchFamily="2" charset="-79"/>
          </a:endParaRPr>
        </a:p>
      </dsp:txBody>
      <dsp:txXfrm>
        <a:off x="3924475" y="2485419"/>
        <a:ext cx="1617787" cy="1617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1D47F-288B-4C06-8106-F448E95447A9}">
      <dsp:nvSpPr>
        <dsp:cNvPr id="0" name=""/>
        <dsp:cNvSpPr/>
      </dsp:nvSpPr>
      <dsp:spPr>
        <a:xfrm>
          <a:off x="2072" y="521220"/>
          <a:ext cx="1644129" cy="9864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cs typeface="Spoiler" pitchFamily="2" charset="-79"/>
            </a:rPr>
            <a:t>מערכת החינוך הפורמלית</a:t>
          </a:r>
        </a:p>
      </dsp:txBody>
      <dsp:txXfrm>
        <a:off x="2072" y="521220"/>
        <a:ext cx="1644129" cy="986477"/>
      </dsp:txXfrm>
    </dsp:sp>
    <dsp:sp modelId="{FA6E35F0-51BC-4EB0-8052-6F30BE1EEFA3}">
      <dsp:nvSpPr>
        <dsp:cNvPr id="0" name=""/>
        <dsp:cNvSpPr/>
      </dsp:nvSpPr>
      <dsp:spPr>
        <a:xfrm>
          <a:off x="1810614" y="521220"/>
          <a:ext cx="1644129" cy="986477"/>
        </a:xfrm>
        <a:prstGeom prst="rect">
          <a:avLst/>
        </a:prstGeom>
        <a:solidFill>
          <a:schemeClr val="accent3">
            <a:hueOff val="1250029"/>
            <a:satOff val="-1876"/>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cs typeface="Spoiler" pitchFamily="2" charset="-79"/>
            </a:rPr>
            <a:t>תושבים</a:t>
          </a:r>
        </a:p>
      </dsp:txBody>
      <dsp:txXfrm>
        <a:off x="1810614" y="521220"/>
        <a:ext cx="1644129" cy="986477"/>
      </dsp:txXfrm>
    </dsp:sp>
    <dsp:sp modelId="{2A0D390D-4D52-445C-BD8A-588D75C77CFD}">
      <dsp:nvSpPr>
        <dsp:cNvPr id="0" name=""/>
        <dsp:cNvSpPr/>
      </dsp:nvSpPr>
      <dsp:spPr>
        <a:xfrm>
          <a:off x="3619156" y="521220"/>
          <a:ext cx="1644129" cy="986477"/>
        </a:xfrm>
        <a:prstGeom prst="rect">
          <a:avLst/>
        </a:prstGeom>
        <a:solidFill>
          <a:schemeClr val="accent3">
            <a:hueOff val="2500059"/>
            <a:satOff val="-3751"/>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cs typeface="Spoiler" pitchFamily="2" charset="-79"/>
            </a:rPr>
            <a:t>אקדמיה</a:t>
          </a:r>
        </a:p>
      </dsp:txBody>
      <dsp:txXfrm>
        <a:off x="3619156" y="521220"/>
        <a:ext cx="1644129" cy="986477"/>
      </dsp:txXfrm>
    </dsp:sp>
    <dsp:sp modelId="{889A57B5-D9F6-4CB4-9FBA-2F569FD55A28}">
      <dsp:nvSpPr>
        <dsp:cNvPr id="0" name=""/>
        <dsp:cNvSpPr/>
      </dsp:nvSpPr>
      <dsp:spPr>
        <a:xfrm>
          <a:off x="5427698" y="521220"/>
          <a:ext cx="1644129" cy="986477"/>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cs typeface="Spoiler" pitchFamily="2" charset="-79"/>
            </a:rPr>
            <a:t>המשרד להגנת הסביבה</a:t>
          </a:r>
        </a:p>
      </dsp:txBody>
      <dsp:txXfrm>
        <a:off x="5427698" y="521220"/>
        <a:ext cx="1644129" cy="986477"/>
      </dsp:txXfrm>
    </dsp:sp>
    <dsp:sp modelId="{16BC6288-5AD9-4F04-AEF3-F010B41FB3A1}">
      <dsp:nvSpPr>
        <dsp:cNvPr id="0" name=""/>
        <dsp:cNvSpPr/>
      </dsp:nvSpPr>
      <dsp:spPr>
        <a:xfrm>
          <a:off x="2072" y="1672111"/>
          <a:ext cx="1644129" cy="986477"/>
        </a:xfrm>
        <a:prstGeom prst="rect">
          <a:avLst/>
        </a:prstGeom>
        <a:solidFill>
          <a:schemeClr val="accent3">
            <a:hueOff val="5000117"/>
            <a:satOff val="-7502"/>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cs typeface="Spoiler" pitchFamily="2" charset="-79"/>
            </a:rPr>
            <a:t>ארגונים הפועלים במרחב</a:t>
          </a:r>
        </a:p>
      </dsp:txBody>
      <dsp:txXfrm>
        <a:off x="2072" y="1672111"/>
        <a:ext cx="1644129" cy="986477"/>
      </dsp:txXfrm>
    </dsp:sp>
    <dsp:sp modelId="{6D82A8CC-7BB4-4C69-B36F-041C64A5CADB}">
      <dsp:nvSpPr>
        <dsp:cNvPr id="0" name=""/>
        <dsp:cNvSpPr/>
      </dsp:nvSpPr>
      <dsp:spPr>
        <a:xfrm>
          <a:off x="1810614" y="1672111"/>
          <a:ext cx="1644129" cy="986477"/>
        </a:xfrm>
        <a:prstGeom prst="rect">
          <a:avLst/>
        </a:prstGeom>
        <a:solidFill>
          <a:schemeClr val="accent3">
            <a:hueOff val="6250147"/>
            <a:satOff val="-9378"/>
            <a:lumOff val="-1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cs typeface="Spoiler" pitchFamily="2" charset="-79"/>
            </a:rPr>
            <a:t>ארגוני שמירת טבע</a:t>
          </a:r>
        </a:p>
      </dsp:txBody>
      <dsp:txXfrm>
        <a:off x="1810614" y="1672111"/>
        <a:ext cx="1644129" cy="986477"/>
      </dsp:txXfrm>
    </dsp:sp>
    <dsp:sp modelId="{21BCAA61-C198-4185-8725-C8876F837812}">
      <dsp:nvSpPr>
        <dsp:cNvPr id="0" name=""/>
        <dsp:cNvSpPr/>
      </dsp:nvSpPr>
      <dsp:spPr>
        <a:xfrm>
          <a:off x="3619156" y="1672111"/>
          <a:ext cx="1644129" cy="986477"/>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cs typeface="Spoiler" pitchFamily="2" charset="-79"/>
            </a:rPr>
            <a:t>מרכז השלטון המקומי ומרכז המועצות האזוריות</a:t>
          </a:r>
        </a:p>
      </dsp:txBody>
      <dsp:txXfrm>
        <a:off x="3619156" y="1672111"/>
        <a:ext cx="1644129" cy="986477"/>
      </dsp:txXfrm>
    </dsp:sp>
    <dsp:sp modelId="{B7A5A603-2933-4F35-9B8B-DC3091190F06}">
      <dsp:nvSpPr>
        <dsp:cNvPr id="0" name=""/>
        <dsp:cNvSpPr/>
      </dsp:nvSpPr>
      <dsp:spPr>
        <a:xfrm>
          <a:off x="5427698" y="1672111"/>
          <a:ext cx="1644129" cy="986477"/>
        </a:xfrm>
        <a:prstGeom prst="rect">
          <a:avLst/>
        </a:prstGeom>
        <a:solidFill>
          <a:schemeClr val="accent3">
            <a:hueOff val="8750205"/>
            <a:satOff val="-13129"/>
            <a:lumOff val="-2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cs typeface="Spoiler" pitchFamily="2" charset="-79"/>
            </a:rPr>
            <a:t>תורמים</a:t>
          </a:r>
        </a:p>
      </dsp:txBody>
      <dsp:txXfrm>
        <a:off x="5427698" y="1672111"/>
        <a:ext cx="1644129" cy="986477"/>
      </dsp:txXfrm>
    </dsp:sp>
    <dsp:sp modelId="{503AEB6A-F95D-40B4-981C-79770EA16222}">
      <dsp:nvSpPr>
        <dsp:cNvPr id="0" name=""/>
        <dsp:cNvSpPr/>
      </dsp:nvSpPr>
      <dsp:spPr>
        <a:xfrm>
          <a:off x="1810614" y="2823001"/>
          <a:ext cx="1644129" cy="986477"/>
        </a:xfrm>
        <a:prstGeom prst="rect">
          <a:avLst/>
        </a:prstGeom>
        <a:solidFill>
          <a:schemeClr val="accent3">
            <a:hueOff val="10000235"/>
            <a:satOff val="-15004"/>
            <a:lumOff val="-2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cs typeface="Spoiler" pitchFamily="2" charset="-79"/>
            </a:rPr>
            <a:t>רשויות מקומיות</a:t>
          </a:r>
        </a:p>
      </dsp:txBody>
      <dsp:txXfrm>
        <a:off x="1810614" y="2823001"/>
        <a:ext cx="1644129" cy="986477"/>
      </dsp:txXfrm>
    </dsp:sp>
    <dsp:sp modelId="{63C1C028-2D63-4B8F-90DF-CB8B5A0658E2}">
      <dsp:nvSpPr>
        <dsp:cNvPr id="0" name=""/>
        <dsp:cNvSpPr/>
      </dsp:nvSpPr>
      <dsp:spPr>
        <a:xfrm>
          <a:off x="3619156" y="2823001"/>
          <a:ext cx="1644129" cy="986477"/>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cs typeface="Spoiler" pitchFamily="2" charset="-79"/>
            </a:rPr>
            <a:t>מערכת החינוך הבלתי פורמלית</a:t>
          </a:r>
        </a:p>
      </dsp:txBody>
      <dsp:txXfrm>
        <a:off x="3619156" y="2823001"/>
        <a:ext cx="1644129" cy="986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49314-2760-4A45-8EA2-1AB33B31B1AB}">
      <dsp:nvSpPr>
        <dsp:cNvPr id="0" name=""/>
        <dsp:cNvSpPr/>
      </dsp:nvSpPr>
      <dsp:spPr>
        <a:xfrm>
          <a:off x="5252238" y="3410247"/>
          <a:ext cx="2421415" cy="15685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rtl="1">
            <a:lnSpc>
              <a:spcPct val="90000"/>
            </a:lnSpc>
            <a:spcBef>
              <a:spcPct val="0"/>
            </a:spcBef>
            <a:spcAft>
              <a:spcPct val="15000"/>
            </a:spcAft>
            <a:buChar char="•"/>
          </a:pPr>
          <a:r>
            <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קמפיין פרסומי.</a:t>
          </a:r>
        </a:p>
        <a:p>
          <a:pPr marL="114300" lvl="1" indent="-114300" algn="r" defTabSz="622300" rtl="1">
            <a:lnSpc>
              <a:spcPct val="90000"/>
            </a:lnSpc>
            <a:spcBef>
              <a:spcPct val="0"/>
            </a:spcBef>
            <a:spcAft>
              <a:spcPct val="15000"/>
            </a:spcAft>
            <a:buChar char="•"/>
          </a:pPr>
          <a:r>
            <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הקמת קבוצות פעילים שיעסקו בהסברה פנים מול פנים.</a:t>
          </a:r>
        </a:p>
      </dsp:txBody>
      <dsp:txXfrm>
        <a:off x="6013117" y="3836834"/>
        <a:ext cx="1626080" cy="1107486"/>
      </dsp:txXfrm>
    </dsp:sp>
    <dsp:sp modelId="{3B9BA229-5F25-41CC-84BE-FAA5F0874CA5}">
      <dsp:nvSpPr>
        <dsp:cNvPr id="0" name=""/>
        <dsp:cNvSpPr/>
      </dsp:nvSpPr>
      <dsp:spPr>
        <a:xfrm>
          <a:off x="516145" y="3321123"/>
          <a:ext cx="2421415" cy="15685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rtl="1">
            <a:lnSpc>
              <a:spcPct val="90000"/>
            </a:lnSpc>
            <a:spcBef>
              <a:spcPct val="0"/>
            </a:spcBef>
            <a:spcAft>
              <a:spcPct val="15000"/>
            </a:spcAft>
            <a:buChar char="•"/>
          </a:pPr>
          <a:r>
            <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חיבור לקרן הניקיון. </a:t>
          </a:r>
        </a:p>
        <a:p>
          <a:pPr marL="114300" lvl="1" indent="-114300" algn="r" defTabSz="622300" rtl="1">
            <a:lnSpc>
              <a:spcPct val="90000"/>
            </a:lnSpc>
            <a:spcBef>
              <a:spcPct val="0"/>
            </a:spcBef>
            <a:spcAft>
              <a:spcPct val="15000"/>
            </a:spcAft>
            <a:buChar char="•"/>
          </a:pPr>
          <a:r>
            <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ניצול יעיל של תשתיות.</a:t>
          </a:r>
        </a:p>
        <a:p>
          <a:pPr marL="114300" lvl="1" indent="-114300" algn="r" defTabSz="622300" rtl="1">
            <a:lnSpc>
              <a:spcPct val="90000"/>
            </a:lnSpc>
            <a:spcBef>
              <a:spcPct val="0"/>
            </a:spcBef>
            <a:spcAft>
              <a:spcPct val="15000"/>
            </a:spcAft>
            <a:buChar char="•"/>
          </a:pPr>
          <a:r>
            <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יצירת סקרי תשתיות בהובלת הרשויות המקומיות והקהילות המקומיות.</a:t>
          </a:r>
          <a:r>
            <a:rPr lang="en-US"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    </a:t>
          </a:r>
          <a:endPar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endParaRPr>
        </a:p>
      </dsp:txBody>
      <dsp:txXfrm>
        <a:off x="550600" y="3747710"/>
        <a:ext cx="1626080" cy="1107486"/>
      </dsp:txXfrm>
    </dsp:sp>
    <dsp:sp modelId="{90EB4916-1895-4068-83E8-C3D4554692F0}">
      <dsp:nvSpPr>
        <dsp:cNvPr id="0" name=""/>
        <dsp:cNvSpPr/>
      </dsp:nvSpPr>
      <dsp:spPr>
        <a:xfrm>
          <a:off x="5366395" y="-10446"/>
          <a:ext cx="2541493" cy="201185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rtl="1">
            <a:lnSpc>
              <a:spcPct val="90000"/>
            </a:lnSpc>
            <a:spcBef>
              <a:spcPct val="0"/>
            </a:spcBef>
            <a:spcAft>
              <a:spcPct val="15000"/>
            </a:spcAft>
            <a:buChar char="•"/>
          </a:pPr>
          <a:r>
            <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תהליך חינוכי ייחודי עבור בתי ספר מובילים שינוי בסביבתם, הכולל מערך הדרכה למורים ולתלמידים.</a:t>
          </a:r>
        </a:p>
        <a:p>
          <a:pPr marL="114300" lvl="1" indent="-114300" algn="r" defTabSz="622300" rtl="1">
            <a:lnSpc>
              <a:spcPct val="90000"/>
            </a:lnSpc>
            <a:spcBef>
              <a:spcPct val="0"/>
            </a:spcBef>
            <a:spcAft>
              <a:spcPct val="15000"/>
            </a:spcAft>
            <a:buChar char="•"/>
          </a:pPr>
          <a:r>
            <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תהליך חינוכי ייחודי עבור מערכות החינוך הבלתי פורמלי.</a:t>
          </a:r>
        </a:p>
        <a:p>
          <a:pPr marL="114300" lvl="1" indent="-114300" algn="r" defTabSz="622300" rtl="1">
            <a:lnSpc>
              <a:spcPct val="90000"/>
            </a:lnSpc>
            <a:spcBef>
              <a:spcPct val="0"/>
            </a:spcBef>
            <a:spcAft>
              <a:spcPct val="15000"/>
            </a:spcAft>
            <a:buChar char="•"/>
          </a:pPr>
          <a:r>
            <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הטמעה בכלל הפעילויות ובשגרה הארגונית של החברה להגנת הטבע.</a:t>
          </a:r>
        </a:p>
      </dsp:txBody>
      <dsp:txXfrm>
        <a:off x="6173037" y="33748"/>
        <a:ext cx="1690657" cy="1420504"/>
      </dsp:txXfrm>
    </dsp:sp>
    <dsp:sp modelId="{5277F49F-3C2F-4227-A695-732BB8BF3827}">
      <dsp:nvSpPr>
        <dsp:cNvPr id="0" name=""/>
        <dsp:cNvSpPr/>
      </dsp:nvSpPr>
      <dsp:spPr>
        <a:xfrm>
          <a:off x="355218" y="-45463"/>
          <a:ext cx="2692323" cy="199195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rtl="1">
            <a:lnSpc>
              <a:spcPct val="90000"/>
            </a:lnSpc>
            <a:spcBef>
              <a:spcPct val="0"/>
            </a:spcBef>
            <a:spcAft>
              <a:spcPct val="15000"/>
            </a:spcAft>
            <a:buChar char="•"/>
          </a:pPr>
          <a:r>
            <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בניית תכנית אכיפה מוניציפאלית  יעילה, בשיתוף הרשות המקומית. </a:t>
          </a:r>
        </a:p>
        <a:p>
          <a:pPr marL="114300" lvl="1" indent="-114300" algn="r" defTabSz="622300" rtl="1">
            <a:lnSpc>
              <a:spcPct val="90000"/>
            </a:lnSpc>
            <a:spcBef>
              <a:spcPct val="0"/>
            </a:spcBef>
            <a:spcAft>
              <a:spcPct val="15000"/>
            </a:spcAft>
            <a:buChar char="•"/>
          </a:pPr>
          <a:r>
            <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בניית אפליקציה לדיווח על אזורים מלוכלכים .</a:t>
          </a:r>
        </a:p>
        <a:p>
          <a:pPr marL="114300" lvl="1" indent="-114300" algn="r" defTabSz="622300" rtl="1">
            <a:lnSpc>
              <a:spcPct val="90000"/>
            </a:lnSpc>
            <a:spcBef>
              <a:spcPct val="0"/>
            </a:spcBef>
            <a:spcAft>
              <a:spcPct val="15000"/>
            </a:spcAft>
            <a:buChar char="•"/>
          </a:pPr>
          <a:r>
            <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מעקב אחר הדיווח ובדיקת עמידה ביעדים.</a:t>
          </a:r>
        </a:p>
        <a:p>
          <a:pPr marL="114300" lvl="1" indent="-114300" algn="r" defTabSz="622300" rtl="1">
            <a:lnSpc>
              <a:spcPct val="90000"/>
            </a:lnSpc>
            <a:spcBef>
              <a:spcPct val="0"/>
            </a:spcBef>
            <a:spcAft>
              <a:spcPct val="15000"/>
            </a:spcAft>
            <a:buChar char="•"/>
          </a:pPr>
          <a:r>
            <a:rPr lang="he-IL" sz="14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קיום מערך 'היזון חוזר' בין המדווח לרשות המקומית.</a:t>
          </a:r>
        </a:p>
      </dsp:txBody>
      <dsp:txXfrm>
        <a:off x="398975" y="-1706"/>
        <a:ext cx="1797112" cy="1406450"/>
      </dsp:txXfrm>
    </dsp:sp>
    <dsp:sp modelId="{6458B4F3-E36A-4539-A04F-0235C0C4F380}">
      <dsp:nvSpPr>
        <dsp:cNvPr id="0" name=""/>
        <dsp:cNvSpPr/>
      </dsp:nvSpPr>
      <dsp:spPr>
        <a:xfrm>
          <a:off x="2053250" y="334810"/>
          <a:ext cx="2122414" cy="2122414"/>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b="0"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אכיפה מוניציפאלית ואכיפה אזרחית</a:t>
          </a:r>
        </a:p>
      </dsp:txBody>
      <dsp:txXfrm>
        <a:off x="2674891" y="956451"/>
        <a:ext cx="1500773" cy="1500773"/>
      </dsp:txXfrm>
    </dsp:sp>
    <dsp:sp modelId="{E152A8B1-FD89-4F76-A9B6-2159B4A7DC76}">
      <dsp:nvSpPr>
        <dsp:cNvPr id="0" name=""/>
        <dsp:cNvSpPr/>
      </dsp:nvSpPr>
      <dsp:spPr>
        <a:xfrm rot="5400000">
          <a:off x="4273698" y="334810"/>
          <a:ext cx="2122414" cy="2122414"/>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kern="1200" dirty="0">
              <a:cs typeface="Spoiler" pitchFamily="2" charset="-79"/>
            </a:rPr>
            <a:t>חינוך</a:t>
          </a:r>
        </a:p>
      </dsp:txBody>
      <dsp:txXfrm rot="-5400000">
        <a:off x="4273698" y="956451"/>
        <a:ext cx="1500773" cy="1500773"/>
      </dsp:txXfrm>
    </dsp:sp>
    <dsp:sp modelId="{4B0B01A5-E49E-4B60-BE3F-E041EE3C83E3}">
      <dsp:nvSpPr>
        <dsp:cNvPr id="0" name=""/>
        <dsp:cNvSpPr/>
      </dsp:nvSpPr>
      <dsp:spPr>
        <a:xfrm rot="10800000">
          <a:off x="4273698" y="2555258"/>
          <a:ext cx="2122414" cy="2122414"/>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b="1" kern="1200" cap="none" spc="0" dirty="0">
              <a:ln w="0"/>
              <a:effectLst>
                <a:outerShdw blurRad="38100" dist="19050" dir="2700000" algn="tl" rotWithShape="0">
                  <a:sysClr val="windowText" lastClr="000000">
                    <a:alpha val="40000"/>
                  </a:sysClr>
                </a:outerShdw>
              </a:effectLst>
              <a:latin typeface="Calibri"/>
              <a:ea typeface="+mn-ea"/>
              <a:cs typeface="Spoiler" pitchFamily="2" charset="-79"/>
            </a:rPr>
            <a:t>הסברה</a:t>
          </a:r>
        </a:p>
      </dsp:txBody>
      <dsp:txXfrm rot="10800000">
        <a:off x="4273698" y="2555258"/>
        <a:ext cx="1500773" cy="1500773"/>
      </dsp:txXfrm>
    </dsp:sp>
    <dsp:sp modelId="{3DC54AF5-AE2D-4B36-92A6-4BD753AB6F59}">
      <dsp:nvSpPr>
        <dsp:cNvPr id="0" name=""/>
        <dsp:cNvSpPr/>
      </dsp:nvSpPr>
      <dsp:spPr>
        <a:xfrm rot="16200000">
          <a:off x="2053250" y="2555258"/>
          <a:ext cx="2122414" cy="2122414"/>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b="1" kern="1200" cap="none" spc="0" dirty="0">
              <a:ln w="0"/>
              <a:effectLst/>
              <a:latin typeface="Calibri"/>
              <a:ea typeface="+mn-ea"/>
              <a:cs typeface="Spoiler" pitchFamily="2" charset="-79"/>
            </a:rPr>
            <a:t>תשתיות</a:t>
          </a:r>
        </a:p>
      </dsp:txBody>
      <dsp:txXfrm rot="5400000">
        <a:off x="2674891" y="2555258"/>
        <a:ext cx="1500773" cy="1500773"/>
      </dsp:txXfrm>
    </dsp:sp>
    <dsp:sp modelId="{07FCD4BC-CC71-49F5-8B53-A3B15D200834}">
      <dsp:nvSpPr>
        <dsp:cNvPr id="0" name=""/>
        <dsp:cNvSpPr/>
      </dsp:nvSpPr>
      <dsp:spPr>
        <a:xfrm>
          <a:off x="3858283" y="2065092"/>
          <a:ext cx="732796" cy="637214"/>
        </a:xfrm>
        <a:prstGeom prst="circularArrow">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0327843-7959-4DCB-9959-39DCE8A9A988}">
      <dsp:nvSpPr>
        <dsp:cNvPr id="0" name=""/>
        <dsp:cNvSpPr/>
      </dsp:nvSpPr>
      <dsp:spPr>
        <a:xfrm rot="10800000">
          <a:off x="3858283" y="2310175"/>
          <a:ext cx="732796" cy="637214"/>
        </a:xfrm>
        <a:prstGeom prst="circularArrow">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745B1-F5FD-402B-AAE7-672F94CB2619}">
      <dsp:nvSpPr>
        <dsp:cNvPr id="0" name=""/>
        <dsp:cNvSpPr/>
      </dsp:nvSpPr>
      <dsp:spPr>
        <a:xfrm>
          <a:off x="1107394" y="1363"/>
          <a:ext cx="2247296" cy="1548387"/>
        </a:xfrm>
        <a:prstGeom prst="foldedCorner">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5BA398-B927-4045-80F8-4678FD5D46ED}">
      <dsp:nvSpPr>
        <dsp:cNvPr id="0" name=""/>
        <dsp:cNvSpPr/>
      </dsp:nvSpPr>
      <dsp:spPr>
        <a:xfrm>
          <a:off x="1107394" y="1549750"/>
          <a:ext cx="2247296" cy="833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he-IL" sz="1500" kern="1200" dirty="0">
              <a:cs typeface="Spoiler" pitchFamily="2" charset="-79"/>
            </a:rPr>
            <a:t>יוזמות ציבוריות לניקיון השטחים הפתוחים</a:t>
          </a:r>
        </a:p>
      </dsp:txBody>
      <dsp:txXfrm>
        <a:off x="1107394" y="1549750"/>
        <a:ext cx="2247296" cy="833747"/>
      </dsp:txXfrm>
    </dsp:sp>
    <dsp:sp modelId="{DDF1002B-71D0-41FB-8A4A-329EDA214D6D}">
      <dsp:nvSpPr>
        <dsp:cNvPr id="0" name=""/>
        <dsp:cNvSpPr/>
      </dsp:nvSpPr>
      <dsp:spPr>
        <a:xfrm>
          <a:off x="3579515" y="1363"/>
          <a:ext cx="2247296" cy="1548387"/>
        </a:xfrm>
        <a:prstGeom prst="foldedCorner">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601646-7AA3-4110-BC5C-2035C3A915F8}">
      <dsp:nvSpPr>
        <dsp:cNvPr id="0" name=""/>
        <dsp:cNvSpPr/>
      </dsp:nvSpPr>
      <dsp:spPr>
        <a:xfrm>
          <a:off x="3579515" y="1549750"/>
          <a:ext cx="2247296" cy="833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he-IL" sz="1500" kern="1200" dirty="0">
              <a:cs typeface="Spoiler" pitchFamily="2" charset="-79"/>
            </a:rPr>
            <a:t>יוזמות ציבוריות לניקיון העיר</a:t>
          </a:r>
        </a:p>
      </dsp:txBody>
      <dsp:txXfrm>
        <a:off x="3579515" y="1549750"/>
        <a:ext cx="2247296" cy="833747"/>
      </dsp:txXfrm>
    </dsp:sp>
    <dsp:sp modelId="{2043D8AA-B776-4829-9278-AA3BD3A3F0F6}">
      <dsp:nvSpPr>
        <dsp:cNvPr id="0" name=""/>
        <dsp:cNvSpPr/>
      </dsp:nvSpPr>
      <dsp:spPr>
        <a:xfrm>
          <a:off x="6051636" y="1363"/>
          <a:ext cx="2247296" cy="1548387"/>
        </a:xfrm>
        <a:prstGeom prst="foldedCorner">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8D2D65-2F36-4A40-B9F0-CBA99465327B}">
      <dsp:nvSpPr>
        <dsp:cNvPr id="0" name=""/>
        <dsp:cNvSpPr/>
      </dsp:nvSpPr>
      <dsp:spPr>
        <a:xfrm>
          <a:off x="6051636" y="1549750"/>
          <a:ext cx="2247296" cy="833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he-IL" sz="1500" kern="1200" dirty="0">
              <a:cs typeface="Spoiler" pitchFamily="2" charset="-79"/>
            </a:rPr>
            <a:t>השר להגנת הסביבה מכריז על 'יום הניקיון של המדינה' בעקבות פניה של ילדים.</a:t>
          </a:r>
        </a:p>
      </dsp:txBody>
      <dsp:txXfrm>
        <a:off x="6051636" y="1549750"/>
        <a:ext cx="2247296" cy="833747"/>
      </dsp:txXfrm>
    </dsp:sp>
    <dsp:sp modelId="{67B7AE7C-BFAB-43CE-9262-E034DB7D9254}">
      <dsp:nvSpPr>
        <dsp:cNvPr id="0" name=""/>
        <dsp:cNvSpPr/>
      </dsp:nvSpPr>
      <dsp:spPr>
        <a:xfrm>
          <a:off x="3579515" y="2608227"/>
          <a:ext cx="2247296" cy="1548387"/>
        </a:xfrm>
        <a:prstGeom prst="foldedCorner">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3378F-A7C0-4CD4-8826-C2D7E48C2AE2}">
      <dsp:nvSpPr>
        <dsp:cNvPr id="0" name=""/>
        <dsp:cNvSpPr/>
      </dsp:nvSpPr>
      <dsp:spPr>
        <a:xfrm>
          <a:off x="3579515" y="4156614"/>
          <a:ext cx="2247296" cy="833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he-IL" sz="1500" kern="1200" dirty="0">
              <a:cs typeface="Spoiler" pitchFamily="2" charset="-79"/>
            </a:rPr>
            <a:t>עיריית תל אביב יוצאת בקמפיין </a:t>
          </a:r>
        </a:p>
      </dsp:txBody>
      <dsp:txXfrm>
        <a:off x="3579515" y="4156614"/>
        <a:ext cx="2247296" cy="8337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928EC-B280-4A9A-A600-1F64F0FD1FEF}">
      <dsp:nvSpPr>
        <dsp:cNvPr id="0" name=""/>
        <dsp:cNvSpPr/>
      </dsp:nvSpPr>
      <dsp:spPr>
        <a:xfrm rot="21300000">
          <a:off x="25254" y="2602591"/>
          <a:ext cx="8179091" cy="936629"/>
        </a:xfrm>
        <a:prstGeom prst="mathMinus">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F5D5E-BEB9-488A-A3B7-BC862F84B41D}">
      <dsp:nvSpPr>
        <dsp:cNvPr id="0" name=""/>
        <dsp:cNvSpPr/>
      </dsp:nvSpPr>
      <dsp:spPr>
        <a:xfrm>
          <a:off x="987552" y="290809"/>
          <a:ext cx="2468880" cy="2326473"/>
        </a:xfrm>
        <a:prstGeom prst="down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92A20-88B8-4A26-AC44-529850DB8852}">
      <dsp:nvSpPr>
        <dsp:cNvPr id="0" name=""/>
        <dsp:cNvSpPr/>
      </dsp:nvSpPr>
      <dsp:spPr>
        <a:xfrm>
          <a:off x="4144782" y="-240371"/>
          <a:ext cx="3871598" cy="2923539"/>
        </a:xfrm>
        <a:prstGeom prst="ellipse">
          <a:avLst/>
        </a:prstGeom>
        <a:solidFill>
          <a:schemeClr val="lt1"/>
        </a:solidFill>
        <a:ln w="25400" cap="flat" cmpd="sng" algn="ctr">
          <a:solidFill>
            <a:schemeClr val="bg1"/>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2240" tIns="142240" rIns="142240" bIns="142240" numCol="1" spcCol="1270" anchor="ctr" anchorCtr="0">
          <a:noAutofit/>
        </a:bodyPr>
        <a:lstStyle/>
        <a:p>
          <a:pPr marL="0" lvl="0" indent="0" algn="r" defTabSz="889000" rtl="1">
            <a:lnSpc>
              <a:spcPct val="90000"/>
            </a:lnSpc>
            <a:spcBef>
              <a:spcPct val="0"/>
            </a:spcBef>
            <a:spcAft>
              <a:spcPct val="35000"/>
            </a:spcAft>
            <a:buNone/>
          </a:pPr>
          <a:r>
            <a:rPr lang="he-IL" sz="2000" b="1" kern="1200" dirty="0">
              <a:cs typeface="Spoiler" pitchFamily="2" charset="-79"/>
            </a:rPr>
            <a:t>השטח מוכן לשינוי תרבותי: </a:t>
          </a:r>
          <a:br>
            <a:rPr lang="en-US" sz="2000" b="1" kern="1200" dirty="0">
              <a:cs typeface="Spoiler" pitchFamily="2" charset="-79"/>
            </a:rPr>
          </a:br>
          <a:r>
            <a:rPr lang="he-IL" sz="2000" kern="1200" dirty="0">
              <a:cs typeface="Spoiler" pitchFamily="2" charset="-79"/>
            </a:rPr>
            <a:t>* יוזמות אזרחיות.</a:t>
          </a:r>
          <a:br>
            <a:rPr lang="en-US" sz="2000" kern="1200" dirty="0">
              <a:cs typeface="Spoiler" pitchFamily="2" charset="-79"/>
            </a:rPr>
          </a:br>
          <a:r>
            <a:rPr lang="he-IL" sz="2000" kern="1200" dirty="0">
              <a:cs typeface="Spoiler" pitchFamily="2" charset="-79"/>
            </a:rPr>
            <a:t>* הרשויות מתחילות להוביל קמפיינים ולעודד לאכיפה.</a:t>
          </a:r>
        </a:p>
        <a:p>
          <a:pPr marL="0" lvl="0" indent="0" algn="r" defTabSz="889000" rtl="1">
            <a:lnSpc>
              <a:spcPct val="90000"/>
            </a:lnSpc>
            <a:spcBef>
              <a:spcPct val="0"/>
            </a:spcBef>
            <a:spcAft>
              <a:spcPct val="35000"/>
            </a:spcAft>
            <a:buNone/>
          </a:pPr>
          <a:r>
            <a:rPr lang="he-IL" sz="2000" kern="1200" dirty="0">
              <a:cs typeface="Spoiler" pitchFamily="2" charset="-79"/>
            </a:rPr>
            <a:t>*שנת בחירות – הזדמנות לקדם את הנושא.</a:t>
          </a:r>
        </a:p>
      </dsp:txBody>
      <dsp:txXfrm>
        <a:off x="4711764" y="187771"/>
        <a:ext cx="2737634" cy="2067255"/>
      </dsp:txXfrm>
    </dsp:sp>
    <dsp:sp modelId="{A13878B8-D846-4882-8A43-7EB7364DBD53}">
      <dsp:nvSpPr>
        <dsp:cNvPr id="0" name=""/>
        <dsp:cNvSpPr/>
      </dsp:nvSpPr>
      <dsp:spPr>
        <a:xfrm>
          <a:off x="4773168" y="3198901"/>
          <a:ext cx="2468880" cy="2326473"/>
        </a:xfrm>
        <a:prstGeom prst="upArrow">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97709F-9E97-431B-999C-F03E077A4DCD}">
      <dsp:nvSpPr>
        <dsp:cNvPr id="0" name=""/>
        <dsp:cNvSpPr/>
      </dsp:nvSpPr>
      <dsp:spPr>
        <a:xfrm>
          <a:off x="433508" y="3387774"/>
          <a:ext cx="3141653" cy="2147756"/>
        </a:xfrm>
        <a:prstGeom prst="ellipse">
          <a:avLst/>
        </a:prstGeom>
        <a:solidFill>
          <a:schemeClr val="lt1"/>
        </a:solidFill>
        <a:ln w="25400" cap="flat" cmpd="sng" algn="ctr">
          <a:solidFill>
            <a:schemeClr val="bg1"/>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2240" tIns="142240" rIns="142240" bIns="142240" numCol="1" spcCol="1270" anchor="ctr" anchorCtr="0">
          <a:noAutofit/>
        </a:bodyPr>
        <a:lstStyle/>
        <a:p>
          <a:pPr marL="0" lvl="0" indent="0" algn="r" defTabSz="889000">
            <a:lnSpc>
              <a:spcPct val="90000"/>
            </a:lnSpc>
            <a:spcBef>
              <a:spcPct val="0"/>
            </a:spcBef>
            <a:spcAft>
              <a:spcPct val="35000"/>
            </a:spcAft>
            <a:buNone/>
          </a:pPr>
          <a:r>
            <a:rPr lang="he-IL" sz="2000" b="1" kern="1200" dirty="0">
              <a:cs typeface="Spoiler" pitchFamily="2" charset="-79"/>
            </a:rPr>
            <a:t>יש עוד הרבה עבודה:</a:t>
          </a:r>
        </a:p>
        <a:p>
          <a:pPr marL="0" lvl="0" indent="0" algn="r" defTabSz="889000">
            <a:lnSpc>
              <a:spcPct val="90000"/>
            </a:lnSpc>
            <a:spcBef>
              <a:spcPct val="0"/>
            </a:spcBef>
            <a:spcAft>
              <a:spcPct val="35000"/>
            </a:spcAft>
            <a:buNone/>
          </a:pPr>
          <a:r>
            <a:rPr lang="he-IL" sz="2000" kern="1200" dirty="0">
              <a:cs typeface="Spoiler" pitchFamily="2" charset="-79"/>
            </a:rPr>
            <a:t>* המצב אינו זהה בכלל הרשויות.</a:t>
          </a:r>
          <a:br>
            <a:rPr lang="en-US" sz="2000" kern="1200" dirty="0">
              <a:cs typeface="Spoiler" pitchFamily="2" charset="-79"/>
            </a:rPr>
          </a:br>
          <a:r>
            <a:rPr lang="he-IL" sz="2000" kern="1200" dirty="0">
              <a:cs typeface="Spoiler" pitchFamily="2" charset="-79"/>
            </a:rPr>
            <a:t>* </a:t>
          </a:r>
          <a:r>
            <a:rPr lang="he-IL" sz="2000" b="0" kern="1200" dirty="0">
              <a:cs typeface="Spoiler" pitchFamily="2" charset="-79"/>
            </a:rPr>
            <a:t>התהליכים הקיימים בשטח אינם פועלים כמכלול.</a:t>
          </a:r>
        </a:p>
      </dsp:txBody>
      <dsp:txXfrm>
        <a:off x="893592" y="3702306"/>
        <a:ext cx="2221485" cy="15186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8890D-B8DB-457F-9E7E-D4608437EA91}">
      <dsp:nvSpPr>
        <dsp:cNvPr id="0" name=""/>
        <dsp:cNvSpPr/>
      </dsp:nvSpPr>
      <dsp:spPr>
        <a:xfrm>
          <a:off x="2411" y="350242"/>
          <a:ext cx="1912739" cy="11476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cs typeface="Spoiler" pitchFamily="2" charset="-79"/>
            </a:rPr>
            <a:t>קריאייטיב </a:t>
          </a:r>
        </a:p>
      </dsp:txBody>
      <dsp:txXfrm>
        <a:off x="2411" y="350242"/>
        <a:ext cx="1912739" cy="1147643"/>
      </dsp:txXfrm>
    </dsp:sp>
    <dsp:sp modelId="{BBA25448-489A-4FAA-A246-BAB9C814BC5D}">
      <dsp:nvSpPr>
        <dsp:cNvPr id="0" name=""/>
        <dsp:cNvSpPr/>
      </dsp:nvSpPr>
      <dsp:spPr>
        <a:xfrm>
          <a:off x="2106423" y="350242"/>
          <a:ext cx="1912739" cy="114764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cs typeface="Spoiler" pitchFamily="2" charset="-79"/>
            </a:rPr>
            <a:t>יחסי ציבור</a:t>
          </a:r>
        </a:p>
      </dsp:txBody>
      <dsp:txXfrm>
        <a:off x="2106423" y="350242"/>
        <a:ext cx="1912739" cy="1147643"/>
      </dsp:txXfrm>
    </dsp:sp>
    <dsp:sp modelId="{1BA2EA33-D8E4-49FA-8A56-D3D3D10A6F5F}">
      <dsp:nvSpPr>
        <dsp:cNvPr id="0" name=""/>
        <dsp:cNvSpPr/>
      </dsp:nvSpPr>
      <dsp:spPr>
        <a:xfrm>
          <a:off x="4210436" y="350242"/>
          <a:ext cx="1912739" cy="11476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cs typeface="Spoiler" pitchFamily="2" charset="-79"/>
            </a:rPr>
            <a:t>טלוויזיה, רדיו, שילוט חוצות, אינטרנט</a:t>
          </a:r>
        </a:p>
      </dsp:txBody>
      <dsp:txXfrm>
        <a:off x="4210436" y="350242"/>
        <a:ext cx="1912739" cy="1147643"/>
      </dsp:txXfrm>
    </dsp:sp>
    <dsp:sp modelId="{7A40110A-1537-418E-9781-E1289FB679D0}">
      <dsp:nvSpPr>
        <dsp:cNvPr id="0" name=""/>
        <dsp:cNvSpPr/>
      </dsp:nvSpPr>
      <dsp:spPr>
        <a:xfrm>
          <a:off x="6316859" y="3048111"/>
          <a:ext cx="1912739" cy="11476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cs typeface="Spoiler" pitchFamily="2" charset="-79"/>
            </a:rPr>
            <a:t>קמפיין עוצמתי</a:t>
          </a:r>
        </a:p>
      </dsp:txBody>
      <dsp:txXfrm>
        <a:off x="6316859" y="3048111"/>
        <a:ext cx="1912739" cy="1147643"/>
      </dsp:txXfrm>
    </dsp:sp>
    <dsp:sp modelId="{71135043-FF92-4FC6-B82B-1883E3FD1794}">
      <dsp:nvSpPr>
        <dsp:cNvPr id="0" name=""/>
        <dsp:cNvSpPr/>
      </dsp:nvSpPr>
      <dsp:spPr>
        <a:xfrm>
          <a:off x="2411" y="1689159"/>
          <a:ext cx="1912739" cy="11476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cs typeface="Spoiler" pitchFamily="2" charset="-79"/>
            </a:rPr>
            <a:t>ילדים כסוכנים לשינוי</a:t>
          </a:r>
        </a:p>
      </dsp:txBody>
      <dsp:txXfrm>
        <a:off x="2411" y="1689159"/>
        <a:ext cx="1912739" cy="1147643"/>
      </dsp:txXfrm>
    </dsp:sp>
    <dsp:sp modelId="{EA33A388-7049-461C-BB4E-4AA33B6588C0}">
      <dsp:nvSpPr>
        <dsp:cNvPr id="0" name=""/>
        <dsp:cNvSpPr/>
      </dsp:nvSpPr>
      <dsp:spPr>
        <a:xfrm>
          <a:off x="2106423" y="1689159"/>
          <a:ext cx="1912739" cy="11476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cs typeface="Spoiler" pitchFamily="2" charset="-79"/>
            </a:rPr>
            <a:t>מובילי דעת קהל כסוכנים לשינוי</a:t>
          </a:r>
        </a:p>
      </dsp:txBody>
      <dsp:txXfrm>
        <a:off x="2106423" y="1689159"/>
        <a:ext cx="1912739" cy="1147643"/>
      </dsp:txXfrm>
    </dsp:sp>
    <dsp:sp modelId="{9B7C0FB7-B12A-4771-80EF-ED59B47295FD}">
      <dsp:nvSpPr>
        <dsp:cNvPr id="0" name=""/>
        <dsp:cNvSpPr/>
      </dsp:nvSpPr>
      <dsp:spPr>
        <a:xfrm>
          <a:off x="4210436" y="1689159"/>
          <a:ext cx="1912739" cy="114764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cs typeface="Spoiler" pitchFamily="2" charset="-79"/>
            </a:rPr>
            <a:t>שיתוף ציבור</a:t>
          </a:r>
        </a:p>
      </dsp:txBody>
      <dsp:txXfrm>
        <a:off x="4210436" y="1689159"/>
        <a:ext cx="1912739" cy="1147643"/>
      </dsp:txXfrm>
    </dsp:sp>
    <dsp:sp modelId="{00B97D28-E4EE-45A4-9C69-7134BA5B0063}">
      <dsp:nvSpPr>
        <dsp:cNvPr id="0" name=""/>
        <dsp:cNvSpPr/>
      </dsp:nvSpPr>
      <dsp:spPr>
        <a:xfrm>
          <a:off x="6314449" y="1689159"/>
          <a:ext cx="1912739" cy="11476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cs typeface="Spoiler" pitchFamily="2" charset="-79"/>
            </a:rPr>
            <a:t>קמפיין ממוקד</a:t>
          </a:r>
        </a:p>
      </dsp:txBody>
      <dsp:txXfrm>
        <a:off x="6314449" y="1689159"/>
        <a:ext cx="1912739" cy="1147643"/>
      </dsp:txXfrm>
    </dsp:sp>
    <dsp:sp modelId="{0441774C-2EFC-40B0-A66B-4F7D2615292C}">
      <dsp:nvSpPr>
        <dsp:cNvPr id="0" name=""/>
        <dsp:cNvSpPr/>
      </dsp:nvSpPr>
      <dsp:spPr>
        <a:xfrm>
          <a:off x="2411" y="3028077"/>
          <a:ext cx="1912739" cy="11476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cs typeface="Spoiler" pitchFamily="2" charset="-79"/>
            </a:rPr>
            <a:t>תזמון בשיא המיזם</a:t>
          </a:r>
        </a:p>
      </dsp:txBody>
      <dsp:txXfrm>
        <a:off x="2411" y="3028077"/>
        <a:ext cx="1912739" cy="1147643"/>
      </dsp:txXfrm>
    </dsp:sp>
    <dsp:sp modelId="{8C30552B-99AE-4613-A28C-1EE50B960996}">
      <dsp:nvSpPr>
        <dsp:cNvPr id="0" name=""/>
        <dsp:cNvSpPr/>
      </dsp:nvSpPr>
      <dsp:spPr>
        <a:xfrm>
          <a:off x="2106423" y="3028077"/>
          <a:ext cx="1912739" cy="11476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cs typeface="Spoiler" pitchFamily="2" charset="-79"/>
            </a:rPr>
            <a:t>תשתית של מסה קריטית</a:t>
          </a:r>
        </a:p>
      </dsp:txBody>
      <dsp:txXfrm>
        <a:off x="2106423" y="3028077"/>
        <a:ext cx="1912739" cy="1147643"/>
      </dsp:txXfrm>
    </dsp:sp>
    <dsp:sp modelId="{895E69CB-218B-43D1-8C91-30C09A25E1E4}">
      <dsp:nvSpPr>
        <dsp:cNvPr id="0" name=""/>
        <dsp:cNvSpPr/>
      </dsp:nvSpPr>
      <dsp:spPr>
        <a:xfrm>
          <a:off x="4210436" y="3028077"/>
          <a:ext cx="1912739" cy="11476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cs typeface="Spoiler" pitchFamily="2" charset="-79"/>
            </a:rPr>
            <a:t>קמפיין עם כוונה</a:t>
          </a:r>
        </a:p>
      </dsp:txBody>
      <dsp:txXfrm>
        <a:off x="4210436" y="3028077"/>
        <a:ext cx="1912739" cy="1147643"/>
      </dsp:txXfrm>
    </dsp:sp>
    <dsp:sp modelId="{5C589953-A75E-4931-9E94-B4AEBC7004E4}">
      <dsp:nvSpPr>
        <dsp:cNvPr id="0" name=""/>
        <dsp:cNvSpPr/>
      </dsp:nvSpPr>
      <dsp:spPr>
        <a:xfrm>
          <a:off x="6316859" y="348375"/>
          <a:ext cx="1912739" cy="114764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cs typeface="Spoiler" pitchFamily="2" charset="-79"/>
            </a:rPr>
            <a:t>מסר חד וברור</a:t>
          </a:r>
        </a:p>
      </dsp:txBody>
      <dsp:txXfrm>
        <a:off x="6316859" y="348375"/>
        <a:ext cx="1912739" cy="11476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1D47F-288B-4C06-8106-F448E95447A9}">
      <dsp:nvSpPr>
        <dsp:cNvPr id="0" name=""/>
        <dsp:cNvSpPr/>
      </dsp:nvSpPr>
      <dsp:spPr>
        <a:xfrm>
          <a:off x="1951" y="145936"/>
          <a:ext cx="1547930" cy="92875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cs typeface="Spoiler" pitchFamily="2" charset="-79"/>
            </a:rPr>
            <a:t>קמפיין שיווקי</a:t>
          </a:r>
        </a:p>
      </dsp:txBody>
      <dsp:txXfrm>
        <a:off x="1951" y="145936"/>
        <a:ext cx="1547930" cy="928758"/>
      </dsp:txXfrm>
    </dsp:sp>
    <dsp:sp modelId="{2A0D390D-4D52-445C-BD8A-588D75C77CFD}">
      <dsp:nvSpPr>
        <dsp:cNvPr id="0" name=""/>
        <dsp:cNvSpPr/>
      </dsp:nvSpPr>
      <dsp:spPr>
        <a:xfrm>
          <a:off x="1704674" y="145936"/>
          <a:ext cx="1547930" cy="928758"/>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cs typeface="Spoiler" pitchFamily="2" charset="-79"/>
            </a:rPr>
            <a:t>רשויות מקומיות</a:t>
          </a:r>
        </a:p>
      </dsp:txBody>
      <dsp:txXfrm>
        <a:off x="1704674" y="145936"/>
        <a:ext cx="1547930" cy="928758"/>
      </dsp:txXfrm>
    </dsp:sp>
    <dsp:sp modelId="{503AEB6A-F95D-40B4-981C-79770EA16222}">
      <dsp:nvSpPr>
        <dsp:cNvPr id="0" name=""/>
        <dsp:cNvSpPr/>
      </dsp:nvSpPr>
      <dsp:spPr>
        <a:xfrm>
          <a:off x="3407398" y="145936"/>
          <a:ext cx="1547930" cy="928758"/>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cs typeface="Spoiler" pitchFamily="2" charset="-79"/>
            </a:rPr>
            <a:t>תושבים</a:t>
          </a:r>
        </a:p>
      </dsp:txBody>
      <dsp:txXfrm>
        <a:off x="3407398" y="145936"/>
        <a:ext cx="1547930" cy="928758"/>
      </dsp:txXfrm>
    </dsp:sp>
    <dsp:sp modelId="{63C1C028-2D63-4B8F-90DF-CB8B5A0658E2}">
      <dsp:nvSpPr>
        <dsp:cNvPr id="0" name=""/>
        <dsp:cNvSpPr/>
      </dsp:nvSpPr>
      <dsp:spPr>
        <a:xfrm>
          <a:off x="5110122" y="145936"/>
          <a:ext cx="1547930" cy="92875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cs typeface="Spoiler" pitchFamily="2" charset="-79"/>
            </a:rPr>
            <a:t>מערכות חינוך</a:t>
          </a:r>
        </a:p>
      </dsp:txBody>
      <dsp:txXfrm>
        <a:off x="5110122" y="145936"/>
        <a:ext cx="1547930" cy="92875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e-IL"/>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B807F-79A6-4078-A3F3-B2A540681810}" type="datetimeFigureOut">
              <a:rPr lang="he-IL" smtClean="0"/>
              <a:t>ה'/אדר/תשע"ח</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e-IL"/>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B1FAB-625F-4069-B615-204361BBBF34}" type="slidenum">
              <a:rPr lang="he-IL" smtClean="0"/>
              <a:t>‹#›</a:t>
            </a:fld>
            <a:endParaRPr lang="he-IL"/>
          </a:p>
        </p:txBody>
      </p:sp>
    </p:spTree>
    <p:extLst>
      <p:ext uri="{BB962C8B-B14F-4D97-AF65-F5344CB8AC3E}">
        <p14:creationId xmlns:p14="http://schemas.microsoft.com/office/powerpoint/2010/main" val="199976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1EB1FAB-625F-4069-B615-204361BBBF34}" type="slidenum">
              <a:rPr lang="he-IL" smtClean="0"/>
              <a:t>9</a:t>
            </a:fld>
            <a:endParaRPr lang="he-IL"/>
          </a:p>
        </p:txBody>
      </p:sp>
    </p:spTree>
    <p:extLst>
      <p:ext uri="{BB962C8B-B14F-4D97-AF65-F5344CB8AC3E}">
        <p14:creationId xmlns:p14="http://schemas.microsoft.com/office/powerpoint/2010/main" val="6854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1751B7A8-B0F1-4076-80E0-85410944393A}" type="datetimeFigureOut">
              <a:rPr lang="he-IL" smtClean="0"/>
              <a:t>ה'/אדר/תשע"ח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B4D0ADB-82E9-48F7-8478-FDB8104B62A1}" type="slidenum">
              <a:rPr lang="he-IL" smtClean="0"/>
              <a:t>‹#›</a:t>
            </a:fld>
            <a:endParaRPr lang="he-IL"/>
          </a:p>
        </p:txBody>
      </p:sp>
    </p:spTree>
    <p:extLst>
      <p:ext uri="{BB962C8B-B14F-4D97-AF65-F5344CB8AC3E}">
        <p14:creationId xmlns:p14="http://schemas.microsoft.com/office/powerpoint/2010/main" val="179491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751B7A8-B0F1-4076-80E0-85410944393A}" type="datetimeFigureOut">
              <a:rPr lang="he-IL" smtClean="0"/>
              <a:t>ה'/אדר/תשע"ח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B4D0ADB-82E9-48F7-8478-FDB8104B62A1}" type="slidenum">
              <a:rPr lang="he-IL" smtClean="0"/>
              <a:t>‹#›</a:t>
            </a:fld>
            <a:endParaRPr lang="he-IL"/>
          </a:p>
        </p:txBody>
      </p:sp>
    </p:spTree>
    <p:extLst>
      <p:ext uri="{BB962C8B-B14F-4D97-AF65-F5344CB8AC3E}">
        <p14:creationId xmlns:p14="http://schemas.microsoft.com/office/powerpoint/2010/main" val="283692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4907757" y="365125"/>
            <a:ext cx="1478756"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71488" y="365125"/>
            <a:ext cx="4321969"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751B7A8-B0F1-4076-80E0-85410944393A}" type="datetimeFigureOut">
              <a:rPr lang="he-IL" smtClean="0"/>
              <a:t>ה'/אדר/תשע"ח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B4D0ADB-82E9-48F7-8478-FDB8104B62A1}" type="slidenum">
              <a:rPr lang="he-IL" smtClean="0"/>
              <a:t>‹#›</a:t>
            </a:fld>
            <a:endParaRPr lang="he-IL"/>
          </a:p>
        </p:txBody>
      </p:sp>
    </p:spTree>
    <p:extLst>
      <p:ext uri="{BB962C8B-B14F-4D97-AF65-F5344CB8AC3E}">
        <p14:creationId xmlns:p14="http://schemas.microsoft.com/office/powerpoint/2010/main" val="2301198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7"/>
            <a:ext cx="7772400" cy="1470025"/>
          </a:xfrm>
        </p:spPr>
        <p:txBody>
          <a:bodyPr/>
          <a:lstStyle>
            <a:lvl1pPr>
              <a:defRPr b="1">
                <a:solidFill>
                  <a:srgbClr val="009900"/>
                </a:solidFill>
                <a:latin typeface="David" pitchFamily="34" charset="-79"/>
                <a:cs typeface="David" pitchFamily="34" charset="-79"/>
              </a:defRPr>
            </a:lvl1p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AD5635C9-A954-4E76-AFE7-6D2565A35121}" type="datetimeFigureOut">
              <a:rPr lang="he-IL" smtClean="0">
                <a:solidFill>
                  <a:prstClr val="black">
                    <a:tint val="75000"/>
                  </a:prstClr>
                </a:solidFill>
              </a:rPr>
              <a:pPr/>
              <a:t>ה'/אדר/תשע"ח</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9E7FA11E-78A4-4430-8636-A2034C81F0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10582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vert="horz" lIns="91440" tIns="45720" rIns="91440" bIns="45720" rtlCol="1" anchor="ctr">
            <a:normAutofit/>
          </a:bodyPr>
          <a:lstStyle>
            <a:lvl1pPr>
              <a:defRPr lang="he-IL" b="0">
                <a:solidFill>
                  <a:srgbClr val="009900"/>
                </a:solidFill>
                <a:latin typeface="David" pitchFamily="34" charset="-79"/>
                <a:cs typeface="David" pitchFamily="34" charset="-79"/>
              </a:defRPr>
            </a:lvl1pPr>
          </a:lstStyle>
          <a:p>
            <a:pPr lvl="0"/>
            <a:r>
              <a:rPr lang="he-IL" dirty="0"/>
              <a:t>לחץ כדי לערוך סגנון כותרת של תבנית בסיס</a:t>
            </a:r>
          </a:p>
        </p:txBody>
      </p:sp>
      <p:sp>
        <p:nvSpPr>
          <p:cNvPr id="3" name="מציין מיקום תוכן 2"/>
          <p:cNvSpPr>
            <a:spLocks noGrp="1"/>
          </p:cNvSpPr>
          <p:nvPr>
            <p:ph idx="1"/>
          </p:nvPr>
        </p:nvSpPr>
        <p:spPr/>
        <p:txBody>
          <a:bodyPr/>
          <a:lstStyle>
            <a:lvl1pPr marL="257175" indent="-257175">
              <a:buFontTx/>
              <a:buBlip>
                <a:blip r:embed="rId2"/>
              </a:buBlip>
              <a:defRPr/>
            </a:lvl1pPr>
            <a:lvl2pPr marL="557213" indent="-214313">
              <a:buFontTx/>
              <a:buBlip>
                <a:blip r:embed="rId2"/>
              </a:buBlip>
              <a:defRPr/>
            </a:lvl2pPr>
            <a:lvl3pPr marL="857250" indent="-171450">
              <a:buFontTx/>
              <a:buBlip>
                <a:blip r:embed="rId2"/>
              </a:buBlip>
              <a:defRPr/>
            </a:lvl3pPr>
            <a:lvl4pPr marL="1200150" indent="-171450">
              <a:buFontTx/>
              <a:buBlip>
                <a:blip r:embed="rId2"/>
              </a:buBlip>
              <a:defRPr/>
            </a:lvl4pPr>
            <a:lvl5pPr marL="1543050" indent="-171450">
              <a:buFontTx/>
              <a:buBlip>
                <a:blip r:embed="rId2"/>
              </a:buBlip>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p:txBody>
          <a:bodyPr/>
          <a:lstStyle/>
          <a:p>
            <a:fld id="{AD5635C9-A954-4E76-AFE7-6D2565A35121}" type="datetimeFigureOut">
              <a:rPr lang="he-IL" smtClean="0">
                <a:solidFill>
                  <a:prstClr val="black">
                    <a:tint val="75000"/>
                  </a:prstClr>
                </a:solidFill>
              </a:rPr>
              <a:pPr/>
              <a:t>ה'/אדר/תשע"ח</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9E7FA11E-78A4-4430-8636-A2034C81F0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78411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2"/>
            <a:ext cx="7772400" cy="1362075"/>
          </a:xfrm>
        </p:spPr>
        <p:txBody>
          <a:bodyPr anchor="t"/>
          <a:lstStyle>
            <a:lvl1pPr algn="r">
              <a:defRPr sz="3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D5635C9-A954-4E76-AFE7-6D2565A35121}" type="datetimeFigureOut">
              <a:rPr lang="he-IL" smtClean="0">
                <a:solidFill>
                  <a:prstClr val="black">
                    <a:tint val="75000"/>
                  </a:prstClr>
                </a:solidFill>
              </a:rPr>
              <a:pPr/>
              <a:t>ה'/אדר/תשע"ח</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9E7FA11E-78A4-4430-8636-A2034C81F0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76722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lvl1pPr>
              <a:defRPr lang="he-IL" sz="3300" b="0" kern="1200" dirty="0">
                <a:solidFill>
                  <a:srgbClr val="009900"/>
                </a:solidFill>
                <a:latin typeface="David" pitchFamily="34" charset="-79"/>
                <a:ea typeface="+mj-ea"/>
                <a:cs typeface="David" pitchFamily="34" charset="-79"/>
              </a:defRPr>
            </a:lvl1pPr>
          </a:lstStyle>
          <a:p>
            <a:pPr lvl="0" algn="ctr" defTabSz="685800" rtl="1" eaLnBrk="1" latinLnBrk="0" hangingPunct="1">
              <a:spcBef>
                <a:spcPct val="0"/>
              </a:spcBef>
              <a:buNone/>
            </a:pPr>
            <a:r>
              <a:rPr lang="he-IL" dirty="0"/>
              <a:t>לחץ כדי לערוך סגנון כותרת של תבנית בסיס</a:t>
            </a:r>
          </a:p>
        </p:txBody>
      </p:sp>
      <p:sp>
        <p:nvSpPr>
          <p:cNvPr id="3" name="מציין מיקום תוכן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AD5635C9-A954-4E76-AFE7-6D2565A35121}" type="datetimeFigureOut">
              <a:rPr lang="he-IL" smtClean="0">
                <a:solidFill>
                  <a:prstClr val="black">
                    <a:tint val="75000"/>
                  </a:prstClr>
                </a:solidFill>
              </a:rPr>
              <a:pPr/>
              <a:t>ה'/אדר/תשע"ח</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9E7FA11E-78A4-4430-8636-A2034C81F0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14752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lvl1pPr>
              <a:defRPr lang="he-IL" sz="3300" b="0" kern="1200" dirty="0">
                <a:solidFill>
                  <a:srgbClr val="009900"/>
                </a:solidFill>
                <a:latin typeface="David" pitchFamily="34" charset="-79"/>
                <a:ea typeface="+mj-ea"/>
                <a:cs typeface="David" pitchFamily="34" charset="-79"/>
              </a:defRPr>
            </a:lvl1pPr>
          </a:lstStyle>
          <a:p>
            <a:pPr lvl="0" algn="ctr" defTabSz="685800" rtl="1" eaLnBrk="1" latinLnBrk="0" hangingPunct="1">
              <a:spcBef>
                <a:spcPct val="0"/>
              </a:spcBef>
              <a:buNone/>
            </a:pPr>
            <a:r>
              <a:rPr lang="he-IL" dirty="0"/>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AD5635C9-A954-4E76-AFE7-6D2565A35121}" type="datetimeFigureOut">
              <a:rPr lang="he-IL" smtClean="0">
                <a:solidFill>
                  <a:prstClr val="black">
                    <a:tint val="75000"/>
                  </a:prstClr>
                </a:solidFill>
              </a:rPr>
              <a:pPr/>
              <a:t>ה'/אדר/תשע"ח</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9E7FA11E-78A4-4430-8636-A2034C81F0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50382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lvl1pPr>
              <a:defRPr lang="he-IL" sz="3300" b="0" kern="1200" dirty="0">
                <a:solidFill>
                  <a:srgbClr val="009900"/>
                </a:solidFill>
                <a:latin typeface="David" pitchFamily="34" charset="-79"/>
                <a:ea typeface="+mj-ea"/>
                <a:cs typeface="David" pitchFamily="34" charset="-79"/>
              </a:defRPr>
            </a:lvl1pPr>
          </a:lstStyle>
          <a:p>
            <a:pPr lvl="0" algn="ctr" defTabSz="685800" rtl="1" eaLnBrk="1" latinLnBrk="0" hangingPunct="1">
              <a:spcBef>
                <a:spcPct val="0"/>
              </a:spcBef>
              <a:buNone/>
            </a:pPr>
            <a:r>
              <a:rPr lang="he-IL" dirty="0"/>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AD5635C9-A954-4E76-AFE7-6D2565A35121}" type="datetimeFigureOut">
              <a:rPr lang="he-IL" smtClean="0">
                <a:solidFill>
                  <a:prstClr val="black">
                    <a:tint val="75000"/>
                  </a:prstClr>
                </a:solidFill>
              </a:rPr>
              <a:pPr/>
              <a:t>ה'/אדר/תשע"ח</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9E7FA11E-78A4-4430-8636-A2034C81F0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58118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D5635C9-A954-4E76-AFE7-6D2565A35121}" type="datetimeFigureOut">
              <a:rPr lang="he-IL" smtClean="0">
                <a:solidFill>
                  <a:prstClr val="black">
                    <a:tint val="75000"/>
                  </a:prstClr>
                </a:solidFill>
              </a:rPr>
              <a:pPr/>
              <a:t>ה'/אדר/תשע"ח</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9E7FA11E-78A4-4430-8636-A2034C81F0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84988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1" y="273050"/>
            <a:ext cx="3008313" cy="1162050"/>
          </a:xfrm>
        </p:spPr>
        <p:txBody>
          <a:bodyPr anchor="b"/>
          <a:lstStyle>
            <a:lvl1pPr algn="r">
              <a:defRPr sz="15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D5635C9-A954-4E76-AFE7-6D2565A35121}" type="datetimeFigureOut">
              <a:rPr lang="he-IL" smtClean="0">
                <a:solidFill>
                  <a:prstClr val="black">
                    <a:tint val="75000"/>
                  </a:prstClr>
                </a:solidFill>
              </a:rPr>
              <a:pPr/>
              <a:t>ה'/אדר/תשע"ח</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9E7FA11E-78A4-4430-8636-A2034C81F0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2267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751B7A8-B0F1-4076-80E0-85410944393A}" type="datetimeFigureOut">
              <a:rPr lang="he-IL" smtClean="0"/>
              <a:t>ה'/אדר/תשע"ח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B4D0ADB-82E9-48F7-8478-FDB8104B62A1}" type="slidenum">
              <a:rPr lang="he-IL" smtClean="0"/>
              <a:t>‹#›</a:t>
            </a:fld>
            <a:endParaRPr lang="he-IL"/>
          </a:p>
        </p:txBody>
      </p:sp>
    </p:spTree>
    <p:extLst>
      <p:ext uri="{BB962C8B-B14F-4D97-AF65-F5344CB8AC3E}">
        <p14:creationId xmlns:p14="http://schemas.microsoft.com/office/powerpoint/2010/main" val="1268532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15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D5635C9-A954-4E76-AFE7-6D2565A35121}" type="datetimeFigureOut">
              <a:rPr lang="he-IL" smtClean="0">
                <a:solidFill>
                  <a:prstClr val="black">
                    <a:tint val="75000"/>
                  </a:prstClr>
                </a:solidFill>
              </a:rPr>
              <a:pPr/>
              <a:t>ה'/אדר/תשע"ח</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9E7FA11E-78A4-4430-8636-A2034C81F0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49400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D5635C9-A954-4E76-AFE7-6D2565A35121}" type="datetimeFigureOut">
              <a:rPr lang="he-IL" smtClean="0">
                <a:solidFill>
                  <a:prstClr val="black">
                    <a:tint val="75000"/>
                  </a:prstClr>
                </a:solidFill>
              </a:rPr>
              <a:pPr/>
              <a:t>ה'/אדר/תשע"ח</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9E7FA11E-78A4-4430-8636-A2034C81F0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88324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40"/>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40"/>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D5635C9-A954-4E76-AFE7-6D2565A35121}" type="datetimeFigureOut">
              <a:rPr lang="he-IL" smtClean="0">
                <a:solidFill>
                  <a:prstClr val="black">
                    <a:tint val="75000"/>
                  </a:prstClr>
                </a:solidFill>
              </a:rPr>
              <a:pPr/>
              <a:t>ה'/אדר/תשע"ח</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9E7FA11E-78A4-4430-8636-A2034C81F0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7668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751B7A8-B0F1-4076-80E0-85410944393A}" type="datetimeFigureOut">
              <a:rPr lang="he-IL" smtClean="0"/>
              <a:t>ה'/אדר/תשע"ח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B4D0ADB-82E9-48F7-8478-FDB8104B62A1}" type="slidenum">
              <a:rPr lang="he-IL" smtClean="0"/>
              <a:t>‹#›</a:t>
            </a:fld>
            <a:endParaRPr lang="he-IL"/>
          </a:p>
        </p:txBody>
      </p:sp>
    </p:spTree>
    <p:extLst>
      <p:ext uri="{BB962C8B-B14F-4D97-AF65-F5344CB8AC3E}">
        <p14:creationId xmlns:p14="http://schemas.microsoft.com/office/powerpoint/2010/main" val="406954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71487" y="1825625"/>
            <a:ext cx="2900363"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3486150" y="1825625"/>
            <a:ext cx="2900363"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1751B7A8-B0F1-4076-80E0-85410944393A}" type="datetimeFigureOut">
              <a:rPr lang="he-IL" smtClean="0"/>
              <a:t>ה'/אדר/תשע"ח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B4D0ADB-82E9-48F7-8478-FDB8104B62A1}" type="slidenum">
              <a:rPr lang="he-IL" smtClean="0"/>
              <a:t>‹#›</a:t>
            </a:fld>
            <a:endParaRPr lang="he-IL"/>
          </a:p>
        </p:txBody>
      </p:sp>
    </p:spTree>
    <p:extLst>
      <p:ext uri="{BB962C8B-B14F-4D97-AF65-F5344CB8AC3E}">
        <p14:creationId xmlns:p14="http://schemas.microsoft.com/office/powerpoint/2010/main" val="411986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751B7A8-B0F1-4076-80E0-85410944393A}" type="datetimeFigureOut">
              <a:rPr lang="he-IL" smtClean="0"/>
              <a:t>ה'/אדר/תשע"ח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0B4D0ADB-82E9-48F7-8478-FDB8104B62A1}" type="slidenum">
              <a:rPr lang="he-IL" smtClean="0"/>
              <a:t>‹#›</a:t>
            </a:fld>
            <a:endParaRPr lang="he-IL"/>
          </a:p>
        </p:txBody>
      </p:sp>
    </p:spTree>
    <p:extLst>
      <p:ext uri="{BB962C8B-B14F-4D97-AF65-F5344CB8AC3E}">
        <p14:creationId xmlns:p14="http://schemas.microsoft.com/office/powerpoint/2010/main" val="337249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1751B7A8-B0F1-4076-80E0-85410944393A}" type="datetimeFigureOut">
              <a:rPr lang="he-IL" smtClean="0"/>
              <a:t>ה'/אדר/תשע"ח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0B4D0ADB-82E9-48F7-8478-FDB8104B62A1}" type="slidenum">
              <a:rPr lang="he-IL" smtClean="0"/>
              <a:t>‹#›</a:t>
            </a:fld>
            <a:endParaRPr lang="he-IL"/>
          </a:p>
        </p:txBody>
      </p:sp>
    </p:spTree>
    <p:extLst>
      <p:ext uri="{BB962C8B-B14F-4D97-AF65-F5344CB8AC3E}">
        <p14:creationId xmlns:p14="http://schemas.microsoft.com/office/powerpoint/2010/main" val="73685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751B7A8-B0F1-4076-80E0-85410944393A}" type="datetimeFigureOut">
              <a:rPr lang="he-IL" smtClean="0"/>
              <a:t>ה'/אדר/תשע"ח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0B4D0ADB-82E9-48F7-8478-FDB8104B62A1}" type="slidenum">
              <a:rPr lang="he-IL" smtClean="0"/>
              <a:t>‹#›</a:t>
            </a:fld>
            <a:endParaRPr lang="he-IL"/>
          </a:p>
        </p:txBody>
      </p:sp>
    </p:spTree>
    <p:extLst>
      <p:ext uri="{BB962C8B-B14F-4D97-AF65-F5344CB8AC3E}">
        <p14:creationId xmlns:p14="http://schemas.microsoft.com/office/powerpoint/2010/main" val="87873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751B7A8-B0F1-4076-80E0-85410944393A}" type="datetimeFigureOut">
              <a:rPr lang="he-IL" smtClean="0"/>
              <a:t>ה'/אדר/תשע"ח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B4D0ADB-82E9-48F7-8478-FDB8104B62A1}" type="slidenum">
              <a:rPr lang="he-IL" smtClean="0"/>
              <a:t>‹#›</a:t>
            </a:fld>
            <a:endParaRPr lang="he-IL"/>
          </a:p>
        </p:txBody>
      </p:sp>
    </p:spTree>
    <p:extLst>
      <p:ext uri="{BB962C8B-B14F-4D97-AF65-F5344CB8AC3E}">
        <p14:creationId xmlns:p14="http://schemas.microsoft.com/office/powerpoint/2010/main" val="212034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751B7A8-B0F1-4076-80E0-85410944393A}" type="datetimeFigureOut">
              <a:rPr lang="he-IL" smtClean="0"/>
              <a:t>ה'/אדר/תשע"ח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B4D0ADB-82E9-48F7-8478-FDB8104B62A1}" type="slidenum">
              <a:rPr lang="he-IL" smtClean="0"/>
              <a:t>‹#›</a:t>
            </a:fld>
            <a:endParaRPr lang="he-IL"/>
          </a:p>
        </p:txBody>
      </p:sp>
    </p:spTree>
    <p:extLst>
      <p:ext uri="{BB962C8B-B14F-4D97-AF65-F5344CB8AC3E}">
        <p14:creationId xmlns:p14="http://schemas.microsoft.com/office/powerpoint/2010/main" val="386618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51B7A8-B0F1-4076-80E0-85410944393A}" type="datetimeFigureOut">
              <a:rPr lang="he-IL" smtClean="0"/>
              <a:t>ה'/אדר/תשע"ח</a:t>
            </a:fld>
            <a:endParaRPr lang="he-IL"/>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4D0ADB-82E9-48F7-8478-FDB8104B62A1}" type="slidenum">
              <a:rPr lang="he-IL" smtClean="0"/>
              <a:t>‹#›</a:t>
            </a:fld>
            <a:endParaRPr lang="he-IL"/>
          </a:p>
        </p:txBody>
      </p:sp>
    </p:spTree>
    <p:extLst>
      <p:ext uri="{BB962C8B-B14F-4D97-AF65-F5344CB8AC3E}">
        <p14:creationId xmlns:p14="http://schemas.microsoft.com/office/powerpoint/2010/main" val="418271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2"/>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rtl="1"/>
            <a:fld id="{AD5635C9-A954-4E76-AFE7-6D2565A35121}" type="datetimeFigureOut">
              <a:rPr lang="he-IL" smtClean="0">
                <a:solidFill>
                  <a:prstClr val="black">
                    <a:tint val="75000"/>
                  </a:prstClr>
                </a:solidFill>
              </a:rPr>
              <a:pPr rtl="1"/>
              <a:t>ה'/אדר/תשע"ח</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rtl="1"/>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2"/>
            <a:ext cx="21336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rtl="1"/>
            <a:fld id="{9E7FA11E-78A4-4430-8636-A2034C81F0D0}" type="slidenum">
              <a:rPr lang="he-IL" smtClean="0">
                <a:solidFill>
                  <a:prstClr val="black">
                    <a:tint val="75000"/>
                  </a:prstClr>
                </a:solidFill>
              </a:rPr>
              <a:pPr rtl="1"/>
              <a:t>‹#›</a:t>
            </a:fld>
            <a:endParaRPr lang="he-IL">
              <a:solidFill>
                <a:prstClr val="black">
                  <a:tint val="75000"/>
                </a:prstClr>
              </a:solidFill>
            </a:endParaRPr>
          </a:p>
        </p:txBody>
      </p:sp>
      <p:pic>
        <p:nvPicPr>
          <p:cNvPr id="7" name="A6F81386-F077-4058-B35F-596036F7B1F6" descr="image0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89" y="5725"/>
            <a:ext cx="9155290" cy="685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269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1" eaLnBrk="1" latinLnBrk="0" hangingPunct="1">
        <a:spcBef>
          <a:spcPct val="0"/>
        </a:spcBef>
        <a:buNone/>
        <a:defRPr sz="3300" kern="1200">
          <a:solidFill>
            <a:schemeClr val="tx1"/>
          </a:solidFill>
          <a:latin typeface="+mj-lt"/>
          <a:ea typeface="+mj-ea"/>
          <a:cs typeface="+mj-cs"/>
        </a:defRPr>
      </a:lvl1pPr>
    </p:titleStyle>
    <p:bodyStyle>
      <a:lvl1pPr marL="257175" indent="-257175" algn="r" defTabSz="6858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r" defTabSz="685800" rtl="1"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r" defTabSz="685800"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9.png"/><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png"/><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9.png"/><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9.png"/><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9.png"/><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9376" y="0"/>
            <a:ext cx="9278911" cy="1888699"/>
          </a:xfrm>
        </p:spPr>
        <p:txBody>
          <a:bodyPr>
            <a:normAutofit/>
          </a:bodyPr>
          <a:lstStyle/>
          <a:p>
            <a:pPr rtl="1"/>
            <a:r>
              <a:rPr lang="he-IL" sz="4000" b="1" dirty="0">
                <a:latin typeface="Segoe UI" panose="020B0502040204020203" pitchFamily="34" charset="0"/>
                <a:ea typeface="Calibri" panose="020F0502020204030204" pitchFamily="34" charset="0"/>
                <a:cs typeface="Spoiler" pitchFamily="2" charset="-79"/>
              </a:rPr>
              <a:t>נקי זה בטבע שלי </a:t>
            </a:r>
            <a:br>
              <a:rPr lang="he-IL" sz="4000" b="1" dirty="0">
                <a:latin typeface="Segoe UI" panose="020B0502040204020203" pitchFamily="34" charset="0"/>
                <a:ea typeface="Calibri" panose="020F0502020204030204" pitchFamily="34" charset="0"/>
                <a:cs typeface="Spoiler" pitchFamily="2" charset="-79"/>
              </a:rPr>
            </a:br>
            <a:r>
              <a:rPr lang="he-IL" sz="4000" b="1" dirty="0">
                <a:latin typeface="Segoe UI" panose="020B0502040204020203" pitchFamily="34" charset="0"/>
                <a:ea typeface="Calibri" panose="020F0502020204030204" pitchFamily="34" charset="0"/>
                <a:cs typeface="Spoiler" pitchFamily="2" charset="-79"/>
              </a:rPr>
              <a:t> </a:t>
            </a:r>
            <a:r>
              <a:rPr lang="he-IL" sz="3200" b="1" dirty="0">
                <a:solidFill>
                  <a:srgbClr val="7030A0"/>
                </a:solidFill>
                <a:latin typeface="Segoe UI" panose="020B0502040204020203" pitchFamily="34" charset="0"/>
                <a:ea typeface="Calibri" panose="020F0502020204030204" pitchFamily="34" charset="0"/>
                <a:cs typeface="Spoiler" pitchFamily="2" charset="-79"/>
              </a:rPr>
              <a:t>המיזם לשינוי תרבותי</a:t>
            </a:r>
            <a:br>
              <a:rPr lang="en-US" sz="1050" dirty="0">
                <a:latin typeface="Calibri" panose="020F0502020204030204" pitchFamily="34" charset="0"/>
                <a:ea typeface="Times New Roman" panose="02020603050405020304" pitchFamily="18" charset="0"/>
                <a:cs typeface="Arial" panose="020B0604020202020204" pitchFamily="34" charset="0"/>
              </a:rPr>
            </a:br>
            <a:endParaRPr lang="he-IL" dirty="0"/>
          </a:p>
        </p:txBody>
      </p:sp>
      <p:pic>
        <p:nvPicPr>
          <p:cNvPr id="6" name="מציין מיקום תוכן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7675" y="1342627"/>
            <a:ext cx="6184808" cy="4638606"/>
          </a:xfrm>
          <a:prstGeom prst="ellipse">
            <a:avLst/>
          </a:prstGeom>
          <a:ln>
            <a:noFill/>
          </a:ln>
          <a:effectLst>
            <a:softEdge rad="112500"/>
          </a:effectLst>
        </p:spPr>
      </p:pic>
    </p:spTree>
    <p:extLst>
      <p:ext uri="{BB962C8B-B14F-4D97-AF65-F5344CB8AC3E}">
        <p14:creationId xmlns:p14="http://schemas.microsoft.com/office/powerpoint/2010/main" val="50212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rtl="1"/>
            <a:r>
              <a:rPr lang="he-IL" sz="4000" b="1" dirty="0">
                <a:latin typeface="Segoe UI" panose="020B0502040204020203" pitchFamily="34" charset="0"/>
                <a:ea typeface="Calibri" panose="020F0502020204030204" pitchFamily="34" charset="0"/>
                <a:cs typeface="Spoiler" pitchFamily="2" charset="-79"/>
              </a:rPr>
              <a:t> קמפיין רתימה והסברה</a:t>
            </a:r>
            <a:br>
              <a:rPr lang="he-IL" sz="2000" b="1" dirty="0">
                <a:solidFill>
                  <a:srgbClr val="7030A0"/>
                </a:solidFill>
                <a:latin typeface="Segoe UI" panose="020B0502040204020203" pitchFamily="34" charset="0"/>
                <a:ea typeface="Calibri" panose="020F0502020204030204" pitchFamily="34" charset="0"/>
                <a:cs typeface="Spoiler" pitchFamily="2" charset="-79"/>
              </a:rPr>
            </a:br>
            <a:r>
              <a:rPr lang="en-US" sz="2000" b="1" dirty="0">
                <a:solidFill>
                  <a:srgbClr val="7030A0"/>
                </a:solidFill>
                <a:latin typeface="Segoe UI" panose="020B0502040204020203" pitchFamily="34" charset="0"/>
                <a:ea typeface="Calibri" panose="020F0502020204030204" pitchFamily="34" charset="0"/>
                <a:cs typeface="Spoiler" pitchFamily="2" charset="-79"/>
              </a:rPr>
              <a:t>Blue collar, Union media, BB&amp;A</a:t>
            </a:r>
            <a:endParaRPr lang="he-IL" sz="1800" dirty="0">
              <a:solidFill>
                <a:srgbClr val="7030A0"/>
              </a:solidFill>
              <a:cs typeface="Spoiler" pitchFamily="2" charset="-79"/>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702811129"/>
              </p:ext>
            </p:extLst>
          </p:nvPr>
        </p:nvGraphicFramePr>
        <p:xfrm>
          <a:off x="457200" y="11763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614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44500" y="76439"/>
            <a:ext cx="8229600" cy="1143000"/>
          </a:xfrm>
        </p:spPr>
        <p:txBody>
          <a:bodyPr/>
          <a:lstStyle/>
          <a:p>
            <a:r>
              <a:rPr lang="he-IL" dirty="0">
                <a:cs typeface="Spoiler" pitchFamily="2" charset="-79"/>
              </a:rPr>
              <a:t>הסברה פנים מול פנים</a:t>
            </a: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2526644639"/>
              </p:ext>
            </p:extLst>
          </p:nvPr>
        </p:nvGraphicFramePr>
        <p:xfrm>
          <a:off x="1229298" y="1219439"/>
          <a:ext cx="6660004" cy="1220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44500" y="2726258"/>
            <a:ext cx="8349544" cy="2160591"/>
          </a:xfrm>
          <a:prstGeom prst="rect">
            <a:avLst/>
          </a:prstGeom>
          <a:noFill/>
        </p:spPr>
        <p:txBody>
          <a:bodyPr wrap="square" rtlCol="0">
            <a:spAutoFit/>
          </a:bodyPr>
          <a:lstStyle/>
          <a:p>
            <a:pPr marL="342900" lvl="0" indent="-342900" algn="r" defTabSz="685800" rtl="1">
              <a:spcBef>
                <a:spcPct val="20000"/>
              </a:spcBef>
              <a:buBlip>
                <a:blip r:embed="rId7"/>
              </a:buBlip>
            </a:pPr>
            <a:r>
              <a:rPr lang="he-IL" sz="2400" dirty="0">
                <a:solidFill>
                  <a:prstClr val="black"/>
                </a:solidFill>
                <a:cs typeface="Spoiler" pitchFamily="2" charset="-79"/>
              </a:rPr>
              <a:t>הקמת רשת פעילים שיפעלו לאכיפה אזרחית – דיווח על מפגעים ע"י אזרחים לרשויות, אימוץ אתרי טבע עירוני, עבודה בשיתוף עם הקהילה המקומית.</a:t>
            </a:r>
            <a:endParaRPr lang="en-US" sz="2400" dirty="0">
              <a:solidFill>
                <a:prstClr val="black"/>
              </a:solidFill>
              <a:cs typeface="Spoiler" pitchFamily="2" charset="-79"/>
            </a:endParaRPr>
          </a:p>
          <a:p>
            <a:pPr marL="342900" lvl="0" indent="-342900" algn="r" defTabSz="685800" rtl="1">
              <a:spcBef>
                <a:spcPct val="20000"/>
              </a:spcBef>
              <a:buBlip>
                <a:blip r:embed="rId7"/>
              </a:buBlip>
            </a:pPr>
            <a:r>
              <a:rPr lang="he-IL" sz="2400" dirty="0">
                <a:solidFill>
                  <a:prstClr val="black"/>
                </a:solidFill>
                <a:cs typeface="Spoiler" pitchFamily="2" charset="-79"/>
              </a:rPr>
              <a:t>בניית פלטפורמות ליצירת קבוצות של שיתוף פעולה ושיח בין הרשויות לאזרחים.</a:t>
            </a:r>
          </a:p>
          <a:p>
            <a:pPr marL="342900" lvl="0" indent="-342900" algn="r" defTabSz="685800" rtl="1">
              <a:spcBef>
                <a:spcPct val="20000"/>
              </a:spcBef>
              <a:buBlip>
                <a:blip r:embed="rId7"/>
              </a:buBlip>
            </a:pPr>
            <a:r>
              <a:rPr lang="he-IL" sz="2400" dirty="0">
                <a:solidFill>
                  <a:prstClr val="black"/>
                </a:solidFill>
                <a:cs typeface="Spoiler" pitchFamily="2" charset="-79"/>
              </a:rPr>
              <a:t>הקמת תא סטודנטים פעילים.</a:t>
            </a:r>
          </a:p>
          <a:p>
            <a:pPr marL="342900" lvl="0" indent="-342900" algn="r" defTabSz="685800" rtl="1">
              <a:spcBef>
                <a:spcPct val="20000"/>
              </a:spcBef>
              <a:buBlip>
                <a:blip r:embed="rId7"/>
              </a:buBlip>
            </a:pPr>
            <a:r>
              <a:rPr lang="he-IL" sz="2400" dirty="0">
                <a:solidFill>
                  <a:prstClr val="black"/>
                </a:solidFill>
                <a:cs typeface="Spoiler" pitchFamily="2" charset="-79"/>
              </a:rPr>
              <a:t>קיום 'תכנית מובילים' למקבלי החלטות.</a:t>
            </a:r>
          </a:p>
        </p:txBody>
      </p:sp>
    </p:spTree>
    <p:extLst>
      <p:ext uri="{BB962C8B-B14F-4D97-AF65-F5344CB8AC3E}">
        <p14:creationId xmlns:p14="http://schemas.microsoft.com/office/powerpoint/2010/main" val="14892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44658"/>
            <a:ext cx="8229600" cy="1143000"/>
          </a:xfrm>
        </p:spPr>
        <p:txBody>
          <a:bodyPr/>
          <a:lstStyle/>
          <a:p>
            <a:r>
              <a:rPr lang="he-IL" dirty="0">
                <a:cs typeface="Spoiler" pitchFamily="2" charset="-79"/>
              </a:rPr>
              <a:t>אכיפה</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516805336"/>
              </p:ext>
            </p:extLst>
          </p:nvPr>
        </p:nvGraphicFramePr>
        <p:xfrm>
          <a:off x="1382843" y="914399"/>
          <a:ext cx="6220918" cy="1532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189959" y="2616200"/>
            <a:ext cx="4064000" cy="369332"/>
          </a:xfrm>
          <a:prstGeom prst="rect">
            <a:avLst/>
          </a:prstGeom>
          <a:noFill/>
        </p:spPr>
        <p:txBody>
          <a:bodyPr wrap="square" rtlCol="0">
            <a:spAutoFit/>
          </a:bodyPr>
          <a:lstStyle/>
          <a:p>
            <a:pPr marL="285750" lvl="0" indent="-285750" algn="r" defTabSz="685800" rtl="1">
              <a:spcBef>
                <a:spcPct val="20000"/>
              </a:spcBef>
              <a:buFont typeface="Arial" panose="020B0604020202020204" pitchFamily="34" charset="0"/>
              <a:buChar char="•"/>
            </a:pPr>
            <a:endParaRPr lang="he-IL" dirty="0">
              <a:solidFill>
                <a:prstClr val="black"/>
              </a:solidFill>
              <a:cs typeface="Spoiler" pitchFamily="2" charset="-79"/>
            </a:endParaRPr>
          </a:p>
        </p:txBody>
      </p:sp>
      <p:graphicFrame>
        <p:nvGraphicFramePr>
          <p:cNvPr id="6" name="טבלה 5"/>
          <p:cNvGraphicFramePr>
            <a:graphicFrameLocks noGrp="1"/>
          </p:cNvGraphicFramePr>
          <p:nvPr>
            <p:extLst>
              <p:ext uri="{D42A27DB-BD31-4B8C-83A1-F6EECF244321}">
                <p14:modId xmlns:p14="http://schemas.microsoft.com/office/powerpoint/2010/main" val="88656091"/>
              </p:ext>
            </p:extLst>
          </p:nvPr>
        </p:nvGraphicFramePr>
        <p:xfrm>
          <a:off x="457200" y="2447143"/>
          <a:ext cx="8072204" cy="3803123"/>
        </p:xfrm>
        <a:graphic>
          <a:graphicData uri="http://schemas.openxmlformats.org/drawingml/2006/table">
            <a:tbl>
              <a:tblPr firstRow="1" bandRow="1">
                <a:tableStyleId>{5940675A-B579-460E-94D1-54222C63F5DA}</a:tableStyleId>
              </a:tblPr>
              <a:tblGrid>
                <a:gridCol w="4036102">
                  <a:extLst>
                    <a:ext uri="{9D8B030D-6E8A-4147-A177-3AD203B41FA5}">
                      <a16:colId xmlns:a16="http://schemas.microsoft.com/office/drawing/2014/main" val="20000"/>
                    </a:ext>
                  </a:extLst>
                </a:gridCol>
                <a:gridCol w="4036102">
                  <a:extLst>
                    <a:ext uri="{9D8B030D-6E8A-4147-A177-3AD203B41FA5}">
                      <a16:colId xmlns:a16="http://schemas.microsoft.com/office/drawing/2014/main" val="20001"/>
                    </a:ext>
                  </a:extLst>
                </a:gridCol>
              </a:tblGrid>
              <a:tr h="631460">
                <a:tc>
                  <a:txBody>
                    <a:bodyPr/>
                    <a:lstStyle/>
                    <a:p>
                      <a:pPr algn="ctr"/>
                      <a:r>
                        <a:rPr lang="he-IL" sz="1800" b="1" dirty="0">
                          <a:solidFill>
                            <a:srgbClr val="7030A0"/>
                          </a:solidFill>
                          <a:cs typeface="Spoiler" pitchFamily="2" charset="-79"/>
                        </a:rPr>
                        <a:t>אכיפה</a:t>
                      </a:r>
                      <a:r>
                        <a:rPr lang="he-IL" sz="1800" b="1" baseline="0" dirty="0">
                          <a:solidFill>
                            <a:srgbClr val="7030A0"/>
                          </a:solidFill>
                          <a:cs typeface="Spoiler" pitchFamily="2" charset="-79"/>
                        </a:rPr>
                        <a:t> מוניציפאלית – כלי לביסוס שינוי תרבותי</a:t>
                      </a:r>
                      <a:endParaRPr lang="he-IL" sz="1800" b="1" dirty="0">
                        <a:solidFill>
                          <a:srgbClr val="7030A0"/>
                        </a:solidFill>
                        <a:cs typeface="Spoiler" pitchFamily="2" charset="-79"/>
                      </a:endParaRPr>
                    </a:p>
                  </a:txBody>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he-IL" sz="1800" b="1" dirty="0">
                          <a:solidFill>
                            <a:srgbClr val="7030A0"/>
                          </a:solidFill>
                          <a:cs typeface="Spoiler" pitchFamily="2" charset="-79"/>
                        </a:rPr>
                        <a:t>אכיפה אזרחית – ביסוס כוח השפעה אצל הציבור</a:t>
                      </a:r>
                    </a:p>
                    <a:p>
                      <a:pPr algn="ctr"/>
                      <a:endParaRPr lang="he-IL" sz="1800" dirty="0">
                        <a:solidFill>
                          <a:srgbClr val="7030A0"/>
                        </a:solidFill>
                        <a:cs typeface="Spoiler" pitchFamily="2" charset="-79"/>
                      </a:endParaRPr>
                    </a:p>
                  </a:txBody>
                  <a:tcPr/>
                </a:tc>
                <a:extLst>
                  <a:ext uri="{0D108BD9-81ED-4DB2-BD59-A6C34878D82A}">
                    <a16:rowId xmlns:a16="http://schemas.microsoft.com/office/drawing/2014/main" val="10000"/>
                  </a:ext>
                </a:extLst>
              </a:tr>
              <a:tr h="3163043">
                <a:tc>
                  <a:txBody>
                    <a:bodyPr/>
                    <a:lstStyle/>
                    <a:p>
                      <a:pPr marL="285750" indent="-285750">
                        <a:buFontTx/>
                        <a:buBlip>
                          <a:blip r:embed="rId7"/>
                        </a:buBlip>
                      </a:pPr>
                      <a:r>
                        <a:rPr lang="he-IL" sz="1800" dirty="0">
                          <a:cs typeface="Spoiler" pitchFamily="2" charset="-79"/>
                        </a:rPr>
                        <a:t>הסמכות</a:t>
                      </a:r>
                      <a:r>
                        <a:rPr lang="he-IL" sz="1800" baseline="0" dirty="0">
                          <a:cs typeface="Spoiler" pitchFamily="2" charset="-79"/>
                        </a:rPr>
                        <a:t> לאכיפה נמצאת אצל הרשויות המקומיות.</a:t>
                      </a:r>
                    </a:p>
                    <a:p>
                      <a:pPr marL="285750" indent="-285750">
                        <a:buFontTx/>
                        <a:buBlip>
                          <a:blip r:embed="rId7"/>
                        </a:buBlip>
                      </a:pPr>
                      <a:r>
                        <a:rPr lang="he-IL" sz="1800" baseline="0" dirty="0">
                          <a:cs typeface="Spoiler" pitchFamily="2" charset="-79"/>
                        </a:rPr>
                        <a:t>המיזם יכלול ביצוע ושיפור אכיפה בנושא פסולת כתנאי סף להצטרפות המיזם עבור הרשות המקומית.</a:t>
                      </a:r>
                    </a:p>
                    <a:p>
                      <a:pPr marL="285750" indent="-285750">
                        <a:buFontTx/>
                        <a:buBlip>
                          <a:blip r:embed="rId7"/>
                        </a:buBlip>
                      </a:pPr>
                      <a:r>
                        <a:rPr lang="he-IL" sz="1800" baseline="0" dirty="0">
                          <a:cs typeface="Spoiler" pitchFamily="2" charset="-79"/>
                        </a:rPr>
                        <a:t>דוגמא: אכיפה בנושא איסוף צואת כלבים ועישון במקומות סגורים הובילו לשינויים תרבותיים משמעותיים.</a:t>
                      </a:r>
                    </a:p>
                    <a:p>
                      <a:pPr marL="285750" indent="-285750">
                        <a:buFont typeface="Arial" panose="020B0604020202020204" pitchFamily="34" charset="0"/>
                        <a:buChar char="•"/>
                      </a:pPr>
                      <a:endParaRPr lang="he-IL" sz="1800" baseline="0" dirty="0">
                        <a:cs typeface="Spoiler" pitchFamily="2" charset="-79"/>
                      </a:endParaRPr>
                    </a:p>
                    <a:p>
                      <a:pPr marL="285750" indent="-285750">
                        <a:buFont typeface="Arial" panose="020B0604020202020204" pitchFamily="34" charset="0"/>
                        <a:buChar char="•"/>
                      </a:pPr>
                      <a:endParaRPr lang="he-IL" sz="1800" dirty="0">
                        <a:cs typeface="Spoiler" pitchFamily="2" charset="-79"/>
                      </a:endParaRPr>
                    </a:p>
                  </a:txBody>
                  <a:tcPr/>
                </a:tc>
                <a:tc>
                  <a:txBody>
                    <a:bodyPr/>
                    <a:lstStyle/>
                    <a:p>
                      <a:pPr marL="285750" lvl="0" indent="-285750" algn="r" defTabSz="685800" rtl="1">
                        <a:spcBef>
                          <a:spcPct val="20000"/>
                        </a:spcBef>
                        <a:buFontTx/>
                        <a:buBlip>
                          <a:blip r:embed="rId7"/>
                        </a:buBlip>
                      </a:pPr>
                      <a:r>
                        <a:rPr lang="he-IL" sz="1800" dirty="0">
                          <a:solidFill>
                            <a:prstClr val="black"/>
                          </a:solidFill>
                          <a:cs typeface="Spoiler" pitchFamily="2" charset="-79"/>
                        </a:rPr>
                        <a:t>הקמת מערכת לדיווח על מפגעים</a:t>
                      </a:r>
                      <a:r>
                        <a:rPr lang="en-US" sz="1800" dirty="0">
                          <a:solidFill>
                            <a:prstClr val="black"/>
                          </a:solidFill>
                          <a:cs typeface="Spoiler" pitchFamily="2" charset="-79"/>
                        </a:rPr>
                        <a:t> – </a:t>
                      </a:r>
                      <a:r>
                        <a:rPr lang="he-IL" sz="1800" dirty="0">
                          <a:solidFill>
                            <a:prstClr val="black"/>
                          </a:solidFill>
                          <a:cs typeface="Spoiler" pitchFamily="2" charset="-79"/>
                        </a:rPr>
                        <a:t>אפליקציה.</a:t>
                      </a:r>
                    </a:p>
                    <a:p>
                      <a:pPr marL="285750" lvl="0" indent="-285750" algn="r" defTabSz="685800" rtl="1">
                        <a:spcBef>
                          <a:spcPct val="20000"/>
                        </a:spcBef>
                        <a:buFontTx/>
                        <a:buBlip>
                          <a:blip r:embed="rId7"/>
                        </a:buBlip>
                      </a:pPr>
                      <a:r>
                        <a:rPr lang="he-IL" sz="1800" dirty="0">
                          <a:solidFill>
                            <a:prstClr val="black"/>
                          </a:solidFill>
                          <a:cs typeface="Spoiler" pitchFamily="2" charset="-79"/>
                        </a:rPr>
                        <a:t>קביעת נוהל טיפול מפגעים תוך קביעת </a:t>
                      </a:r>
                      <a:r>
                        <a:rPr lang="en-US" sz="1800" dirty="0">
                          <a:solidFill>
                            <a:prstClr val="black"/>
                          </a:solidFill>
                          <a:cs typeface="Spoiler" pitchFamily="2" charset="-79"/>
                        </a:rPr>
                        <a:t>SLA</a:t>
                      </a:r>
                      <a:r>
                        <a:rPr lang="he-IL" sz="1800" dirty="0">
                          <a:solidFill>
                            <a:prstClr val="black"/>
                          </a:solidFill>
                          <a:cs typeface="Spoiler" pitchFamily="2" charset="-79"/>
                        </a:rPr>
                        <a:t> לטיפול ועדכון המדווח.</a:t>
                      </a:r>
                      <a:endParaRPr lang="en-US" sz="1800" dirty="0">
                        <a:solidFill>
                          <a:prstClr val="black"/>
                        </a:solidFill>
                        <a:cs typeface="Spoiler" pitchFamily="2" charset="-79"/>
                      </a:endParaRPr>
                    </a:p>
                    <a:p>
                      <a:pPr marL="285750" lvl="0" indent="-285750" algn="r" defTabSz="685800" rtl="1">
                        <a:spcBef>
                          <a:spcPct val="20000"/>
                        </a:spcBef>
                        <a:buFontTx/>
                        <a:buBlip>
                          <a:blip r:embed="rId7"/>
                        </a:buBlip>
                      </a:pPr>
                      <a:r>
                        <a:rPr lang="he-IL" sz="1800" dirty="0">
                          <a:solidFill>
                            <a:prstClr val="black"/>
                          </a:solidFill>
                          <a:cs typeface="Spoiler" pitchFamily="2" charset="-79"/>
                        </a:rPr>
                        <a:t> קליטת הדיווח ברשויות ובחברה להגנת הטבע ומעקב אחר טיפול. </a:t>
                      </a:r>
                    </a:p>
                    <a:p>
                      <a:pPr marL="285750" lvl="0" indent="-285750" algn="r" defTabSz="685800" rtl="1">
                        <a:spcBef>
                          <a:spcPct val="20000"/>
                        </a:spcBef>
                        <a:buFontTx/>
                        <a:buBlip>
                          <a:blip r:embed="rId7"/>
                        </a:buBlip>
                      </a:pPr>
                      <a:r>
                        <a:rPr lang="he-IL" sz="1800" dirty="0">
                          <a:solidFill>
                            <a:prstClr val="black"/>
                          </a:solidFill>
                          <a:cs typeface="Spoiler" pitchFamily="2" charset="-79"/>
                        </a:rPr>
                        <a:t>המערכת תיצור רשת אזרחית של "שומרי סף".</a:t>
                      </a:r>
                    </a:p>
                    <a:p>
                      <a:pPr marL="285750" lvl="0" indent="-285750" algn="r" defTabSz="685800" rtl="1">
                        <a:spcBef>
                          <a:spcPct val="20000"/>
                        </a:spcBef>
                        <a:buFontTx/>
                        <a:buBlip>
                          <a:blip r:embed="rId7"/>
                        </a:buBlip>
                      </a:pPr>
                      <a:r>
                        <a:rPr lang="he-IL" sz="1800" dirty="0">
                          <a:solidFill>
                            <a:prstClr val="black"/>
                          </a:solidFill>
                          <a:cs typeface="Spoiler" pitchFamily="2" charset="-79"/>
                        </a:rPr>
                        <a:t>יצירת</a:t>
                      </a:r>
                      <a:r>
                        <a:rPr lang="he-IL" sz="1800" baseline="0" dirty="0">
                          <a:solidFill>
                            <a:prstClr val="black"/>
                          </a:solidFill>
                          <a:cs typeface="Spoiler" pitchFamily="2" charset="-79"/>
                        </a:rPr>
                        <a:t> קשר בין האזרחים לבעלי התפקידים</a:t>
                      </a:r>
                      <a:r>
                        <a:rPr lang="he-IL" sz="1800" dirty="0">
                          <a:solidFill>
                            <a:prstClr val="black"/>
                          </a:solidFill>
                          <a:cs typeface="Spoiler" pitchFamily="2" charset="-79"/>
                        </a:rPr>
                        <a:t>. </a:t>
                      </a:r>
                    </a:p>
                    <a:p>
                      <a:endParaRPr lang="he-IL" sz="1800" dirty="0">
                        <a:cs typeface="Spoiler" pitchFamily="2" charset="-79"/>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560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cs typeface="Spoiler" pitchFamily="2" charset="-79"/>
              </a:rPr>
              <a:t>אכיפה בתל אביב</a:t>
            </a:r>
          </a:p>
        </p:txBody>
      </p:sp>
      <p:sp>
        <p:nvSpPr>
          <p:cNvPr id="3" name="TextBox 2"/>
          <p:cNvSpPr txBox="1"/>
          <p:nvPr/>
        </p:nvSpPr>
        <p:spPr>
          <a:xfrm>
            <a:off x="4189959" y="2616200"/>
            <a:ext cx="4064000" cy="369332"/>
          </a:xfrm>
          <a:prstGeom prst="rect">
            <a:avLst/>
          </a:prstGeom>
          <a:noFill/>
        </p:spPr>
        <p:txBody>
          <a:bodyPr wrap="square" rtlCol="0">
            <a:spAutoFit/>
          </a:bodyPr>
          <a:lstStyle/>
          <a:p>
            <a:pPr marL="285750" lvl="0" indent="-285750" algn="r" defTabSz="685800" rtl="1">
              <a:spcBef>
                <a:spcPct val="20000"/>
              </a:spcBef>
              <a:buFont typeface="Arial" panose="020B0604020202020204" pitchFamily="34" charset="0"/>
              <a:buChar char="•"/>
            </a:pPr>
            <a:endParaRPr lang="he-IL" dirty="0">
              <a:solidFill>
                <a:prstClr val="black"/>
              </a:solidFill>
              <a:cs typeface="Spoiler" pitchFamily="2" charset="-79"/>
            </a:endParaRPr>
          </a:p>
        </p:txBody>
      </p:sp>
      <p:graphicFrame>
        <p:nvGraphicFramePr>
          <p:cNvPr id="6" name="טבלה 5"/>
          <p:cNvGraphicFramePr>
            <a:graphicFrameLocks noGrp="1"/>
          </p:cNvGraphicFramePr>
          <p:nvPr>
            <p:extLst>
              <p:ext uri="{D42A27DB-BD31-4B8C-83A1-F6EECF244321}">
                <p14:modId xmlns:p14="http://schemas.microsoft.com/office/powerpoint/2010/main" val="727698060"/>
              </p:ext>
            </p:extLst>
          </p:nvPr>
        </p:nvGraphicFramePr>
        <p:xfrm>
          <a:off x="457198" y="1154243"/>
          <a:ext cx="8401988" cy="5096023"/>
        </p:xfrm>
        <a:graphic>
          <a:graphicData uri="http://schemas.openxmlformats.org/drawingml/2006/table">
            <a:tbl>
              <a:tblPr firstRow="1" bandRow="1">
                <a:tableStyleId>{5940675A-B579-460E-94D1-54222C63F5DA}</a:tableStyleId>
              </a:tblPr>
              <a:tblGrid>
                <a:gridCol w="4200994">
                  <a:extLst>
                    <a:ext uri="{9D8B030D-6E8A-4147-A177-3AD203B41FA5}">
                      <a16:colId xmlns:a16="http://schemas.microsoft.com/office/drawing/2014/main" val="20000"/>
                    </a:ext>
                  </a:extLst>
                </a:gridCol>
                <a:gridCol w="4200994">
                  <a:extLst>
                    <a:ext uri="{9D8B030D-6E8A-4147-A177-3AD203B41FA5}">
                      <a16:colId xmlns:a16="http://schemas.microsoft.com/office/drawing/2014/main" val="20001"/>
                    </a:ext>
                  </a:extLst>
                </a:gridCol>
              </a:tblGrid>
              <a:tr h="857680">
                <a:tc>
                  <a:txBody>
                    <a:bodyPr/>
                    <a:lstStyle/>
                    <a:p>
                      <a:pPr algn="ctr"/>
                      <a:r>
                        <a:rPr lang="he-IL" sz="1800" b="1" dirty="0">
                          <a:solidFill>
                            <a:srgbClr val="7030A0"/>
                          </a:solidFill>
                          <a:cs typeface="Spoiler" pitchFamily="2" charset="-79"/>
                        </a:rPr>
                        <a:t>אכיפה</a:t>
                      </a:r>
                      <a:r>
                        <a:rPr lang="he-IL" sz="1800" b="1" baseline="0" dirty="0">
                          <a:solidFill>
                            <a:srgbClr val="7030A0"/>
                          </a:solidFill>
                          <a:cs typeface="Spoiler" pitchFamily="2" charset="-79"/>
                        </a:rPr>
                        <a:t> מוניציפאלית – כלי לביסוס שינוי תרבותי</a:t>
                      </a:r>
                      <a:endParaRPr lang="he-IL" sz="1800" b="1" dirty="0">
                        <a:solidFill>
                          <a:srgbClr val="7030A0"/>
                        </a:solidFill>
                        <a:cs typeface="Spoiler" pitchFamily="2" charset="-79"/>
                      </a:endParaRPr>
                    </a:p>
                  </a:txBody>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he-IL" sz="1800" b="1" dirty="0">
                          <a:solidFill>
                            <a:srgbClr val="7030A0"/>
                          </a:solidFill>
                          <a:cs typeface="Spoiler" pitchFamily="2" charset="-79"/>
                        </a:rPr>
                        <a:t>אכיפה אזרחית – ביסוס כוח השפעה אצל הציבור</a:t>
                      </a:r>
                    </a:p>
                    <a:p>
                      <a:pPr algn="ctr"/>
                      <a:endParaRPr lang="he-IL" sz="1800" dirty="0">
                        <a:solidFill>
                          <a:srgbClr val="7030A0"/>
                        </a:solidFill>
                        <a:cs typeface="Spoiler" pitchFamily="2" charset="-79"/>
                      </a:endParaRPr>
                    </a:p>
                  </a:txBody>
                  <a:tcPr/>
                </a:tc>
                <a:extLst>
                  <a:ext uri="{0D108BD9-81ED-4DB2-BD59-A6C34878D82A}">
                    <a16:rowId xmlns:a16="http://schemas.microsoft.com/office/drawing/2014/main" val="10000"/>
                  </a:ext>
                </a:extLst>
              </a:tr>
              <a:tr h="4238343">
                <a:tc>
                  <a:txBody>
                    <a:bodyPr/>
                    <a:lstStyle/>
                    <a:p>
                      <a:pPr marL="0" indent="0">
                        <a:buFont typeface="Arial" panose="020B0604020202020204" pitchFamily="34" charset="0"/>
                        <a:buNone/>
                      </a:pPr>
                      <a:r>
                        <a:rPr lang="he-IL" sz="1800" baseline="0" dirty="0">
                          <a:cs typeface="Spoiler" pitchFamily="2" charset="-79"/>
                        </a:rPr>
                        <a:t>אנחנו מגבירים את האכיפה ופועלים בכמה מישורים במקביל כדי להעלות את סטנדרט הניקיון בעיר – בואו נשמור עליה נקייה בשביל כולנו</a:t>
                      </a:r>
                      <a:endParaRPr lang="he-IL" sz="1800" dirty="0">
                        <a:cs typeface="Spoiler" pitchFamily="2" charset="-79"/>
                      </a:endParaRPr>
                    </a:p>
                  </a:txBody>
                  <a:tcPr/>
                </a:tc>
                <a:tc>
                  <a:txBody>
                    <a:bodyPr/>
                    <a:lstStyle/>
                    <a:p>
                      <a:r>
                        <a:rPr lang="he-IL" sz="1800" b="0" i="0" kern="1200" dirty="0">
                          <a:solidFill>
                            <a:schemeClr val="tx1"/>
                          </a:solidFill>
                          <a:effectLst/>
                          <a:latin typeface="+mn-lt"/>
                          <a:ea typeface="+mn-ea"/>
                          <a:cs typeface="Spoiler" pitchFamily="2" charset="-79"/>
                        </a:rPr>
                        <a:t>נתקלתם באשפה ברחבי העיר? דווחו לנו באפליקציית 106+</a:t>
                      </a:r>
                    </a:p>
                    <a:p>
                      <a:endParaRPr lang="he-IL" sz="1800" dirty="0">
                        <a:cs typeface="Spoiler" pitchFamily="2" charset="-79"/>
                      </a:endParaRPr>
                    </a:p>
                  </a:txBody>
                  <a:tcPr/>
                </a:tc>
                <a:extLst>
                  <a:ext uri="{0D108BD9-81ED-4DB2-BD59-A6C34878D82A}">
                    <a16:rowId xmlns:a16="http://schemas.microsoft.com/office/drawing/2014/main" val="10001"/>
                  </a:ext>
                </a:extLst>
              </a:tr>
            </a:tbl>
          </a:graphicData>
        </a:graphic>
      </p:graphicFrame>
      <p:pic>
        <p:nvPicPr>
          <p:cNvPr id="7" name="תמונה 6"/>
          <p:cNvPicPr>
            <a:picLocks noChangeAspect="1"/>
          </p:cNvPicPr>
          <p:nvPr/>
        </p:nvPicPr>
        <p:blipFill rotWithShape="1">
          <a:blip r:embed="rId2"/>
          <a:srcRect l="22623" t="37167" r="45246" b="32724"/>
          <a:stretch/>
        </p:blipFill>
        <p:spPr>
          <a:xfrm>
            <a:off x="457198" y="3034501"/>
            <a:ext cx="4229413" cy="2228201"/>
          </a:xfrm>
          <a:prstGeom prst="rect">
            <a:avLst/>
          </a:prstGeom>
        </p:spPr>
      </p:pic>
      <p:pic>
        <p:nvPicPr>
          <p:cNvPr id="8" name="תמונה 7"/>
          <p:cNvPicPr>
            <a:picLocks noChangeAspect="1"/>
          </p:cNvPicPr>
          <p:nvPr/>
        </p:nvPicPr>
        <p:blipFill>
          <a:blip r:embed="rId3"/>
          <a:stretch>
            <a:fillRect/>
          </a:stretch>
        </p:blipFill>
        <p:spPr>
          <a:xfrm>
            <a:off x="5344148" y="2616200"/>
            <a:ext cx="2857500" cy="2857500"/>
          </a:xfrm>
          <a:prstGeom prst="rect">
            <a:avLst/>
          </a:prstGeom>
        </p:spPr>
      </p:pic>
    </p:spTree>
    <p:extLst>
      <p:ext uri="{BB962C8B-B14F-4D97-AF65-F5344CB8AC3E}">
        <p14:creationId xmlns:p14="http://schemas.microsoft.com/office/powerpoint/2010/main" val="111854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cs typeface="Spoiler" pitchFamily="2" charset="-79"/>
              </a:rPr>
              <a:t>תשתיות</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486007972"/>
              </p:ext>
            </p:extLst>
          </p:nvPr>
        </p:nvGraphicFramePr>
        <p:xfrm>
          <a:off x="554636" y="1099096"/>
          <a:ext cx="8034728" cy="1644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2743200"/>
            <a:ext cx="8132163" cy="2062103"/>
          </a:xfrm>
          <a:prstGeom prst="rect">
            <a:avLst/>
          </a:prstGeom>
          <a:noFill/>
        </p:spPr>
        <p:txBody>
          <a:bodyPr wrap="square" rtlCol="0">
            <a:spAutoFit/>
          </a:bodyPr>
          <a:lstStyle/>
          <a:p>
            <a:pPr marL="342900" lvl="0" indent="-342900" algn="r" defTabSz="685800" rtl="1">
              <a:spcBef>
                <a:spcPct val="20000"/>
              </a:spcBef>
              <a:buBlip>
                <a:blip r:embed="rId7"/>
              </a:buBlip>
            </a:pPr>
            <a:r>
              <a:rPr lang="he-IL" sz="2000" dirty="0">
                <a:solidFill>
                  <a:prstClr val="black"/>
                </a:solidFill>
                <a:cs typeface="Spoiler" pitchFamily="2" charset="-79"/>
              </a:rPr>
              <a:t>יצירת שיתוף פעולה בין גורמים מקומיים וארציים לאיגום תקציבים למען שיפור מהותי במבנה התשתיות.</a:t>
            </a:r>
          </a:p>
          <a:p>
            <a:pPr marL="342900" lvl="0" indent="-342900" algn="r" defTabSz="685800" rtl="1">
              <a:spcBef>
                <a:spcPct val="20000"/>
              </a:spcBef>
              <a:buBlip>
                <a:blip r:embed="rId7"/>
              </a:buBlip>
            </a:pPr>
            <a:r>
              <a:rPr lang="he-IL" sz="2000" dirty="0">
                <a:solidFill>
                  <a:prstClr val="black"/>
                </a:solidFill>
                <a:cs typeface="Spoiler" pitchFamily="2" charset="-79"/>
              </a:rPr>
              <a:t>עידוד קהילות מקומיות לביצוע סקרי שטח למיפוי צרכים לשיפור והתאמת תשתיות.</a:t>
            </a:r>
            <a:endParaRPr lang="en-US" sz="2000" dirty="0">
              <a:solidFill>
                <a:prstClr val="black"/>
              </a:solidFill>
              <a:cs typeface="Spoiler" pitchFamily="2" charset="-79"/>
            </a:endParaRPr>
          </a:p>
          <a:p>
            <a:pPr marL="342900" lvl="0" indent="-342900" algn="r" defTabSz="685800" rtl="1">
              <a:spcBef>
                <a:spcPct val="20000"/>
              </a:spcBef>
              <a:buBlip>
                <a:blip r:embed="rId7"/>
              </a:buBlip>
            </a:pPr>
            <a:r>
              <a:rPr lang="he-IL" sz="2000" dirty="0">
                <a:solidFill>
                  <a:prstClr val="black"/>
                </a:solidFill>
                <a:cs typeface="Spoiler" pitchFamily="2" charset="-79"/>
              </a:rPr>
              <a:t>עידוד רשויות המועמדות להרחבת המיזם לביצוע סקרים תפעוליים, כתנאי סף להגשת מועמדות</a:t>
            </a:r>
            <a:r>
              <a:rPr lang="en-US" sz="2000" dirty="0">
                <a:solidFill>
                  <a:prstClr val="black"/>
                </a:solidFill>
                <a:cs typeface="Spoiler" pitchFamily="2" charset="-79"/>
              </a:rPr>
              <a:t> </a:t>
            </a:r>
            <a:r>
              <a:rPr lang="he-IL" sz="2000" dirty="0">
                <a:solidFill>
                  <a:prstClr val="black"/>
                </a:solidFill>
                <a:cs typeface="Spoiler" pitchFamily="2" charset="-79"/>
              </a:rPr>
              <a:t>להשתתפות במיזם – מיפוי והגדרה של התשתיות הנדרשות, כדי ליצור שינוי ולהפוך אזורים מלוכלכים לנקיים.</a:t>
            </a:r>
          </a:p>
        </p:txBody>
      </p:sp>
    </p:spTree>
    <p:extLst>
      <p:ext uri="{BB962C8B-B14F-4D97-AF65-F5344CB8AC3E}">
        <p14:creationId xmlns:p14="http://schemas.microsoft.com/office/powerpoint/2010/main" val="297819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cs typeface="Spoiler" pitchFamily="2" charset="-79"/>
              </a:rPr>
              <a:t>תשתיות – איגום ומינוף תקציבים</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073274095"/>
              </p:ext>
            </p:extLst>
          </p:nvPr>
        </p:nvGraphicFramePr>
        <p:xfrm>
          <a:off x="1019330" y="1042884"/>
          <a:ext cx="7570033" cy="1325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54637" y="2518348"/>
            <a:ext cx="8132163" cy="3354765"/>
          </a:xfrm>
          <a:prstGeom prst="rect">
            <a:avLst/>
          </a:prstGeom>
          <a:noFill/>
        </p:spPr>
        <p:txBody>
          <a:bodyPr wrap="square" rtlCol="0">
            <a:spAutoFit/>
          </a:bodyPr>
          <a:lstStyle/>
          <a:p>
            <a:pPr lvl="0" algn="ctr" defTabSz="685800" rtl="1">
              <a:spcBef>
                <a:spcPct val="20000"/>
              </a:spcBef>
            </a:pPr>
            <a:r>
              <a:rPr lang="he-IL" sz="2800" b="1" dirty="0">
                <a:solidFill>
                  <a:prstClr val="black"/>
                </a:solidFill>
                <a:cs typeface="Spoiler" pitchFamily="2" charset="-79"/>
              </a:rPr>
              <a:t>נושא התשתיות מהווה בסיס ותנאי להצלחת המיזם</a:t>
            </a:r>
          </a:p>
          <a:p>
            <a:pPr marL="342900" lvl="0" indent="-342900" algn="r" defTabSz="685800" rtl="1">
              <a:spcBef>
                <a:spcPct val="20000"/>
              </a:spcBef>
              <a:buBlip>
                <a:blip r:embed="rId7"/>
              </a:buBlip>
            </a:pPr>
            <a:r>
              <a:rPr lang="he-IL" sz="2000" dirty="0">
                <a:solidFill>
                  <a:prstClr val="black"/>
                </a:solidFill>
                <a:cs typeface="Spoiler" pitchFamily="2" charset="-79"/>
              </a:rPr>
              <a:t>מיזמים דומים בהם אזרחים לקחו את האחריות על מצב האשפה הביאו להתערבות מוגדלת של הרשות המקומית – מיזם </a:t>
            </a:r>
            <a:r>
              <a:rPr lang="en-US" sz="2000" dirty="0">
                <a:solidFill>
                  <a:prstClr val="black"/>
                </a:solidFill>
                <a:cs typeface="Spoiler" pitchFamily="2" charset="-79"/>
              </a:rPr>
              <a:t>GO ACTIVE </a:t>
            </a:r>
            <a:r>
              <a:rPr lang="he-IL" sz="2000" dirty="0">
                <a:solidFill>
                  <a:prstClr val="black"/>
                </a:solidFill>
                <a:cs typeface="Spoiler" pitchFamily="2" charset="-79"/>
              </a:rPr>
              <a:t> בירושלים הביא להגדלת תקציב "טיפול באשפה" ב-3 מיליון.</a:t>
            </a:r>
          </a:p>
          <a:p>
            <a:pPr marL="342900" lvl="0" indent="-342900" algn="r" defTabSz="685800" rtl="1">
              <a:spcBef>
                <a:spcPct val="20000"/>
              </a:spcBef>
              <a:buBlip>
                <a:blip r:embed="rId7"/>
              </a:buBlip>
            </a:pPr>
            <a:r>
              <a:rPr lang="he-IL" sz="2000" dirty="0">
                <a:solidFill>
                  <a:prstClr val="black"/>
                </a:solidFill>
                <a:cs typeface="Spoiler" pitchFamily="2" charset="-79"/>
              </a:rPr>
              <a:t> איגום תקציבים עם קרנות ארציות העוסקות בטיפול בפסולת – קרן הניקיון, קרן חוף נקי.</a:t>
            </a:r>
          </a:p>
          <a:p>
            <a:pPr marL="342900" lvl="0" indent="-342900" algn="r" defTabSz="685800" rtl="1">
              <a:spcBef>
                <a:spcPct val="20000"/>
              </a:spcBef>
              <a:buBlip>
                <a:blip r:embed="rId7"/>
              </a:buBlip>
            </a:pPr>
            <a:r>
              <a:rPr lang="he-IL" sz="2000" dirty="0">
                <a:solidFill>
                  <a:prstClr val="black"/>
                </a:solidFill>
                <a:cs typeface="Spoiler" pitchFamily="2" charset="-79"/>
              </a:rPr>
              <a:t>הגשת מועמדות לקולות קוראים - כדוגמת קול קורא לביצוע "יום ניקיון הלאומי".</a:t>
            </a:r>
          </a:p>
          <a:p>
            <a:pPr marL="342900" lvl="0" indent="-342900" algn="r" defTabSz="685800" rtl="1">
              <a:spcBef>
                <a:spcPct val="20000"/>
              </a:spcBef>
              <a:buBlip>
                <a:blip r:embed="rId7"/>
              </a:buBlip>
            </a:pPr>
            <a:r>
              <a:rPr lang="he-IL" sz="2000" dirty="0">
                <a:solidFill>
                  <a:prstClr val="black"/>
                </a:solidFill>
                <a:cs typeface="Spoiler" pitchFamily="2" charset="-79"/>
              </a:rPr>
              <a:t>הגדלת תקציבים המיועדים לטיפול בפסולת ברשויות המקומיות כחלק מתנאיי המיזם.</a:t>
            </a:r>
          </a:p>
          <a:p>
            <a:pPr lvl="0" algn="r" defTabSz="685800" rtl="1">
              <a:spcBef>
                <a:spcPct val="20000"/>
              </a:spcBef>
            </a:pPr>
            <a:endParaRPr lang="he-IL" sz="2000" dirty="0">
              <a:solidFill>
                <a:prstClr val="black"/>
              </a:solidFill>
              <a:cs typeface="Spoiler" pitchFamily="2" charset="-79"/>
            </a:endParaRPr>
          </a:p>
          <a:p>
            <a:pPr marL="285750" lvl="0" indent="-285750" algn="r" defTabSz="685800" rtl="1">
              <a:spcBef>
                <a:spcPct val="20000"/>
              </a:spcBef>
              <a:buFont typeface="Arial" panose="020B0604020202020204" pitchFamily="34" charset="0"/>
              <a:buChar char="•"/>
            </a:pPr>
            <a:endParaRPr lang="he-IL" sz="2000" dirty="0">
              <a:solidFill>
                <a:prstClr val="black"/>
              </a:solidFill>
              <a:cs typeface="Spoiler" pitchFamily="2" charset="-79"/>
            </a:endParaRPr>
          </a:p>
        </p:txBody>
      </p:sp>
    </p:spTree>
    <p:extLst>
      <p:ext uri="{BB962C8B-B14F-4D97-AF65-F5344CB8AC3E}">
        <p14:creationId xmlns:p14="http://schemas.microsoft.com/office/powerpoint/2010/main" val="384895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44500" y="76439"/>
            <a:ext cx="8229600" cy="1143000"/>
          </a:xfrm>
        </p:spPr>
        <p:txBody>
          <a:bodyPr/>
          <a:lstStyle/>
          <a:p>
            <a:r>
              <a:rPr lang="he-IL" dirty="0">
                <a:cs typeface="Spoiler" pitchFamily="2" charset="-79"/>
              </a:rPr>
              <a:t>פעילות חינוכית</a:t>
            </a: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1311210337"/>
              </p:ext>
            </p:extLst>
          </p:nvPr>
        </p:nvGraphicFramePr>
        <p:xfrm>
          <a:off x="1086070" y="971909"/>
          <a:ext cx="6660004" cy="1220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46050" y="1960001"/>
            <a:ext cx="8826500" cy="4401205"/>
          </a:xfrm>
          <a:prstGeom prst="rect">
            <a:avLst/>
          </a:prstGeom>
          <a:noFill/>
        </p:spPr>
        <p:txBody>
          <a:bodyPr wrap="square" rtlCol="0">
            <a:spAutoFit/>
          </a:bodyPr>
          <a:lstStyle/>
          <a:p>
            <a:pPr lvl="0" algn="r" rtl="1"/>
            <a:r>
              <a:rPr lang="he-IL" sz="2000" b="1" u="sng" dirty="0">
                <a:solidFill>
                  <a:prstClr val="black"/>
                </a:solidFill>
                <a:cs typeface="Spoiler" pitchFamily="2" charset="-79"/>
              </a:rPr>
              <a:t>אזור פיילוט:</a:t>
            </a:r>
            <a:r>
              <a:rPr lang="he-IL" sz="2000" b="1" dirty="0">
                <a:solidFill>
                  <a:prstClr val="black"/>
                </a:solidFill>
                <a:cs typeface="Spoiler" pitchFamily="2" charset="-79"/>
              </a:rPr>
              <a:t> </a:t>
            </a:r>
            <a:endParaRPr lang="en-US" sz="2000" b="1" dirty="0">
              <a:solidFill>
                <a:prstClr val="black"/>
              </a:solidFill>
              <a:cs typeface="Spoiler" pitchFamily="2" charset="-79"/>
            </a:endParaRPr>
          </a:p>
          <a:p>
            <a:pPr marL="342900" lvl="0" indent="-342900" algn="r" rtl="1">
              <a:buBlip>
                <a:blip r:embed="rId7"/>
              </a:buBlip>
            </a:pPr>
            <a:r>
              <a:rPr lang="he-IL" sz="2000" dirty="0">
                <a:solidFill>
                  <a:prstClr val="black"/>
                </a:solidFill>
                <a:cs typeface="Spoiler" pitchFamily="2" charset="-79"/>
              </a:rPr>
              <a:t>תכנית חינוכית לאקטיביזם סביבתי בהובלת בית הספר "ילדים מובילים שינוי".</a:t>
            </a:r>
          </a:p>
          <a:p>
            <a:pPr marL="342900" lvl="0" indent="-342900" algn="r" rtl="1">
              <a:buBlip>
                <a:blip r:embed="rId7"/>
              </a:buBlip>
            </a:pPr>
            <a:r>
              <a:rPr lang="he-IL" sz="2000" dirty="0">
                <a:solidFill>
                  <a:prstClr val="black"/>
                </a:solidFill>
                <a:cs typeface="Spoiler" pitchFamily="2" charset="-79"/>
              </a:rPr>
              <a:t>השייכים לרשות המקומית.</a:t>
            </a:r>
          </a:p>
          <a:p>
            <a:pPr marL="342900" lvl="0" indent="-342900" algn="r" rtl="1">
              <a:buBlip>
                <a:blip r:embed="rId7"/>
              </a:buBlip>
            </a:pPr>
            <a:r>
              <a:rPr lang="he-IL" sz="2000" dirty="0">
                <a:solidFill>
                  <a:prstClr val="black"/>
                </a:solidFill>
                <a:cs typeface="Spoiler" pitchFamily="2" charset="-79"/>
              </a:rPr>
              <a:t>בניית תכנית בהתאמה לשגרה הקהילתית של בית הספר.</a:t>
            </a:r>
          </a:p>
          <a:p>
            <a:pPr marL="342900" lvl="0" indent="-342900" algn="r" rtl="1">
              <a:buBlip>
                <a:blip r:embed="rId7"/>
              </a:buBlip>
            </a:pPr>
            <a:r>
              <a:rPr lang="he-IL" sz="2000" dirty="0">
                <a:solidFill>
                  <a:prstClr val="black"/>
                </a:solidFill>
                <a:cs typeface="Spoiler" pitchFamily="2" charset="-79"/>
              </a:rPr>
              <a:t>ביסוס מיקומו של בית הספר כמוביל שינוי באזור בו הוא נמצא.</a:t>
            </a:r>
          </a:p>
          <a:p>
            <a:pPr marL="342900" lvl="0" indent="-342900" algn="r" rtl="1">
              <a:buBlip>
                <a:blip r:embed="rId7"/>
              </a:buBlip>
            </a:pPr>
            <a:r>
              <a:rPr lang="he-IL" sz="2000" dirty="0">
                <a:solidFill>
                  <a:prstClr val="black"/>
                </a:solidFill>
                <a:cs typeface="Spoiler" pitchFamily="2" charset="-79"/>
              </a:rPr>
              <a:t>התכנית תכלול : הכשרה של צוות חינוכי מוביל, התחייבות של בית הספר לקיום פעילות קהילתית חינוכית, תכנית שיווקית מקומית להשפעה על האזור הקרוב לבית הספר, הקמת קבוצת הורים מלווה, השתתפות בפעילות שיא, בניית פרויקט שיא ליום הניקיון הלאומי. </a:t>
            </a:r>
          </a:p>
          <a:p>
            <a:pPr marL="285750" lvl="0" indent="-285750" algn="r" rtl="1">
              <a:buFont typeface="Arial" panose="020B0604020202020204" pitchFamily="34" charset="0"/>
              <a:buChar char="•"/>
            </a:pPr>
            <a:endParaRPr lang="he-IL" sz="2000" dirty="0">
              <a:solidFill>
                <a:prstClr val="black"/>
              </a:solidFill>
              <a:cs typeface="Spoiler" pitchFamily="2" charset="-79"/>
            </a:endParaRPr>
          </a:p>
          <a:p>
            <a:pPr lvl="0" algn="r" rtl="1"/>
            <a:r>
              <a:rPr lang="he-IL" sz="2000" b="1" u="sng" dirty="0">
                <a:solidFill>
                  <a:prstClr val="black"/>
                </a:solidFill>
                <a:cs typeface="Spoiler" pitchFamily="2" charset="-79"/>
              </a:rPr>
              <a:t>ארצי </a:t>
            </a:r>
            <a:r>
              <a:rPr lang="he-IL" sz="2000" b="1" dirty="0">
                <a:solidFill>
                  <a:prstClr val="black"/>
                </a:solidFill>
                <a:cs typeface="Spoiler" pitchFamily="2" charset="-79"/>
              </a:rPr>
              <a:t>:</a:t>
            </a:r>
          </a:p>
          <a:p>
            <a:pPr lvl="0" algn="r" rtl="1"/>
            <a:r>
              <a:rPr lang="he-IL" sz="2000" dirty="0">
                <a:solidFill>
                  <a:prstClr val="black"/>
                </a:solidFill>
                <a:cs typeface="Spoiler" pitchFamily="2" charset="-79"/>
              </a:rPr>
              <a:t> פעילות קצרה בכלל הפעילות של החברה להגנת הטבע בכל אזורי הארץ (שיעסוק בציבור ש"לוקח את האשפה לידיים").</a:t>
            </a:r>
            <a:endParaRPr lang="en-US" sz="2000" dirty="0">
              <a:solidFill>
                <a:prstClr val="black"/>
              </a:solidFill>
              <a:cs typeface="Spoiler" pitchFamily="2" charset="-79"/>
            </a:endParaRPr>
          </a:p>
          <a:p>
            <a:pPr marL="285750" lvl="0" indent="-285750" algn="r" rtl="1">
              <a:buFont typeface="Arial" panose="020B0604020202020204" pitchFamily="34" charset="0"/>
              <a:buChar char="•"/>
            </a:pPr>
            <a:endParaRPr lang="he-IL" sz="2000" dirty="0">
              <a:solidFill>
                <a:prstClr val="black"/>
              </a:solidFill>
              <a:cs typeface="Spoiler" pitchFamily="2" charset="-79"/>
            </a:endParaRPr>
          </a:p>
          <a:p>
            <a:pPr lvl="0" algn="r" rtl="1"/>
            <a:endParaRPr lang="he-IL" sz="2000" dirty="0">
              <a:solidFill>
                <a:prstClr val="black"/>
              </a:solidFill>
              <a:cs typeface="Spoiler" pitchFamily="2" charset="-79"/>
            </a:endParaRPr>
          </a:p>
        </p:txBody>
      </p:sp>
    </p:spTree>
    <p:extLst>
      <p:ext uri="{BB962C8B-B14F-4D97-AF65-F5344CB8AC3E}">
        <p14:creationId xmlns:p14="http://schemas.microsoft.com/office/powerpoint/2010/main" val="272789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stretch>
            <a:fillRect/>
          </a:stretch>
        </p:blipFill>
        <p:spPr>
          <a:xfrm>
            <a:off x="0" y="0"/>
            <a:ext cx="4806972" cy="6867103"/>
          </a:xfrm>
          <a:prstGeom prst="rect">
            <a:avLst/>
          </a:prstGeom>
        </p:spPr>
      </p:pic>
      <p:pic>
        <p:nvPicPr>
          <p:cNvPr id="5" name="תמונה 4"/>
          <p:cNvPicPr>
            <a:picLocks noChangeAspect="1"/>
          </p:cNvPicPr>
          <p:nvPr/>
        </p:nvPicPr>
        <p:blipFill>
          <a:blip r:embed="rId3"/>
          <a:stretch>
            <a:fillRect/>
          </a:stretch>
        </p:blipFill>
        <p:spPr>
          <a:xfrm>
            <a:off x="4806972" y="0"/>
            <a:ext cx="4800600" cy="6858000"/>
          </a:xfrm>
          <a:prstGeom prst="rect">
            <a:avLst/>
          </a:prstGeom>
        </p:spPr>
      </p:pic>
    </p:spTree>
    <p:extLst>
      <p:ext uri="{BB962C8B-B14F-4D97-AF65-F5344CB8AC3E}">
        <p14:creationId xmlns:p14="http://schemas.microsoft.com/office/powerpoint/2010/main" val="343076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8488" y="787402"/>
            <a:ext cx="8229600" cy="4525963"/>
          </a:xfrm>
        </p:spPr>
        <p:txBody>
          <a:bodyPr>
            <a:normAutofit fontScale="77500" lnSpcReduction="20000"/>
          </a:bodyPr>
          <a:lstStyle/>
          <a:p>
            <a:pPr marL="0" indent="0" algn="ctr" rtl="1">
              <a:buNone/>
            </a:pPr>
            <a:r>
              <a:rPr lang="he-IL" sz="8800" b="1" dirty="0">
                <a:solidFill>
                  <a:srgbClr val="009900"/>
                </a:solidFill>
                <a:latin typeface="Segoe UI" panose="020B0502040204020203" pitchFamily="34" charset="0"/>
                <a:ea typeface="Calibri" panose="020F0502020204030204" pitchFamily="34" charset="0"/>
                <a:cs typeface="Spoiler" pitchFamily="2" charset="-79"/>
              </a:rPr>
              <a:t>תכנון שנת פעילות ראשונה באזור גוש דן</a:t>
            </a:r>
          </a:p>
          <a:p>
            <a:pPr marL="0" lvl="0" indent="0" algn="ctr">
              <a:buNone/>
            </a:pPr>
            <a:r>
              <a:rPr lang="he-IL" sz="3200" b="1" dirty="0">
                <a:solidFill>
                  <a:srgbClr val="7030A0"/>
                </a:solidFill>
                <a:cs typeface="Spoiler" pitchFamily="2" charset="-79"/>
              </a:rPr>
              <a:t>3 רשויות עירוניות באזור גוש דן</a:t>
            </a:r>
          </a:p>
          <a:p>
            <a:pPr marL="0" lvl="0" indent="0" algn="ctr">
              <a:buNone/>
            </a:pPr>
            <a:r>
              <a:rPr lang="he-IL" sz="3000" b="1" dirty="0">
                <a:solidFill>
                  <a:srgbClr val="7030A0"/>
                </a:solidFill>
                <a:cs typeface="Spoiler" pitchFamily="2" charset="-79"/>
              </a:rPr>
              <a:t>רשויות אפשריות לפעילות: </a:t>
            </a:r>
            <a:r>
              <a:rPr lang="he-IL" sz="3000" dirty="0">
                <a:solidFill>
                  <a:srgbClr val="7030A0"/>
                </a:solidFill>
                <a:cs typeface="Spoiler" pitchFamily="2" charset="-79"/>
              </a:rPr>
              <a:t>בת ים, תל אביב – יפו, הרצליה, רמת גן</a:t>
            </a:r>
          </a:p>
          <a:p>
            <a:pPr marL="0" indent="0" algn="ctr" rtl="1">
              <a:buNone/>
            </a:pPr>
            <a:br>
              <a:rPr lang="he-IL" sz="3200" dirty="0">
                <a:solidFill>
                  <a:srgbClr val="009900"/>
                </a:solidFill>
                <a:latin typeface="Segoe UI" panose="020B0502040204020203" pitchFamily="34" charset="0"/>
                <a:ea typeface="Calibri" panose="020F0502020204030204" pitchFamily="34" charset="0"/>
                <a:cs typeface="Spoiler" pitchFamily="2" charset="-79"/>
              </a:rPr>
            </a:br>
            <a:endParaRPr lang="he-IL" dirty="0"/>
          </a:p>
        </p:txBody>
      </p:sp>
    </p:spTree>
    <p:extLst>
      <p:ext uri="{BB962C8B-B14F-4D97-AF65-F5344CB8AC3E}">
        <p14:creationId xmlns:p14="http://schemas.microsoft.com/office/powerpoint/2010/main" val="4151966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r>
              <a:rPr lang="he-IL" sz="4000" b="1" dirty="0">
                <a:latin typeface="Segoe UI" panose="020B0502040204020203" pitchFamily="34" charset="0"/>
                <a:ea typeface="Calibri" panose="020F0502020204030204" pitchFamily="34" charset="0"/>
                <a:cs typeface="Spoiler" pitchFamily="2" charset="-79"/>
              </a:rPr>
              <a:t>פעילות המיזם לאורך שנת פעילות ראשונה</a:t>
            </a:r>
            <a:endParaRPr lang="he-IL" dirty="0"/>
          </a:p>
        </p:txBody>
      </p:sp>
      <p:graphicFrame>
        <p:nvGraphicFramePr>
          <p:cNvPr id="3" name="דיאגרמה 2"/>
          <p:cNvGraphicFramePr/>
          <p:nvPr>
            <p:extLst>
              <p:ext uri="{D42A27DB-BD31-4B8C-83A1-F6EECF244321}">
                <p14:modId xmlns:p14="http://schemas.microsoft.com/office/powerpoint/2010/main" val="1977215895"/>
              </p:ext>
            </p:extLst>
          </p:nvPr>
        </p:nvGraphicFramePr>
        <p:xfrm>
          <a:off x="203200" y="1417638"/>
          <a:ext cx="8737600" cy="486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66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7318" y="169707"/>
            <a:ext cx="8229600" cy="1143000"/>
          </a:xfrm>
        </p:spPr>
        <p:txBody>
          <a:bodyPr>
            <a:normAutofit/>
          </a:bodyPr>
          <a:lstStyle/>
          <a:p>
            <a:pPr marL="257175" lvl="0" indent="-257175">
              <a:spcBef>
                <a:spcPct val="20000"/>
              </a:spcBef>
            </a:pPr>
            <a:r>
              <a:rPr lang="he-IL" sz="4000" b="1" dirty="0">
                <a:latin typeface="Segoe UI" panose="020B0502040204020203" pitchFamily="34" charset="0"/>
                <a:ea typeface="Calibri" panose="020F0502020204030204" pitchFamily="34" charset="0"/>
                <a:cs typeface="Spoiler" pitchFamily="2" charset="-79"/>
              </a:rPr>
              <a:t>אל תלכלכו לי את הבית</a:t>
            </a:r>
          </a:p>
        </p:txBody>
      </p:sp>
      <p:sp>
        <p:nvSpPr>
          <p:cNvPr id="3" name="מציין מיקום תוכן 2"/>
          <p:cNvSpPr>
            <a:spLocks noGrp="1"/>
          </p:cNvSpPr>
          <p:nvPr>
            <p:ph idx="1"/>
          </p:nvPr>
        </p:nvSpPr>
        <p:spPr>
          <a:xfrm>
            <a:off x="449705" y="1049312"/>
            <a:ext cx="8289561" cy="1154242"/>
          </a:xfrm>
        </p:spPr>
        <p:txBody>
          <a:bodyPr>
            <a:normAutofit fontScale="77500" lnSpcReduction="20000"/>
          </a:bodyPr>
          <a:lstStyle/>
          <a:p>
            <a:pPr marL="0" indent="0" algn="ctr" rtl="1">
              <a:buNone/>
            </a:pPr>
            <a:br>
              <a:rPr lang="he-IL" sz="2400" kern="1200" dirty="0">
                <a:solidFill>
                  <a:schemeClr val="tx1"/>
                </a:solidFill>
                <a:effectLst/>
                <a:cs typeface="Spoiler" pitchFamily="2" charset="-79"/>
              </a:rPr>
            </a:br>
            <a:r>
              <a:rPr lang="he-IL" sz="2800" b="1" kern="1200" dirty="0">
                <a:solidFill>
                  <a:srgbClr val="7030A0"/>
                </a:solidFill>
                <a:effectLst/>
                <a:cs typeface="Spoiler" pitchFamily="2" charset="-79"/>
              </a:rPr>
              <a:t>לכלוך הוא סימפטום לניכור וחוסר שייכות של האדם המלכלך למקום </a:t>
            </a:r>
            <a:br>
              <a:rPr lang="he-IL" sz="2400" kern="1200" dirty="0">
                <a:solidFill>
                  <a:schemeClr val="tx1"/>
                </a:solidFill>
                <a:effectLst/>
                <a:cs typeface="Spoiler" pitchFamily="2" charset="-79"/>
              </a:rPr>
            </a:br>
            <a:br>
              <a:rPr lang="he-IL" sz="2400" b="1" kern="1200" dirty="0">
                <a:solidFill>
                  <a:schemeClr val="tx1"/>
                </a:solidFill>
                <a:effectLst/>
                <a:cs typeface="Spoiler" pitchFamily="2" charset="-79"/>
              </a:rPr>
            </a:br>
            <a:endParaRPr lang="en-US" sz="2400" kern="1200" dirty="0">
              <a:solidFill>
                <a:schemeClr val="tx1"/>
              </a:solidFill>
              <a:effectLst/>
              <a:cs typeface="Spoiler" pitchFamily="2" charset="-79"/>
            </a:endParaRPr>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t="-2397" b="-1105"/>
          <a:stretch/>
        </p:blipFill>
        <p:spPr>
          <a:xfrm>
            <a:off x="4853315" y="1704297"/>
            <a:ext cx="3432748" cy="4206407"/>
          </a:xfrm>
          <a:prstGeom prst="rect">
            <a:avLst/>
          </a:prstGeom>
        </p:spPr>
      </p:pic>
      <p:pic>
        <p:nvPicPr>
          <p:cNvPr id="5" name="תמונה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4420" y="1798817"/>
            <a:ext cx="3140938" cy="4017365"/>
          </a:xfrm>
          <a:prstGeom prst="rect">
            <a:avLst/>
          </a:prstGeom>
        </p:spPr>
      </p:pic>
    </p:spTree>
    <p:extLst>
      <p:ext uri="{BB962C8B-B14F-4D97-AF65-F5344CB8AC3E}">
        <p14:creationId xmlns:p14="http://schemas.microsoft.com/office/powerpoint/2010/main" val="1853568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19724" y="569627"/>
            <a:ext cx="8229600" cy="1143000"/>
          </a:xfrm>
        </p:spPr>
        <p:txBody>
          <a:bodyPr>
            <a:normAutofit/>
          </a:bodyPr>
          <a:lstStyle/>
          <a:p>
            <a:r>
              <a:rPr lang="he-IL" sz="4000" b="1" dirty="0">
                <a:cs typeface="Spoiler" pitchFamily="2" charset="-79"/>
              </a:rPr>
              <a:t>קמפיין</a:t>
            </a:r>
          </a:p>
        </p:txBody>
      </p:sp>
      <p:graphicFrame>
        <p:nvGraphicFramePr>
          <p:cNvPr id="4" name="דיאגרמה 3"/>
          <p:cNvGraphicFramePr/>
          <p:nvPr>
            <p:extLst>
              <p:ext uri="{D42A27DB-BD31-4B8C-83A1-F6EECF244321}">
                <p14:modId xmlns:p14="http://schemas.microsoft.com/office/powerpoint/2010/main" val="1779888233"/>
              </p:ext>
            </p:extLst>
          </p:nvPr>
        </p:nvGraphicFramePr>
        <p:xfrm>
          <a:off x="222875" y="279400"/>
          <a:ext cx="8623299"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3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27000"/>
            <a:ext cx="8229600" cy="1143000"/>
          </a:xfrm>
        </p:spPr>
        <p:txBody>
          <a:bodyPr>
            <a:normAutofit/>
          </a:bodyPr>
          <a:lstStyle/>
          <a:p>
            <a:pPr algn="ctr" rtl="1"/>
            <a:r>
              <a:rPr lang="he-IL" sz="3200" b="1" dirty="0">
                <a:latin typeface="Segoe UI" panose="020B0502040204020203" pitchFamily="34" charset="0"/>
                <a:ea typeface="Calibri" panose="020F0502020204030204" pitchFamily="34" charset="0"/>
                <a:cs typeface="Spoiler" pitchFamily="2" charset="-79"/>
              </a:rPr>
              <a:t>תכנית המיזם</a:t>
            </a:r>
          </a:p>
        </p:txBody>
      </p:sp>
      <p:graphicFrame>
        <p:nvGraphicFramePr>
          <p:cNvPr id="9" name="מציין מיקום תוכן 8"/>
          <p:cNvGraphicFramePr>
            <a:graphicFrameLocks noGrp="1"/>
          </p:cNvGraphicFramePr>
          <p:nvPr>
            <p:ph idx="1"/>
            <p:extLst>
              <p:ext uri="{D42A27DB-BD31-4B8C-83A1-F6EECF244321}">
                <p14:modId xmlns:p14="http://schemas.microsoft.com/office/powerpoint/2010/main" val="614419080"/>
              </p:ext>
            </p:extLst>
          </p:nvPr>
        </p:nvGraphicFramePr>
        <p:xfrm>
          <a:off x="304799" y="889001"/>
          <a:ext cx="8534402" cy="5928765"/>
        </p:xfrm>
        <a:graphic>
          <a:graphicData uri="http://schemas.openxmlformats.org/drawingml/2006/table">
            <a:tbl>
              <a:tblPr firstRow="1" bandRow="1">
                <a:tableStyleId>{5940675A-B579-460E-94D1-54222C63F5DA}</a:tableStyleId>
              </a:tblPr>
              <a:tblGrid>
                <a:gridCol w="4267201">
                  <a:extLst>
                    <a:ext uri="{9D8B030D-6E8A-4147-A177-3AD203B41FA5}">
                      <a16:colId xmlns:a16="http://schemas.microsoft.com/office/drawing/2014/main" val="20000"/>
                    </a:ext>
                  </a:extLst>
                </a:gridCol>
                <a:gridCol w="4267201">
                  <a:extLst>
                    <a:ext uri="{9D8B030D-6E8A-4147-A177-3AD203B41FA5}">
                      <a16:colId xmlns:a16="http://schemas.microsoft.com/office/drawing/2014/main" val="20001"/>
                    </a:ext>
                  </a:extLst>
                </a:gridCol>
              </a:tblGrid>
              <a:tr h="549140">
                <a:tc gridSpan="2">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he-IL" sz="2000" b="1" kern="1200" dirty="0">
                          <a:effectLst/>
                          <a:cs typeface="Spoiler" pitchFamily="2" charset="-79"/>
                        </a:rPr>
                        <a:t>שלב התכנון – 01/04/2018 – 01/06/2018</a:t>
                      </a:r>
                      <a:endParaRPr lang="en-US" sz="2000" b="1" kern="1200" dirty="0">
                        <a:effectLst/>
                        <a:cs typeface="Spoiler" pitchFamily="2" charset="-79"/>
                      </a:endParaRPr>
                    </a:p>
                    <a:p>
                      <a:pPr algn="ctr"/>
                      <a:endParaRPr lang="he-IL" sz="2000" dirty="0">
                        <a:cs typeface="Spoiler" pitchFamily="2" charset="-79"/>
                      </a:endParaRPr>
                    </a:p>
                  </a:txBody>
                  <a:tcPr/>
                </a:tc>
                <a:tc hMerge="1">
                  <a:txBody>
                    <a:bodyPr/>
                    <a:lstStyle/>
                    <a:p>
                      <a:pPr algn="ctr"/>
                      <a:endParaRPr lang="he-IL" dirty="0"/>
                    </a:p>
                  </a:txBody>
                  <a:tcPr>
                    <a:solidFill>
                      <a:schemeClr val="accent3">
                        <a:lumMod val="20000"/>
                        <a:lumOff val="80000"/>
                      </a:schemeClr>
                    </a:solidFill>
                  </a:tcPr>
                </a:tc>
                <a:extLst>
                  <a:ext uri="{0D108BD9-81ED-4DB2-BD59-A6C34878D82A}">
                    <a16:rowId xmlns:a16="http://schemas.microsoft.com/office/drawing/2014/main" val="10000"/>
                  </a:ext>
                </a:extLst>
              </a:tr>
              <a:tr h="445413">
                <a:tc>
                  <a:txBody>
                    <a:bodyPr/>
                    <a:lstStyle/>
                    <a:p>
                      <a:pPr algn="ctr"/>
                      <a:r>
                        <a:rPr lang="he-IL" sz="2000" b="1" dirty="0">
                          <a:solidFill>
                            <a:srgbClr val="7030A0"/>
                          </a:solidFill>
                          <a:cs typeface="Spoiler" pitchFamily="2" charset="-79"/>
                        </a:rPr>
                        <a:t>ברמת הארצית</a:t>
                      </a:r>
                    </a:p>
                  </a:txBody>
                  <a:tcPr/>
                </a:tc>
                <a:tc>
                  <a:txBody>
                    <a:bodyPr/>
                    <a:lstStyle/>
                    <a:p>
                      <a:pPr algn="ctr"/>
                      <a:r>
                        <a:rPr lang="he-IL" sz="2000" b="1" dirty="0">
                          <a:solidFill>
                            <a:srgbClr val="7030A0"/>
                          </a:solidFill>
                          <a:cs typeface="Spoiler" pitchFamily="2" charset="-79"/>
                        </a:rPr>
                        <a:t>ברמה</a:t>
                      </a:r>
                      <a:r>
                        <a:rPr lang="he-IL" sz="2000" b="1" baseline="0" dirty="0">
                          <a:solidFill>
                            <a:srgbClr val="7030A0"/>
                          </a:solidFill>
                          <a:cs typeface="Spoiler" pitchFamily="2" charset="-79"/>
                        </a:rPr>
                        <a:t> המקומית</a:t>
                      </a:r>
                      <a:endParaRPr lang="he-IL" sz="2000" b="1" dirty="0">
                        <a:solidFill>
                          <a:srgbClr val="7030A0"/>
                        </a:solidFill>
                        <a:cs typeface="Spoiler" pitchFamily="2" charset="-79"/>
                      </a:endParaRPr>
                    </a:p>
                  </a:txBody>
                  <a:tcPr/>
                </a:tc>
                <a:extLst>
                  <a:ext uri="{0D108BD9-81ED-4DB2-BD59-A6C34878D82A}">
                    <a16:rowId xmlns:a16="http://schemas.microsoft.com/office/drawing/2014/main" val="10001"/>
                  </a:ext>
                </a:extLst>
              </a:tr>
              <a:tr h="2790046">
                <a:tc>
                  <a:txBody>
                    <a:bodyPr/>
                    <a:lstStyle/>
                    <a:p>
                      <a:pPr marL="342900" indent="-342900" algn="r" rtl="1">
                        <a:lnSpc>
                          <a:spcPct val="115000"/>
                        </a:lnSpc>
                        <a:spcAft>
                          <a:spcPts val="0"/>
                        </a:spcAft>
                        <a:buFontTx/>
                        <a:buBlip>
                          <a:blip r:embed="rId2"/>
                        </a:buBlip>
                      </a:pPr>
                      <a:r>
                        <a:rPr lang="he-IL" sz="2000" dirty="0">
                          <a:effectLst/>
                          <a:cs typeface="Spoiler" pitchFamily="2" charset="-79"/>
                        </a:rPr>
                        <a:t>מיפוי אזורי פעילות פוטנציאליים לקראת</a:t>
                      </a:r>
                      <a:r>
                        <a:rPr lang="he-IL" sz="2000" baseline="0" dirty="0">
                          <a:effectLst/>
                          <a:cs typeface="Spoiler" pitchFamily="2" charset="-79"/>
                        </a:rPr>
                        <a:t> יום הניקיון ולהרחבת הפיילוט בשנים הבאות</a:t>
                      </a:r>
                      <a:r>
                        <a:rPr lang="he-IL" sz="2000" dirty="0">
                          <a:effectLst/>
                          <a:cs typeface="Spoiler" pitchFamily="2" charset="-79"/>
                        </a:rPr>
                        <a:t>.</a:t>
                      </a:r>
                      <a:endParaRPr lang="en-US" sz="2000" dirty="0">
                        <a:effectLst/>
                        <a:cs typeface="Spoiler" pitchFamily="2" charset="-79"/>
                      </a:endParaRPr>
                    </a:p>
                    <a:p>
                      <a:pPr marL="342900" indent="-342900" algn="r" rtl="1">
                        <a:lnSpc>
                          <a:spcPct val="115000"/>
                        </a:lnSpc>
                        <a:spcAft>
                          <a:spcPts val="0"/>
                        </a:spcAft>
                        <a:buFontTx/>
                        <a:buBlip>
                          <a:blip r:embed="rId2"/>
                        </a:buBlip>
                      </a:pPr>
                      <a:r>
                        <a:rPr lang="he-IL" sz="2000" dirty="0">
                          <a:effectLst/>
                          <a:cs typeface="Spoiler" pitchFamily="2" charset="-79"/>
                        </a:rPr>
                        <a:t>מיפוי שותפים פוטנציאליים.</a:t>
                      </a:r>
                      <a:endParaRPr lang="en-US" sz="2000" dirty="0">
                        <a:effectLst/>
                        <a:cs typeface="Spoiler" pitchFamily="2" charset="-79"/>
                      </a:endParaRPr>
                    </a:p>
                    <a:p>
                      <a:pPr marL="342900" indent="-342900" algn="r" rtl="1">
                        <a:lnSpc>
                          <a:spcPct val="115000"/>
                        </a:lnSpc>
                        <a:spcAft>
                          <a:spcPts val="0"/>
                        </a:spcAft>
                        <a:buFontTx/>
                        <a:buBlip>
                          <a:blip r:embed="rId2"/>
                        </a:buBlip>
                      </a:pPr>
                      <a:r>
                        <a:rPr lang="he-IL" sz="2000" dirty="0">
                          <a:effectLst/>
                          <a:cs typeface="Spoiler" pitchFamily="2" charset="-79"/>
                        </a:rPr>
                        <a:t>מיפוי פעילות קיימת – שלנו ושל השותפים.</a:t>
                      </a:r>
                      <a:endParaRPr lang="en-US" sz="2000" dirty="0">
                        <a:effectLst/>
                        <a:cs typeface="Spoiler" pitchFamily="2" charset="-79"/>
                      </a:endParaRPr>
                    </a:p>
                    <a:p>
                      <a:pPr marL="342900" indent="-342900">
                        <a:buFontTx/>
                        <a:buBlip>
                          <a:blip r:embed="rId2"/>
                        </a:buBlip>
                      </a:pPr>
                      <a:r>
                        <a:rPr lang="he-IL" sz="2000" dirty="0">
                          <a:effectLst/>
                          <a:cs typeface="Spoiler" pitchFamily="2" charset="-79"/>
                        </a:rPr>
                        <a:t>תכנון קמפיין הסברה שיופעל ברמה</a:t>
                      </a:r>
                      <a:r>
                        <a:rPr lang="he-IL" sz="2000" baseline="0" dirty="0">
                          <a:effectLst/>
                          <a:cs typeface="Spoiler" pitchFamily="2" charset="-79"/>
                        </a:rPr>
                        <a:t> הארצי ביום הניקיון.</a:t>
                      </a:r>
                      <a:endParaRPr lang="he-IL" sz="2000" dirty="0">
                        <a:cs typeface="Spoiler" pitchFamily="2" charset="-79"/>
                      </a:endParaRPr>
                    </a:p>
                  </a:txBody>
                  <a:tcPr/>
                </a:tc>
                <a:tc>
                  <a:txBody>
                    <a:bodyPr/>
                    <a:lstStyle/>
                    <a:p>
                      <a:pPr marL="285750" indent="-285750" algn="r" rtl="1">
                        <a:lnSpc>
                          <a:spcPct val="115000"/>
                        </a:lnSpc>
                        <a:spcAft>
                          <a:spcPts val="0"/>
                        </a:spcAft>
                        <a:buFontTx/>
                        <a:buBlip>
                          <a:blip r:embed="rId2"/>
                        </a:buBlip>
                      </a:pPr>
                      <a:r>
                        <a:rPr lang="he-IL" sz="1800" dirty="0">
                          <a:effectLst/>
                          <a:cs typeface="Spoiler" pitchFamily="2" charset="-79"/>
                        </a:rPr>
                        <a:t>מיפוי אזורי פעילות</a:t>
                      </a:r>
                      <a:r>
                        <a:rPr lang="he-IL" sz="1800" baseline="0" dirty="0">
                          <a:effectLst/>
                          <a:cs typeface="Spoiler" pitchFamily="2" charset="-79"/>
                        </a:rPr>
                        <a:t> – לפי מבנה עירוני ובתי ספר.</a:t>
                      </a:r>
                      <a:endParaRPr lang="he-IL" sz="1800" dirty="0">
                        <a:effectLst/>
                        <a:cs typeface="Spoiler" pitchFamily="2" charset="-79"/>
                      </a:endParaRPr>
                    </a:p>
                    <a:p>
                      <a:pPr marL="285750" indent="-285750" algn="r" rtl="1">
                        <a:lnSpc>
                          <a:spcPct val="115000"/>
                        </a:lnSpc>
                        <a:spcAft>
                          <a:spcPts val="0"/>
                        </a:spcAft>
                        <a:buFontTx/>
                        <a:buBlip>
                          <a:blip r:embed="rId2"/>
                        </a:buBlip>
                      </a:pPr>
                      <a:r>
                        <a:rPr lang="he-IL" sz="1800" dirty="0">
                          <a:effectLst/>
                          <a:cs typeface="Spoiler" pitchFamily="2" charset="-79"/>
                        </a:rPr>
                        <a:t>מיפוי שותפים.</a:t>
                      </a:r>
                    </a:p>
                    <a:p>
                      <a:pPr marL="285750" indent="-285750" algn="r" rtl="1">
                        <a:lnSpc>
                          <a:spcPct val="115000"/>
                        </a:lnSpc>
                        <a:spcAft>
                          <a:spcPts val="0"/>
                        </a:spcAft>
                        <a:buFontTx/>
                        <a:buBlip>
                          <a:blip r:embed="rId2"/>
                        </a:buBlip>
                      </a:pPr>
                      <a:r>
                        <a:rPr lang="he-IL" sz="1800" dirty="0">
                          <a:effectLst/>
                          <a:cs typeface="Spoiler" pitchFamily="2" charset="-79"/>
                        </a:rPr>
                        <a:t>מיפוי תשתיות יחד עם השותפים.</a:t>
                      </a:r>
                    </a:p>
                    <a:p>
                      <a:pPr marL="285750" indent="-285750" algn="r" rtl="1">
                        <a:lnSpc>
                          <a:spcPct val="115000"/>
                        </a:lnSpc>
                        <a:spcAft>
                          <a:spcPts val="0"/>
                        </a:spcAft>
                        <a:buFontTx/>
                        <a:buBlip>
                          <a:blip r:embed="rId2"/>
                        </a:buBlip>
                      </a:pPr>
                      <a:r>
                        <a:rPr lang="he-IL" sz="1800" dirty="0">
                          <a:effectLst/>
                          <a:cs typeface="Spoiler" pitchFamily="2" charset="-79"/>
                        </a:rPr>
                        <a:t>הגדרת מהלך אכיפה</a:t>
                      </a:r>
                      <a:r>
                        <a:rPr lang="he-IL" sz="1800" baseline="0" dirty="0">
                          <a:effectLst/>
                          <a:cs typeface="Spoiler" pitchFamily="2" charset="-79"/>
                        </a:rPr>
                        <a:t> יחד עם הרשות המקומית.</a:t>
                      </a:r>
                      <a:endParaRPr lang="en-US" sz="1800" dirty="0">
                        <a:effectLst/>
                        <a:cs typeface="Spoiler" pitchFamily="2" charset="-79"/>
                      </a:endParaRPr>
                    </a:p>
                    <a:p>
                      <a:pPr marL="285750" indent="-285750" algn="r" rtl="1">
                        <a:lnSpc>
                          <a:spcPct val="115000"/>
                        </a:lnSpc>
                        <a:spcAft>
                          <a:spcPts val="0"/>
                        </a:spcAft>
                        <a:buFontTx/>
                        <a:buBlip>
                          <a:blip r:embed="rId2"/>
                        </a:buBlip>
                      </a:pPr>
                      <a:r>
                        <a:rPr lang="he-IL" sz="1800" dirty="0">
                          <a:effectLst/>
                          <a:cs typeface="Spoiler" pitchFamily="2" charset="-79"/>
                        </a:rPr>
                        <a:t>מיפוי פעילות קיימת המתאימה למיזם - שלנו ושל השותפים.</a:t>
                      </a:r>
                      <a:endParaRPr lang="en-US" sz="1800" dirty="0">
                        <a:effectLst/>
                        <a:cs typeface="Spoiler" pitchFamily="2" charset="-79"/>
                      </a:endParaRPr>
                    </a:p>
                    <a:p>
                      <a:pPr marL="285750" indent="-285750" algn="r" rtl="1">
                        <a:lnSpc>
                          <a:spcPct val="115000"/>
                        </a:lnSpc>
                        <a:spcAft>
                          <a:spcPts val="0"/>
                        </a:spcAft>
                        <a:buFontTx/>
                        <a:buBlip>
                          <a:blip r:embed="rId2"/>
                        </a:buBlip>
                      </a:pPr>
                      <a:r>
                        <a:rPr lang="he-IL" sz="1800" dirty="0">
                          <a:effectLst/>
                          <a:cs typeface="Spoiler" pitchFamily="2" charset="-79"/>
                        </a:rPr>
                        <a:t>בניית לו"ז, תוך התחשבות בלוחות הזמנים של כלל השותפים.</a:t>
                      </a:r>
                      <a:endParaRPr lang="en-US" sz="1800" dirty="0">
                        <a:effectLst/>
                        <a:cs typeface="Spoiler" pitchFamily="2" charset="-79"/>
                      </a:endParaRPr>
                    </a:p>
                    <a:p>
                      <a:pPr marL="285750" indent="-285750" algn="r" rtl="1">
                        <a:lnSpc>
                          <a:spcPct val="115000"/>
                        </a:lnSpc>
                        <a:spcAft>
                          <a:spcPts val="0"/>
                        </a:spcAft>
                        <a:buFontTx/>
                        <a:buBlip>
                          <a:blip r:embed="rId2"/>
                        </a:buBlip>
                      </a:pPr>
                      <a:r>
                        <a:rPr lang="he-IL" sz="1800" dirty="0">
                          <a:effectLst/>
                          <a:cs typeface="Spoiler" pitchFamily="2" charset="-79"/>
                        </a:rPr>
                        <a:t>זיהוי גורמים  "מעכבים" – ניהול סיכונים</a:t>
                      </a:r>
                      <a:endParaRPr lang="en-US" sz="1800" dirty="0">
                        <a:effectLst/>
                        <a:cs typeface="Spoiler" pitchFamily="2" charset="-79"/>
                      </a:endParaRPr>
                    </a:p>
                    <a:p>
                      <a:pPr marL="285750" indent="-285750" algn="r" rtl="1">
                        <a:lnSpc>
                          <a:spcPct val="115000"/>
                        </a:lnSpc>
                        <a:spcAft>
                          <a:spcPts val="0"/>
                        </a:spcAft>
                        <a:buFontTx/>
                        <a:buBlip>
                          <a:blip r:embed="rId2"/>
                        </a:buBlip>
                      </a:pPr>
                      <a:r>
                        <a:rPr lang="he-IL" sz="1800" dirty="0">
                          <a:effectLst/>
                          <a:cs typeface="Spoiler" pitchFamily="2" charset="-79"/>
                        </a:rPr>
                        <a:t>קולות קוראים</a:t>
                      </a:r>
                    </a:p>
                    <a:p>
                      <a:pPr marL="285750" indent="-285750" algn="r" rtl="1">
                        <a:lnSpc>
                          <a:spcPct val="115000"/>
                        </a:lnSpc>
                        <a:spcAft>
                          <a:spcPts val="0"/>
                        </a:spcAft>
                        <a:buFontTx/>
                        <a:buBlip>
                          <a:blip r:embed="rId2"/>
                        </a:buBlip>
                      </a:pPr>
                      <a:r>
                        <a:rPr lang="he-IL" sz="1800" dirty="0">
                          <a:effectLst/>
                          <a:cs typeface="Spoiler" pitchFamily="2" charset="-79"/>
                        </a:rPr>
                        <a:t>תחילת פעילות הערכה ובקרה</a:t>
                      </a:r>
                      <a:r>
                        <a:rPr lang="he-IL" sz="1800" baseline="0" dirty="0">
                          <a:effectLst/>
                          <a:cs typeface="Spoiler" pitchFamily="2" charset="-79"/>
                        </a:rPr>
                        <a:t> – מדידת מצב 0.</a:t>
                      </a:r>
                      <a:endParaRPr lang="he-IL" sz="1800" dirty="0">
                        <a:effectLst/>
                        <a:cs typeface="Spoiler" pitchFamily="2" charset="-79"/>
                      </a:endParaRPr>
                    </a:p>
                    <a:p>
                      <a:pPr marL="285750" indent="-285750" algn="r" rtl="1">
                        <a:lnSpc>
                          <a:spcPct val="115000"/>
                        </a:lnSpc>
                        <a:spcAft>
                          <a:spcPts val="0"/>
                        </a:spcAft>
                        <a:buFontTx/>
                        <a:buBlip>
                          <a:blip r:embed="rId2"/>
                        </a:buBlip>
                      </a:pPr>
                      <a:r>
                        <a:rPr lang="he-IL" sz="1800" dirty="0">
                          <a:effectLst/>
                          <a:cs typeface="Spoiler" pitchFamily="2" charset="-79"/>
                        </a:rPr>
                        <a:t>תכנון קמפיין</a:t>
                      </a:r>
                      <a:r>
                        <a:rPr lang="he-IL" sz="1800" baseline="0" dirty="0">
                          <a:effectLst/>
                          <a:cs typeface="Spoiler" pitchFamily="2" charset="-79"/>
                        </a:rPr>
                        <a:t> הסברה – חידוד מסרים של הקמפיין</a:t>
                      </a:r>
                      <a:endParaRPr lang="en-US" sz="1800" baseline="0" dirty="0">
                        <a:effectLst/>
                        <a:cs typeface="Spoiler" pitchFamily="2" charset="-79"/>
                      </a:endParaRPr>
                    </a:p>
                    <a:p>
                      <a:pPr marL="285750" indent="-285750" algn="r" rtl="1">
                        <a:lnSpc>
                          <a:spcPct val="115000"/>
                        </a:lnSpc>
                        <a:spcAft>
                          <a:spcPts val="0"/>
                        </a:spcAft>
                        <a:buFontTx/>
                        <a:buBlip>
                          <a:blip r:embed="rId2"/>
                        </a:buBlip>
                      </a:pPr>
                      <a:r>
                        <a:rPr lang="he-IL" sz="1800" baseline="0" dirty="0">
                          <a:effectLst/>
                          <a:cs typeface="Spoiler" pitchFamily="2" charset="-79"/>
                        </a:rPr>
                        <a:t>בניית מיזם חינוכי</a:t>
                      </a:r>
                    </a:p>
                    <a:p>
                      <a:pPr marL="285750" indent="-285750" algn="r" rtl="1">
                        <a:lnSpc>
                          <a:spcPct val="115000"/>
                        </a:lnSpc>
                        <a:spcAft>
                          <a:spcPts val="0"/>
                        </a:spcAft>
                        <a:buFontTx/>
                        <a:buBlip>
                          <a:blip r:embed="rId2"/>
                        </a:buBlip>
                      </a:pPr>
                      <a:r>
                        <a:rPr lang="he-IL" sz="1800" baseline="0" dirty="0">
                          <a:effectLst/>
                          <a:cs typeface="Spoiler" pitchFamily="2" charset="-79"/>
                        </a:rPr>
                        <a:t>בניית פלטפורמה לדיווח – אכיפה </a:t>
                      </a:r>
                      <a:r>
                        <a:rPr lang="he-IL" sz="1800" baseline="0" dirty="0" err="1">
                          <a:effectLst/>
                          <a:cs typeface="Spoiler" pitchFamily="2" charset="-79"/>
                        </a:rPr>
                        <a:t>אזחית</a:t>
                      </a:r>
                      <a:r>
                        <a:rPr lang="he-IL" sz="1800" baseline="0" dirty="0">
                          <a:effectLst/>
                          <a:cs typeface="Spoiler" pitchFamily="2" charset="-79"/>
                        </a:rPr>
                        <a:t>.</a:t>
                      </a:r>
                      <a:endParaRPr lang="en-US" sz="1800" dirty="0">
                        <a:effectLst/>
                        <a:cs typeface="Spoiler" pitchFamily="2" charset="-79"/>
                      </a:endParaRPr>
                    </a:p>
                    <a:p>
                      <a:endParaRPr lang="he-IL" sz="1800" dirty="0">
                        <a:cs typeface="Spoiler" pitchFamily="2" charset="-79"/>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8391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rtl="1"/>
            <a:r>
              <a:rPr lang="he-IL" sz="3200" b="1" dirty="0">
                <a:latin typeface="Segoe UI" panose="020B0502040204020203" pitchFamily="34" charset="0"/>
                <a:ea typeface="Calibri" panose="020F0502020204030204" pitchFamily="34" charset="0"/>
                <a:cs typeface="Spoiler" pitchFamily="2" charset="-79"/>
              </a:rPr>
              <a:t>תכנית המיזם</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186697968"/>
              </p:ext>
            </p:extLst>
          </p:nvPr>
        </p:nvGraphicFramePr>
        <p:xfrm>
          <a:off x="431800" y="1155700"/>
          <a:ext cx="8229600" cy="4679125"/>
        </p:xfrm>
        <a:graphic>
          <a:graphicData uri="http://schemas.openxmlformats.org/drawingml/2006/table">
            <a:tbl>
              <a:tblPr firstRow="1" bandRow="1">
                <a:tableStyleId>{5940675A-B579-460E-94D1-54222C63F5DA}</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gridSpan="2">
                  <a:txBody>
                    <a:bodyPr/>
                    <a:lstStyle/>
                    <a:p>
                      <a:pPr algn="ctr" defTabSz="685800" rtl="1" eaLnBrk="1" latinLnBrk="0" hangingPunct="1">
                        <a:lnSpc>
                          <a:spcPct val="115000"/>
                        </a:lnSpc>
                        <a:spcAft>
                          <a:spcPts val="600"/>
                        </a:spcAft>
                      </a:pPr>
                      <a:r>
                        <a:rPr lang="he-IL" sz="2000" b="1" kern="1200" dirty="0">
                          <a:solidFill>
                            <a:schemeClr val="dk1"/>
                          </a:solidFill>
                          <a:effectLst/>
                          <a:latin typeface="Segoe UI" panose="020B0502040204020203" pitchFamily="34" charset="0"/>
                          <a:ea typeface="Calibri" panose="020F0502020204030204" pitchFamily="34" charset="0"/>
                          <a:cs typeface="Spoiler" pitchFamily="2" charset="-79"/>
                        </a:rPr>
                        <a:t> שלב יצירת שותפות– 01/06/2018 – 01/09/2018</a:t>
                      </a:r>
                      <a:endParaRPr lang="en-US" sz="2000" b="1" kern="1200" dirty="0">
                        <a:solidFill>
                          <a:schemeClr val="dk1"/>
                        </a:solidFill>
                        <a:effectLst/>
                        <a:latin typeface="Segoe UI" panose="020B0502040204020203" pitchFamily="34" charset="0"/>
                        <a:ea typeface="Calibri" panose="020F0502020204030204" pitchFamily="34" charset="0"/>
                        <a:cs typeface="Spoiler" pitchFamily="2" charset="-79"/>
                      </a:endParaRPr>
                    </a:p>
                  </a:txBody>
                  <a:tcPr/>
                </a:tc>
                <a:tc hMerge="1">
                  <a:txBody>
                    <a:bodyPr/>
                    <a:lstStyle/>
                    <a:p>
                      <a:endParaRPr lang="he-IL" dirty="0"/>
                    </a:p>
                  </a:txBody>
                  <a:tcPr/>
                </a:tc>
                <a:extLst>
                  <a:ext uri="{0D108BD9-81ED-4DB2-BD59-A6C34878D82A}">
                    <a16:rowId xmlns:a16="http://schemas.microsoft.com/office/drawing/2014/main" val="10000"/>
                  </a:ext>
                </a:extLst>
              </a:tr>
              <a:tr h="370840">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7030A0"/>
                          </a:solidFill>
                          <a:effectLst/>
                          <a:uLnTx/>
                          <a:uFillTx/>
                          <a:latin typeface="+mn-lt"/>
                          <a:ea typeface="+mn-ea"/>
                          <a:cs typeface="Spoiler" pitchFamily="2" charset="-79"/>
                        </a:rPr>
                        <a:t>ברמת המקומית</a:t>
                      </a:r>
                    </a:p>
                  </a:txBody>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7030A0"/>
                          </a:solidFill>
                          <a:effectLst/>
                          <a:uLnTx/>
                          <a:uFillTx/>
                          <a:latin typeface="+mn-lt"/>
                          <a:ea typeface="+mn-ea"/>
                          <a:cs typeface="Spoiler" pitchFamily="2" charset="-79"/>
                        </a:rPr>
                        <a:t>ברמה הארצית</a:t>
                      </a:r>
                    </a:p>
                  </a:txBody>
                  <a:tcPr/>
                </a:tc>
                <a:extLst>
                  <a:ext uri="{0D108BD9-81ED-4DB2-BD59-A6C34878D82A}">
                    <a16:rowId xmlns:a16="http://schemas.microsoft.com/office/drawing/2014/main" val="10001"/>
                  </a:ext>
                </a:extLst>
              </a:tr>
              <a:tr h="370840">
                <a:tc>
                  <a:txBody>
                    <a:bodyPr/>
                    <a:lstStyle/>
                    <a:p>
                      <a:pPr marL="342900" indent="-342900" algn="r" defTabSz="685800" rtl="1" eaLnBrk="1" latinLnBrk="0" hangingPunct="1">
                        <a:lnSpc>
                          <a:spcPct val="115000"/>
                        </a:lnSpc>
                        <a:spcAft>
                          <a:spcPts val="0"/>
                        </a:spcAft>
                        <a:buFontTx/>
                        <a:buBlip>
                          <a:blip r:embed="rId2"/>
                        </a:buBlip>
                      </a:pPr>
                      <a:r>
                        <a:rPr lang="he-IL" sz="2000" b="0" kern="1200" dirty="0">
                          <a:solidFill>
                            <a:schemeClr val="dk1"/>
                          </a:solidFill>
                          <a:effectLst/>
                          <a:latin typeface="Segoe UI" panose="020B0502040204020203" pitchFamily="34" charset="0"/>
                          <a:ea typeface="Calibri" panose="020F0502020204030204" pitchFamily="34" charset="0"/>
                          <a:cs typeface="Spoiler" pitchFamily="2" charset="-79"/>
                        </a:rPr>
                        <a:t>קביעת מדיניות אכיפה</a:t>
                      </a:r>
                      <a:r>
                        <a:rPr lang="he-IL" sz="2000" b="0" kern="1200" baseline="0" dirty="0">
                          <a:solidFill>
                            <a:schemeClr val="dk1"/>
                          </a:solidFill>
                          <a:effectLst/>
                          <a:latin typeface="Segoe UI" panose="020B0502040204020203" pitchFamily="34" charset="0"/>
                          <a:ea typeface="Calibri" panose="020F0502020204030204" pitchFamily="34" charset="0"/>
                          <a:cs typeface="Spoiler" pitchFamily="2" charset="-79"/>
                        </a:rPr>
                        <a:t> מוניציפאלית ומדיניות אכיפה אזרחית תוך הגדרת תפקידים בין השותפים</a:t>
                      </a:r>
                      <a:r>
                        <a:rPr lang="he-IL" sz="2000" b="0" kern="1200" dirty="0">
                          <a:solidFill>
                            <a:schemeClr val="dk1"/>
                          </a:solidFill>
                          <a:effectLst/>
                          <a:latin typeface="Segoe UI" panose="020B0502040204020203" pitchFamily="34" charset="0"/>
                          <a:ea typeface="Calibri" panose="020F0502020204030204" pitchFamily="34" charset="0"/>
                          <a:cs typeface="Spoiler" pitchFamily="2" charset="-79"/>
                        </a:rPr>
                        <a:t>.</a:t>
                      </a:r>
                      <a:endParaRPr lang="en-US" sz="2000" b="0" kern="1200" dirty="0">
                        <a:solidFill>
                          <a:schemeClr val="dk1"/>
                        </a:solidFill>
                        <a:effectLst/>
                        <a:latin typeface="Segoe UI" panose="020B0502040204020203" pitchFamily="34" charset="0"/>
                        <a:ea typeface="Calibri" panose="020F0502020204030204" pitchFamily="34" charset="0"/>
                        <a:cs typeface="Spoiler" pitchFamily="2" charset="-79"/>
                      </a:endParaRPr>
                    </a:p>
                    <a:p>
                      <a:pPr marL="342900" indent="-342900" algn="r" defTabSz="685800" rtl="1" eaLnBrk="1" latinLnBrk="0" hangingPunct="1">
                        <a:lnSpc>
                          <a:spcPct val="115000"/>
                        </a:lnSpc>
                        <a:spcAft>
                          <a:spcPts val="0"/>
                        </a:spcAft>
                        <a:buFontTx/>
                        <a:buBlip>
                          <a:blip r:embed="rId2"/>
                        </a:buBlip>
                      </a:pPr>
                      <a:r>
                        <a:rPr lang="he-IL" sz="2000" b="0" kern="1200" dirty="0">
                          <a:solidFill>
                            <a:schemeClr val="dk1"/>
                          </a:solidFill>
                          <a:effectLst/>
                          <a:latin typeface="Segoe UI" panose="020B0502040204020203" pitchFamily="34" charset="0"/>
                          <a:ea typeface="Calibri" panose="020F0502020204030204" pitchFamily="34" charset="0"/>
                          <a:cs typeface="Spoiler" pitchFamily="2" charset="-79"/>
                        </a:rPr>
                        <a:t>קיום וועדות היגוי נושאיים לבניית מתווה בכל אחד מתחומי המיזם.</a:t>
                      </a:r>
                      <a:endParaRPr lang="en-US" sz="2000" b="0" kern="1200" dirty="0">
                        <a:solidFill>
                          <a:schemeClr val="dk1"/>
                        </a:solidFill>
                        <a:effectLst/>
                        <a:latin typeface="Segoe UI" panose="020B0502040204020203" pitchFamily="34" charset="0"/>
                        <a:ea typeface="Calibri" panose="020F0502020204030204" pitchFamily="34" charset="0"/>
                        <a:cs typeface="Spoiler" pitchFamily="2" charset="-79"/>
                      </a:endParaRPr>
                    </a:p>
                    <a:p>
                      <a:pPr marL="342900" indent="-342900" algn="r" defTabSz="685800" rtl="1" eaLnBrk="1" latinLnBrk="0" hangingPunct="1">
                        <a:lnSpc>
                          <a:spcPct val="115000"/>
                        </a:lnSpc>
                        <a:spcAft>
                          <a:spcPts val="0"/>
                        </a:spcAft>
                        <a:buFontTx/>
                        <a:buBlip>
                          <a:blip r:embed="rId2"/>
                        </a:buBlip>
                      </a:pPr>
                      <a:r>
                        <a:rPr lang="he-IL" sz="2000" b="0" kern="1200" dirty="0">
                          <a:solidFill>
                            <a:schemeClr val="dk1"/>
                          </a:solidFill>
                          <a:effectLst/>
                          <a:latin typeface="Segoe UI" panose="020B0502040204020203" pitchFamily="34" charset="0"/>
                          <a:ea typeface="Calibri" panose="020F0502020204030204" pitchFamily="34" charset="0"/>
                          <a:cs typeface="Spoiler" pitchFamily="2" charset="-79"/>
                        </a:rPr>
                        <a:t>מפגש חשיפה של כלל המיזם בפני כל השותפים.</a:t>
                      </a:r>
                      <a:endParaRPr lang="en-US" sz="2000" b="0" kern="1200" dirty="0">
                        <a:solidFill>
                          <a:schemeClr val="dk1"/>
                        </a:solidFill>
                        <a:effectLst/>
                        <a:latin typeface="Segoe UI" panose="020B0502040204020203" pitchFamily="34" charset="0"/>
                        <a:ea typeface="Calibri" panose="020F0502020204030204" pitchFamily="34" charset="0"/>
                        <a:cs typeface="Spoiler" pitchFamily="2" charset="-79"/>
                      </a:endParaRPr>
                    </a:p>
                  </a:txBody>
                  <a:tcPr/>
                </a:tc>
                <a:tc>
                  <a:txBody>
                    <a:bodyPr/>
                    <a:lstStyle/>
                    <a:p>
                      <a:pPr marL="342900" indent="-342900" algn="r" defTabSz="685800" rtl="1" eaLnBrk="1" latinLnBrk="0" hangingPunct="1">
                        <a:lnSpc>
                          <a:spcPct val="115000"/>
                        </a:lnSpc>
                        <a:spcAft>
                          <a:spcPts val="0"/>
                        </a:spcAft>
                        <a:buFontTx/>
                        <a:buBlip>
                          <a:blip r:embed="rId2"/>
                        </a:buBlip>
                      </a:pPr>
                      <a:r>
                        <a:rPr lang="he-IL" sz="2000" b="0" kern="1200" dirty="0">
                          <a:solidFill>
                            <a:schemeClr val="dk1"/>
                          </a:solidFill>
                          <a:effectLst/>
                          <a:latin typeface="Segoe UI" panose="020B0502040204020203" pitchFamily="34" charset="0"/>
                          <a:ea typeface="Calibri" panose="020F0502020204030204" pitchFamily="34" charset="0"/>
                          <a:cs typeface="Spoiler" pitchFamily="2" charset="-79"/>
                        </a:rPr>
                        <a:t>שולחן עגול ארצי בהשתתפות נציגי 4 התחומים </a:t>
                      </a:r>
                      <a:r>
                        <a:rPr lang="en-US" sz="2000" b="0" kern="1200" dirty="0">
                          <a:solidFill>
                            <a:schemeClr val="dk1"/>
                          </a:solidFill>
                          <a:effectLst/>
                          <a:latin typeface="Segoe UI" panose="020B0502040204020203" pitchFamily="34" charset="0"/>
                          <a:ea typeface="Calibri" panose="020F0502020204030204" pitchFamily="34" charset="0"/>
                          <a:cs typeface="Spoiler" pitchFamily="2" charset="-79"/>
                        </a:rPr>
                        <a:t> </a:t>
                      </a:r>
                      <a:r>
                        <a:rPr lang="he-IL" sz="2000" b="0" kern="1200" dirty="0">
                          <a:solidFill>
                            <a:schemeClr val="dk1"/>
                          </a:solidFill>
                          <a:effectLst/>
                          <a:latin typeface="Segoe UI" panose="020B0502040204020203" pitchFamily="34" charset="0"/>
                          <a:ea typeface="Calibri" panose="020F0502020204030204" pitchFamily="34" charset="0"/>
                          <a:cs typeface="Spoiler" pitchFamily="2" charset="-79"/>
                        </a:rPr>
                        <a:t>– הצגת המיזם ואזור הפיילוט, דיון על הרחבה של המיזם תוך דיון על שיטות פעולה אפקטיביות באזורים השונים. </a:t>
                      </a:r>
                    </a:p>
                  </a:txBody>
                  <a:tcPr/>
                </a:tc>
                <a:extLst>
                  <a:ext uri="{0D108BD9-81ED-4DB2-BD59-A6C34878D82A}">
                    <a16:rowId xmlns:a16="http://schemas.microsoft.com/office/drawing/2014/main" val="10002"/>
                  </a:ext>
                </a:extLst>
              </a:tr>
              <a:tr h="370840">
                <a:tc gridSpan="2">
                  <a:txBody>
                    <a:bodyPr/>
                    <a:lstStyle/>
                    <a:p>
                      <a:pPr algn="ctr" defTabSz="685800" rtl="1" eaLnBrk="1" latinLnBrk="0" hangingPunct="1"/>
                      <a:r>
                        <a:rPr lang="he-IL" sz="2000" b="1" kern="1200" dirty="0">
                          <a:solidFill>
                            <a:schemeClr val="tx1"/>
                          </a:solidFill>
                          <a:effectLst/>
                          <a:latin typeface="Segoe UI" panose="020B0502040204020203" pitchFamily="34" charset="0"/>
                          <a:ea typeface="Calibri" panose="020F0502020204030204" pitchFamily="34" charset="0"/>
                          <a:cs typeface="Spoiler" pitchFamily="2" charset="-79"/>
                        </a:rPr>
                        <a:t>בסיום שלב יצירת השותפות תתגבש תכנית פעולה סופית, מדויקת ומוסכמת. זוהי נקודה אופטימלית ליציאה לדרך מוגדרת וברורה לכלל השותפים.</a:t>
                      </a:r>
                      <a:br>
                        <a:rPr lang="he-IL" sz="2000" b="1" kern="1200" dirty="0">
                          <a:solidFill>
                            <a:schemeClr val="tx1"/>
                          </a:solidFill>
                          <a:effectLst/>
                          <a:latin typeface="Segoe UI" panose="020B0502040204020203" pitchFamily="34" charset="0"/>
                          <a:ea typeface="Calibri" panose="020F0502020204030204" pitchFamily="34" charset="0"/>
                          <a:cs typeface="Spoiler" pitchFamily="2" charset="-79"/>
                        </a:rPr>
                      </a:br>
                      <a:r>
                        <a:rPr lang="he-IL" sz="2000" b="1" kern="1200" dirty="0">
                          <a:solidFill>
                            <a:srgbClr val="7030A0"/>
                          </a:solidFill>
                          <a:effectLst/>
                          <a:latin typeface="Segoe UI" panose="020B0502040204020203" pitchFamily="34" charset="0"/>
                          <a:ea typeface="Calibri" panose="020F0502020204030204" pitchFamily="34" charset="0"/>
                          <a:cs typeface="Spoiler" pitchFamily="2" charset="-79"/>
                        </a:rPr>
                        <a:t>תפקידה</a:t>
                      </a:r>
                      <a:r>
                        <a:rPr lang="he-IL" sz="2000" b="1" kern="1200" baseline="0" dirty="0">
                          <a:solidFill>
                            <a:srgbClr val="7030A0"/>
                          </a:solidFill>
                          <a:effectLst/>
                          <a:latin typeface="Segoe UI" panose="020B0502040204020203" pitchFamily="34" charset="0"/>
                          <a:ea typeface="Calibri" panose="020F0502020204030204" pitchFamily="34" charset="0"/>
                          <a:cs typeface="Spoiler" pitchFamily="2" charset="-79"/>
                        </a:rPr>
                        <a:t> של החברה להגנת הטבע ליצור שיתוף פעולה ושותפות בין כלל הגורמים במיזם ולהוביל את המיזם להצלחה!</a:t>
                      </a:r>
                      <a:endParaRPr lang="he-IL" sz="2000" b="1" kern="1200" dirty="0">
                        <a:solidFill>
                          <a:srgbClr val="7030A0"/>
                        </a:solidFill>
                        <a:effectLst/>
                        <a:latin typeface="Segoe UI" panose="020B0502040204020203" pitchFamily="34" charset="0"/>
                        <a:ea typeface="Calibri" panose="020F0502020204030204" pitchFamily="34" charset="0"/>
                        <a:cs typeface="Spoiler" pitchFamily="2" charset="-79"/>
                      </a:endParaRPr>
                    </a:p>
                  </a:txBody>
                  <a:tcPr/>
                </a:tc>
                <a:tc hMerge="1">
                  <a:txBody>
                    <a:bodyPr/>
                    <a:lstStyle/>
                    <a:p>
                      <a:endParaRPr lang="he-IL"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4952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0"/>
            <a:ext cx="8229600" cy="1143000"/>
          </a:xfrm>
        </p:spPr>
        <p:txBody>
          <a:bodyPr>
            <a:normAutofit/>
          </a:bodyPr>
          <a:lstStyle/>
          <a:p>
            <a:pPr algn="ctr" rtl="1"/>
            <a:r>
              <a:rPr lang="he-IL" sz="3200" b="1" dirty="0">
                <a:latin typeface="Segoe UI" panose="020B0502040204020203" pitchFamily="34" charset="0"/>
                <a:ea typeface="Calibri" panose="020F0502020204030204" pitchFamily="34" charset="0"/>
                <a:cs typeface="Spoiler" pitchFamily="2" charset="-79"/>
              </a:rPr>
              <a:t>תכנית המיזם</a:t>
            </a:r>
          </a:p>
        </p:txBody>
      </p:sp>
      <p:graphicFrame>
        <p:nvGraphicFramePr>
          <p:cNvPr id="9" name="מציין מיקום תוכן 8"/>
          <p:cNvGraphicFramePr>
            <a:graphicFrameLocks noGrp="1"/>
          </p:cNvGraphicFramePr>
          <p:nvPr>
            <p:ph idx="1"/>
            <p:extLst>
              <p:ext uri="{D42A27DB-BD31-4B8C-83A1-F6EECF244321}">
                <p14:modId xmlns:p14="http://schemas.microsoft.com/office/powerpoint/2010/main" val="841115043"/>
              </p:ext>
            </p:extLst>
          </p:nvPr>
        </p:nvGraphicFramePr>
        <p:xfrm>
          <a:off x="379141" y="775010"/>
          <a:ext cx="8229600" cy="491109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marL="285750" marR="0" lvl="0" indent="-285750" algn="r" defTabSz="685800" rtl="1" eaLnBrk="1" fontAlgn="auto" latinLnBrk="0" hangingPunct="1">
                        <a:lnSpc>
                          <a:spcPct val="115000"/>
                        </a:lnSpc>
                        <a:spcBef>
                          <a:spcPts val="0"/>
                        </a:spcBef>
                        <a:spcAft>
                          <a:spcPts val="0"/>
                        </a:spcAft>
                        <a:buClrTx/>
                        <a:buSzTx/>
                        <a:buFontTx/>
                        <a:buChar char="-"/>
                        <a:tabLst/>
                        <a:defRPr/>
                      </a:pPr>
                      <a:endParaRPr lang="he-IL" sz="2000" kern="1200" dirty="0">
                        <a:effectLst/>
                        <a:cs typeface="Spoiler" pitchFamily="2" charset="-79"/>
                      </a:endParaRPr>
                    </a:p>
                    <a:p>
                      <a:pPr marL="0" marR="0" lvl="0" indent="0" algn="ctr" defTabSz="685800" rtl="1" eaLnBrk="1" fontAlgn="auto" latinLnBrk="0" hangingPunct="1">
                        <a:lnSpc>
                          <a:spcPct val="115000"/>
                        </a:lnSpc>
                        <a:spcBef>
                          <a:spcPts val="0"/>
                        </a:spcBef>
                        <a:spcAft>
                          <a:spcPts val="0"/>
                        </a:spcAft>
                        <a:buClrTx/>
                        <a:buSzTx/>
                        <a:buFontTx/>
                        <a:buNone/>
                        <a:tabLst/>
                        <a:defRPr/>
                      </a:pPr>
                      <a:r>
                        <a:rPr lang="he-IL" sz="2000" b="1" kern="1200" dirty="0">
                          <a:effectLst/>
                          <a:cs typeface="Spoiler" pitchFamily="2" charset="-79"/>
                        </a:rPr>
                        <a:t>פעימה ראשונה - 01/09/2018 - 01/12/2018</a:t>
                      </a:r>
                      <a:endParaRPr lang="he-IL" sz="2000" b="1" kern="1200" dirty="0">
                        <a:solidFill>
                          <a:schemeClr val="dk1"/>
                        </a:solidFill>
                        <a:effectLst/>
                        <a:latin typeface="Segoe UI" panose="020B0502040204020203" pitchFamily="34" charset="0"/>
                        <a:ea typeface="Calibri" panose="020F0502020204030204" pitchFamily="34" charset="0"/>
                        <a:cs typeface="Spoiler" pitchFamily="2" charset="-79"/>
                      </a:endParaRPr>
                    </a:p>
                  </a:txBody>
                  <a:tcPr/>
                </a:tc>
                <a:tc hMerge="1">
                  <a:txBody>
                    <a:bodyPr/>
                    <a:lstStyle/>
                    <a:p>
                      <a:pPr algn="ctr"/>
                      <a:endParaRPr lang="he-IL" dirty="0"/>
                    </a:p>
                  </a:txBody>
                  <a:tcPr>
                    <a:solidFill>
                      <a:schemeClr val="accent3">
                        <a:lumMod val="20000"/>
                        <a:lumOff val="80000"/>
                      </a:schemeClr>
                    </a:solidFill>
                  </a:tcPr>
                </a:tc>
                <a:extLst>
                  <a:ext uri="{0D108BD9-81ED-4DB2-BD59-A6C34878D82A}">
                    <a16:rowId xmlns:a16="http://schemas.microsoft.com/office/drawing/2014/main" val="10000"/>
                  </a:ext>
                </a:extLst>
              </a:tr>
              <a:tr h="370840">
                <a:tc>
                  <a:txBody>
                    <a:bodyPr/>
                    <a:lstStyle/>
                    <a:p>
                      <a:pPr marL="0" indent="0" algn="ctr" defTabSz="685800" rtl="1" eaLnBrk="1" latinLnBrk="0" hangingPunct="1">
                        <a:lnSpc>
                          <a:spcPct val="115000"/>
                        </a:lnSpc>
                        <a:spcAft>
                          <a:spcPts val="0"/>
                        </a:spcAft>
                        <a:buFontTx/>
                        <a:buNone/>
                      </a:pPr>
                      <a:r>
                        <a:rPr lang="he-IL" sz="2000" b="1" kern="1200" dirty="0">
                          <a:solidFill>
                            <a:srgbClr val="7030A0"/>
                          </a:solidFill>
                          <a:effectLst/>
                          <a:cs typeface="Spoiler" pitchFamily="2" charset="-79"/>
                        </a:rPr>
                        <a:t>ברמת הפיילוט</a:t>
                      </a:r>
                      <a:endParaRPr lang="he-IL" sz="2000" b="1" kern="1200" dirty="0">
                        <a:solidFill>
                          <a:srgbClr val="7030A0"/>
                        </a:solidFill>
                        <a:effectLst/>
                        <a:latin typeface="Segoe UI" panose="020B0502040204020203" pitchFamily="34" charset="0"/>
                        <a:ea typeface="Calibri" panose="020F0502020204030204" pitchFamily="34" charset="0"/>
                        <a:cs typeface="Spoiler" pitchFamily="2" charset="-79"/>
                      </a:endParaRPr>
                    </a:p>
                  </a:txBody>
                  <a:tcPr/>
                </a:tc>
                <a:tc>
                  <a:txBody>
                    <a:bodyPr/>
                    <a:lstStyle/>
                    <a:p>
                      <a:pPr marL="0" indent="0" algn="ctr" defTabSz="685800" rtl="1" eaLnBrk="1" latinLnBrk="0" hangingPunct="1">
                        <a:lnSpc>
                          <a:spcPct val="115000"/>
                        </a:lnSpc>
                        <a:spcAft>
                          <a:spcPts val="0"/>
                        </a:spcAft>
                        <a:buFontTx/>
                        <a:buNone/>
                      </a:pPr>
                      <a:r>
                        <a:rPr lang="he-IL" sz="2000" b="1" kern="1200" dirty="0">
                          <a:solidFill>
                            <a:srgbClr val="7030A0"/>
                          </a:solidFill>
                          <a:effectLst/>
                          <a:cs typeface="Spoiler" pitchFamily="2" charset="-79"/>
                        </a:rPr>
                        <a:t>ברמה הארצית</a:t>
                      </a:r>
                      <a:endParaRPr lang="he-IL" sz="2000" b="1" kern="1200" dirty="0">
                        <a:solidFill>
                          <a:srgbClr val="7030A0"/>
                        </a:solidFill>
                        <a:effectLst/>
                        <a:latin typeface="Segoe UI" panose="020B0502040204020203" pitchFamily="34" charset="0"/>
                        <a:ea typeface="Calibri" panose="020F0502020204030204" pitchFamily="34" charset="0"/>
                        <a:cs typeface="Spoiler" pitchFamily="2" charset="-79"/>
                      </a:endParaRPr>
                    </a:p>
                  </a:txBody>
                  <a:tcPr/>
                </a:tc>
                <a:extLst>
                  <a:ext uri="{0D108BD9-81ED-4DB2-BD59-A6C34878D82A}">
                    <a16:rowId xmlns:a16="http://schemas.microsoft.com/office/drawing/2014/main" val="10001"/>
                  </a:ext>
                </a:extLst>
              </a:tr>
              <a:tr h="1107440">
                <a:tc>
                  <a:txBody>
                    <a:bodyPr/>
                    <a:lstStyle/>
                    <a:p>
                      <a:pPr marL="342900" indent="-342900" algn="r" defTabSz="685800" rtl="1" eaLnBrk="1" latinLnBrk="0" hangingPunct="1">
                        <a:lnSpc>
                          <a:spcPct val="115000"/>
                        </a:lnSpc>
                        <a:spcAft>
                          <a:spcPts val="0"/>
                        </a:spcAft>
                        <a:buFontTx/>
                        <a:buBlip>
                          <a:blip r:embed="rId2"/>
                        </a:buBlip>
                      </a:pPr>
                      <a:r>
                        <a:rPr lang="he-IL" sz="2000" kern="1200" dirty="0">
                          <a:effectLst/>
                          <a:cs typeface="Spoiler" pitchFamily="2" charset="-79"/>
                        </a:rPr>
                        <a:t>הפעלת מערך אכיפה מוניציפאלית.</a:t>
                      </a:r>
                    </a:p>
                    <a:p>
                      <a:pPr marL="342900" indent="-342900" algn="r" defTabSz="685800" rtl="1" eaLnBrk="1" latinLnBrk="0" hangingPunct="1">
                        <a:lnSpc>
                          <a:spcPct val="115000"/>
                        </a:lnSpc>
                        <a:spcAft>
                          <a:spcPts val="0"/>
                        </a:spcAft>
                        <a:buFontTx/>
                        <a:buBlip>
                          <a:blip r:embed="rId2"/>
                        </a:buBlip>
                      </a:pPr>
                      <a:r>
                        <a:rPr lang="he-IL" sz="2000" kern="1200" dirty="0">
                          <a:effectLst/>
                          <a:cs typeface="Spoiler" pitchFamily="2" charset="-79"/>
                        </a:rPr>
                        <a:t>הפעלת</a:t>
                      </a:r>
                      <a:r>
                        <a:rPr lang="he-IL" sz="2000" kern="1200" baseline="0" dirty="0">
                          <a:effectLst/>
                          <a:cs typeface="Spoiler" pitchFamily="2" charset="-79"/>
                        </a:rPr>
                        <a:t> מערך אכיפה אזרחית.</a:t>
                      </a:r>
                    </a:p>
                    <a:p>
                      <a:pPr marL="342900" indent="-342900" algn="r" defTabSz="685800" rtl="1" eaLnBrk="1" latinLnBrk="0" hangingPunct="1">
                        <a:lnSpc>
                          <a:spcPct val="115000"/>
                        </a:lnSpc>
                        <a:spcAft>
                          <a:spcPts val="0"/>
                        </a:spcAft>
                        <a:buFontTx/>
                        <a:buBlip>
                          <a:blip r:embed="rId2"/>
                        </a:buBlip>
                      </a:pPr>
                      <a:r>
                        <a:rPr lang="he-IL" sz="2000" kern="1200" baseline="0" dirty="0">
                          <a:effectLst/>
                          <a:cs typeface="Spoiler" pitchFamily="2" charset="-79"/>
                        </a:rPr>
                        <a:t>הפעלת מערך שיפור תשתיות כמענה לסקר שנעשה בשלבים הקודמים.</a:t>
                      </a:r>
                      <a:endParaRPr lang="he-IL" sz="2000" kern="1200" dirty="0">
                        <a:effectLst/>
                        <a:cs typeface="Spoiler" pitchFamily="2" charset="-79"/>
                      </a:endParaRPr>
                    </a:p>
                    <a:p>
                      <a:pPr marL="342900" indent="-342900" algn="r" defTabSz="685800" rtl="1" eaLnBrk="1" latinLnBrk="0" hangingPunct="1">
                        <a:lnSpc>
                          <a:spcPct val="115000"/>
                        </a:lnSpc>
                        <a:spcAft>
                          <a:spcPts val="0"/>
                        </a:spcAft>
                        <a:buFontTx/>
                        <a:buBlip>
                          <a:blip r:embed="rId2"/>
                        </a:buBlip>
                      </a:pPr>
                      <a:r>
                        <a:rPr lang="he-IL" sz="2000" kern="1200" dirty="0">
                          <a:effectLst/>
                          <a:cs typeface="Spoiler" pitchFamily="2" charset="-79"/>
                        </a:rPr>
                        <a:t>הכשרה של קבוצות פעילים.</a:t>
                      </a:r>
                    </a:p>
                    <a:p>
                      <a:pPr marL="342900" indent="-342900" algn="r" defTabSz="685800" rtl="1" eaLnBrk="1" latinLnBrk="0" hangingPunct="1">
                        <a:lnSpc>
                          <a:spcPct val="115000"/>
                        </a:lnSpc>
                        <a:spcAft>
                          <a:spcPts val="0"/>
                        </a:spcAft>
                        <a:buFontTx/>
                        <a:buBlip>
                          <a:blip r:embed="rId2"/>
                        </a:buBlip>
                      </a:pPr>
                      <a:r>
                        <a:rPr lang="he-IL" sz="2000" kern="1200" dirty="0">
                          <a:effectLst/>
                          <a:cs typeface="Spoiler" pitchFamily="2" charset="-79"/>
                        </a:rPr>
                        <a:t>הפעלת התכנית החינוכית</a:t>
                      </a:r>
                      <a:r>
                        <a:rPr lang="en-US" sz="2000" kern="1200" dirty="0">
                          <a:effectLst/>
                          <a:cs typeface="Spoiler" pitchFamily="2" charset="-79"/>
                        </a:rPr>
                        <a:t>.</a:t>
                      </a:r>
                      <a:endParaRPr lang="he-IL" sz="2000" kern="1200" dirty="0">
                        <a:effectLst/>
                        <a:cs typeface="Spoiler" pitchFamily="2" charset="-79"/>
                      </a:endParaRPr>
                    </a:p>
                    <a:p>
                      <a:pPr marL="342900" indent="-342900" algn="r" defTabSz="685800" rtl="1" eaLnBrk="1" latinLnBrk="0" hangingPunct="1">
                        <a:lnSpc>
                          <a:spcPct val="115000"/>
                        </a:lnSpc>
                        <a:spcAft>
                          <a:spcPts val="0"/>
                        </a:spcAft>
                        <a:buFontTx/>
                        <a:buBlip>
                          <a:blip r:embed="rId2"/>
                        </a:buBlip>
                      </a:pPr>
                      <a:r>
                        <a:rPr lang="he-IL" sz="2000" b="0" kern="1200" dirty="0">
                          <a:solidFill>
                            <a:schemeClr val="dk1"/>
                          </a:solidFill>
                          <a:effectLst/>
                          <a:latin typeface="Segoe UI" panose="020B0502040204020203" pitchFamily="34" charset="0"/>
                          <a:ea typeface="Calibri" panose="020F0502020204030204" pitchFamily="34" charset="0"/>
                          <a:cs typeface="Spoiler" pitchFamily="2" charset="-79"/>
                        </a:rPr>
                        <a:t>הפעלת הקמפיין</a:t>
                      </a:r>
                      <a:r>
                        <a:rPr lang="he-IL" sz="2000" b="0" kern="1200" baseline="0" dirty="0">
                          <a:solidFill>
                            <a:schemeClr val="dk1"/>
                          </a:solidFill>
                          <a:effectLst/>
                          <a:latin typeface="Segoe UI" panose="020B0502040204020203" pitchFamily="34" charset="0"/>
                          <a:ea typeface="Calibri" panose="020F0502020204030204" pitchFamily="34" charset="0"/>
                          <a:cs typeface="Spoiler" pitchFamily="2" charset="-79"/>
                        </a:rPr>
                        <a:t> השיווקי המקומי.</a:t>
                      </a:r>
                      <a:endParaRPr lang="he-IL" sz="2000" b="0" kern="1200" dirty="0">
                        <a:solidFill>
                          <a:schemeClr val="dk1"/>
                        </a:solidFill>
                        <a:effectLst/>
                        <a:latin typeface="Segoe UI" panose="020B0502040204020203" pitchFamily="34" charset="0"/>
                        <a:ea typeface="Calibri" panose="020F0502020204030204" pitchFamily="34" charset="0"/>
                        <a:cs typeface="Spoiler" pitchFamily="2" charset="-79"/>
                      </a:endParaRPr>
                    </a:p>
                    <a:p>
                      <a:pPr marL="0" indent="0" algn="r" defTabSz="685800" rtl="1" eaLnBrk="1" latinLnBrk="0" hangingPunct="1">
                        <a:lnSpc>
                          <a:spcPct val="115000"/>
                        </a:lnSpc>
                        <a:spcAft>
                          <a:spcPts val="0"/>
                        </a:spcAft>
                        <a:buFontTx/>
                        <a:buNone/>
                      </a:pPr>
                      <a:endParaRPr lang="he-IL" sz="2000" b="0" kern="1200" dirty="0">
                        <a:solidFill>
                          <a:schemeClr val="dk1"/>
                        </a:solidFill>
                        <a:effectLst/>
                        <a:latin typeface="Segoe UI" panose="020B0502040204020203" pitchFamily="34" charset="0"/>
                        <a:ea typeface="Calibri" panose="020F0502020204030204" pitchFamily="34" charset="0"/>
                        <a:cs typeface="Spoiler" pitchFamily="2" charset="-79"/>
                      </a:endParaRPr>
                    </a:p>
                  </a:txBody>
                  <a:tcPr/>
                </a:tc>
                <a:tc>
                  <a:txBody>
                    <a:bodyPr/>
                    <a:lstStyle/>
                    <a:p>
                      <a:pPr marL="342900" indent="-342900" algn="r" defTabSz="685800" rtl="1" eaLnBrk="1" latinLnBrk="0" hangingPunct="1">
                        <a:lnSpc>
                          <a:spcPct val="115000"/>
                        </a:lnSpc>
                        <a:spcAft>
                          <a:spcPts val="0"/>
                        </a:spcAft>
                        <a:buFontTx/>
                        <a:buBlip>
                          <a:blip r:embed="rId2"/>
                        </a:buBlip>
                      </a:pPr>
                      <a:r>
                        <a:rPr lang="he-IL" sz="2000" kern="1200" dirty="0">
                          <a:effectLst/>
                          <a:cs typeface="Spoiler" pitchFamily="2" charset="-79"/>
                        </a:rPr>
                        <a:t>הפצת המסרים</a:t>
                      </a:r>
                      <a:r>
                        <a:rPr lang="he-IL" sz="2000" kern="1200" baseline="0" dirty="0">
                          <a:effectLst/>
                          <a:cs typeface="Spoiler" pitchFamily="2" charset="-79"/>
                        </a:rPr>
                        <a:t> של המיזם בכלל הפעילות הארצית של החברה להגנת הטבע.</a:t>
                      </a:r>
                      <a:endParaRPr lang="he-IL" sz="2000" kern="1200" dirty="0">
                        <a:effectLst/>
                        <a:cs typeface="Spoiler" pitchFamily="2" charset="-79"/>
                      </a:endParaRPr>
                    </a:p>
                  </a:txBody>
                  <a:tcPr/>
                </a:tc>
                <a:extLst>
                  <a:ext uri="{0D108BD9-81ED-4DB2-BD59-A6C34878D82A}">
                    <a16:rowId xmlns:a16="http://schemas.microsoft.com/office/drawing/2014/main" val="10002"/>
                  </a:ext>
                </a:extLst>
              </a:tr>
              <a:tr h="446049">
                <a:tc gridSpan="2">
                  <a:txBody>
                    <a:bodyPr/>
                    <a:lstStyle/>
                    <a:p>
                      <a:pPr marL="0" indent="0" algn="r" defTabSz="685800" rtl="1" eaLnBrk="1" latinLnBrk="0" hangingPunct="1">
                        <a:lnSpc>
                          <a:spcPct val="115000"/>
                        </a:lnSpc>
                        <a:spcAft>
                          <a:spcPts val="0"/>
                        </a:spcAft>
                        <a:buFontTx/>
                        <a:buNone/>
                      </a:pPr>
                      <a:r>
                        <a:rPr lang="he-IL" sz="2000" b="1" kern="1200" dirty="0">
                          <a:effectLst/>
                          <a:cs typeface="Spoiler" pitchFamily="2" charset="-79"/>
                        </a:rPr>
                        <a:t>אירוע שיא להפצת המיזם - קיום אירוע שיא אחד או שרשרת של אירועי שיא ציבוריים במשך תקופה קצרה ומוגדרת בלווי פרסום ממוקד,</a:t>
                      </a:r>
                      <a:r>
                        <a:rPr lang="he-IL" sz="2000" b="1" kern="1200" baseline="0" dirty="0">
                          <a:effectLst/>
                          <a:cs typeface="Spoiler" pitchFamily="2" charset="-79"/>
                        </a:rPr>
                        <a:t> בהובלת הקהילות המקומיות הפעילות במיזם.</a:t>
                      </a:r>
                      <a:endParaRPr lang="he-IL" sz="2000" b="1" kern="1200" dirty="0">
                        <a:solidFill>
                          <a:schemeClr val="dk1"/>
                        </a:solidFill>
                        <a:effectLst/>
                        <a:latin typeface="Segoe UI" panose="020B0502040204020203" pitchFamily="34" charset="0"/>
                        <a:ea typeface="Calibri" panose="020F0502020204030204" pitchFamily="34" charset="0"/>
                        <a:cs typeface="Spoiler" pitchFamily="2" charset="-79"/>
                      </a:endParaRPr>
                    </a:p>
                  </a:txBody>
                  <a:tcPr/>
                </a:tc>
                <a:tc hMerge="1">
                  <a:txBody>
                    <a:bodyPr/>
                    <a:lstStyle/>
                    <a:p>
                      <a:endParaRPr lang="he-IL" dirty="0"/>
                    </a:p>
                  </a:txBody>
                  <a:tcP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2178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rtl="1"/>
            <a:r>
              <a:rPr lang="he-IL" sz="3600" b="1" dirty="0">
                <a:latin typeface="Segoe UI" panose="020B0502040204020203" pitchFamily="34" charset="0"/>
                <a:ea typeface="Calibri" panose="020F0502020204030204" pitchFamily="34" charset="0"/>
                <a:cs typeface="Spoiler" pitchFamily="2" charset="-79"/>
              </a:rPr>
              <a:t>תכנית המיזם</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574079389"/>
              </p:ext>
            </p:extLst>
          </p:nvPr>
        </p:nvGraphicFramePr>
        <p:xfrm>
          <a:off x="457200" y="1417638"/>
          <a:ext cx="8229600" cy="4508468"/>
        </p:xfrm>
        <a:graphic>
          <a:graphicData uri="http://schemas.openxmlformats.org/drawingml/2006/table">
            <a:tbl>
              <a:tblPr firstRow="1" bandRow="1">
                <a:tableStyleId>{5940675A-B579-460E-94D1-54222C63F5DA}</a:tableStyleId>
              </a:tblPr>
              <a:tblGrid>
                <a:gridCol w="4356100">
                  <a:extLst>
                    <a:ext uri="{9D8B030D-6E8A-4147-A177-3AD203B41FA5}">
                      <a16:colId xmlns:a16="http://schemas.microsoft.com/office/drawing/2014/main" val="20000"/>
                    </a:ext>
                  </a:extLst>
                </a:gridCol>
                <a:gridCol w="3873500">
                  <a:extLst>
                    <a:ext uri="{9D8B030D-6E8A-4147-A177-3AD203B41FA5}">
                      <a16:colId xmlns:a16="http://schemas.microsoft.com/office/drawing/2014/main" val="20001"/>
                    </a:ext>
                  </a:extLst>
                </a:gridCol>
              </a:tblGrid>
              <a:tr h="723931">
                <a:tc gridSpan="2">
                  <a:txBody>
                    <a:bodyPr/>
                    <a:lstStyle/>
                    <a:p>
                      <a:pPr algn="r" rtl="1">
                        <a:lnSpc>
                          <a:spcPct val="100000"/>
                        </a:lnSpc>
                        <a:spcAft>
                          <a:spcPts val="600"/>
                        </a:spcAft>
                      </a:pPr>
                      <a:r>
                        <a:rPr lang="he-IL" sz="2000" b="1" dirty="0">
                          <a:effectLst/>
                          <a:latin typeface="Segoe UI" panose="020B0502040204020203" pitchFamily="34" charset="0"/>
                          <a:ea typeface="Calibri" panose="020F0502020204030204" pitchFamily="34" charset="0"/>
                          <a:cs typeface="Spoiler" pitchFamily="2" charset="-79"/>
                        </a:rPr>
                        <a:t> </a:t>
                      </a:r>
                      <a:endParaRPr lang="en-US" sz="2000" dirty="0">
                        <a:effectLst/>
                        <a:latin typeface="Calibri" panose="020F0502020204030204" pitchFamily="34" charset="0"/>
                        <a:ea typeface="Times New Roman" panose="02020603050405020304" pitchFamily="18" charset="0"/>
                        <a:cs typeface="Spoiler" pitchFamily="2" charset="-79"/>
                      </a:endParaRPr>
                    </a:p>
                    <a:p>
                      <a:pPr algn="ctr" rtl="1">
                        <a:lnSpc>
                          <a:spcPct val="100000"/>
                        </a:lnSpc>
                        <a:spcAft>
                          <a:spcPts val="600"/>
                        </a:spcAft>
                      </a:pPr>
                      <a:r>
                        <a:rPr lang="he-IL" sz="2000" b="1" dirty="0">
                          <a:effectLst/>
                          <a:latin typeface="Segoe UI" panose="020B0502040204020203" pitchFamily="34" charset="0"/>
                          <a:ea typeface="Calibri" panose="020F0502020204030204" pitchFamily="34" charset="0"/>
                          <a:cs typeface="Spoiler" pitchFamily="2" charset="-79"/>
                        </a:rPr>
                        <a:t>פעימה שנייה - 01/2/2018 – 01/04/19</a:t>
                      </a:r>
                      <a:endParaRPr lang="en-US" sz="2000" dirty="0">
                        <a:effectLst/>
                        <a:latin typeface="Calibri" panose="020F0502020204030204" pitchFamily="34" charset="0"/>
                        <a:ea typeface="Times New Roman" panose="02020603050405020304" pitchFamily="18" charset="0"/>
                        <a:cs typeface="Spoiler" pitchFamily="2" charset="-79"/>
                      </a:endParaRPr>
                    </a:p>
                  </a:txBody>
                  <a:tcPr/>
                </a:tc>
                <a:tc hMerge="1">
                  <a:txBody>
                    <a:bodyPr/>
                    <a:lstStyle/>
                    <a:p>
                      <a:endParaRPr lang="he-IL" dirty="0"/>
                    </a:p>
                  </a:txBody>
                  <a:tcPr/>
                </a:tc>
                <a:extLst>
                  <a:ext uri="{0D108BD9-81ED-4DB2-BD59-A6C34878D82A}">
                    <a16:rowId xmlns:a16="http://schemas.microsoft.com/office/drawing/2014/main" val="10000"/>
                  </a:ext>
                </a:extLst>
              </a:tr>
              <a:tr h="936852">
                <a:tc>
                  <a:txBody>
                    <a:bodyPr/>
                    <a:lstStyle/>
                    <a:p>
                      <a:pPr algn="ctr">
                        <a:lnSpc>
                          <a:spcPct val="100000"/>
                        </a:lnSpc>
                      </a:pPr>
                      <a:r>
                        <a:rPr lang="he-IL" sz="2000" b="1" dirty="0">
                          <a:solidFill>
                            <a:srgbClr val="7030A0"/>
                          </a:solidFill>
                          <a:cs typeface="Spoiler" pitchFamily="2" charset="-79"/>
                        </a:rPr>
                        <a:t>ברמת הפיילוט</a:t>
                      </a:r>
                    </a:p>
                  </a:txBody>
                  <a:tcPr/>
                </a:tc>
                <a:tc>
                  <a:txBody>
                    <a:bodyPr/>
                    <a:lstStyle/>
                    <a:p>
                      <a:pPr marL="0" indent="0" algn="ctr" rtl="1">
                        <a:lnSpc>
                          <a:spcPct val="100000"/>
                        </a:lnSpc>
                        <a:spcAft>
                          <a:spcPts val="0"/>
                        </a:spcAft>
                        <a:buFontTx/>
                        <a:buNone/>
                      </a:pPr>
                      <a:r>
                        <a:rPr lang="he-IL" sz="2000" b="1" dirty="0">
                          <a:solidFill>
                            <a:srgbClr val="7030A0"/>
                          </a:solidFill>
                          <a:cs typeface="Spoiler" pitchFamily="2" charset="-79"/>
                        </a:rPr>
                        <a:t>ברמה הארצית</a:t>
                      </a:r>
                    </a:p>
                  </a:txBody>
                  <a:tcPr/>
                </a:tc>
                <a:extLst>
                  <a:ext uri="{0D108BD9-81ED-4DB2-BD59-A6C34878D82A}">
                    <a16:rowId xmlns:a16="http://schemas.microsoft.com/office/drawing/2014/main" val="10001"/>
                  </a:ext>
                </a:extLst>
              </a:tr>
              <a:tr h="936852">
                <a:tc>
                  <a:txBody>
                    <a:bodyPr/>
                    <a:lstStyle/>
                    <a:p>
                      <a:pPr marL="342900" indent="-342900">
                        <a:lnSpc>
                          <a:spcPct val="100000"/>
                        </a:lnSpc>
                        <a:buFontTx/>
                        <a:buBlip>
                          <a:blip r:embed="rId2"/>
                        </a:buBlip>
                      </a:pPr>
                      <a:r>
                        <a:rPr lang="he-IL" sz="2000" dirty="0">
                          <a:effectLst/>
                          <a:latin typeface="Segoe UI" panose="020B0502040204020203" pitchFamily="34" charset="0"/>
                          <a:ea typeface="Calibri" panose="020F0502020204030204" pitchFamily="34" charset="0"/>
                          <a:cs typeface="Spoiler" pitchFamily="2" charset="-79"/>
                        </a:rPr>
                        <a:t> שלב שני של פעילות אינטנסיבית בכל תחומי הפרויקט (חינוך, הסברה</a:t>
                      </a:r>
                      <a:r>
                        <a:rPr lang="he-IL" sz="2000" baseline="0" dirty="0">
                          <a:effectLst/>
                          <a:latin typeface="Segoe UI" panose="020B0502040204020203" pitchFamily="34" charset="0"/>
                          <a:ea typeface="Calibri" panose="020F0502020204030204" pitchFamily="34" charset="0"/>
                          <a:cs typeface="Spoiler" pitchFamily="2" charset="-79"/>
                        </a:rPr>
                        <a:t>, אכיפה ותשתיות)</a:t>
                      </a:r>
                      <a:r>
                        <a:rPr lang="he-IL" sz="2000" dirty="0">
                          <a:effectLst/>
                          <a:latin typeface="Segoe UI" panose="020B0502040204020203" pitchFamily="34" charset="0"/>
                          <a:ea typeface="Calibri" panose="020F0502020204030204" pitchFamily="34" charset="0"/>
                          <a:cs typeface="Spoiler" pitchFamily="2" charset="-79"/>
                        </a:rPr>
                        <a:t> – שלב ההעמקה.</a:t>
                      </a:r>
                      <a:endParaRPr lang="he-IL" sz="2000" dirty="0">
                        <a:cs typeface="Spoiler" pitchFamily="2" charset="-79"/>
                      </a:endParaRPr>
                    </a:p>
                  </a:txBody>
                  <a:tcPr/>
                </a:tc>
                <a:tc>
                  <a:txBody>
                    <a:bodyPr/>
                    <a:lstStyle/>
                    <a:p>
                      <a:pPr marL="342900" indent="-342900" algn="r" rtl="1">
                        <a:lnSpc>
                          <a:spcPct val="100000"/>
                        </a:lnSpc>
                        <a:spcAft>
                          <a:spcPts val="0"/>
                        </a:spcAft>
                        <a:buFontTx/>
                        <a:buBlip>
                          <a:blip r:embed="rId2"/>
                        </a:buBlip>
                      </a:pPr>
                      <a:r>
                        <a:rPr lang="he-IL" sz="2000" dirty="0">
                          <a:effectLst/>
                          <a:latin typeface="Segoe UI" panose="020B0502040204020203" pitchFamily="34" charset="0"/>
                          <a:ea typeface="Calibri" panose="020F0502020204030204" pitchFamily="34" charset="0"/>
                          <a:cs typeface="Spoiler" pitchFamily="2" charset="-79"/>
                        </a:rPr>
                        <a:t>קמפיין שיווקי סביב </a:t>
                      </a:r>
                      <a:r>
                        <a:rPr lang="he-IL" sz="2000" baseline="0" dirty="0">
                          <a:effectLst/>
                          <a:latin typeface="Segoe UI" panose="020B0502040204020203" pitchFamily="34" charset="0"/>
                          <a:ea typeface="Calibri" panose="020F0502020204030204" pitchFamily="34" charset="0"/>
                          <a:cs typeface="Spoiler" pitchFamily="2" charset="-79"/>
                        </a:rPr>
                        <a:t>יום הניקיון הלאומי והצטרפות למיזם.</a:t>
                      </a:r>
                      <a:endParaRPr lang="he-IL" sz="2000" dirty="0">
                        <a:cs typeface="Spoiler" pitchFamily="2" charset="-79"/>
                      </a:endParaRPr>
                    </a:p>
                  </a:txBody>
                  <a:tcPr/>
                </a:tc>
                <a:extLst>
                  <a:ext uri="{0D108BD9-81ED-4DB2-BD59-A6C34878D82A}">
                    <a16:rowId xmlns:a16="http://schemas.microsoft.com/office/drawing/2014/main" val="10002"/>
                  </a:ext>
                </a:extLst>
              </a:tr>
              <a:tr h="1788536">
                <a:tc gridSpan="2">
                  <a:txBody>
                    <a:bodyPr/>
                    <a:lstStyle/>
                    <a:p>
                      <a:pPr algn="ctr">
                        <a:lnSpc>
                          <a:spcPct val="100000"/>
                        </a:lnSpc>
                      </a:pPr>
                      <a:r>
                        <a:rPr lang="he-IL" sz="2000" b="1" dirty="0">
                          <a:solidFill>
                            <a:schemeClr val="tx1"/>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cs typeface="Spoiler" pitchFamily="2" charset="-79"/>
                        </a:rPr>
                        <a:t> אירוע שיא ארצי – יום הניקיון הלאומי </a:t>
                      </a:r>
                    </a:p>
                    <a:p>
                      <a:pPr>
                        <a:lnSpc>
                          <a:spcPct val="100000"/>
                        </a:lnSpc>
                      </a:pPr>
                      <a:r>
                        <a:rPr lang="he-IL" sz="2000" b="1" dirty="0">
                          <a:solidFill>
                            <a:schemeClr val="tx1"/>
                          </a:solidFill>
                          <a:effectLst/>
                          <a:latin typeface="Segoe UI" panose="020B0502040204020203" pitchFamily="34" charset="0"/>
                          <a:ea typeface="Calibri" panose="020F0502020204030204" pitchFamily="34" charset="0"/>
                          <a:cs typeface="Spoiler" pitchFamily="2" charset="-79"/>
                        </a:rPr>
                        <a:t>קיום אירוע שיא ציבורי</a:t>
                      </a:r>
                      <a:r>
                        <a:rPr lang="he-IL" sz="2000" b="1" baseline="0" dirty="0">
                          <a:solidFill>
                            <a:schemeClr val="tx1"/>
                          </a:solidFill>
                          <a:effectLst/>
                          <a:latin typeface="Segoe UI" panose="020B0502040204020203" pitchFamily="34" charset="0"/>
                          <a:ea typeface="Calibri" panose="020F0502020204030204" pitchFamily="34" charset="0"/>
                          <a:cs typeface="Spoiler" pitchFamily="2" charset="-79"/>
                        </a:rPr>
                        <a:t> </a:t>
                      </a:r>
                      <a:r>
                        <a:rPr lang="he-IL" sz="2000" b="1" dirty="0">
                          <a:solidFill>
                            <a:schemeClr val="tx1"/>
                          </a:solidFill>
                          <a:effectLst/>
                          <a:latin typeface="Segoe UI" panose="020B0502040204020203" pitchFamily="34" charset="0"/>
                          <a:ea typeface="Calibri" panose="020F0502020204030204" pitchFamily="34" charset="0"/>
                          <a:cs typeface="Spoiler" pitchFamily="2" charset="-79"/>
                        </a:rPr>
                        <a:t>בלווי פרסום ממוקד. </a:t>
                      </a:r>
                    </a:p>
                    <a:p>
                      <a:pPr>
                        <a:lnSpc>
                          <a:spcPct val="100000"/>
                        </a:lnSpc>
                      </a:pPr>
                      <a:r>
                        <a:rPr lang="he-IL" sz="2000" b="1" dirty="0">
                          <a:solidFill>
                            <a:schemeClr val="tx1"/>
                          </a:solidFill>
                          <a:effectLst/>
                          <a:latin typeface="Segoe UI" panose="020B0502040204020203" pitchFamily="34" charset="0"/>
                          <a:cs typeface="Spoiler" pitchFamily="2" charset="-79"/>
                        </a:rPr>
                        <a:t>קיימות</a:t>
                      </a:r>
                      <a:r>
                        <a:rPr lang="he-IL" sz="2000" b="1" baseline="0" dirty="0">
                          <a:solidFill>
                            <a:schemeClr val="tx1"/>
                          </a:solidFill>
                          <a:effectLst/>
                          <a:latin typeface="Segoe UI" panose="020B0502040204020203" pitchFamily="34" charset="0"/>
                          <a:cs typeface="Spoiler" pitchFamily="2" charset="-79"/>
                        </a:rPr>
                        <a:t> 2 אופציות:</a:t>
                      </a:r>
                      <a:br>
                        <a:rPr lang="en-US" sz="2000" b="1" baseline="0" dirty="0">
                          <a:solidFill>
                            <a:schemeClr val="tx1"/>
                          </a:solidFill>
                          <a:effectLst/>
                          <a:latin typeface="Segoe UI" panose="020B0502040204020203" pitchFamily="34" charset="0"/>
                          <a:cs typeface="Spoiler" pitchFamily="2" charset="-79"/>
                        </a:rPr>
                      </a:br>
                      <a:r>
                        <a:rPr lang="he-IL" sz="2000" b="1" baseline="0" dirty="0">
                          <a:solidFill>
                            <a:schemeClr val="tx1"/>
                          </a:solidFill>
                          <a:effectLst/>
                          <a:latin typeface="Segoe UI" panose="020B0502040204020203" pitchFamily="34" charset="0"/>
                          <a:cs typeface="Spoiler" pitchFamily="2" charset="-79"/>
                        </a:rPr>
                        <a:t> 1. יום הניקיון הלאומי 26/3/19 </a:t>
                      </a:r>
                    </a:p>
                    <a:p>
                      <a:pPr>
                        <a:lnSpc>
                          <a:spcPct val="100000"/>
                        </a:lnSpc>
                      </a:pPr>
                      <a:r>
                        <a:rPr lang="he-IL" sz="2000" b="1" baseline="0" dirty="0">
                          <a:solidFill>
                            <a:schemeClr val="tx1"/>
                          </a:solidFill>
                          <a:effectLst/>
                          <a:latin typeface="Segoe UI" panose="020B0502040204020203" pitchFamily="34" charset="0"/>
                          <a:cs typeface="Spoiler" pitchFamily="2" charset="-79"/>
                        </a:rPr>
                        <a:t>2. מתנת יומולדת לישראל – יום ניקיון יום אחרי יום העצמאות 10/5/19</a:t>
                      </a:r>
                      <a:endParaRPr lang="he-IL" sz="2000" dirty="0">
                        <a:solidFill>
                          <a:schemeClr val="tx1"/>
                        </a:solidFill>
                        <a:cs typeface="Spoiler" pitchFamily="2" charset="-79"/>
                      </a:endParaRPr>
                    </a:p>
                  </a:txBody>
                  <a:tcPr/>
                </a:tc>
                <a:tc hMerge="1">
                  <a:txBody>
                    <a:bodyPr/>
                    <a:lstStyle/>
                    <a:p>
                      <a:endParaRPr lang="he-IL"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38538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60350" y="2451100"/>
            <a:ext cx="8229600" cy="1143000"/>
          </a:xfrm>
        </p:spPr>
        <p:txBody>
          <a:bodyPr>
            <a:normAutofit fontScale="90000"/>
          </a:bodyPr>
          <a:lstStyle/>
          <a:p>
            <a:pPr algn="ctr" rtl="1"/>
            <a:r>
              <a:rPr lang="he-IL" sz="4000" b="1" dirty="0">
                <a:latin typeface="Segoe UI" panose="020B0502040204020203" pitchFamily="34" charset="0"/>
                <a:ea typeface="Calibri" panose="020F0502020204030204" pitchFamily="34" charset="0"/>
                <a:cs typeface="Spoiler" pitchFamily="2" charset="-79"/>
              </a:rPr>
              <a:t>יום הניקיון הלאומי!</a:t>
            </a:r>
            <a:br>
              <a:rPr lang="he-IL" sz="4000" b="1" dirty="0">
                <a:latin typeface="Segoe UI" panose="020B0502040204020203" pitchFamily="34" charset="0"/>
                <a:ea typeface="Calibri" panose="020F0502020204030204" pitchFamily="34" charset="0"/>
                <a:cs typeface="Spoiler" pitchFamily="2" charset="-79"/>
              </a:rPr>
            </a:br>
            <a:r>
              <a:rPr lang="he-IL" sz="4000" b="1" dirty="0">
                <a:latin typeface="Segoe UI" panose="020B0502040204020203" pitchFamily="34" charset="0"/>
                <a:ea typeface="Calibri" panose="020F0502020204030204" pitchFamily="34" charset="0"/>
                <a:cs typeface="Spoiler" pitchFamily="2" charset="-79"/>
              </a:rPr>
              <a:t>26.3.19</a:t>
            </a:r>
            <a:endParaRPr lang="he-IL" sz="4000" b="1" dirty="0">
              <a:solidFill>
                <a:schemeClr val="accent2">
                  <a:lumMod val="50000"/>
                </a:schemeClr>
              </a:solidFill>
              <a:latin typeface="Segoe UI" panose="020B0502040204020203" pitchFamily="34" charset="0"/>
              <a:ea typeface="Calibri" panose="020F0502020204030204" pitchFamily="34" charset="0"/>
              <a:cs typeface="Spoiler" pitchFamily="2" charset="-79"/>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885996525"/>
              </p:ext>
            </p:extLst>
          </p:nvPr>
        </p:nvGraphicFramePr>
        <p:xfrm>
          <a:off x="0" y="0"/>
          <a:ext cx="9004300" cy="669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1498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91015"/>
            <a:ext cx="8229600" cy="1143000"/>
          </a:xfrm>
        </p:spPr>
        <p:txBody>
          <a:bodyPr>
            <a:normAutofit/>
          </a:bodyPr>
          <a:lstStyle/>
          <a:p>
            <a:pPr algn="ctr" rtl="1"/>
            <a:r>
              <a:rPr lang="he-IL" sz="3200" b="1" dirty="0">
                <a:latin typeface="Segoe UI" panose="020B0502040204020203" pitchFamily="34" charset="0"/>
                <a:ea typeface="Calibri" panose="020F0502020204030204" pitchFamily="34" charset="0"/>
                <a:cs typeface="Spoiler" pitchFamily="2" charset="-79"/>
              </a:rPr>
              <a:t>תכנית המיזם</a:t>
            </a:r>
          </a:p>
        </p:txBody>
      </p:sp>
      <p:graphicFrame>
        <p:nvGraphicFramePr>
          <p:cNvPr id="9" name="מציין מיקום תוכן 8"/>
          <p:cNvGraphicFramePr>
            <a:graphicFrameLocks noGrp="1"/>
          </p:cNvGraphicFramePr>
          <p:nvPr>
            <p:ph idx="1"/>
            <p:extLst>
              <p:ext uri="{D42A27DB-BD31-4B8C-83A1-F6EECF244321}">
                <p14:modId xmlns:p14="http://schemas.microsoft.com/office/powerpoint/2010/main" val="677966131"/>
              </p:ext>
            </p:extLst>
          </p:nvPr>
        </p:nvGraphicFramePr>
        <p:xfrm>
          <a:off x="457200" y="1636442"/>
          <a:ext cx="8229600" cy="40233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marL="285750" marR="0" lvl="0" indent="-285750" algn="r" defTabSz="685800" rtl="1" eaLnBrk="1" fontAlgn="auto" latinLnBrk="0" hangingPunct="1">
                        <a:lnSpc>
                          <a:spcPct val="100000"/>
                        </a:lnSpc>
                        <a:spcBef>
                          <a:spcPts val="0"/>
                        </a:spcBef>
                        <a:spcAft>
                          <a:spcPts val="0"/>
                        </a:spcAft>
                        <a:buClrTx/>
                        <a:buSzTx/>
                        <a:buFontTx/>
                        <a:buChar char="-"/>
                        <a:tabLst/>
                        <a:defRPr/>
                      </a:pPr>
                      <a:endParaRPr lang="he-IL" sz="2000" kern="1200" dirty="0">
                        <a:effectLst/>
                        <a:cs typeface="Spoiler"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he-IL" sz="2000" b="1" kern="1200" dirty="0">
                          <a:effectLst/>
                          <a:cs typeface="Spoiler" pitchFamily="2" charset="-79"/>
                        </a:rPr>
                        <a:t>פעימה שלישית -  כניסה לשגרה -  01/04/2019 – 01/07/2019</a:t>
                      </a:r>
                      <a:endParaRPr lang="he-IL" sz="2000" b="1" kern="1200" dirty="0">
                        <a:solidFill>
                          <a:schemeClr val="tx1"/>
                        </a:solidFill>
                        <a:effectLst/>
                        <a:latin typeface="Segoe UI" panose="020B0502040204020203" pitchFamily="34" charset="0"/>
                        <a:ea typeface="Calibri" panose="020F0502020204030204" pitchFamily="34" charset="0"/>
                        <a:cs typeface="Spoiler" pitchFamily="2" charset="-79"/>
                      </a:endParaRPr>
                    </a:p>
                  </a:txBody>
                  <a:tcPr/>
                </a:tc>
                <a:tc hMerge="1">
                  <a:txBody>
                    <a:bodyPr/>
                    <a:lstStyle/>
                    <a:p>
                      <a:pPr algn="ctr"/>
                      <a:endParaRPr lang="he-IL" dirty="0"/>
                    </a:p>
                  </a:txBody>
                  <a:tcPr>
                    <a:solidFill>
                      <a:schemeClr val="accent3">
                        <a:lumMod val="20000"/>
                        <a:lumOff val="80000"/>
                      </a:schemeClr>
                    </a:solidFill>
                  </a:tcPr>
                </a:tc>
                <a:extLst>
                  <a:ext uri="{0D108BD9-81ED-4DB2-BD59-A6C34878D82A}">
                    <a16:rowId xmlns:a16="http://schemas.microsoft.com/office/drawing/2014/main" val="10000"/>
                  </a:ext>
                </a:extLst>
              </a:tr>
              <a:tr h="370840">
                <a:tc>
                  <a:txBody>
                    <a:bodyPr/>
                    <a:lstStyle/>
                    <a:p>
                      <a:pPr marL="0" indent="0" algn="ctr" defTabSz="685800" rtl="1" eaLnBrk="1" latinLnBrk="0" hangingPunct="1">
                        <a:lnSpc>
                          <a:spcPct val="100000"/>
                        </a:lnSpc>
                        <a:spcAft>
                          <a:spcPts val="0"/>
                        </a:spcAft>
                        <a:buFontTx/>
                        <a:buNone/>
                      </a:pPr>
                      <a:r>
                        <a:rPr lang="he-IL" sz="2000" b="1" kern="1200" dirty="0">
                          <a:solidFill>
                            <a:srgbClr val="7030A0"/>
                          </a:solidFill>
                          <a:effectLst/>
                          <a:cs typeface="Spoiler" pitchFamily="2" charset="-79"/>
                        </a:rPr>
                        <a:t>ברמת הפיילוט</a:t>
                      </a:r>
                      <a:endParaRPr lang="he-IL" sz="2000" b="1" kern="1200" dirty="0">
                        <a:solidFill>
                          <a:srgbClr val="7030A0"/>
                        </a:solidFill>
                        <a:effectLst/>
                        <a:latin typeface="Segoe UI" panose="020B0502040204020203" pitchFamily="34" charset="0"/>
                        <a:ea typeface="Calibri" panose="020F0502020204030204" pitchFamily="34" charset="0"/>
                        <a:cs typeface="Spoiler" pitchFamily="2" charset="-79"/>
                      </a:endParaRPr>
                    </a:p>
                  </a:txBody>
                  <a:tcPr/>
                </a:tc>
                <a:tc>
                  <a:txBody>
                    <a:bodyPr/>
                    <a:lstStyle/>
                    <a:p>
                      <a:pPr marL="0" indent="0" algn="ctr" defTabSz="685800" rtl="1" eaLnBrk="1" latinLnBrk="0" hangingPunct="1">
                        <a:lnSpc>
                          <a:spcPct val="100000"/>
                        </a:lnSpc>
                        <a:spcAft>
                          <a:spcPts val="0"/>
                        </a:spcAft>
                        <a:buFontTx/>
                        <a:buNone/>
                      </a:pPr>
                      <a:r>
                        <a:rPr lang="he-IL" sz="2000" b="1" kern="1200" dirty="0">
                          <a:solidFill>
                            <a:srgbClr val="7030A0"/>
                          </a:solidFill>
                          <a:effectLst/>
                          <a:cs typeface="Spoiler" pitchFamily="2" charset="-79"/>
                        </a:rPr>
                        <a:t>ברמה הארצית</a:t>
                      </a:r>
                      <a:endParaRPr lang="he-IL" sz="2000" b="1" kern="1200" dirty="0">
                        <a:solidFill>
                          <a:srgbClr val="7030A0"/>
                        </a:solidFill>
                        <a:effectLst/>
                        <a:latin typeface="Segoe UI" panose="020B0502040204020203" pitchFamily="34" charset="0"/>
                        <a:ea typeface="Calibri" panose="020F0502020204030204" pitchFamily="34" charset="0"/>
                        <a:cs typeface="Spoiler" pitchFamily="2" charset="-79"/>
                      </a:endParaRPr>
                    </a:p>
                  </a:txBody>
                  <a:tcPr/>
                </a:tc>
                <a:extLst>
                  <a:ext uri="{0D108BD9-81ED-4DB2-BD59-A6C34878D82A}">
                    <a16:rowId xmlns:a16="http://schemas.microsoft.com/office/drawing/2014/main" val="10001"/>
                  </a:ext>
                </a:extLst>
              </a:tr>
              <a:tr h="1107440">
                <a:tc>
                  <a:txBody>
                    <a:bodyPr/>
                    <a:lstStyle/>
                    <a:p>
                      <a:pPr marL="342900" indent="-342900" algn="r" defTabSz="685800" rtl="1" eaLnBrk="1" latinLnBrk="0" hangingPunct="1">
                        <a:lnSpc>
                          <a:spcPct val="100000"/>
                        </a:lnSpc>
                        <a:spcAft>
                          <a:spcPts val="0"/>
                        </a:spcAft>
                        <a:buFontTx/>
                        <a:buBlip>
                          <a:blip r:embed="rId2"/>
                        </a:buBlip>
                      </a:pPr>
                      <a:r>
                        <a:rPr lang="he-IL" sz="2000" kern="1200" dirty="0">
                          <a:effectLst/>
                          <a:cs typeface="Spoiler" pitchFamily="2" charset="-79"/>
                        </a:rPr>
                        <a:t>שלב חשיבה ותכנון דרך פעולה לעתיד "מעבירים את זה הלאה".</a:t>
                      </a:r>
                    </a:p>
                    <a:p>
                      <a:pPr marL="342900" indent="-342900" algn="r" defTabSz="685800" rtl="1" eaLnBrk="1" latinLnBrk="0" hangingPunct="1">
                        <a:lnSpc>
                          <a:spcPct val="100000"/>
                        </a:lnSpc>
                        <a:spcAft>
                          <a:spcPts val="0"/>
                        </a:spcAft>
                        <a:buFontTx/>
                        <a:buBlip>
                          <a:blip r:embed="rId2"/>
                        </a:buBlip>
                      </a:pPr>
                      <a:r>
                        <a:rPr lang="he-IL" sz="2000" kern="1200" dirty="0">
                          <a:solidFill>
                            <a:schemeClr val="tx1"/>
                          </a:solidFill>
                          <a:effectLst/>
                          <a:latin typeface="Segoe UI" panose="020B0502040204020203" pitchFamily="34" charset="0"/>
                          <a:ea typeface="Calibri" panose="020F0502020204030204" pitchFamily="34" charset="0"/>
                          <a:cs typeface="Spoiler" pitchFamily="2" charset="-79"/>
                        </a:rPr>
                        <a:t>המשך</a:t>
                      </a:r>
                      <a:r>
                        <a:rPr lang="he-IL" sz="2000" kern="1200" baseline="0" dirty="0">
                          <a:solidFill>
                            <a:schemeClr val="tx1"/>
                          </a:solidFill>
                          <a:effectLst/>
                          <a:latin typeface="Segoe UI" panose="020B0502040204020203" pitchFamily="34" charset="0"/>
                          <a:ea typeface="Calibri" panose="020F0502020204030204" pitchFamily="34" charset="0"/>
                          <a:cs typeface="Spoiler" pitchFamily="2" charset="-79"/>
                        </a:rPr>
                        <a:t> פעילות בכל תחומי הפרויקט כשגרה – ניקיון זה לא מבצע זאת דרך חיים!</a:t>
                      </a:r>
                      <a:endParaRPr lang="he-IL" sz="2000" kern="1200" dirty="0">
                        <a:solidFill>
                          <a:schemeClr val="tx1"/>
                        </a:solidFill>
                        <a:effectLst/>
                        <a:latin typeface="Segoe UI" panose="020B0502040204020203" pitchFamily="34" charset="0"/>
                        <a:ea typeface="Calibri" panose="020F0502020204030204" pitchFamily="34" charset="0"/>
                        <a:cs typeface="Spoiler" pitchFamily="2" charset="-79"/>
                      </a:endParaRPr>
                    </a:p>
                  </a:txBody>
                  <a:tcPr/>
                </a:tc>
                <a:tc>
                  <a:txBody>
                    <a:bodyPr/>
                    <a:lstStyle/>
                    <a:p>
                      <a:pPr marL="342900" indent="-342900" algn="r" defTabSz="685800" rtl="1" eaLnBrk="1" latinLnBrk="0" hangingPunct="1">
                        <a:lnSpc>
                          <a:spcPct val="100000"/>
                        </a:lnSpc>
                        <a:spcAft>
                          <a:spcPts val="0"/>
                        </a:spcAft>
                        <a:buFontTx/>
                        <a:buBlip>
                          <a:blip r:embed="rId2"/>
                        </a:buBlip>
                      </a:pPr>
                      <a:r>
                        <a:rPr lang="he-IL" sz="2000" kern="1200" dirty="0">
                          <a:effectLst/>
                          <a:cs typeface="Spoiler" pitchFamily="2" charset="-79"/>
                        </a:rPr>
                        <a:t>השוואה של האזור בו התקיימה הפעילות אל מול אזורים אחרים כדי לבחון את עוצמת השינוי.</a:t>
                      </a:r>
                    </a:p>
                    <a:p>
                      <a:pPr marL="342900" indent="-342900" algn="r" defTabSz="685800" rtl="1" eaLnBrk="1" latinLnBrk="0" hangingPunct="1">
                        <a:lnSpc>
                          <a:spcPct val="100000"/>
                        </a:lnSpc>
                        <a:spcAft>
                          <a:spcPts val="0"/>
                        </a:spcAft>
                        <a:buFontTx/>
                        <a:buBlip>
                          <a:blip r:embed="rId2"/>
                        </a:buBlip>
                      </a:pPr>
                      <a:r>
                        <a:rPr lang="he-IL" sz="2000" kern="1200" dirty="0">
                          <a:effectLst/>
                          <a:cs typeface="Spoiler" pitchFamily="2" charset="-79"/>
                        </a:rPr>
                        <a:t>שלב הכרחי למדידת הצלחת הפעילות ובחינת אזורים מתאימים להרחבת הפעילות.</a:t>
                      </a:r>
                    </a:p>
                    <a:p>
                      <a:pPr marL="342900" indent="-342900" algn="r" defTabSz="685800" rtl="1" eaLnBrk="1" latinLnBrk="0" hangingPunct="1">
                        <a:lnSpc>
                          <a:spcPct val="100000"/>
                        </a:lnSpc>
                        <a:spcAft>
                          <a:spcPts val="0"/>
                        </a:spcAft>
                        <a:buFontTx/>
                        <a:buBlip>
                          <a:blip r:embed="rId2"/>
                        </a:buBlip>
                      </a:pPr>
                      <a:r>
                        <a:rPr lang="he-IL" sz="2000" kern="1200" dirty="0">
                          <a:solidFill>
                            <a:schemeClr val="tx1"/>
                          </a:solidFill>
                          <a:effectLst/>
                          <a:latin typeface="Segoe UI" panose="020B0502040204020203" pitchFamily="34" charset="0"/>
                          <a:ea typeface="Calibri" panose="020F0502020204030204" pitchFamily="34" charset="0"/>
                          <a:cs typeface="Spoiler" pitchFamily="2" charset="-79"/>
                        </a:rPr>
                        <a:t>הפצת קולות קוראים</a:t>
                      </a:r>
                      <a:r>
                        <a:rPr lang="he-IL" sz="2000" kern="1200" baseline="0" dirty="0">
                          <a:solidFill>
                            <a:schemeClr val="tx1"/>
                          </a:solidFill>
                          <a:effectLst/>
                          <a:latin typeface="Segoe UI" panose="020B0502040204020203" pitchFamily="34" charset="0"/>
                          <a:ea typeface="Calibri" panose="020F0502020204030204" pitchFamily="34" charset="0"/>
                          <a:cs typeface="Spoiler" pitchFamily="2" charset="-79"/>
                        </a:rPr>
                        <a:t> להרחבת הפרויקט.</a:t>
                      </a:r>
                      <a:endParaRPr lang="he-IL" sz="2000" kern="1200" dirty="0">
                        <a:solidFill>
                          <a:schemeClr val="tx1"/>
                        </a:solidFill>
                        <a:effectLst/>
                        <a:latin typeface="Segoe UI" panose="020B0502040204020203" pitchFamily="34" charset="0"/>
                        <a:ea typeface="Calibri" panose="020F0502020204030204" pitchFamily="34" charset="0"/>
                        <a:cs typeface="Spoiler" pitchFamily="2" charset="-79"/>
                      </a:endParaRPr>
                    </a:p>
                  </a:txBody>
                  <a:tcPr/>
                </a:tc>
                <a:extLst>
                  <a:ext uri="{0D108BD9-81ED-4DB2-BD59-A6C34878D82A}">
                    <a16:rowId xmlns:a16="http://schemas.microsoft.com/office/drawing/2014/main" val="10002"/>
                  </a:ext>
                </a:extLst>
              </a:tr>
              <a:tr h="446049">
                <a:tc gridSpan="2">
                  <a:txBody>
                    <a:bodyPr/>
                    <a:lstStyle/>
                    <a:p>
                      <a:pPr marL="0" indent="0" algn="r" defTabSz="685800" rtl="1" eaLnBrk="1" latinLnBrk="0" hangingPunct="1">
                        <a:lnSpc>
                          <a:spcPct val="100000"/>
                        </a:lnSpc>
                        <a:spcAft>
                          <a:spcPts val="0"/>
                        </a:spcAft>
                        <a:buFontTx/>
                        <a:buNone/>
                      </a:pPr>
                      <a:r>
                        <a:rPr lang="en-US" sz="2000" kern="1200" dirty="0">
                          <a:effectLst/>
                          <a:cs typeface="Spoiler" pitchFamily="2" charset="-79"/>
                        </a:rPr>
                        <a:t> </a:t>
                      </a:r>
                      <a:r>
                        <a:rPr lang="he-IL" sz="2000" b="1" kern="1200" dirty="0">
                          <a:effectLst/>
                          <a:cs typeface="Spoiler" pitchFamily="2" charset="-79"/>
                        </a:rPr>
                        <a:t>בשלב זה יבוצעו תהליכי הערכה ובקרה למטרת למידה, הסקת מסקנות ודיוק תהליכים לפני הרחבת המיזם.</a:t>
                      </a:r>
                      <a:endParaRPr lang="en-US" sz="2000" b="1" kern="1200" dirty="0">
                        <a:effectLst/>
                        <a:cs typeface="Spoiler" pitchFamily="2" charset="-79"/>
                      </a:endParaRPr>
                    </a:p>
                    <a:p>
                      <a:pPr marL="285750" indent="-285750" algn="r" defTabSz="685800" rtl="1" eaLnBrk="1" latinLnBrk="0" hangingPunct="1">
                        <a:lnSpc>
                          <a:spcPct val="100000"/>
                        </a:lnSpc>
                        <a:spcAft>
                          <a:spcPts val="0"/>
                        </a:spcAft>
                        <a:buFontTx/>
                        <a:buChar char="-"/>
                      </a:pPr>
                      <a:endParaRPr lang="he-IL" sz="2000" kern="1200" dirty="0">
                        <a:solidFill>
                          <a:schemeClr val="tx1"/>
                        </a:solidFill>
                        <a:effectLst/>
                        <a:latin typeface="Segoe UI" panose="020B0502040204020203" pitchFamily="34" charset="0"/>
                        <a:ea typeface="Calibri" panose="020F0502020204030204" pitchFamily="34" charset="0"/>
                        <a:cs typeface="Spoiler" pitchFamily="2" charset="-79"/>
                      </a:endParaRPr>
                    </a:p>
                  </a:txBody>
                  <a:tcPr/>
                </a:tc>
                <a:tc hMerge="1">
                  <a:txBody>
                    <a:bodyPr/>
                    <a:lstStyle/>
                    <a:p>
                      <a:endParaRPr lang="he-IL" dirty="0"/>
                    </a:p>
                  </a:txBody>
                  <a:tcP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8619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cs typeface="Spoiler" pitchFamily="2" charset="-79"/>
              </a:rPr>
              <a:t>התרחבות המיזם</a:t>
            </a:r>
          </a:p>
        </p:txBody>
      </p:sp>
      <p:graphicFrame>
        <p:nvGraphicFramePr>
          <p:cNvPr id="4" name="דיאגרמה 3"/>
          <p:cNvGraphicFramePr/>
          <p:nvPr>
            <p:extLst>
              <p:ext uri="{D42A27DB-BD31-4B8C-83A1-F6EECF244321}">
                <p14:modId xmlns:p14="http://schemas.microsoft.com/office/powerpoint/2010/main" val="3255681668"/>
              </p:ext>
            </p:extLst>
          </p:nvPr>
        </p:nvGraphicFramePr>
        <p:xfrm>
          <a:off x="1104900" y="1117600"/>
          <a:ext cx="71755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2652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gn="ctr" rtl="1">
              <a:buNone/>
            </a:pPr>
            <a:r>
              <a:rPr lang="he-IL" sz="8800" b="1" dirty="0">
                <a:solidFill>
                  <a:srgbClr val="009900"/>
                </a:solidFill>
                <a:latin typeface="Segoe UI" panose="020B0502040204020203" pitchFamily="34" charset="0"/>
                <a:ea typeface="Calibri" panose="020F0502020204030204" pitchFamily="34" charset="0"/>
                <a:cs typeface="Spoiler" pitchFamily="2" charset="-79"/>
              </a:rPr>
              <a:t>תכנון תקציב המיזם</a:t>
            </a:r>
          </a:p>
        </p:txBody>
      </p:sp>
    </p:spTree>
    <p:extLst>
      <p:ext uri="{BB962C8B-B14F-4D97-AF65-F5344CB8AC3E}">
        <p14:creationId xmlns:p14="http://schemas.microsoft.com/office/powerpoint/2010/main" val="39792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199" y="0"/>
            <a:ext cx="8229600" cy="1143000"/>
          </a:xfrm>
        </p:spPr>
        <p:txBody>
          <a:bodyPr/>
          <a:lstStyle/>
          <a:p>
            <a:r>
              <a:rPr lang="he-IL" sz="4000" b="1" dirty="0">
                <a:latin typeface="Segoe UI" panose="020B0502040204020203" pitchFamily="34" charset="0"/>
                <a:ea typeface="Calibri" panose="020F0502020204030204" pitchFamily="34" charset="0"/>
                <a:cs typeface="Spoiler" pitchFamily="2" charset="-79"/>
              </a:rPr>
              <a:t>גורמי</a:t>
            </a:r>
            <a:r>
              <a:rPr lang="he-IL" dirty="0"/>
              <a:t> </a:t>
            </a:r>
            <a:r>
              <a:rPr lang="he-IL" sz="4000" b="1" dirty="0">
                <a:latin typeface="Segoe UI" panose="020B0502040204020203" pitchFamily="34" charset="0"/>
                <a:ea typeface="Calibri" panose="020F0502020204030204" pitchFamily="34" charset="0"/>
                <a:cs typeface="Spoiler" pitchFamily="2" charset="-79"/>
              </a:rPr>
              <a:t>מפתח</a:t>
            </a:r>
          </a:p>
        </p:txBody>
      </p:sp>
      <p:graphicFrame>
        <p:nvGraphicFramePr>
          <p:cNvPr id="4" name="דיאגרמה 3"/>
          <p:cNvGraphicFramePr/>
          <p:nvPr>
            <p:extLst>
              <p:ext uri="{D42A27DB-BD31-4B8C-83A1-F6EECF244321}">
                <p14:modId xmlns:p14="http://schemas.microsoft.com/office/powerpoint/2010/main" val="3781957563"/>
              </p:ext>
            </p:extLst>
          </p:nvPr>
        </p:nvGraphicFramePr>
        <p:xfrm>
          <a:off x="14991" y="1143000"/>
          <a:ext cx="9143999" cy="5591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79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15965"/>
            <a:ext cx="8229600" cy="1143000"/>
          </a:xfrm>
        </p:spPr>
        <p:txBody>
          <a:bodyPr>
            <a:normAutofit fontScale="90000"/>
          </a:bodyPr>
          <a:lstStyle/>
          <a:p>
            <a:pPr algn="ctr" rtl="1">
              <a:lnSpc>
                <a:spcPct val="115000"/>
              </a:lnSpc>
              <a:spcAft>
                <a:spcPts val="600"/>
              </a:spcAft>
            </a:pPr>
            <a:r>
              <a:rPr lang="he-IL" sz="4400" dirty="0">
                <a:latin typeface="Segoe UI" panose="020B0502040204020203" pitchFamily="34" charset="0"/>
                <a:ea typeface="Calibri" panose="020F0502020204030204" pitchFamily="34" charset="0"/>
                <a:cs typeface="Spoiler" pitchFamily="2" charset="-79"/>
              </a:rPr>
              <a:t> </a:t>
            </a:r>
            <a:r>
              <a:rPr lang="he-IL" sz="4400" b="1" dirty="0">
                <a:latin typeface="Segoe UI" panose="020B0502040204020203" pitchFamily="34" charset="0"/>
                <a:ea typeface="Calibri" panose="020F0502020204030204" pitchFamily="34" charset="0"/>
                <a:cs typeface="Spoiler" pitchFamily="2" charset="-79"/>
              </a:rPr>
              <a:t>תמונת </a:t>
            </a:r>
            <a:r>
              <a:rPr lang="he-IL" sz="4400" b="1" dirty="0">
                <a:solidFill>
                  <a:srgbClr val="07B90F"/>
                </a:solidFill>
                <a:latin typeface="Segoe UI" panose="020B0502040204020203" pitchFamily="34" charset="0"/>
                <a:ea typeface="Calibri" panose="020F0502020204030204" pitchFamily="34" charset="0"/>
                <a:cs typeface="Spoiler" pitchFamily="2" charset="-79"/>
              </a:rPr>
              <a:t>העתיד</a:t>
            </a:r>
            <a:r>
              <a:rPr lang="he-IL" sz="4400" b="1" dirty="0">
                <a:latin typeface="Segoe UI" panose="020B0502040204020203" pitchFamily="34" charset="0"/>
                <a:ea typeface="Calibri" panose="020F0502020204030204" pitchFamily="34" charset="0"/>
                <a:cs typeface="Spoiler" pitchFamily="2" charset="-79"/>
              </a:rPr>
              <a:t> - מטרת העל שלנו :</a:t>
            </a:r>
            <a:br>
              <a:rPr lang="he-IL" sz="4000" dirty="0">
                <a:latin typeface="Calibri" panose="020F0502020204030204" pitchFamily="34" charset="0"/>
                <a:ea typeface="Times New Roman" panose="02020603050405020304" pitchFamily="18" charset="0"/>
                <a:cs typeface="Times New Roman" panose="02020603050405020304" pitchFamily="18" charset="0"/>
              </a:rPr>
            </a:br>
            <a:r>
              <a:rPr lang="he-IL" sz="4000" dirty="0">
                <a:solidFill>
                  <a:srgbClr val="7030A0"/>
                </a:solidFill>
                <a:latin typeface="Segoe UI" panose="020B0502040204020203" pitchFamily="34" charset="0"/>
                <a:ea typeface="Times New Roman" panose="02020603050405020304" pitchFamily="18" charset="0"/>
                <a:cs typeface="Spoiler" pitchFamily="2" charset="-79"/>
              </a:rPr>
              <a:t>טבע ישראלי</a:t>
            </a:r>
            <a:r>
              <a:rPr lang="he-IL" sz="4000" dirty="0">
                <a:solidFill>
                  <a:srgbClr val="7030A0"/>
                </a:solidFill>
                <a:latin typeface="Segoe UI" panose="020B0502040204020203" pitchFamily="34" charset="0"/>
                <a:ea typeface="Calibri" panose="020F0502020204030204" pitchFamily="34" charset="0"/>
                <a:cs typeface="Spoiler" pitchFamily="2" charset="-79"/>
              </a:rPr>
              <a:t> נקי כתוצאה משינוי תרבותי </a:t>
            </a:r>
            <a:endParaRPr lang="he-IL" sz="40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דיאגרמה 3"/>
          <p:cNvGraphicFramePr/>
          <p:nvPr>
            <p:extLst>
              <p:ext uri="{D42A27DB-BD31-4B8C-83A1-F6EECF244321}">
                <p14:modId xmlns:p14="http://schemas.microsoft.com/office/powerpoint/2010/main" val="2042386684"/>
              </p:ext>
            </p:extLst>
          </p:nvPr>
        </p:nvGraphicFramePr>
        <p:xfrm>
          <a:off x="1524000" y="16891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311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lvl="0">
              <a:spcBef>
                <a:spcPct val="20000"/>
              </a:spcBef>
            </a:pPr>
            <a:r>
              <a:rPr lang="he-IL" sz="4000" b="1" dirty="0">
                <a:solidFill>
                  <a:srgbClr val="07B90F"/>
                </a:solidFill>
                <a:latin typeface="Calibri"/>
                <a:ea typeface="+mn-ea"/>
                <a:cs typeface="Spoiler" pitchFamily="2" charset="-79"/>
              </a:rPr>
              <a:t>כדי </a:t>
            </a:r>
            <a:r>
              <a:rPr lang="he-IL" sz="4000" b="1" dirty="0">
                <a:solidFill>
                  <a:srgbClr val="07B90F"/>
                </a:solidFill>
                <a:latin typeface="Segoe UI" panose="020B0502040204020203" pitchFamily="34" charset="0"/>
                <a:ea typeface="Calibri" panose="020F0502020204030204" pitchFamily="34" charset="0"/>
                <a:cs typeface="Spoiler" pitchFamily="2" charset="-79"/>
              </a:rPr>
              <a:t>ליצור</a:t>
            </a:r>
            <a:r>
              <a:rPr lang="he-IL" sz="4000" b="1" dirty="0">
                <a:solidFill>
                  <a:srgbClr val="07B90F"/>
                </a:solidFill>
                <a:latin typeface="Calibri"/>
                <a:ea typeface="+mn-ea"/>
                <a:cs typeface="Spoiler" pitchFamily="2" charset="-79"/>
              </a:rPr>
              <a:t> שינוי אמתי</a:t>
            </a:r>
            <a:br>
              <a:rPr lang="he-IL" sz="4000" b="1" dirty="0">
                <a:solidFill>
                  <a:srgbClr val="07B90F"/>
                </a:solidFill>
                <a:latin typeface="Calibri"/>
                <a:ea typeface="+mn-ea"/>
                <a:cs typeface="Spoiler" pitchFamily="2" charset="-79"/>
              </a:rPr>
            </a:br>
            <a:r>
              <a:rPr lang="he-IL" sz="3100" b="1" dirty="0">
                <a:solidFill>
                  <a:srgbClr val="7030A0"/>
                </a:solidFill>
                <a:latin typeface="Calibri"/>
                <a:ea typeface="+mn-ea"/>
                <a:cs typeface="Spoiler" pitchFamily="2" charset="-79"/>
              </a:rPr>
              <a:t>משך מיזם אפקטיבי: 5-10 שנים.</a:t>
            </a:r>
            <a:br>
              <a:rPr lang="en-US" sz="2700" dirty="0">
                <a:solidFill>
                  <a:prstClr val="black"/>
                </a:solidFill>
                <a:latin typeface="Calibri"/>
                <a:ea typeface="+mn-ea"/>
                <a:cs typeface="Spoiler" pitchFamily="2" charset="-79"/>
              </a:rPr>
            </a:br>
            <a:r>
              <a:rPr lang="he-IL" sz="2800" dirty="0">
                <a:solidFill>
                  <a:prstClr val="black"/>
                </a:solidFill>
                <a:latin typeface="Calibri"/>
                <a:ea typeface="+mn-ea"/>
                <a:cs typeface="Arial" panose="020B0604020202020204" pitchFamily="34" charset="0"/>
              </a:rPr>
              <a:t> </a:t>
            </a:r>
            <a:endParaRPr lang="he-IL" dirty="0"/>
          </a:p>
        </p:txBody>
      </p:sp>
      <p:graphicFrame>
        <p:nvGraphicFramePr>
          <p:cNvPr id="8" name="דיאגרמה 7"/>
          <p:cNvGraphicFramePr/>
          <p:nvPr>
            <p:extLst>
              <p:ext uri="{D42A27DB-BD31-4B8C-83A1-F6EECF244321}">
                <p14:modId xmlns:p14="http://schemas.microsoft.com/office/powerpoint/2010/main" val="2239286496"/>
              </p:ext>
            </p:extLst>
          </p:nvPr>
        </p:nvGraphicFramePr>
        <p:xfrm>
          <a:off x="891913" y="1417638"/>
          <a:ext cx="7360171" cy="4482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60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rtl="1"/>
            <a:r>
              <a:rPr lang="he-IL" sz="4000" b="1" dirty="0">
                <a:latin typeface="Segoe UI" panose="020B0502040204020203" pitchFamily="34" charset="0"/>
                <a:ea typeface="Calibri" panose="020F0502020204030204" pitchFamily="34" charset="0"/>
                <a:cs typeface="Spoiler" pitchFamily="2" charset="-79"/>
              </a:rPr>
              <a:t> שותפים ושיתופי פעולה</a:t>
            </a:r>
            <a:endParaRPr lang="he-IL" dirty="0"/>
          </a:p>
        </p:txBody>
      </p:sp>
      <p:graphicFrame>
        <p:nvGraphicFramePr>
          <p:cNvPr id="4" name="דיאגרמה 3"/>
          <p:cNvGraphicFramePr/>
          <p:nvPr>
            <p:extLst>
              <p:ext uri="{D42A27DB-BD31-4B8C-83A1-F6EECF244321}">
                <p14:modId xmlns:p14="http://schemas.microsoft.com/office/powerpoint/2010/main" val="173461164"/>
              </p:ext>
            </p:extLst>
          </p:nvPr>
        </p:nvGraphicFramePr>
        <p:xfrm>
          <a:off x="1028700" y="1130300"/>
          <a:ext cx="7073900" cy="433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80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2731793289"/>
              </p:ext>
            </p:extLst>
          </p:nvPr>
        </p:nvGraphicFramePr>
        <p:xfrm>
          <a:off x="367259" y="1398493"/>
          <a:ext cx="8449363" cy="5012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כותרת 1"/>
          <p:cNvSpPr>
            <a:spLocks noGrp="1"/>
          </p:cNvSpPr>
          <p:nvPr>
            <p:ph type="title"/>
          </p:nvPr>
        </p:nvSpPr>
        <p:spPr>
          <a:xfrm>
            <a:off x="483432" y="75879"/>
            <a:ext cx="8229600" cy="1143000"/>
          </a:xfrm>
        </p:spPr>
        <p:txBody>
          <a:bodyPr>
            <a:normAutofit fontScale="90000"/>
          </a:bodyPr>
          <a:lstStyle/>
          <a:p>
            <a:pPr lvl="0">
              <a:spcBef>
                <a:spcPct val="20000"/>
              </a:spcBef>
            </a:pPr>
            <a:r>
              <a:rPr lang="he-IL" sz="4000" b="1" dirty="0">
                <a:solidFill>
                  <a:srgbClr val="07B90F"/>
                </a:solidFill>
                <a:latin typeface="Calibri"/>
                <a:ea typeface="+mn-ea"/>
                <a:cs typeface="Spoiler" pitchFamily="2" charset="-79"/>
              </a:rPr>
              <a:t>כדי שהפעם זה יצליח</a:t>
            </a:r>
            <a:br>
              <a:rPr lang="he-IL" sz="4000" b="1" dirty="0">
                <a:solidFill>
                  <a:srgbClr val="07B90F"/>
                </a:solidFill>
                <a:latin typeface="Calibri"/>
                <a:ea typeface="+mn-ea"/>
                <a:cs typeface="Spoiler" pitchFamily="2" charset="-79"/>
              </a:rPr>
            </a:br>
            <a:r>
              <a:rPr lang="he-IL" sz="3100" b="1" dirty="0">
                <a:solidFill>
                  <a:srgbClr val="7030A0"/>
                </a:solidFill>
                <a:latin typeface="Calibri"/>
                <a:ea typeface="+mn-ea"/>
                <a:cs typeface="Spoiler" pitchFamily="2" charset="-79"/>
              </a:rPr>
              <a:t>אנחנו נחבר את הפאזל – נמנף את היוזמות למהלך משנה מציאות!</a:t>
            </a:r>
            <a:br>
              <a:rPr lang="en-US" sz="2700" dirty="0">
                <a:solidFill>
                  <a:prstClr val="black"/>
                </a:solidFill>
                <a:latin typeface="Calibri"/>
                <a:ea typeface="+mn-ea"/>
                <a:cs typeface="Spoiler" pitchFamily="2" charset="-79"/>
              </a:rPr>
            </a:br>
            <a:r>
              <a:rPr lang="he-IL" sz="2800" dirty="0">
                <a:solidFill>
                  <a:prstClr val="black"/>
                </a:solidFill>
                <a:latin typeface="Calibri"/>
                <a:ea typeface="+mn-ea"/>
                <a:cs typeface="Arial" panose="020B0604020202020204" pitchFamily="34" charset="0"/>
              </a:rPr>
              <a:t> </a:t>
            </a:r>
            <a:endParaRPr lang="he-IL" dirty="0"/>
          </a:p>
        </p:txBody>
      </p:sp>
      <p:pic>
        <p:nvPicPr>
          <p:cNvPr id="2" name="תמונה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511917">
            <a:off x="5935818" y="5811509"/>
            <a:ext cx="440124" cy="505215"/>
          </a:xfrm>
          <a:prstGeom prst="rect">
            <a:avLst/>
          </a:prstGeom>
        </p:spPr>
      </p:pic>
      <p:pic>
        <p:nvPicPr>
          <p:cNvPr id="6" name="תמונה 5"/>
          <p:cNvPicPr>
            <a:picLocks noChangeAspect="1"/>
          </p:cNvPicPr>
          <p:nvPr/>
        </p:nvPicPr>
        <p:blipFill>
          <a:blip r:embed="rId8"/>
          <a:stretch>
            <a:fillRect/>
          </a:stretch>
        </p:blipFill>
        <p:spPr>
          <a:xfrm>
            <a:off x="5873330" y="1398493"/>
            <a:ext cx="670618" cy="676715"/>
          </a:xfrm>
          <a:prstGeom prst="rect">
            <a:avLst/>
          </a:prstGeom>
        </p:spPr>
      </p:pic>
      <p:pic>
        <p:nvPicPr>
          <p:cNvPr id="7" name="תמונה 6"/>
          <p:cNvPicPr>
            <a:picLocks noChangeAspect="1"/>
          </p:cNvPicPr>
          <p:nvPr/>
        </p:nvPicPr>
        <p:blipFill>
          <a:blip r:embed="rId8"/>
          <a:stretch>
            <a:fillRect/>
          </a:stretch>
        </p:blipFill>
        <p:spPr>
          <a:xfrm>
            <a:off x="2662724" y="1398492"/>
            <a:ext cx="670618" cy="676715"/>
          </a:xfrm>
          <a:prstGeom prst="rect">
            <a:avLst/>
          </a:prstGeom>
        </p:spPr>
      </p:pic>
      <p:pic>
        <p:nvPicPr>
          <p:cNvPr id="8" name="תמונה 7"/>
          <p:cNvPicPr>
            <a:picLocks noChangeAspect="1"/>
          </p:cNvPicPr>
          <p:nvPr/>
        </p:nvPicPr>
        <p:blipFill>
          <a:blip r:embed="rId8"/>
          <a:stretch>
            <a:fillRect/>
          </a:stretch>
        </p:blipFill>
        <p:spPr>
          <a:xfrm>
            <a:off x="2662724" y="5722388"/>
            <a:ext cx="670618" cy="676715"/>
          </a:xfrm>
          <a:prstGeom prst="rect">
            <a:avLst/>
          </a:prstGeom>
        </p:spPr>
      </p:pic>
    </p:spTree>
    <p:extLst>
      <p:ext uri="{BB962C8B-B14F-4D97-AF65-F5344CB8AC3E}">
        <p14:creationId xmlns:p14="http://schemas.microsoft.com/office/powerpoint/2010/main" val="30241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44657"/>
            <a:ext cx="8229600" cy="1143000"/>
          </a:xfrm>
        </p:spPr>
        <p:txBody>
          <a:bodyPr>
            <a:normAutofit fontScale="90000"/>
          </a:bodyPr>
          <a:lstStyle/>
          <a:p>
            <a:pPr lvl="0">
              <a:spcBef>
                <a:spcPct val="20000"/>
              </a:spcBef>
            </a:pPr>
            <a:r>
              <a:rPr lang="he-IL" sz="4000" b="1" dirty="0">
                <a:solidFill>
                  <a:srgbClr val="07B90F"/>
                </a:solidFill>
                <a:latin typeface="Calibri"/>
                <a:ea typeface="+mn-ea"/>
                <a:cs typeface="Spoiler" pitchFamily="2" charset="-79"/>
              </a:rPr>
              <a:t>השטח כבר מתחיל לפעול</a:t>
            </a:r>
            <a:br>
              <a:rPr lang="he-IL" sz="4000" b="1" dirty="0">
                <a:solidFill>
                  <a:srgbClr val="07B90F"/>
                </a:solidFill>
                <a:latin typeface="Calibri"/>
                <a:ea typeface="+mn-ea"/>
                <a:cs typeface="Spoiler" pitchFamily="2" charset="-79"/>
              </a:rPr>
            </a:br>
            <a:r>
              <a:rPr lang="he-IL" sz="3100" b="1" dirty="0">
                <a:solidFill>
                  <a:srgbClr val="7030A0"/>
                </a:solidFill>
                <a:latin typeface="Calibri"/>
                <a:ea typeface="+mn-ea"/>
                <a:cs typeface="Spoiler" pitchFamily="2" charset="-79"/>
              </a:rPr>
              <a:t>יוזמות שפגשנו </a:t>
            </a:r>
            <a:br>
              <a:rPr lang="en-US" sz="2700" dirty="0">
                <a:solidFill>
                  <a:prstClr val="black"/>
                </a:solidFill>
                <a:latin typeface="Calibri"/>
                <a:ea typeface="+mn-ea"/>
                <a:cs typeface="Spoiler" pitchFamily="2" charset="-79"/>
              </a:rPr>
            </a:br>
            <a:r>
              <a:rPr lang="he-IL" sz="2800" dirty="0">
                <a:solidFill>
                  <a:prstClr val="black"/>
                </a:solidFill>
                <a:latin typeface="Calibri"/>
                <a:ea typeface="+mn-ea"/>
                <a:cs typeface="Arial" panose="020B0604020202020204" pitchFamily="34" charset="0"/>
              </a:rPr>
              <a:t> </a:t>
            </a:r>
            <a:endParaRPr lang="he-IL" dirty="0"/>
          </a:p>
        </p:txBody>
      </p:sp>
      <p:graphicFrame>
        <p:nvGraphicFramePr>
          <p:cNvPr id="5" name="דיאגרמה 4"/>
          <p:cNvGraphicFramePr/>
          <p:nvPr>
            <p:extLst>
              <p:ext uri="{D42A27DB-BD31-4B8C-83A1-F6EECF244321}">
                <p14:modId xmlns:p14="http://schemas.microsoft.com/office/powerpoint/2010/main" val="182148170"/>
              </p:ext>
            </p:extLst>
          </p:nvPr>
        </p:nvGraphicFramePr>
        <p:xfrm>
          <a:off x="-131164" y="1244183"/>
          <a:ext cx="9406328" cy="499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945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4990"/>
            <a:ext cx="8229600" cy="1143000"/>
          </a:xfrm>
        </p:spPr>
        <p:txBody>
          <a:bodyPr>
            <a:normAutofit/>
          </a:bodyPr>
          <a:lstStyle/>
          <a:p>
            <a:pPr lvl="0">
              <a:spcBef>
                <a:spcPct val="20000"/>
              </a:spcBef>
            </a:pPr>
            <a:r>
              <a:rPr lang="he-IL" sz="4000" b="1" dirty="0">
                <a:solidFill>
                  <a:srgbClr val="07B90F"/>
                </a:solidFill>
                <a:latin typeface="Calibri"/>
                <a:ea typeface="+mn-ea"/>
                <a:cs typeface="Spoiler" pitchFamily="2" charset="-79"/>
              </a:rPr>
              <a:t>תזמון לתחילת הפרויקט </a:t>
            </a:r>
            <a:br>
              <a:rPr lang="he-IL" sz="4000" b="1" dirty="0">
                <a:solidFill>
                  <a:srgbClr val="07B90F"/>
                </a:solidFill>
                <a:latin typeface="Calibri"/>
                <a:ea typeface="+mn-ea"/>
                <a:cs typeface="Spoiler" pitchFamily="2" charset="-79"/>
              </a:rPr>
            </a:br>
            <a:r>
              <a:rPr lang="he-IL" sz="2800" dirty="0">
                <a:solidFill>
                  <a:prstClr val="black"/>
                </a:solidFill>
                <a:latin typeface="Calibri"/>
                <a:ea typeface="+mn-ea"/>
                <a:cs typeface="Arial" panose="020B0604020202020204" pitchFamily="34" charset="0"/>
              </a:rPr>
              <a:t> </a:t>
            </a:r>
            <a:endParaRPr lang="he-IL" dirty="0"/>
          </a:p>
        </p:txBody>
      </p:sp>
      <p:graphicFrame>
        <p:nvGraphicFramePr>
          <p:cNvPr id="3" name="דיאגרמה 2"/>
          <p:cNvGraphicFramePr/>
          <p:nvPr>
            <p:extLst>
              <p:ext uri="{D42A27DB-BD31-4B8C-83A1-F6EECF244321}">
                <p14:modId xmlns:p14="http://schemas.microsoft.com/office/powerpoint/2010/main" val="3827645918"/>
              </p:ext>
            </p:extLst>
          </p:nvPr>
        </p:nvGraphicFramePr>
        <p:xfrm>
          <a:off x="457200" y="869430"/>
          <a:ext cx="8229600" cy="581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434131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1602</Words>
  <Application>Microsoft Office PowerPoint</Application>
  <PresentationFormat>On-screen Show (4:3)</PresentationFormat>
  <Paragraphs>252</Paragraphs>
  <Slides>28</Slides>
  <Notes>1</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David</vt:lpstr>
      <vt:lpstr>Segoe UI</vt:lpstr>
      <vt:lpstr>Spoiler</vt:lpstr>
      <vt:lpstr>Times New Roman</vt:lpstr>
      <vt:lpstr>ערכת נושא Office</vt:lpstr>
      <vt:lpstr>1_ערכת נושא Office</vt:lpstr>
      <vt:lpstr>נקי זה בטבע שלי   המיזם לשינוי תרבותי </vt:lpstr>
      <vt:lpstr>אל תלכלכו לי את הבית</vt:lpstr>
      <vt:lpstr>גורמי מפתח</vt:lpstr>
      <vt:lpstr> תמונת העתיד - מטרת העל שלנו : טבע ישראלי נקי כתוצאה משינוי תרבותי </vt:lpstr>
      <vt:lpstr>כדי ליצור שינוי אמתי משך מיזם אפקטיבי: 5-10 שנים.  </vt:lpstr>
      <vt:lpstr> שותפים ושיתופי פעולה</vt:lpstr>
      <vt:lpstr>כדי שהפעם זה יצליח אנחנו נחבר את הפאזל – נמנף את היוזמות למהלך משנה מציאות!  </vt:lpstr>
      <vt:lpstr>השטח כבר מתחיל לפעול יוזמות שפגשנו   </vt:lpstr>
      <vt:lpstr>תזמון לתחילת הפרויקט   </vt:lpstr>
      <vt:lpstr> קמפיין רתימה והסברה Blue collar, Union media, BB&amp;A</vt:lpstr>
      <vt:lpstr>הסברה פנים מול פנים</vt:lpstr>
      <vt:lpstr>אכיפה</vt:lpstr>
      <vt:lpstr>אכיפה בתל אביב</vt:lpstr>
      <vt:lpstr>תשתיות</vt:lpstr>
      <vt:lpstr>תשתיות – איגום ומינוף תקציבים</vt:lpstr>
      <vt:lpstr>פעילות חינוכית</vt:lpstr>
      <vt:lpstr>PowerPoint Presentation</vt:lpstr>
      <vt:lpstr>PowerPoint Presentation</vt:lpstr>
      <vt:lpstr>פעילות המיזם לאורך שנת פעילות ראשונה</vt:lpstr>
      <vt:lpstr>קמפיין</vt:lpstr>
      <vt:lpstr>תכנית המיזם</vt:lpstr>
      <vt:lpstr>תכנית המיזם</vt:lpstr>
      <vt:lpstr>תכנית המיזם</vt:lpstr>
      <vt:lpstr>תכנית המיזם</vt:lpstr>
      <vt:lpstr>יום הניקיון הלאומי! 26.3.19</vt:lpstr>
      <vt:lpstr>תכנית המיזם</vt:lpstr>
      <vt:lpstr>התרחבות המיזם</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2018-02-20T13:25:18Z</dcterms:created>
  <dcterms:modified xsi:type="dcterms:W3CDTF">2018-02-20T13:25:26Z</dcterms:modified>
</cp:coreProperties>
</file>