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2" r:id="rId4"/>
  </p:sldMasterIdLst>
  <p:notesMasterIdLst>
    <p:notesMasterId r:id="rId41"/>
  </p:notesMasterIdLst>
  <p:handoutMasterIdLst>
    <p:handoutMasterId r:id="rId42"/>
  </p:handoutMasterIdLst>
  <p:sldIdLst>
    <p:sldId id="522"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487" r:id="rId20"/>
    <p:sldId id="488" r:id="rId21"/>
    <p:sldId id="495" r:id="rId22"/>
    <p:sldId id="490" r:id="rId23"/>
    <p:sldId id="496" r:id="rId24"/>
    <p:sldId id="493" r:id="rId25"/>
    <p:sldId id="492" r:id="rId26"/>
    <p:sldId id="497" r:id="rId27"/>
    <p:sldId id="499" r:id="rId28"/>
    <p:sldId id="498" r:id="rId29"/>
    <p:sldId id="500" r:id="rId30"/>
    <p:sldId id="501" r:id="rId31"/>
    <p:sldId id="502" r:id="rId32"/>
    <p:sldId id="503" r:id="rId33"/>
    <p:sldId id="504" r:id="rId34"/>
    <p:sldId id="506" r:id="rId35"/>
    <p:sldId id="505" r:id="rId36"/>
    <p:sldId id="507" r:id="rId37"/>
    <p:sldId id="508" r:id="rId38"/>
    <p:sldId id="509" r:id="rId39"/>
    <p:sldId id="510" r:id="rId40"/>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Source Sans Pro Bold" panose="020B0503030403020204" pitchFamily="34" charset="0"/>
      <p:bold r:id="rId51"/>
      <p:italic r:id="rId52"/>
      <p:boldItalic r:id="rId53"/>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äsentation" id="{B6C09E9C-D60A-3B4A-B0D2-BD3DFB098A35}">
          <p14:sldIdLst>
            <p14:sldId id="522"/>
            <p14:sldId id="526"/>
            <p14:sldId id="527"/>
            <p14:sldId id="528"/>
            <p14:sldId id="529"/>
            <p14:sldId id="530"/>
            <p14:sldId id="531"/>
            <p14:sldId id="532"/>
            <p14:sldId id="533"/>
            <p14:sldId id="534"/>
            <p14:sldId id="535"/>
            <p14:sldId id="536"/>
            <p14:sldId id="537"/>
            <p14:sldId id="538"/>
            <p14:sldId id="539"/>
            <p14:sldId id="487"/>
            <p14:sldId id="488"/>
            <p14:sldId id="495"/>
            <p14:sldId id="490"/>
            <p14:sldId id="496"/>
            <p14:sldId id="493"/>
            <p14:sldId id="492"/>
            <p14:sldId id="497"/>
            <p14:sldId id="499"/>
            <p14:sldId id="498"/>
            <p14:sldId id="500"/>
            <p14:sldId id="501"/>
            <p14:sldId id="502"/>
            <p14:sldId id="503"/>
            <p14:sldId id="504"/>
            <p14:sldId id="506"/>
            <p14:sldId id="505"/>
            <p14:sldId id="507"/>
            <p14:sldId id="508"/>
            <p14:sldId id="509"/>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st, Tamara" initials="WT" lastIdx="8" clrIdx="0">
    <p:extLst>
      <p:ext uri="{19B8F6BF-5375-455C-9EA6-DF929625EA0E}">
        <p15:presenceInfo xmlns:p15="http://schemas.microsoft.com/office/powerpoint/2012/main" userId="S::t.worst@iubh-fernstudium.de::8616b063-7304-4c58-9504-cf1f61147130" providerId="AD"/>
      </p:ext>
    </p:extLst>
  </p:cmAuthor>
  <p:cmAuthor id="2" name="Laura Schellhaas" initials="LSc" lastIdx="1" clrIdx="1">
    <p:extLst>
      <p:ext uri="{19B8F6BF-5375-455C-9EA6-DF929625EA0E}">
        <p15:presenceInfo xmlns:p15="http://schemas.microsoft.com/office/powerpoint/2012/main" userId="Laura Schellha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000000"/>
    <a:srgbClr val="00A884"/>
    <a:srgbClr val="E0E0E4"/>
    <a:srgbClr val="832D88"/>
    <a:srgbClr val="DB0721"/>
    <a:srgbClr val="00B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7619" autoAdjust="0"/>
  </p:normalViewPr>
  <p:slideViewPr>
    <p:cSldViewPr snapToGrid="0" showGuides="1">
      <p:cViewPr varScale="1">
        <p:scale>
          <a:sx n="111" d="100"/>
          <a:sy n="111" d="100"/>
        </p:scale>
        <p:origin x="896" y="208"/>
      </p:cViewPr>
      <p:guideLst/>
    </p:cSldViewPr>
  </p:slideViewPr>
  <p:outlineViewPr>
    <p:cViewPr>
      <p:scale>
        <a:sx n="33" d="100"/>
        <a:sy n="33" d="100"/>
      </p:scale>
      <p:origin x="0" y="-13528"/>
    </p:cViewPr>
  </p:outlineViewPr>
  <p:notesTextViewPr>
    <p:cViewPr>
      <p:scale>
        <a:sx n="125" d="100"/>
        <a:sy n="125" d="100"/>
      </p:scale>
      <p:origin x="0" y="0"/>
    </p:cViewPr>
  </p:notesTextViewPr>
  <p:sorterViewPr>
    <p:cViewPr>
      <p:scale>
        <a:sx n="80" d="100"/>
        <a:sy n="80" d="100"/>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8B6640-4434-C947-AC85-94372C485829}" type="datetimeFigureOut">
              <a:rPr lang="de-DE"/>
              <a:t>02.12.22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A006C-87F7-1046-9D4F-BD72A970F1A2}" type="slidenum">
              <a:rPr/>
              <a:t>‹Nr.›</a:t>
            </a:fld>
            <a:endParaRPr lang="de-DE" dirty="0"/>
          </a:p>
        </p:txBody>
      </p:sp>
    </p:spTree>
    <p:extLst>
      <p:ext uri="{BB962C8B-B14F-4D97-AF65-F5344CB8AC3E}">
        <p14:creationId xmlns:p14="http://schemas.microsoft.com/office/powerpoint/2010/main" val="170450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7C82C-DD4D-490F-8868-2B1C3B47698B}" type="datetimeFigureOut">
              <a:rPr lang="en-GB" smtClean="0"/>
              <a:t>02/12/2022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2CA58-6FD8-4ACA-9D1E-EE4A7346A6C8}" type="slidenum">
              <a:rPr lang="en-GB" smtClean="0"/>
              <a:t>‹Nr.›</a:t>
            </a:fld>
            <a:endParaRPr lang="en-GB" dirty="0"/>
          </a:p>
        </p:txBody>
      </p:sp>
    </p:spTree>
    <p:extLst>
      <p:ext uri="{BB962C8B-B14F-4D97-AF65-F5344CB8AC3E}">
        <p14:creationId xmlns:p14="http://schemas.microsoft.com/office/powerpoint/2010/main" val="217686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a:t>
            </a:fld>
            <a:endParaRPr lang="en-GB" dirty="0"/>
          </a:p>
        </p:txBody>
      </p:sp>
    </p:spTree>
    <p:extLst>
      <p:ext uri="{BB962C8B-B14F-4D97-AF65-F5344CB8AC3E}">
        <p14:creationId xmlns:p14="http://schemas.microsoft.com/office/powerpoint/2010/main" val="2449072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10</a:t>
            </a:fld>
            <a:endParaRPr lang="en-GB" dirty="0"/>
          </a:p>
        </p:txBody>
      </p:sp>
    </p:spTree>
    <p:extLst>
      <p:ext uri="{BB962C8B-B14F-4D97-AF65-F5344CB8AC3E}">
        <p14:creationId xmlns:p14="http://schemas.microsoft.com/office/powerpoint/2010/main" val="2110084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11</a:t>
            </a:fld>
            <a:endParaRPr lang="en-GB" dirty="0"/>
          </a:p>
        </p:txBody>
      </p:sp>
    </p:spTree>
    <p:extLst>
      <p:ext uri="{BB962C8B-B14F-4D97-AF65-F5344CB8AC3E}">
        <p14:creationId xmlns:p14="http://schemas.microsoft.com/office/powerpoint/2010/main" val="60065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12</a:t>
            </a:fld>
            <a:endParaRPr lang="en-GB" dirty="0"/>
          </a:p>
        </p:txBody>
      </p:sp>
    </p:spTree>
    <p:extLst>
      <p:ext uri="{BB962C8B-B14F-4D97-AF65-F5344CB8AC3E}">
        <p14:creationId xmlns:p14="http://schemas.microsoft.com/office/powerpoint/2010/main" val="257941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13</a:t>
            </a:fld>
            <a:endParaRPr lang="en-GB" dirty="0"/>
          </a:p>
        </p:txBody>
      </p:sp>
    </p:spTree>
    <p:extLst>
      <p:ext uri="{BB962C8B-B14F-4D97-AF65-F5344CB8AC3E}">
        <p14:creationId xmlns:p14="http://schemas.microsoft.com/office/powerpoint/2010/main" val="100835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14</a:t>
            </a:fld>
            <a:endParaRPr lang="en-GB" dirty="0"/>
          </a:p>
        </p:txBody>
      </p:sp>
    </p:spTree>
    <p:extLst>
      <p:ext uri="{BB962C8B-B14F-4D97-AF65-F5344CB8AC3E}">
        <p14:creationId xmlns:p14="http://schemas.microsoft.com/office/powerpoint/2010/main" val="281592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15</a:t>
            </a:fld>
            <a:endParaRPr lang="en-GB" dirty="0"/>
          </a:p>
        </p:txBody>
      </p:sp>
    </p:spTree>
    <p:extLst>
      <p:ext uri="{BB962C8B-B14F-4D97-AF65-F5344CB8AC3E}">
        <p14:creationId xmlns:p14="http://schemas.microsoft.com/office/powerpoint/2010/main" val="3268855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16</a:t>
            </a:fld>
            <a:endParaRPr lang="en-GB" dirty="0"/>
          </a:p>
        </p:txBody>
      </p:sp>
    </p:spTree>
    <p:extLst>
      <p:ext uri="{BB962C8B-B14F-4D97-AF65-F5344CB8AC3E}">
        <p14:creationId xmlns:p14="http://schemas.microsoft.com/office/powerpoint/2010/main" val="9557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17</a:t>
            </a:fld>
            <a:endParaRPr lang="en-GB" dirty="0"/>
          </a:p>
        </p:txBody>
      </p:sp>
    </p:spTree>
    <p:extLst>
      <p:ext uri="{BB962C8B-B14F-4D97-AF65-F5344CB8AC3E}">
        <p14:creationId xmlns:p14="http://schemas.microsoft.com/office/powerpoint/2010/main" val="342072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19</a:t>
            </a:fld>
            <a:endParaRPr lang="en-GB" dirty="0"/>
          </a:p>
        </p:txBody>
      </p:sp>
    </p:spTree>
    <p:extLst>
      <p:ext uri="{BB962C8B-B14F-4D97-AF65-F5344CB8AC3E}">
        <p14:creationId xmlns:p14="http://schemas.microsoft.com/office/powerpoint/2010/main" val="340591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21</a:t>
            </a:fld>
            <a:endParaRPr lang="en-GB" dirty="0"/>
          </a:p>
        </p:txBody>
      </p:sp>
    </p:spTree>
    <p:extLst>
      <p:ext uri="{BB962C8B-B14F-4D97-AF65-F5344CB8AC3E}">
        <p14:creationId xmlns:p14="http://schemas.microsoft.com/office/powerpoint/2010/main" val="62650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a:t>
            </a:fld>
            <a:endParaRPr lang="en-GB" dirty="0"/>
          </a:p>
        </p:txBody>
      </p:sp>
    </p:spTree>
    <p:extLst>
      <p:ext uri="{BB962C8B-B14F-4D97-AF65-F5344CB8AC3E}">
        <p14:creationId xmlns:p14="http://schemas.microsoft.com/office/powerpoint/2010/main" val="425704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22</a:t>
            </a:fld>
            <a:endParaRPr lang="en-GB" dirty="0"/>
          </a:p>
        </p:txBody>
      </p:sp>
    </p:spTree>
    <p:extLst>
      <p:ext uri="{BB962C8B-B14F-4D97-AF65-F5344CB8AC3E}">
        <p14:creationId xmlns:p14="http://schemas.microsoft.com/office/powerpoint/2010/main" val="95104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23</a:t>
            </a:fld>
            <a:endParaRPr lang="en-GB" dirty="0"/>
          </a:p>
        </p:txBody>
      </p:sp>
    </p:spTree>
    <p:extLst>
      <p:ext uri="{BB962C8B-B14F-4D97-AF65-F5344CB8AC3E}">
        <p14:creationId xmlns:p14="http://schemas.microsoft.com/office/powerpoint/2010/main" val="117357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24</a:t>
            </a:fld>
            <a:endParaRPr lang="en-GB" dirty="0"/>
          </a:p>
        </p:txBody>
      </p:sp>
    </p:spTree>
    <p:extLst>
      <p:ext uri="{BB962C8B-B14F-4D97-AF65-F5344CB8AC3E}">
        <p14:creationId xmlns:p14="http://schemas.microsoft.com/office/powerpoint/2010/main" val="138247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26</a:t>
            </a:fld>
            <a:endParaRPr lang="en-GB" dirty="0"/>
          </a:p>
        </p:txBody>
      </p:sp>
    </p:spTree>
    <p:extLst>
      <p:ext uri="{BB962C8B-B14F-4D97-AF65-F5344CB8AC3E}">
        <p14:creationId xmlns:p14="http://schemas.microsoft.com/office/powerpoint/2010/main" val="2904628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27</a:t>
            </a:fld>
            <a:endParaRPr lang="en-GB" dirty="0"/>
          </a:p>
        </p:txBody>
      </p:sp>
    </p:spTree>
    <p:extLst>
      <p:ext uri="{BB962C8B-B14F-4D97-AF65-F5344CB8AC3E}">
        <p14:creationId xmlns:p14="http://schemas.microsoft.com/office/powerpoint/2010/main" val="2572795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29</a:t>
            </a:fld>
            <a:endParaRPr lang="en-GB" dirty="0"/>
          </a:p>
        </p:txBody>
      </p:sp>
    </p:spTree>
    <p:extLst>
      <p:ext uri="{BB962C8B-B14F-4D97-AF65-F5344CB8AC3E}">
        <p14:creationId xmlns:p14="http://schemas.microsoft.com/office/powerpoint/2010/main" val="1800532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30</a:t>
            </a:fld>
            <a:endParaRPr lang="en-GB" dirty="0"/>
          </a:p>
        </p:txBody>
      </p:sp>
    </p:spTree>
    <p:extLst>
      <p:ext uri="{BB962C8B-B14F-4D97-AF65-F5344CB8AC3E}">
        <p14:creationId xmlns:p14="http://schemas.microsoft.com/office/powerpoint/2010/main" val="1688839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32</a:t>
            </a:fld>
            <a:endParaRPr lang="en-GB" dirty="0"/>
          </a:p>
        </p:txBody>
      </p:sp>
    </p:spTree>
    <p:extLst>
      <p:ext uri="{BB962C8B-B14F-4D97-AF65-F5344CB8AC3E}">
        <p14:creationId xmlns:p14="http://schemas.microsoft.com/office/powerpoint/2010/main" val="3351331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33</a:t>
            </a:fld>
            <a:endParaRPr lang="en-GB" dirty="0"/>
          </a:p>
        </p:txBody>
      </p:sp>
    </p:spTree>
    <p:extLst>
      <p:ext uri="{BB962C8B-B14F-4D97-AF65-F5344CB8AC3E}">
        <p14:creationId xmlns:p14="http://schemas.microsoft.com/office/powerpoint/2010/main" val="416784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34</a:t>
            </a:fld>
            <a:endParaRPr lang="en-GB" dirty="0"/>
          </a:p>
        </p:txBody>
      </p:sp>
    </p:spTree>
    <p:extLst>
      <p:ext uri="{BB962C8B-B14F-4D97-AF65-F5344CB8AC3E}">
        <p14:creationId xmlns:p14="http://schemas.microsoft.com/office/powerpoint/2010/main" val="292690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a:t>
            </a:fld>
            <a:endParaRPr lang="en-GB" dirty="0"/>
          </a:p>
        </p:txBody>
      </p:sp>
    </p:spTree>
    <p:extLst>
      <p:ext uri="{BB962C8B-B14F-4D97-AF65-F5344CB8AC3E}">
        <p14:creationId xmlns:p14="http://schemas.microsoft.com/office/powerpoint/2010/main" val="2623113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35</a:t>
            </a:fld>
            <a:endParaRPr lang="en-GB" dirty="0"/>
          </a:p>
        </p:txBody>
      </p:sp>
    </p:spTree>
    <p:extLst>
      <p:ext uri="{BB962C8B-B14F-4D97-AF65-F5344CB8AC3E}">
        <p14:creationId xmlns:p14="http://schemas.microsoft.com/office/powerpoint/2010/main" val="278478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36</a:t>
            </a:fld>
            <a:endParaRPr lang="en-GB" dirty="0"/>
          </a:p>
        </p:txBody>
      </p:sp>
    </p:spTree>
    <p:extLst>
      <p:ext uri="{BB962C8B-B14F-4D97-AF65-F5344CB8AC3E}">
        <p14:creationId xmlns:p14="http://schemas.microsoft.com/office/powerpoint/2010/main" val="334752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4</a:t>
            </a:fld>
            <a:endParaRPr lang="en-GB" dirty="0"/>
          </a:p>
        </p:txBody>
      </p:sp>
    </p:spTree>
    <p:extLst>
      <p:ext uri="{BB962C8B-B14F-4D97-AF65-F5344CB8AC3E}">
        <p14:creationId xmlns:p14="http://schemas.microsoft.com/office/powerpoint/2010/main" val="93043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5</a:t>
            </a:fld>
            <a:endParaRPr lang="en-GB" dirty="0"/>
          </a:p>
        </p:txBody>
      </p:sp>
    </p:spTree>
    <p:extLst>
      <p:ext uri="{BB962C8B-B14F-4D97-AF65-F5344CB8AC3E}">
        <p14:creationId xmlns:p14="http://schemas.microsoft.com/office/powerpoint/2010/main" val="95853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6</a:t>
            </a:fld>
            <a:endParaRPr lang="en-GB" dirty="0"/>
          </a:p>
        </p:txBody>
      </p:sp>
    </p:spTree>
    <p:extLst>
      <p:ext uri="{BB962C8B-B14F-4D97-AF65-F5344CB8AC3E}">
        <p14:creationId xmlns:p14="http://schemas.microsoft.com/office/powerpoint/2010/main" val="29831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7</a:t>
            </a:fld>
            <a:endParaRPr lang="en-GB" dirty="0"/>
          </a:p>
        </p:txBody>
      </p:sp>
    </p:spTree>
    <p:extLst>
      <p:ext uri="{BB962C8B-B14F-4D97-AF65-F5344CB8AC3E}">
        <p14:creationId xmlns:p14="http://schemas.microsoft.com/office/powerpoint/2010/main" val="354157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8</a:t>
            </a:fld>
            <a:endParaRPr lang="en-GB" dirty="0"/>
          </a:p>
        </p:txBody>
      </p:sp>
    </p:spTree>
    <p:extLst>
      <p:ext uri="{BB962C8B-B14F-4D97-AF65-F5344CB8AC3E}">
        <p14:creationId xmlns:p14="http://schemas.microsoft.com/office/powerpoint/2010/main" val="171706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DA2CA58-6FD8-4ACA-9D1E-EE4A7346A6C8}" type="slidenum">
              <a:rPr lang="en-GB" smtClean="0"/>
              <a:t>9</a:t>
            </a:fld>
            <a:endParaRPr lang="en-GB" dirty="0"/>
          </a:p>
        </p:txBody>
      </p:sp>
    </p:spTree>
    <p:extLst>
      <p:ext uri="{BB962C8B-B14F-4D97-AF65-F5344CB8AC3E}">
        <p14:creationId xmlns:p14="http://schemas.microsoft.com/office/powerpoint/2010/main" val="108346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assic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378F3-2CB9-4280-B33F-C8577910DFC2}"/>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8" name="Inhaltsplatzhalter 7">
            <a:extLst>
              <a:ext uri="{FF2B5EF4-FFF2-40B4-BE49-F238E27FC236}">
                <a16:creationId xmlns:a16="http://schemas.microsoft.com/office/drawing/2014/main" id="{9A07B9DC-C534-42C1-A866-509782905BE6}"/>
              </a:ext>
            </a:extLst>
          </p:cNvPr>
          <p:cNvSpPr>
            <a:spLocks noGrp="1"/>
          </p:cNvSpPr>
          <p:nvPr>
            <p:ph sz="quarter" idx="12" hasCustomPrompt="1"/>
          </p:nvPr>
        </p:nvSpPr>
        <p:spPr>
          <a:xfrm>
            <a:off x="420688" y="1018140"/>
            <a:ext cx="11350310" cy="5115959"/>
          </a:xfrm>
        </p:spPr>
        <p:txBody>
          <a:bodyPr/>
          <a:lstStyle>
            <a:lvl1pPr>
              <a:buNone/>
              <a:defRPr/>
            </a:lvl1p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
        <p:nvSpPr>
          <p:cNvPr id="9" name="Textplatzhalter 22">
            <a:extLst>
              <a:ext uri="{FF2B5EF4-FFF2-40B4-BE49-F238E27FC236}">
                <a16:creationId xmlns:a16="http://schemas.microsoft.com/office/drawing/2014/main" id="{8BA20208-4BBB-4F92-8309-B9D647DE2AD9}"/>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3" name="Fußzeilenplatzhalter 2">
            <a:extLst>
              <a:ext uri="{FF2B5EF4-FFF2-40B4-BE49-F238E27FC236}">
                <a16:creationId xmlns:a16="http://schemas.microsoft.com/office/drawing/2014/main" id="{91EA14F2-7408-6E23-C91E-0886B5CDDF55}"/>
              </a:ext>
            </a:extLst>
          </p:cNvPr>
          <p:cNvSpPr>
            <a:spLocks noGrp="1"/>
          </p:cNvSpPr>
          <p:nvPr>
            <p:ph type="ftr" sz="quarter" idx="14"/>
          </p:nvPr>
        </p:nvSpPr>
        <p:spPr/>
        <p:txBody>
          <a:bodyPr/>
          <a:lstStyle/>
          <a:p>
            <a:r>
              <a:rPr lang="en-US"/>
              <a:t>Source of the text: Author, YYYY, p.123.</a:t>
            </a:r>
            <a:br>
              <a:rPr lang="en-US"/>
            </a:br>
            <a:r>
              <a:rPr lang="en-US"/>
              <a:t>Source of the graphic: Author, YYYY, p.123.</a:t>
            </a:r>
            <a:endParaRPr lang="de-DE" sz="800" dirty="0"/>
          </a:p>
        </p:txBody>
      </p:sp>
    </p:spTree>
    <p:extLst>
      <p:ext uri="{BB962C8B-B14F-4D97-AF65-F5344CB8AC3E}">
        <p14:creationId xmlns:p14="http://schemas.microsoft.com/office/powerpoint/2010/main" val="113794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ew Study Goals">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pic>
        <p:nvPicPr>
          <p:cNvPr id="7" name="Grafik 6">
            <a:extLst>
              <a:ext uri="{FF2B5EF4-FFF2-40B4-BE49-F238E27FC236}">
                <a16:creationId xmlns:a16="http://schemas.microsoft.com/office/drawing/2014/main" id="{7396B5C5-EACC-42BC-B5CF-39FE52C5819B}"/>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E96B3A57-9E80-4A45-9438-50977E5F309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Review Study Goals</a:t>
            </a:r>
          </a:p>
        </p:txBody>
      </p:sp>
    </p:spTree>
    <p:extLst>
      <p:ext uri="{BB962C8B-B14F-4D97-AF65-F5344CB8AC3E}">
        <p14:creationId xmlns:p14="http://schemas.microsoft.com/office/powerpoint/2010/main" val="274748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fer Tasks_Presentation">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4224336" y="1020592"/>
            <a:ext cx="7967663"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64D5A655-8053-4855-B347-0407828FD24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127159" y="2347992"/>
            <a:ext cx="2162015" cy="2162015"/>
          </a:xfrm>
          <a:prstGeom prst="rect">
            <a:avLst/>
          </a:prstGeom>
        </p:spPr>
      </p:pic>
      <p:sp>
        <p:nvSpPr>
          <p:cNvPr id="10" name="Textfeld 9">
            <a:extLst>
              <a:ext uri="{FF2B5EF4-FFF2-40B4-BE49-F238E27FC236}">
                <a16:creationId xmlns:a16="http://schemas.microsoft.com/office/drawing/2014/main" id="{827A356F-6596-7548-ACEC-8DAA30A0FE20}"/>
              </a:ext>
            </a:extLst>
          </p:cNvPr>
          <p:cNvSpPr txBox="1"/>
          <p:nvPr userDrawn="1"/>
        </p:nvSpPr>
        <p:spPr>
          <a:xfrm>
            <a:off x="420685" y="1020592"/>
            <a:ext cx="3613433" cy="5113508"/>
          </a:xfrm>
          <a:prstGeom prst="rect">
            <a:avLst/>
          </a:prstGeom>
          <a:noFill/>
          <a:ln>
            <a:noFill/>
          </a:ln>
        </p:spPr>
        <p:txBody>
          <a:bodyPr wrap="square" lIns="0" tIns="0" rIns="0" bIns="0" rtlCol="0">
            <a:noAutofit/>
          </a:bodyPr>
          <a:lstStyle/>
          <a:p>
            <a:pPr>
              <a:lnSpc>
                <a:spcPct val="120000"/>
              </a:lnSpc>
            </a:pPr>
            <a:r>
              <a:rPr lang="en-GB" sz="3200" dirty="0">
                <a:latin typeface="Source Sans Pro" panose="020B0503030403020204" pitchFamily="34" charset="0"/>
                <a:ea typeface="Source Sans Pro" panose="020B0503030403020204" pitchFamily="34" charset="0"/>
              </a:rPr>
              <a:t>Please present your results.</a:t>
            </a:r>
          </a:p>
          <a:p>
            <a:pPr>
              <a:lnSpc>
                <a:spcPct val="120000"/>
              </a:lnSpc>
            </a:pPr>
            <a:r>
              <a:rPr lang="en-GB" sz="3200" dirty="0">
                <a:latin typeface="Source Sans Pro" panose="020B0503030403020204" pitchFamily="34" charset="0"/>
                <a:ea typeface="Source Sans Pro" panose="020B0503030403020204" pitchFamily="34" charset="0"/>
              </a:rPr>
              <a:t>The results will be discussed in plenary.</a:t>
            </a:r>
          </a:p>
        </p:txBody>
      </p:sp>
      <p:sp>
        <p:nvSpPr>
          <p:cNvPr id="12" name="Titel 1">
            <a:extLst>
              <a:ext uri="{FF2B5EF4-FFF2-40B4-BE49-F238E27FC236}">
                <a16:creationId xmlns:a16="http://schemas.microsoft.com/office/drawing/2014/main" id="{DB1D694B-9F44-944B-A5D0-55795C93BDCE}"/>
              </a:ext>
            </a:extLst>
          </p:cNvPr>
          <p:cNvSpPr txBox="1">
            <a:spLocks/>
          </p:cNvSpPr>
          <p:nvPr userDrawn="1"/>
        </p:nvSpPr>
        <p:spPr>
          <a:xfrm>
            <a:off x="420685" y="344017"/>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Transfer Task</a:t>
            </a:r>
          </a:p>
          <a:p>
            <a:r>
              <a:rPr lang="de-DE" dirty="0"/>
              <a:t>Presentation of the Results</a:t>
            </a:r>
          </a:p>
        </p:txBody>
      </p:sp>
    </p:spTree>
    <p:extLst>
      <p:ext uri="{BB962C8B-B14F-4D97-AF65-F5344CB8AC3E}">
        <p14:creationId xmlns:p14="http://schemas.microsoft.com/office/powerpoint/2010/main" val="36885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Control Question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BEA042E-FAB7-4FC0-89CD-9918ECF66ABA}"/>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4E77B8C4-93AB-A143-BC6B-E8FD415C99C1}"/>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Learning Control Questions</a:t>
            </a:r>
          </a:p>
        </p:txBody>
      </p:sp>
      <p:sp>
        <p:nvSpPr>
          <p:cNvPr id="7" name="Textplatzhalter 3">
            <a:extLst>
              <a:ext uri="{FF2B5EF4-FFF2-40B4-BE49-F238E27FC236}">
                <a16:creationId xmlns:a16="http://schemas.microsoft.com/office/drawing/2014/main" id="{E2BC1ADC-E909-0C43-B528-6EFA1E6E65BD}"/>
              </a:ext>
            </a:extLst>
          </p:cNvPr>
          <p:cNvSpPr>
            <a:spLocks noGrp="1"/>
          </p:cNvSpPr>
          <p:nvPr>
            <p:ph type="body" sz="quarter" idx="17" hasCustomPrompt="1"/>
          </p:nvPr>
        </p:nvSpPr>
        <p:spPr>
          <a:xfrm>
            <a:off x="420586" y="1020592"/>
            <a:ext cx="9538116" cy="5112943"/>
          </a:xfrm>
        </p:spPr>
        <p:txBody>
          <a:bodyPr/>
          <a:lstStyle>
            <a:lvl1pPr marL="533400" indent="-533400">
              <a:buFont typeface="+mj-lt"/>
              <a:buAutoNum type="arabicPeriod"/>
              <a:tabLst/>
              <a:defRPr sz="3200" b="1" baseline="0"/>
            </a:lvl1pPr>
            <a:lvl2pPr marL="1095375" marR="0" indent="-509588"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lvl2pPr>
          </a:lstStyle>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24-32</a:t>
            </a:r>
          </a:p>
          <a:p>
            <a:pPr marL="457200" marR="0" lvl="0"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err="1">
                <a:latin typeface="Source Sans Pro" panose="020B0503030403020204" pitchFamily="34" charset="0"/>
                <a:ea typeface="Source Sans Pro" panose="020B0503030403020204" pitchFamily="34" charset="0"/>
              </a:rPr>
              <a:t>Emphasis</a:t>
            </a:r>
            <a:r>
              <a:rPr lang="de-DE" b="0" i="0" dirty="0">
                <a:latin typeface="Source Sans Pro" panose="020B0503030403020204" pitchFamily="34" charset="0"/>
                <a:ea typeface="Source Sans Pro" panose="020B0503030403020204" pitchFamily="34" charset="0"/>
              </a:rPr>
              <a:t> Source Sans Pro </a:t>
            </a:r>
            <a:r>
              <a:rPr lang="de-DE" b="0" i="0" dirty="0" err="1">
                <a:latin typeface="Source Sans Pro" panose="020B0503030403020204" pitchFamily="34" charset="0"/>
                <a:ea typeface="Source Sans Pro" panose="020B0503030403020204" pitchFamily="34" charset="0"/>
              </a:rPr>
              <a:t>bold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32-24</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buFont typeface="+mj-lt"/>
              <a:buAutoNum type="alphaLcParenR"/>
              <a:tabLst/>
              <a:defRPr/>
            </a:pPr>
            <a:r>
              <a:rPr lang="de-DE" b="0" i="0" dirty="0">
                <a:latin typeface="Source Sans Pro" panose="020B0503030403020204" pitchFamily="34" charset="0"/>
                <a:ea typeface="Source Sans Pro" panose="020B0503030403020204" pitchFamily="34" charset="0"/>
              </a:rPr>
              <a:t>Source Sans Pro, 24 – 32pt.</a:t>
            </a:r>
          </a:p>
          <a:p>
            <a:pPr marL="10953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a:p>
            <a:pPr marL="638175" marR="0" lvl="1" indent="-457200" algn="l" defTabSz="914400" rtl="0" eaLnBrk="1" fontAlgn="auto" latinLnBrk="0" hangingPunct="1">
              <a:lnSpc>
                <a:spcPct val="120000"/>
              </a:lnSpc>
              <a:spcBef>
                <a:spcPts val="0"/>
              </a:spcBef>
              <a:spcAft>
                <a:spcPts val="0"/>
              </a:spcAft>
              <a:buClr>
                <a:schemeClr val="accent5"/>
              </a:buClr>
              <a:buSzPct val="120000"/>
              <a:tabLst/>
              <a:defRPr/>
            </a:pPr>
            <a:endParaRPr lang="de-DE" b="0"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564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valuation">
    <p:bg>
      <p:bgPr>
        <a:solidFill>
          <a:schemeClr val="bg1"/>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CC9C6A1-7F4A-254D-A3EE-EC3C7F2EF238}"/>
              </a:ext>
            </a:extLst>
          </p:cNvPr>
          <p:cNvSpPr/>
          <p:nvPr userDrawn="1"/>
        </p:nvSpPr>
        <p:spPr>
          <a:xfrm>
            <a:off x="0" y="0"/>
            <a:ext cx="121920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20">
            <a:extLst>
              <a:ext uri="{FF2B5EF4-FFF2-40B4-BE49-F238E27FC236}">
                <a16:creationId xmlns:a16="http://schemas.microsoft.com/office/drawing/2014/main" id="{DC9130E9-2831-6A4A-94AA-DC8C4B6622AE}"/>
              </a:ext>
            </a:extLst>
          </p:cNvPr>
          <p:cNvSpPr txBox="1">
            <a:spLocks/>
          </p:cNvSpPr>
          <p:nvPr userDrawn="1"/>
        </p:nvSpPr>
        <p:spPr>
          <a:xfrm>
            <a:off x="420688" y="248596"/>
            <a:ext cx="1135031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a:solidFill>
                  <a:schemeClr val="tx1"/>
                </a:solidFill>
                <a:latin typeface="Source Sans Pro Bold" panose="020B0703030503020204" pitchFamily="34" charset="0"/>
                <a:ea typeface="+mj-ea"/>
                <a:cs typeface="+mj-cs"/>
              </a:defRPr>
            </a:lvl1pPr>
          </a:lstStyle>
          <a:p>
            <a:r>
              <a:rPr lang="de-DE" dirty="0"/>
              <a:t>evaluation</a:t>
            </a:r>
          </a:p>
        </p:txBody>
      </p:sp>
      <p:pic>
        <p:nvPicPr>
          <p:cNvPr id="3" name="Grafik 2">
            <a:extLst>
              <a:ext uri="{FF2B5EF4-FFF2-40B4-BE49-F238E27FC236}">
                <a16:creationId xmlns:a16="http://schemas.microsoft.com/office/drawing/2014/main" id="{8A547452-4F92-3649-B80F-5B71A4457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2769" y="4091163"/>
            <a:ext cx="508000" cy="508000"/>
          </a:xfrm>
          <a:prstGeom prst="rect">
            <a:avLst/>
          </a:prstGeom>
        </p:spPr>
      </p:pic>
      <p:pic>
        <p:nvPicPr>
          <p:cNvPr id="5" name="Grafik 4">
            <a:extLst>
              <a:ext uri="{FF2B5EF4-FFF2-40B4-BE49-F238E27FC236}">
                <a16:creationId xmlns:a16="http://schemas.microsoft.com/office/drawing/2014/main" id="{6999D919-344E-DA40-AF2E-E23F8EDEE3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0508" y="4096964"/>
            <a:ext cx="508000" cy="508000"/>
          </a:xfrm>
          <a:prstGeom prst="rect">
            <a:avLst/>
          </a:prstGeom>
        </p:spPr>
      </p:pic>
      <p:pic>
        <p:nvPicPr>
          <p:cNvPr id="7" name="Grafik 6">
            <a:extLst>
              <a:ext uri="{FF2B5EF4-FFF2-40B4-BE49-F238E27FC236}">
                <a16:creationId xmlns:a16="http://schemas.microsoft.com/office/drawing/2014/main" id="{27FD4416-F14A-2D47-B03C-02D09CB3CE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1638" y="4091163"/>
            <a:ext cx="508000" cy="508000"/>
          </a:xfrm>
          <a:prstGeom prst="rect">
            <a:avLst/>
          </a:prstGeom>
        </p:spPr>
      </p:pic>
      <p:sp>
        <p:nvSpPr>
          <p:cNvPr id="8" name="Titel 1">
            <a:extLst>
              <a:ext uri="{FF2B5EF4-FFF2-40B4-BE49-F238E27FC236}">
                <a16:creationId xmlns:a16="http://schemas.microsoft.com/office/drawing/2014/main" id="{E9CD382B-6F8E-634E-9C47-0F489DD1EF9E}"/>
              </a:ext>
            </a:extLst>
          </p:cNvPr>
          <p:cNvSpPr txBox="1">
            <a:spLocks/>
          </p:cNvSpPr>
          <p:nvPr userDrawn="1"/>
        </p:nvSpPr>
        <p:spPr>
          <a:xfrm>
            <a:off x="409683" y="1747985"/>
            <a:ext cx="11350310" cy="4385551"/>
          </a:xfrm>
          <a:prstGeom prst="rect">
            <a:avLst/>
          </a:prstGeom>
          <a:noFill/>
        </p:spPr>
        <p:txBody>
          <a:bodyPr vert="horz" lIns="0" tIns="0" rIns="0" bIns="0" rtlCol="0" anchor="t">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pPr algn="ctr"/>
            <a:r>
              <a:rPr lang="de-DE" sz="6600" b="0" i="0" cap="none" dirty="0">
                <a:latin typeface="+mn-lt"/>
              </a:rPr>
              <a:t>How did you</a:t>
            </a:r>
          </a:p>
          <a:p>
            <a:pPr algn="ctr"/>
            <a:r>
              <a:rPr lang="de-DE" sz="6600" b="0" i="0" cap="none" dirty="0">
                <a:latin typeface="+mn-lt"/>
              </a:rPr>
              <a:t>like the course?</a:t>
            </a:r>
          </a:p>
        </p:txBody>
      </p:sp>
    </p:spTree>
    <p:extLst>
      <p:ext uri="{BB962C8B-B14F-4D97-AF65-F5344CB8AC3E}">
        <p14:creationId xmlns:p14="http://schemas.microsoft.com/office/powerpoint/2010/main" val="15001062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Units</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104979977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sson Cover">
    <p:bg>
      <p:bgPr>
        <a:solidFill>
          <a:schemeClr val="tx1">
            <a:alpha val="10000"/>
          </a:schemeClr>
        </a:solidFill>
        <a:effectLst/>
      </p:bgPr>
    </p:bg>
    <p:spTree>
      <p:nvGrpSpPr>
        <p:cNvPr id="1" name=""/>
        <p:cNvGrpSpPr/>
        <p:nvPr/>
      </p:nvGrpSpPr>
      <p:grpSpPr>
        <a:xfrm>
          <a:off x="0" y="0"/>
          <a:ext cx="0" cy="0"/>
          <a:chOff x="0" y="0"/>
          <a:chExt cx="0" cy="0"/>
        </a:xfrm>
      </p:grpSpPr>
      <p:sp>
        <p:nvSpPr>
          <p:cNvPr id="11" name="Textplatzhalter 5">
            <a:extLst>
              <a:ext uri="{FF2B5EF4-FFF2-40B4-BE49-F238E27FC236}">
                <a16:creationId xmlns:a16="http://schemas.microsoft.com/office/drawing/2014/main" id="{B7733387-053A-47C6-9311-01DB24A85C5D}"/>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6362699" cy="593725"/>
          </a:xfrm>
          <a:solidFill>
            <a:schemeClr val="bg1"/>
          </a:solidFill>
        </p:spPr>
        <p:txBody>
          <a:bodyPr lIns="216000" tIns="36000" rIns="216000" bIns="36000" anchor="ctr">
            <a:noAutofit/>
          </a:bodyPr>
          <a:lstStyle>
            <a:lvl1pPr>
              <a:lnSpc>
                <a:spcPts val="3860"/>
              </a:lnSpc>
              <a:defRPr sz="3800" b="1">
                <a:latin typeface="+mn-lt"/>
              </a:defRPr>
            </a:lvl1pPr>
          </a:lstStyle>
          <a:p>
            <a:pPr lvl="0"/>
            <a:r>
              <a:rPr lang="de-DE" dirty="0"/>
              <a:t>1. </a:t>
            </a:r>
            <a:r>
              <a:rPr lang="en-DE" dirty="0"/>
              <a:t>TITLE OF THE UNIT</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6362699" cy="594000"/>
          </a:xfrm>
          <a:prstGeom prst="rect">
            <a:avLst/>
          </a:prstGeom>
          <a:solidFill>
            <a:schemeClr val="bg1"/>
          </a:solidFill>
        </p:spPr>
        <p:txBody>
          <a:bodyPr lIns="216000" tIns="36000" rIns="216000" bIns="36000" anchor="ctr"/>
          <a:lstStyle>
            <a:lvl1pPr>
              <a:lnSpc>
                <a:spcPts val="3860"/>
              </a:lnSpc>
              <a:defRPr sz="3800" b="1"/>
            </a:lvl1pPr>
          </a:lstStyle>
          <a:p>
            <a:r>
              <a:rPr lang="de-DE" dirty="0"/>
              <a:t>2. </a:t>
            </a:r>
            <a:r>
              <a:rPr lang="en-DE" dirty="0"/>
              <a:t>TITLE OF THE UNIT</a:t>
            </a:r>
            <a:endParaRPr lang="de-DE" dirty="0"/>
          </a:p>
        </p:txBody>
      </p:sp>
      <p:sp>
        <p:nvSpPr>
          <p:cNvPr id="6" name="Textplatzhalter 5">
            <a:extLst>
              <a:ext uri="{FF2B5EF4-FFF2-40B4-BE49-F238E27FC236}">
                <a16:creationId xmlns:a16="http://schemas.microsoft.com/office/drawing/2014/main" id="{712307D3-5086-405E-908F-C14AED8CC7B9}"/>
              </a:ext>
            </a:extLst>
          </p:cNvPr>
          <p:cNvSpPr txBox="1">
            <a:spLocks/>
          </p:cNvSpPr>
          <p:nvPr userDrawn="1"/>
        </p:nvSpPr>
        <p:spPr>
          <a:xfrm>
            <a:off x="0" y="2246599"/>
            <a:ext cx="1154377" cy="248427"/>
          </a:xfrm>
          <a:prstGeom prst="rect">
            <a:avLst/>
          </a:prstGeom>
          <a:solidFill>
            <a:schemeClr val="tx1"/>
          </a:solidFill>
        </p:spPr>
        <p:txBody>
          <a:bodyPr wrap="square" lIns="115200" tIns="36000" rIns="115200" bIns="18000">
            <a:spAutoFit/>
          </a:bodyPr>
          <a:lstStyle>
            <a:lvl1pPr marL="0" indent="0" algn="l" defTabSz="914400" rtl="0" eaLnBrk="1" latinLnBrk="0" hangingPunct="1">
              <a:lnSpc>
                <a:spcPct val="90000"/>
              </a:lnSpc>
              <a:spcBef>
                <a:spcPts val="0"/>
              </a:spcBef>
              <a:spcAft>
                <a:spcPts val="0"/>
              </a:spcAft>
              <a:buClrTx/>
              <a:buSzPct val="120000"/>
              <a:buFontTx/>
              <a:buNone/>
              <a:defRPr sz="1400" b="1" i="0" kern="1200" baseline="0">
                <a:solidFill>
                  <a:schemeClr val="tx1"/>
                </a:solidFill>
                <a:latin typeface="Source Sans Pro" panose="020B0503030403020204" pitchFamily="34" charset="0"/>
                <a:ea typeface="Source Sans Pro" panose="020B0503030403020204" pitchFamily="34" charset="0"/>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chemeClr val="bg1"/>
              </a:solidFill>
            </a:endParaRPr>
          </a:p>
        </p:txBody>
      </p:sp>
      <p:sp>
        <p:nvSpPr>
          <p:cNvPr id="7" name="Textplatzhalter 13">
            <a:extLst>
              <a:ext uri="{FF2B5EF4-FFF2-40B4-BE49-F238E27FC236}">
                <a16:creationId xmlns:a16="http://schemas.microsoft.com/office/drawing/2014/main" id="{212C3F70-FF5F-45DE-9A43-0AB789F5302F}"/>
              </a:ext>
            </a:extLst>
          </p:cNvPr>
          <p:cNvSpPr>
            <a:spLocks noGrp="1"/>
          </p:cNvSpPr>
          <p:nvPr>
            <p:ph type="body" sz="quarter" idx="24" hasCustomPrompt="1"/>
          </p:nvPr>
        </p:nvSpPr>
        <p:spPr>
          <a:xfrm>
            <a:off x="241301" y="2246599"/>
            <a:ext cx="913076"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en-DE" dirty="0"/>
              <a:t>UNIT X</a:t>
            </a:r>
            <a:endParaRPr lang="de-DE" dirty="0"/>
          </a:p>
        </p:txBody>
      </p:sp>
    </p:spTree>
    <p:extLst>
      <p:ext uri="{BB962C8B-B14F-4D97-AF65-F5344CB8AC3E}">
        <p14:creationId xmlns:p14="http://schemas.microsoft.com/office/powerpoint/2010/main" val="205308202"/>
      </p:ext>
    </p:extLst>
  </p:cSld>
  <p:clrMapOvr>
    <a:masterClrMapping/>
  </p:clrMapOvr>
  <p:extLst>
    <p:ext uri="{DCECCB84-F9BA-43D5-87BE-67443E8EF086}">
      <p15:sldGuideLst xmlns:p15="http://schemas.microsoft.com/office/powerpoint/2012/main">
        <p15:guide id="13" orient="horz" pos="1612">
          <p15:clr>
            <a:srgbClr val="FBAE40"/>
          </p15:clr>
        </p15:guide>
        <p15:guide id="15" orient="horz" pos="244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Presentation_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a:t>
            </a:r>
            <a:r>
              <a:rPr lang="de-DE"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24-32</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r>
              <a:rPr lang="de-DE" b="1" dirty="0" err="1">
                <a:latin typeface="Source Sans Pro" panose="020B0503030403020204" pitchFamily="34" charset="0"/>
                <a:ea typeface="Source Sans Pro" panose="020B0503030403020204" pitchFamily="34" charset="0"/>
              </a:rPr>
              <a:t>pt</a:t>
            </a:r>
            <a:r>
              <a:rPr lang="de-DE" b="1" dirty="0">
                <a:latin typeface="Source Sans Pro" panose="020B0503030403020204" pitchFamily="34" charset="0"/>
                <a:ea typeface="Source Sans Pro" panose="020B0503030403020204" pitchFamily="34" charset="0"/>
              </a:rPr>
              <a:t>. 24-32</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dolorernatis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dolorest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expernatem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voluptas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doluptat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Estiunt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iuset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enda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comnienihil</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imusci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illanit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prempor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rorrovit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liquiat</a:t>
            </a:r>
            <a:r>
              <a:rPr lang="de-DE" dirty="0">
                <a:latin typeface="Source Sans Pro" panose="020B0503030403020204" pitchFamily="34" charset="0"/>
                <a:ea typeface="Source Sans Pro" panose="020B0503030403020204" pitchFamily="34" charset="0"/>
              </a:rPr>
              <a:t> </a:t>
            </a:r>
          </a:p>
          <a:p>
            <a:r>
              <a:rPr lang="de-DE" dirty="0" err="1">
                <a:latin typeface="Source Sans Pro" panose="020B0503030403020204" pitchFamily="34" charset="0"/>
                <a:ea typeface="Source Sans Pro" panose="020B0503030403020204" pitchFamily="34" charset="0"/>
              </a:rPr>
              <a:t>escidebis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quia</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dis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mod</a:t>
            </a:r>
            <a:r>
              <a:rPr lang="de-DE" dirty="0">
                <a:latin typeface="Source Sans Pro" panose="020B0503030403020204" pitchFamily="34" charset="0"/>
                <a:ea typeface="Source Sans Pro" panose="020B0503030403020204" pitchFamily="34" charset="0"/>
              </a:rPr>
              <a:t> et, et </a:t>
            </a:r>
            <a:r>
              <a:rPr lang="de-DE" dirty="0" err="1">
                <a:latin typeface="Source Sans Pro" panose="020B0503030403020204" pitchFamily="34" charset="0"/>
                <a:ea typeface="Source Sans Pro" panose="020B0503030403020204" pitchFamily="34" charset="0"/>
              </a:rPr>
              <a:t>voluptis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volor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abor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asperum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liae</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explaceptae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aditate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mporuptate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laborio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eatempo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remporit</a:t>
            </a:r>
            <a:r>
              <a:rPr lang="de-DE" dirty="0">
                <a:latin typeface="Source Sans Pro" panose="020B0503030403020204" pitchFamily="34" charset="0"/>
                <a:ea typeface="Source Sans Pro" panose="020B0503030403020204" pitchFamily="34" charset="0"/>
              </a:rPr>
              <a:t> et</a:t>
            </a:r>
          </a:p>
          <a:p>
            <a:r>
              <a:rPr lang="de-DE" dirty="0" err="1">
                <a:latin typeface="Source Sans Pro" panose="020B0503030403020204" pitchFamily="34" charset="0"/>
                <a:ea typeface="Source Sans Pro" panose="020B0503030403020204" pitchFamily="34" charset="0"/>
              </a:rPr>
              <a:t>eumquo</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que</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plit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quistrum</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iduci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a:t>
            </a:r>
            <a:r>
              <a:rPr lang="de-DE" dirty="0">
                <a:latin typeface="Source Sans Pro" panose="020B0503030403020204" pitchFamily="34" charset="0"/>
                <a:ea typeface="Source Sans Pro" panose="020B0503030403020204" pitchFamily="34" charset="0"/>
              </a:rPr>
              <a:t> et </a:t>
            </a:r>
            <a:r>
              <a:rPr lang="de-DE" dirty="0" err="1">
                <a:latin typeface="Source Sans Pro" panose="020B0503030403020204" pitchFamily="34" charset="0"/>
                <a:ea typeface="Source Sans Pro" panose="020B0503030403020204" pitchFamily="34" charset="0"/>
              </a:rPr>
              <a:t>ipsa</a:t>
            </a:r>
            <a:r>
              <a:rPr lang="de-DE" dirty="0">
                <a:latin typeface="Source Sans Pro" panose="020B0503030403020204" pitchFamily="34" charset="0"/>
                <a:ea typeface="Source Sans Pro" panose="020B0503030403020204" pitchFamily="34" charset="0"/>
              </a:rPr>
              <a:t> sam </a:t>
            </a:r>
            <a:r>
              <a:rPr lang="de-DE" dirty="0" err="1">
                <a:latin typeface="Source Sans Pro" panose="020B0503030403020204" pitchFamily="34" charset="0"/>
                <a:ea typeface="Source Sans Pro" panose="020B0503030403020204" pitchFamily="34" charset="0"/>
              </a:rPr>
              <a:t>inimi</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omniet</a:t>
            </a:r>
            <a:endParaRPr lang="de-DE" dirty="0">
              <a:latin typeface="Source Sans Pro" panose="020B0503030403020204" pitchFamily="34" charset="0"/>
              <a:ea typeface="Source Sans Pro" panose="020B0503030403020204" pitchFamily="34" charset="0"/>
            </a:endParaRPr>
          </a:p>
          <a:p>
            <a:r>
              <a:rPr lang="de-DE" dirty="0" err="1">
                <a:latin typeface="Source Sans Pro" panose="020B0503030403020204" pitchFamily="34" charset="0"/>
                <a:ea typeface="Source Sans Pro" panose="020B0503030403020204" pitchFamily="34" charset="0"/>
              </a:rPr>
              <a:t>aut</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ant</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962220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resentation_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028"/>
            <a:ext cx="11350208" cy="5113508"/>
          </a:xfrm>
          <a:prstGeom prst="rect">
            <a:avLst/>
          </a:prstGeom>
        </p:spPr>
        <p:txBody>
          <a:bodyPr/>
          <a:lstStyle>
            <a:lvl1pPr marL="457200" indent="-457200" algn="l">
              <a:buClr>
                <a:schemeClr val="accent5"/>
              </a:buClr>
              <a:buSzPct val="120000"/>
              <a:buFont typeface="Symbol" panose="05050102010706020507" pitchFamily="18" charset="2"/>
              <a:buNone/>
              <a:defRPr sz="3200"/>
            </a:lvl1pPr>
          </a:lstStyle>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text</a:t>
            </a:r>
            <a:r>
              <a:rPr lang="de-DE" b="0" i="0" dirty="0">
                <a:latin typeface="Source Sans Pro" panose="020B0503030403020204" pitchFamily="34" charset="0"/>
                <a:ea typeface="Source Sans Pro" panose="020B0503030403020204" pitchFamily="34" charset="0"/>
              </a:rPr>
              <a:t> Source Sans Pro, 24</a:t>
            </a:r>
            <a:r>
              <a:rPr lang="de-DE" dirty="0">
                <a:latin typeface="Source Sans Pro" panose="020B0503030403020204" pitchFamily="34" charset="0"/>
                <a:ea typeface="Source Sans Pro" panose="020B0503030403020204" pitchFamily="34" charset="0"/>
              </a:rPr>
              <a:t> - 32</a:t>
            </a:r>
            <a:r>
              <a:rPr lang="de-DE" b="0" i="0" dirty="0">
                <a:latin typeface="Source Sans Pro" panose="020B0503030403020204" pitchFamily="34" charset="0"/>
                <a:ea typeface="Source Sans Pro" panose="020B0503030403020204" pitchFamily="34" charset="0"/>
              </a:rPr>
              <a:t>pt.</a:t>
            </a:r>
          </a:p>
          <a:p>
            <a:pPr marL="457200" marR="0" lvl="0" indent="-457200" algn="l" defTabSz="914400" rtl="0" eaLnBrk="1" fontAlgn="auto" latinLnBrk="0" hangingPunct="1">
              <a:lnSpc>
                <a:spcPct val="120000"/>
              </a:lnSpc>
              <a:spcBef>
                <a:spcPts val="0"/>
              </a:spcBef>
              <a:spcAft>
                <a:spcPts val="0"/>
              </a:spcAft>
              <a:buClr>
                <a:schemeClr val="accent5"/>
              </a:buClr>
              <a:buSzPct val="120000"/>
              <a:buFont typeface="Symbol" panose="05050102010706020507" pitchFamily="18" charset="2"/>
              <a:buChar char="-"/>
              <a:tabLst/>
              <a:defRPr/>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Tree>
    <p:extLst>
      <p:ext uri="{BB962C8B-B14F-4D97-AF65-F5344CB8AC3E}">
        <p14:creationId xmlns:p14="http://schemas.microsoft.com/office/powerpoint/2010/main" val="4648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Presentation_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table: Author, YYYY, p.123.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a:xfrm>
            <a:off x="420688" y="344581"/>
            <a:ext cx="11350311" cy="379883"/>
          </a:xfrm>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5" name="Inhaltsplatzhalter 3">
            <a:extLst>
              <a:ext uri="{FF2B5EF4-FFF2-40B4-BE49-F238E27FC236}">
                <a16:creationId xmlns:a16="http://schemas.microsoft.com/office/drawing/2014/main" id="{CF1D5445-899C-425B-99DE-ABAAD1819128}"/>
              </a:ext>
            </a:extLst>
          </p:cNvPr>
          <p:cNvSpPr>
            <a:spLocks noGrp="1"/>
          </p:cNvSpPr>
          <p:nvPr>
            <p:ph sz="quarter" idx="15" hasCustomPrompt="1"/>
          </p:nvPr>
        </p:nvSpPr>
        <p:spPr>
          <a:xfrm>
            <a:off x="420585" y="1020028"/>
            <a:ext cx="11350311"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70921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 Presentation_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1002"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textSource</a:t>
            </a:r>
            <a:r>
              <a:rPr lang="de-DE" dirty="0">
                <a:latin typeface="Source Sans Pro" panose="020B0503030403020204" pitchFamily="34" charset="0"/>
                <a:ea typeface="Source Sans Pro" panose="020B0503030403020204" pitchFamily="34" charset="0"/>
              </a:rPr>
              <a:t>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br>
              <a:rPr lang="de-DE" dirty="0"/>
            </a:br>
            <a:r>
              <a:rPr lang="de-DE" dirty="0" err="1"/>
              <a:t>with</a:t>
            </a:r>
            <a:r>
              <a:rPr lang="de-DE" dirty="0"/>
              <a:t> </a:t>
            </a:r>
            <a:r>
              <a:rPr lang="de-DE" dirty="0" err="1"/>
              <a:t>second</a:t>
            </a:r>
            <a:r>
              <a:rPr lang="de-DE" dirty="0"/>
              <a:t> </a:t>
            </a:r>
            <a:r>
              <a:rPr lang="de-DE" dirty="0" err="1"/>
              <a:t>line</a:t>
            </a:r>
            <a:endParaRPr lang="de-DE" dirty="0"/>
          </a:p>
        </p:txBody>
      </p:sp>
      <p:sp>
        <p:nvSpPr>
          <p:cNvPr id="7" name="Textplatzhalter 8">
            <a:extLst>
              <a:ext uri="{FF2B5EF4-FFF2-40B4-BE49-F238E27FC236}">
                <a16:creationId xmlns:a16="http://schemas.microsoft.com/office/drawing/2014/main" id="{9D19DC6E-70E9-4ED7-B2E3-4C4C7F4604CC}"/>
              </a:ext>
            </a:extLst>
          </p:cNvPr>
          <p:cNvSpPr>
            <a:spLocks noGrp="1"/>
          </p:cNvSpPr>
          <p:nvPr>
            <p:ph type="body" sz="quarter" idx="14" hasCustomPrompt="1"/>
          </p:nvPr>
        </p:nvSpPr>
        <p:spPr>
          <a:xfrm>
            <a:off x="6266045" y="1020592"/>
            <a:ext cx="5504953"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text</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Um </a:t>
            </a:r>
            <a:r>
              <a:rPr lang="de-DE" dirty="0" err="1">
                <a:latin typeface="Source Sans Pro" panose="020B0503030403020204" pitchFamily="34" charset="0"/>
                <a:ea typeface="Source Sans Pro" panose="020B0503030403020204" pitchFamily="34" charset="0"/>
              </a:rPr>
              <a:t>simodis</a:t>
            </a:r>
            <a:r>
              <a:rPr lang="de-DE"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13325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3300" dirty="0">
                <a:solidFill>
                  <a:schemeClr val="bg1"/>
                </a:solidFill>
              </a:rPr>
              <a:t>KOMBI</a:t>
            </a:r>
          </a:p>
          <a:p>
            <a:pPr algn="l">
              <a:lnSpc>
                <a:spcPct val="90000"/>
              </a:lnSpc>
            </a:pPr>
            <a:r>
              <a:rPr lang="de-DE" sz="13300" dirty="0">
                <a:solidFill>
                  <a:schemeClr val="bg1"/>
                </a:solidFill>
              </a:rPr>
              <a:t>STUDI</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63280032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 of Sources">
    <p:spTree>
      <p:nvGrpSpPr>
        <p:cNvPr id="1" name=""/>
        <p:cNvGrpSpPr/>
        <p:nvPr/>
      </p:nvGrpSpPr>
      <p:grpSpPr>
        <a:xfrm>
          <a:off x="0" y="0"/>
          <a:ext cx="0" cy="0"/>
          <a:chOff x="0" y="0"/>
          <a:chExt cx="0" cy="0"/>
        </a:xfrm>
      </p:grpSpPr>
      <p:sp>
        <p:nvSpPr>
          <p:cNvPr id="9" name="Textplatzhalter 8" descr="Name, Vorname (abgekürzt) (Jahr). Titel. Untertitel(Auflage [wenn eine spätere als erste Auflage]). Verlag. DOI(wenn verfügbar)&#10;Trommsdorff, V. (2008). Konsumentenverhalten(7. Auflage). W. Kolhammer. Monografie Beispiel&#10;Name, Vorname (abgekürzt)/Name, Vorname (abgekürzt) (Jahr): Titel. Untertitel. In: Name, Vorname (abgekürzt)/Name, Vorname (abgekürzt) (Hrsg.): Titel. Untertitel. Auflage, Verlag, Verlagsort, S. ?–?.  Sammelband&#10;Michael, U./Steinhäuser, P. (2011): Die Finanzwelt der Zukunft. Konsequenzen für die finanzielle Steuerung von Unternehmen. In: Gleich, R./Horváth, P./Michel, U. (Hrsg.): Finanz-Controlling. Strategische und operative Steuerung der Liquidität. Haufe Verlag, Freiburg, S. 32–64.  Sammelband Beispiel&#10;Name, Vorname (abgekürzt) (Jahr): Titel. Untertitel. In: Name Zeitschrift, Jg. [auch Volume genannt], Heft [auch Ausgabe, Nummer oder Issue genannt], S. ?–?. Zeitschriftenartikel&#10;Schüler, P. (2010): Formel einfach. In: c‘t – Magazin für Computertechnik, 10. Jg., Heft 22, S. 174–188. Zeitschriftenartikel Beispiel&#10;Name, Vorname (abgekürzt) (Jahr): Titel. Untertitel. In: Name Zeitung vom Datum. (URL: http://adresse [letzter Zugriff: Datum]). Internet Zeitschriftenartikel&#10;Decker, M. (2018): Armut in Deutschland. Jens Spahn befeuert Hartz-IV-Debatte. In: Frankfurter Rundschau vom 11.03.2018 (URL: http://www.politik/armut-in-deutschland-jens-spahn-befeuert-hartz-iv-debatte-a-1465151 [letzter Zugriff: 04.09.2019]). Internet Zeitschriftenartikel Beispiel&#10;Name, Vorname (abgekürzt) (Jahr): Titel. Untertitel. In: Name ggf. weitere Angaben. (URL: http://adresse [letzter Zugriff: Datum]).  Internetquelle&#10;Capgemini Deutschland GmbH (2005): Veränderungen erfolgreich gestalten. Bedeutung, Strategien, Trends. (URL: http://www.xallax.com/fileadmin/downloads/Change_Management_2005.pdf [letzter Zugriff: 01.03.2014]). Internetquelle Beispiel&#10;Bilder zur Verfügung gestellt von Urheber/Fotografie-ID/Pixabay. (URL: https://adresse [letzter Zugriff: Datum]). Bild/Foto &#10;Bilder zur Verfügung gestellt von Chanwity/4305374/Pixabay. (URL: https://pixabay.com/de/photos/buffalo-bauer-wasser-thail%C3%A4ndisch-4305374/ [letzter Zugriff: 21.08.2019]). Bild/Foto Beispiel&#10;Alle Quellen werden wie im Skript alphabetisch aufgelistet! (Calibri Light, Schriftgröße: 10). Bei mehr als drei Autoren/Herausgebern/Verlagsorten nur den ersten nennen und dahinter et al. schreiben. &#10;Falls Angaben fehlen: &#10;Kein Verfasser = o.V. &#10;Kein Datum: = o.J. &#10;Kein Verlagsort = o.O.&#10;Mehrere Titel desselben Autors nach Jahr der Veröffentlichung (vom ältesten zum jüngeren) sortieren; mehrere Titel aus demselben Jahr mit a,b,c … nach der Jahreszahl unterscheiden (ohne Leerzeichen zwischen Jahreszahl und Buchstabe). Die erste Auflage wird nicht explizit genannt. Alle Quellen werden wie im Skript alphabetisch aufgelistet! (Calibri Light, Schriftgröße: 10). &#10;&#10;Im MyCampus-Raum “IFLM Informationsportal für Lehrende und Medienproduzenten” finden Sie ein Dokument zur Zitierweise (zitierweise.doc), das bitte zu verwenden ist">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8" y="1020592"/>
            <a:ext cx="11350311" cy="5113508"/>
          </a:xfrm>
          <a:prstGeom prst="rect">
            <a:avLst/>
          </a:prstGeom>
        </p:spPr>
        <p:txBody>
          <a:bodyPr/>
          <a:lstStyle>
            <a:lvl1pPr algn="l">
              <a:buFont typeface="Arial" panose="020B0604020202020204" pitchFamily="34" charset="0"/>
              <a:buNone/>
              <a:defRPr sz="1000">
                <a:latin typeface="+mn-lt"/>
              </a:defRPr>
            </a:lvl1pPr>
          </a:lstStyle>
          <a:p>
            <a:pPr lvl="0">
              <a:defRPr/>
            </a:pPr>
            <a:r>
              <a:rPr lang="de-DE" b="0" i="0" dirty="0">
                <a:effectLst/>
                <a:latin typeface="Arial" panose="020B0604020202020204" pitchFamily="34" charset="0"/>
              </a:rPr>
              <a:t>Name, Vorname (abgekürzt) (Jahr). Titel. Untertitel(Auflage [wenn eine spätere als erste Auflage]). Verlag. DOI(wenn verfügbar)</a:t>
            </a:r>
            <a:endParaRPr lang="de-DE" sz="1000" dirty="0">
              <a:highlight>
                <a:srgbClr val="FFFF00"/>
              </a:highlight>
            </a:endParaRPr>
          </a:p>
          <a:p>
            <a:pPr>
              <a:defRPr/>
            </a:pPr>
            <a:r>
              <a:rPr lang="de-DE" b="0" i="0" dirty="0">
                <a:effectLst/>
                <a:latin typeface="Arial" panose="020B0604020202020204" pitchFamily="34" charset="0"/>
              </a:rPr>
              <a:t>Trommsdorff, V. (2008). Konsumentenverhalten(7. Auflage). W. </a:t>
            </a:r>
            <a:r>
              <a:rPr lang="de-DE" b="0" i="0" dirty="0" err="1">
                <a:effectLst/>
                <a:latin typeface="Arial" panose="020B0604020202020204" pitchFamily="34" charset="0"/>
              </a:rPr>
              <a:t>Kolhammer</a:t>
            </a:r>
            <a:r>
              <a:rPr lang="de-DE" sz="1000" dirty="0"/>
              <a:t>. </a:t>
            </a:r>
            <a:r>
              <a:rPr lang="de-DE" dirty="0">
                <a:highlight>
                  <a:srgbClr val="FFFF00"/>
                </a:highlight>
              </a:rPr>
              <a:t>Monografie Beispiel</a:t>
            </a:r>
          </a:p>
          <a:p>
            <a:pPr>
              <a:defRPr/>
            </a:pPr>
            <a:r>
              <a:rPr lang="de-DE" sz="1000" b="1" dirty="0"/>
              <a:t>Name, Vorname (abgekürzt)/Name, Vorname (abgekürzt) (Jahr): </a:t>
            </a:r>
            <a:r>
              <a:rPr lang="de-DE" sz="1000" i="1" dirty="0"/>
              <a:t>Titel. Untertitel</a:t>
            </a:r>
            <a:r>
              <a:rPr lang="de-DE" sz="1000" dirty="0"/>
              <a:t>. In: Name, Vorname (abgekürzt)/Name, Vorname (abgekürzt) (Hrsg.): Titel. Untertitel. Auflage, Verlag, Verlagsort, S. ?–?</a:t>
            </a:r>
            <a:r>
              <a:rPr lang="de-DE" dirty="0"/>
              <a:t>.  </a:t>
            </a:r>
            <a:r>
              <a:rPr lang="de-DE" dirty="0">
                <a:highlight>
                  <a:srgbClr val="FFFF00"/>
                </a:highlight>
              </a:rPr>
              <a:t>Sammelband</a:t>
            </a:r>
          </a:p>
          <a:p>
            <a:pPr>
              <a:defRPr/>
            </a:pPr>
            <a:r>
              <a:rPr lang="de-DE" sz="1000" b="1" dirty="0"/>
              <a:t>Michael, U./Steinhäuser, P. (2011): </a:t>
            </a:r>
            <a:r>
              <a:rPr lang="de-DE" sz="1000" i="1" dirty="0"/>
              <a:t>Die Finanzwelt der Zukunft. Konsequenzen für die finanzielle Steuerung von Unternehmen. </a:t>
            </a:r>
            <a:r>
              <a:rPr lang="de-DE" sz="1000" dirty="0"/>
              <a:t>In: Gleich, R./Horváth, P./Michel, U. (Hrsg.): Finanz-Controlling. Strategische und operative Steuerung der Liquidität. Haufe Verlag, Freiburg, S. 32–64</a:t>
            </a:r>
            <a:r>
              <a:rPr lang="de-DE" dirty="0"/>
              <a:t>.  </a:t>
            </a:r>
            <a:r>
              <a:rPr lang="de-DE" dirty="0">
                <a:highlight>
                  <a:srgbClr val="FFFF00"/>
                </a:highlight>
              </a:rPr>
              <a:t>Sammelband Beispiel</a:t>
            </a:r>
            <a:endParaRPr lang="de-DE" sz="1000" dirty="0"/>
          </a:p>
          <a:p>
            <a:pPr lvl="0">
              <a:defRPr/>
            </a:pPr>
            <a:r>
              <a:rPr lang="de-DE" sz="1000" b="1" dirty="0"/>
              <a:t>Name, Vorname (abgekürzt) (Jahr): </a:t>
            </a:r>
            <a:r>
              <a:rPr lang="de-DE" sz="1000" i="1" dirty="0"/>
              <a:t>Titel. Untertitel</a:t>
            </a:r>
            <a:r>
              <a:rPr lang="de-DE" sz="1000" dirty="0"/>
              <a:t>. In: Name Zeitschrift, Jg. [auch Volume genannt], Heft [auch Ausgabe, Nummer oder </a:t>
            </a:r>
            <a:r>
              <a:rPr lang="de-DE" sz="1000" dirty="0" err="1"/>
              <a:t>Issue</a:t>
            </a:r>
            <a:r>
              <a:rPr lang="de-DE" sz="1000" dirty="0"/>
              <a:t> genannt], S. ?–?.</a:t>
            </a:r>
            <a:r>
              <a:rPr lang="de-DE" dirty="0"/>
              <a:t> </a:t>
            </a:r>
            <a:r>
              <a:rPr lang="de-DE" dirty="0">
                <a:highlight>
                  <a:srgbClr val="FFFF00"/>
                </a:highlight>
              </a:rPr>
              <a:t>Zeitschriftenartikel</a:t>
            </a:r>
            <a:endParaRPr lang="de-DE" sz="1000" dirty="0"/>
          </a:p>
          <a:p>
            <a:pPr lvl="0">
              <a:defRPr/>
            </a:pPr>
            <a:r>
              <a:rPr lang="de-DE" b="1" dirty="0"/>
              <a:t>Schüler, P. (2010): </a:t>
            </a:r>
            <a:r>
              <a:rPr lang="de-DE" i="1" dirty="0"/>
              <a:t>Formel einfach. </a:t>
            </a:r>
            <a:r>
              <a:rPr lang="de-DE" dirty="0"/>
              <a:t>In: c‘t – Magazin für Computertechnik, 10. Jg., Heft 22, S. 174–188. </a:t>
            </a:r>
            <a:r>
              <a:rPr lang="de-DE" dirty="0">
                <a:highlight>
                  <a:srgbClr val="FFFF00"/>
                </a:highlight>
              </a:rPr>
              <a:t>Zeitschriftenartikel Beispiel</a:t>
            </a:r>
            <a:endParaRPr lang="de-DE" sz="1000" dirty="0"/>
          </a:p>
          <a:p>
            <a:pPr>
              <a:defRPr/>
            </a:pPr>
            <a:r>
              <a:rPr lang="de-DE" sz="1000" b="1" dirty="0"/>
              <a:t>Name, Vorname (abgekürzt) (Jahr): </a:t>
            </a:r>
            <a:r>
              <a:rPr lang="de-DE" sz="1000" i="1" dirty="0"/>
              <a:t>Titel. Untertitel. </a:t>
            </a:r>
            <a:r>
              <a:rPr lang="de-DE" sz="1000" dirty="0"/>
              <a:t>In: Name Zeitung vom Datum. (URL: http://adresse [letzter Zugriff: Datum]). </a:t>
            </a:r>
            <a:r>
              <a:rPr lang="de-DE" dirty="0">
                <a:highlight>
                  <a:srgbClr val="FFFF00"/>
                </a:highlight>
              </a:rPr>
              <a:t>Internet Zeitschriftenartikel</a:t>
            </a:r>
            <a:endParaRPr lang="de-DE" sz="1000" dirty="0"/>
          </a:p>
          <a:p>
            <a:pPr lvl="0">
              <a:defRPr/>
            </a:pPr>
            <a:r>
              <a:rPr lang="de-DE" sz="1000" b="1" dirty="0"/>
              <a:t>Decker, M. (2018): </a:t>
            </a:r>
            <a:r>
              <a:rPr lang="de-DE" sz="1000" i="1" dirty="0"/>
              <a:t>Armut in Deutschland. Jens Spahn befeuert Hartz-IV-Debatte</a:t>
            </a:r>
            <a:r>
              <a:rPr lang="de-DE" sz="1000" dirty="0"/>
              <a:t>. In: Frankfurter Rundschau vom 11.03.2018 (URL: http://www.politik/armut-in-deutschland-jens-spahn-befeuert-hartz-iv-debatte-a-1465151 [letzter Zugriff: 04.09.2019]).</a:t>
            </a:r>
            <a:r>
              <a:rPr lang="de-DE" dirty="0">
                <a:highlight>
                  <a:srgbClr val="FFFF00"/>
                </a:highlight>
              </a:rPr>
              <a:t> Internet Zeitschriftenartikel Beispiel</a:t>
            </a:r>
            <a:br>
              <a:rPr lang="de-DE" dirty="0">
                <a:highlight>
                  <a:srgbClr val="FFFF00"/>
                </a:highlight>
              </a:rPr>
            </a:br>
            <a:r>
              <a:rPr lang="de-DE" sz="1000" b="1" dirty="0"/>
              <a:t>Name, Vorname (abgekürzt) (Jahr): </a:t>
            </a:r>
            <a:r>
              <a:rPr lang="de-DE" sz="1000" i="1" dirty="0"/>
              <a:t>Titel. Untertitel. </a:t>
            </a:r>
            <a:r>
              <a:rPr lang="de-DE" sz="1000" dirty="0"/>
              <a:t>In: Name ggf. weitere Angaben. (URL: </a:t>
            </a:r>
            <a:r>
              <a:rPr lang="de-DE" dirty="0"/>
              <a:t>http://adresse</a:t>
            </a:r>
            <a:r>
              <a:rPr lang="de-DE" sz="1000" dirty="0"/>
              <a:t> [letzter Zugriff: Datum]).  </a:t>
            </a:r>
            <a:r>
              <a:rPr lang="de-DE" sz="1000" dirty="0">
                <a:highlight>
                  <a:srgbClr val="FFFF00"/>
                </a:highlight>
              </a:rPr>
              <a:t>Internetquelle</a:t>
            </a:r>
          </a:p>
          <a:p>
            <a:pPr>
              <a:defRPr/>
            </a:pPr>
            <a:r>
              <a:rPr lang="de-DE" sz="1000" b="1" dirty="0"/>
              <a:t>Capgemini Deutschland GmbH (2005): </a:t>
            </a:r>
            <a:r>
              <a:rPr lang="de-DE" sz="1000" i="1" dirty="0"/>
              <a:t>Veränderungen erfolgreich gestalten</a:t>
            </a:r>
            <a:r>
              <a:rPr lang="de-DE" sz="1000" dirty="0"/>
              <a:t>. </a:t>
            </a:r>
            <a:r>
              <a:rPr lang="de-DE" sz="1000" i="1" dirty="0"/>
              <a:t>Bedeutung, Strategien, Trends. </a:t>
            </a:r>
            <a:r>
              <a:rPr lang="de-DE" sz="1000" dirty="0"/>
              <a:t>(URL: http</a:t>
            </a:r>
            <a:r>
              <a:rPr lang="de-DE" dirty="0"/>
              <a:t>://www.xallax.com/fileadmin/downloads/Change_Management_2005.pdf [letzter Zugriff: 01.03.2014]).</a:t>
            </a:r>
            <a:r>
              <a:rPr lang="de-DE" sz="1000" dirty="0"/>
              <a:t> </a:t>
            </a:r>
            <a:r>
              <a:rPr lang="de-DE" dirty="0">
                <a:highlight>
                  <a:srgbClr val="FFFF00"/>
                </a:highlight>
              </a:rPr>
              <a:t>Internetquelle Beispiel</a:t>
            </a:r>
          </a:p>
          <a:p>
            <a:pPr>
              <a:defRPr/>
            </a:pPr>
            <a:r>
              <a:rPr lang="de-DE" sz="1000" b="1" dirty="0"/>
              <a:t>Bilder zur Verfügung gestellt von Urheber/Fotografie-ID/</a:t>
            </a:r>
            <a:r>
              <a:rPr lang="de-DE" sz="1000" b="1" dirty="0" err="1"/>
              <a:t>Pixabay</a:t>
            </a:r>
            <a:r>
              <a:rPr lang="de-DE" sz="1000" dirty="0"/>
              <a:t>. (URL: https://adresse [letzter Zugriff: Datum]). </a:t>
            </a:r>
            <a:r>
              <a:rPr lang="de-DE" dirty="0">
                <a:highlight>
                  <a:srgbClr val="FFFF00"/>
                </a:highlight>
              </a:rPr>
              <a:t>Bild/Foto </a:t>
            </a:r>
            <a:endParaRPr lang="de-DE" sz="1000" dirty="0"/>
          </a:p>
          <a:p>
            <a:pPr>
              <a:defRPr/>
            </a:pPr>
            <a:r>
              <a:rPr lang="de-DE" b="1" dirty="0"/>
              <a:t>Bilder zur Verfügung gestellt von </a:t>
            </a:r>
            <a:r>
              <a:rPr lang="de-DE" b="1" dirty="0" err="1"/>
              <a:t>Chanwity</a:t>
            </a:r>
            <a:r>
              <a:rPr lang="de-DE" b="1" dirty="0"/>
              <a:t>/4305374/</a:t>
            </a:r>
            <a:r>
              <a:rPr lang="de-DE" b="1" dirty="0" err="1"/>
              <a:t>Pixabay</a:t>
            </a:r>
            <a:r>
              <a:rPr lang="de-DE" b="1" dirty="0"/>
              <a:t>. </a:t>
            </a:r>
            <a:r>
              <a:rPr lang="de-DE" dirty="0"/>
              <a:t>(URL: https://pixabay.com/de/photos/buffalo-bauer-wasser-thail%C3%A4ndisch-4305374/ [letzter Zugriff: 21.08.2019]). </a:t>
            </a:r>
            <a:r>
              <a:rPr lang="de-DE" dirty="0">
                <a:highlight>
                  <a:srgbClr val="FFFF00"/>
                </a:highlight>
              </a:rPr>
              <a:t>Bild/Foto Beispiel</a:t>
            </a:r>
            <a:endParaRPr lang="de-DE" sz="1000" dirty="0"/>
          </a:p>
          <a:p>
            <a:pPr lvl="0">
              <a:defRPr/>
            </a:pPr>
            <a:r>
              <a:rPr lang="de-DE" sz="1000" dirty="0">
                <a:highlight>
                  <a:srgbClr val="FFFF00"/>
                </a:highlight>
              </a:rPr>
              <a:t>Alle Quellen werden wie im Skript alphabetisch aufgelistet! </a:t>
            </a:r>
            <a:r>
              <a:rPr lang="de-DE" dirty="0">
                <a:highlight>
                  <a:srgbClr val="FFFF00"/>
                </a:highlight>
              </a:rPr>
              <a:t>(Calibri Light, Schriftgröße: 10). Bei mehr als drei Autoren/Herausgebern/Verlagsorten nur den ersten nennen und dahinter et al. schreiben. </a:t>
            </a:r>
          </a:p>
          <a:p>
            <a:pPr lvl="0">
              <a:defRPr/>
            </a:pPr>
            <a:r>
              <a:rPr lang="de-DE" dirty="0">
                <a:highlight>
                  <a:srgbClr val="FFFF00"/>
                </a:highlight>
              </a:rPr>
              <a:t>Falls Angaben fehlen: </a:t>
            </a:r>
          </a:p>
          <a:p>
            <a:pPr marL="171450" lvl="0" indent="-171450">
              <a:buFont typeface="Wingdings" pitchFamily="2" charset="2"/>
              <a:buChar char="§"/>
              <a:defRPr/>
            </a:pPr>
            <a:r>
              <a:rPr lang="de-DE" dirty="0">
                <a:highlight>
                  <a:srgbClr val="FFFF00"/>
                </a:highlight>
              </a:rPr>
              <a:t>Kein Verfasser = </a:t>
            </a:r>
            <a:r>
              <a:rPr lang="de-DE" dirty="0" err="1">
                <a:highlight>
                  <a:srgbClr val="FFFF00"/>
                </a:highlight>
              </a:rPr>
              <a:t>o.V</a:t>
            </a:r>
            <a:r>
              <a:rPr lang="de-DE" dirty="0">
                <a:highlight>
                  <a:srgbClr val="FFFF00"/>
                </a:highlight>
              </a:rPr>
              <a:t>. </a:t>
            </a:r>
          </a:p>
          <a:p>
            <a:pPr marL="171450" lvl="0" indent="-171450">
              <a:buFont typeface="Wingdings" pitchFamily="2" charset="2"/>
              <a:buChar char="§"/>
              <a:defRPr/>
            </a:pPr>
            <a:r>
              <a:rPr lang="de-DE" dirty="0">
                <a:highlight>
                  <a:srgbClr val="FFFF00"/>
                </a:highlight>
              </a:rPr>
              <a:t>Kein Datum: = o.J. </a:t>
            </a:r>
          </a:p>
          <a:p>
            <a:pPr marL="171450" lvl="0" indent="-171450">
              <a:buFont typeface="Wingdings" pitchFamily="2" charset="2"/>
              <a:buChar char="§"/>
              <a:defRPr/>
            </a:pPr>
            <a:r>
              <a:rPr lang="de-DE" dirty="0">
                <a:highlight>
                  <a:srgbClr val="FFFF00"/>
                </a:highlight>
              </a:rPr>
              <a:t>Kein Verlagsort = o.O.</a:t>
            </a:r>
          </a:p>
          <a:p>
            <a:pPr marL="0" marR="0" lvl="0" indent="0" algn="l" defTabSz="914400" rtl="0" eaLnBrk="1" fontAlgn="auto" latinLnBrk="0" hangingPunct="1">
              <a:lnSpc>
                <a:spcPct val="120000"/>
              </a:lnSpc>
              <a:spcBef>
                <a:spcPts val="0"/>
              </a:spcBef>
              <a:spcAft>
                <a:spcPts val="0"/>
              </a:spcAft>
              <a:buClrTx/>
              <a:buSzPct val="120000"/>
              <a:buFont typeface="Arial" panose="020B0604020202020204" pitchFamily="34" charset="0"/>
              <a:buNone/>
              <a:tabLst/>
              <a:defRPr/>
            </a:pPr>
            <a:r>
              <a:rPr lang="de-DE" dirty="0">
                <a:highlight>
                  <a:srgbClr val="FFFF00"/>
                </a:highlight>
              </a:rPr>
              <a:t>Mehrere Titel desselben Autors nach Jahr der Veröffentlichung (vom ältesten zum jüngeren) sortieren; mehrere Titel aus demselben Jahr mit </a:t>
            </a:r>
            <a:r>
              <a:rPr lang="de-DE" dirty="0" err="1">
                <a:highlight>
                  <a:srgbClr val="FFFF00"/>
                </a:highlight>
              </a:rPr>
              <a:t>a,b,c</a:t>
            </a:r>
            <a:r>
              <a:rPr lang="de-DE" dirty="0">
                <a:highlight>
                  <a:srgbClr val="FFFF00"/>
                </a:highlight>
              </a:rPr>
              <a:t> … nach der Jahreszahl unterscheiden (ohne Leerzeichen zwischen Jahreszahl und Buchstabe). Die erste Auflage wird nicht explizit genannt. Alle Quellen werden wie im Skript alphabetisch aufgelistet! (Calibri Light, Schriftgröße: 10). </a:t>
            </a:r>
            <a:br>
              <a:rPr lang="de-DE" dirty="0">
                <a:highlight>
                  <a:srgbClr val="FFFF00"/>
                </a:highlight>
              </a:rPr>
            </a:br>
            <a:br>
              <a:rPr lang="de-DE" dirty="0">
                <a:highlight>
                  <a:srgbClr val="FFFF00"/>
                </a:highlight>
              </a:rPr>
            </a:br>
            <a:r>
              <a:rPr lang="de-DE" dirty="0">
                <a:highlight>
                  <a:srgbClr val="FFFF00"/>
                </a:highlight>
              </a:rPr>
              <a:t>Im </a:t>
            </a:r>
            <a:r>
              <a:rPr lang="de-DE" b="1" dirty="0" err="1">
                <a:highlight>
                  <a:srgbClr val="FFFF00"/>
                </a:highlight>
              </a:rPr>
              <a:t>MyCampus</a:t>
            </a:r>
            <a:r>
              <a:rPr lang="de-DE" b="1" dirty="0">
                <a:highlight>
                  <a:srgbClr val="FFFF00"/>
                </a:highlight>
              </a:rPr>
              <a:t>-Raum “IFLM Informationsportal </a:t>
            </a:r>
            <a:r>
              <a:rPr lang="de-DE" b="1" dirty="0" err="1">
                <a:highlight>
                  <a:srgbClr val="FFFF00"/>
                </a:highlight>
              </a:rPr>
              <a:t>für</a:t>
            </a:r>
            <a:r>
              <a:rPr lang="de-DE" b="1" dirty="0">
                <a:highlight>
                  <a:srgbClr val="FFFF00"/>
                </a:highlight>
              </a:rPr>
              <a:t> Lehrende und Medienproduzenten” </a:t>
            </a:r>
            <a:r>
              <a:rPr lang="de-DE" dirty="0">
                <a:highlight>
                  <a:srgbClr val="FFFF00"/>
                </a:highlight>
              </a:rPr>
              <a:t>finden Sie ein Dokument zur </a:t>
            </a:r>
            <a:r>
              <a:rPr lang="de-DE" b="1" dirty="0">
                <a:highlight>
                  <a:srgbClr val="FFFF00"/>
                </a:highlight>
              </a:rPr>
              <a:t>Zitierweise (</a:t>
            </a:r>
            <a:r>
              <a:rPr lang="de-DE" b="1" i="1" dirty="0">
                <a:highlight>
                  <a:srgbClr val="FFFF00"/>
                </a:highlight>
              </a:rPr>
              <a:t>zitierweise.doc)</a:t>
            </a:r>
            <a:r>
              <a:rPr lang="de-DE" b="1" dirty="0">
                <a:highlight>
                  <a:srgbClr val="FFFF00"/>
                </a:highlight>
              </a:rPr>
              <a:t>, </a:t>
            </a:r>
            <a:r>
              <a:rPr lang="de-DE" dirty="0">
                <a:highlight>
                  <a:srgbClr val="FFFF00"/>
                </a:highlight>
              </a:rPr>
              <a:t>das bitte zu verwenden ist</a:t>
            </a:r>
          </a:p>
          <a:p>
            <a:pPr>
              <a:defRPr/>
            </a:pPr>
            <a:endParaRPr lang="de-DE" dirty="0">
              <a:highlight>
                <a:srgbClr val="FFFF00"/>
              </a:highlight>
            </a:endParaRPr>
          </a:p>
        </p:txBody>
      </p:sp>
      <p:sp>
        <p:nvSpPr>
          <p:cNvPr id="4" name="Titel 1">
            <a:extLst>
              <a:ext uri="{FF2B5EF4-FFF2-40B4-BE49-F238E27FC236}">
                <a16:creationId xmlns:a16="http://schemas.microsoft.com/office/drawing/2014/main" id="{37EB5BB9-5BB9-724D-9CF6-A6734C9F8F7E}"/>
              </a:ext>
            </a:extLst>
          </p:cNvPr>
          <p:cNvSpPr txBox="1">
            <a:spLocks/>
          </p:cNvSpPr>
          <p:nvPr userDrawn="1"/>
        </p:nvSpPr>
        <p:spPr>
          <a:xfrm>
            <a:off x="420586" y="292742"/>
            <a:ext cx="11350413"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List of Sources</a:t>
            </a:r>
          </a:p>
        </p:txBody>
      </p:sp>
    </p:spTree>
    <p:extLst>
      <p:ext uri="{BB962C8B-B14F-4D97-AF65-F5344CB8AC3E}">
        <p14:creationId xmlns:p14="http://schemas.microsoft.com/office/powerpoint/2010/main" val="129521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2700000">
            <a:off x="1614705" y="1157818"/>
            <a:ext cx="4341010" cy="4341010"/>
          </a:xfrm>
          <a:prstGeom prst="rtTriangle">
            <a:avLst/>
          </a:prstGeom>
          <a:solidFill>
            <a:srgbClr val="55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4908210" y="93662"/>
            <a:ext cx="5543890" cy="6670675"/>
          </a:xfrm>
          <a:prstGeom prst="rect">
            <a:avLst/>
          </a:prstGeom>
          <a:noFill/>
        </p:spPr>
        <p:txBody>
          <a:bodyPr wrap="square" lIns="36000" rtlCol="0" anchor="ctr" anchorCtr="0">
            <a:noAutofit/>
          </a:bodyPr>
          <a:lstStyle/>
          <a:p>
            <a:pPr algn="l">
              <a:lnSpc>
                <a:spcPct val="90000"/>
              </a:lnSpc>
            </a:pPr>
            <a:r>
              <a:rPr lang="de-DE" sz="16000" dirty="0">
                <a:solidFill>
                  <a:srgbClr val="0BF000"/>
                </a:solidFill>
              </a:rPr>
              <a:t>TEXT</a:t>
            </a:r>
          </a:p>
          <a:p>
            <a:pPr algn="l">
              <a:lnSpc>
                <a:spcPct val="90000"/>
              </a:lnSpc>
            </a:pPr>
            <a:r>
              <a:rPr lang="de-DE" sz="16000" dirty="0">
                <a:solidFill>
                  <a:srgbClr val="0BF000"/>
                </a:solidFill>
              </a:rPr>
              <a:t>LEFT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9231131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Objec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p>
          <a:p>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F7C70525-6178-4238-A3C0-5FCEFDACA83C}"/>
              </a:ext>
            </a:extLst>
          </p:cNvPr>
          <p:cNvSpPr>
            <a:spLocks noGrp="1"/>
          </p:cNvSpPr>
          <p:nvPr>
            <p:ph sz="quarter" idx="15" hasCustomPrompt="1"/>
          </p:nvPr>
        </p:nvSpPr>
        <p:spPr>
          <a:xfrm>
            <a:off x="4224338" y="1020592"/>
            <a:ext cx="7967662"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40036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Objec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420689"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DFB2C4F3-B7D7-4241-8F07-CC0DC5032E9C}"/>
              </a:ext>
            </a:extLst>
          </p:cNvPr>
          <p:cNvSpPr>
            <a:spLocks noGrp="1"/>
          </p:cNvSpPr>
          <p:nvPr>
            <p:ph sz="quarter" idx="17" hasCustomPrompt="1"/>
          </p:nvPr>
        </p:nvSpPr>
        <p:spPr>
          <a:xfrm>
            <a:off x="4224337" y="1020592"/>
            <a:ext cx="7546661" cy="5113508"/>
          </a:xfrm>
        </p:spPr>
        <p:txBody>
          <a:bodyPr/>
          <a:lstStyle>
            <a:lvl1pPr>
              <a:defRPr/>
            </a:lvl1pPr>
          </a:lstStyle>
          <a:p>
            <a:pPr lvl="0"/>
            <a:r>
              <a:rPr lang="de-DE" dirty="0" err="1"/>
              <a:t>Choose</a:t>
            </a:r>
            <a:r>
              <a:rPr lang="de-DE" dirty="0"/>
              <a:t> </a:t>
            </a:r>
            <a:r>
              <a:rPr lang="de-DE" dirty="0" err="1"/>
              <a:t>object</a:t>
            </a:r>
            <a:endParaRPr lang="de-DE" dirty="0"/>
          </a:p>
        </p:txBody>
      </p:sp>
    </p:spTree>
    <p:extLst>
      <p:ext uri="{BB962C8B-B14F-4D97-AF65-F5344CB8AC3E}">
        <p14:creationId xmlns:p14="http://schemas.microsoft.com/office/powerpoint/2010/main" val="1015663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Objec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0" name="Textplatzhalter 8">
            <a:extLst>
              <a:ext uri="{FF2B5EF4-FFF2-40B4-BE49-F238E27FC236}">
                <a16:creationId xmlns:a16="http://schemas.microsoft.com/office/drawing/2014/main" id="{291F81F8-8BA5-4A91-9F88-1996BECB6083}"/>
              </a:ext>
            </a:extLst>
          </p:cNvPr>
          <p:cNvSpPr>
            <a:spLocks noGrp="1"/>
          </p:cNvSpPr>
          <p:nvPr>
            <p:ph type="body" sz="quarter" idx="15" hasCustomPrompt="1"/>
          </p:nvPr>
        </p:nvSpPr>
        <p:spPr>
          <a:xfrm>
            <a:off x="420688" y="1040047"/>
            <a:ext cx="5772147" cy="5094053"/>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4" name="Inhaltsplatzhalter 3">
            <a:extLst>
              <a:ext uri="{FF2B5EF4-FFF2-40B4-BE49-F238E27FC236}">
                <a16:creationId xmlns:a16="http://schemas.microsoft.com/office/drawing/2014/main" id="{19A08507-EF4A-4CB3-B740-6E8A2B8B3687}"/>
              </a:ext>
            </a:extLst>
          </p:cNvPr>
          <p:cNvSpPr>
            <a:spLocks noGrp="1"/>
          </p:cNvSpPr>
          <p:nvPr>
            <p:ph sz="quarter" idx="16" hasCustomPrompt="1"/>
          </p:nvPr>
        </p:nvSpPr>
        <p:spPr>
          <a:xfrm>
            <a:off x="6419849" y="1040047"/>
            <a:ext cx="5772150" cy="5094053"/>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190868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 &amp; Object_v4">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8" name="Inhaltsplatzhalter 3">
            <a:extLst>
              <a:ext uri="{FF2B5EF4-FFF2-40B4-BE49-F238E27FC236}">
                <a16:creationId xmlns:a16="http://schemas.microsoft.com/office/drawing/2014/main" id="{C0F82DDF-29A0-4BB0-9C82-1151A322F4EC}"/>
              </a:ext>
            </a:extLst>
          </p:cNvPr>
          <p:cNvSpPr>
            <a:spLocks noGrp="1"/>
          </p:cNvSpPr>
          <p:nvPr>
            <p:ph sz="quarter" idx="16" hasCustomPrompt="1"/>
          </p:nvPr>
        </p:nvSpPr>
        <p:spPr>
          <a:xfrm>
            <a:off x="6419849" y="1020592"/>
            <a:ext cx="535114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2953200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 &amp; Object_v5">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9" name="Textplatzhalter 8">
            <a:extLst>
              <a:ext uri="{FF2B5EF4-FFF2-40B4-BE49-F238E27FC236}">
                <a16:creationId xmlns:a16="http://schemas.microsoft.com/office/drawing/2014/main" id="{0C1E7B45-DDB5-4C4F-B81C-EE96028DDB23}"/>
              </a:ext>
            </a:extLst>
          </p:cNvPr>
          <p:cNvSpPr>
            <a:spLocks noGrp="1"/>
          </p:cNvSpPr>
          <p:nvPr>
            <p:ph type="body" sz="quarter" idx="10" hasCustomPrompt="1"/>
          </p:nvPr>
        </p:nvSpPr>
        <p:spPr>
          <a:xfrm>
            <a:off x="420689" y="1020592"/>
            <a:ext cx="5772148"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4" name="Inhaltsplatzhalter 3">
            <a:extLst>
              <a:ext uri="{FF2B5EF4-FFF2-40B4-BE49-F238E27FC236}">
                <a16:creationId xmlns:a16="http://schemas.microsoft.com/office/drawing/2014/main" id="{CF32F99D-6F87-4E5E-B135-878637ED3A7C}"/>
              </a:ext>
            </a:extLst>
          </p:cNvPr>
          <p:cNvSpPr>
            <a:spLocks noGrp="1"/>
          </p:cNvSpPr>
          <p:nvPr>
            <p:ph sz="quarter" idx="15" hasCustomPrompt="1"/>
          </p:nvPr>
        </p:nvSpPr>
        <p:spPr>
          <a:xfrm>
            <a:off x="6419850" y="1020592"/>
            <a:ext cx="5772150"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249589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Objects_v6">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8" y="1020592"/>
            <a:ext cx="763875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continuousSource</a:t>
            </a:r>
            <a:r>
              <a:rPr lang="de-DE" dirty="0">
                <a:latin typeface="Source Sans Pro" panose="020B0503030403020204" pitchFamily="34" charset="0"/>
                <a:ea typeface="Source Sans Pro" panose="020B0503030403020204" pitchFamily="34" charset="0"/>
              </a:rPr>
              <a:t> Sans Pro, 24 -32.pt.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a:t>
            </a:r>
            <a:br>
              <a:rPr lang="de-DE" b="1" dirty="0">
                <a:latin typeface="Source Sans Pro" panose="020B0503030403020204" pitchFamily="34" charset="0"/>
                <a:ea typeface="Source Sans Pro" panose="020B0503030403020204" pitchFamily="34" charset="0"/>
              </a:rPr>
            </a:br>
            <a:r>
              <a:rPr lang="de-DE" b="1" dirty="0">
                <a:latin typeface="Source Sans Pro" panose="020B0503030403020204" pitchFamily="34" charset="0"/>
                <a:ea typeface="Source Sans Pro" panose="020B0503030403020204" pitchFamily="34" charset="0"/>
              </a:rPr>
              <a:t>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377C011C-6BA5-48E1-89F4-039C4139004C}"/>
              </a:ext>
            </a:extLst>
          </p:cNvPr>
          <p:cNvSpPr>
            <a:spLocks noGrp="1"/>
          </p:cNvSpPr>
          <p:nvPr>
            <p:ph sz="quarter" idx="19" hasCustomPrompt="1"/>
          </p:nvPr>
        </p:nvSpPr>
        <p:spPr>
          <a:xfrm>
            <a:off x="838475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E1BF0012-5EF6-4EDD-95B3-F39578DE80BE}"/>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35415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amp; Objects_v7">
    <p:spTree>
      <p:nvGrpSpPr>
        <p:cNvPr id="1" name=""/>
        <p:cNvGrpSpPr/>
        <p:nvPr/>
      </p:nvGrpSpPr>
      <p:grpSpPr>
        <a:xfrm>
          <a:off x="0" y="0"/>
          <a:ext cx="0" cy="0"/>
          <a:chOff x="0" y="0"/>
          <a:chExt cx="0" cy="0"/>
        </a:xfrm>
      </p:grpSpPr>
      <p:sp>
        <p:nvSpPr>
          <p:cNvPr id="13" name="Textplatzhalter 8">
            <a:extLst>
              <a:ext uri="{FF2B5EF4-FFF2-40B4-BE49-F238E27FC236}">
                <a16:creationId xmlns:a16="http://schemas.microsoft.com/office/drawing/2014/main" id="{CFDAC5FC-376C-4E94-9D6B-580853570E36}"/>
              </a:ext>
            </a:extLst>
          </p:cNvPr>
          <p:cNvSpPr>
            <a:spLocks noGrp="1"/>
          </p:cNvSpPr>
          <p:nvPr>
            <p:ph type="body" sz="quarter" idx="17" hasCustomPrompt="1"/>
          </p:nvPr>
        </p:nvSpPr>
        <p:spPr>
          <a:xfrm>
            <a:off x="420689" y="1020592"/>
            <a:ext cx="7638754" cy="5113337"/>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fett,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9" name="Inhaltsplatzhalter 3">
            <a:extLst>
              <a:ext uri="{FF2B5EF4-FFF2-40B4-BE49-F238E27FC236}">
                <a16:creationId xmlns:a16="http://schemas.microsoft.com/office/drawing/2014/main" id="{8E8A6226-1578-4CF4-8D87-C81D07C644A2}"/>
              </a:ext>
            </a:extLst>
          </p:cNvPr>
          <p:cNvSpPr>
            <a:spLocks noGrp="1"/>
          </p:cNvSpPr>
          <p:nvPr>
            <p:ph sz="quarter" idx="19" hasCustomPrompt="1"/>
          </p:nvPr>
        </p:nvSpPr>
        <p:spPr>
          <a:xfrm>
            <a:off x="8408152" y="37256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a:t>Chose </a:t>
            </a:r>
            <a:r>
              <a:rPr lang="de-DE" dirty="0" err="1"/>
              <a:t>object</a:t>
            </a:r>
            <a:endParaRPr lang="de-DE" dirty="0"/>
          </a:p>
          <a:p>
            <a:pPr lvl="0"/>
            <a:endParaRPr lang="de-DE" dirty="0"/>
          </a:p>
        </p:txBody>
      </p:sp>
      <p:sp>
        <p:nvSpPr>
          <p:cNvPr id="10" name="Inhaltsplatzhalter 3">
            <a:extLst>
              <a:ext uri="{FF2B5EF4-FFF2-40B4-BE49-F238E27FC236}">
                <a16:creationId xmlns:a16="http://schemas.microsoft.com/office/drawing/2014/main" id="{DC271379-97A0-4E80-861F-119069F4FA2B}"/>
              </a:ext>
            </a:extLst>
          </p:cNvPr>
          <p:cNvSpPr>
            <a:spLocks noGrp="1"/>
          </p:cNvSpPr>
          <p:nvPr>
            <p:ph sz="quarter" idx="20" hasCustomPrompt="1"/>
          </p:nvPr>
        </p:nvSpPr>
        <p:spPr>
          <a:xfrm>
            <a:off x="8384757" y="1020592"/>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091424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Graphics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lvl1pPr>
              <a:defRPr/>
            </a:lvl1pPr>
          </a:lstStyle>
          <a:p>
            <a:r>
              <a:rPr lang="de-DE" dirty="0"/>
              <a:t>Headline Runs </a:t>
            </a:r>
            <a:r>
              <a:rPr lang="de-DE" dirty="0" err="1"/>
              <a:t>here</a:t>
            </a:r>
            <a:endParaRPr lang="de-DE" dirty="0"/>
          </a:p>
        </p:txBody>
      </p:sp>
      <p:sp>
        <p:nvSpPr>
          <p:cNvPr id="9" name="Textplatzhalter 8">
            <a:extLst>
              <a:ext uri="{FF2B5EF4-FFF2-40B4-BE49-F238E27FC236}">
                <a16:creationId xmlns:a16="http://schemas.microsoft.com/office/drawing/2014/main" id="{130E9B3B-DB35-46F4-9B5F-86C4BCDE67A4}"/>
              </a:ext>
            </a:extLst>
          </p:cNvPr>
          <p:cNvSpPr>
            <a:spLocks noGrp="1"/>
          </p:cNvSpPr>
          <p:nvPr>
            <p:ph type="body" sz="quarter" idx="15" hasCustomPrompt="1"/>
          </p:nvPr>
        </p:nvSpPr>
        <p:spPr>
          <a:xfrm>
            <a:off x="420687" y="1020592"/>
            <a:ext cx="11350207" cy="240840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11" name="Inhaltsplatzhalter 3">
            <a:extLst>
              <a:ext uri="{FF2B5EF4-FFF2-40B4-BE49-F238E27FC236}">
                <a16:creationId xmlns:a16="http://schemas.microsoft.com/office/drawing/2014/main" id="{516AEFCC-AC6C-4ED1-9BE8-194C2351AF01}"/>
              </a:ext>
            </a:extLst>
          </p:cNvPr>
          <p:cNvSpPr>
            <a:spLocks noGrp="1"/>
          </p:cNvSpPr>
          <p:nvPr>
            <p:ph sz="quarter" idx="18" hasCustomPrompt="1"/>
          </p:nvPr>
        </p:nvSpPr>
        <p:spPr>
          <a:xfrm>
            <a:off x="420687"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13" name="Inhaltsplatzhalter 3">
            <a:extLst>
              <a:ext uri="{FF2B5EF4-FFF2-40B4-BE49-F238E27FC236}">
                <a16:creationId xmlns:a16="http://schemas.microsoft.com/office/drawing/2014/main" id="{91873ABC-C4A1-428A-B492-BCD15A289D5A}"/>
              </a:ext>
            </a:extLst>
          </p:cNvPr>
          <p:cNvSpPr>
            <a:spLocks noGrp="1"/>
          </p:cNvSpPr>
          <p:nvPr>
            <p:ph sz="quarter" idx="19" hasCustomPrompt="1"/>
          </p:nvPr>
        </p:nvSpPr>
        <p:spPr>
          <a:xfrm>
            <a:off x="4124246"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p:txBody>
      </p:sp>
      <p:sp>
        <p:nvSpPr>
          <p:cNvPr id="14" name="Inhaltsplatzhalter 3">
            <a:extLst>
              <a:ext uri="{FF2B5EF4-FFF2-40B4-BE49-F238E27FC236}">
                <a16:creationId xmlns:a16="http://schemas.microsoft.com/office/drawing/2014/main" id="{6AEAA16B-EB4C-42D1-8DEC-78DC0216AFB8}"/>
              </a:ext>
            </a:extLst>
          </p:cNvPr>
          <p:cNvSpPr>
            <a:spLocks noGrp="1"/>
          </p:cNvSpPr>
          <p:nvPr>
            <p:ph sz="quarter" idx="20" hasCustomPrompt="1"/>
          </p:nvPr>
        </p:nvSpPr>
        <p:spPr>
          <a:xfrm>
            <a:off x="7788139" y="3725863"/>
            <a:ext cx="3386138"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2847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accent1"/>
        </a:solidFill>
        <a:effectLst/>
      </p:bgPr>
    </p:bg>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E92C5B47-8547-4ED0-887D-E02DFF1CD1C2}"/>
              </a:ext>
            </a:extLst>
          </p:cNvPr>
          <p:cNvSpPr>
            <a:spLocks noGrp="1"/>
          </p:cNvSpPr>
          <p:nvPr>
            <p:ph type="body" sz="quarter" idx="22" hasCustomPrompt="1"/>
          </p:nvPr>
        </p:nvSpPr>
        <p:spPr>
          <a:xfrm>
            <a:off x="0" y="2559050"/>
            <a:ext cx="7235190" cy="593725"/>
          </a:xfrm>
          <a:solidFill>
            <a:schemeClr val="bg1"/>
          </a:solidFill>
        </p:spPr>
        <p:txBody>
          <a:bodyPr lIns="216000" tIns="36000" rIns="216000" bIns="36000">
            <a:noAutofit/>
          </a:bodyPr>
          <a:lstStyle>
            <a:lvl1pPr>
              <a:lnSpc>
                <a:spcPts val="3860"/>
              </a:lnSpc>
              <a:defRPr sz="3800" b="1">
                <a:latin typeface="+mn-lt"/>
              </a:defRPr>
            </a:lvl1pPr>
          </a:lstStyle>
          <a:p>
            <a:r>
              <a:rPr lang="en-GB" dirty="0"/>
              <a:t>TITLE OF THE COURSE IS HERE</a:t>
            </a:r>
            <a:endParaRPr lang="de-DE" dirty="0"/>
          </a:p>
        </p:txBody>
      </p:sp>
      <p:sp>
        <p:nvSpPr>
          <p:cNvPr id="9" name="Textplatzhalter 2">
            <a:extLst>
              <a:ext uri="{FF2B5EF4-FFF2-40B4-BE49-F238E27FC236}">
                <a16:creationId xmlns:a16="http://schemas.microsoft.com/office/drawing/2014/main" id="{BB66C799-5B05-854A-BCC0-36B9A6B07607}"/>
              </a:ext>
            </a:extLst>
          </p:cNvPr>
          <p:cNvSpPr>
            <a:spLocks noGrp="1"/>
          </p:cNvSpPr>
          <p:nvPr>
            <p:ph type="body" sz="quarter" idx="23" hasCustomPrompt="1"/>
          </p:nvPr>
        </p:nvSpPr>
        <p:spPr>
          <a:xfrm>
            <a:off x="1" y="3216524"/>
            <a:ext cx="9886277" cy="594000"/>
          </a:xfrm>
          <a:prstGeom prst="rect">
            <a:avLst/>
          </a:prstGeom>
          <a:solidFill>
            <a:schemeClr val="bg1"/>
          </a:solidFill>
        </p:spPr>
        <p:txBody>
          <a:bodyPr lIns="216000" tIns="36000" rIns="216000" bIns="36000"/>
          <a:lstStyle>
            <a:lvl1pPr>
              <a:lnSpc>
                <a:spcPts val="3860"/>
              </a:lnSpc>
              <a:defRPr sz="3800" b="1"/>
            </a:lvl1pPr>
          </a:lstStyle>
          <a:p>
            <a:r>
              <a:rPr lang="en-GB" dirty="0"/>
              <a:t>SECOND LINE TEXT</a:t>
            </a:r>
            <a:r>
              <a:rPr lang="de-DE" dirty="0"/>
              <a:t>–</a:t>
            </a:r>
            <a:r>
              <a:rPr lang="en-DE"/>
              <a:t> </a:t>
            </a:r>
            <a:r>
              <a:rPr lang="en-GB" dirty="0"/>
              <a:t>IF NECESSARY</a:t>
            </a:r>
            <a:r>
              <a:rPr lang="en-DE"/>
              <a:t>,</a:t>
            </a:r>
            <a:r>
              <a:rPr lang="en-GB" dirty="0"/>
              <a:t> DELETE</a:t>
            </a:r>
            <a:endParaRPr lang="de-DE" dirty="0"/>
          </a:p>
        </p:txBody>
      </p:sp>
      <p:sp>
        <p:nvSpPr>
          <p:cNvPr id="10" name="Textplatzhalter 13">
            <a:extLst>
              <a:ext uri="{FF2B5EF4-FFF2-40B4-BE49-F238E27FC236}">
                <a16:creationId xmlns:a16="http://schemas.microsoft.com/office/drawing/2014/main" id="{33B7711C-7635-47DA-8A96-2DFDBB327B96}"/>
              </a:ext>
            </a:extLst>
          </p:cNvPr>
          <p:cNvSpPr>
            <a:spLocks noGrp="1"/>
          </p:cNvSpPr>
          <p:nvPr>
            <p:ph type="body" sz="quarter" idx="24" hasCustomPrompt="1"/>
          </p:nvPr>
        </p:nvSpPr>
        <p:spPr>
          <a:xfrm>
            <a:off x="0" y="2246874"/>
            <a:ext cx="2704031" cy="248427"/>
          </a:xfrm>
          <a:solidFill>
            <a:schemeClr val="tx1"/>
          </a:solidFill>
        </p:spPr>
        <p:txBody>
          <a:bodyPr lIns="0" tIns="0" rIns="0" bIns="0" anchor="ctr">
            <a:noAutofit/>
          </a:bodyPr>
          <a:lstStyle>
            <a:lvl1pPr>
              <a:lnSpc>
                <a:spcPct val="100000"/>
              </a:lnSpc>
              <a:defRPr sz="1400" b="1">
                <a:solidFill>
                  <a:schemeClr val="bg1"/>
                </a:solidFill>
                <a:latin typeface="+mn-lt"/>
              </a:defRPr>
            </a:lvl1pPr>
          </a:lstStyle>
          <a:p>
            <a:pPr lvl="0"/>
            <a:r>
              <a:rPr lang="de-DE" dirty="0"/>
              <a:t>    LECTURER MAX MUSTERMANN</a:t>
            </a:r>
          </a:p>
        </p:txBody>
      </p:sp>
    </p:spTree>
    <p:extLst>
      <p:ext uri="{BB962C8B-B14F-4D97-AF65-F5344CB8AC3E}">
        <p14:creationId xmlns:p14="http://schemas.microsoft.com/office/powerpoint/2010/main" val="1041120526"/>
      </p:ext>
    </p:extLst>
  </p:cSld>
  <p:clrMapOvr>
    <a:masterClrMapping/>
  </p:clrMapOvr>
  <p:extLst>
    <p:ext uri="{DCECCB84-F9BA-43D5-87BE-67443E8EF086}">
      <p15:sldGuideLst xmlns:p15="http://schemas.microsoft.com/office/powerpoint/2012/main">
        <p15:guide id="13" orient="horz" pos="1612" userDrawn="1">
          <p15:clr>
            <a:srgbClr val="FBAE40"/>
          </p15:clr>
        </p15:guide>
        <p15:guide id="15" orient="horz" pos="244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Graphics_v4">
    <p:spTree>
      <p:nvGrpSpPr>
        <p:cNvPr id="1" name=""/>
        <p:cNvGrpSpPr/>
        <p:nvPr/>
      </p:nvGrpSpPr>
      <p:grpSpPr>
        <a:xfrm>
          <a:off x="0" y="0"/>
          <a:ext cx="0" cy="0"/>
          <a:chOff x="0" y="0"/>
          <a:chExt cx="0" cy="0"/>
        </a:xfrm>
      </p:grpSpPr>
      <p:sp>
        <p:nvSpPr>
          <p:cNvPr id="22" name="Freihandform 21">
            <a:extLst>
              <a:ext uri="{FF2B5EF4-FFF2-40B4-BE49-F238E27FC236}">
                <a16:creationId xmlns:a16="http://schemas.microsoft.com/office/drawing/2014/main" id="{E5607EB6-8CDB-A04E-85AE-8A651614FB3B}"/>
              </a:ext>
            </a:extLst>
          </p:cNvPr>
          <p:cNvSpPr/>
          <p:nvPr userDrawn="1"/>
        </p:nvSpPr>
        <p:spPr>
          <a:xfrm>
            <a:off x="0" y="3213099"/>
            <a:ext cx="12192000" cy="3644901"/>
          </a:xfrm>
          <a:custGeom>
            <a:avLst/>
            <a:gdLst>
              <a:gd name="connsiteX0" fmla="*/ 12192000 w 12192000"/>
              <a:gd name="connsiteY0" fmla="*/ 0 h 3227627"/>
              <a:gd name="connsiteX1" fmla="*/ 12192000 w 12192000"/>
              <a:gd name="connsiteY1" fmla="*/ 3227627 h 3227627"/>
              <a:gd name="connsiteX2" fmla="*/ 0 w 12192000"/>
              <a:gd name="connsiteY2" fmla="*/ 3227627 h 3227627"/>
              <a:gd name="connsiteX3" fmla="*/ 0 w 12192000"/>
              <a:gd name="connsiteY3" fmla="*/ 852548 h 3227627"/>
            </a:gdLst>
            <a:ahLst/>
            <a:cxnLst>
              <a:cxn ang="0">
                <a:pos x="connsiteX0" y="connsiteY0"/>
              </a:cxn>
              <a:cxn ang="0">
                <a:pos x="connsiteX1" y="connsiteY1"/>
              </a:cxn>
              <a:cxn ang="0">
                <a:pos x="connsiteX2" y="connsiteY2"/>
              </a:cxn>
              <a:cxn ang="0">
                <a:pos x="connsiteX3" y="connsiteY3"/>
              </a:cxn>
            </a:cxnLst>
            <a:rect l="l" t="t" r="r" b="b"/>
            <a:pathLst>
              <a:path w="12192000" h="3227627">
                <a:moveTo>
                  <a:pt x="12192000" y="0"/>
                </a:moveTo>
                <a:lnTo>
                  <a:pt x="12192000" y="3227627"/>
                </a:lnTo>
                <a:lnTo>
                  <a:pt x="0" y="3227627"/>
                </a:lnTo>
                <a:lnTo>
                  <a:pt x="0" y="852548"/>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dirty="0"/>
          </a:p>
        </p:txBody>
      </p:sp>
      <p:sp>
        <p:nvSpPr>
          <p:cNvPr id="21" name="Textplatzhalter 15">
            <a:extLst>
              <a:ext uri="{FF2B5EF4-FFF2-40B4-BE49-F238E27FC236}">
                <a16:creationId xmlns:a16="http://schemas.microsoft.com/office/drawing/2014/main" id="{1255CEC0-0EDD-C242-B877-EDBAD5A8A85A}"/>
              </a:ext>
            </a:extLst>
          </p:cNvPr>
          <p:cNvSpPr>
            <a:spLocks noGrp="1"/>
          </p:cNvSpPr>
          <p:nvPr>
            <p:ph type="body" sz="quarter" idx="18" hasCustomPrompt="1"/>
          </p:nvPr>
        </p:nvSpPr>
        <p:spPr>
          <a:xfrm>
            <a:off x="4224338" y="4267385"/>
            <a:ext cx="3507577" cy="1865513"/>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CE79241A-8BEE-9C48-9425-3FCCA748E643}"/>
              </a:ext>
            </a:extLst>
          </p:cNvPr>
          <p:cNvSpPr>
            <a:spLocks noGrp="1"/>
          </p:cNvSpPr>
          <p:nvPr>
            <p:ph type="body" sz="quarter" idx="19" hasCustomPrompt="1"/>
          </p:nvPr>
        </p:nvSpPr>
        <p:spPr>
          <a:xfrm>
            <a:off x="7982401" y="4267384"/>
            <a:ext cx="3509849"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3914B0CF-B75A-7D4E-ABF7-E078A328C552}"/>
              </a:ext>
            </a:extLst>
          </p:cNvPr>
          <p:cNvSpPr>
            <a:spLocks noGrp="1"/>
          </p:cNvSpPr>
          <p:nvPr>
            <p:ph type="body" sz="quarter" idx="23" hasCustomPrompt="1"/>
          </p:nvPr>
        </p:nvSpPr>
        <p:spPr>
          <a:xfrm>
            <a:off x="421691" y="4267384"/>
            <a:ext cx="3507577" cy="1865514"/>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15" name="Titel 20">
            <a:extLst>
              <a:ext uri="{FF2B5EF4-FFF2-40B4-BE49-F238E27FC236}">
                <a16:creationId xmlns:a16="http://schemas.microsoft.com/office/drawing/2014/main" id="{A784545E-179B-4731-BEC8-E8B68C685F23}"/>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18" name="Inhaltsplatzhalter 3">
            <a:extLst>
              <a:ext uri="{FF2B5EF4-FFF2-40B4-BE49-F238E27FC236}">
                <a16:creationId xmlns:a16="http://schemas.microsoft.com/office/drawing/2014/main" id="{E982FC15-6F0F-4816-8CB3-A7482C36D28E}"/>
              </a:ext>
            </a:extLst>
          </p:cNvPr>
          <p:cNvSpPr>
            <a:spLocks noGrp="1"/>
          </p:cNvSpPr>
          <p:nvPr>
            <p:ph sz="quarter" idx="24" hasCustomPrompt="1"/>
          </p:nvPr>
        </p:nvSpPr>
        <p:spPr>
          <a:xfrm>
            <a:off x="419418" y="1020592"/>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5" name="Inhaltsplatzhalter 3">
            <a:extLst>
              <a:ext uri="{FF2B5EF4-FFF2-40B4-BE49-F238E27FC236}">
                <a16:creationId xmlns:a16="http://schemas.microsoft.com/office/drawing/2014/main" id="{E6FF7263-F436-401B-BA9A-6298F4DABB76}"/>
              </a:ext>
            </a:extLst>
          </p:cNvPr>
          <p:cNvSpPr>
            <a:spLocks noGrp="1"/>
          </p:cNvSpPr>
          <p:nvPr>
            <p:ph sz="quarter" idx="25" hasCustomPrompt="1"/>
          </p:nvPr>
        </p:nvSpPr>
        <p:spPr>
          <a:xfrm>
            <a:off x="4222066"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6" name="Inhaltsplatzhalter 3">
            <a:extLst>
              <a:ext uri="{FF2B5EF4-FFF2-40B4-BE49-F238E27FC236}">
                <a16:creationId xmlns:a16="http://schemas.microsoft.com/office/drawing/2014/main" id="{9C5726B0-A279-4CF1-91A4-3265C0779375}"/>
              </a:ext>
            </a:extLst>
          </p:cNvPr>
          <p:cNvSpPr>
            <a:spLocks noGrp="1"/>
          </p:cNvSpPr>
          <p:nvPr>
            <p:ph sz="quarter" idx="26" hasCustomPrompt="1"/>
          </p:nvPr>
        </p:nvSpPr>
        <p:spPr>
          <a:xfrm>
            <a:off x="7982401" y="1020591"/>
            <a:ext cx="3509849" cy="2408237"/>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27" name="Textplatzhalter 22">
            <a:extLst>
              <a:ext uri="{FF2B5EF4-FFF2-40B4-BE49-F238E27FC236}">
                <a16:creationId xmlns:a16="http://schemas.microsoft.com/office/drawing/2014/main" id="{78B8E0E6-8903-408A-A99E-E5D20B2470CC}"/>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Tree>
    <p:extLst>
      <p:ext uri="{BB962C8B-B14F-4D97-AF65-F5344CB8AC3E}">
        <p14:creationId xmlns:p14="http://schemas.microsoft.com/office/powerpoint/2010/main" val="4219527278"/>
      </p:ext>
    </p:extLst>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amp; Graphics_v5">
    <p:spTree>
      <p:nvGrpSpPr>
        <p:cNvPr id="1" name=""/>
        <p:cNvGrpSpPr/>
        <p:nvPr/>
      </p:nvGrpSpPr>
      <p:grpSpPr>
        <a:xfrm>
          <a:off x="0" y="0"/>
          <a:ext cx="0" cy="0"/>
          <a:chOff x="0" y="0"/>
          <a:chExt cx="0" cy="0"/>
        </a:xfrm>
      </p:grpSpPr>
      <p:sp>
        <p:nvSpPr>
          <p:cNvPr id="26" name="Freihandform 25">
            <a:extLst>
              <a:ext uri="{FF2B5EF4-FFF2-40B4-BE49-F238E27FC236}">
                <a16:creationId xmlns:a16="http://schemas.microsoft.com/office/drawing/2014/main" id="{D9AEF4E9-E50B-0A4D-BC46-FACCB6F39AC3}"/>
              </a:ext>
            </a:extLst>
          </p:cNvPr>
          <p:cNvSpPr/>
          <p:nvPr userDrawn="1"/>
        </p:nvSpPr>
        <p:spPr>
          <a:xfrm>
            <a:off x="0" y="0"/>
            <a:ext cx="12192000" cy="4454264"/>
          </a:xfrm>
          <a:custGeom>
            <a:avLst/>
            <a:gdLst>
              <a:gd name="connsiteX0" fmla="*/ 0 w 12192000"/>
              <a:gd name="connsiteY0" fmla="*/ 0 h 4454264"/>
              <a:gd name="connsiteX1" fmla="*/ 12192000 w 12192000"/>
              <a:gd name="connsiteY1" fmla="*/ 0 h 4454264"/>
              <a:gd name="connsiteX2" fmla="*/ 12192000 w 12192000"/>
              <a:gd name="connsiteY2" fmla="*/ 3601716 h 4454264"/>
              <a:gd name="connsiteX3" fmla="*/ 0 w 12192000"/>
              <a:gd name="connsiteY3" fmla="*/ 4454264 h 4454264"/>
            </a:gdLst>
            <a:ahLst/>
            <a:cxnLst>
              <a:cxn ang="0">
                <a:pos x="connsiteX0" y="connsiteY0"/>
              </a:cxn>
              <a:cxn ang="0">
                <a:pos x="connsiteX1" y="connsiteY1"/>
              </a:cxn>
              <a:cxn ang="0">
                <a:pos x="connsiteX2" y="connsiteY2"/>
              </a:cxn>
              <a:cxn ang="0">
                <a:pos x="connsiteX3" y="connsiteY3"/>
              </a:cxn>
            </a:cxnLst>
            <a:rect l="l" t="t" r="r" b="b"/>
            <a:pathLst>
              <a:path w="12192000" h="4454264">
                <a:moveTo>
                  <a:pt x="0" y="0"/>
                </a:moveTo>
                <a:lnTo>
                  <a:pt x="12192000" y="0"/>
                </a:lnTo>
                <a:lnTo>
                  <a:pt x="12192000" y="3601716"/>
                </a:lnTo>
                <a:lnTo>
                  <a:pt x="0" y="445426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b="1" dirty="0"/>
          </a:p>
        </p:txBody>
      </p:sp>
      <p:sp>
        <p:nvSpPr>
          <p:cNvPr id="12" name="Inhaltsplatzhalter 24">
            <a:extLst>
              <a:ext uri="{FF2B5EF4-FFF2-40B4-BE49-F238E27FC236}">
                <a16:creationId xmlns:a16="http://schemas.microsoft.com/office/drawing/2014/main" id="{AB9E1D3E-E4F8-4AFF-89B2-407B55CCC81E}"/>
              </a:ext>
            </a:extLst>
          </p:cNvPr>
          <p:cNvSpPr>
            <a:spLocks noGrp="1"/>
          </p:cNvSpPr>
          <p:nvPr>
            <p:ph sz="quarter" idx="16" hasCustomPrompt="1"/>
          </p:nvPr>
        </p:nvSpPr>
        <p:spPr>
          <a:xfrm>
            <a:off x="420688" y="1018534"/>
            <a:ext cx="3530804"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3" name="Inhaltsplatzhalter 24">
            <a:extLst>
              <a:ext uri="{FF2B5EF4-FFF2-40B4-BE49-F238E27FC236}">
                <a16:creationId xmlns:a16="http://schemas.microsoft.com/office/drawing/2014/main" id="{F7F48B9D-6E26-4412-9AB5-D5D14F72F1CD}"/>
              </a:ext>
            </a:extLst>
          </p:cNvPr>
          <p:cNvSpPr>
            <a:spLocks noGrp="1"/>
          </p:cNvSpPr>
          <p:nvPr>
            <p:ph sz="quarter" idx="20" hasCustomPrompt="1"/>
          </p:nvPr>
        </p:nvSpPr>
        <p:spPr>
          <a:xfrm>
            <a:off x="4191685"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4" name="Inhaltsplatzhalter 24">
            <a:extLst>
              <a:ext uri="{FF2B5EF4-FFF2-40B4-BE49-F238E27FC236}">
                <a16:creationId xmlns:a16="http://schemas.microsoft.com/office/drawing/2014/main" id="{11455913-5E73-45AA-A76B-29E6D8A6CDD3}"/>
              </a:ext>
            </a:extLst>
          </p:cNvPr>
          <p:cNvSpPr>
            <a:spLocks noGrp="1"/>
          </p:cNvSpPr>
          <p:nvPr>
            <p:ph sz="quarter" idx="21" hasCustomPrompt="1"/>
          </p:nvPr>
        </p:nvSpPr>
        <p:spPr>
          <a:xfrm>
            <a:off x="7982400" y="1024942"/>
            <a:ext cx="3540230" cy="2160000"/>
          </a:xfrm>
          <a:prstGeom prst="rect">
            <a:avLst/>
          </a:prstGeom>
          <a:pattFill prst="wdUpDiag">
            <a:fgClr>
              <a:schemeClr val="bg2"/>
            </a:fgClr>
            <a:bgClr>
              <a:schemeClr val="bg1"/>
            </a:bgClr>
          </a:pattFill>
        </p:spPr>
        <p:txBody>
          <a:bodyPr tIns="36000"/>
          <a:lstStyle>
            <a:lvl1pPr marL="0" indent="0" algn="ctr">
              <a:spcAft>
                <a:spcPts val="0"/>
              </a:spcAft>
              <a:buNone/>
              <a:defRPr sz="1400"/>
            </a:lvl1pPr>
          </a:lstStyle>
          <a:p>
            <a:r>
              <a:rPr lang="de-DE" dirty="0" err="1"/>
              <a:t>Choose</a:t>
            </a:r>
            <a:r>
              <a:rPr lang="de-DE" dirty="0"/>
              <a:t> </a:t>
            </a:r>
            <a:r>
              <a:rPr lang="de-DE" dirty="0" err="1"/>
              <a:t>object</a:t>
            </a:r>
            <a:endParaRPr lang="de-DE" dirty="0"/>
          </a:p>
        </p:txBody>
      </p:sp>
      <p:sp>
        <p:nvSpPr>
          <p:cNvPr id="19" name="Titel 20">
            <a:extLst>
              <a:ext uri="{FF2B5EF4-FFF2-40B4-BE49-F238E27FC236}">
                <a16:creationId xmlns:a16="http://schemas.microsoft.com/office/drawing/2014/main" id="{3944140B-D51B-4EEA-B1B4-52B4D5C64E1D}"/>
              </a:ext>
            </a:extLst>
          </p:cNvPr>
          <p:cNvSpPr>
            <a:spLocks noGrp="1"/>
          </p:cNvSpPr>
          <p:nvPr>
            <p:ph type="title" hasCustomPrompt="1"/>
          </p:nvPr>
        </p:nvSpPr>
        <p:spPr>
          <a:xfrm>
            <a:off x="420688" y="343846"/>
            <a:ext cx="11350311" cy="379883"/>
          </a:xfrm>
        </p:spPr>
        <p:txBody>
          <a:bodyPr/>
          <a:lstStyle/>
          <a:p>
            <a:r>
              <a:rPr lang="de-DE" dirty="0"/>
              <a:t>Headline </a:t>
            </a:r>
            <a:r>
              <a:rPr lang="de-DE" dirty="0" err="1"/>
              <a:t>runs</a:t>
            </a:r>
            <a:r>
              <a:rPr lang="de-DE" dirty="0"/>
              <a:t> </a:t>
            </a:r>
            <a:r>
              <a:rPr lang="de-DE" dirty="0" err="1"/>
              <a:t>here</a:t>
            </a:r>
            <a:endParaRPr lang="de-DE" dirty="0"/>
          </a:p>
        </p:txBody>
      </p:sp>
      <p:sp>
        <p:nvSpPr>
          <p:cNvPr id="20" name="Textplatzhalter 22">
            <a:extLst>
              <a:ext uri="{FF2B5EF4-FFF2-40B4-BE49-F238E27FC236}">
                <a16:creationId xmlns:a16="http://schemas.microsoft.com/office/drawing/2014/main" id="{669DF1D6-3875-49B4-BF0D-419E734AEE0A}"/>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2" name="Textplatzhalter 15">
            <a:extLst>
              <a:ext uri="{FF2B5EF4-FFF2-40B4-BE49-F238E27FC236}">
                <a16:creationId xmlns:a16="http://schemas.microsoft.com/office/drawing/2014/main" id="{1939D88D-C09E-497F-938F-8F744EE32452}"/>
              </a:ext>
            </a:extLst>
          </p:cNvPr>
          <p:cNvSpPr>
            <a:spLocks noGrp="1"/>
          </p:cNvSpPr>
          <p:nvPr>
            <p:ph type="body" sz="quarter" idx="18" hasCustomPrompt="1"/>
          </p:nvPr>
        </p:nvSpPr>
        <p:spPr>
          <a:xfrm>
            <a:off x="4224338" y="3673061"/>
            <a:ext cx="3507577" cy="2459838"/>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3" name="Textplatzhalter 15">
            <a:extLst>
              <a:ext uri="{FF2B5EF4-FFF2-40B4-BE49-F238E27FC236}">
                <a16:creationId xmlns:a16="http://schemas.microsoft.com/office/drawing/2014/main" id="{A98B9382-0F6B-4B47-9F84-A9F7A1704102}"/>
              </a:ext>
            </a:extLst>
          </p:cNvPr>
          <p:cNvSpPr>
            <a:spLocks noGrp="1"/>
          </p:cNvSpPr>
          <p:nvPr>
            <p:ph type="body" sz="quarter" idx="19" hasCustomPrompt="1"/>
          </p:nvPr>
        </p:nvSpPr>
        <p:spPr>
          <a:xfrm>
            <a:off x="7982401" y="3673059"/>
            <a:ext cx="3509849"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
        <p:nvSpPr>
          <p:cNvPr id="24" name="Textplatzhalter 15">
            <a:extLst>
              <a:ext uri="{FF2B5EF4-FFF2-40B4-BE49-F238E27FC236}">
                <a16:creationId xmlns:a16="http://schemas.microsoft.com/office/drawing/2014/main" id="{0DDBD71B-BD7B-4D5B-A218-B83F668C96E7}"/>
              </a:ext>
            </a:extLst>
          </p:cNvPr>
          <p:cNvSpPr>
            <a:spLocks noGrp="1"/>
          </p:cNvSpPr>
          <p:nvPr>
            <p:ph type="body" sz="quarter" idx="23" hasCustomPrompt="1"/>
          </p:nvPr>
        </p:nvSpPr>
        <p:spPr>
          <a:xfrm>
            <a:off x="421691" y="3673059"/>
            <a:ext cx="3507577" cy="2459839"/>
          </a:xfrm>
          <a:prstGeom prst="rect">
            <a:avLst/>
          </a:prstGeom>
        </p:spPr>
        <p:txBody>
          <a:bodyPr/>
          <a:lstStyle>
            <a:lvl1pPr>
              <a:spcAft>
                <a:spcPts val="0"/>
              </a:spcAft>
              <a:defRPr sz="2000">
                <a:solidFill>
                  <a:schemeClr val="tx1"/>
                </a:solidFill>
              </a:defRPr>
            </a:lvl1pPr>
            <a:lvl2pPr>
              <a:spcAft>
                <a:spcPts val="0"/>
              </a:spcAft>
              <a:defRPr sz="2000">
                <a:solidFill>
                  <a:schemeClr val="tx1"/>
                </a:solidFill>
              </a:defRPr>
            </a:lvl2pPr>
            <a:lvl3pPr>
              <a:spcAft>
                <a:spcPts val="0"/>
              </a:spcAft>
              <a:defRPr sz="2000">
                <a:solidFill>
                  <a:schemeClr val="tx1"/>
                </a:solidFill>
              </a:defRPr>
            </a:lvl3pPr>
          </a:lstStyle>
          <a:p>
            <a:pPr lvl="0"/>
            <a:r>
              <a:rPr lang="de-DE" dirty="0"/>
              <a:t>Edit </a:t>
            </a:r>
            <a:r>
              <a:rPr lang="de-DE" dirty="0" err="1"/>
              <a:t>text</a:t>
            </a:r>
            <a:endParaRPr lang="de-DE" dirty="0"/>
          </a:p>
        </p:txBody>
      </p:sp>
    </p:spTree>
  </p:cSld>
  <p:clrMapOvr>
    <a:masterClrMapping/>
  </p:clrMapOvr>
  <p:extLst>
    <p:ext uri="{DCECCB84-F9BA-43D5-87BE-67443E8EF086}">
      <p15:sldGuideLst xmlns:p15="http://schemas.microsoft.com/office/powerpoint/2012/main">
        <p15:guide id="2" orient="horz" pos="286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Separator Basic 2z">
    <p:bg>
      <p:bgPr>
        <a:solidFill>
          <a:schemeClr val="tx1"/>
        </a:solidFill>
        <a:effectLst/>
      </p:bgPr>
    </p:bg>
    <p:spTree>
      <p:nvGrpSpPr>
        <p:cNvPr id="1" name=""/>
        <p:cNvGrpSpPr/>
        <p:nvPr/>
      </p:nvGrpSpPr>
      <p:grpSpPr>
        <a:xfrm>
          <a:off x="0" y="0"/>
          <a:ext cx="0" cy="0"/>
          <a:chOff x="0" y="0"/>
          <a:chExt cx="0" cy="0"/>
        </a:xfrm>
      </p:grpSpPr>
      <p:sp>
        <p:nvSpPr>
          <p:cNvPr id="7" name="Rechtwinkliges Dreieck 6">
            <a:extLst>
              <a:ext uri="{FF2B5EF4-FFF2-40B4-BE49-F238E27FC236}">
                <a16:creationId xmlns:a16="http://schemas.microsoft.com/office/drawing/2014/main" id="{C78F12D4-CCFC-C24B-A63A-1C7D592AAA82}"/>
              </a:ext>
            </a:extLst>
          </p:cNvPr>
          <p:cNvSpPr/>
          <p:nvPr userDrawn="1"/>
        </p:nvSpPr>
        <p:spPr>
          <a:xfrm rot="13500000">
            <a:off x="6440705" y="1272118"/>
            <a:ext cx="4341010" cy="4341010"/>
          </a:xfrm>
          <a:prstGeom prst="rtTriangle">
            <a:avLst/>
          </a:prstGeom>
          <a:solidFill>
            <a:srgbClr val="FF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7A7FB39C-6163-1546-8B5D-8A3C5157833C}"/>
              </a:ext>
            </a:extLst>
          </p:cNvPr>
          <p:cNvSpPr txBox="1"/>
          <p:nvPr userDrawn="1"/>
        </p:nvSpPr>
        <p:spPr>
          <a:xfrm>
            <a:off x="227013" y="92075"/>
            <a:ext cx="7777162" cy="6670675"/>
          </a:xfrm>
          <a:prstGeom prst="rect">
            <a:avLst/>
          </a:prstGeom>
          <a:noFill/>
        </p:spPr>
        <p:txBody>
          <a:bodyPr wrap="square" lIns="36000" rtlCol="0" anchor="ctr" anchorCtr="0">
            <a:noAutofit/>
          </a:bodyPr>
          <a:lstStyle/>
          <a:p>
            <a:pPr algn="l">
              <a:lnSpc>
                <a:spcPct val="90000"/>
              </a:lnSpc>
            </a:pPr>
            <a:r>
              <a:rPr lang="de-DE" sz="16000" dirty="0">
                <a:solidFill>
                  <a:srgbClr val="FF0000"/>
                </a:solidFill>
              </a:rPr>
              <a:t>TEXT</a:t>
            </a:r>
          </a:p>
          <a:p>
            <a:pPr algn="l">
              <a:lnSpc>
                <a:spcPct val="90000"/>
              </a:lnSpc>
            </a:pPr>
            <a:r>
              <a:rPr lang="de-DE" sz="16000" dirty="0">
                <a:solidFill>
                  <a:srgbClr val="FF0000"/>
                </a:solidFill>
              </a:rPr>
              <a:t>RIGHT</a:t>
            </a:r>
          </a:p>
        </p:txBody>
      </p:sp>
      <p:sp>
        <p:nvSpPr>
          <p:cNvPr id="8" name="Textfeld 7">
            <a:extLst>
              <a:ext uri="{FF2B5EF4-FFF2-40B4-BE49-F238E27FC236}">
                <a16:creationId xmlns:a16="http://schemas.microsoft.com/office/drawing/2014/main" id="{B2BC5C4B-7785-BF4A-94C7-F5F25E823FBD}"/>
              </a:ext>
            </a:extLst>
          </p:cNvPr>
          <p:cNvSpPr txBox="1"/>
          <p:nvPr userDrawn="1"/>
        </p:nvSpPr>
        <p:spPr>
          <a:xfrm>
            <a:off x="9561124" y="5714135"/>
            <a:ext cx="2318905" cy="923330"/>
          </a:xfrm>
          <a:prstGeom prst="rect">
            <a:avLst/>
          </a:prstGeom>
          <a:noFill/>
        </p:spPr>
        <p:txBody>
          <a:bodyPr wrap="square" lIns="36000" rtlCol="0">
            <a:spAutoFit/>
          </a:bodyPr>
          <a:lstStyle/>
          <a:p>
            <a:r>
              <a:rPr lang="de-DE" dirty="0">
                <a:solidFill>
                  <a:schemeClr val="bg1"/>
                </a:solidFill>
              </a:rPr>
              <a:t>Slide </a:t>
            </a:r>
            <a:r>
              <a:rPr lang="de-DE" dirty="0" err="1">
                <a:solidFill>
                  <a:schemeClr val="bg1"/>
                </a:solidFill>
              </a:rPr>
              <a:t>serves</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sorting</a:t>
            </a:r>
            <a:r>
              <a:rPr lang="de-DE" dirty="0">
                <a:solidFill>
                  <a:schemeClr val="bg1"/>
                </a:solidFill>
              </a:rPr>
              <a:t>– </a:t>
            </a:r>
            <a:r>
              <a:rPr lang="de-DE" dirty="0" err="1">
                <a:solidFill>
                  <a:schemeClr val="bg1"/>
                </a:solidFill>
              </a:rPr>
              <a:t>Please</a:t>
            </a:r>
            <a:r>
              <a:rPr lang="de-DE" dirty="0">
                <a:solidFill>
                  <a:schemeClr val="bg1"/>
                </a:solidFill>
              </a:rPr>
              <a:t> do not </a:t>
            </a:r>
            <a:r>
              <a:rPr lang="de-DE" dirty="0" err="1">
                <a:solidFill>
                  <a:schemeClr val="bg1"/>
                </a:solidFill>
              </a:rPr>
              <a:t>use</a:t>
            </a:r>
            <a:r>
              <a:rPr lang="de-DE" dirty="0">
                <a:solidFill>
                  <a:schemeClr val="bg1"/>
                </a:solidFill>
              </a:rPr>
              <a:t>!</a:t>
            </a:r>
          </a:p>
        </p:txBody>
      </p:sp>
    </p:spTree>
    <p:extLst>
      <p:ext uri="{BB962C8B-B14F-4D97-AF65-F5344CB8AC3E}">
        <p14:creationId xmlns:p14="http://schemas.microsoft.com/office/powerpoint/2010/main" val="8668707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bject &amp; Text_v1">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r>
              <a:rPr lang="en-US" sz="100" dirty="0"/>
              <a:t>Sour</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8237205" y="1020592"/>
            <a:ext cx="3533794" cy="5113508"/>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1068895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ct &amp; List_v2">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6" name="Inhaltsplatzhalter 3">
            <a:extLst>
              <a:ext uri="{FF2B5EF4-FFF2-40B4-BE49-F238E27FC236}">
                <a16:creationId xmlns:a16="http://schemas.microsoft.com/office/drawing/2014/main" id="{E72A41EA-5162-4771-BF29-26C886C24563}"/>
              </a:ext>
            </a:extLst>
          </p:cNvPr>
          <p:cNvSpPr>
            <a:spLocks noGrp="1"/>
          </p:cNvSpPr>
          <p:nvPr>
            <p:ph sz="quarter" idx="16" hasCustomPrompt="1"/>
          </p:nvPr>
        </p:nvSpPr>
        <p:spPr>
          <a:xfrm>
            <a:off x="420688" y="1020592"/>
            <a:ext cx="7546558"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
        <p:nvSpPr>
          <p:cNvPr id="7" name="Textplatzhalter 8">
            <a:extLst>
              <a:ext uri="{FF2B5EF4-FFF2-40B4-BE49-F238E27FC236}">
                <a16:creationId xmlns:a16="http://schemas.microsoft.com/office/drawing/2014/main" id="{9011F3EB-1E3B-4060-BD63-9B8D1B74392B}"/>
              </a:ext>
            </a:extLst>
          </p:cNvPr>
          <p:cNvSpPr>
            <a:spLocks noGrp="1"/>
          </p:cNvSpPr>
          <p:nvPr>
            <p:ph type="body" sz="quarter" idx="17" hasCustomPrompt="1"/>
          </p:nvPr>
        </p:nvSpPr>
        <p:spPr>
          <a:xfrm>
            <a:off x="8237206" y="1020592"/>
            <a:ext cx="3533794" cy="5113508"/>
          </a:xfrm>
          <a:prstGeom prst="rect">
            <a:avLst/>
          </a:prstGeom>
        </p:spPr>
        <p:txBody>
          <a:bodyPr/>
          <a:lstStyle>
            <a:lvl1pPr marL="457200" indent="-457200" algn="l">
              <a:buClr>
                <a:schemeClr val="accent5"/>
              </a:buClr>
              <a:buSzPct val="120000"/>
              <a:buFont typeface="Symbol" panose="05050102010706020507" pitchFamily="18" charset="2"/>
              <a:buChar char="-"/>
              <a:defRPr sz="3200"/>
            </a:lvl1pPr>
          </a:lstStyle>
          <a:p>
            <a:pPr>
              <a:lnSpc>
                <a:spcPct val="120000"/>
              </a:lnSpc>
              <a:spcBef>
                <a:spcPts val="0"/>
              </a:spcBef>
            </a:pPr>
            <a:r>
              <a:rPr lang="de-DE" b="0" i="0" dirty="0" err="1">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or</a:t>
            </a:r>
            <a:r>
              <a:rPr lang="de-DE" b="0" i="0" dirty="0">
                <a:latin typeface="Source Sans Pro" panose="020B0503030403020204" pitchFamily="34" charset="0"/>
                <a:ea typeface="Source Sans Pro" panose="020B0503030403020204" pitchFamily="34" charset="0"/>
              </a:rPr>
              <a:t> </a:t>
            </a:r>
            <a:r>
              <a:rPr lang="de-DE" b="0" i="0" dirty="0" err="1">
                <a:latin typeface="Source Sans Pro" panose="020B0503030403020204" pitchFamily="34" charset="0"/>
                <a:ea typeface="Source Sans Pro" panose="020B0503030403020204" pitchFamily="34" charset="0"/>
              </a:rPr>
              <a:t>continuous</a:t>
            </a:r>
            <a:r>
              <a:rPr lang="de-DE" b="0" i="0" dirty="0">
                <a:latin typeface="Source Sans Pro" panose="020B0503030403020204" pitchFamily="34" charset="0"/>
                <a:ea typeface="Source Sans Pro" panose="020B0503030403020204" pitchFamily="34" charset="0"/>
              </a:rPr>
              <a:t> Source Sans Pro, </a:t>
            </a:r>
            <a:br>
              <a:rPr lang="de-DE" b="0" i="0" dirty="0">
                <a:latin typeface="Source Sans Pro" panose="020B0503030403020204" pitchFamily="34" charset="0"/>
                <a:ea typeface="Source Sans Pro" panose="020B0503030403020204" pitchFamily="34" charset="0"/>
              </a:rPr>
            </a:br>
            <a:r>
              <a:rPr lang="de-DE" b="0" i="0" dirty="0">
                <a:latin typeface="Source Sans Pro" panose="020B0503030403020204" pitchFamily="34" charset="0"/>
                <a:ea typeface="Source Sans Pro" panose="020B0503030403020204" pitchFamily="34" charset="0"/>
              </a:rPr>
              <a:t>24 - 32 </a:t>
            </a:r>
            <a:r>
              <a:rPr lang="de-DE" b="0"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a:t>
            </a:r>
          </a:p>
          <a:p>
            <a:pPr>
              <a:lnSpc>
                <a:spcPct val="120000"/>
              </a:lnSpc>
              <a:spcBef>
                <a:spcPts val="0"/>
              </a:spcBef>
            </a:pPr>
            <a:r>
              <a:rPr lang="de-DE" b="1" i="0" dirty="0" err="1">
                <a:latin typeface="Source Sans Pro" panose="020B0503030403020204" pitchFamily="34" charset="0"/>
                <a:ea typeface="Source Sans Pro" panose="020B0503030403020204" pitchFamily="34" charset="0"/>
              </a:rPr>
              <a:t>Emphasis</a:t>
            </a:r>
            <a:r>
              <a:rPr lang="de-DE" b="1" i="0" dirty="0">
                <a:latin typeface="Source Sans Pro" panose="020B0503030403020204" pitchFamily="34" charset="0"/>
                <a:ea typeface="Source Sans Pro" panose="020B0503030403020204" pitchFamily="34" charset="0"/>
              </a:rPr>
              <a:t> Source Sans Pro </a:t>
            </a:r>
            <a:r>
              <a:rPr lang="de-DE" b="1" i="0" dirty="0" err="1">
                <a:latin typeface="Source Sans Pro" panose="020B0503030403020204" pitchFamily="34" charset="0"/>
                <a:ea typeface="Source Sans Pro" panose="020B0503030403020204" pitchFamily="34" charset="0"/>
              </a:rPr>
              <a:t>bold</a:t>
            </a:r>
            <a:r>
              <a:rPr lang="de-DE" b="1" i="0" dirty="0">
                <a:latin typeface="Source Sans Pro" panose="020B0503030403020204" pitchFamily="34" charset="0"/>
                <a:ea typeface="Source Sans Pro" panose="020B0503030403020204" pitchFamily="34" charset="0"/>
              </a:rPr>
              <a:t>, 24 - 32 </a:t>
            </a:r>
            <a:r>
              <a:rPr lang="de-DE" b="1" i="0" dirty="0" err="1">
                <a:latin typeface="Source Sans Pro" panose="020B0503030403020204" pitchFamily="34" charset="0"/>
                <a:ea typeface="Source Sans Pro" panose="020B0503030403020204" pitchFamily="34" charset="0"/>
              </a:rPr>
              <a:t>pt</a:t>
            </a:r>
            <a:r>
              <a:rPr lang="de-DE" b="0" i="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057653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bject &amp; Text_v3">
    <p:spTree>
      <p:nvGrpSpPr>
        <p:cNvPr id="1" name=""/>
        <p:cNvGrpSpPr/>
        <p:nvPr/>
      </p:nvGrpSpPr>
      <p:grpSpPr>
        <a:xfrm>
          <a:off x="0" y="0"/>
          <a:ext cx="0" cy="0"/>
          <a:chOff x="0" y="0"/>
          <a:chExt cx="0" cy="0"/>
        </a:xfrm>
      </p:grpSpPr>
      <p:sp>
        <p:nvSpPr>
          <p:cNvPr id="23" name="Textplatzhalter 22">
            <a:extLst>
              <a:ext uri="{FF2B5EF4-FFF2-40B4-BE49-F238E27FC236}">
                <a16:creationId xmlns:a16="http://schemas.microsoft.com/office/drawing/2014/main" id="{744A6AFE-8674-4C4E-BD09-040C0854082F}"/>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p>
          <a:p>
            <a:r>
              <a:rPr lang="en-US" dirty="0"/>
              <a:t>Source of the graphic: Author, YYYY, p. 123.</a:t>
            </a:r>
            <a:endParaRPr lang="de-DE" sz="100" dirty="0"/>
          </a:p>
        </p:txBody>
      </p:sp>
      <p:sp>
        <p:nvSpPr>
          <p:cNvPr id="21" name="Titel 20">
            <a:extLst>
              <a:ext uri="{FF2B5EF4-FFF2-40B4-BE49-F238E27FC236}">
                <a16:creationId xmlns:a16="http://schemas.microsoft.com/office/drawing/2014/main" id="{EE29E99B-DA46-4090-BFF5-91808467088D}"/>
              </a:ext>
            </a:extLst>
          </p:cNvPr>
          <p:cNvSpPr>
            <a:spLocks noGrp="1"/>
          </p:cNvSpPr>
          <p:nvPr>
            <p:ph type="title" hasCustomPrompt="1"/>
          </p:nvPr>
        </p:nvSpPr>
        <p:spPr/>
        <p:txBody>
          <a:bodyPr/>
          <a:lstStyle/>
          <a:p>
            <a:r>
              <a:rPr lang="de-DE" dirty="0"/>
              <a:t>Headline </a:t>
            </a:r>
            <a:r>
              <a:rPr lang="de-DE" dirty="0" err="1"/>
              <a:t>runs</a:t>
            </a:r>
            <a:r>
              <a:rPr lang="de-DE" dirty="0"/>
              <a:t> </a:t>
            </a:r>
            <a:r>
              <a:rPr lang="de-DE" dirty="0" err="1"/>
              <a:t>here</a:t>
            </a:r>
            <a:endParaRPr lang="de-DE" dirty="0"/>
          </a:p>
        </p:txBody>
      </p:sp>
      <p:sp>
        <p:nvSpPr>
          <p:cNvPr id="11" name="Textplatzhalter 8">
            <a:extLst>
              <a:ext uri="{FF2B5EF4-FFF2-40B4-BE49-F238E27FC236}">
                <a16:creationId xmlns:a16="http://schemas.microsoft.com/office/drawing/2014/main" id="{F89427E8-CE57-4A55-9097-DDB85F54093D}"/>
              </a:ext>
            </a:extLst>
          </p:cNvPr>
          <p:cNvSpPr>
            <a:spLocks noGrp="1"/>
          </p:cNvSpPr>
          <p:nvPr>
            <p:ph type="body" sz="quarter" idx="10" hasCustomPrompt="1"/>
          </p:nvPr>
        </p:nvSpPr>
        <p:spPr>
          <a:xfrm>
            <a:off x="7094102" y="1020591"/>
            <a:ext cx="4676897" cy="5113337"/>
          </a:xfrm>
          <a:prstGeom prst="rect">
            <a:avLst/>
          </a:prstGeom>
        </p:spPr>
        <p:txBody>
          <a:bodyPr/>
          <a:lstStyle>
            <a:lvl1pPr algn="l">
              <a:buFont typeface="Arial" panose="020B0604020202020204" pitchFamily="34" charset="0"/>
              <a:buNone/>
              <a:defRPr sz="3200"/>
            </a:lvl1pPr>
          </a:lstStyle>
          <a:p>
            <a:r>
              <a:rPr lang="de-DE" dirty="0" err="1">
                <a:latin typeface="Source Sans Pro" panose="020B0503030403020204" pitchFamily="34" charset="0"/>
                <a:ea typeface="Source Sans Pro" panose="020B0503030403020204" pitchFamily="34" charset="0"/>
              </a:rPr>
              <a:t>Bulleted</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or</a:t>
            </a:r>
            <a:r>
              <a:rPr lang="de-DE" dirty="0">
                <a:latin typeface="Source Sans Pro" panose="020B0503030403020204" pitchFamily="34" charset="0"/>
                <a:ea typeface="Source Sans Pro" panose="020B0503030403020204" pitchFamily="34" charset="0"/>
              </a:rPr>
              <a:t> </a:t>
            </a:r>
            <a:r>
              <a:rPr lang="de-DE" dirty="0" err="1">
                <a:latin typeface="Source Sans Pro" panose="020B0503030403020204" pitchFamily="34" charset="0"/>
                <a:ea typeface="Source Sans Pro" panose="020B0503030403020204" pitchFamily="34" charset="0"/>
              </a:rPr>
              <a:t>continuous</a:t>
            </a:r>
            <a:r>
              <a:rPr lang="de-DE" dirty="0">
                <a:latin typeface="Source Sans Pro" panose="020B0503030403020204" pitchFamily="34" charset="0"/>
                <a:ea typeface="Source Sans Pro" panose="020B0503030403020204" pitchFamily="34" charset="0"/>
              </a:rPr>
              <a:t> Source Sans Pro, 24 - 32.pt.</a:t>
            </a:r>
          </a:p>
          <a:p>
            <a:r>
              <a:rPr lang="de-DE" b="1" dirty="0" err="1">
                <a:latin typeface="Source Sans Pro" panose="020B0503030403020204" pitchFamily="34" charset="0"/>
                <a:ea typeface="Source Sans Pro" panose="020B0503030403020204" pitchFamily="34" charset="0"/>
              </a:rPr>
              <a:t>Emphasis</a:t>
            </a:r>
            <a:r>
              <a:rPr lang="de-DE" b="1" dirty="0">
                <a:latin typeface="Source Sans Pro" panose="020B0503030403020204" pitchFamily="34" charset="0"/>
                <a:ea typeface="Source Sans Pro" panose="020B0503030403020204" pitchFamily="34" charset="0"/>
              </a:rPr>
              <a:t> Source Sans Pro </a:t>
            </a:r>
            <a:r>
              <a:rPr lang="de-DE" b="1" dirty="0" err="1">
                <a:latin typeface="Source Sans Pro" panose="020B0503030403020204" pitchFamily="34" charset="0"/>
                <a:ea typeface="Source Sans Pro" panose="020B0503030403020204" pitchFamily="34" charset="0"/>
              </a:rPr>
              <a:t>bold</a:t>
            </a:r>
            <a:r>
              <a:rPr lang="de-DE" b="1" dirty="0">
                <a:latin typeface="Source Sans Pro" panose="020B0503030403020204" pitchFamily="34" charset="0"/>
                <a:ea typeface="Source Sans Pro" panose="020B0503030403020204" pitchFamily="34" charset="0"/>
              </a:rPr>
              <a:t>, 24 - 32 </a:t>
            </a:r>
            <a:r>
              <a:rPr lang="de-DE" b="1" dirty="0" err="1">
                <a:latin typeface="Source Sans Pro" panose="020B0503030403020204" pitchFamily="34" charset="0"/>
                <a:ea typeface="Source Sans Pro" panose="020B0503030403020204" pitchFamily="34" charset="0"/>
              </a:rPr>
              <a:t>pt</a:t>
            </a:r>
            <a:r>
              <a:rPr lang="de-DE" dirty="0">
                <a:latin typeface="Source Sans Pro" panose="020B0503030403020204" pitchFamily="34" charset="0"/>
                <a:ea typeface="Source Sans Pro" panose="020B0503030403020204" pitchFamily="34" charset="0"/>
              </a:rPr>
              <a:t>. </a:t>
            </a:r>
          </a:p>
        </p:txBody>
      </p:sp>
      <p:sp>
        <p:nvSpPr>
          <p:cNvPr id="8" name="Inhaltsplatzhalter 3">
            <a:extLst>
              <a:ext uri="{FF2B5EF4-FFF2-40B4-BE49-F238E27FC236}">
                <a16:creationId xmlns:a16="http://schemas.microsoft.com/office/drawing/2014/main" id="{511B5E00-88F1-4EF0-8F6B-FD7E33CD3A79}"/>
              </a:ext>
            </a:extLst>
          </p:cNvPr>
          <p:cNvSpPr>
            <a:spLocks noGrp="1"/>
          </p:cNvSpPr>
          <p:nvPr>
            <p:ph sz="quarter" idx="16" hasCustomPrompt="1"/>
          </p:nvPr>
        </p:nvSpPr>
        <p:spPr>
          <a:xfrm>
            <a:off x="420688" y="1020592"/>
            <a:ext cx="6403559" cy="5113508"/>
          </a:xfrm>
        </p:spPr>
        <p:txBody>
          <a:bodyPr/>
          <a:lstStyle/>
          <a:p>
            <a:pPr marL="0" marR="0" lvl="0" indent="0" algn="l" defTabSz="914400" rtl="0" eaLnBrk="1" fontAlgn="auto" latinLnBrk="0" hangingPunct="1">
              <a:lnSpc>
                <a:spcPct val="120000"/>
              </a:lnSpc>
              <a:spcBef>
                <a:spcPts val="0"/>
              </a:spcBef>
              <a:spcAft>
                <a:spcPts val="0"/>
              </a:spcAft>
              <a:buClrTx/>
              <a:buSzPct val="120000"/>
              <a:buFont typeface="Symbol" pitchFamily="2" charset="2"/>
              <a:buNone/>
              <a:tabLst/>
              <a:defRPr/>
            </a:pPr>
            <a:r>
              <a:rPr lang="de-DE" dirty="0" err="1"/>
              <a:t>Choose</a:t>
            </a:r>
            <a:r>
              <a:rPr lang="de-DE" dirty="0"/>
              <a:t> </a:t>
            </a:r>
            <a:r>
              <a:rPr lang="de-DE" dirty="0" err="1"/>
              <a:t>object</a:t>
            </a:r>
            <a:endParaRPr lang="de-DE" dirty="0"/>
          </a:p>
          <a:p>
            <a:pPr lvl="0"/>
            <a:endParaRPr lang="de-DE" dirty="0"/>
          </a:p>
        </p:txBody>
      </p:sp>
    </p:spTree>
    <p:extLst>
      <p:ext uri="{BB962C8B-B14F-4D97-AF65-F5344CB8AC3E}">
        <p14:creationId xmlns:p14="http://schemas.microsoft.com/office/powerpoint/2010/main" val="372044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ory Roun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B42C2-974E-4F0B-A7AC-9A17DD49C3BF}"/>
              </a:ext>
            </a:extLst>
          </p:cNvPr>
          <p:cNvSpPr/>
          <p:nvPr userDrawn="1"/>
        </p:nvSpPr>
        <p:spPr>
          <a:xfrm>
            <a:off x="6419849" y="1020592"/>
            <a:ext cx="5772150" cy="511350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36B48454-7A3A-7144-A2F5-EF7D6F8A0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4916" y="2496338"/>
            <a:ext cx="2162015" cy="2162015"/>
          </a:xfrm>
          <a:prstGeom prst="rect">
            <a:avLst/>
          </a:prstGeom>
        </p:spPr>
      </p:pic>
      <p:sp>
        <p:nvSpPr>
          <p:cNvPr id="14" name="Titel 1">
            <a:extLst>
              <a:ext uri="{FF2B5EF4-FFF2-40B4-BE49-F238E27FC236}">
                <a16:creationId xmlns:a16="http://schemas.microsoft.com/office/drawing/2014/main" id="{B81A042D-E96B-4149-A5FB-CEB02D4F5BCE}"/>
              </a:ext>
            </a:extLst>
          </p:cNvPr>
          <p:cNvSpPr txBox="1">
            <a:spLocks/>
          </p:cNvSpPr>
          <p:nvPr userDrawn="1"/>
        </p:nvSpPr>
        <p:spPr>
          <a:xfrm>
            <a:off x="420686" y="338672"/>
            <a:ext cx="11466514"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Introductory Round</a:t>
            </a:r>
          </a:p>
        </p:txBody>
      </p:sp>
      <p:sp>
        <p:nvSpPr>
          <p:cNvPr id="15" name="Textfeld 14">
            <a:extLst>
              <a:ext uri="{FF2B5EF4-FFF2-40B4-BE49-F238E27FC236}">
                <a16:creationId xmlns:a16="http://schemas.microsoft.com/office/drawing/2014/main" id="{8A45A0BE-A873-024F-9B0C-808A7A0BF892}"/>
              </a:ext>
            </a:extLst>
          </p:cNvPr>
          <p:cNvSpPr txBox="1"/>
          <p:nvPr userDrawn="1"/>
        </p:nvSpPr>
        <p:spPr>
          <a:xfrm>
            <a:off x="420685" y="1020592"/>
            <a:ext cx="5772150" cy="550151"/>
          </a:xfrm>
          <a:prstGeom prst="rect">
            <a:avLst/>
          </a:prstGeom>
          <a:noFill/>
          <a:ln>
            <a:noFill/>
          </a:ln>
        </p:spPr>
        <p:txBody>
          <a:bodyPr wrap="square" lIns="0" tIns="0" rIns="0" bIns="0" rtlCol="0">
            <a:spAutoFit/>
          </a:bodyPr>
          <a:lstStyle/>
          <a:p>
            <a:pPr marL="0" indent="0">
              <a:lnSpc>
                <a:spcPct val="120000"/>
              </a:lnSpc>
              <a:spcBef>
                <a:spcPts val="0"/>
              </a:spcBef>
              <a:buClr>
                <a:schemeClr val="accent5"/>
              </a:buClr>
              <a:buFont typeface="Symbol" pitchFamily="2" charset="2"/>
              <a:buNone/>
            </a:pPr>
            <a:r>
              <a:rPr lang="de-DE" sz="3200" b="0" i="0" dirty="0">
                <a:latin typeface="Source Sans Pro" panose="020B0503030403020204" pitchFamily="34" charset="0"/>
                <a:ea typeface="Source Sans Pro" panose="020B0503030403020204" pitchFamily="34" charset="0"/>
              </a:rPr>
              <a:t>Who are you?</a:t>
            </a:r>
            <a:endParaRPr lang="de-DE" sz="2400" dirty="0"/>
          </a:p>
        </p:txBody>
      </p:sp>
      <p:sp>
        <p:nvSpPr>
          <p:cNvPr id="16" name="Textfeld 15">
            <a:extLst>
              <a:ext uri="{FF2B5EF4-FFF2-40B4-BE49-F238E27FC236}">
                <a16:creationId xmlns:a16="http://schemas.microsoft.com/office/drawing/2014/main" id="{7EFBB0DB-678A-BD4A-A7A4-9C659D0B7B37}"/>
              </a:ext>
            </a:extLst>
          </p:cNvPr>
          <p:cNvSpPr txBox="1"/>
          <p:nvPr userDrawn="1"/>
        </p:nvSpPr>
        <p:spPr>
          <a:xfrm>
            <a:off x="420685" y="1730808"/>
            <a:ext cx="5772150" cy="2628605"/>
          </a:xfrm>
          <a:prstGeom prst="rect">
            <a:avLst/>
          </a:prstGeom>
          <a:noFill/>
          <a:ln>
            <a:noFill/>
          </a:ln>
        </p:spPr>
        <p:txBody>
          <a:bodyPr wrap="square" lIns="0" tIns="0" rIns="0" bIns="0" rtlCol="0">
            <a:spAutoFit/>
          </a:bodyPr>
          <a:lstStyle/>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Name</a:t>
            </a:r>
          </a:p>
          <a:p>
            <a:pPr marL="457200" indent="-457200">
              <a:lnSpc>
                <a:spcPct val="120000"/>
              </a:lnSpc>
              <a:spcBef>
                <a:spcPts val="0"/>
              </a:spcBef>
              <a:buClr>
                <a:schemeClr val="accent5"/>
              </a:buClr>
              <a:buFont typeface="Symbol" pitchFamily="2" charset="2"/>
              <a:buChar char="-"/>
            </a:pPr>
            <a:r>
              <a:rPr lang="de-DE" sz="2400" dirty="0" err="1">
                <a:latin typeface="Source Sans Pro" panose="020B0503030403020204" pitchFamily="34" charset="0"/>
                <a:ea typeface="Source Sans Pro" panose="020B0503030403020204" pitchFamily="34" charset="0"/>
              </a:rPr>
              <a:t>Employer</a:t>
            </a:r>
            <a:endParaRPr lang="de-DE" sz="2400" dirty="0">
              <a:latin typeface="Source Sans Pro" panose="020B0503030403020204" pitchFamily="34" charset="0"/>
              <a:ea typeface="Source Sans Pro" panose="020B0503030403020204" pitchFamily="34" charset="0"/>
            </a:endParaRPr>
          </a:p>
          <a:p>
            <a:pPr marL="457200" indent="-457200">
              <a:lnSpc>
                <a:spcPct val="120000"/>
              </a:lnSpc>
              <a:spcBef>
                <a:spcPts val="0"/>
              </a:spcBef>
              <a:buClr>
                <a:schemeClr val="accent5"/>
              </a:buClr>
              <a:buFont typeface="Symbol" pitchFamily="2" charset="2"/>
              <a:buChar char="-"/>
            </a:pPr>
            <a:r>
              <a:rPr lang="de-DE" sz="2400" dirty="0">
                <a:latin typeface="Source Sans Pro" panose="020B0503030403020204" pitchFamily="34" charset="0"/>
                <a:ea typeface="Source Sans Pro" panose="020B0503030403020204" pitchFamily="34" charset="0"/>
              </a:rPr>
              <a:t>Position/responsibilities</a:t>
            </a:r>
          </a:p>
          <a:p>
            <a:pPr marL="457200" indent="-457200">
              <a:lnSpc>
                <a:spcPct val="120000"/>
              </a:lnSpc>
              <a:spcBef>
                <a:spcPts val="0"/>
              </a:spcBef>
              <a:buClr>
                <a:schemeClr val="accent5"/>
              </a:buClr>
              <a:buFont typeface="Symbol" pitchFamily="2" charset="2"/>
              <a:buChar char="-"/>
            </a:pPr>
            <a:r>
              <a:rPr lang="de-DE" sz="2400" b="0" i="0" dirty="0">
                <a:latin typeface="Source Sans Pro" panose="020B0503030403020204" pitchFamily="34" charset="0"/>
                <a:ea typeface="Source Sans Pro" panose="020B0503030403020204" pitchFamily="34" charset="0"/>
              </a:rPr>
              <a:t>Fun Fact</a:t>
            </a:r>
          </a:p>
          <a:p>
            <a:pPr marL="457200" indent="-457200">
              <a:lnSpc>
                <a:spcPct val="120000"/>
              </a:lnSpc>
              <a:spcBef>
                <a:spcPts val="0"/>
              </a:spcBef>
              <a:buClr>
                <a:schemeClr val="accent5"/>
              </a:buClr>
              <a:buFont typeface="Symbol" pitchFamily="2" charset="2"/>
              <a:buChar char="-"/>
            </a:pPr>
            <a:r>
              <a:rPr lang="en-US" sz="2400" noProof="0" dirty="0">
                <a:latin typeface="Source Sans Pro" panose="020B0503030403020204" pitchFamily="34" charset="0"/>
                <a:ea typeface="Source Sans Pro" panose="020B0503030403020204" pitchFamily="34" charset="0"/>
              </a:rPr>
              <a:t>Previous</a:t>
            </a:r>
            <a:r>
              <a:rPr lang="de-DE" sz="2400" dirty="0">
                <a:latin typeface="Source Sans Pro" panose="020B0503030403020204" pitchFamily="34" charset="0"/>
                <a:ea typeface="Source Sans Pro" panose="020B0503030403020204" pitchFamily="34" charset="0"/>
              </a:rPr>
              <a:t> knowledge? Expectations?</a:t>
            </a:r>
            <a:endParaRPr lang="de-DE" sz="2400" i="0" dirty="0">
              <a:latin typeface="Source Sans Pro" panose="020B0503030403020204" pitchFamily="34" charset="0"/>
              <a:ea typeface="Source Sans Pro" panose="020B0503030403020204" pitchFamily="34" charset="0"/>
            </a:endParaRPr>
          </a:p>
          <a:p>
            <a:pPr algn="l">
              <a:lnSpc>
                <a:spcPct val="120000"/>
              </a:lnSpc>
            </a:pPr>
            <a:endParaRPr lang="de-DE" sz="2400" dirty="0"/>
          </a:p>
        </p:txBody>
      </p:sp>
    </p:spTree>
    <p:extLst>
      <p:ext uri="{BB962C8B-B14F-4D97-AF65-F5344CB8AC3E}">
        <p14:creationId xmlns:p14="http://schemas.microsoft.com/office/powerpoint/2010/main" val="394724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 Outline_1">
    <p:spTree>
      <p:nvGrpSpPr>
        <p:cNvPr id="1" name=""/>
        <p:cNvGrpSpPr/>
        <p:nvPr/>
      </p:nvGrpSpPr>
      <p:grpSpPr>
        <a:xfrm>
          <a:off x="0" y="0"/>
          <a:ext cx="0" cy="0"/>
          <a:chOff x="0" y="0"/>
          <a:chExt cx="0" cy="0"/>
        </a:xfrm>
      </p:grpSpPr>
      <p:graphicFrame>
        <p:nvGraphicFramePr>
          <p:cNvPr id="12" name="Tabelle 9">
            <a:extLst>
              <a:ext uri="{FF2B5EF4-FFF2-40B4-BE49-F238E27FC236}">
                <a16:creationId xmlns:a16="http://schemas.microsoft.com/office/drawing/2014/main" id="{4A4A681E-BC1C-4944-B7E4-89A22853A07D}"/>
              </a:ext>
            </a:extLst>
          </p:cNvPr>
          <p:cNvGraphicFramePr>
            <a:graphicFrameLocks noGrp="1"/>
          </p:cNvGraphicFramePr>
          <p:nvPr userDrawn="1">
            <p:extLst>
              <p:ext uri="{D42A27DB-BD31-4B8C-83A1-F6EECF244321}">
                <p14:modId xmlns:p14="http://schemas.microsoft.com/office/powerpoint/2010/main" val="1180171486"/>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24F63FE8-96F3-1243-98B8-19121709E8B6}"/>
              </a:ext>
            </a:extLst>
          </p:cNvPr>
          <p:cNvSpPr txBox="1">
            <a:spLocks/>
          </p:cNvSpPr>
          <p:nvPr userDrawn="1"/>
        </p:nvSpPr>
        <p:spPr>
          <a:xfrm>
            <a:off x="420074" y="34977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3" name="Textplatzhalter 2">
            <a:extLst>
              <a:ext uri="{FF2B5EF4-FFF2-40B4-BE49-F238E27FC236}">
                <a16:creationId xmlns:a16="http://schemas.microsoft.com/office/drawing/2014/main" id="{0DA241DF-C7E4-7947-B892-110C0403147C}"/>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6A7E92B8-9ACC-2341-B973-880BCE4034AC}"/>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2</a:t>
            </a:r>
          </a:p>
        </p:txBody>
      </p:sp>
      <p:sp>
        <p:nvSpPr>
          <p:cNvPr id="18" name="Textplatzhalter 2">
            <a:extLst>
              <a:ext uri="{FF2B5EF4-FFF2-40B4-BE49-F238E27FC236}">
                <a16:creationId xmlns:a16="http://schemas.microsoft.com/office/drawing/2014/main" id="{29F35825-1CD5-884F-898E-2A38464C0135}"/>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3</a:t>
            </a:r>
          </a:p>
        </p:txBody>
      </p:sp>
      <p:sp>
        <p:nvSpPr>
          <p:cNvPr id="19" name="Textplatzhalter 2">
            <a:extLst>
              <a:ext uri="{FF2B5EF4-FFF2-40B4-BE49-F238E27FC236}">
                <a16:creationId xmlns:a16="http://schemas.microsoft.com/office/drawing/2014/main" id="{0E271151-7F06-124D-AA96-00FB60616508}"/>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4</a:t>
            </a:r>
          </a:p>
        </p:txBody>
      </p:sp>
      <p:sp>
        <p:nvSpPr>
          <p:cNvPr id="20" name="Textplatzhalter 2">
            <a:extLst>
              <a:ext uri="{FF2B5EF4-FFF2-40B4-BE49-F238E27FC236}">
                <a16:creationId xmlns:a16="http://schemas.microsoft.com/office/drawing/2014/main" id="{3577EA8D-1A17-6A45-8FAF-BF6E5A5A1E0F}"/>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5</a:t>
            </a:r>
          </a:p>
        </p:txBody>
      </p:sp>
    </p:spTree>
    <p:extLst>
      <p:ext uri="{BB962C8B-B14F-4D97-AF65-F5344CB8AC3E}">
        <p14:creationId xmlns:p14="http://schemas.microsoft.com/office/powerpoint/2010/main" val="20393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Outline_2">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3176532490"/>
              </p:ext>
            </p:extLst>
          </p:nvPr>
        </p:nvGraphicFramePr>
        <p:xfrm>
          <a:off x="420688" y="1014831"/>
          <a:ext cx="11350208" cy="5113510"/>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10227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10227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10227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0"/>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20687" y="2045938"/>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3052264"/>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7" y="4087139"/>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6" y="5118103"/>
            <a:ext cx="9539605" cy="998537"/>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itel 1">
            <a:extLst>
              <a:ext uri="{FF2B5EF4-FFF2-40B4-BE49-F238E27FC236}">
                <a16:creationId xmlns:a16="http://schemas.microsoft.com/office/drawing/2014/main" id="{C241C2AD-62A5-7647-A07F-746280EEF7BB}"/>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1" name="Textplatzhalter 2">
            <a:extLst>
              <a:ext uri="{FF2B5EF4-FFF2-40B4-BE49-F238E27FC236}">
                <a16:creationId xmlns:a16="http://schemas.microsoft.com/office/drawing/2014/main" id="{F9FE1D0E-0AB9-AF44-B833-EC9C9B35C4E6}"/>
              </a:ext>
            </a:extLst>
          </p:cNvPr>
          <p:cNvSpPr>
            <a:spLocks noGrp="1"/>
          </p:cNvSpPr>
          <p:nvPr>
            <p:ph type="body" sz="quarter" idx="18" hasCustomPrompt="1"/>
          </p:nvPr>
        </p:nvSpPr>
        <p:spPr>
          <a:xfrm>
            <a:off x="10509662" y="1014831"/>
            <a:ext cx="1261234" cy="998537"/>
          </a:xfrm>
          <a:solidFill>
            <a:schemeClr val="accent1"/>
          </a:solidFill>
        </p:spPr>
        <p:txBody>
          <a:bodyPr anchor="ctr"/>
          <a:lstStyle>
            <a:lvl1pPr algn="ctr">
              <a:defRPr sz="2400">
                <a:latin typeface="+mj-lt"/>
              </a:defRPr>
            </a:lvl1pPr>
          </a:lstStyle>
          <a:p>
            <a:pPr lvl="0"/>
            <a:r>
              <a:rPr lang="de-DE" dirty="0"/>
              <a:t>6</a:t>
            </a:r>
          </a:p>
        </p:txBody>
      </p:sp>
      <p:sp>
        <p:nvSpPr>
          <p:cNvPr id="12" name="Textplatzhalter 2">
            <a:extLst>
              <a:ext uri="{FF2B5EF4-FFF2-40B4-BE49-F238E27FC236}">
                <a16:creationId xmlns:a16="http://schemas.microsoft.com/office/drawing/2014/main" id="{2ECE14C2-0D99-C647-87EA-E75A56AADC61}"/>
              </a:ext>
            </a:extLst>
          </p:cNvPr>
          <p:cNvSpPr>
            <a:spLocks noGrp="1"/>
          </p:cNvSpPr>
          <p:nvPr>
            <p:ph type="body" sz="quarter" idx="19" hasCustomPrompt="1"/>
          </p:nvPr>
        </p:nvSpPr>
        <p:spPr>
          <a:xfrm>
            <a:off x="10509662" y="2090056"/>
            <a:ext cx="1261234" cy="936605"/>
          </a:xfrm>
          <a:solidFill>
            <a:schemeClr val="accent1"/>
          </a:solidFill>
        </p:spPr>
        <p:txBody>
          <a:bodyPr anchor="ctr"/>
          <a:lstStyle>
            <a:lvl1pPr algn="ctr">
              <a:defRPr sz="2400">
                <a:latin typeface="+mj-lt"/>
              </a:defRPr>
            </a:lvl1pPr>
          </a:lstStyle>
          <a:p>
            <a:pPr lvl="0"/>
            <a:r>
              <a:rPr lang="de-DE" dirty="0"/>
              <a:t>7</a:t>
            </a:r>
          </a:p>
        </p:txBody>
      </p:sp>
      <p:sp>
        <p:nvSpPr>
          <p:cNvPr id="13" name="Textplatzhalter 2">
            <a:extLst>
              <a:ext uri="{FF2B5EF4-FFF2-40B4-BE49-F238E27FC236}">
                <a16:creationId xmlns:a16="http://schemas.microsoft.com/office/drawing/2014/main" id="{CC70A6D5-5DE7-2441-90A4-A32493626E0D}"/>
              </a:ext>
            </a:extLst>
          </p:cNvPr>
          <p:cNvSpPr>
            <a:spLocks noGrp="1"/>
          </p:cNvSpPr>
          <p:nvPr>
            <p:ph type="body" sz="quarter" idx="20" hasCustomPrompt="1"/>
          </p:nvPr>
        </p:nvSpPr>
        <p:spPr>
          <a:xfrm>
            <a:off x="10509662" y="3103349"/>
            <a:ext cx="1261234" cy="936605"/>
          </a:xfrm>
          <a:solidFill>
            <a:schemeClr val="accent1"/>
          </a:solidFill>
        </p:spPr>
        <p:txBody>
          <a:bodyPr anchor="ctr"/>
          <a:lstStyle>
            <a:lvl1pPr algn="ctr">
              <a:defRPr sz="2400">
                <a:latin typeface="+mj-lt"/>
              </a:defRPr>
            </a:lvl1pPr>
          </a:lstStyle>
          <a:p>
            <a:pPr lvl="0"/>
            <a:r>
              <a:rPr lang="de-DE" dirty="0"/>
              <a:t>8</a:t>
            </a:r>
          </a:p>
        </p:txBody>
      </p:sp>
      <p:sp>
        <p:nvSpPr>
          <p:cNvPr id="18" name="Textplatzhalter 2">
            <a:extLst>
              <a:ext uri="{FF2B5EF4-FFF2-40B4-BE49-F238E27FC236}">
                <a16:creationId xmlns:a16="http://schemas.microsoft.com/office/drawing/2014/main" id="{67512721-4CB1-7C40-A2C2-320B08A4C7A4}"/>
              </a:ext>
            </a:extLst>
          </p:cNvPr>
          <p:cNvSpPr>
            <a:spLocks noGrp="1"/>
          </p:cNvSpPr>
          <p:nvPr>
            <p:ph type="body" sz="quarter" idx="21" hasCustomPrompt="1"/>
          </p:nvPr>
        </p:nvSpPr>
        <p:spPr>
          <a:xfrm>
            <a:off x="10509662" y="4124627"/>
            <a:ext cx="1261234" cy="936605"/>
          </a:xfrm>
          <a:solidFill>
            <a:schemeClr val="accent1"/>
          </a:solidFill>
        </p:spPr>
        <p:txBody>
          <a:bodyPr anchor="ctr"/>
          <a:lstStyle>
            <a:lvl1pPr algn="ctr">
              <a:defRPr sz="2400">
                <a:latin typeface="+mj-lt"/>
              </a:defRPr>
            </a:lvl1pPr>
          </a:lstStyle>
          <a:p>
            <a:pPr lvl="0"/>
            <a:r>
              <a:rPr lang="de-DE" dirty="0"/>
              <a:t>9</a:t>
            </a:r>
          </a:p>
        </p:txBody>
      </p:sp>
      <p:sp>
        <p:nvSpPr>
          <p:cNvPr id="19" name="Textplatzhalter 2">
            <a:extLst>
              <a:ext uri="{FF2B5EF4-FFF2-40B4-BE49-F238E27FC236}">
                <a16:creationId xmlns:a16="http://schemas.microsoft.com/office/drawing/2014/main" id="{720CD8F6-B680-494F-B332-BDA26B8A362B}"/>
              </a:ext>
            </a:extLst>
          </p:cNvPr>
          <p:cNvSpPr>
            <a:spLocks noGrp="1"/>
          </p:cNvSpPr>
          <p:nvPr>
            <p:ph type="body" sz="quarter" idx="22" hasCustomPrompt="1"/>
          </p:nvPr>
        </p:nvSpPr>
        <p:spPr>
          <a:xfrm>
            <a:off x="10509662" y="5151843"/>
            <a:ext cx="1261234" cy="976498"/>
          </a:xfrm>
          <a:solidFill>
            <a:schemeClr val="accent1"/>
          </a:solidFill>
        </p:spPr>
        <p:txBody>
          <a:bodyPr anchor="ctr"/>
          <a:lstStyle>
            <a:lvl1pPr algn="ctr">
              <a:defRPr sz="2400">
                <a:latin typeface="+mj-lt"/>
              </a:defRPr>
            </a:lvl1pPr>
          </a:lstStyle>
          <a:p>
            <a:pPr lvl="0"/>
            <a:r>
              <a:rPr lang="de-DE" dirty="0"/>
              <a:t>10</a:t>
            </a:r>
          </a:p>
        </p:txBody>
      </p:sp>
    </p:spTree>
    <p:extLst>
      <p:ext uri="{BB962C8B-B14F-4D97-AF65-F5344CB8AC3E}">
        <p14:creationId xmlns:p14="http://schemas.microsoft.com/office/powerpoint/2010/main" val="33611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ic Outline_3">
    <p:spTree>
      <p:nvGrpSpPr>
        <p:cNvPr id="1" name=""/>
        <p:cNvGrpSpPr/>
        <p:nvPr/>
      </p:nvGrpSpPr>
      <p:grpSpPr>
        <a:xfrm>
          <a:off x="0" y="0"/>
          <a:ext cx="0" cy="0"/>
          <a:chOff x="0" y="0"/>
          <a:chExt cx="0" cy="0"/>
        </a:xfrm>
      </p:grpSpPr>
      <p:graphicFrame>
        <p:nvGraphicFramePr>
          <p:cNvPr id="8" name="Tabelle 9">
            <a:extLst>
              <a:ext uri="{FF2B5EF4-FFF2-40B4-BE49-F238E27FC236}">
                <a16:creationId xmlns:a16="http://schemas.microsoft.com/office/drawing/2014/main" id="{57247A71-306C-4544-8F18-2DC0BD6789EE}"/>
              </a:ext>
            </a:extLst>
          </p:cNvPr>
          <p:cNvGraphicFramePr>
            <a:graphicFrameLocks noGrp="1"/>
          </p:cNvGraphicFramePr>
          <p:nvPr userDrawn="1">
            <p:extLst>
              <p:ext uri="{D42A27DB-BD31-4B8C-83A1-F6EECF244321}">
                <p14:modId xmlns:p14="http://schemas.microsoft.com/office/powerpoint/2010/main" val="1242507346"/>
              </p:ext>
            </p:extLst>
          </p:nvPr>
        </p:nvGraphicFramePr>
        <p:xfrm>
          <a:off x="420688" y="1014831"/>
          <a:ext cx="11350208" cy="5101812"/>
        </p:xfrm>
        <a:graphic>
          <a:graphicData uri="http://schemas.openxmlformats.org/drawingml/2006/table">
            <a:tbl>
              <a:tblPr firstRow="1" bandRow="1">
                <a:tableStyleId>{5C22544A-7EE6-4342-B048-85BDC9FD1C3A}</a:tableStyleId>
              </a:tblPr>
              <a:tblGrid>
                <a:gridCol w="9630357">
                  <a:extLst>
                    <a:ext uri="{9D8B030D-6E8A-4147-A177-3AD203B41FA5}">
                      <a16:colId xmlns:a16="http://schemas.microsoft.com/office/drawing/2014/main" val="922412611"/>
                    </a:ext>
                  </a:extLst>
                </a:gridCol>
                <a:gridCol w="465596">
                  <a:extLst>
                    <a:ext uri="{9D8B030D-6E8A-4147-A177-3AD203B41FA5}">
                      <a16:colId xmlns:a16="http://schemas.microsoft.com/office/drawing/2014/main" val="3240641897"/>
                    </a:ext>
                  </a:extLst>
                </a:gridCol>
                <a:gridCol w="1254255">
                  <a:extLst>
                    <a:ext uri="{9D8B030D-6E8A-4147-A177-3AD203B41FA5}">
                      <a16:colId xmlns:a16="http://schemas.microsoft.com/office/drawing/2014/main" val="20002"/>
                    </a:ext>
                  </a:extLst>
                </a:gridCol>
              </a:tblGrid>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381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4954664"/>
                  </a:ext>
                </a:extLst>
              </a:tr>
              <a:tr h="850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700" b="0" dirty="0">
                        <a:solidFill>
                          <a:schemeClr val="tx1"/>
                        </a:solidFill>
                        <a:latin typeface="+mn-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5990031"/>
                  </a:ext>
                </a:extLst>
              </a:tr>
              <a:tr h="850302">
                <a:tc>
                  <a:txBody>
                    <a:bodyPr/>
                    <a:lstStyle/>
                    <a:p>
                      <a:endParaRPr lang="de-DE" sz="2200" b="0" dirty="0">
                        <a:solidFill>
                          <a:schemeClr val="tx1"/>
                        </a:solidFill>
                        <a:latin typeface="+mj-lt"/>
                      </a:endParaRPr>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72670"/>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259476"/>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524023"/>
                  </a:ext>
                </a:extLst>
              </a:tr>
              <a:tr h="850302">
                <a:tc>
                  <a:txBody>
                    <a:bodyPr/>
                    <a:lstStyle/>
                    <a:p>
                      <a:endParaRPr lang="de-DE" sz="1700" dirty="0"/>
                    </a:p>
                  </a:txBody>
                  <a:tcPr marL="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400" b="0" dirty="0">
                        <a:solidFill>
                          <a:schemeClr val="tx1"/>
                        </a:solidFill>
                        <a:latin typeface="+mn-lt"/>
                      </a:endParaRPr>
                    </a:p>
                  </a:txBody>
                  <a:tcPr marL="0" anchor="ctr">
                    <a:lnL w="12700" cmpd="sng">
                      <a:noFill/>
                    </a:lnL>
                    <a:lnR w="12700" cmpd="sng">
                      <a:noFill/>
                    </a:lnR>
                    <a:lnT w="127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tc>
                  <a:txBody>
                    <a:bodyPr/>
                    <a:lstStyle/>
                    <a:p>
                      <a:pPr algn="ctr"/>
                      <a:endParaRPr lang="de-DE" sz="2400" b="0" dirty="0">
                        <a:solidFill>
                          <a:schemeClr val="tx1"/>
                        </a:solidFill>
                        <a:latin typeface="+mj-lt"/>
                      </a:endParaRPr>
                    </a:p>
                  </a:txBody>
                  <a:tcPr marT="36000" anchor="ctr">
                    <a:lnL w="12700" cmpd="sng">
                      <a:noFill/>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188387"/>
                  </a:ext>
                </a:extLst>
              </a:tr>
            </a:tbl>
          </a:graphicData>
        </a:graphic>
      </p:graphicFrame>
      <p:sp>
        <p:nvSpPr>
          <p:cNvPr id="10" name="Textplatzhalter 9">
            <a:extLst>
              <a:ext uri="{FF2B5EF4-FFF2-40B4-BE49-F238E27FC236}">
                <a16:creationId xmlns:a16="http://schemas.microsoft.com/office/drawing/2014/main" id="{7744C380-15B0-43B4-9938-7D8B3D612026}"/>
              </a:ext>
            </a:extLst>
          </p:cNvPr>
          <p:cNvSpPr>
            <a:spLocks noGrp="1"/>
          </p:cNvSpPr>
          <p:nvPr>
            <p:ph type="body" sz="quarter" idx="13" hasCustomPrompt="1"/>
          </p:nvPr>
        </p:nvSpPr>
        <p:spPr>
          <a:xfrm>
            <a:off x="420686" y="1022621"/>
            <a:ext cx="9539605" cy="861340"/>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4" name="Textplatzhalter 9">
            <a:extLst>
              <a:ext uri="{FF2B5EF4-FFF2-40B4-BE49-F238E27FC236}">
                <a16:creationId xmlns:a16="http://schemas.microsoft.com/office/drawing/2014/main" id="{CC4D7517-8B8A-465A-B075-A05C40196411}"/>
              </a:ext>
            </a:extLst>
          </p:cNvPr>
          <p:cNvSpPr>
            <a:spLocks noGrp="1"/>
          </p:cNvSpPr>
          <p:nvPr>
            <p:ph type="body" sz="quarter" idx="14" hasCustomPrompt="1"/>
          </p:nvPr>
        </p:nvSpPr>
        <p:spPr>
          <a:xfrm>
            <a:off x="419093" y="1866465"/>
            <a:ext cx="9539605" cy="859959"/>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5" name="Textplatzhalter 9">
            <a:extLst>
              <a:ext uri="{FF2B5EF4-FFF2-40B4-BE49-F238E27FC236}">
                <a16:creationId xmlns:a16="http://schemas.microsoft.com/office/drawing/2014/main" id="{64AE1278-FA09-4660-ABB7-8B539A3E73AE}"/>
              </a:ext>
            </a:extLst>
          </p:cNvPr>
          <p:cNvSpPr>
            <a:spLocks noGrp="1"/>
          </p:cNvSpPr>
          <p:nvPr>
            <p:ph type="body" sz="quarter" idx="15" hasCustomPrompt="1"/>
          </p:nvPr>
        </p:nvSpPr>
        <p:spPr>
          <a:xfrm>
            <a:off x="419096" y="2745461"/>
            <a:ext cx="9539605" cy="823424"/>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6" name="Textplatzhalter 9">
            <a:extLst>
              <a:ext uri="{FF2B5EF4-FFF2-40B4-BE49-F238E27FC236}">
                <a16:creationId xmlns:a16="http://schemas.microsoft.com/office/drawing/2014/main" id="{216E7FA5-EC77-4643-B9CF-5297E19A7643}"/>
              </a:ext>
            </a:extLst>
          </p:cNvPr>
          <p:cNvSpPr>
            <a:spLocks noGrp="1"/>
          </p:cNvSpPr>
          <p:nvPr>
            <p:ph type="body" sz="quarter" idx="16" hasCustomPrompt="1"/>
          </p:nvPr>
        </p:nvSpPr>
        <p:spPr>
          <a:xfrm>
            <a:off x="419094" y="3594288"/>
            <a:ext cx="9539605" cy="823425"/>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7" name="Textplatzhalter 9">
            <a:extLst>
              <a:ext uri="{FF2B5EF4-FFF2-40B4-BE49-F238E27FC236}">
                <a16:creationId xmlns:a16="http://schemas.microsoft.com/office/drawing/2014/main" id="{8D8CE724-1C8C-4FE6-B530-E680F266D402}"/>
              </a:ext>
            </a:extLst>
          </p:cNvPr>
          <p:cNvSpPr>
            <a:spLocks noGrp="1"/>
          </p:cNvSpPr>
          <p:nvPr>
            <p:ph type="body" sz="quarter" idx="17" hasCustomPrompt="1"/>
          </p:nvPr>
        </p:nvSpPr>
        <p:spPr>
          <a:xfrm>
            <a:off x="419094" y="4417713"/>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9" name="Textplatzhalter 9">
            <a:extLst>
              <a:ext uri="{FF2B5EF4-FFF2-40B4-BE49-F238E27FC236}">
                <a16:creationId xmlns:a16="http://schemas.microsoft.com/office/drawing/2014/main" id="{29099F39-652B-402B-B87E-9DE57088D44B}"/>
              </a:ext>
            </a:extLst>
          </p:cNvPr>
          <p:cNvSpPr>
            <a:spLocks noGrp="1"/>
          </p:cNvSpPr>
          <p:nvPr>
            <p:ph type="body" sz="quarter" idx="18" hasCustomPrompt="1"/>
          </p:nvPr>
        </p:nvSpPr>
        <p:spPr>
          <a:xfrm>
            <a:off x="419093" y="5301007"/>
            <a:ext cx="9539605" cy="823426"/>
          </a:xfrm>
        </p:spPr>
        <p:txBody>
          <a:bodyPr anchor="ctr"/>
          <a:lstStyle>
            <a:lvl1pPr>
              <a:defRPr sz="2200" b="1"/>
            </a:lvl1pPr>
          </a:lstStyle>
          <a:p>
            <a:pPr lvl="0"/>
            <a:r>
              <a:rPr lang="de-DE" dirty="0"/>
              <a:t>Title </a:t>
            </a:r>
            <a:r>
              <a:rPr lang="de-DE" dirty="0" err="1"/>
              <a:t>of</a:t>
            </a:r>
            <a:r>
              <a:rPr lang="de-DE" dirty="0"/>
              <a:t> </a:t>
            </a:r>
            <a:r>
              <a:rPr lang="de-DE" dirty="0" err="1"/>
              <a:t>the</a:t>
            </a:r>
            <a:r>
              <a:rPr lang="de-DE" dirty="0"/>
              <a:t> Unit</a:t>
            </a:r>
          </a:p>
        </p:txBody>
      </p:sp>
      <p:sp>
        <p:nvSpPr>
          <p:cNvPr id="11" name="Titel 1">
            <a:extLst>
              <a:ext uri="{FF2B5EF4-FFF2-40B4-BE49-F238E27FC236}">
                <a16:creationId xmlns:a16="http://schemas.microsoft.com/office/drawing/2014/main" id="{FA3868A2-3F6D-B642-8364-C58C31CCBBF9}"/>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Topic Outline</a:t>
            </a:r>
          </a:p>
        </p:txBody>
      </p:sp>
      <p:sp>
        <p:nvSpPr>
          <p:cNvPr id="12" name="Textplatzhalter 2">
            <a:extLst>
              <a:ext uri="{FF2B5EF4-FFF2-40B4-BE49-F238E27FC236}">
                <a16:creationId xmlns:a16="http://schemas.microsoft.com/office/drawing/2014/main" id="{20A88315-8128-E940-967A-AD64B43583E6}"/>
              </a:ext>
            </a:extLst>
          </p:cNvPr>
          <p:cNvSpPr>
            <a:spLocks noGrp="1"/>
          </p:cNvSpPr>
          <p:nvPr>
            <p:ph type="body" sz="quarter" idx="19" hasCustomPrompt="1"/>
          </p:nvPr>
        </p:nvSpPr>
        <p:spPr>
          <a:xfrm>
            <a:off x="10509662" y="1021505"/>
            <a:ext cx="1261234" cy="793946"/>
          </a:xfrm>
          <a:solidFill>
            <a:schemeClr val="accent1"/>
          </a:solidFill>
        </p:spPr>
        <p:txBody>
          <a:bodyPr anchor="ctr"/>
          <a:lstStyle>
            <a:lvl1pPr algn="ctr">
              <a:defRPr sz="2400">
                <a:latin typeface="+mj-lt"/>
              </a:defRPr>
            </a:lvl1pPr>
          </a:lstStyle>
          <a:p>
            <a:pPr lvl="0"/>
            <a:r>
              <a:rPr lang="de-DE" dirty="0"/>
              <a:t>1</a:t>
            </a:r>
          </a:p>
        </p:txBody>
      </p:sp>
      <p:sp>
        <p:nvSpPr>
          <p:cNvPr id="13" name="Textplatzhalter 2">
            <a:extLst>
              <a:ext uri="{FF2B5EF4-FFF2-40B4-BE49-F238E27FC236}">
                <a16:creationId xmlns:a16="http://schemas.microsoft.com/office/drawing/2014/main" id="{A4EDEB4E-614C-9345-8CFB-31B8A1A09C97}"/>
              </a:ext>
            </a:extLst>
          </p:cNvPr>
          <p:cNvSpPr>
            <a:spLocks noGrp="1"/>
          </p:cNvSpPr>
          <p:nvPr>
            <p:ph type="body" sz="quarter" idx="20" hasCustomPrompt="1"/>
          </p:nvPr>
        </p:nvSpPr>
        <p:spPr>
          <a:xfrm>
            <a:off x="10509662" y="1911610"/>
            <a:ext cx="1261234" cy="750310"/>
          </a:xfrm>
          <a:solidFill>
            <a:schemeClr val="accent1"/>
          </a:solidFill>
        </p:spPr>
        <p:txBody>
          <a:bodyPr anchor="ctr"/>
          <a:lstStyle>
            <a:lvl1pPr algn="ctr">
              <a:defRPr sz="2400">
                <a:latin typeface="+mj-lt"/>
              </a:defRPr>
            </a:lvl1pPr>
          </a:lstStyle>
          <a:p>
            <a:pPr lvl="0"/>
            <a:r>
              <a:rPr lang="de-DE" dirty="0"/>
              <a:t>2</a:t>
            </a:r>
          </a:p>
        </p:txBody>
      </p:sp>
      <p:sp>
        <p:nvSpPr>
          <p:cNvPr id="21" name="Textplatzhalter 2">
            <a:extLst>
              <a:ext uri="{FF2B5EF4-FFF2-40B4-BE49-F238E27FC236}">
                <a16:creationId xmlns:a16="http://schemas.microsoft.com/office/drawing/2014/main" id="{12AC2625-11E4-BB46-8C78-DF832828547F}"/>
              </a:ext>
            </a:extLst>
          </p:cNvPr>
          <p:cNvSpPr>
            <a:spLocks noGrp="1"/>
          </p:cNvSpPr>
          <p:nvPr>
            <p:ph type="body" sz="quarter" idx="21" hasCustomPrompt="1"/>
          </p:nvPr>
        </p:nvSpPr>
        <p:spPr>
          <a:xfrm>
            <a:off x="10509662" y="2759102"/>
            <a:ext cx="1261234" cy="750310"/>
          </a:xfrm>
          <a:solidFill>
            <a:schemeClr val="accent1"/>
          </a:solidFill>
        </p:spPr>
        <p:txBody>
          <a:bodyPr anchor="ctr"/>
          <a:lstStyle>
            <a:lvl1pPr algn="ctr">
              <a:defRPr sz="2400">
                <a:latin typeface="+mj-lt"/>
              </a:defRPr>
            </a:lvl1pPr>
          </a:lstStyle>
          <a:p>
            <a:pPr lvl="0"/>
            <a:r>
              <a:rPr lang="de-DE" dirty="0"/>
              <a:t>3</a:t>
            </a:r>
          </a:p>
        </p:txBody>
      </p:sp>
      <p:sp>
        <p:nvSpPr>
          <p:cNvPr id="22" name="Textplatzhalter 2">
            <a:extLst>
              <a:ext uri="{FF2B5EF4-FFF2-40B4-BE49-F238E27FC236}">
                <a16:creationId xmlns:a16="http://schemas.microsoft.com/office/drawing/2014/main" id="{AA6B578E-D821-3748-A756-09581C6E5D02}"/>
              </a:ext>
            </a:extLst>
          </p:cNvPr>
          <p:cNvSpPr>
            <a:spLocks noGrp="1"/>
          </p:cNvSpPr>
          <p:nvPr>
            <p:ph type="body" sz="quarter" idx="22" hasCustomPrompt="1"/>
          </p:nvPr>
        </p:nvSpPr>
        <p:spPr>
          <a:xfrm>
            <a:off x="10509662" y="3606594"/>
            <a:ext cx="1261234" cy="750310"/>
          </a:xfrm>
          <a:solidFill>
            <a:schemeClr val="accent1"/>
          </a:solidFill>
        </p:spPr>
        <p:txBody>
          <a:bodyPr anchor="ctr"/>
          <a:lstStyle>
            <a:lvl1pPr algn="ctr">
              <a:defRPr sz="2400">
                <a:latin typeface="+mj-lt"/>
              </a:defRPr>
            </a:lvl1pPr>
          </a:lstStyle>
          <a:p>
            <a:pPr lvl="0"/>
            <a:r>
              <a:rPr lang="de-DE" dirty="0"/>
              <a:t>4</a:t>
            </a:r>
          </a:p>
        </p:txBody>
      </p:sp>
      <p:sp>
        <p:nvSpPr>
          <p:cNvPr id="23" name="Textplatzhalter 2">
            <a:extLst>
              <a:ext uri="{FF2B5EF4-FFF2-40B4-BE49-F238E27FC236}">
                <a16:creationId xmlns:a16="http://schemas.microsoft.com/office/drawing/2014/main" id="{154FBEB7-05F1-6B4E-8092-C4A46A9C12A4}"/>
              </a:ext>
            </a:extLst>
          </p:cNvPr>
          <p:cNvSpPr>
            <a:spLocks noGrp="1"/>
          </p:cNvSpPr>
          <p:nvPr>
            <p:ph type="body" sz="quarter" idx="23" hasCustomPrompt="1"/>
          </p:nvPr>
        </p:nvSpPr>
        <p:spPr>
          <a:xfrm>
            <a:off x="10509662" y="4468954"/>
            <a:ext cx="1261234" cy="750310"/>
          </a:xfrm>
          <a:solidFill>
            <a:schemeClr val="accent1"/>
          </a:solidFill>
        </p:spPr>
        <p:txBody>
          <a:bodyPr anchor="ctr"/>
          <a:lstStyle>
            <a:lvl1pPr algn="ctr">
              <a:defRPr sz="2400">
                <a:latin typeface="+mj-lt"/>
              </a:defRPr>
            </a:lvl1pPr>
          </a:lstStyle>
          <a:p>
            <a:pPr lvl="0"/>
            <a:r>
              <a:rPr lang="de-DE" dirty="0"/>
              <a:t>5</a:t>
            </a:r>
          </a:p>
        </p:txBody>
      </p:sp>
      <p:sp>
        <p:nvSpPr>
          <p:cNvPr id="24" name="Textplatzhalter 2">
            <a:extLst>
              <a:ext uri="{FF2B5EF4-FFF2-40B4-BE49-F238E27FC236}">
                <a16:creationId xmlns:a16="http://schemas.microsoft.com/office/drawing/2014/main" id="{0CF75424-B776-214C-AE03-0DA740115AF7}"/>
              </a:ext>
            </a:extLst>
          </p:cNvPr>
          <p:cNvSpPr>
            <a:spLocks noGrp="1"/>
          </p:cNvSpPr>
          <p:nvPr>
            <p:ph type="body" sz="quarter" idx="24" hasCustomPrompt="1"/>
          </p:nvPr>
        </p:nvSpPr>
        <p:spPr>
          <a:xfrm>
            <a:off x="10509662" y="5316447"/>
            <a:ext cx="1261234" cy="800196"/>
          </a:xfrm>
          <a:solidFill>
            <a:schemeClr val="accent1"/>
          </a:solidFill>
        </p:spPr>
        <p:txBody>
          <a:bodyPr anchor="ctr"/>
          <a:lstStyle>
            <a:lvl1pPr algn="ctr">
              <a:defRPr sz="2400">
                <a:latin typeface="+mj-lt"/>
              </a:defRPr>
            </a:lvl1pPr>
          </a:lstStyle>
          <a:p>
            <a:pPr lvl="0"/>
            <a:r>
              <a:rPr lang="de-DE" dirty="0"/>
              <a:t>6</a:t>
            </a:r>
          </a:p>
        </p:txBody>
      </p:sp>
    </p:spTree>
    <p:extLst>
      <p:ext uri="{BB962C8B-B14F-4D97-AF65-F5344CB8AC3E}">
        <p14:creationId xmlns:p14="http://schemas.microsoft.com/office/powerpoint/2010/main" val="2192832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y Goals">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2C74DF-C5C9-4EE7-92DB-7F47A3E3B359}"/>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3227"/>
            <a:ext cx="1100308" cy="1100308"/>
          </a:xfrm>
          <a:prstGeom prst="rect">
            <a:avLst/>
          </a:prstGeom>
        </p:spPr>
      </p:pic>
      <p:sp>
        <p:nvSpPr>
          <p:cNvPr id="11" name="Textplatzhalter 3">
            <a:extLst>
              <a:ext uri="{FF2B5EF4-FFF2-40B4-BE49-F238E27FC236}">
                <a16:creationId xmlns:a16="http://schemas.microsoft.com/office/drawing/2014/main" id="{82B02A9D-B5B5-4226-9643-0459EE091EF0}"/>
              </a:ext>
            </a:extLst>
          </p:cNvPr>
          <p:cNvSpPr>
            <a:spLocks noGrp="1"/>
          </p:cNvSpPr>
          <p:nvPr>
            <p:ph type="body" sz="quarter" idx="18" hasCustomPrompt="1"/>
          </p:nvPr>
        </p:nvSpPr>
        <p:spPr>
          <a:xfrm>
            <a:off x="420688"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6" name="Titel 1">
            <a:extLst>
              <a:ext uri="{FF2B5EF4-FFF2-40B4-BE49-F238E27FC236}">
                <a16:creationId xmlns:a16="http://schemas.microsoft.com/office/drawing/2014/main" id="{37AE43C1-8C15-C34C-9CF5-C6031DAE7A6D}"/>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Study Goals</a:t>
            </a:r>
          </a:p>
        </p:txBody>
      </p:sp>
    </p:spTree>
    <p:extLst>
      <p:ext uri="{BB962C8B-B14F-4D97-AF65-F5344CB8AC3E}">
        <p14:creationId xmlns:p14="http://schemas.microsoft.com/office/powerpoint/2010/main" val="859433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ain Simply">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47BC0AFD-7152-44E6-A8E3-79D9D68B6B9C}"/>
              </a:ext>
            </a:extLst>
          </p:cNvPr>
          <p:cNvSpPr>
            <a:spLocks noGrp="1"/>
          </p:cNvSpPr>
          <p:nvPr>
            <p:ph type="body" sz="quarter" idx="17" hasCustomPrompt="1"/>
          </p:nvPr>
        </p:nvSpPr>
        <p:spPr>
          <a:xfrm>
            <a:off x="420586" y="1020592"/>
            <a:ext cx="9538116" cy="5112943"/>
          </a:xfrm>
        </p:spPr>
        <p:txBody>
          <a:bodyPr/>
          <a:lstStyle>
            <a:lvl1pPr marL="457200" indent="-457200">
              <a:lnSpc>
                <a:spcPct val="120000"/>
              </a:lnSpc>
              <a:spcBef>
                <a:spcPts val="0"/>
              </a:spcBef>
              <a:buClr>
                <a:schemeClr val="accent5"/>
              </a:buClr>
              <a:buFont typeface="Symbol" pitchFamily="2" charset="2"/>
              <a:buChar char="-"/>
              <a:defRPr sz="3200" baseline="0"/>
            </a:lvl1pPr>
            <a:lvl2pPr marL="638175" indent="-457200">
              <a:buClr>
                <a:schemeClr val="accent5"/>
              </a:buClr>
              <a:buFont typeface="Symbol" pitchFamily="2" charset="2"/>
              <a:buChar char="-"/>
              <a:defRPr/>
            </a:lvl2pPr>
            <a:lvl3pPr marL="819150" indent="-457200">
              <a:buClr>
                <a:schemeClr val="accent5"/>
              </a:buClr>
              <a:buFont typeface="Symbol" pitchFamily="2" charset="2"/>
              <a:buChar char="-"/>
              <a:defRPr/>
            </a:lvl3pPr>
            <a:lvl4pPr marL="1000125" indent="-457200">
              <a:buClr>
                <a:schemeClr val="accent5"/>
              </a:buClr>
              <a:buFont typeface="Symbol" pitchFamily="2" charset="2"/>
              <a:buChar char="-"/>
              <a:defRPr/>
            </a:lvl4pPr>
          </a:lstStyle>
          <a:p>
            <a:pPr marL="457200" indent="-457200">
              <a:lnSpc>
                <a:spcPct val="120000"/>
              </a:lnSpc>
              <a:spcBef>
                <a:spcPts val="0"/>
              </a:spcBef>
              <a:buClr>
                <a:schemeClr val="accent5"/>
              </a:buClr>
              <a:buFont typeface="Symbol" pitchFamily="2" charset="2"/>
              <a:buChar char="-"/>
            </a:pPr>
            <a:r>
              <a:rPr lang="de-DE" b="0" i="0" dirty="0">
                <a:latin typeface="Source Sans Pro" panose="020B0503030403020204" pitchFamily="34" charset="0"/>
                <a:ea typeface="Source Sans Pro" panose="020B0503030403020204" pitchFamily="34" charset="0"/>
              </a:rPr>
              <a:t>B</a:t>
            </a:r>
            <a:r>
              <a:rPr lang="en-DE" b="0" i="0">
                <a:latin typeface="Source Sans Pro" panose="020B0503030403020204" pitchFamily="34" charset="0"/>
                <a:ea typeface="Source Sans Pro" panose="020B0503030403020204" pitchFamily="34" charset="0"/>
              </a:rPr>
              <a:t>ulleted</a:t>
            </a:r>
            <a:r>
              <a:rPr lang="de-DE" b="0" i="0" dirty="0">
                <a:latin typeface="Source Sans Pro" panose="020B0503030403020204" pitchFamily="34" charset="0"/>
                <a:ea typeface="Source Sans Pro" panose="020B0503030403020204" pitchFamily="34" charset="0"/>
              </a:rPr>
              <a:t>, Source Sans Pro, </a:t>
            </a:r>
            <a:r>
              <a:rPr lang="en-DE" b="0" i="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p:txBody>
      </p:sp>
      <p:sp>
        <p:nvSpPr>
          <p:cNvPr id="8" name="Textplatzhalter 22">
            <a:extLst>
              <a:ext uri="{FF2B5EF4-FFF2-40B4-BE49-F238E27FC236}">
                <a16:creationId xmlns:a16="http://schemas.microsoft.com/office/drawing/2014/main" id="{67880E4E-7FF2-4020-9049-2DD58C47B7B8}"/>
              </a:ext>
            </a:extLst>
          </p:cNvPr>
          <p:cNvSpPr>
            <a:spLocks noGrp="1"/>
          </p:cNvSpPr>
          <p:nvPr>
            <p:ph type="body" sz="quarter" idx="13" hasCustomPrompt="1"/>
          </p:nvPr>
        </p:nvSpPr>
        <p:spPr>
          <a:xfrm>
            <a:off x="420689" y="6286500"/>
            <a:ext cx="10456862" cy="278758"/>
          </a:xfrm>
        </p:spPr>
        <p:txBody>
          <a:bodyPr anchor="b" anchorCtr="0"/>
          <a:lstStyle>
            <a:lvl1pPr>
              <a:defRPr sz="800"/>
            </a:lvl1pPr>
            <a:lvl2pPr>
              <a:defRPr sz="800"/>
            </a:lvl2pPr>
            <a:lvl3pPr>
              <a:defRPr sz="800"/>
            </a:lvl3pPr>
            <a:lvl4pPr>
              <a:defRPr sz="800"/>
            </a:lvl4pPr>
            <a:lvl5pPr>
              <a:defRPr sz="800"/>
            </a:lvl5pPr>
          </a:lstStyle>
          <a:p>
            <a:r>
              <a:rPr lang="en-US" dirty="0"/>
              <a:t>Source of the text: Author, YYYY, p.123.</a:t>
            </a:r>
            <a:endParaRPr lang="de-DE" sz="800" dirty="0"/>
          </a:p>
        </p:txBody>
      </p:sp>
      <p:pic>
        <p:nvPicPr>
          <p:cNvPr id="3" name="Grafik 2">
            <a:extLst>
              <a:ext uri="{FF2B5EF4-FFF2-40B4-BE49-F238E27FC236}">
                <a16:creationId xmlns:a16="http://schemas.microsoft.com/office/drawing/2014/main" id="{65C172C9-CEB8-45F6-897F-081BB040B6B6}"/>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tretch>
            <a:fillRect/>
          </a:stretch>
        </p:blipFill>
        <p:spPr>
          <a:xfrm>
            <a:off x="10670691" y="248596"/>
            <a:ext cx="1100308" cy="1100308"/>
          </a:xfrm>
          <a:prstGeom prst="rect">
            <a:avLst/>
          </a:prstGeom>
        </p:spPr>
      </p:pic>
      <p:sp>
        <p:nvSpPr>
          <p:cNvPr id="6" name="Titel 1">
            <a:extLst>
              <a:ext uri="{FF2B5EF4-FFF2-40B4-BE49-F238E27FC236}">
                <a16:creationId xmlns:a16="http://schemas.microsoft.com/office/drawing/2014/main" id="{6D2DB303-3B6A-5C4F-9279-5081CE6936F5}"/>
              </a:ext>
            </a:extLst>
          </p:cNvPr>
          <p:cNvSpPr txBox="1">
            <a:spLocks/>
          </p:cNvSpPr>
          <p:nvPr userDrawn="1"/>
        </p:nvSpPr>
        <p:spPr>
          <a:xfrm>
            <a:off x="419096" y="334246"/>
            <a:ext cx="11351851" cy="379883"/>
          </a:xfrm>
          <a:prstGeom prst="rect">
            <a:avLst/>
          </a:prstGeom>
          <a:noFill/>
        </p:spPr>
        <p:txBody>
          <a:bodyPr vert="horz" lIns="0" tIns="0" rIns="0" bIns="0" rtlCol="0" anchor="ctr">
            <a:noAutofit/>
          </a:bodyPr>
          <a:lst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a:lstStyle>
          <a:p>
            <a:r>
              <a:rPr lang="de-DE" dirty="0"/>
              <a:t>Explain Simply</a:t>
            </a:r>
          </a:p>
        </p:txBody>
      </p:sp>
    </p:spTree>
    <p:extLst>
      <p:ext uri="{BB962C8B-B14F-4D97-AF65-F5344CB8AC3E}">
        <p14:creationId xmlns:p14="http://schemas.microsoft.com/office/powerpoint/2010/main" val="231993272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ußzeilenplatzhalter 2">
            <a:extLst>
              <a:ext uri="{FF2B5EF4-FFF2-40B4-BE49-F238E27FC236}">
                <a16:creationId xmlns:a16="http://schemas.microsoft.com/office/drawing/2014/main" id="{3573959C-FE7F-40D1-8806-110D77CBC43B}"/>
              </a:ext>
            </a:extLst>
          </p:cNvPr>
          <p:cNvSpPr>
            <a:spLocks noGrp="1"/>
          </p:cNvSpPr>
          <p:nvPr>
            <p:ph type="ftr" sz="quarter" idx="3"/>
          </p:nvPr>
        </p:nvSpPr>
        <p:spPr>
          <a:xfrm>
            <a:off x="420793" y="6286500"/>
            <a:ext cx="10456758" cy="278758"/>
          </a:xfrm>
          <a:prstGeom prst="rect">
            <a:avLst/>
          </a:prstGeom>
          <a:noFill/>
          <a:ln>
            <a:noFill/>
          </a:ln>
        </p:spPr>
        <p:txBody>
          <a:bodyPr lIns="0" tIns="0" rIns="0" bIns="0" anchor="b" anchorCtr="0"/>
          <a:lstStyle>
            <a:lvl1pPr>
              <a:defRPr sz="800">
                <a:latin typeface="Source Sans Pro" panose="020B0503030403020204" pitchFamily="34" charset="0"/>
                <a:ea typeface="Source Sans Pro" panose="020B0503030403020204" pitchFamily="34" charset="0"/>
              </a:defRPr>
            </a:lvl1pPr>
          </a:lstStyle>
          <a:p>
            <a:r>
              <a:rPr lang="en-US" dirty="0"/>
              <a:t>Source of the text: Author, YYYY, p.123.</a:t>
            </a:r>
            <a:br>
              <a:rPr lang="en-US" dirty="0"/>
            </a:br>
            <a:r>
              <a:rPr lang="en-US" dirty="0"/>
              <a:t>Source of the graphic: Author, YYYY, p.123.</a:t>
            </a:r>
            <a:endParaRPr lang="de-DE" sz="800" dirty="0"/>
          </a:p>
        </p:txBody>
      </p:sp>
      <p:sp>
        <p:nvSpPr>
          <p:cNvPr id="16" name="Textplatzhalter 10">
            <a:extLst>
              <a:ext uri="{FF2B5EF4-FFF2-40B4-BE49-F238E27FC236}">
                <a16:creationId xmlns:a16="http://schemas.microsoft.com/office/drawing/2014/main" id="{E2E5B356-1390-404C-800C-DAE757624D24}"/>
              </a:ext>
            </a:extLst>
          </p:cNvPr>
          <p:cNvSpPr txBox="1">
            <a:spLocks/>
          </p:cNvSpPr>
          <p:nvPr userDrawn="1"/>
        </p:nvSpPr>
        <p:spPr>
          <a:xfrm>
            <a:off x="420689" y="1020763"/>
            <a:ext cx="11350311" cy="5113508"/>
          </a:xfrm>
          <a:prstGeom prst="rect">
            <a:avLst/>
          </a:prstGeom>
          <a:ln>
            <a:noFill/>
          </a:ln>
        </p:spPr>
        <p:txBody>
          <a:bodyPr/>
          <a:lstStyle>
            <a:lvl1pPr marL="0" indent="0" algn="l" defTabSz="914400" rtl="0" eaLnBrk="1" latinLnBrk="0" hangingPunct="1">
              <a:lnSpc>
                <a:spcPct val="120000"/>
              </a:lnSpc>
              <a:spcBef>
                <a:spcPts val="0"/>
              </a:spcBef>
              <a:spcAft>
                <a:spcPts val="0"/>
              </a:spcAft>
              <a:buClrTx/>
              <a:buSzPct val="120000"/>
              <a:buFont typeface="Arial" panose="020B0604020202020204" pitchFamily="34" charset="0"/>
              <a:buNone/>
              <a:defRPr sz="3200" kern="1200" baseline="0">
                <a:solidFill>
                  <a:schemeClr val="tx1"/>
                </a:solidFill>
                <a:latin typeface="+mn-lt"/>
                <a:ea typeface="+mn-ea"/>
                <a:cs typeface="+mn-cs"/>
              </a:defRPr>
            </a:lvl1pPr>
            <a:lvl2pPr marL="361950"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2pPr>
            <a:lvl3pPr marL="542925" indent="-180975"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3pPr>
            <a:lvl4pPr marL="714375" indent="-171450" algn="l" defTabSz="914400" rtl="0" eaLnBrk="1" latinLnBrk="0" hangingPunct="1">
              <a:lnSpc>
                <a:spcPct val="120000"/>
              </a:lnSpc>
              <a:spcBef>
                <a:spcPts val="0"/>
              </a:spcBef>
              <a:spcAft>
                <a:spcPts val="0"/>
              </a:spcAft>
              <a:buClrTx/>
              <a:buSzPct val="120000"/>
              <a:buFont typeface="Symbol" pitchFamily="2" charset="2"/>
              <a:buChar char="-"/>
              <a:defRPr sz="1700" kern="1200" baseline="0">
                <a:solidFill>
                  <a:schemeClr val="tx1"/>
                </a:solidFill>
                <a:latin typeface="+mn-lt"/>
                <a:ea typeface="+mn-ea"/>
                <a:cs typeface="+mn-cs"/>
              </a:defRPr>
            </a:lvl4pPr>
            <a:lvl5pPr marL="895350" indent="-180975" algn="l" defTabSz="914400" rtl="0" eaLnBrk="1" latinLnBrk="0" hangingPunct="1">
              <a:lnSpc>
                <a:spcPct val="120000"/>
              </a:lnSpc>
              <a:spcBef>
                <a:spcPts val="0"/>
              </a:spcBef>
              <a:spcAft>
                <a:spcPts val="0"/>
              </a:spcAft>
              <a:buClrTx/>
              <a:buSzPct val="100000"/>
              <a:buFont typeface="Symbol" pitchFamily="2" charset="2"/>
              <a:buChar char="-"/>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latin typeface="Source Sans Pro" panose="020B0503030403020204" pitchFamily="34" charset="0"/>
              <a:ea typeface="Source Sans Pro" panose="020B0503030403020204" pitchFamily="34" charset="0"/>
            </a:endParaRPr>
          </a:p>
        </p:txBody>
      </p:sp>
      <p:sp>
        <p:nvSpPr>
          <p:cNvPr id="17" name="Titel 5">
            <a:extLst>
              <a:ext uri="{FF2B5EF4-FFF2-40B4-BE49-F238E27FC236}">
                <a16:creationId xmlns:a16="http://schemas.microsoft.com/office/drawing/2014/main" id="{4D69056B-CA8A-4D65-A45A-8CB2CCDB89F9}"/>
              </a:ext>
            </a:extLst>
          </p:cNvPr>
          <p:cNvSpPr txBox="1">
            <a:spLocks/>
          </p:cNvSpPr>
          <p:nvPr userDrawn="1"/>
        </p:nvSpPr>
        <p:spPr>
          <a:xfrm>
            <a:off x="420790" y="337550"/>
            <a:ext cx="11350209" cy="388800"/>
          </a:xfrm>
          <a:prstGeom prst="rect">
            <a:avLst/>
          </a:prstGeom>
          <a:noFill/>
          <a:ln>
            <a:noFill/>
          </a:ln>
        </p:spPr>
        <p:txBody>
          <a:bodyPr lIns="0" tIns="0" rIns="0" bIns="0"/>
          <a:lstStyle>
            <a:lvl1pPr algn="l" defTabSz="914400" rtl="0" eaLnBrk="1" latinLnBrk="0" hangingPunct="1">
              <a:lnSpc>
                <a:spcPct val="90000"/>
              </a:lnSpc>
              <a:spcBef>
                <a:spcPct val="0"/>
              </a:spcBef>
              <a:buNone/>
              <a:defRPr lang="de-DE" sz="3000" kern="1200" cap="all" spc="-20" baseline="0" smtClean="0">
                <a:solidFill>
                  <a:schemeClr val="tx1"/>
                </a:solidFill>
                <a:latin typeface="Source Sans Pro Bold" panose="020B0703030503020204" pitchFamily="34" charset="0"/>
                <a:ea typeface="+mj-ea"/>
                <a:cs typeface="+mj-cs"/>
              </a:defRPr>
            </a:lvl1pPr>
          </a:lstStyle>
          <a:p>
            <a:endParaRPr lang="de-DE" sz="1400" dirty="0"/>
          </a:p>
        </p:txBody>
      </p:sp>
      <p:sp>
        <p:nvSpPr>
          <p:cNvPr id="7" name="Titelplatzhalter 6">
            <a:extLst>
              <a:ext uri="{FF2B5EF4-FFF2-40B4-BE49-F238E27FC236}">
                <a16:creationId xmlns:a16="http://schemas.microsoft.com/office/drawing/2014/main" id="{5B041C2B-B363-48FE-A04D-EAC8011A999B}"/>
              </a:ext>
            </a:extLst>
          </p:cNvPr>
          <p:cNvSpPr>
            <a:spLocks noGrp="1"/>
          </p:cNvSpPr>
          <p:nvPr>
            <p:ph type="title"/>
          </p:nvPr>
        </p:nvSpPr>
        <p:spPr>
          <a:xfrm>
            <a:off x="420688" y="343846"/>
            <a:ext cx="11350311" cy="379883"/>
          </a:xfrm>
          <a:prstGeom prst="rect">
            <a:avLst/>
          </a:prstGeom>
          <a:noFill/>
        </p:spPr>
        <p:txBody>
          <a:bodyPr vert="horz" lIns="0" tIns="0" rIns="0" bIns="0" rtlCol="0" anchor="ctr">
            <a:noAutofit/>
          </a:bodyPr>
          <a:lstStyle/>
          <a:p>
            <a:r>
              <a:rPr lang="de-DE" dirty="0"/>
              <a:t>Headline </a:t>
            </a:r>
            <a:r>
              <a:rPr lang="de-DE" dirty="0" err="1"/>
              <a:t>runs</a:t>
            </a:r>
            <a:r>
              <a:rPr lang="de-DE" dirty="0"/>
              <a:t> </a:t>
            </a:r>
            <a:r>
              <a:rPr lang="de-DE" dirty="0" err="1"/>
              <a:t>here</a:t>
            </a:r>
            <a:endParaRPr lang="de-DE" dirty="0"/>
          </a:p>
        </p:txBody>
      </p:sp>
      <p:sp>
        <p:nvSpPr>
          <p:cNvPr id="8" name="Textplatzhalter 7">
            <a:extLst>
              <a:ext uri="{FF2B5EF4-FFF2-40B4-BE49-F238E27FC236}">
                <a16:creationId xmlns:a16="http://schemas.microsoft.com/office/drawing/2014/main" id="{829954B0-316E-4519-961E-C97F70E2F49A}"/>
              </a:ext>
            </a:extLst>
          </p:cNvPr>
          <p:cNvSpPr>
            <a:spLocks noGrp="1"/>
          </p:cNvSpPr>
          <p:nvPr>
            <p:ph type="body" idx="1"/>
          </p:nvPr>
        </p:nvSpPr>
        <p:spPr>
          <a:xfrm>
            <a:off x="420688" y="1018141"/>
            <a:ext cx="11350208" cy="5112141"/>
          </a:xfrm>
          <a:prstGeom prst="rect">
            <a:avLst/>
          </a:prstGeom>
          <a:ln>
            <a:noFill/>
          </a:ln>
        </p:spPr>
        <p:txBody>
          <a:bodyPr vert="horz" lIns="0" tIns="0" rIns="0" bIns="0" rtlCol="0">
            <a:noAutofit/>
          </a:bodyPr>
          <a:lstStyle/>
          <a:p>
            <a:pPr marL="457200" indent="-457200">
              <a:lnSpc>
                <a:spcPct val="120000"/>
              </a:lnSpc>
              <a:spcBef>
                <a:spcPts val="0"/>
              </a:spcBef>
              <a:buClr>
                <a:schemeClr val="accent5"/>
              </a:buClr>
              <a:buFont typeface="Symbol" pitchFamily="2" charset="2"/>
              <a:buChar char="-"/>
            </a:pPr>
            <a:r>
              <a:rPr lang="en-DE" b="0" i="0" dirty="0">
                <a:latin typeface="Source Sans Pro" panose="020B0503030403020204" pitchFamily="34" charset="0"/>
                <a:ea typeface="Source Sans Pro" panose="020B0503030403020204" pitchFamily="34" charset="0"/>
              </a:rPr>
              <a:t>First level</a:t>
            </a:r>
            <a:r>
              <a:rPr lang="de-DE" b="0" i="0" dirty="0">
                <a:latin typeface="Source Sans Pro" panose="020B0503030403020204" pitchFamily="34" charset="0"/>
                <a:ea typeface="Source Sans Pro" panose="020B0503030403020204" pitchFamily="34" charset="0"/>
              </a:rPr>
              <a:t>, </a:t>
            </a:r>
            <a:r>
              <a:rPr lang="en-DE" b="0" i="0" dirty="0">
                <a:latin typeface="Source Sans Pro" panose="020B0503030403020204" pitchFamily="34" charset="0"/>
                <a:ea typeface="Source Sans Pro" panose="020B0503030403020204" pitchFamily="34" charset="0"/>
              </a:rPr>
              <a:t>bulleted</a:t>
            </a:r>
            <a:r>
              <a:rPr lang="de-DE" b="0" i="0" dirty="0">
                <a:latin typeface="Source Sans Pro" panose="020B0503030403020204" pitchFamily="34" charset="0"/>
                <a:ea typeface="Source Sans Pro" panose="020B0503030403020204" pitchFamily="34" charset="0"/>
              </a:rPr>
              <a:t>, Source Sans Pro, </a:t>
            </a:r>
            <a:r>
              <a:rPr lang="en-DE" b="0" i="0" dirty="0">
                <a:latin typeface="Source Sans Pro" panose="020B0503030403020204" pitchFamily="34" charset="0"/>
                <a:ea typeface="Source Sans Pro" panose="020B0503030403020204" pitchFamily="34" charset="0"/>
              </a:rPr>
              <a:t>pt. </a:t>
            </a:r>
            <a:r>
              <a:rPr lang="de-DE" b="0" i="0" dirty="0">
                <a:latin typeface="Source Sans Pro" panose="020B0503030403020204" pitchFamily="34" charset="0"/>
                <a:ea typeface="Source Sans Pro" panose="020B0503030403020204" pitchFamily="34" charset="0"/>
              </a:rPr>
              <a:t>32</a:t>
            </a:r>
          </a:p>
          <a:p>
            <a:pPr marL="638175" lvl="1" indent="-457200">
              <a:buClr>
                <a:schemeClr val="accent5"/>
              </a:buClr>
              <a:buFont typeface="Symbol" pitchFamily="2" charset="2"/>
              <a:buChar char="-"/>
            </a:pPr>
            <a:r>
              <a:rPr lang="en-DE" i="0" dirty="0">
                <a:latin typeface="Source Sans Pro" panose="020B0503030403020204" pitchFamily="34" charset="0"/>
                <a:ea typeface="Source Sans Pro" panose="020B0503030403020204" pitchFamily="34" charset="0"/>
              </a:rPr>
              <a:t>Second level</a:t>
            </a:r>
            <a:r>
              <a:rPr lang="de-DE" i="0" dirty="0">
                <a:latin typeface="Source Sans Pro" panose="020B0503030403020204" pitchFamily="34" charset="0"/>
                <a:ea typeface="Source Sans Pro" panose="020B0503030403020204" pitchFamily="34" charset="0"/>
              </a:rPr>
              <a:t>, Source Sans Pro </a:t>
            </a:r>
            <a:r>
              <a:rPr lang="en-DE" i="0" dirty="0">
                <a:latin typeface="Source Sans Pro" panose="020B0503030403020204" pitchFamily="34" charset="0"/>
                <a:ea typeface="Source Sans Pro" panose="020B0503030403020204" pitchFamily="34" charset="0"/>
              </a:rPr>
              <a:t>bold</a:t>
            </a:r>
            <a:r>
              <a:rPr lang="de-DE" i="0" dirty="0">
                <a:latin typeface="Source Sans Pro" panose="020B0503030403020204" pitchFamily="34" charset="0"/>
                <a:ea typeface="Source Sans Pro" panose="020B0503030403020204" pitchFamily="34" charset="0"/>
              </a:rPr>
              <a:t>, </a:t>
            </a:r>
            <a:r>
              <a:rPr lang="en-DE" i="0" dirty="0">
                <a:latin typeface="Source Sans Pro" panose="020B0503030403020204" pitchFamily="34" charset="0"/>
                <a:ea typeface="Source Sans Pro" panose="020B0503030403020204" pitchFamily="34" charset="0"/>
              </a:rPr>
              <a:t>pt. </a:t>
            </a:r>
            <a:r>
              <a:rPr lang="de-DE" i="0" dirty="0">
                <a:latin typeface="Source Sans Pro" panose="020B0503030403020204" pitchFamily="34" charset="0"/>
                <a:ea typeface="Source Sans Pro" panose="020B0503030403020204" pitchFamily="34" charset="0"/>
              </a:rPr>
              <a:t>28 </a:t>
            </a:r>
          </a:p>
          <a:p>
            <a:pPr marL="819150" lvl="2" indent="-457200">
              <a:buClr>
                <a:schemeClr val="accent5"/>
              </a:buClr>
              <a:buFont typeface="Symbol" pitchFamily="2" charset="2"/>
              <a:buChar char="-"/>
            </a:pPr>
            <a:r>
              <a:rPr lang="en-DE" dirty="0">
                <a:latin typeface="Source Sans Pro" panose="020B0503030403020204" pitchFamily="34" charset="0"/>
                <a:ea typeface="Source Sans Pro" panose="020B0503030403020204" pitchFamily="34" charset="0"/>
              </a:rPr>
              <a:t>Third level</a:t>
            </a:r>
            <a:r>
              <a:rPr lang="de-DE" dirty="0">
                <a:latin typeface="Source Sans Pro" panose="020B0503030403020204" pitchFamily="34" charset="0"/>
                <a:ea typeface="Source Sans Pro" panose="020B0503030403020204" pitchFamily="34" charset="0"/>
              </a:rPr>
              <a:t>, Source Sans Pro, </a:t>
            </a:r>
            <a:r>
              <a:rPr lang="en-DE" dirty="0">
                <a:latin typeface="Source Sans Pro" panose="020B0503030403020204" pitchFamily="34" charset="0"/>
                <a:ea typeface="Source Sans Pro" panose="020B0503030403020204" pitchFamily="34" charset="0"/>
              </a:rPr>
              <a:t>pt. </a:t>
            </a:r>
            <a:r>
              <a:rPr lang="de-DE" dirty="0">
                <a:latin typeface="Source Sans Pro" panose="020B0503030403020204" pitchFamily="34" charset="0"/>
                <a:ea typeface="Source Sans Pro" panose="020B0503030403020204" pitchFamily="34" charset="0"/>
              </a:rPr>
              <a:t>24</a:t>
            </a:r>
          </a:p>
          <a:p>
            <a:pPr marL="1000125" lvl="3" indent="-457200">
              <a:buClr>
                <a:schemeClr val="accent5"/>
              </a:buClr>
              <a:buFont typeface="Symbol" pitchFamily="2" charset="2"/>
              <a:buChar char="-"/>
            </a:pPr>
            <a:r>
              <a:rPr lang="en-GB" dirty="0">
                <a:latin typeface="Source Sans Pro" panose="020B0503030403020204" pitchFamily="34" charset="0"/>
                <a:ea typeface="Source Sans Pro" panose="020B0503030403020204" pitchFamily="34" charset="0"/>
              </a:rPr>
              <a:t>F</a:t>
            </a:r>
            <a:r>
              <a:rPr lang="en-DE" dirty="0" err="1">
                <a:latin typeface="Source Sans Pro" panose="020B0503030403020204" pitchFamily="34" charset="0"/>
                <a:ea typeface="Source Sans Pro" panose="020B0503030403020204" pitchFamily="34" charset="0"/>
              </a:rPr>
              <a:t>ourth</a:t>
            </a:r>
            <a:r>
              <a:rPr lang="en-DE" dirty="0">
                <a:latin typeface="Source Sans Pro" panose="020B0503030403020204" pitchFamily="34" charset="0"/>
                <a:ea typeface="Source Sans Pro" panose="020B0503030403020204" pitchFamily="34" charset="0"/>
              </a:rPr>
              <a:t> level</a:t>
            </a:r>
            <a:r>
              <a:rPr lang="de-DE" dirty="0">
                <a:latin typeface="Source Sans Pro" panose="020B0503030403020204" pitchFamily="34" charset="0"/>
                <a:ea typeface="Source Sans Pro" panose="020B0503030403020204" pitchFamily="34" charset="0"/>
              </a:rPr>
              <a:t>, Source Sans Pro,</a:t>
            </a:r>
            <a:r>
              <a:rPr lang="en-DE" dirty="0">
                <a:latin typeface="Source Sans Pro" panose="020B0503030403020204" pitchFamily="34" charset="0"/>
                <a:ea typeface="Source Sans Pro" panose="020B0503030403020204" pitchFamily="34" charset="0"/>
              </a:rPr>
              <a:t> pt.</a:t>
            </a:r>
            <a:r>
              <a:rPr lang="de-DE" dirty="0">
                <a:latin typeface="Source Sans Pro" panose="020B0503030403020204" pitchFamily="34" charset="0"/>
                <a:ea typeface="Source Sans Pro" panose="020B0503030403020204" pitchFamily="34" charset="0"/>
              </a:rPr>
              <a:t> 20</a:t>
            </a:r>
          </a:p>
          <a:p>
            <a:pPr marL="457200" indent="-457200">
              <a:lnSpc>
                <a:spcPct val="120000"/>
              </a:lnSpc>
              <a:spcBef>
                <a:spcPts val="0"/>
              </a:spcBef>
              <a:buFont typeface="Symbol" pitchFamily="2" charset="2"/>
              <a:buChar char="-"/>
            </a:pPr>
            <a:endParaRPr lang="de-DE" i="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1507048"/>
      </p:ext>
    </p:extLst>
  </p:cSld>
  <p:clrMap bg1="lt1" tx1="dk1" bg2="lt2" tx2="dk2" accent1="accent1" accent2="accent2" accent3="accent3" accent4="accent4" accent5="accent5" accent6="accent6" hlink="hlink" folHlink="folHlink"/>
  <p:sldLayoutIdLst>
    <p:sldLayoutId id="2147484124" r:id="rId1"/>
    <p:sldLayoutId id="2147483978" r:id="rId2"/>
    <p:sldLayoutId id="2147484003" r:id="rId3"/>
    <p:sldLayoutId id="2147484121" r:id="rId4"/>
    <p:sldLayoutId id="2147484099" r:id="rId5"/>
    <p:sldLayoutId id="2147484123" r:id="rId6"/>
    <p:sldLayoutId id="2147484125" r:id="rId7"/>
    <p:sldLayoutId id="2147484113" r:id="rId8"/>
    <p:sldLayoutId id="2147484112" r:id="rId9"/>
    <p:sldLayoutId id="2147484115" r:id="rId10"/>
    <p:sldLayoutId id="2147484120" r:id="rId11"/>
    <p:sldLayoutId id="2147484116" r:id="rId12"/>
    <p:sldLayoutId id="2147484040" r:id="rId13"/>
    <p:sldLayoutId id="2147484093" r:id="rId14"/>
    <p:sldLayoutId id="2147484122" r:id="rId15"/>
    <p:sldLayoutId id="2147484064" r:id="rId16"/>
    <p:sldLayoutId id="2147484100" r:id="rId17"/>
    <p:sldLayoutId id="2147484108" r:id="rId18"/>
    <p:sldLayoutId id="2147484109" r:id="rId19"/>
    <p:sldLayoutId id="2147484095" r:id="rId20"/>
    <p:sldLayoutId id="2147484106" r:id="rId21"/>
    <p:sldLayoutId id="2147484072" r:id="rId22"/>
    <p:sldLayoutId id="2147484086" r:id="rId23"/>
    <p:sldLayoutId id="2147484073" r:id="rId24"/>
    <p:sldLayoutId id="2147484090" r:id="rId25"/>
    <p:sldLayoutId id="2147484071" r:id="rId26"/>
    <p:sldLayoutId id="2147484083" r:id="rId27"/>
    <p:sldLayoutId id="2147484074" r:id="rId28"/>
    <p:sldLayoutId id="2147484082" r:id="rId29"/>
    <p:sldLayoutId id="2147483992" r:id="rId30"/>
    <p:sldLayoutId id="2147483904" r:id="rId31"/>
    <p:sldLayoutId id="2147484092" r:id="rId32"/>
    <p:sldLayoutId id="2147484103" r:id="rId33"/>
    <p:sldLayoutId id="2147484107" r:id="rId34"/>
    <p:sldLayoutId id="2147484102" r:id="rId35"/>
  </p:sldLayoutIdLst>
  <p:hf hdr="0"/>
  <p:txStyles>
    <p:titleStyle>
      <a:lvl1pPr algn="l" defTabSz="914400" rtl="0" eaLnBrk="1" latinLnBrk="0" hangingPunct="1">
        <a:lnSpc>
          <a:spcPct val="90000"/>
        </a:lnSpc>
        <a:spcBef>
          <a:spcPct val="0"/>
        </a:spcBef>
        <a:buNone/>
        <a:defRPr lang="de-DE" sz="1400" kern="1200" cap="all" spc="-20" baseline="0" smtClean="0">
          <a:solidFill>
            <a:schemeClr val="tx1"/>
          </a:solidFill>
          <a:latin typeface="Source Sans Pro Bold" panose="020B0703030503020204" pitchFamily="34" charset="0"/>
          <a:ea typeface="+mj-ea"/>
          <a:cs typeface="+mj-cs"/>
        </a:defRPr>
      </a:lvl1pPr>
    </p:titleStyle>
    <p:bodyStyle>
      <a:lvl1pPr marL="0" indent="0" algn="l" defTabSz="914400" rtl="0" eaLnBrk="1" latinLnBrk="0" hangingPunct="1">
        <a:lnSpc>
          <a:spcPct val="120000"/>
        </a:lnSpc>
        <a:spcBef>
          <a:spcPts val="0"/>
        </a:spcBef>
        <a:spcAft>
          <a:spcPts val="0"/>
        </a:spcAft>
        <a:buClrTx/>
        <a:buSzPct val="120000"/>
        <a:buFont typeface="Symbol" pitchFamily="2" charset="2"/>
        <a:buNone/>
        <a:defRPr sz="3200" kern="1200" baseline="0">
          <a:solidFill>
            <a:schemeClr val="tx1"/>
          </a:solidFill>
          <a:latin typeface="+mn-lt"/>
          <a:ea typeface="+mn-ea"/>
          <a:cs typeface="+mn-cs"/>
        </a:defRPr>
      </a:lvl1pPr>
      <a:lvl2pPr marL="180975" indent="0" algn="l" defTabSz="914400" rtl="0" eaLnBrk="1" latinLnBrk="0" hangingPunct="1">
        <a:lnSpc>
          <a:spcPct val="120000"/>
        </a:lnSpc>
        <a:spcBef>
          <a:spcPts val="0"/>
        </a:spcBef>
        <a:spcAft>
          <a:spcPts val="0"/>
        </a:spcAft>
        <a:buClrTx/>
        <a:buSzPct val="120000"/>
        <a:buFont typeface="Symbol" pitchFamily="2" charset="2"/>
        <a:buNone/>
        <a:defRPr sz="2800" b="1" kern="1200" baseline="0">
          <a:solidFill>
            <a:schemeClr val="tx1"/>
          </a:solidFill>
          <a:latin typeface="+mn-lt"/>
          <a:ea typeface="+mn-ea"/>
          <a:cs typeface="+mn-cs"/>
        </a:defRPr>
      </a:lvl2pPr>
      <a:lvl3pPr marL="361950" indent="0" algn="l" defTabSz="914400" rtl="0" eaLnBrk="1" latinLnBrk="0" hangingPunct="1">
        <a:lnSpc>
          <a:spcPct val="120000"/>
        </a:lnSpc>
        <a:spcBef>
          <a:spcPts val="0"/>
        </a:spcBef>
        <a:spcAft>
          <a:spcPts val="0"/>
        </a:spcAft>
        <a:buClrTx/>
        <a:buSzPct val="120000"/>
        <a:buFont typeface="Symbol" pitchFamily="2" charset="2"/>
        <a:buNone/>
        <a:defRPr sz="2400" kern="1200" baseline="0">
          <a:solidFill>
            <a:schemeClr val="tx1"/>
          </a:solidFill>
          <a:latin typeface="+mn-lt"/>
          <a:ea typeface="+mn-ea"/>
          <a:cs typeface="+mn-cs"/>
        </a:defRPr>
      </a:lvl3pPr>
      <a:lvl4pPr marL="1079500" indent="-536575" algn="l" defTabSz="914400" rtl="0" eaLnBrk="1" latinLnBrk="0" hangingPunct="1">
        <a:lnSpc>
          <a:spcPct val="120000"/>
        </a:lnSpc>
        <a:spcBef>
          <a:spcPts val="0"/>
        </a:spcBef>
        <a:spcAft>
          <a:spcPts val="0"/>
        </a:spcAft>
        <a:buClrTx/>
        <a:buSzPct val="120000"/>
        <a:buFont typeface="Symbol" pitchFamily="2" charset="2"/>
        <a:buNone/>
        <a:defRPr sz="2000" kern="1200" baseline="0">
          <a:solidFill>
            <a:schemeClr val="tx1"/>
          </a:solidFill>
          <a:latin typeface="+mn-lt"/>
          <a:ea typeface="+mn-ea"/>
          <a:cs typeface="+mn-cs"/>
        </a:defRPr>
      </a:lvl4pPr>
      <a:lvl5pPr marL="714375" indent="0" algn="l" defTabSz="914400" rtl="0" eaLnBrk="1" latinLnBrk="0" hangingPunct="1">
        <a:lnSpc>
          <a:spcPct val="120000"/>
        </a:lnSpc>
        <a:spcBef>
          <a:spcPts val="0"/>
        </a:spcBef>
        <a:spcAft>
          <a:spcPts val="0"/>
        </a:spcAft>
        <a:buClrTx/>
        <a:buSzPct val="100000"/>
        <a:buFont typeface="Symbol" pitchFamily="2" charset="2"/>
        <a:buNone/>
        <a:defRPr sz="17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1" orient="horz" pos="4260">
          <p15:clr>
            <a:srgbClr val="81C4D7"/>
          </p15:clr>
        </p15:guide>
        <p15:guide id="42" pos="3840">
          <p15:clr>
            <a:srgbClr val="81C4D7"/>
          </p15:clr>
        </p15:guide>
        <p15:guide id="43" orient="horz" pos="278" userDrawn="1">
          <p15:clr>
            <a:srgbClr val="81C4D7"/>
          </p15:clr>
        </p15:guide>
        <p15:guide id="46" pos="7401" userDrawn="1">
          <p15:clr>
            <a:srgbClr val="81C4D7"/>
          </p15:clr>
        </p15:guide>
        <p15:guide id="50" pos="6992" userDrawn="1">
          <p15:clr>
            <a:srgbClr val="81C4D7"/>
          </p15:clr>
        </p15:guide>
        <p15:guide id="51" pos="6199" userDrawn="1">
          <p15:clr>
            <a:srgbClr val="81C4D7"/>
          </p15:clr>
        </p15:guide>
        <p15:guide id="52" pos="5609" userDrawn="1">
          <p15:clr>
            <a:srgbClr val="81C4D7"/>
          </p15:clr>
        </p15:guide>
        <p15:guide id="53" pos="5019" userDrawn="1">
          <p15:clr>
            <a:srgbClr val="81C4D7"/>
          </p15:clr>
        </p15:guide>
        <p15:guide id="54" pos="4430" userDrawn="1">
          <p15:clr>
            <a:srgbClr val="81C4D7"/>
          </p15:clr>
        </p15:guide>
        <p15:guide id="55" pos="3250" userDrawn="1">
          <p15:clr>
            <a:srgbClr val="81C4D7"/>
          </p15:clr>
        </p15:guide>
        <p15:guide id="56" pos="2661" userDrawn="1">
          <p15:clr>
            <a:srgbClr val="81C4D7"/>
          </p15:clr>
        </p15:guide>
        <p15:guide id="57" pos="2071" userDrawn="1">
          <p15:clr>
            <a:srgbClr val="81C4D7"/>
          </p15:clr>
        </p15:guide>
        <p15:guide id="58" pos="1459" userDrawn="1">
          <p15:clr>
            <a:srgbClr val="81C4D7"/>
          </p15:clr>
        </p15:guide>
        <p15:guide id="59" pos="869" userDrawn="1">
          <p15:clr>
            <a:srgbClr val="5ACBF0"/>
          </p15:clr>
        </p15:guide>
        <p15:guide id="60" pos="264" userDrawn="1">
          <p15:clr>
            <a:srgbClr val="F26B43"/>
          </p15:clr>
        </p15:guide>
        <p15:guide id="61" orient="horz" pos="640" userDrawn="1">
          <p15:clr>
            <a:srgbClr val="F26B43"/>
          </p15:clr>
        </p15:guide>
        <p15:guide id="62" orient="horz" pos="958" userDrawn="1">
          <p15:clr>
            <a:srgbClr val="81C4D7"/>
          </p15:clr>
        </p15:guide>
        <p15:guide id="64" orient="horz" pos="458" userDrawn="1">
          <p15:clr>
            <a:srgbClr val="F26B43"/>
          </p15:clr>
        </p15:guide>
        <p15:guide id="65" orient="horz" pos="215" userDrawn="1">
          <p15:clr>
            <a:srgbClr val="F26B43"/>
          </p15:clr>
        </p15:guide>
        <p15:guide id="66" orient="horz" pos="3958" userDrawn="1">
          <p15:clr>
            <a:srgbClr val="F26B43"/>
          </p15:clr>
        </p15:guide>
        <p15:guide id="67" orient="horz" pos="4137" userDrawn="1">
          <p15:clr>
            <a:srgbClr val="F26B43"/>
          </p15:clr>
        </p15:guide>
        <p15:guide id="68" pos="74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Gesundheitsmanagement</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43443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Therapiewissenschaften</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175001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Recht &amp; PM</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25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15246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BWL &amp; Innovation</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25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119093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MMN</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25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331612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Personal &amp; Management</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25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163067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Finance &amp; Controlling</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25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72136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C9B4175-C1A9-3620-B5E6-F70AD44368B2}"/>
              </a:ext>
            </a:extLst>
          </p:cNvPr>
          <p:cNvSpPr>
            <a:spLocks noGrp="1"/>
          </p:cNvSpPr>
          <p:nvPr>
            <p:ph type="body" sz="quarter" idx="22"/>
          </p:nvPr>
        </p:nvSpPr>
        <p:spPr/>
        <p:txBody>
          <a:bodyPr/>
          <a:lstStyle/>
          <a:p>
            <a:r>
              <a:rPr lang="de-DE" dirty="0"/>
              <a:t>VORGEHEN NUTZUNGSRECHTE</a:t>
            </a:r>
          </a:p>
        </p:txBody>
      </p:sp>
      <p:sp>
        <p:nvSpPr>
          <p:cNvPr id="3" name="Textplatzhalter 2">
            <a:extLst>
              <a:ext uri="{FF2B5EF4-FFF2-40B4-BE49-F238E27FC236}">
                <a16:creationId xmlns:a16="http://schemas.microsoft.com/office/drawing/2014/main" id="{39D40C5D-E0A5-C1F9-522B-D5C9F46A46F5}"/>
              </a:ext>
            </a:extLst>
          </p:cNvPr>
          <p:cNvSpPr>
            <a:spLocks noGrp="1"/>
          </p:cNvSpPr>
          <p:nvPr>
            <p:ph type="body" sz="quarter" idx="23"/>
          </p:nvPr>
        </p:nvSpPr>
        <p:spPr>
          <a:xfrm>
            <a:off x="2" y="3216524"/>
            <a:ext cx="8414794" cy="594000"/>
          </a:xfrm>
        </p:spPr>
        <p:txBody>
          <a:bodyPr/>
          <a:lstStyle/>
          <a:p>
            <a:r>
              <a:rPr lang="de-DE" dirty="0"/>
              <a:t>INFORMATIONEN VOM CFE DESIGN</a:t>
            </a:r>
          </a:p>
        </p:txBody>
      </p:sp>
      <p:sp>
        <p:nvSpPr>
          <p:cNvPr id="4" name="Textplatzhalter 3">
            <a:extLst>
              <a:ext uri="{FF2B5EF4-FFF2-40B4-BE49-F238E27FC236}">
                <a16:creationId xmlns:a16="http://schemas.microsoft.com/office/drawing/2014/main" id="{9A4CC944-F75D-AD15-3E5B-79AF9C92CBB9}"/>
              </a:ext>
            </a:extLst>
          </p:cNvPr>
          <p:cNvSpPr>
            <a:spLocks noGrp="1"/>
          </p:cNvSpPr>
          <p:nvPr>
            <p:ph type="body" sz="quarter" idx="24"/>
          </p:nvPr>
        </p:nvSpPr>
        <p:spPr/>
        <p:txBody>
          <a:bodyPr/>
          <a:lstStyle/>
          <a:p>
            <a:r>
              <a:rPr lang="de-DE" dirty="0"/>
              <a:t>IU International University</a:t>
            </a:r>
          </a:p>
        </p:txBody>
      </p:sp>
    </p:spTree>
    <p:extLst>
      <p:ext uri="{BB962C8B-B14F-4D97-AF65-F5344CB8AC3E}">
        <p14:creationId xmlns:p14="http://schemas.microsoft.com/office/powerpoint/2010/main" val="370492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3D7ABEB-1B5A-13E8-6FA8-EE137D304FB3}"/>
              </a:ext>
            </a:extLst>
          </p:cNvPr>
          <p:cNvSpPr>
            <a:spLocks noGrp="1"/>
          </p:cNvSpPr>
          <p:nvPr>
            <p:ph type="body" sz="quarter" idx="13"/>
          </p:nvPr>
        </p:nvSpPr>
        <p:spPr/>
        <p:txBody>
          <a:bodyPr/>
          <a:lstStyle/>
          <a:p>
            <a:r>
              <a:rPr lang="de-DE" dirty="0"/>
              <a:t>Grundsätzliches</a:t>
            </a:r>
          </a:p>
        </p:txBody>
      </p:sp>
      <p:sp>
        <p:nvSpPr>
          <p:cNvPr id="3" name="Textplatzhalter 2">
            <a:extLst>
              <a:ext uri="{FF2B5EF4-FFF2-40B4-BE49-F238E27FC236}">
                <a16:creationId xmlns:a16="http://schemas.microsoft.com/office/drawing/2014/main" id="{DBCDDF57-EC4D-9372-3D13-12ECE3443C12}"/>
              </a:ext>
            </a:extLst>
          </p:cNvPr>
          <p:cNvSpPr>
            <a:spLocks noGrp="1"/>
          </p:cNvSpPr>
          <p:nvPr>
            <p:ph type="body" sz="quarter" idx="14"/>
          </p:nvPr>
        </p:nvSpPr>
        <p:spPr/>
        <p:txBody>
          <a:bodyPr/>
          <a:lstStyle/>
          <a:p>
            <a:r>
              <a:rPr lang="de-DE" dirty="0"/>
              <a:t>Variante 1) Eigene Darstellung „in Anlehnung an“</a:t>
            </a:r>
          </a:p>
        </p:txBody>
      </p:sp>
      <p:sp>
        <p:nvSpPr>
          <p:cNvPr id="4" name="Textplatzhalter 3">
            <a:extLst>
              <a:ext uri="{FF2B5EF4-FFF2-40B4-BE49-F238E27FC236}">
                <a16:creationId xmlns:a16="http://schemas.microsoft.com/office/drawing/2014/main" id="{49866F84-3E51-C8FD-39B6-0DBBCC01CC54}"/>
              </a:ext>
            </a:extLst>
          </p:cNvPr>
          <p:cNvSpPr>
            <a:spLocks noGrp="1"/>
          </p:cNvSpPr>
          <p:nvPr>
            <p:ph type="body" sz="quarter" idx="15"/>
          </p:nvPr>
        </p:nvSpPr>
        <p:spPr/>
        <p:txBody>
          <a:bodyPr/>
          <a:lstStyle/>
          <a:p>
            <a:r>
              <a:rPr lang="de-DE" dirty="0"/>
              <a:t>Variante 2) Einholung der Rechte</a:t>
            </a:r>
          </a:p>
        </p:txBody>
      </p:sp>
      <p:sp>
        <p:nvSpPr>
          <p:cNvPr id="5" name="Textplatzhalter 4">
            <a:extLst>
              <a:ext uri="{FF2B5EF4-FFF2-40B4-BE49-F238E27FC236}">
                <a16:creationId xmlns:a16="http://schemas.microsoft.com/office/drawing/2014/main" id="{955B7860-C779-C00C-6009-0E0D51EAA800}"/>
              </a:ext>
            </a:extLst>
          </p:cNvPr>
          <p:cNvSpPr>
            <a:spLocks noGrp="1"/>
          </p:cNvSpPr>
          <p:nvPr>
            <p:ph type="body" sz="quarter" idx="16"/>
          </p:nvPr>
        </p:nvSpPr>
        <p:spPr/>
        <p:txBody>
          <a:bodyPr/>
          <a:lstStyle/>
          <a:p>
            <a:r>
              <a:rPr lang="de-DE" dirty="0"/>
              <a:t>Variante 3) Gemeinfreie Nutzung</a:t>
            </a:r>
          </a:p>
        </p:txBody>
      </p:sp>
      <p:sp>
        <p:nvSpPr>
          <p:cNvPr id="6" name="Textplatzhalter 5">
            <a:extLst>
              <a:ext uri="{FF2B5EF4-FFF2-40B4-BE49-F238E27FC236}">
                <a16:creationId xmlns:a16="http://schemas.microsoft.com/office/drawing/2014/main" id="{AFF2B1E1-D151-F8B0-0B8D-4EF7C29A0D77}"/>
              </a:ext>
            </a:extLst>
          </p:cNvPr>
          <p:cNvSpPr>
            <a:spLocks noGrp="1"/>
          </p:cNvSpPr>
          <p:nvPr>
            <p:ph type="body" sz="quarter" idx="17"/>
          </p:nvPr>
        </p:nvSpPr>
        <p:spPr/>
        <p:txBody>
          <a:bodyPr/>
          <a:lstStyle/>
          <a:p>
            <a:r>
              <a:rPr lang="de-DE" dirty="0"/>
              <a:t>Variante 4) Unsere Datenbanken</a:t>
            </a:r>
          </a:p>
          <a:p>
            <a:endParaRPr lang="de-DE" dirty="0"/>
          </a:p>
        </p:txBody>
      </p:sp>
      <p:sp>
        <p:nvSpPr>
          <p:cNvPr id="7" name="Textplatzhalter 6">
            <a:extLst>
              <a:ext uri="{FF2B5EF4-FFF2-40B4-BE49-F238E27FC236}">
                <a16:creationId xmlns:a16="http://schemas.microsoft.com/office/drawing/2014/main" id="{42DDB642-6C8B-95D0-97F5-BD98A76B6C3A}"/>
              </a:ext>
            </a:extLst>
          </p:cNvPr>
          <p:cNvSpPr>
            <a:spLocks noGrp="1"/>
          </p:cNvSpPr>
          <p:nvPr>
            <p:ph type="body" sz="quarter" idx="18"/>
          </p:nvPr>
        </p:nvSpPr>
        <p:spPr/>
        <p:txBody>
          <a:bodyPr/>
          <a:lstStyle/>
          <a:p>
            <a:r>
              <a:rPr lang="de-DE" dirty="0"/>
              <a:t>0</a:t>
            </a:r>
          </a:p>
        </p:txBody>
      </p:sp>
      <p:sp>
        <p:nvSpPr>
          <p:cNvPr id="8" name="Textplatzhalter 7">
            <a:extLst>
              <a:ext uri="{FF2B5EF4-FFF2-40B4-BE49-F238E27FC236}">
                <a16:creationId xmlns:a16="http://schemas.microsoft.com/office/drawing/2014/main" id="{EF9ED675-41C0-CC9E-BF60-BB59B29C4C7B}"/>
              </a:ext>
            </a:extLst>
          </p:cNvPr>
          <p:cNvSpPr>
            <a:spLocks noGrp="1"/>
          </p:cNvSpPr>
          <p:nvPr>
            <p:ph type="body" sz="quarter" idx="19"/>
          </p:nvPr>
        </p:nvSpPr>
        <p:spPr/>
        <p:txBody>
          <a:bodyPr/>
          <a:lstStyle/>
          <a:p>
            <a:r>
              <a:rPr lang="de-DE" dirty="0"/>
              <a:t>1</a:t>
            </a:r>
          </a:p>
        </p:txBody>
      </p:sp>
      <p:sp>
        <p:nvSpPr>
          <p:cNvPr id="9" name="Textplatzhalter 8">
            <a:extLst>
              <a:ext uri="{FF2B5EF4-FFF2-40B4-BE49-F238E27FC236}">
                <a16:creationId xmlns:a16="http://schemas.microsoft.com/office/drawing/2014/main" id="{54694E1A-7C88-C559-079C-2A85CA7B3C41}"/>
              </a:ext>
            </a:extLst>
          </p:cNvPr>
          <p:cNvSpPr>
            <a:spLocks noGrp="1"/>
          </p:cNvSpPr>
          <p:nvPr>
            <p:ph type="body" sz="quarter" idx="20"/>
          </p:nvPr>
        </p:nvSpPr>
        <p:spPr/>
        <p:txBody>
          <a:bodyPr/>
          <a:lstStyle/>
          <a:p>
            <a:r>
              <a:rPr lang="de-DE" dirty="0"/>
              <a:t>2</a:t>
            </a:r>
          </a:p>
        </p:txBody>
      </p:sp>
      <p:sp>
        <p:nvSpPr>
          <p:cNvPr id="10" name="Textplatzhalter 9">
            <a:extLst>
              <a:ext uri="{FF2B5EF4-FFF2-40B4-BE49-F238E27FC236}">
                <a16:creationId xmlns:a16="http://schemas.microsoft.com/office/drawing/2014/main" id="{AC588FFE-62B3-42F4-FAA4-44D96199685D}"/>
              </a:ext>
            </a:extLst>
          </p:cNvPr>
          <p:cNvSpPr>
            <a:spLocks noGrp="1"/>
          </p:cNvSpPr>
          <p:nvPr>
            <p:ph type="body" sz="quarter" idx="21"/>
          </p:nvPr>
        </p:nvSpPr>
        <p:spPr/>
        <p:txBody>
          <a:bodyPr/>
          <a:lstStyle/>
          <a:p>
            <a:r>
              <a:rPr lang="de-DE" dirty="0"/>
              <a:t>3</a:t>
            </a:r>
          </a:p>
        </p:txBody>
      </p:sp>
      <p:sp>
        <p:nvSpPr>
          <p:cNvPr id="11" name="Textplatzhalter 10">
            <a:extLst>
              <a:ext uri="{FF2B5EF4-FFF2-40B4-BE49-F238E27FC236}">
                <a16:creationId xmlns:a16="http://schemas.microsoft.com/office/drawing/2014/main" id="{3DA54A09-B6D0-1CD7-3DBF-F03C8882E38F}"/>
              </a:ext>
            </a:extLst>
          </p:cNvPr>
          <p:cNvSpPr>
            <a:spLocks noGrp="1"/>
          </p:cNvSpPr>
          <p:nvPr>
            <p:ph type="body" sz="quarter" idx="22"/>
          </p:nvPr>
        </p:nvSpPr>
        <p:spPr/>
        <p:txBody>
          <a:bodyPr/>
          <a:lstStyle/>
          <a:p>
            <a:r>
              <a:rPr lang="de-DE" dirty="0"/>
              <a:t>4</a:t>
            </a:r>
          </a:p>
        </p:txBody>
      </p:sp>
    </p:spTree>
    <p:extLst>
      <p:ext uri="{BB962C8B-B14F-4D97-AF65-F5344CB8AC3E}">
        <p14:creationId xmlns:p14="http://schemas.microsoft.com/office/powerpoint/2010/main" val="3532806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300AFF-3E6F-2320-5A82-07BB1F76750A}"/>
              </a:ext>
            </a:extLst>
          </p:cNvPr>
          <p:cNvSpPr>
            <a:spLocks noGrp="1"/>
          </p:cNvSpPr>
          <p:nvPr>
            <p:ph type="body" sz="quarter" idx="22"/>
          </p:nvPr>
        </p:nvSpPr>
        <p:spPr>
          <a:xfrm>
            <a:off x="0" y="2559050"/>
            <a:ext cx="5683170" cy="593725"/>
          </a:xfrm>
        </p:spPr>
        <p:txBody>
          <a:bodyPr/>
          <a:lstStyle/>
          <a:p>
            <a:r>
              <a:rPr lang="de-DE" dirty="0"/>
              <a:t>GRUNDSÄTZLICHES</a:t>
            </a:r>
          </a:p>
        </p:txBody>
      </p:sp>
    </p:spTree>
    <p:extLst>
      <p:ext uri="{BB962C8B-B14F-4D97-AF65-F5344CB8AC3E}">
        <p14:creationId xmlns:p14="http://schemas.microsoft.com/office/powerpoint/2010/main" val="240177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7A8DC7-A288-8C69-292D-31D7751A8547}"/>
              </a:ext>
            </a:extLst>
          </p:cNvPr>
          <p:cNvSpPr>
            <a:spLocks noGrp="1"/>
          </p:cNvSpPr>
          <p:nvPr>
            <p:ph type="body" sz="quarter" idx="17"/>
          </p:nvPr>
        </p:nvSpPr>
        <p:spPr/>
        <p:txBody>
          <a:bodyPr/>
          <a:lstStyle/>
          <a:p>
            <a:r>
              <a:rPr lang="de-DE" sz="2000" dirty="0">
                <a:solidFill>
                  <a:schemeClr val="tx2"/>
                </a:solidFill>
              </a:rPr>
              <a:t>Für alle Abbildungen in Skripten und Readern müssen die Nutzungsrechte geklärt werden.</a:t>
            </a:r>
          </a:p>
          <a:p>
            <a:pPr marL="0" indent="0">
              <a:buNone/>
            </a:pPr>
            <a:endParaRPr lang="de-DE" sz="2000" dirty="0">
              <a:solidFill>
                <a:schemeClr val="tx2"/>
              </a:solidFill>
            </a:endParaRPr>
          </a:p>
          <a:p>
            <a:r>
              <a:rPr lang="de-DE" sz="2000" dirty="0"/>
              <a:t>Wir berufen uns im Falle von Abbildungen nicht auf das Zitatrecht, sondern holen uns für jede Abbildung das Nutzungsrecht schriftlich ein.</a:t>
            </a:r>
          </a:p>
          <a:p>
            <a:endParaRPr lang="de-DE" sz="2000" dirty="0"/>
          </a:p>
          <a:p>
            <a:r>
              <a:rPr lang="de-DE" sz="2000" dirty="0"/>
              <a:t>Dies gilt nicht für gemeinfreie Motive oder Darstellungen „in Anlehnung an“. </a:t>
            </a:r>
          </a:p>
          <a:p>
            <a:endParaRPr lang="de-DE" sz="2000" dirty="0"/>
          </a:p>
          <a:p>
            <a:r>
              <a:rPr lang="de-DE" sz="2000" b="1" dirty="0"/>
              <a:t>Mix &amp; Match: Bilder aus alten Skripten können übernommen werden, wenn das Lektorat geprüft hat, ob die Nutzungsrechte auf unserem </a:t>
            </a:r>
            <a:r>
              <a:rPr lang="de-DE" sz="2000" b="1" dirty="0" err="1"/>
              <a:t>Sharepoint</a:t>
            </a:r>
            <a:r>
              <a:rPr lang="de-DE" sz="2000" b="1" dirty="0"/>
              <a:t> liegen. </a:t>
            </a:r>
            <a:r>
              <a:rPr lang="de-DE" sz="2000" b="1" dirty="0">
                <a:solidFill>
                  <a:srgbClr val="FF0000"/>
                </a:solidFill>
              </a:rPr>
              <a:t>Ansonsten müssen diese ebenfalls angefragt werden, wenn es keine eigene Darstellung ist.</a:t>
            </a:r>
          </a:p>
        </p:txBody>
      </p:sp>
      <p:sp>
        <p:nvSpPr>
          <p:cNvPr id="3" name="Textplatzhalter 2">
            <a:extLst>
              <a:ext uri="{FF2B5EF4-FFF2-40B4-BE49-F238E27FC236}">
                <a16:creationId xmlns:a16="http://schemas.microsoft.com/office/drawing/2014/main" id="{42C90868-7A68-1AB0-9264-1F9F457C8E2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0132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AI &amp; Data Science</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86142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5B6EBF-4733-D7AD-AD18-902BC51AEE95}"/>
              </a:ext>
            </a:extLst>
          </p:cNvPr>
          <p:cNvSpPr>
            <a:spLocks noGrp="1"/>
          </p:cNvSpPr>
          <p:nvPr>
            <p:ph type="body" sz="quarter" idx="22"/>
          </p:nvPr>
        </p:nvSpPr>
        <p:spPr>
          <a:xfrm>
            <a:off x="-1" y="2559050"/>
            <a:ext cx="7871791" cy="593725"/>
          </a:xfrm>
        </p:spPr>
        <p:txBody>
          <a:bodyPr/>
          <a:lstStyle/>
          <a:p>
            <a:r>
              <a:rPr lang="de-DE" dirty="0"/>
              <a:t>Variante 1: EIGENE DARSTELLUNG</a:t>
            </a:r>
          </a:p>
        </p:txBody>
      </p:sp>
      <p:sp>
        <p:nvSpPr>
          <p:cNvPr id="3" name="Textplatzhalter 2">
            <a:extLst>
              <a:ext uri="{FF2B5EF4-FFF2-40B4-BE49-F238E27FC236}">
                <a16:creationId xmlns:a16="http://schemas.microsoft.com/office/drawing/2014/main" id="{FF466A54-8208-BC83-DD2D-0799C7B8A033}"/>
              </a:ext>
            </a:extLst>
          </p:cNvPr>
          <p:cNvSpPr>
            <a:spLocks noGrp="1"/>
          </p:cNvSpPr>
          <p:nvPr>
            <p:ph type="body" sz="quarter" idx="23"/>
          </p:nvPr>
        </p:nvSpPr>
        <p:spPr>
          <a:xfrm>
            <a:off x="2257065" y="3152775"/>
            <a:ext cx="5451675" cy="594000"/>
          </a:xfrm>
        </p:spPr>
        <p:txBody>
          <a:bodyPr/>
          <a:lstStyle/>
          <a:p>
            <a:r>
              <a:rPr lang="de-DE" dirty="0"/>
              <a:t>„IN ANLEHNUNG AN“</a:t>
            </a:r>
          </a:p>
        </p:txBody>
      </p:sp>
    </p:spTree>
    <p:extLst>
      <p:ext uri="{BB962C8B-B14F-4D97-AF65-F5344CB8AC3E}">
        <p14:creationId xmlns:p14="http://schemas.microsoft.com/office/powerpoint/2010/main" val="219846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662620-5395-B39D-7BD5-6BCCAABF3D51}"/>
              </a:ext>
            </a:extLst>
          </p:cNvPr>
          <p:cNvSpPr>
            <a:spLocks noGrp="1"/>
          </p:cNvSpPr>
          <p:nvPr>
            <p:ph type="title"/>
          </p:nvPr>
        </p:nvSpPr>
        <p:spPr/>
        <p:txBody>
          <a:bodyPr/>
          <a:lstStyle/>
          <a:p>
            <a:r>
              <a:rPr lang="de-DE" sz="2400" dirty="0">
                <a:solidFill>
                  <a:schemeClr val="tx2"/>
                </a:solidFill>
              </a:rPr>
              <a:t>Eigene Darstellung „in Anlehnung an“</a:t>
            </a:r>
          </a:p>
        </p:txBody>
      </p:sp>
      <p:sp>
        <p:nvSpPr>
          <p:cNvPr id="4" name="Textplatzhalter 3">
            <a:extLst>
              <a:ext uri="{FF2B5EF4-FFF2-40B4-BE49-F238E27FC236}">
                <a16:creationId xmlns:a16="http://schemas.microsoft.com/office/drawing/2014/main" id="{05C6EF29-3EB0-7994-0A04-B140FFC997FE}"/>
              </a:ext>
            </a:extLst>
          </p:cNvPr>
          <p:cNvSpPr>
            <a:spLocks noGrp="1"/>
          </p:cNvSpPr>
          <p:nvPr>
            <p:ph type="body" sz="quarter" idx="15"/>
          </p:nvPr>
        </p:nvSpPr>
        <p:spPr>
          <a:xfrm>
            <a:off x="420689" y="1240511"/>
            <a:ext cx="11350310" cy="5113508"/>
          </a:xfrm>
        </p:spPr>
        <p:txBody>
          <a:bodyPr/>
          <a:lstStyle/>
          <a:p>
            <a:r>
              <a:rPr lang="de-DE" sz="2800" dirty="0"/>
              <a:t>Eine Abbildung wird so verändert, dass eine gedankliche Eigenleistung erkennbar ist. </a:t>
            </a:r>
            <a:br>
              <a:rPr lang="de-DE" sz="2800" dirty="0"/>
            </a:br>
            <a:endParaRPr lang="de-DE" sz="2800" dirty="0"/>
          </a:p>
          <a:p>
            <a:r>
              <a:rPr lang="de-DE" sz="2800" dirty="0">
                <a:solidFill>
                  <a:schemeClr val="tx2"/>
                </a:solidFill>
              </a:rPr>
              <a:t>Dafür muss sie: </a:t>
            </a:r>
          </a:p>
          <a:p>
            <a:pPr marL="457200" indent="-457200">
              <a:buFont typeface="Arial" panose="020B0604020202020204" pitchFamily="34" charset="0"/>
              <a:buChar char="•"/>
            </a:pPr>
            <a:r>
              <a:rPr lang="de-DE" sz="2800" dirty="0"/>
              <a:t>andere Begriffe/Informationen oder Beispiele enthalten</a:t>
            </a:r>
          </a:p>
          <a:p>
            <a:pPr lvl="2"/>
            <a:r>
              <a:rPr lang="de-DE" sz="2000" b="0" dirty="0"/>
              <a:t>	alternativ kann es sich um eine Übersetzung handeln</a:t>
            </a:r>
          </a:p>
          <a:p>
            <a:pPr lvl="2"/>
            <a:endParaRPr lang="de-DE" sz="2000" b="0" dirty="0"/>
          </a:p>
          <a:p>
            <a:pPr marL="457200" indent="-457200">
              <a:buFont typeface="Arial" panose="020B0604020202020204" pitchFamily="34" charset="0"/>
              <a:buChar char="•"/>
            </a:pPr>
            <a:r>
              <a:rPr lang="de-DE" sz="2800" b="1" dirty="0"/>
              <a:t>UND:</a:t>
            </a:r>
            <a:r>
              <a:rPr lang="de-DE" sz="2800" dirty="0"/>
              <a:t> Die grafische Darstellung muss vom Original abweichen! Je stärker die Abweichung, desto besser. </a:t>
            </a:r>
          </a:p>
        </p:txBody>
      </p:sp>
    </p:spTree>
    <p:extLst>
      <p:ext uri="{BB962C8B-B14F-4D97-AF65-F5344CB8AC3E}">
        <p14:creationId xmlns:p14="http://schemas.microsoft.com/office/powerpoint/2010/main" val="2695864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de-DE" sz="2400" dirty="0">
                <a:solidFill>
                  <a:schemeClr val="tx2"/>
                </a:solidFill>
              </a:rPr>
              <a:t>1. BEISPIEL 1</a:t>
            </a:r>
            <a:endParaRPr lang="de-DE" sz="2400" dirty="0"/>
          </a:p>
        </p:txBody>
      </p:sp>
      <p:pic>
        <p:nvPicPr>
          <p:cNvPr id="5" name="Grafik 4">
            <a:extLst>
              <a:ext uri="{FF2B5EF4-FFF2-40B4-BE49-F238E27FC236}">
                <a16:creationId xmlns:a16="http://schemas.microsoft.com/office/drawing/2014/main" id="{8BB9A110-8009-9EB8-68FE-6000388CE9C1}"/>
              </a:ext>
            </a:extLst>
          </p:cNvPr>
          <p:cNvPicPr>
            <a:picLocks noChangeAspect="1"/>
          </p:cNvPicPr>
          <p:nvPr/>
        </p:nvPicPr>
        <p:blipFill>
          <a:blip r:embed="rId3"/>
          <a:stretch>
            <a:fillRect/>
          </a:stretch>
        </p:blipFill>
        <p:spPr>
          <a:xfrm>
            <a:off x="420688" y="1107662"/>
            <a:ext cx="5907827" cy="2244740"/>
          </a:xfrm>
          <a:prstGeom prst="rect">
            <a:avLst/>
          </a:prstGeom>
        </p:spPr>
      </p:pic>
      <p:pic>
        <p:nvPicPr>
          <p:cNvPr id="6" name="Grafik 5">
            <a:extLst>
              <a:ext uri="{FF2B5EF4-FFF2-40B4-BE49-F238E27FC236}">
                <a16:creationId xmlns:a16="http://schemas.microsoft.com/office/drawing/2014/main" id="{9EFC34D0-8856-F84A-6CC8-3239FE8AD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88" y="3736335"/>
            <a:ext cx="5907827" cy="2613949"/>
          </a:xfrm>
          <a:prstGeom prst="rect">
            <a:avLst/>
          </a:prstGeom>
        </p:spPr>
      </p:pic>
      <p:sp>
        <p:nvSpPr>
          <p:cNvPr id="8" name="Textfeld 7">
            <a:extLst>
              <a:ext uri="{FF2B5EF4-FFF2-40B4-BE49-F238E27FC236}">
                <a16:creationId xmlns:a16="http://schemas.microsoft.com/office/drawing/2014/main" id="{F0C817D6-30D9-8EF1-E926-EF23554B1EA9}"/>
              </a:ext>
            </a:extLst>
          </p:cNvPr>
          <p:cNvSpPr txBox="1"/>
          <p:nvPr/>
        </p:nvSpPr>
        <p:spPr>
          <a:xfrm>
            <a:off x="8796006" y="1791643"/>
            <a:ext cx="1093248" cy="412613"/>
          </a:xfrm>
          <a:prstGeom prst="rect">
            <a:avLst/>
          </a:prstGeom>
          <a:noFill/>
          <a:ln>
            <a:noFill/>
          </a:ln>
        </p:spPr>
        <p:txBody>
          <a:bodyPr wrap="none" lIns="0" tIns="0" rIns="0" bIns="0" rtlCol="0">
            <a:spAutoFit/>
          </a:bodyPr>
          <a:lstStyle/>
          <a:p>
            <a:pPr algn="ctr">
              <a:lnSpc>
                <a:spcPct val="120000"/>
              </a:lnSpc>
            </a:pPr>
            <a:r>
              <a:rPr lang="de-DE" sz="2400" b="1" dirty="0">
                <a:solidFill>
                  <a:schemeClr val="tx2"/>
                </a:solidFill>
              </a:rPr>
              <a:t>Original</a:t>
            </a:r>
            <a:endParaRPr lang="de-DE" sz="1700" b="1" dirty="0">
              <a:solidFill>
                <a:schemeClr val="tx2"/>
              </a:solidFill>
            </a:endParaRPr>
          </a:p>
        </p:txBody>
      </p:sp>
      <p:sp>
        <p:nvSpPr>
          <p:cNvPr id="9" name="Textfeld 8">
            <a:extLst>
              <a:ext uri="{FF2B5EF4-FFF2-40B4-BE49-F238E27FC236}">
                <a16:creationId xmlns:a16="http://schemas.microsoft.com/office/drawing/2014/main" id="{4A5BDC9E-C8CB-F587-A5B2-C83D7A104EFC}"/>
              </a:ext>
            </a:extLst>
          </p:cNvPr>
          <p:cNvSpPr txBox="1"/>
          <p:nvPr/>
        </p:nvSpPr>
        <p:spPr>
          <a:xfrm>
            <a:off x="7084798" y="4366254"/>
            <a:ext cx="4515659" cy="1082476"/>
          </a:xfrm>
          <a:prstGeom prst="rect">
            <a:avLst/>
          </a:prstGeom>
          <a:noFill/>
          <a:ln>
            <a:noFill/>
          </a:ln>
        </p:spPr>
        <p:txBody>
          <a:bodyPr wrap="none" lIns="0" tIns="0" rIns="0" bIns="0" rtlCol="0">
            <a:spAutoFit/>
          </a:bodyPr>
          <a:lstStyle/>
          <a:p>
            <a:pPr algn="ctr">
              <a:lnSpc>
                <a:spcPct val="120000"/>
              </a:lnSpc>
            </a:pPr>
            <a:r>
              <a:rPr lang="de-DE" sz="2000" b="1" dirty="0">
                <a:solidFill>
                  <a:schemeClr val="tx2"/>
                </a:solidFill>
              </a:rPr>
              <a:t>Schlechte Umsetzung:</a:t>
            </a:r>
          </a:p>
          <a:p>
            <a:pPr marL="285750" indent="-285750" algn="ctr">
              <a:lnSpc>
                <a:spcPct val="120000"/>
              </a:lnSpc>
              <a:buFont typeface="Arial" panose="020B0604020202020204" pitchFamily="34" charset="0"/>
              <a:buChar char="•"/>
            </a:pPr>
            <a:r>
              <a:rPr lang="de-DE" sz="2000" dirty="0"/>
              <a:t>nahezu identische grafische Gestaltung</a:t>
            </a:r>
          </a:p>
          <a:p>
            <a:pPr marL="285750" indent="-285750" algn="ctr">
              <a:lnSpc>
                <a:spcPct val="120000"/>
              </a:lnSpc>
              <a:buFont typeface="Arial" panose="020B0604020202020204" pitchFamily="34" charset="0"/>
              <a:buChar char="•"/>
            </a:pPr>
            <a:r>
              <a:rPr lang="de-DE" sz="2000" dirty="0"/>
              <a:t>gleiche Termini und Beschreibungen</a:t>
            </a:r>
          </a:p>
        </p:txBody>
      </p:sp>
      <p:sp>
        <p:nvSpPr>
          <p:cNvPr id="11" name="Multiplizieren 10">
            <a:extLst>
              <a:ext uri="{FF2B5EF4-FFF2-40B4-BE49-F238E27FC236}">
                <a16:creationId xmlns:a16="http://schemas.microsoft.com/office/drawing/2014/main" id="{494D0BA9-9BAE-C342-4881-3B390EB9525B}"/>
              </a:ext>
            </a:extLst>
          </p:cNvPr>
          <p:cNvSpPr/>
          <p:nvPr/>
        </p:nvSpPr>
        <p:spPr>
          <a:xfrm>
            <a:off x="8601849" y="2456036"/>
            <a:ext cx="1481559" cy="139156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5506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E060912-FE1D-838B-7BD2-190644F875DC}"/>
              </a:ext>
            </a:extLst>
          </p:cNvPr>
          <p:cNvSpPr>
            <a:spLocks noGrp="1"/>
          </p:cNvSpPr>
          <p:nvPr>
            <p:ph type="title"/>
          </p:nvPr>
        </p:nvSpPr>
        <p:spPr/>
        <p:txBody>
          <a:bodyPr/>
          <a:lstStyle/>
          <a:p>
            <a:r>
              <a:rPr lang="de-DE" sz="2400" dirty="0">
                <a:solidFill>
                  <a:schemeClr val="tx2"/>
                </a:solidFill>
              </a:rPr>
              <a:t>1. BEISPIEL 2</a:t>
            </a:r>
            <a:endParaRPr lang="de-DE" sz="2400" dirty="0"/>
          </a:p>
        </p:txBody>
      </p:sp>
      <p:sp>
        <p:nvSpPr>
          <p:cNvPr id="8" name="Textfeld 7">
            <a:extLst>
              <a:ext uri="{FF2B5EF4-FFF2-40B4-BE49-F238E27FC236}">
                <a16:creationId xmlns:a16="http://schemas.microsoft.com/office/drawing/2014/main" id="{F0C817D6-30D9-8EF1-E926-EF23554B1EA9}"/>
              </a:ext>
            </a:extLst>
          </p:cNvPr>
          <p:cNvSpPr txBox="1"/>
          <p:nvPr/>
        </p:nvSpPr>
        <p:spPr>
          <a:xfrm>
            <a:off x="8183889" y="1772750"/>
            <a:ext cx="1724886" cy="412613"/>
          </a:xfrm>
          <a:prstGeom prst="rect">
            <a:avLst/>
          </a:prstGeom>
          <a:noFill/>
          <a:ln>
            <a:noFill/>
          </a:ln>
        </p:spPr>
        <p:txBody>
          <a:bodyPr wrap="square" lIns="0" tIns="0" rIns="0" bIns="0" rtlCol="0">
            <a:spAutoFit/>
          </a:bodyPr>
          <a:lstStyle/>
          <a:p>
            <a:pPr algn="ctr">
              <a:lnSpc>
                <a:spcPct val="120000"/>
              </a:lnSpc>
            </a:pPr>
            <a:r>
              <a:rPr lang="de-DE" sz="2400" b="1" dirty="0">
                <a:solidFill>
                  <a:schemeClr val="tx2"/>
                </a:solidFill>
              </a:rPr>
              <a:t>Original</a:t>
            </a:r>
            <a:endParaRPr lang="de-DE" sz="1700" b="1" dirty="0">
              <a:solidFill>
                <a:schemeClr val="tx2"/>
              </a:solidFill>
            </a:endParaRPr>
          </a:p>
        </p:txBody>
      </p:sp>
      <p:sp>
        <p:nvSpPr>
          <p:cNvPr id="9" name="Textfeld 8">
            <a:extLst>
              <a:ext uri="{FF2B5EF4-FFF2-40B4-BE49-F238E27FC236}">
                <a16:creationId xmlns:a16="http://schemas.microsoft.com/office/drawing/2014/main" id="{4A5BDC9E-C8CB-F587-A5B2-C83D7A104EFC}"/>
              </a:ext>
            </a:extLst>
          </p:cNvPr>
          <p:cNvSpPr txBox="1"/>
          <p:nvPr/>
        </p:nvSpPr>
        <p:spPr>
          <a:xfrm>
            <a:off x="7328300" y="4672638"/>
            <a:ext cx="3436064" cy="1082476"/>
          </a:xfrm>
          <a:prstGeom prst="rect">
            <a:avLst/>
          </a:prstGeom>
          <a:noFill/>
          <a:ln>
            <a:noFill/>
          </a:ln>
        </p:spPr>
        <p:txBody>
          <a:bodyPr wrap="square" lIns="0" tIns="0" rIns="0" bIns="0" rtlCol="0">
            <a:spAutoFit/>
          </a:bodyPr>
          <a:lstStyle/>
          <a:p>
            <a:pPr algn="ctr">
              <a:lnSpc>
                <a:spcPct val="120000"/>
              </a:lnSpc>
            </a:pPr>
            <a:r>
              <a:rPr lang="de-DE" sz="2000" b="1" dirty="0">
                <a:solidFill>
                  <a:schemeClr val="tx2"/>
                </a:solidFill>
              </a:rPr>
              <a:t>Gute Umsetzung:</a:t>
            </a:r>
          </a:p>
          <a:p>
            <a:pPr marL="285750" indent="-285750" algn="ctr">
              <a:lnSpc>
                <a:spcPct val="120000"/>
              </a:lnSpc>
              <a:buFont typeface="Arial" panose="020B0604020202020204" pitchFamily="34" charset="0"/>
              <a:buChar char="•"/>
            </a:pPr>
            <a:r>
              <a:rPr lang="de-DE" sz="2000" dirty="0"/>
              <a:t>andere grafische Gestaltung</a:t>
            </a:r>
          </a:p>
          <a:p>
            <a:pPr marL="285750" indent="-285750" algn="ctr">
              <a:lnSpc>
                <a:spcPct val="120000"/>
              </a:lnSpc>
              <a:buFont typeface="Arial" panose="020B0604020202020204" pitchFamily="34" charset="0"/>
              <a:buChar char="•"/>
            </a:pPr>
            <a:r>
              <a:rPr lang="de-DE" sz="2000" dirty="0"/>
              <a:t>andere Termini</a:t>
            </a:r>
          </a:p>
        </p:txBody>
      </p:sp>
      <p:pic>
        <p:nvPicPr>
          <p:cNvPr id="2" name="Grafik 1">
            <a:extLst>
              <a:ext uri="{FF2B5EF4-FFF2-40B4-BE49-F238E27FC236}">
                <a16:creationId xmlns:a16="http://schemas.microsoft.com/office/drawing/2014/main" id="{77E60AAE-0BBD-2226-4DB6-E233D4559ECD}"/>
              </a:ext>
            </a:extLst>
          </p:cNvPr>
          <p:cNvPicPr>
            <a:picLocks noChangeAspect="1"/>
          </p:cNvPicPr>
          <p:nvPr/>
        </p:nvPicPr>
        <p:blipFill>
          <a:blip r:embed="rId3"/>
          <a:stretch>
            <a:fillRect/>
          </a:stretch>
        </p:blipFill>
        <p:spPr>
          <a:xfrm>
            <a:off x="1207635" y="951297"/>
            <a:ext cx="4765033" cy="2468132"/>
          </a:xfrm>
          <a:prstGeom prst="rect">
            <a:avLst/>
          </a:prstGeom>
        </p:spPr>
      </p:pic>
      <p:pic>
        <p:nvPicPr>
          <p:cNvPr id="3" name="Grafik 2">
            <a:extLst>
              <a:ext uri="{FF2B5EF4-FFF2-40B4-BE49-F238E27FC236}">
                <a16:creationId xmlns:a16="http://schemas.microsoft.com/office/drawing/2014/main" id="{BEA76CB5-7E6A-A556-20A9-D291D2406A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94" y="3646998"/>
            <a:ext cx="4629873" cy="2792622"/>
          </a:xfrm>
          <a:prstGeom prst="rect">
            <a:avLst/>
          </a:prstGeom>
        </p:spPr>
      </p:pic>
      <p:sp>
        <p:nvSpPr>
          <p:cNvPr id="7" name="L-Form 6">
            <a:extLst>
              <a:ext uri="{FF2B5EF4-FFF2-40B4-BE49-F238E27FC236}">
                <a16:creationId xmlns:a16="http://schemas.microsoft.com/office/drawing/2014/main" id="{E9ABD759-D9D5-3DCF-D742-F36A4067E481}"/>
              </a:ext>
            </a:extLst>
          </p:cNvPr>
          <p:cNvSpPr/>
          <p:nvPr/>
        </p:nvSpPr>
        <p:spPr>
          <a:xfrm rot="17784726">
            <a:off x="8541389" y="2965463"/>
            <a:ext cx="1009886" cy="71621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485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70038B4-7330-7B66-A934-F3289D48E264}"/>
              </a:ext>
            </a:extLst>
          </p:cNvPr>
          <p:cNvSpPr>
            <a:spLocks noGrp="1"/>
          </p:cNvSpPr>
          <p:nvPr>
            <p:ph type="body" sz="quarter" idx="10"/>
          </p:nvPr>
        </p:nvSpPr>
        <p:spPr>
          <a:xfrm>
            <a:off x="420688" y="1400646"/>
            <a:ext cx="11350311" cy="5113508"/>
          </a:xfrm>
        </p:spPr>
        <p:txBody>
          <a:bodyPr/>
          <a:lstStyle/>
          <a:p>
            <a:pPr marL="514350" indent="-514350">
              <a:buAutoNum type="alphaUcParenR"/>
            </a:pPr>
            <a:r>
              <a:rPr lang="de-DE" sz="2400" dirty="0"/>
              <a:t>Die </a:t>
            </a:r>
            <a:r>
              <a:rPr lang="de-DE" sz="2400" dirty="0" err="1"/>
              <a:t>Autor:innen</a:t>
            </a:r>
            <a:r>
              <a:rPr lang="de-DE" sz="2400" dirty="0"/>
              <a:t> übergeben den </a:t>
            </a:r>
            <a:r>
              <a:rPr lang="de-DE" sz="2400" dirty="0" err="1"/>
              <a:t>Lektor:innen</a:t>
            </a:r>
            <a:r>
              <a:rPr lang="de-DE" sz="2400" dirty="0"/>
              <a:t> die originale Grafik sowie eine möglichst präzise schriftliche Beschreibung, inwiefern die Grafik verändert werden soll. Auf dieser Basis erstellt das Mediendesign die neue Grafik. </a:t>
            </a:r>
          </a:p>
          <a:p>
            <a:pPr marL="514350" indent="-514350">
              <a:buAutoNum type="alphaUcParenR"/>
            </a:pPr>
            <a:endParaRPr lang="de-DE" sz="2400" dirty="0"/>
          </a:p>
          <a:p>
            <a:pPr marL="514350" indent="-514350">
              <a:buAutoNum type="alphaUcParenR"/>
            </a:pPr>
            <a:r>
              <a:rPr lang="de-DE" sz="2400" dirty="0"/>
              <a:t>Die </a:t>
            </a:r>
            <a:r>
              <a:rPr lang="de-DE" sz="2400" dirty="0" err="1"/>
              <a:t>Autor:innen</a:t>
            </a:r>
            <a:r>
              <a:rPr lang="de-DE" sz="2400" dirty="0"/>
              <a:t>/</a:t>
            </a:r>
            <a:r>
              <a:rPr lang="de-DE" sz="2400" dirty="0" err="1"/>
              <a:t>Lektor:innen</a:t>
            </a:r>
            <a:r>
              <a:rPr lang="de-DE" sz="2400" dirty="0"/>
              <a:t> vermerken in der Grafikvorlage ans Mediendesign, dass die Grafik größtmöglich verändert werden soll und lassen dem Mediendesign freie Hand bei der Umsetzung. </a:t>
            </a:r>
          </a:p>
        </p:txBody>
      </p:sp>
      <p:sp>
        <p:nvSpPr>
          <p:cNvPr id="4" name="Titel 3">
            <a:extLst>
              <a:ext uri="{FF2B5EF4-FFF2-40B4-BE49-F238E27FC236}">
                <a16:creationId xmlns:a16="http://schemas.microsoft.com/office/drawing/2014/main" id="{E9AEAD2F-CC6B-7C9D-C08C-3FB0E522C181}"/>
              </a:ext>
            </a:extLst>
          </p:cNvPr>
          <p:cNvSpPr>
            <a:spLocks noGrp="1"/>
          </p:cNvSpPr>
          <p:nvPr>
            <p:ph type="title"/>
          </p:nvPr>
        </p:nvSpPr>
        <p:spPr/>
        <p:txBody>
          <a:bodyPr/>
          <a:lstStyle/>
          <a:p>
            <a:r>
              <a:rPr lang="de-DE" sz="2400" dirty="0">
                <a:solidFill>
                  <a:schemeClr val="tx2"/>
                </a:solidFill>
              </a:rPr>
              <a:t>1. Vorgehen</a:t>
            </a:r>
            <a:endParaRPr lang="de-DE" dirty="0">
              <a:solidFill>
                <a:schemeClr val="tx2"/>
              </a:solidFill>
            </a:endParaRPr>
          </a:p>
        </p:txBody>
      </p:sp>
    </p:spTree>
    <p:extLst>
      <p:ext uri="{BB962C8B-B14F-4D97-AF65-F5344CB8AC3E}">
        <p14:creationId xmlns:p14="http://schemas.microsoft.com/office/powerpoint/2010/main" val="313564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A490F0B-F6FC-8009-3D78-F76CC84F6236}"/>
              </a:ext>
            </a:extLst>
          </p:cNvPr>
          <p:cNvSpPr>
            <a:spLocks noGrp="1"/>
          </p:cNvSpPr>
          <p:nvPr>
            <p:ph type="body" sz="quarter" idx="22"/>
          </p:nvPr>
        </p:nvSpPr>
        <p:spPr>
          <a:xfrm>
            <a:off x="0" y="2559050"/>
            <a:ext cx="8237551" cy="593725"/>
          </a:xfrm>
        </p:spPr>
        <p:txBody>
          <a:bodyPr/>
          <a:lstStyle/>
          <a:p>
            <a:r>
              <a:rPr lang="de-DE" dirty="0"/>
              <a:t>Variante 2: EINHOLUNG DER RECHTE</a:t>
            </a:r>
          </a:p>
        </p:txBody>
      </p:sp>
      <p:sp>
        <p:nvSpPr>
          <p:cNvPr id="3" name="Textplatzhalter 2">
            <a:extLst>
              <a:ext uri="{FF2B5EF4-FFF2-40B4-BE49-F238E27FC236}">
                <a16:creationId xmlns:a16="http://schemas.microsoft.com/office/drawing/2014/main" id="{641D5E02-FE55-AD83-46FD-443715BEAC26}"/>
              </a:ext>
            </a:extLst>
          </p:cNvPr>
          <p:cNvSpPr>
            <a:spLocks noGrp="1"/>
          </p:cNvSpPr>
          <p:nvPr>
            <p:ph type="body" sz="quarter" idx="23"/>
          </p:nvPr>
        </p:nvSpPr>
        <p:spPr>
          <a:xfrm>
            <a:off x="2430686" y="3190393"/>
            <a:ext cx="4214190" cy="594000"/>
          </a:xfrm>
        </p:spPr>
        <p:txBody>
          <a:bodyPr/>
          <a:lstStyle/>
          <a:p>
            <a:r>
              <a:rPr lang="de-DE" dirty="0"/>
              <a:t>ÜBER INTERFOTO</a:t>
            </a:r>
          </a:p>
        </p:txBody>
      </p:sp>
    </p:spTree>
    <p:extLst>
      <p:ext uri="{BB962C8B-B14F-4D97-AF65-F5344CB8AC3E}">
        <p14:creationId xmlns:p14="http://schemas.microsoft.com/office/powerpoint/2010/main" val="136952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de-DE" sz="1800" b="1" dirty="0"/>
              <a:t>Nutzungsrechte werden über Interfoto angefragt. </a:t>
            </a:r>
          </a:p>
          <a:p>
            <a:endParaRPr lang="de-DE" sz="1800" dirty="0"/>
          </a:p>
          <a:p>
            <a:r>
              <a:rPr lang="de-DE" sz="1800" dirty="0"/>
              <a:t>Hierfür erstellen die </a:t>
            </a:r>
            <a:r>
              <a:rPr lang="de-DE" sz="1800" dirty="0" err="1"/>
              <a:t>Autor:innen</a:t>
            </a:r>
            <a:r>
              <a:rPr lang="de-DE" sz="1800" dirty="0"/>
              <a:t> eine Grafikvorlage für das Lektorat, welche die Abbildungen und die Langquellen beinhaltet. Es können mehrere Abbildungen in eine Vorlage gepackt werden. Eine Abbildung gilt als eine Anfrage.</a:t>
            </a:r>
          </a:p>
          <a:p>
            <a:endParaRPr lang="de-DE" sz="1800" dirty="0"/>
          </a:p>
          <a:p>
            <a:r>
              <a:rPr lang="de-DE" sz="1800" dirty="0"/>
              <a:t>Bei mehreren Anfragen sollten diese nach Möglichkeit gestückelt (während des Schreibprozesses) gestellt werden, um möglichst viel Zeit für die Klärung zu haben. </a:t>
            </a:r>
          </a:p>
          <a:p>
            <a:endParaRPr lang="de-DE" sz="1800" dirty="0"/>
          </a:p>
          <a:p>
            <a:r>
              <a:rPr lang="de-DE" sz="1800" b="1" dirty="0">
                <a:solidFill>
                  <a:schemeClr val="tx2"/>
                </a:solidFill>
              </a:rPr>
              <a:t>Für Skripte vom Raumschiff XYZ sollten pro Skript maximal X Anfragen an Interfoto gestellt werden.</a:t>
            </a:r>
          </a:p>
          <a:p>
            <a:r>
              <a:rPr lang="de-DE" sz="1800" b="1" dirty="0"/>
              <a:t>Die Anzahl darf bei begründeter Notwendigkeit leicht überschritten werden.</a:t>
            </a:r>
          </a:p>
          <a:p>
            <a:endParaRPr lang="de-DE" sz="1800" b="1" dirty="0"/>
          </a:p>
          <a:p>
            <a:r>
              <a:rPr lang="de-DE" sz="1800" dirty="0"/>
              <a:t>Sollten weitere Anfragen nötig sein, können die </a:t>
            </a:r>
            <a:r>
              <a:rPr lang="de-DE" sz="1800" dirty="0" err="1"/>
              <a:t>Autor:innen</a:t>
            </a:r>
            <a:r>
              <a:rPr lang="de-DE" sz="1800" dirty="0"/>
              <a:t> unter Verwendung der IU Vorlage auch selbstständig Nutzungsrechteanfragen an die Urheber stellen. Hierfür muss das Dokument entsprechend ausgefüllt und am Ende vom Urheber unterzeichnet werden. Diese Version wird vom Lektorat auf dem </a:t>
            </a:r>
            <a:r>
              <a:rPr lang="de-DE" sz="1800" dirty="0" err="1"/>
              <a:t>Sharepoint</a:t>
            </a:r>
            <a:r>
              <a:rPr lang="de-DE" sz="1800" dirty="0"/>
              <a:t> abgelegt werden. Für die eigene Einholung von Nutzungsrechten steht </a:t>
            </a:r>
            <a:r>
              <a:rPr lang="de-DE" sz="1800" b="1" dirty="0"/>
              <a:t>kein zusätzliches Budget</a:t>
            </a:r>
            <a:r>
              <a:rPr lang="de-DE" sz="1800" dirty="0"/>
              <a:t> zur Verfügung.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de-DE" sz="2400" dirty="0">
                <a:solidFill>
                  <a:schemeClr val="tx2"/>
                </a:solidFill>
              </a:rPr>
              <a:t>Einholung der Rechte über Interfoto</a:t>
            </a:r>
          </a:p>
        </p:txBody>
      </p:sp>
    </p:spTree>
    <p:extLst>
      <p:ext uri="{BB962C8B-B14F-4D97-AF65-F5344CB8AC3E}">
        <p14:creationId xmlns:p14="http://schemas.microsoft.com/office/powerpoint/2010/main" val="3674440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p:txBody>
          <a:bodyPr/>
          <a:lstStyle/>
          <a:p>
            <a:r>
              <a:rPr lang="de-DE" sz="2000" b="1" dirty="0"/>
              <a:t>Für jedes Bild, das über Interfoto angefragt wird, ist ein Budget von 25 Euro verfügbar, welches dem Urheber gezahlt werden kann.</a:t>
            </a:r>
          </a:p>
          <a:p>
            <a:endParaRPr lang="de-DE" sz="2000" dirty="0"/>
          </a:p>
          <a:p>
            <a:r>
              <a:rPr lang="de-DE" sz="2000" dirty="0"/>
              <a:t>Sollte es Bilder geben, für die kein Budget aufgewendet werden soll, kann dieses Zusatzbudget für andere Bilder (weil sie z. B. wichtiger sind) verwendet werden.</a:t>
            </a:r>
          </a:p>
          <a:p>
            <a:endParaRPr lang="de-DE" sz="2000" dirty="0"/>
          </a:p>
          <a:p>
            <a:r>
              <a:rPr lang="de-DE" sz="2000" b="1" dirty="0"/>
              <a:t>Beispiel</a:t>
            </a:r>
            <a:r>
              <a:rPr lang="de-DE" sz="2000" dirty="0"/>
              <a:t>: Bild A muss unbedingt ins Skript, Bild B, C und D sind eher optional. In der Beauftragung von Interfoto kann somit vermerkt werden, dass Bild A ein Zusatzbudget von 100 Euro hat, da für die Bilder B, C und D kein zusätzliches Geld ausgegeben werden soll. </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de-DE" sz="2400" dirty="0">
                <a:solidFill>
                  <a:schemeClr val="tx2"/>
                </a:solidFill>
              </a:rPr>
              <a:t>Einholung der rechte über Interfoto</a:t>
            </a:r>
          </a:p>
        </p:txBody>
      </p:sp>
    </p:spTree>
    <p:extLst>
      <p:ext uri="{BB962C8B-B14F-4D97-AF65-F5344CB8AC3E}">
        <p14:creationId xmlns:p14="http://schemas.microsoft.com/office/powerpoint/2010/main" val="192846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AF4D4AC-0EA9-58FE-AEAA-1A15309C5A23}"/>
              </a:ext>
            </a:extLst>
          </p:cNvPr>
          <p:cNvSpPr>
            <a:spLocks noGrp="1"/>
          </p:cNvSpPr>
          <p:nvPr>
            <p:ph type="body" sz="quarter" idx="22"/>
          </p:nvPr>
        </p:nvSpPr>
        <p:spPr>
          <a:xfrm>
            <a:off x="-1" y="2559050"/>
            <a:ext cx="8086477" cy="593725"/>
          </a:xfrm>
        </p:spPr>
        <p:txBody>
          <a:bodyPr/>
          <a:lstStyle/>
          <a:p>
            <a:r>
              <a:rPr lang="de-DE" dirty="0"/>
              <a:t>Variante 3: GEMEINFREIE NUTZUNG</a:t>
            </a:r>
          </a:p>
        </p:txBody>
      </p:sp>
    </p:spTree>
    <p:extLst>
      <p:ext uri="{BB962C8B-B14F-4D97-AF65-F5344CB8AC3E}">
        <p14:creationId xmlns:p14="http://schemas.microsoft.com/office/powerpoint/2010/main" val="10527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de-DE" sz="2000" b="1" dirty="0"/>
              <a:t>Die folgenden Lizenztypen dürfen genutzt werden, wenn die Bilder aus keiner Bilddatenbank stammen:</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de-DE" sz="2400" dirty="0">
                <a:solidFill>
                  <a:schemeClr val="tx2"/>
                </a:solidFill>
              </a:rPr>
              <a:t>Gemeinfreie Nutzung</a:t>
            </a:r>
          </a:p>
        </p:txBody>
      </p:sp>
      <p:pic>
        <p:nvPicPr>
          <p:cNvPr id="1026" name="Picture 2">
            <a:extLst>
              <a:ext uri="{FF2B5EF4-FFF2-40B4-BE49-F238E27FC236}">
                <a16:creationId xmlns:a16="http://schemas.microsoft.com/office/drawing/2014/main" id="{8517B620-6691-1AC8-1BF7-2CF04EE63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03" y="2016809"/>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2" name="L-Form 1">
            <a:extLst>
              <a:ext uri="{FF2B5EF4-FFF2-40B4-BE49-F238E27FC236}">
                <a16:creationId xmlns:a16="http://schemas.microsoft.com/office/drawing/2014/main" id="{FB4D0616-880B-8646-623C-A24AF3B1CE15}"/>
              </a:ext>
            </a:extLst>
          </p:cNvPr>
          <p:cNvSpPr/>
          <p:nvPr/>
        </p:nvSpPr>
        <p:spPr>
          <a:xfrm rot="17784726">
            <a:off x="2768568" y="192860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570541"/>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distribute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remix</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adapt</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build</a:t>
            </a:r>
            <a:r>
              <a:rPr lang="de-DE" sz="1600" b="0" i="0" dirty="0">
                <a:solidFill>
                  <a:srgbClr val="464646"/>
                </a:solidFill>
                <a:effectLst/>
                <a:latin typeface="Source Sans Pro" panose="020B0503030403020204" pitchFamily="34" charset="0"/>
              </a:rPr>
              <a:t> upon </a:t>
            </a:r>
            <a:r>
              <a:rPr lang="de-DE" sz="1600" b="0" i="0" dirty="0" err="1">
                <a:solidFill>
                  <a:srgbClr val="464646"/>
                </a:solidFill>
                <a:effectLst/>
                <a:latin typeface="Source Sans Pro" panose="020B0503030403020204" pitchFamily="34" charset="0"/>
              </a:rPr>
              <a:t>your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even</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commercially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long</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credit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for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original </a:t>
            </a:r>
            <a:r>
              <a:rPr lang="de-DE" sz="1600" b="0" i="0" dirty="0" err="1">
                <a:solidFill>
                  <a:srgbClr val="464646"/>
                </a:solidFill>
                <a:effectLst/>
                <a:latin typeface="Source Sans Pro" panose="020B0503030403020204" pitchFamily="34" charset="0"/>
              </a:rPr>
              <a:t>creation</a:t>
            </a:r>
            <a:r>
              <a:rPr lang="de-DE" sz="1600" b="0" i="0" dirty="0">
                <a:solidFill>
                  <a:srgbClr val="464646"/>
                </a:solidFill>
                <a:effectLst/>
                <a:latin typeface="Source Sans Pro" panose="020B0503030403020204" pitchFamily="34" charset="0"/>
              </a:rPr>
              <a:t>.</a:t>
            </a:r>
            <a:endParaRPr lang="de-DE" sz="1700" dirty="0"/>
          </a:p>
        </p:txBody>
      </p:sp>
      <p:pic>
        <p:nvPicPr>
          <p:cNvPr id="1028" name="Picture 4">
            <a:extLst>
              <a:ext uri="{FF2B5EF4-FFF2-40B4-BE49-F238E27FC236}">
                <a16:creationId xmlns:a16="http://schemas.microsoft.com/office/drawing/2014/main" id="{1184AC75-10FB-98D2-042D-FCBD98433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603" y="323215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8" name="L-Form 7">
            <a:extLst>
              <a:ext uri="{FF2B5EF4-FFF2-40B4-BE49-F238E27FC236}">
                <a16:creationId xmlns:a16="http://schemas.microsoft.com/office/drawing/2014/main" id="{D57D2492-4090-952B-2B96-2B0E8637D79A}"/>
              </a:ext>
            </a:extLst>
          </p:cNvPr>
          <p:cNvSpPr/>
          <p:nvPr/>
        </p:nvSpPr>
        <p:spPr>
          <a:xfrm rot="17784726">
            <a:off x="2768567" y="3170567"/>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7969C36-F5C5-1202-2322-264EEC7A545E}"/>
              </a:ext>
            </a:extLst>
          </p:cNvPr>
          <p:cNvSpPr txBox="1"/>
          <p:nvPr/>
        </p:nvSpPr>
        <p:spPr>
          <a:xfrm>
            <a:off x="3958088" y="3056952"/>
            <a:ext cx="7812911" cy="866006"/>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remix</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adapt</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build</a:t>
            </a:r>
            <a:r>
              <a:rPr lang="de-DE" sz="1600" b="0" i="0" dirty="0">
                <a:solidFill>
                  <a:srgbClr val="464646"/>
                </a:solidFill>
                <a:effectLst/>
                <a:latin typeface="Source Sans Pro" panose="020B0503030403020204" pitchFamily="34" charset="0"/>
              </a:rPr>
              <a:t> upon </a:t>
            </a:r>
            <a:r>
              <a:rPr lang="de-DE" sz="1600" b="0" i="0" dirty="0" err="1">
                <a:solidFill>
                  <a:srgbClr val="464646"/>
                </a:solidFill>
                <a:effectLst/>
                <a:latin typeface="Source Sans Pro" panose="020B0503030403020204" pitchFamily="34" charset="0"/>
              </a:rPr>
              <a:t>your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even</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for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commercial</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purposes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long</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credit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their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new</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creations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under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identical</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terms</a:t>
            </a:r>
            <a:r>
              <a:rPr lang="de-DE" sz="1600" b="0" i="0" dirty="0">
                <a:solidFill>
                  <a:srgbClr val="464646"/>
                </a:solidFill>
                <a:effectLst/>
                <a:latin typeface="Source Sans Pro" panose="020B0503030403020204" pitchFamily="34" charset="0"/>
              </a:rPr>
              <a:t>.</a:t>
            </a:r>
            <a:endParaRPr lang="de-DE" sz="1700" dirty="0"/>
          </a:p>
        </p:txBody>
      </p:sp>
      <p:pic>
        <p:nvPicPr>
          <p:cNvPr id="1030" name="Picture 6">
            <a:extLst>
              <a:ext uri="{FF2B5EF4-FFF2-40B4-BE49-F238E27FC236}">
                <a16:creationId xmlns:a16="http://schemas.microsoft.com/office/drawing/2014/main" id="{7F3F285E-C4B7-E9F4-C852-5ABB2B45E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03" y="4659722"/>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E25E0FC-1193-763A-EDC0-318950E54F9E}"/>
              </a:ext>
            </a:extLst>
          </p:cNvPr>
          <p:cNvSpPr txBox="1"/>
          <p:nvPr/>
        </p:nvSpPr>
        <p:spPr>
          <a:xfrm>
            <a:off x="3958088" y="4488125"/>
            <a:ext cx="7812911" cy="570541"/>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reuse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for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any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purpose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including</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commercially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however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cannot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be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shared</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with</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in </a:t>
            </a:r>
            <a:r>
              <a:rPr lang="de-DE" sz="1600" b="0" i="0" dirty="0" err="1">
                <a:solidFill>
                  <a:srgbClr val="464646"/>
                </a:solidFill>
                <a:effectLst/>
                <a:latin typeface="Source Sans Pro" panose="020B0503030403020204" pitchFamily="34" charset="0"/>
              </a:rPr>
              <a:t>adapted</a:t>
            </a:r>
            <a:r>
              <a:rPr lang="de-DE" sz="1600" b="0" i="0" dirty="0">
                <a:solidFill>
                  <a:srgbClr val="464646"/>
                </a:solidFill>
                <a:effectLst/>
                <a:latin typeface="Source Sans Pro" panose="020B0503030403020204" pitchFamily="34" charset="0"/>
              </a:rPr>
              <a:t> form, and </a:t>
            </a:r>
            <a:r>
              <a:rPr lang="de-DE" sz="1600" b="0" i="0" dirty="0" err="1">
                <a:solidFill>
                  <a:srgbClr val="464646"/>
                </a:solidFill>
                <a:effectLst/>
                <a:latin typeface="Source Sans Pro" panose="020B0503030403020204" pitchFamily="34" charset="0"/>
              </a:rPr>
              <a:t>credit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must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be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provided</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to</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a:t>
            </a:r>
            <a:endParaRPr lang="de-DE" sz="1700" dirty="0"/>
          </a:p>
        </p:txBody>
      </p:sp>
      <p:sp>
        <p:nvSpPr>
          <p:cNvPr id="11" name="L-Form 10">
            <a:extLst>
              <a:ext uri="{FF2B5EF4-FFF2-40B4-BE49-F238E27FC236}">
                <a16:creationId xmlns:a16="http://schemas.microsoft.com/office/drawing/2014/main" id="{EF28EC34-5CD6-0234-3CBA-3FF6FFD19CF5}"/>
              </a:ext>
            </a:extLst>
          </p:cNvPr>
          <p:cNvSpPr/>
          <p:nvPr/>
        </p:nvSpPr>
        <p:spPr>
          <a:xfrm rot="17784726">
            <a:off x="2768568" y="4597255"/>
            <a:ext cx="507836" cy="352280"/>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8" y="5211249"/>
            <a:ext cx="7812911" cy="570541"/>
          </a:xfrm>
          <a:prstGeom prst="rect">
            <a:avLst/>
          </a:prstGeom>
          <a:noFill/>
          <a:ln>
            <a:noFill/>
          </a:ln>
        </p:spPr>
        <p:txBody>
          <a:bodyPr wrap="square" lIns="0" tIns="0" rIns="0" bIns="0" rtlCol="0">
            <a:spAutoFit/>
          </a:bodyPr>
          <a:lstStyle/>
          <a:p>
            <a:pPr algn="l">
              <a:lnSpc>
                <a:spcPct val="120000"/>
              </a:lnSpc>
            </a:pPr>
            <a:r>
              <a:rPr lang="de-DE" sz="1600" b="1" i="0" dirty="0">
                <a:solidFill>
                  <a:srgbClr val="FF0000"/>
                </a:solidFill>
                <a:effectLst/>
                <a:latin typeface="Source Sans Pro" panose="020B0503030403020204" pitchFamily="34" charset="0"/>
              </a:rPr>
              <a:t>Hier sollte </a:t>
            </a:r>
            <a:r>
              <a:rPr lang="de-DE" sz="1600" b="1" dirty="0">
                <a:solidFill>
                  <a:srgbClr val="FF0000"/>
                </a:solidFill>
                <a:latin typeface="Source Sans Pro" panose="020B0503030403020204" pitchFamily="34" charset="0"/>
              </a:rPr>
              <a:t>vermerkt werden, dass das Mediendesign nur den Screenshot übernehmen darf und die Abbildung unter keinen Umständen verändert werden kann. </a:t>
            </a:r>
            <a:endParaRPr lang="de-DE" sz="1700" b="1" dirty="0">
              <a:solidFill>
                <a:srgbClr val="FF0000"/>
              </a:solidFill>
            </a:endParaRPr>
          </a:p>
        </p:txBody>
      </p:sp>
      <p:sp>
        <p:nvSpPr>
          <p:cNvPr id="13" name="Textplatzhalter 1">
            <a:extLst>
              <a:ext uri="{FF2B5EF4-FFF2-40B4-BE49-F238E27FC236}">
                <a16:creationId xmlns:a16="http://schemas.microsoft.com/office/drawing/2014/main" id="{EB371D19-A48A-8680-80B7-834ECED81B3E}"/>
              </a:ext>
            </a:extLst>
          </p:cNvPr>
          <p:cNvSpPr>
            <a:spLocks noGrp="1"/>
          </p:cNvSpPr>
          <p:nvPr>
            <p:ph type="body" sz="quarter" idx="13"/>
          </p:nvPr>
        </p:nvSpPr>
        <p:spPr>
          <a:xfrm>
            <a:off x="420689" y="6286500"/>
            <a:ext cx="10456862" cy="278758"/>
          </a:xfrm>
        </p:spPr>
        <p:txBody>
          <a:bodyPr/>
          <a:lstStyle/>
          <a:p>
            <a:r>
              <a:rPr lang="de-DE" dirty="0"/>
              <a:t>https://</a:t>
            </a:r>
            <a:r>
              <a:rPr lang="de-DE" dirty="0" err="1"/>
              <a:t>creativecommons.org</a:t>
            </a:r>
            <a:r>
              <a:rPr lang="de-DE" dirty="0"/>
              <a:t>/</a:t>
            </a:r>
            <a:r>
              <a:rPr lang="de-DE" dirty="0" err="1"/>
              <a:t>licenses</a:t>
            </a:r>
            <a:r>
              <a:rPr lang="de-DE" dirty="0"/>
              <a:t>/?lang=de</a:t>
            </a:r>
          </a:p>
        </p:txBody>
      </p:sp>
    </p:spTree>
    <p:extLst>
      <p:ext uri="{BB962C8B-B14F-4D97-AF65-F5344CB8AC3E}">
        <p14:creationId xmlns:p14="http://schemas.microsoft.com/office/powerpoint/2010/main" val="246862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IT &amp; Technik</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424928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C7CB9E4-1528-39F8-4541-88077E2B24DB}"/>
              </a:ext>
            </a:extLst>
          </p:cNvPr>
          <p:cNvSpPr>
            <a:spLocks noGrp="1"/>
          </p:cNvSpPr>
          <p:nvPr>
            <p:ph type="body" sz="quarter" idx="10"/>
          </p:nvPr>
        </p:nvSpPr>
        <p:spPr>
          <a:xfrm>
            <a:off x="420688" y="1020592"/>
            <a:ext cx="11350311" cy="778388"/>
          </a:xfrm>
        </p:spPr>
        <p:txBody>
          <a:bodyPr/>
          <a:lstStyle/>
          <a:p>
            <a:pPr algn="ctr"/>
            <a:r>
              <a:rPr lang="de-DE" sz="2000" b="1" dirty="0"/>
              <a:t>Die folgenden Lizenztypen dürfen nicht genutzt werden</a:t>
            </a:r>
          </a:p>
        </p:txBody>
      </p:sp>
      <p:sp>
        <p:nvSpPr>
          <p:cNvPr id="4" name="Titel 3">
            <a:extLst>
              <a:ext uri="{FF2B5EF4-FFF2-40B4-BE49-F238E27FC236}">
                <a16:creationId xmlns:a16="http://schemas.microsoft.com/office/drawing/2014/main" id="{13A30C69-B8C5-E613-E1A9-A6DBC4809EDC}"/>
              </a:ext>
            </a:extLst>
          </p:cNvPr>
          <p:cNvSpPr>
            <a:spLocks noGrp="1"/>
          </p:cNvSpPr>
          <p:nvPr>
            <p:ph type="title"/>
          </p:nvPr>
        </p:nvSpPr>
        <p:spPr/>
        <p:txBody>
          <a:bodyPr/>
          <a:lstStyle/>
          <a:p>
            <a:r>
              <a:rPr lang="de-DE" sz="2400" dirty="0">
                <a:solidFill>
                  <a:schemeClr val="tx2"/>
                </a:solidFill>
              </a:rPr>
              <a:t>Gemeinfreie Nutzung</a:t>
            </a:r>
          </a:p>
        </p:txBody>
      </p:sp>
      <p:sp>
        <p:nvSpPr>
          <p:cNvPr id="6" name="Textfeld 5">
            <a:extLst>
              <a:ext uri="{FF2B5EF4-FFF2-40B4-BE49-F238E27FC236}">
                <a16:creationId xmlns:a16="http://schemas.microsoft.com/office/drawing/2014/main" id="{2BD07469-F581-1DE8-404F-520C75894644}"/>
              </a:ext>
            </a:extLst>
          </p:cNvPr>
          <p:cNvSpPr txBox="1"/>
          <p:nvPr/>
        </p:nvSpPr>
        <p:spPr>
          <a:xfrm>
            <a:off x="3958088" y="1921244"/>
            <a:ext cx="7812911" cy="866006"/>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remix</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adapt</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build</a:t>
            </a:r>
            <a:r>
              <a:rPr lang="de-DE" sz="1600" b="0" i="0" dirty="0">
                <a:solidFill>
                  <a:srgbClr val="464646"/>
                </a:solidFill>
                <a:effectLst/>
                <a:latin typeface="Source Sans Pro" panose="020B0503030403020204" pitchFamily="34" charset="0"/>
              </a:rPr>
              <a:t> upon </a:t>
            </a:r>
            <a:r>
              <a:rPr lang="de-DE" sz="1600" b="0" i="0" dirty="0" err="1">
                <a:solidFill>
                  <a:srgbClr val="464646"/>
                </a:solidFill>
                <a:effectLst/>
                <a:latin typeface="Source Sans Pro" panose="020B0503030403020204" pitchFamily="34" charset="0"/>
              </a:rPr>
              <a:t>your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non-</a:t>
            </a:r>
            <a:r>
              <a:rPr lang="de-DE" sz="1600" b="0" i="0" dirty="0" err="1">
                <a:solidFill>
                  <a:srgbClr val="464646"/>
                </a:solidFill>
                <a:effectLst/>
                <a:latin typeface="Source Sans Pro" panose="020B0503030403020204" pitchFamily="34" charset="0"/>
              </a:rPr>
              <a:t>commercially</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although</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their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new</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must</a:t>
            </a:r>
            <a:r>
              <a:rPr lang="de-DE" sz="1600" b="0" i="0" dirty="0">
                <a:solidFill>
                  <a:srgbClr val="464646"/>
                </a:solidFill>
                <a:effectLst/>
                <a:latin typeface="Source Sans Pro" panose="020B0503030403020204" pitchFamily="34" charset="0"/>
              </a:rPr>
              <a:t> also </a:t>
            </a:r>
            <a:r>
              <a:rPr lang="de-DE" sz="1600" b="0" i="0" dirty="0" err="1">
                <a:solidFill>
                  <a:srgbClr val="464646"/>
                </a:solidFill>
                <a:effectLst/>
                <a:latin typeface="Source Sans Pro" panose="020B0503030403020204" pitchFamily="34" charset="0"/>
              </a:rPr>
              <a:t>acknowledge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be</a:t>
            </a:r>
            <a:r>
              <a:rPr lang="de-DE" sz="1600" b="0" i="0" dirty="0">
                <a:solidFill>
                  <a:srgbClr val="464646"/>
                </a:solidFill>
                <a:effectLst/>
                <a:latin typeface="Source Sans Pro" panose="020B0503030403020204" pitchFamily="34" charset="0"/>
              </a:rPr>
              <a:t> non-commercial, </a:t>
            </a:r>
            <a:r>
              <a:rPr lang="de-DE" sz="1600" b="0" i="0" dirty="0" err="1">
                <a:solidFill>
                  <a:srgbClr val="464646"/>
                </a:solidFill>
                <a:effectLst/>
                <a:latin typeface="Source Sans Pro" panose="020B0503030403020204" pitchFamily="34" charset="0"/>
              </a:rPr>
              <a:t>they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don’t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have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to</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their</a:t>
            </a:r>
            <a:r>
              <a:rPr lang="de-DE" sz="1600" b="0" i="0" dirty="0">
                <a:solidFill>
                  <a:srgbClr val="464646"/>
                </a:solidFill>
                <a:effectLst/>
                <a:latin typeface="Source Sans Pro" panose="020B0503030403020204" pitchFamily="34" charset="0"/>
              </a:rPr>
              <a:t> derivative </a:t>
            </a:r>
            <a:r>
              <a:rPr lang="de-DE" sz="1600" b="0" i="0" dirty="0" err="1">
                <a:solidFill>
                  <a:srgbClr val="464646"/>
                </a:solidFill>
                <a:effectLst/>
                <a:latin typeface="Source Sans Pro" panose="020B0503030403020204" pitchFamily="34" charset="0"/>
              </a:rPr>
              <a:t>works</a:t>
            </a:r>
            <a:r>
              <a:rPr lang="de-DE" sz="1600" b="0" i="0" dirty="0">
                <a:solidFill>
                  <a:srgbClr val="464646"/>
                </a:solidFill>
                <a:effectLst/>
                <a:latin typeface="Source Sans Pro" panose="020B0503030403020204" pitchFamily="34" charset="0"/>
              </a:rPr>
              <a:t> on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same </a:t>
            </a:r>
            <a:r>
              <a:rPr lang="de-DE" sz="1600" b="0" i="0" dirty="0" err="1">
                <a:solidFill>
                  <a:srgbClr val="464646"/>
                </a:solidFill>
                <a:effectLst/>
                <a:latin typeface="Source Sans Pro" panose="020B0503030403020204" pitchFamily="34" charset="0"/>
              </a:rPr>
              <a:t>terms</a:t>
            </a:r>
            <a:r>
              <a:rPr lang="de-DE" sz="1600" b="0" i="0" dirty="0">
                <a:solidFill>
                  <a:srgbClr val="464646"/>
                </a:solidFill>
                <a:effectLst/>
                <a:latin typeface="Source Sans Pro" panose="020B0503030403020204" pitchFamily="34" charset="0"/>
              </a:rPr>
              <a:t>.</a:t>
            </a:r>
            <a:endParaRPr lang="de-DE" sz="1700" dirty="0"/>
          </a:p>
        </p:txBody>
      </p:sp>
      <p:sp>
        <p:nvSpPr>
          <p:cNvPr id="7" name="Multiplizieren 6">
            <a:extLst>
              <a:ext uri="{FF2B5EF4-FFF2-40B4-BE49-F238E27FC236}">
                <a16:creationId xmlns:a16="http://schemas.microsoft.com/office/drawing/2014/main" id="{96A2DD28-6FA2-5098-A48E-0E7F40D12297}"/>
              </a:ext>
            </a:extLst>
          </p:cNvPr>
          <p:cNvSpPr/>
          <p:nvPr/>
        </p:nvSpPr>
        <p:spPr>
          <a:xfrm>
            <a:off x="2504258" y="1811098"/>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A6ED99AD-EA7C-0E0E-3055-9F604BCC3CBB}"/>
              </a:ext>
            </a:extLst>
          </p:cNvPr>
          <p:cNvSpPr txBox="1"/>
          <p:nvPr/>
        </p:nvSpPr>
        <p:spPr>
          <a:xfrm>
            <a:off x="3958087" y="5855338"/>
            <a:ext cx="7812911" cy="570541"/>
          </a:xfrm>
          <a:prstGeom prst="rect">
            <a:avLst/>
          </a:prstGeom>
          <a:noFill/>
          <a:ln>
            <a:noFill/>
          </a:ln>
        </p:spPr>
        <p:txBody>
          <a:bodyPr wrap="square" lIns="0" tIns="0" rIns="0" bIns="0" rtlCol="0">
            <a:spAutoFit/>
          </a:bodyPr>
          <a:lstStyle/>
          <a:p>
            <a:pPr algn="l">
              <a:lnSpc>
                <a:spcPct val="120000"/>
              </a:lnSpc>
            </a:pPr>
            <a:r>
              <a:rPr lang="de-DE" sz="1600" b="1" i="0" dirty="0">
                <a:solidFill>
                  <a:srgbClr val="FF0000"/>
                </a:solidFill>
                <a:effectLst/>
                <a:latin typeface="Source Sans Pro" panose="020B0503030403020204" pitchFamily="34" charset="0"/>
              </a:rPr>
              <a:t>Diese Versionen können nicht genommen werden, da alle Skripte und Reader im </a:t>
            </a:r>
            <a:r>
              <a:rPr lang="de-DE" sz="1600" b="1" i="0" dirty="0" err="1">
                <a:solidFill>
                  <a:srgbClr val="FF0000"/>
                </a:solidFill>
                <a:effectLst/>
                <a:latin typeface="Source Sans Pro" panose="020B0503030403020204" pitchFamily="34" charset="0"/>
              </a:rPr>
              <a:t>Upskilling</a:t>
            </a:r>
            <a:r>
              <a:rPr lang="de-DE" sz="1600" b="1" i="0" dirty="0">
                <a:solidFill>
                  <a:srgbClr val="FF0000"/>
                </a:solidFill>
                <a:effectLst/>
                <a:latin typeface="Source Sans Pro" panose="020B0503030403020204" pitchFamily="34" charset="0"/>
              </a:rPr>
              <a:t> zum Einsatz kommen, weshalb sie als kommerziell einzustufen sind. </a:t>
            </a:r>
            <a:endParaRPr lang="de-DE" sz="1700" b="1" dirty="0">
              <a:solidFill>
                <a:srgbClr val="FF0000"/>
              </a:solidFill>
            </a:endParaRPr>
          </a:p>
        </p:txBody>
      </p:sp>
      <p:pic>
        <p:nvPicPr>
          <p:cNvPr id="3074" name="Picture 2">
            <a:extLst>
              <a:ext uri="{FF2B5EF4-FFF2-40B4-BE49-F238E27FC236}">
                <a16:creationId xmlns:a16="http://schemas.microsoft.com/office/drawing/2014/main" id="{5910B700-78DE-4D2A-EC54-577921EAE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90" y="2060563"/>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a:extLst>
              <a:ext uri="{FF2B5EF4-FFF2-40B4-BE49-F238E27FC236}">
                <a16:creationId xmlns:a16="http://schemas.microsoft.com/office/drawing/2014/main" id="{5BF3E944-E554-E3DD-4BB7-B62526178C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78" name="Picture 6">
            <a:extLst>
              <a:ext uri="{FF2B5EF4-FFF2-40B4-BE49-F238E27FC236}">
                <a16:creationId xmlns:a16="http://schemas.microsoft.com/office/drawing/2014/main" id="{E302D8D9-D8A5-DA4F-2BD8-BF467F907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36" y="3429000"/>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3" name="Multiplizieren 12">
            <a:extLst>
              <a:ext uri="{FF2B5EF4-FFF2-40B4-BE49-F238E27FC236}">
                <a16:creationId xmlns:a16="http://schemas.microsoft.com/office/drawing/2014/main" id="{F873A5F8-7F8E-D259-0F07-3E6BE1721AB8}"/>
              </a:ext>
            </a:extLst>
          </p:cNvPr>
          <p:cNvSpPr/>
          <p:nvPr/>
        </p:nvSpPr>
        <p:spPr>
          <a:xfrm>
            <a:off x="2490152" y="3148506"/>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61B6F8F8-1344-5B1F-DF23-EB266654644B}"/>
              </a:ext>
            </a:extLst>
          </p:cNvPr>
          <p:cNvSpPr txBox="1"/>
          <p:nvPr/>
        </p:nvSpPr>
        <p:spPr>
          <a:xfrm>
            <a:off x="3958088" y="3309551"/>
            <a:ext cx="7812911" cy="570541"/>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remix</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adapt</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build</a:t>
            </a:r>
            <a:r>
              <a:rPr lang="de-DE" sz="1600" b="0" i="0" dirty="0">
                <a:solidFill>
                  <a:srgbClr val="464646"/>
                </a:solidFill>
                <a:effectLst/>
                <a:latin typeface="Source Sans Pro" panose="020B0503030403020204" pitchFamily="34" charset="0"/>
              </a:rPr>
              <a:t> upon </a:t>
            </a:r>
            <a:r>
              <a:rPr lang="de-DE" sz="1600" b="0" i="0" dirty="0" err="1">
                <a:solidFill>
                  <a:srgbClr val="464646"/>
                </a:solidFill>
                <a:effectLst/>
                <a:latin typeface="Source Sans Pro" panose="020B0503030403020204" pitchFamily="34" charset="0"/>
              </a:rPr>
              <a:t>your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non-</a:t>
            </a:r>
            <a:r>
              <a:rPr lang="de-DE" sz="1600" b="0" i="0" dirty="0" err="1">
                <a:solidFill>
                  <a:srgbClr val="464646"/>
                </a:solidFill>
                <a:effectLst/>
                <a:latin typeface="Source Sans Pro" panose="020B0503030403020204" pitchFamily="34" charset="0"/>
              </a:rPr>
              <a:t>commercially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long</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credit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their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new</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creations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under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identical</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terms</a:t>
            </a:r>
            <a:r>
              <a:rPr lang="de-DE" sz="1600" b="0" i="0" dirty="0">
                <a:solidFill>
                  <a:srgbClr val="464646"/>
                </a:solidFill>
                <a:effectLst/>
                <a:latin typeface="Source Sans Pro" panose="020B0503030403020204" pitchFamily="34" charset="0"/>
              </a:rPr>
              <a:t>.</a:t>
            </a:r>
            <a:endParaRPr lang="de-DE" sz="1700" dirty="0"/>
          </a:p>
        </p:txBody>
      </p:sp>
      <p:pic>
        <p:nvPicPr>
          <p:cNvPr id="3080" name="Picture 8">
            <a:extLst>
              <a:ext uri="{FF2B5EF4-FFF2-40B4-BE49-F238E27FC236}">
                <a16:creationId xmlns:a16="http://schemas.microsoft.com/office/drawing/2014/main" id="{AF2B2DBF-2BF8-A37E-B289-7900682E6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36" y="4691364"/>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15" name="Multiplizieren 14">
            <a:extLst>
              <a:ext uri="{FF2B5EF4-FFF2-40B4-BE49-F238E27FC236}">
                <a16:creationId xmlns:a16="http://schemas.microsoft.com/office/drawing/2014/main" id="{B165AEF5-D419-5A7E-DE0E-2709D064A3B2}"/>
              </a:ext>
            </a:extLst>
          </p:cNvPr>
          <p:cNvSpPr/>
          <p:nvPr/>
        </p:nvSpPr>
        <p:spPr>
          <a:xfrm>
            <a:off x="2490151" y="4485914"/>
            <a:ext cx="950361" cy="892630"/>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5F94EA58-2293-1EC0-0DA5-7FDA06D34FCA}"/>
              </a:ext>
            </a:extLst>
          </p:cNvPr>
          <p:cNvSpPr txBox="1"/>
          <p:nvPr/>
        </p:nvSpPr>
        <p:spPr>
          <a:xfrm>
            <a:off x="3958088" y="4602943"/>
            <a:ext cx="7812911" cy="570541"/>
          </a:xfrm>
          <a:prstGeom prst="rect">
            <a:avLst/>
          </a:prstGeom>
          <a:noFill/>
          <a:ln>
            <a:noFill/>
          </a:ln>
        </p:spPr>
        <p:txBody>
          <a:bodyPr wrap="square" lIns="0" tIns="0" rIns="0" bIns="0" rtlCol="0">
            <a:spAutoFit/>
          </a:bodyPr>
          <a:lstStyle/>
          <a:p>
            <a:pPr algn="l">
              <a:lnSpc>
                <a:spcPct val="120000"/>
              </a:lnSpc>
            </a:pPr>
            <a:r>
              <a:rPr lang="de-DE" sz="1600" b="0" i="0" dirty="0">
                <a:solidFill>
                  <a:srgbClr val="464646"/>
                </a:solidFill>
                <a:effectLst/>
                <a:latin typeface="Source Sans Pro" panose="020B0503030403020204" pitchFamily="34" charset="0"/>
              </a:rPr>
              <a:t>This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lets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others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remix</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adapt</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build</a:t>
            </a:r>
            <a:r>
              <a:rPr lang="de-DE" sz="1600" b="0" i="0" dirty="0">
                <a:solidFill>
                  <a:srgbClr val="464646"/>
                </a:solidFill>
                <a:effectLst/>
                <a:latin typeface="Source Sans Pro" panose="020B0503030403020204" pitchFamily="34" charset="0"/>
              </a:rPr>
              <a:t> upon </a:t>
            </a:r>
            <a:r>
              <a:rPr lang="de-DE" sz="1600" b="0" i="0" dirty="0" err="1">
                <a:solidFill>
                  <a:srgbClr val="464646"/>
                </a:solidFill>
                <a:effectLst/>
                <a:latin typeface="Source Sans Pro" panose="020B0503030403020204" pitchFamily="34" charset="0"/>
              </a:rPr>
              <a:t>your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work</a:t>
            </a:r>
            <a:r>
              <a:rPr lang="de-DE" sz="1600" b="0" i="0" dirty="0">
                <a:solidFill>
                  <a:srgbClr val="464646"/>
                </a:solidFill>
                <a:effectLst/>
                <a:latin typeface="Source Sans Pro" panose="020B0503030403020204" pitchFamily="34" charset="0"/>
              </a:rPr>
              <a:t> non-</a:t>
            </a:r>
            <a:r>
              <a:rPr lang="de-DE" sz="1600" b="0" i="0" dirty="0" err="1">
                <a:solidFill>
                  <a:srgbClr val="464646"/>
                </a:solidFill>
                <a:effectLst/>
                <a:latin typeface="Source Sans Pro" panose="020B0503030403020204" pitchFamily="34" charset="0"/>
              </a:rPr>
              <a:t>commercially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long</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as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they</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credit</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you</a:t>
            </a:r>
            <a:r>
              <a:rPr lang="de-DE" sz="1600" b="0" i="0" dirty="0">
                <a:solidFill>
                  <a:srgbClr val="464646"/>
                </a:solidFill>
                <a:effectLst/>
                <a:latin typeface="Source Sans Pro" panose="020B0503030403020204" pitchFamily="34" charset="0"/>
              </a:rPr>
              <a:t> and </a:t>
            </a:r>
            <a:r>
              <a:rPr lang="de-DE" sz="1600" b="0" i="0" dirty="0" err="1">
                <a:solidFill>
                  <a:srgbClr val="464646"/>
                </a:solidFill>
                <a:effectLst/>
                <a:latin typeface="Source Sans Pro" panose="020B0503030403020204" pitchFamily="34" charset="0"/>
              </a:rPr>
              <a:t>license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their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new</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creations</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under</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the</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identical</a:t>
            </a:r>
            <a:r>
              <a:rPr lang="de-DE" sz="1600" b="0" i="0" dirty="0">
                <a:solidFill>
                  <a:srgbClr val="464646"/>
                </a:solidFill>
                <a:effectLst/>
                <a:latin typeface="Source Sans Pro" panose="020B0503030403020204" pitchFamily="34" charset="0"/>
              </a:rPr>
              <a:t> </a:t>
            </a:r>
            <a:r>
              <a:rPr lang="de-DE" sz="1600" b="0" i="0" dirty="0" err="1">
                <a:solidFill>
                  <a:srgbClr val="464646"/>
                </a:solidFill>
                <a:effectLst/>
                <a:latin typeface="Source Sans Pro" panose="020B0503030403020204" pitchFamily="34" charset="0"/>
              </a:rPr>
              <a:t>terms</a:t>
            </a:r>
            <a:r>
              <a:rPr lang="de-DE" sz="1600" b="0" i="0" dirty="0">
                <a:solidFill>
                  <a:srgbClr val="464646"/>
                </a:solidFill>
                <a:effectLst/>
                <a:latin typeface="Source Sans Pro" panose="020B0503030403020204" pitchFamily="34" charset="0"/>
              </a:rPr>
              <a:t>.</a:t>
            </a:r>
            <a:endParaRPr lang="de-DE" sz="1700" dirty="0"/>
          </a:p>
        </p:txBody>
      </p:sp>
      <p:sp>
        <p:nvSpPr>
          <p:cNvPr id="17" name="Textplatzhalter 1">
            <a:extLst>
              <a:ext uri="{FF2B5EF4-FFF2-40B4-BE49-F238E27FC236}">
                <a16:creationId xmlns:a16="http://schemas.microsoft.com/office/drawing/2014/main" id="{55259573-B5CD-ED43-F627-CF365B6F8F56}"/>
              </a:ext>
            </a:extLst>
          </p:cNvPr>
          <p:cNvSpPr>
            <a:spLocks noGrp="1"/>
          </p:cNvSpPr>
          <p:nvPr>
            <p:ph type="body" sz="quarter" idx="13"/>
          </p:nvPr>
        </p:nvSpPr>
        <p:spPr>
          <a:xfrm>
            <a:off x="420689" y="6286500"/>
            <a:ext cx="10456862" cy="278758"/>
          </a:xfrm>
        </p:spPr>
        <p:txBody>
          <a:bodyPr/>
          <a:lstStyle/>
          <a:p>
            <a:r>
              <a:rPr lang="de-DE" dirty="0"/>
              <a:t>https://</a:t>
            </a:r>
            <a:r>
              <a:rPr lang="de-DE" dirty="0" err="1"/>
              <a:t>creativecommons.org</a:t>
            </a:r>
            <a:r>
              <a:rPr lang="de-DE" dirty="0"/>
              <a:t>/</a:t>
            </a:r>
            <a:r>
              <a:rPr lang="de-DE" dirty="0" err="1"/>
              <a:t>licenses</a:t>
            </a:r>
            <a:r>
              <a:rPr lang="de-DE" dirty="0"/>
              <a:t>/?lang=de</a:t>
            </a:r>
          </a:p>
        </p:txBody>
      </p:sp>
    </p:spTree>
    <p:extLst>
      <p:ext uri="{BB962C8B-B14F-4D97-AF65-F5344CB8AC3E}">
        <p14:creationId xmlns:p14="http://schemas.microsoft.com/office/powerpoint/2010/main" val="1297993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775AA8C-CCB2-0D5F-3803-B6F3FFCBCBDA}"/>
              </a:ext>
            </a:extLst>
          </p:cNvPr>
          <p:cNvSpPr>
            <a:spLocks noGrp="1"/>
          </p:cNvSpPr>
          <p:nvPr>
            <p:ph type="body" sz="quarter" idx="22"/>
          </p:nvPr>
        </p:nvSpPr>
        <p:spPr/>
        <p:txBody>
          <a:bodyPr/>
          <a:lstStyle/>
          <a:p>
            <a:r>
              <a:rPr lang="de-DE" dirty="0"/>
              <a:t>Variante 4: DATENBANKEN</a:t>
            </a:r>
          </a:p>
        </p:txBody>
      </p:sp>
    </p:spTree>
    <p:extLst>
      <p:ext uri="{BB962C8B-B14F-4D97-AF65-F5344CB8AC3E}">
        <p14:creationId xmlns:p14="http://schemas.microsoft.com/office/powerpoint/2010/main" val="205847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p:txBody>
          <a:bodyPr/>
          <a:lstStyle/>
          <a:p>
            <a:r>
              <a:rPr lang="de-DE" dirty="0"/>
              <a:t>Bei diesen Datenbanken müssen die Nutzungsrechte nicht angefragt werden:</a:t>
            </a:r>
            <a:br>
              <a:rPr lang="de-DE" dirty="0"/>
            </a:br>
            <a:endParaRPr lang="de-DE" dirty="0"/>
          </a:p>
          <a:p>
            <a:pPr marL="457200" indent="-457200">
              <a:buFont typeface="Arial" panose="020B0604020202020204" pitchFamily="34" charset="0"/>
              <a:buChar char="•"/>
            </a:pPr>
            <a:r>
              <a:rPr lang="de-DE" dirty="0" err="1"/>
              <a:t>GettyImages</a:t>
            </a:r>
            <a:endParaRPr lang="de-DE" dirty="0"/>
          </a:p>
          <a:p>
            <a:pPr marL="457200" indent="-457200">
              <a:buFont typeface="Arial" panose="020B0604020202020204" pitchFamily="34" charset="0"/>
              <a:buChar char="•"/>
            </a:pPr>
            <a:r>
              <a:rPr lang="de-DE" dirty="0"/>
              <a:t>Thieme Anatomie Datenbank</a:t>
            </a:r>
          </a:p>
          <a:p>
            <a:pPr marL="457200" indent="-457200">
              <a:buFont typeface="Arial" panose="020B0604020202020204" pitchFamily="34" charset="0"/>
              <a:buChar char="•"/>
            </a:pPr>
            <a:r>
              <a:rPr lang="de-DE" dirty="0"/>
              <a:t>Google Maps</a:t>
            </a:r>
          </a:p>
          <a:p>
            <a:pPr marL="457200" indent="-457200">
              <a:buFont typeface="Arial" panose="020B0604020202020204" pitchFamily="34" charset="0"/>
              <a:buChar char="•"/>
            </a:pPr>
            <a:r>
              <a:rPr lang="de-DE" dirty="0"/>
              <a:t>Statista</a:t>
            </a:r>
          </a:p>
          <a:p>
            <a:pPr marL="457200" indent="-457200">
              <a:buFont typeface="Arial" panose="020B0604020202020204" pitchFamily="34" charset="0"/>
              <a:buChar char="•"/>
            </a:pPr>
            <a:endParaRPr lang="de-DE" dirty="0"/>
          </a:p>
          <a:p>
            <a:r>
              <a:rPr lang="de-DE" b="1" dirty="0">
                <a:solidFill>
                  <a:schemeClr val="tx2"/>
                </a:solidFill>
              </a:rPr>
              <a:t>Andere Datenbanken sind nicht zulässig.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de-DE" sz="2400" dirty="0">
                <a:solidFill>
                  <a:schemeClr val="tx2"/>
                </a:solidFill>
              </a:rPr>
              <a:t>Unsere Datenbanken</a:t>
            </a:r>
            <a:endParaRPr lang="de-DE" sz="2400" dirty="0"/>
          </a:p>
        </p:txBody>
      </p:sp>
    </p:spTree>
    <p:extLst>
      <p:ext uri="{BB962C8B-B14F-4D97-AF65-F5344CB8AC3E}">
        <p14:creationId xmlns:p14="http://schemas.microsoft.com/office/powerpoint/2010/main" val="2108884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p:txBody>
          <a:bodyPr/>
          <a:lstStyle/>
          <a:p>
            <a:r>
              <a:rPr lang="de-DE" sz="2000" dirty="0"/>
              <a:t>Bilder von </a:t>
            </a:r>
            <a:r>
              <a:rPr lang="de-DE" sz="2000" dirty="0" err="1"/>
              <a:t>GettyImages</a:t>
            </a:r>
            <a:r>
              <a:rPr lang="de-DE" sz="2000" dirty="0"/>
              <a:t> können grundsätzlich in die Skripte eingebaut werden. </a:t>
            </a:r>
          </a:p>
          <a:p>
            <a:r>
              <a:rPr lang="de-DE" sz="2000" dirty="0"/>
              <a:t>Da die IU allerdings einen eingeschränkten Zugriff hat, sind </a:t>
            </a:r>
            <a:r>
              <a:rPr lang="de-DE" sz="2000" b="1" dirty="0"/>
              <a:t>nicht alle Bilder in unserer Lizenz enthalten</a:t>
            </a:r>
            <a:r>
              <a:rPr lang="de-DE" sz="2000" dirty="0"/>
              <a:t>. </a:t>
            </a:r>
          </a:p>
          <a:p>
            <a:endParaRPr lang="de-DE" sz="2000" dirty="0"/>
          </a:p>
          <a:p>
            <a:r>
              <a:rPr lang="de-DE" sz="2000" dirty="0"/>
              <a:t>Wird die Grafikvorlage an das Mediendesign gegeben, prüft das Mediendesign, ob das Bild in unserer Lizenz enthalten ist. </a:t>
            </a:r>
          </a:p>
          <a:p>
            <a:endParaRPr lang="de-DE" sz="2000" dirty="0"/>
          </a:p>
          <a:p>
            <a:r>
              <a:rPr lang="de-DE" sz="2000" dirty="0">
                <a:solidFill>
                  <a:schemeClr val="tx2"/>
                </a:solidFill>
              </a:rPr>
              <a:t>Gerne könnt ihr bereits auf der Grafikvorlage vermerken, wie damit umgegangen werden soll, sollte das Bild nicht inbegriffen sein:</a:t>
            </a:r>
            <a:br>
              <a:rPr lang="de-DE" sz="2000" dirty="0">
                <a:solidFill>
                  <a:schemeClr val="tx2"/>
                </a:solidFill>
              </a:rPr>
            </a:br>
            <a:endParaRPr lang="de-DE" sz="2000" dirty="0">
              <a:solidFill>
                <a:schemeClr val="tx2"/>
              </a:solidFill>
            </a:endParaRPr>
          </a:p>
          <a:p>
            <a:r>
              <a:rPr lang="de-DE" sz="2000" dirty="0"/>
              <a:t>A) Ihr vermerkt, ob ihr Alternativvorschläge möchtet. Das Mediendesign wird euch dann eine Alternative raussuchen.</a:t>
            </a:r>
            <a:br>
              <a:rPr lang="de-DE" sz="2000" dirty="0"/>
            </a:br>
            <a:endParaRPr lang="de-DE" sz="2000" dirty="0"/>
          </a:p>
          <a:p>
            <a:r>
              <a:rPr lang="de-DE" sz="2000" dirty="0"/>
              <a:t>B) Ihr vermerkt, dass ihr keine Alternative möchtet und nehmt das Bild nach der Rückmeldung aus dem Skript.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de-DE" sz="2400" dirty="0" err="1">
                <a:solidFill>
                  <a:schemeClr val="tx2"/>
                </a:solidFill>
              </a:rPr>
              <a:t>GettyImages</a:t>
            </a:r>
            <a:endParaRPr lang="de-DE" sz="2400" dirty="0"/>
          </a:p>
        </p:txBody>
      </p:sp>
    </p:spTree>
    <p:extLst>
      <p:ext uri="{BB962C8B-B14F-4D97-AF65-F5344CB8AC3E}">
        <p14:creationId xmlns:p14="http://schemas.microsoft.com/office/powerpoint/2010/main" val="3260110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9"/>
            <a:ext cx="11350311" cy="2509686"/>
          </a:xfrm>
        </p:spPr>
        <p:txBody>
          <a:bodyPr/>
          <a:lstStyle/>
          <a:p>
            <a:r>
              <a:rPr lang="de-DE" sz="2400" dirty="0"/>
              <a:t>Bilder aus der Thieme Anatomie Datenbank können uneingeschränkt genutzt werden.</a:t>
            </a:r>
          </a:p>
          <a:p>
            <a:endParaRPr lang="de-DE" sz="2400" dirty="0"/>
          </a:p>
          <a:p>
            <a:r>
              <a:rPr lang="de-DE" sz="2400" dirty="0"/>
              <a:t>Abbildungen von Google Maps können ebenfalls uneingeschränkt genutzt werden.</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de-DE" sz="2400" dirty="0">
                <a:solidFill>
                  <a:schemeClr val="tx2"/>
                </a:solidFill>
              </a:rPr>
              <a:t>Thieme Anatomie &amp; Google Maps</a:t>
            </a:r>
            <a:endParaRPr lang="de-DE" sz="2400" dirty="0"/>
          </a:p>
        </p:txBody>
      </p:sp>
    </p:spTree>
    <p:extLst>
      <p:ext uri="{BB962C8B-B14F-4D97-AF65-F5344CB8AC3E}">
        <p14:creationId xmlns:p14="http://schemas.microsoft.com/office/powerpoint/2010/main" val="3713818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205787"/>
            <a:ext cx="11350311" cy="5414931"/>
          </a:xfrm>
        </p:spPr>
        <p:txBody>
          <a:bodyPr/>
          <a:lstStyle/>
          <a:p>
            <a:r>
              <a:rPr lang="de-DE" sz="2000" dirty="0"/>
              <a:t>Statista-Daten und -Abbildungen sind ausschließlich über den </a:t>
            </a:r>
            <a:r>
              <a:rPr lang="de-DE" sz="2000" dirty="0" err="1"/>
              <a:t>MyCampus</a:t>
            </a:r>
            <a:r>
              <a:rPr lang="de-DE" sz="2000" dirty="0"/>
              <a:t>-Zugang abzurufen. </a:t>
            </a:r>
          </a:p>
          <a:p>
            <a:r>
              <a:rPr lang="de-DE" sz="2000" dirty="0"/>
              <a:t>Daten und Abbildungen, die nicht über unsere Lizenz aufrufbar sind, können nicht verwendet werden.</a:t>
            </a:r>
          </a:p>
          <a:p>
            <a:endParaRPr lang="de-DE" sz="2000" dirty="0"/>
          </a:p>
          <a:p>
            <a:r>
              <a:rPr lang="de-DE" sz="2000" dirty="0"/>
              <a:t>Bitte stellt sicher, dass in der Grafikvorlage der Link zur Abbildung enthalten ist (rechts rot markiert).</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de-DE" sz="2400" dirty="0">
                <a:solidFill>
                  <a:schemeClr val="tx2"/>
                </a:solidFill>
              </a:rPr>
              <a:t>Statista</a:t>
            </a:r>
            <a:endParaRPr lang="de-DE" sz="2400" dirty="0"/>
          </a:p>
        </p:txBody>
      </p:sp>
      <p:pic>
        <p:nvPicPr>
          <p:cNvPr id="5" name="Grafik 4">
            <a:extLst>
              <a:ext uri="{FF2B5EF4-FFF2-40B4-BE49-F238E27FC236}">
                <a16:creationId xmlns:a16="http://schemas.microsoft.com/office/drawing/2014/main" id="{11701C8C-2F6A-8B9D-825D-E6EBE39C2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 y="2723818"/>
            <a:ext cx="4698627" cy="2928395"/>
          </a:xfrm>
          <a:prstGeom prst="rect">
            <a:avLst/>
          </a:prstGeom>
        </p:spPr>
      </p:pic>
      <p:sp>
        <p:nvSpPr>
          <p:cNvPr id="6" name="Textfeld 5">
            <a:extLst>
              <a:ext uri="{FF2B5EF4-FFF2-40B4-BE49-F238E27FC236}">
                <a16:creationId xmlns:a16="http://schemas.microsoft.com/office/drawing/2014/main" id="{0467AD38-F49F-6847-058E-C366BA2651F0}"/>
              </a:ext>
            </a:extLst>
          </p:cNvPr>
          <p:cNvSpPr txBox="1"/>
          <p:nvPr/>
        </p:nvSpPr>
        <p:spPr>
          <a:xfrm>
            <a:off x="218893" y="6086280"/>
            <a:ext cx="4910971" cy="427874"/>
          </a:xfrm>
          <a:prstGeom prst="rect">
            <a:avLst/>
          </a:prstGeom>
          <a:noFill/>
          <a:ln>
            <a:noFill/>
          </a:ln>
        </p:spPr>
        <p:txBody>
          <a:bodyPr wrap="square" lIns="0" tIns="0" rIns="0" bIns="0" rtlCol="0">
            <a:spAutoFit/>
          </a:bodyPr>
          <a:lstStyle/>
          <a:p>
            <a:pPr algn="l">
              <a:lnSpc>
                <a:spcPct val="120000"/>
              </a:lnSpc>
            </a:pPr>
            <a:r>
              <a:rPr lang="de-DE" sz="1200" dirty="0"/>
              <a:t>Quelle: https://</a:t>
            </a:r>
            <a:r>
              <a:rPr lang="de-DE" sz="1200" dirty="0" err="1"/>
              <a:t>de.statista.com</a:t>
            </a:r>
            <a:r>
              <a:rPr lang="de-DE" sz="1200" dirty="0"/>
              <a:t>/</a:t>
            </a:r>
            <a:r>
              <a:rPr lang="de-DE" sz="1200" dirty="0" err="1"/>
              <a:t>statistik</a:t>
            </a:r>
            <a:r>
              <a:rPr lang="de-DE" sz="1200" dirty="0"/>
              <a:t>/daten/</a:t>
            </a:r>
            <a:r>
              <a:rPr lang="de-DE" sz="1200" dirty="0" err="1"/>
              <a:t>studie</a:t>
            </a:r>
            <a:r>
              <a:rPr lang="de-DE" sz="1200" dirty="0"/>
              <a:t>/158667/</a:t>
            </a:r>
            <a:r>
              <a:rPr lang="de-DE" sz="1200" dirty="0" err="1"/>
              <a:t>umfrage</a:t>
            </a:r>
            <a:r>
              <a:rPr lang="de-DE" sz="1200" dirty="0"/>
              <a:t>/freie-berufe-selbststaendige-2010/</a:t>
            </a:r>
          </a:p>
        </p:txBody>
      </p:sp>
      <p:pic>
        <p:nvPicPr>
          <p:cNvPr id="10" name="Grafik 9">
            <a:extLst>
              <a:ext uri="{FF2B5EF4-FFF2-40B4-BE49-F238E27FC236}">
                <a16:creationId xmlns:a16="http://schemas.microsoft.com/office/drawing/2014/main" id="{3CD3C280-09A1-D3C6-08CC-F26BB6867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427" y="2870521"/>
            <a:ext cx="4697116" cy="3033474"/>
          </a:xfrm>
          <a:prstGeom prst="rect">
            <a:avLst/>
          </a:prstGeom>
        </p:spPr>
      </p:pic>
      <p:sp>
        <p:nvSpPr>
          <p:cNvPr id="11" name="Textfeld 10">
            <a:extLst>
              <a:ext uri="{FF2B5EF4-FFF2-40B4-BE49-F238E27FC236}">
                <a16:creationId xmlns:a16="http://schemas.microsoft.com/office/drawing/2014/main" id="{65444557-8224-961C-FE50-2AEA220944CB}"/>
              </a:ext>
            </a:extLst>
          </p:cNvPr>
          <p:cNvSpPr txBox="1"/>
          <p:nvPr/>
        </p:nvSpPr>
        <p:spPr>
          <a:xfrm>
            <a:off x="5992427" y="6082207"/>
            <a:ext cx="5980367" cy="649473"/>
          </a:xfrm>
          <a:prstGeom prst="rect">
            <a:avLst/>
          </a:prstGeom>
          <a:noFill/>
          <a:ln>
            <a:noFill/>
          </a:ln>
        </p:spPr>
        <p:txBody>
          <a:bodyPr wrap="square" lIns="0" tIns="0" rIns="0" bIns="0" rtlCol="0">
            <a:spAutoFit/>
          </a:bodyPr>
          <a:lstStyle/>
          <a:p>
            <a:pPr algn="l">
              <a:lnSpc>
                <a:spcPct val="120000"/>
              </a:lnSpc>
            </a:pPr>
            <a:r>
              <a:rPr lang="de-DE" sz="1200" dirty="0"/>
              <a:t>Quelle: https://de-statista-com.pxz.</a:t>
            </a:r>
            <a:r>
              <a:rPr lang="de-DE" sz="1200" b="1" dirty="0">
                <a:solidFill>
                  <a:schemeClr val="tx2"/>
                </a:solidFill>
              </a:rPr>
              <a:t>iubh</a:t>
            </a:r>
            <a:r>
              <a:rPr lang="de-DE" sz="1200" dirty="0"/>
              <a:t>.de:8443/</a:t>
            </a:r>
            <a:r>
              <a:rPr lang="de-DE" sz="1200" dirty="0" err="1"/>
              <a:t>statistik</a:t>
            </a:r>
            <a:r>
              <a:rPr lang="de-DE" sz="1200" dirty="0"/>
              <a:t>/daten/</a:t>
            </a:r>
            <a:r>
              <a:rPr lang="de-DE" sz="1200" dirty="0" err="1"/>
              <a:t>studie</a:t>
            </a:r>
            <a:r>
              <a:rPr lang="de-DE" sz="1200" dirty="0"/>
              <a:t>/481606/</a:t>
            </a:r>
            <a:r>
              <a:rPr lang="de-DE" sz="1200" dirty="0" err="1"/>
              <a:t>umfrage</a:t>
            </a:r>
            <a:r>
              <a:rPr lang="de-DE" sz="1200" dirty="0"/>
              <a:t>/bruttowertschoepfung-in-freiberuflichen-dienstleistungen-in-der-schweiz/</a:t>
            </a:r>
          </a:p>
        </p:txBody>
      </p:sp>
      <p:sp>
        <p:nvSpPr>
          <p:cNvPr id="12" name="L-Form 11">
            <a:extLst>
              <a:ext uri="{FF2B5EF4-FFF2-40B4-BE49-F238E27FC236}">
                <a16:creationId xmlns:a16="http://schemas.microsoft.com/office/drawing/2014/main" id="{3276E01B-6FF3-C318-E8E5-906E6BCEC940}"/>
              </a:ext>
            </a:extLst>
          </p:cNvPr>
          <p:cNvSpPr/>
          <p:nvPr/>
        </p:nvSpPr>
        <p:spPr>
          <a:xfrm rot="17784726">
            <a:off x="9448745" y="4404459"/>
            <a:ext cx="1747383" cy="905611"/>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Multiplizieren 12">
            <a:extLst>
              <a:ext uri="{FF2B5EF4-FFF2-40B4-BE49-F238E27FC236}">
                <a16:creationId xmlns:a16="http://schemas.microsoft.com/office/drawing/2014/main" id="{C711D43B-34A8-F491-20E6-4E972EBFA24C}"/>
              </a:ext>
            </a:extLst>
          </p:cNvPr>
          <p:cNvSpPr/>
          <p:nvPr/>
        </p:nvSpPr>
        <p:spPr>
          <a:xfrm>
            <a:off x="3260621" y="3429000"/>
            <a:ext cx="2071038" cy="2928395"/>
          </a:xfrm>
          <a:prstGeom prst="mathMultipl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C2BFA57F-3533-E4D4-AD80-36216F417EF3}"/>
              </a:ext>
            </a:extLst>
          </p:cNvPr>
          <p:cNvSpPr/>
          <p:nvPr/>
        </p:nvSpPr>
        <p:spPr>
          <a:xfrm>
            <a:off x="355600" y="2667000"/>
            <a:ext cx="2393950"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6FD00700-BA39-9748-DA27-0E1EABA7F8F0}"/>
              </a:ext>
            </a:extLst>
          </p:cNvPr>
          <p:cNvSpPr/>
          <p:nvPr/>
        </p:nvSpPr>
        <p:spPr>
          <a:xfrm>
            <a:off x="5947034" y="2781128"/>
            <a:ext cx="3965315" cy="20352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0387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FDE6CE1-F6C2-BB12-BE6C-3DC6CD3E4ABF}"/>
              </a:ext>
            </a:extLst>
          </p:cNvPr>
          <p:cNvSpPr>
            <a:spLocks noGrp="1"/>
          </p:cNvSpPr>
          <p:nvPr>
            <p:ph type="body" sz="quarter" idx="10"/>
          </p:nvPr>
        </p:nvSpPr>
        <p:spPr>
          <a:xfrm>
            <a:off x="420688" y="1506728"/>
            <a:ext cx="11350311" cy="3184541"/>
          </a:xfrm>
        </p:spPr>
        <p:txBody>
          <a:bodyPr/>
          <a:lstStyle/>
          <a:p>
            <a:r>
              <a:rPr lang="de-DE" sz="2000" b="1" dirty="0">
                <a:solidFill>
                  <a:schemeClr val="tx2"/>
                </a:solidFill>
              </a:rPr>
              <a:t>Andere Datenbanken wie </a:t>
            </a:r>
            <a:r>
              <a:rPr lang="de-DE" sz="2000" b="1" dirty="0" err="1">
                <a:solidFill>
                  <a:schemeClr val="tx2"/>
                </a:solidFill>
              </a:rPr>
              <a:t>Pixabay</a:t>
            </a:r>
            <a:r>
              <a:rPr lang="de-DE" sz="2000" b="1" dirty="0">
                <a:solidFill>
                  <a:schemeClr val="tx2"/>
                </a:solidFill>
              </a:rPr>
              <a:t>, </a:t>
            </a:r>
            <a:r>
              <a:rPr lang="de-DE" sz="2000" b="1" dirty="0" err="1">
                <a:solidFill>
                  <a:schemeClr val="tx2"/>
                </a:solidFill>
              </a:rPr>
              <a:t>Istock</a:t>
            </a:r>
            <a:r>
              <a:rPr lang="de-DE" sz="2000" b="1" dirty="0">
                <a:solidFill>
                  <a:schemeClr val="tx2"/>
                </a:solidFill>
              </a:rPr>
              <a:t>, Wikipedia, Wikimedia etc. sind für die Skript- und Reader-Produktion nicht gestattet. </a:t>
            </a:r>
            <a:br>
              <a:rPr lang="de-DE" sz="2000" dirty="0"/>
            </a:br>
            <a:endParaRPr lang="de-DE" sz="2000" dirty="0"/>
          </a:p>
          <a:p>
            <a:r>
              <a:rPr lang="de-DE" sz="2000" b="1" dirty="0"/>
              <a:t>Hintergrund: </a:t>
            </a:r>
            <a:r>
              <a:rPr lang="de-DE" sz="2000" dirty="0"/>
              <a:t>Diese Seiten werden von den Erstellern nicht sauber verwaltet und beinhalten zum Teil illegal erworbene Bilder, wofür die Seitenbetreiber auch regelmäßig Abmahnungen erhalten. </a:t>
            </a:r>
          </a:p>
          <a:p>
            <a:r>
              <a:rPr lang="de-DE" sz="2000" dirty="0"/>
              <a:t>Daher sind manchmal auch Bilder plötzlich nicht mehr aufrufbar. </a:t>
            </a:r>
          </a:p>
          <a:p>
            <a:endParaRPr lang="de-DE" sz="2000" dirty="0"/>
          </a:p>
          <a:p>
            <a:r>
              <a:rPr lang="de-DE" sz="2000" b="1" dirty="0">
                <a:solidFill>
                  <a:srgbClr val="FF0000"/>
                </a:solidFill>
              </a:rPr>
              <a:t>Bitte nutzt keine anderen Datenbanken, bis auf die in dieser Präsentation aufgeführten. </a:t>
            </a:r>
          </a:p>
        </p:txBody>
      </p:sp>
      <p:sp>
        <p:nvSpPr>
          <p:cNvPr id="4" name="Titel 3">
            <a:extLst>
              <a:ext uri="{FF2B5EF4-FFF2-40B4-BE49-F238E27FC236}">
                <a16:creationId xmlns:a16="http://schemas.microsoft.com/office/drawing/2014/main" id="{64D39C54-3CCE-8758-72EF-C3D4AA3B3E8E}"/>
              </a:ext>
            </a:extLst>
          </p:cNvPr>
          <p:cNvSpPr>
            <a:spLocks noGrp="1"/>
          </p:cNvSpPr>
          <p:nvPr>
            <p:ph type="title"/>
          </p:nvPr>
        </p:nvSpPr>
        <p:spPr/>
        <p:txBody>
          <a:bodyPr/>
          <a:lstStyle/>
          <a:p>
            <a:r>
              <a:rPr lang="de-DE" sz="2400" dirty="0">
                <a:solidFill>
                  <a:schemeClr val="tx2"/>
                </a:solidFill>
              </a:rPr>
              <a:t>Keine Anderen Datenbanken nutzen</a:t>
            </a:r>
            <a:endParaRPr lang="de-DE" sz="2400" dirty="0"/>
          </a:p>
        </p:txBody>
      </p:sp>
    </p:spTree>
    <p:extLst>
      <p:ext uri="{BB962C8B-B14F-4D97-AF65-F5344CB8AC3E}">
        <p14:creationId xmlns:p14="http://schemas.microsoft.com/office/powerpoint/2010/main" val="225279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Engineering</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31043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Architektur</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70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235788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Design</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70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159644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Education</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280833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Soziale Arbeit</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400125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036852-AA00-5C19-9244-0368EFD1393E}"/>
              </a:ext>
            </a:extLst>
          </p:cNvPr>
          <p:cNvSpPr>
            <a:spLocks noGrp="1"/>
          </p:cNvSpPr>
          <p:nvPr>
            <p:ph type="title"/>
          </p:nvPr>
        </p:nvSpPr>
        <p:spPr/>
        <p:txBody>
          <a:bodyPr/>
          <a:lstStyle/>
          <a:p>
            <a:r>
              <a:rPr lang="de-DE" sz="2400" dirty="0">
                <a:solidFill>
                  <a:schemeClr val="tx2"/>
                </a:solidFill>
              </a:rPr>
              <a:t>Fact Sheet – Psychologie &amp; </a:t>
            </a:r>
            <a:r>
              <a:rPr lang="de-DE" sz="2400" dirty="0" err="1">
                <a:solidFill>
                  <a:schemeClr val="tx2"/>
                </a:solidFill>
              </a:rPr>
              <a:t>Medschool</a:t>
            </a:r>
            <a:r>
              <a:rPr lang="de-DE" sz="2400" dirty="0">
                <a:solidFill>
                  <a:schemeClr val="tx2"/>
                </a:solidFill>
              </a:rPr>
              <a:t> </a:t>
            </a:r>
            <a:endParaRPr lang="de-DE" sz="2400" dirty="0"/>
          </a:p>
        </p:txBody>
      </p:sp>
      <p:sp>
        <p:nvSpPr>
          <p:cNvPr id="5" name="Oval 4">
            <a:extLst>
              <a:ext uri="{FF2B5EF4-FFF2-40B4-BE49-F238E27FC236}">
                <a16:creationId xmlns:a16="http://schemas.microsoft.com/office/drawing/2014/main" id="{8D4E6A62-C8E1-DF86-AB22-38CE3AD7ECDE}"/>
              </a:ext>
            </a:extLst>
          </p:cNvPr>
          <p:cNvSpPr/>
          <p:nvPr/>
        </p:nvSpPr>
        <p:spPr>
          <a:xfrm>
            <a:off x="122865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1</a:t>
            </a:r>
          </a:p>
        </p:txBody>
      </p:sp>
      <p:sp>
        <p:nvSpPr>
          <p:cNvPr id="6" name="Oval 5">
            <a:extLst>
              <a:ext uri="{FF2B5EF4-FFF2-40B4-BE49-F238E27FC236}">
                <a16:creationId xmlns:a16="http://schemas.microsoft.com/office/drawing/2014/main" id="{A556EC3E-004C-0A93-FA67-CE59E27C6F69}"/>
              </a:ext>
            </a:extLst>
          </p:cNvPr>
          <p:cNvSpPr/>
          <p:nvPr/>
        </p:nvSpPr>
        <p:spPr>
          <a:xfrm>
            <a:off x="414651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2</a:t>
            </a:r>
          </a:p>
        </p:txBody>
      </p:sp>
      <p:sp>
        <p:nvSpPr>
          <p:cNvPr id="7" name="Oval 6">
            <a:extLst>
              <a:ext uri="{FF2B5EF4-FFF2-40B4-BE49-F238E27FC236}">
                <a16:creationId xmlns:a16="http://schemas.microsoft.com/office/drawing/2014/main" id="{F96BA39B-838C-5E9B-2ED4-F0E4D2508535}"/>
              </a:ext>
            </a:extLst>
          </p:cNvPr>
          <p:cNvSpPr/>
          <p:nvPr/>
        </p:nvSpPr>
        <p:spPr>
          <a:xfrm>
            <a:off x="7064375"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3</a:t>
            </a:r>
          </a:p>
        </p:txBody>
      </p:sp>
      <p:sp>
        <p:nvSpPr>
          <p:cNvPr id="8" name="Oval 7">
            <a:extLst>
              <a:ext uri="{FF2B5EF4-FFF2-40B4-BE49-F238E27FC236}">
                <a16:creationId xmlns:a16="http://schemas.microsoft.com/office/drawing/2014/main" id="{1EA1B409-0997-6844-BC23-383D23094F9A}"/>
              </a:ext>
            </a:extLst>
          </p:cNvPr>
          <p:cNvSpPr/>
          <p:nvPr/>
        </p:nvSpPr>
        <p:spPr>
          <a:xfrm>
            <a:off x="10085598" y="1020592"/>
            <a:ext cx="1211283" cy="1211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4</a:t>
            </a:r>
          </a:p>
        </p:txBody>
      </p:sp>
      <p:sp>
        <p:nvSpPr>
          <p:cNvPr id="9" name="Textfeld 8">
            <a:extLst>
              <a:ext uri="{FF2B5EF4-FFF2-40B4-BE49-F238E27FC236}">
                <a16:creationId xmlns:a16="http://schemas.microsoft.com/office/drawing/2014/main" id="{7367E014-9018-24F4-F115-C365BEC84747}"/>
              </a:ext>
            </a:extLst>
          </p:cNvPr>
          <p:cNvSpPr txBox="1"/>
          <p:nvPr/>
        </p:nvSpPr>
        <p:spPr>
          <a:xfrm>
            <a:off x="420688" y="2446408"/>
            <a:ext cx="2607965" cy="4411592"/>
          </a:xfrm>
          <a:prstGeom prst="rect">
            <a:avLst/>
          </a:prstGeom>
          <a:noFill/>
          <a:ln>
            <a:noFill/>
          </a:ln>
        </p:spPr>
        <p:txBody>
          <a:bodyPr wrap="square" lIns="0" tIns="0" rIns="0" bIns="0" rtlCol="0">
            <a:spAutoFit/>
          </a:bodyPr>
          <a:lstStyle/>
          <a:p>
            <a:pPr algn="ctr">
              <a:lnSpc>
                <a:spcPct val="120000"/>
              </a:lnSpc>
            </a:pPr>
            <a:r>
              <a:rPr lang="de-DE" sz="1600" b="1" u="sng" dirty="0"/>
              <a:t>Eigene Darstellung „in Anlehnung an“:</a:t>
            </a:r>
            <a:br>
              <a:rPr lang="de-DE" sz="1600" dirty="0"/>
            </a:br>
            <a:endParaRPr lang="de-DE" sz="1600" dirty="0"/>
          </a:p>
          <a:p>
            <a:pPr>
              <a:lnSpc>
                <a:spcPct val="120000"/>
              </a:lnSpc>
            </a:pPr>
            <a:r>
              <a:rPr lang="de-DE" sz="1600" dirty="0"/>
              <a:t>Für alle Abbildungen möglich.</a:t>
            </a:r>
          </a:p>
          <a:p>
            <a:pPr algn="l">
              <a:lnSpc>
                <a:spcPct val="120000"/>
              </a:lnSpc>
            </a:pPr>
            <a:br>
              <a:rPr lang="de-DE" sz="1600" dirty="0"/>
            </a:br>
            <a:endParaRPr lang="de-DE" sz="1600" dirty="0"/>
          </a:p>
          <a:p>
            <a:pPr algn="l">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andere grafische Darstellung + </a:t>
            </a:r>
          </a:p>
          <a:p>
            <a:pPr marL="285750" indent="-285750" algn="l">
              <a:lnSpc>
                <a:spcPct val="120000"/>
              </a:lnSpc>
              <a:buFont typeface="Arial" panose="020B0604020202020204" pitchFamily="34" charset="0"/>
              <a:buChar char="•"/>
            </a:pPr>
            <a:r>
              <a:rPr lang="de-DE" sz="1600" dirty="0"/>
              <a:t>veränderte Begriffe/ Beschreibungen/ Übersetzungen + </a:t>
            </a:r>
          </a:p>
          <a:p>
            <a:pPr marL="285750" indent="-285750" algn="l">
              <a:lnSpc>
                <a:spcPct val="120000"/>
              </a:lnSpc>
              <a:buFont typeface="Arial" panose="020B0604020202020204" pitchFamily="34" charset="0"/>
              <a:buChar char="•"/>
            </a:pPr>
            <a:r>
              <a:rPr lang="de-DE" sz="1600" dirty="0"/>
              <a:t>gedankliche Eigenleistung</a:t>
            </a:r>
          </a:p>
          <a:p>
            <a:pPr marL="285750" indent="-285750" algn="l">
              <a:lnSpc>
                <a:spcPct val="120000"/>
              </a:lnSpc>
              <a:buFontTx/>
              <a:buChar char="-"/>
            </a:pPr>
            <a:endParaRPr lang="de-DE" sz="1600" dirty="0"/>
          </a:p>
        </p:txBody>
      </p:sp>
      <p:sp>
        <p:nvSpPr>
          <p:cNvPr id="10" name="Textfeld 9">
            <a:extLst>
              <a:ext uri="{FF2B5EF4-FFF2-40B4-BE49-F238E27FC236}">
                <a16:creationId xmlns:a16="http://schemas.microsoft.com/office/drawing/2014/main" id="{20AFF3D9-C221-7C84-8E07-F37BC2D4F574}"/>
              </a:ext>
            </a:extLst>
          </p:cNvPr>
          <p:cNvSpPr txBox="1"/>
          <p:nvPr/>
        </p:nvSpPr>
        <p:spPr>
          <a:xfrm>
            <a:off x="3448173" y="2446408"/>
            <a:ext cx="2723852" cy="4642425"/>
          </a:xfrm>
          <a:prstGeom prst="rect">
            <a:avLst/>
          </a:prstGeom>
          <a:noFill/>
          <a:ln>
            <a:noFill/>
          </a:ln>
        </p:spPr>
        <p:txBody>
          <a:bodyPr wrap="square" lIns="0" tIns="0" rIns="0" bIns="0" rtlCol="0">
            <a:spAutoFit/>
          </a:bodyPr>
          <a:lstStyle/>
          <a:p>
            <a:pPr algn="ctr">
              <a:lnSpc>
                <a:spcPct val="120000"/>
              </a:lnSpc>
            </a:pPr>
            <a:r>
              <a:rPr lang="de-DE" sz="1600" b="1" u="sng" dirty="0"/>
              <a:t>Einholung der Rechte über Interfoto</a:t>
            </a:r>
            <a:br>
              <a:rPr lang="de-DE" sz="1600" dirty="0"/>
            </a:br>
            <a:endParaRPr lang="de-DE" sz="1600" dirty="0"/>
          </a:p>
          <a:p>
            <a:pPr>
              <a:lnSpc>
                <a:spcPct val="120000"/>
              </a:lnSpc>
            </a:pPr>
            <a:r>
              <a:rPr lang="de-DE" sz="1600" dirty="0"/>
              <a:t>Die Nutzungserlaubnis wird über Interfoto eingeholt und dokumentiert. </a:t>
            </a:r>
          </a:p>
          <a:p>
            <a:pPr>
              <a:lnSpc>
                <a:spcPct val="120000"/>
              </a:lnSpc>
              <a:spcBef>
                <a:spcPts val="600"/>
              </a:spcBef>
            </a:pPr>
            <a:r>
              <a:rPr lang="de-DE" sz="1600" b="1" dirty="0"/>
              <a:t>Voraussetzung:</a:t>
            </a:r>
          </a:p>
          <a:p>
            <a:pPr>
              <a:lnSpc>
                <a:spcPct val="120000"/>
              </a:lnSpc>
              <a:spcBef>
                <a:spcPts val="600"/>
              </a:spcBef>
              <a:spcAft>
                <a:spcPts val="600"/>
              </a:spcAft>
            </a:pPr>
            <a:r>
              <a:rPr lang="de-DE" sz="1600" b="1" dirty="0">
                <a:solidFill>
                  <a:srgbClr val="FF0000"/>
                </a:solidFill>
              </a:rPr>
              <a:t>15 Anfragen pro Skript. </a:t>
            </a:r>
            <a:endParaRPr lang="de-DE" sz="1600" dirty="0"/>
          </a:p>
          <a:p>
            <a:pPr>
              <a:lnSpc>
                <a:spcPct val="120000"/>
              </a:lnSpc>
            </a:pPr>
            <a:r>
              <a:rPr lang="de-DE" sz="1600" dirty="0"/>
              <a:t>Weit darüber hinausgehende Anfragen werden von den </a:t>
            </a:r>
            <a:r>
              <a:rPr lang="de-DE" sz="1600" dirty="0" err="1"/>
              <a:t>Autor:innen</a:t>
            </a:r>
            <a:r>
              <a:rPr lang="de-DE" sz="1600" dirty="0"/>
              <a:t> unter der Verwendung unserer Vorlage eigenständig eingeholt und vom Lektorat dokumentiert.</a:t>
            </a:r>
          </a:p>
          <a:p>
            <a:pPr marL="285750" indent="-285750" algn="l">
              <a:lnSpc>
                <a:spcPct val="120000"/>
              </a:lnSpc>
              <a:buFontTx/>
              <a:buChar char="-"/>
            </a:pPr>
            <a:endParaRPr lang="de-DE" sz="1600" dirty="0"/>
          </a:p>
        </p:txBody>
      </p:sp>
      <p:sp>
        <p:nvSpPr>
          <p:cNvPr id="11" name="Textfeld 10">
            <a:extLst>
              <a:ext uri="{FF2B5EF4-FFF2-40B4-BE49-F238E27FC236}">
                <a16:creationId xmlns:a16="http://schemas.microsoft.com/office/drawing/2014/main" id="{58EEF800-269B-704A-DDDB-76B881A7AF9B}"/>
              </a:ext>
            </a:extLst>
          </p:cNvPr>
          <p:cNvSpPr txBox="1"/>
          <p:nvPr/>
        </p:nvSpPr>
        <p:spPr>
          <a:xfrm>
            <a:off x="6475658"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Gemeinfreie Nutzung</a:t>
            </a:r>
            <a:br>
              <a:rPr lang="de-DE" sz="1600" dirty="0"/>
            </a:br>
            <a:br>
              <a:rPr lang="de-DE" sz="1600" dirty="0"/>
            </a:br>
            <a:endParaRPr lang="de-DE" sz="1600" dirty="0"/>
          </a:p>
          <a:p>
            <a:pPr>
              <a:lnSpc>
                <a:spcPct val="120000"/>
              </a:lnSpc>
            </a:pPr>
            <a:r>
              <a:rPr lang="de-DE" sz="1600" dirty="0"/>
              <a:t>Die Nutzung einer Abbildung ist eindeutig gemeinfrei, was dokumentiert wird (Word Dokument).</a:t>
            </a:r>
          </a:p>
          <a:p>
            <a:pPr>
              <a:lnSpc>
                <a:spcPct val="120000"/>
              </a:lnSpc>
            </a:pPr>
            <a:endParaRPr lang="de-DE" sz="1600" dirty="0"/>
          </a:p>
          <a:p>
            <a:pPr algn="l">
              <a:lnSpc>
                <a:spcPct val="120000"/>
              </a:lnSpc>
            </a:pPr>
            <a:r>
              <a:rPr lang="de-DE" sz="1600" b="1" dirty="0"/>
              <a:t>Voraussetzung:</a:t>
            </a:r>
          </a:p>
          <a:p>
            <a:pPr marL="285750" indent="-285750" algn="l">
              <a:lnSpc>
                <a:spcPct val="120000"/>
              </a:lnSpc>
              <a:buFont typeface="Arial" panose="020B0604020202020204" pitchFamily="34" charset="0"/>
              <a:buChar char="•"/>
            </a:pPr>
            <a:r>
              <a:rPr lang="de-DE" sz="1600" dirty="0"/>
              <a:t>Die Quelle stammt nicht aus einer Datenbank, die wir nicht nutzen dürfen.</a:t>
            </a:r>
          </a:p>
          <a:p>
            <a:pPr marL="285750" indent="-285750" algn="l">
              <a:lnSpc>
                <a:spcPct val="120000"/>
              </a:lnSpc>
              <a:buFontTx/>
              <a:buChar char="-"/>
            </a:pPr>
            <a:endParaRPr lang="de-DE" sz="1600" dirty="0"/>
          </a:p>
        </p:txBody>
      </p:sp>
      <p:sp>
        <p:nvSpPr>
          <p:cNvPr id="12" name="Textfeld 11">
            <a:extLst>
              <a:ext uri="{FF2B5EF4-FFF2-40B4-BE49-F238E27FC236}">
                <a16:creationId xmlns:a16="http://schemas.microsoft.com/office/drawing/2014/main" id="{F88DB738-5049-0EA1-20B4-624EC3EE59F1}"/>
              </a:ext>
            </a:extLst>
          </p:cNvPr>
          <p:cNvSpPr txBox="1"/>
          <p:nvPr/>
        </p:nvSpPr>
        <p:spPr>
          <a:xfrm>
            <a:off x="9387256" y="2446408"/>
            <a:ext cx="2607965" cy="3820661"/>
          </a:xfrm>
          <a:prstGeom prst="rect">
            <a:avLst/>
          </a:prstGeom>
          <a:noFill/>
          <a:ln>
            <a:noFill/>
          </a:ln>
        </p:spPr>
        <p:txBody>
          <a:bodyPr wrap="square" lIns="0" tIns="0" rIns="0" bIns="0" rtlCol="0">
            <a:spAutoFit/>
          </a:bodyPr>
          <a:lstStyle/>
          <a:p>
            <a:pPr algn="ctr">
              <a:lnSpc>
                <a:spcPct val="120000"/>
              </a:lnSpc>
            </a:pPr>
            <a:r>
              <a:rPr lang="de-DE" sz="1600" b="1" u="sng" dirty="0"/>
              <a:t>Datenbanken</a:t>
            </a:r>
            <a:br>
              <a:rPr lang="de-DE" sz="1600" dirty="0"/>
            </a:br>
            <a:endParaRPr lang="de-DE" sz="1600" dirty="0"/>
          </a:p>
          <a:p>
            <a:pPr algn="ctr">
              <a:lnSpc>
                <a:spcPct val="120000"/>
              </a:lnSpc>
            </a:pPr>
            <a:endParaRPr lang="de-DE" sz="1600" dirty="0"/>
          </a:p>
          <a:p>
            <a:pPr>
              <a:lnSpc>
                <a:spcPct val="120000"/>
              </a:lnSpc>
            </a:pPr>
            <a:r>
              <a:rPr lang="de-DE" sz="1600" dirty="0"/>
              <a:t>Für alle Abbildungen möglich.</a:t>
            </a:r>
          </a:p>
          <a:p>
            <a:pPr>
              <a:lnSpc>
                <a:spcPct val="120000"/>
              </a:lnSpc>
            </a:pPr>
            <a:endParaRPr lang="de-DE" sz="1600" dirty="0"/>
          </a:p>
          <a:p>
            <a:pPr>
              <a:lnSpc>
                <a:spcPct val="120000"/>
              </a:lnSpc>
            </a:pPr>
            <a:endParaRPr lang="de-DE" sz="1600" dirty="0"/>
          </a:p>
          <a:p>
            <a:pPr>
              <a:lnSpc>
                <a:spcPct val="120000"/>
              </a:lnSpc>
            </a:pPr>
            <a:endParaRPr lang="de-DE" sz="1600" dirty="0"/>
          </a:p>
          <a:p>
            <a:pPr>
              <a:lnSpc>
                <a:spcPct val="120000"/>
              </a:lnSpc>
            </a:pPr>
            <a:r>
              <a:rPr lang="de-DE" sz="1600" b="1" dirty="0"/>
              <a:t>Datenbanken:</a:t>
            </a:r>
          </a:p>
          <a:p>
            <a:pPr marL="285750" indent="-285750">
              <a:lnSpc>
                <a:spcPct val="120000"/>
              </a:lnSpc>
              <a:buFont typeface="Arial" panose="020B0604020202020204" pitchFamily="34" charset="0"/>
              <a:buChar char="•"/>
            </a:pPr>
            <a:r>
              <a:rPr lang="de-DE" sz="1600" dirty="0" err="1"/>
              <a:t>GettyImages</a:t>
            </a:r>
            <a:endParaRPr lang="de-DE" sz="1600" dirty="0"/>
          </a:p>
          <a:p>
            <a:pPr marL="285750" indent="-285750">
              <a:lnSpc>
                <a:spcPct val="120000"/>
              </a:lnSpc>
              <a:buFont typeface="Arial" panose="020B0604020202020204" pitchFamily="34" charset="0"/>
              <a:buChar char="•"/>
            </a:pPr>
            <a:r>
              <a:rPr lang="de-DE" sz="1600" dirty="0"/>
              <a:t>Thieme Anatomiedatenbank</a:t>
            </a:r>
          </a:p>
          <a:p>
            <a:pPr marL="285750" indent="-285750">
              <a:lnSpc>
                <a:spcPct val="120000"/>
              </a:lnSpc>
              <a:buFont typeface="Arial" panose="020B0604020202020204" pitchFamily="34" charset="0"/>
              <a:buChar char="•"/>
            </a:pPr>
            <a:r>
              <a:rPr lang="de-DE" sz="1600" dirty="0"/>
              <a:t>Google Maps</a:t>
            </a:r>
          </a:p>
          <a:p>
            <a:pPr marL="285750" indent="-285750">
              <a:lnSpc>
                <a:spcPct val="120000"/>
              </a:lnSpc>
              <a:buFont typeface="Arial" panose="020B0604020202020204" pitchFamily="34" charset="0"/>
              <a:buChar char="•"/>
            </a:pPr>
            <a:r>
              <a:rPr lang="de-DE" sz="1600" dirty="0"/>
              <a:t>Statista</a:t>
            </a:r>
          </a:p>
        </p:txBody>
      </p:sp>
    </p:spTree>
    <p:extLst>
      <p:ext uri="{BB962C8B-B14F-4D97-AF65-F5344CB8AC3E}">
        <p14:creationId xmlns:p14="http://schemas.microsoft.com/office/powerpoint/2010/main" val="4067144463"/>
      </p:ext>
    </p:extLst>
  </p:cSld>
  <p:clrMapOvr>
    <a:masterClrMapping/>
  </p:clrMapOvr>
</p:sld>
</file>

<file path=ppt/theme/theme1.xml><?xml version="1.0" encoding="utf-8"?>
<a:theme xmlns:a="http://schemas.openxmlformats.org/drawingml/2006/main" name="IU International University">
  <a:themeElements>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fontScheme name="IU Schrift">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w="lg" len="sm"/>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lIns="0" tIns="0" rIns="0" bIns="0" rtlCol="0">
        <a:spAutoFit/>
      </a:bodyPr>
      <a:lstStyle>
        <a:defPPr algn="l">
          <a:lnSpc>
            <a:spcPct val="120000"/>
          </a:lnSpc>
          <a:defRPr sz="1700" dirty="0" smtClean="0"/>
        </a:defPPr>
      </a:lstStyle>
    </a:txDef>
  </a:objectDefaults>
  <a:extraClrSchemeLst>
    <a:extraClrScheme>
      <a:clrScheme name="IU Green">
        <a:dk1>
          <a:srgbClr val="1D1D1F"/>
        </a:dk1>
        <a:lt1>
          <a:srgbClr val="FFFFFF"/>
        </a:lt1>
        <a:dk2>
          <a:srgbClr val="0BF000"/>
        </a:dk2>
        <a:lt2>
          <a:srgbClr val="C2C2C8"/>
        </a:lt2>
        <a:accent1>
          <a:srgbClr val="55FF4D"/>
        </a:accent1>
        <a:accent2>
          <a:srgbClr val="575E62"/>
        </a:accent2>
        <a:accent3>
          <a:srgbClr val="C2C2C8"/>
        </a:accent3>
        <a:accent4>
          <a:srgbClr val="90FF8B"/>
        </a:accent4>
        <a:accent5>
          <a:srgbClr val="AAAEB0"/>
        </a:accent5>
        <a:accent6>
          <a:srgbClr val="E0E0E3"/>
        </a:accent6>
        <a:hlink>
          <a:srgbClr val="575E62"/>
        </a:hlink>
        <a:folHlink>
          <a:srgbClr val="575E62"/>
        </a:folHlink>
      </a:clrScheme>
    </a:extraClrScheme>
    <a:extraClrScheme>
      <a:clrScheme name="IU Pink">
        <a:dk1>
          <a:srgbClr val="1D1D1F"/>
        </a:dk1>
        <a:lt1>
          <a:srgbClr val="FFFFFF"/>
        </a:lt1>
        <a:dk2>
          <a:srgbClr val="E837E4"/>
        </a:dk2>
        <a:lt2>
          <a:srgbClr val="C2C2C8"/>
        </a:lt2>
        <a:accent1>
          <a:srgbClr val="FE4DF9"/>
        </a:accent1>
        <a:accent2>
          <a:srgbClr val="575E62"/>
        </a:accent2>
        <a:accent3>
          <a:srgbClr val="C2C2C8"/>
        </a:accent3>
        <a:accent4>
          <a:srgbClr val="FE8BFB"/>
        </a:accent4>
        <a:accent5>
          <a:srgbClr val="AAAEB0"/>
        </a:accent5>
        <a:accent6>
          <a:srgbClr val="E0E0E3"/>
        </a:accent6>
        <a:hlink>
          <a:srgbClr val="575E62"/>
        </a:hlink>
        <a:folHlink>
          <a:srgbClr val="575E62"/>
        </a:folHlink>
      </a:clrScheme>
    </a:extraClrScheme>
    <a:extraClrScheme>
      <a:clrScheme name="IU Red">
        <a:dk1>
          <a:srgbClr val="1D1D1F"/>
        </a:dk1>
        <a:lt1>
          <a:srgbClr val="FFFFFF"/>
        </a:lt1>
        <a:dk2>
          <a:srgbClr val="E63D4B"/>
        </a:dk2>
        <a:lt2>
          <a:srgbClr val="C2C2C8"/>
        </a:lt2>
        <a:accent1>
          <a:srgbClr val="FF4757"/>
        </a:accent1>
        <a:accent2>
          <a:srgbClr val="575E62"/>
        </a:accent2>
        <a:accent3>
          <a:srgbClr val="C2C2C8"/>
        </a:accent3>
        <a:accent4>
          <a:srgbClr val="FF8792"/>
        </a:accent4>
        <a:accent5>
          <a:srgbClr val="AAAEB0"/>
        </a:accent5>
        <a:accent6>
          <a:srgbClr val="E0E0E3"/>
        </a:accent6>
        <a:hlink>
          <a:srgbClr val="575E62"/>
        </a:hlink>
        <a:folHlink>
          <a:srgbClr val="575E62"/>
        </a:folHlink>
      </a:clrScheme>
    </a:extraClrScheme>
    <a:extraClrScheme>
      <a:clrScheme name="IU Orange">
        <a:dk1>
          <a:srgbClr val="1D1D1F"/>
        </a:dk1>
        <a:lt1>
          <a:srgbClr val="FFFFFF"/>
        </a:lt1>
        <a:dk2>
          <a:srgbClr val="FF8D00"/>
        </a:dk2>
        <a:lt2>
          <a:srgbClr val="C2C2C8"/>
        </a:lt2>
        <a:accent1>
          <a:srgbClr val="FFA73A"/>
        </a:accent1>
        <a:accent2>
          <a:srgbClr val="575E62"/>
        </a:accent2>
        <a:accent3>
          <a:srgbClr val="C2C2C8"/>
        </a:accent3>
        <a:accent4>
          <a:srgbClr val="FFC67F"/>
        </a:accent4>
        <a:accent5>
          <a:srgbClr val="AAAEB0"/>
        </a:accent5>
        <a:accent6>
          <a:srgbClr val="E0E0E3"/>
        </a:accent6>
        <a:hlink>
          <a:srgbClr val="575E62"/>
        </a:hlink>
        <a:folHlink>
          <a:srgbClr val="575E62"/>
        </a:folHlink>
      </a:clrScheme>
    </a:extraClrScheme>
    <a:extraClrScheme>
      <a:clrScheme name="IU Yellow">
        <a:dk1>
          <a:srgbClr val="1D1D1F"/>
        </a:dk1>
        <a:lt1>
          <a:srgbClr val="FFFFFF"/>
        </a:lt1>
        <a:dk2>
          <a:srgbClr val="F0EF00"/>
        </a:dk2>
        <a:lt2>
          <a:srgbClr val="C2C2C8"/>
        </a:lt2>
        <a:accent1>
          <a:srgbClr val="FFFE4E"/>
        </a:accent1>
        <a:accent2>
          <a:srgbClr val="575E62"/>
        </a:accent2>
        <a:accent3>
          <a:srgbClr val="C2C2C8"/>
        </a:accent3>
        <a:accent4>
          <a:srgbClr val="FFFE8C"/>
        </a:accent4>
        <a:accent5>
          <a:srgbClr val="AAAEB0"/>
        </a:accent5>
        <a:accent6>
          <a:srgbClr val="E0E0E3"/>
        </a:accent6>
        <a:hlink>
          <a:srgbClr val="575E62"/>
        </a:hlink>
        <a:folHlink>
          <a:srgbClr val="575E62"/>
        </a:folHlink>
      </a:clrScheme>
    </a:extraClrScheme>
    <a:extraClrScheme>
      <a:clrScheme name="IU Blue">
        <a:dk1>
          <a:srgbClr val="1D1D1F"/>
        </a:dk1>
        <a:lt1>
          <a:srgbClr val="FFFFFF"/>
        </a:lt1>
        <a:dk2>
          <a:srgbClr val="00E8ED"/>
        </a:dk2>
        <a:lt2>
          <a:srgbClr val="C2C2C8"/>
        </a:lt2>
        <a:accent1>
          <a:srgbClr val="4DFBFF"/>
        </a:accent1>
        <a:accent2>
          <a:srgbClr val="575E62"/>
        </a:accent2>
        <a:accent3>
          <a:srgbClr val="C2C2C8"/>
        </a:accent3>
        <a:accent4>
          <a:srgbClr val="8BFCFF"/>
        </a:accent4>
        <a:accent5>
          <a:srgbClr val="AAAEB0"/>
        </a:accent5>
        <a:accent6>
          <a:srgbClr val="E0E0E3"/>
        </a:accent6>
        <a:hlink>
          <a:srgbClr val="575E62"/>
        </a:hlink>
        <a:folHlink>
          <a:srgbClr val="575E62"/>
        </a:folHlink>
      </a:clrScheme>
    </a:extraClrScheme>
    <a:extraClrScheme>
      <a:clrScheme name="IU HU Dark Beige">
        <a:dk1>
          <a:srgbClr val="1D1D1F"/>
        </a:dk1>
        <a:lt1>
          <a:srgbClr val="FFFFFF"/>
        </a:lt1>
        <a:dk2>
          <a:srgbClr val="9C8379"/>
        </a:dk2>
        <a:lt2>
          <a:srgbClr val="C2C2C8"/>
        </a:lt2>
        <a:accent1>
          <a:srgbClr val="AD9286"/>
        </a:accent1>
        <a:accent2>
          <a:srgbClr val="575E62"/>
        </a:accent2>
        <a:accent3>
          <a:srgbClr val="C2C2C8"/>
        </a:accent3>
        <a:accent4>
          <a:srgbClr val="D6C8C2"/>
        </a:accent4>
        <a:accent5>
          <a:srgbClr val="AAAEB0"/>
        </a:accent5>
        <a:accent6>
          <a:srgbClr val="E0E0E3"/>
        </a:accent6>
        <a:hlink>
          <a:srgbClr val="575E62"/>
        </a:hlink>
        <a:folHlink>
          <a:srgbClr val="575E62"/>
        </a:folHlink>
      </a:clrScheme>
    </a:extraClrScheme>
    <a:extraClrScheme>
      <a:clrScheme name="IU HU Light Beige">
        <a:dk1>
          <a:srgbClr val="1D1D1F"/>
        </a:dk1>
        <a:lt1>
          <a:srgbClr val="FFFFFF"/>
        </a:lt1>
        <a:dk2>
          <a:srgbClr val="D1BDB1"/>
        </a:dk2>
        <a:lt2>
          <a:srgbClr val="C2C2C8"/>
        </a:lt2>
        <a:accent1>
          <a:srgbClr val="E8D1C3"/>
        </a:accent1>
        <a:accent2>
          <a:srgbClr val="575E62"/>
        </a:accent2>
        <a:accent3>
          <a:srgbClr val="C2C2C8"/>
        </a:accent3>
        <a:accent4>
          <a:srgbClr val="F3E8E1"/>
        </a:accent4>
        <a:accent5>
          <a:srgbClr val="AAAEB0"/>
        </a:accent5>
        <a:accent6>
          <a:srgbClr val="E0E0E3"/>
        </a:accent6>
        <a:hlink>
          <a:srgbClr val="575E62"/>
        </a:hlink>
        <a:folHlink>
          <a:srgbClr val="575E62"/>
        </a:folHlink>
      </a:clrScheme>
    </a:extraClrScheme>
    <a:extraClrScheme>
      <a:clrScheme name="IU HU Turquoise">
        <a:dk1>
          <a:srgbClr val="1D1D1F"/>
        </a:dk1>
        <a:lt1>
          <a:srgbClr val="FFFFFF"/>
        </a:lt1>
        <a:dk2>
          <a:srgbClr val="75B6B5"/>
        </a:dk2>
        <a:lt2>
          <a:srgbClr val="C2C2C8"/>
        </a:lt2>
        <a:accent1>
          <a:srgbClr val="82CAC9"/>
        </a:accent1>
        <a:accent2>
          <a:srgbClr val="575E62"/>
        </a:accent2>
        <a:accent3>
          <a:srgbClr val="C2C2C8"/>
        </a:accent3>
        <a:accent4>
          <a:srgbClr val="C0E3E3"/>
        </a:accent4>
        <a:accent5>
          <a:srgbClr val="AAAEB0"/>
        </a:accent5>
        <a:accent6>
          <a:srgbClr val="E0E0E3"/>
        </a:accent6>
        <a:hlink>
          <a:srgbClr val="575E62"/>
        </a:hlink>
        <a:folHlink>
          <a:srgbClr val="575E62"/>
        </a:folHlink>
      </a:clrScheme>
    </a:extraClrScheme>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46821_PPT_Master_psbrands_iu" id="{35FA2FB7-2C7B-EC40-BF55-DE02A3F47A65}" vid="{8101E34F-274A-E14B-9399-1DE8C4668F6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Regular" panose="020F0302020204030204"/>
        <a:ea typeface=""/>
        <a:cs typeface=""/>
        <a:font script="Jpan" typeface="游ゴシック Regular"/>
        <a:font script="Hang" typeface="맑은 고딕"/>
        <a:font script="Hans" typeface="等线 Regula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u-pink">
      <a:srgbClr val="FE4DF9"/>
    </a:custClr>
    <a:custClr name="iu-pink-dark">
      <a:srgbClr val="E837E4"/>
    </a:custClr>
    <a:custClr name="iu-pink-Regular">
      <a:srgbClr val="FE8BFB"/>
    </a:custClr>
    <a:custClr name="iu-red">
      <a:srgbClr val="FF4757"/>
    </a:custClr>
    <a:custClr name="iu-red-dark">
      <a:srgbClr val="E63D4B"/>
    </a:custClr>
    <a:custClr name="iu-red-Regular">
      <a:srgbClr val="FF8792"/>
    </a:custClr>
    <a:custClr name="iu-orange">
      <a:srgbClr val="FFA73A"/>
    </a:custClr>
    <a:custClr name="iu-orange-dark">
      <a:srgbClr val="FF8D00"/>
    </a:custClr>
    <a:custClr name="iu-orange-Regular">
      <a:srgbClr val="FFC67F"/>
    </a:custClr>
    <a:custClr name="iu-yellow">
      <a:srgbClr val="FFFE4E"/>
    </a:custClr>
    <a:custClr name="iu-yellow-dark">
      <a:srgbClr val="F0EF00"/>
    </a:custClr>
    <a:custClr name="iu-yellow-Regular">
      <a:srgbClr val="FFFE8C"/>
    </a:custClr>
    <a:custClr name="iu-green">
      <a:srgbClr val="55FF4D"/>
    </a:custClr>
    <a:custClr name="iu-green-dark">
      <a:srgbClr val="0BF000"/>
    </a:custClr>
    <a:custClr name="iu-green-Regular">
      <a:srgbClr val="90FF8B"/>
    </a:custClr>
    <a:custClr name="iu-blue">
      <a:srgbClr val="4DFBFF"/>
    </a:custClr>
    <a:custClr name="iu-blue-dark">
      <a:srgbClr val="00E8ED"/>
    </a:custClr>
    <a:custClr name="iu-blue-Regular">
      <a:srgbClr val="8BFC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6f4bca-049e-46be-9fd4-301dd8b78de7">
      <Terms xmlns="http://schemas.microsoft.com/office/infopath/2007/PartnerControls"/>
    </lcf76f155ced4ddcb4097134ff3c332f>
    <TaxCatchAll xmlns="a39961a0-cf56-4daf-8fc7-d29e8392fee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053710C42A13045858EC35904ABA4E6" ma:contentTypeVersion="12" ma:contentTypeDescription="Ein neues Dokument erstellen." ma:contentTypeScope="" ma:versionID="72a75b1610ba2e1c656bed081a03ed9f">
  <xsd:schema xmlns:xsd="http://www.w3.org/2001/XMLSchema" xmlns:xs="http://www.w3.org/2001/XMLSchema" xmlns:p="http://schemas.microsoft.com/office/2006/metadata/properties" xmlns:ns2="f06f4bca-049e-46be-9fd4-301dd8b78de7" xmlns:ns3="a39961a0-cf56-4daf-8fc7-d29e8392feed" targetNamespace="http://schemas.microsoft.com/office/2006/metadata/properties" ma:root="true" ma:fieldsID="292d1624aeb5d716ec04c34db5b3ca06" ns2:_="" ns3:_="">
    <xsd:import namespace="f06f4bca-049e-46be-9fd4-301dd8b78de7"/>
    <xsd:import namespace="a39961a0-cf56-4daf-8fc7-d29e8392fee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f4bca-049e-46be-9fd4-301dd8b78d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e9e705d6-38b3-4b97-b0df-0b3ae6773d9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961a0-cf56-4daf-8fc7-d29e8392fee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ed8fa5-e304-4b94-959c-60987df8509e}" ma:internalName="TaxCatchAll" ma:showField="CatchAllData" ma:web="a39961a0-cf56-4daf-8fc7-d29e8392f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51C72-0A06-48CF-875E-0E66D2E03364}">
  <ds:schemaRefs>
    <ds:schemaRef ds:uri="http://schemas.microsoft.com/sharepoint/v3/contenttype/forms"/>
  </ds:schemaRefs>
</ds:datastoreItem>
</file>

<file path=customXml/itemProps2.xml><?xml version="1.0" encoding="utf-8"?>
<ds:datastoreItem xmlns:ds="http://schemas.openxmlformats.org/officeDocument/2006/customXml" ds:itemID="{DE4C45AF-CF17-4678-AC48-EFA7B14A229F}">
  <ds:schemaRefs>
    <ds:schemaRef ds:uri="http://purl.org/dc/dcmitype/"/>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http://purl.org/dc/elements/1.1/"/>
    <ds:schemaRef ds:uri="2d294339-1669-4f11-a166-9fdc8a6003c3"/>
    <ds:schemaRef ds:uri="02b41301-cea2-41ce-bc87-6e34e01d1658"/>
    <ds:schemaRef ds:uri="http://schemas.microsoft.com/office/2006/metadata/properties"/>
    <ds:schemaRef ds:uri="f06f4bca-049e-46be-9fd4-301dd8b78de7"/>
    <ds:schemaRef ds:uri="a39961a0-cf56-4daf-8fc7-d29e8392feed"/>
  </ds:schemaRefs>
</ds:datastoreItem>
</file>

<file path=customXml/itemProps3.xml><?xml version="1.0" encoding="utf-8"?>
<ds:datastoreItem xmlns:ds="http://schemas.openxmlformats.org/officeDocument/2006/customXml" ds:itemID="{B83BF9DC-EA74-42B0-8DC3-94F687A442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f4bca-049e-46be-9fd4-301dd8b78de7"/>
    <ds:schemaRef ds:uri="a39961a0-cf56-4daf-8fc7-d29e8392f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3245</Words>
  <Application>Microsoft Macintosh PowerPoint</Application>
  <PresentationFormat>Breitbild</PresentationFormat>
  <Paragraphs>654</Paragraphs>
  <Slides>36</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Source Sans Pro Bold</vt:lpstr>
      <vt:lpstr>Symbol</vt:lpstr>
      <vt:lpstr>Source Sans Pro</vt:lpstr>
      <vt:lpstr>Arial</vt:lpstr>
      <vt:lpstr>Calibri</vt:lpstr>
      <vt:lpstr>Wingdings</vt:lpstr>
      <vt:lpstr>IU International University</vt:lpstr>
      <vt:lpstr>Fact Sheet – Gesundheitsmanagement</vt:lpstr>
      <vt:lpstr>Fact Sheet – AI &amp; Data Science</vt:lpstr>
      <vt:lpstr>Fact Sheet – IT &amp; Technik</vt:lpstr>
      <vt:lpstr>Fact Sheet – Engineering</vt:lpstr>
      <vt:lpstr>Fact Sheet – Architektur</vt:lpstr>
      <vt:lpstr>Fact Sheet – Design</vt:lpstr>
      <vt:lpstr>Fact Sheet – Education</vt:lpstr>
      <vt:lpstr>Fact Sheet – Soziale Arbeit</vt:lpstr>
      <vt:lpstr>Fact Sheet – Psychologie &amp; Medschool </vt:lpstr>
      <vt:lpstr>Fact Sheet – Therapiewissenschaften</vt:lpstr>
      <vt:lpstr>Fact Sheet – Recht &amp; PM</vt:lpstr>
      <vt:lpstr>Fact Sheet – BWL &amp; Innovation</vt:lpstr>
      <vt:lpstr>Fact Sheet – MMN</vt:lpstr>
      <vt:lpstr>Fact Sheet – Personal &amp; Management</vt:lpstr>
      <vt:lpstr>Fact Sheet – Finance &amp; Controlling</vt:lpstr>
      <vt:lpstr>PowerPoint-Präsentation</vt:lpstr>
      <vt:lpstr>PowerPoint-Präsentation</vt:lpstr>
      <vt:lpstr>PowerPoint-Präsentation</vt:lpstr>
      <vt:lpstr>PowerPoint-Präsentation</vt:lpstr>
      <vt:lpstr>PowerPoint-Präsentation</vt:lpstr>
      <vt:lpstr>Eigene Darstellung „in Anlehnung an“</vt:lpstr>
      <vt:lpstr>1. BEISPIEL 1</vt:lpstr>
      <vt:lpstr>1. BEISPIEL 2</vt:lpstr>
      <vt:lpstr>1. Vorgehen</vt:lpstr>
      <vt:lpstr>PowerPoint-Präsentation</vt:lpstr>
      <vt:lpstr>Einholung der Rechte über Interfoto</vt:lpstr>
      <vt:lpstr>Einholung der rechte über Interfoto</vt:lpstr>
      <vt:lpstr>PowerPoint-Präsentation</vt:lpstr>
      <vt:lpstr>Gemeinfreie Nutzung</vt:lpstr>
      <vt:lpstr>Gemeinfreie Nutzung</vt:lpstr>
      <vt:lpstr>PowerPoint-Präsentation</vt:lpstr>
      <vt:lpstr>Unsere Datenbanken</vt:lpstr>
      <vt:lpstr>GettyImages</vt:lpstr>
      <vt:lpstr>Thieme Anatomie &amp; Google Maps</vt:lpstr>
      <vt:lpstr>Statista</vt:lpstr>
      <vt:lpstr>Keine Anderen Datenbanken nutzen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Worst, Tamara</dc:creator>
  <cp:lastModifiedBy>Münüklü, Ersin, Dr.</cp:lastModifiedBy>
  <cp:revision>328</cp:revision>
  <dcterms:created xsi:type="dcterms:W3CDTF">2021-04-12T06:32:56Z</dcterms:created>
  <dcterms:modified xsi:type="dcterms:W3CDTF">2022-12-02T08:08:36Z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0x0101006053710C42A13045858EC35904ABA4E6</vt:lpwstr>
  </property>
</Properties>
</file>