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8FA615-0A55-D18C-CBE6-073A461847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3AACDC2F-35F2-E3C7-F165-49541BD582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05A11E4-DE26-A4F8-778B-E12895ECE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409BB76-6CD1-1BC0-0413-2FCEFA65B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2CB4A83-01DA-C28B-97FF-52085F071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5314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3E3573-289B-D51A-54D5-7702ADEB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7065566A-C0AB-E6F8-2E79-D56AF3E3B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2028A64-F1CD-4BD4-2844-7F6436E36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193FDB2-575E-0043-3828-E1A83EE89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5AAA45B-8A6C-5810-4751-293085035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0962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6D2D2DBD-736B-C376-68B5-AAFE6533B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C1355F54-0BDE-52BF-D124-86B4AC1F2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A709F67-A97A-7489-2C9E-CA579D827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7E21E18-743F-6088-0979-5AB08949B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A836001-994D-E5AC-3C38-1933249F0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855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A0B9D32-1625-6881-4D4B-F496175CF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240D4EE-027C-74D4-ECBF-3F1F541E2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B0D9767-3D29-6C21-A824-8EA800A11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2EA46EC-908F-20D0-0CEA-F70A19BD0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98D74DD-28E1-A93C-17E9-44C2E3DFE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910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36B2C2A-3C5A-3A8B-CCAD-213C02A7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E46351C-FE2B-835E-AD65-98A3E0608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23A69DB-D208-AE91-776D-7838C3902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4CA989F-F1D9-259A-1F98-7B2AB9999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60AB2C8-88EE-C31E-9BA7-677BA5CF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3333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4D1A05C-56C7-B6BB-2682-7E309807D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EC8716D-3DD2-2FE6-A3F4-F0165D347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F189F90-0A1F-2851-BFF5-C7B73FAF2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8D026E3-3EDD-6885-5A94-02209E27F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51B7DFB-BCEB-0125-20E0-35598BCDE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98BEFFF3-6E6D-9C47-DBA5-B1F1521ED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36782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545C1E-B8AC-41AA-7F62-D92A04E87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0D75903-0DE1-00A1-34E0-8DEBA1065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DA4AD63-52F5-6F27-BD2F-F0E1BAE10C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1BC0EB6-1A71-030E-F7DB-61BBB5F7C4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4C946A18-7102-2E26-ACFE-A63D2CBFCA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6FF22BAE-7BBF-BD06-BB3E-26DC0404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46D15BE-6262-36EB-182D-92E7D666A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027A80F-6E99-6226-195B-2D8558F3B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64438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FB3515-70A6-A635-0BAB-535974D7B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DC72353-DA03-DB75-F289-C7E0FE79A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0872458-CD18-75F3-5BCC-8146C22C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BAA6B74B-027B-6DC5-7DA9-6C7B9913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1983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D91DD232-4B2F-33F1-4353-D371DCB0E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4A3E40D2-8E81-81A7-2F6C-26F6238AD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A7D9801E-7E23-C428-99C9-16A35981A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405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5F83559-85E1-A3A5-EE87-EAED8D304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8F2E7CF9-A48C-5A9F-677E-573177F7D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E520EB9-E752-95E0-2B90-2301C4EA2D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F2FA934-94AF-C601-52A5-C5B0E96A1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24F2535-DEA5-5D02-AA01-8970CF9E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D917FA9-64C1-5997-E166-5031D6D35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9139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1476587-F178-F152-E87E-4D04502E8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74D96CB-8AB6-0410-D539-4955BC419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77553D2-424B-7EE4-B882-CD9B62BEA5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2FEEC0D0-D6DC-02C1-9CFB-B83F64574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25EBA1D-3866-DA29-8F66-72D487AD8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454BFF20-DBB5-29D5-6B9D-487BD717A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475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9FF496B5-123F-012C-D698-92A6BAF1C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8735649-0B67-0CDD-6404-2819EC46F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40AFDFB-B431-6ADC-50A6-88B3317301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D3333-7BE0-4299-861A-3F88B1FF3081}" type="datetimeFigureOut">
              <a:rPr lang="he-IL" smtClean="0"/>
              <a:t>י"ד/כסלו/תשפ"ג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C053686-96FB-1C35-C32A-98B73BD668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67E3885-09D6-3F24-79D1-7607D45D12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D6FC6-FD8D-46F2-8A6A-298A02B946E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169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מחבר ישר 4"/>
          <p:cNvCxnSpPr>
            <a:cxnSpLocks/>
          </p:cNvCxnSpPr>
          <p:nvPr/>
        </p:nvCxnSpPr>
        <p:spPr>
          <a:xfrm>
            <a:off x="1109710" y="3618411"/>
            <a:ext cx="9532853" cy="0"/>
          </a:xfrm>
          <a:prstGeom prst="line">
            <a:avLst/>
          </a:prstGeom>
          <a:ln w="571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57212" y="3092843"/>
            <a:ext cx="139772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/>
              <a:t>Fall/fracture</a:t>
            </a:r>
            <a:endParaRPr lang="he-IL" dirty="0"/>
          </a:p>
        </p:txBody>
      </p:sp>
      <p:cxnSp>
        <p:nvCxnSpPr>
          <p:cNvPr id="8" name="מחבר חץ ישר 7"/>
          <p:cNvCxnSpPr/>
          <p:nvPr/>
        </p:nvCxnSpPr>
        <p:spPr>
          <a:xfrm flipV="1">
            <a:off x="5264358" y="3722913"/>
            <a:ext cx="0" cy="84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09796" y="4676501"/>
            <a:ext cx="244407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>
                <a:solidFill>
                  <a:srgbClr val="00B0F0"/>
                </a:solidFill>
              </a:rPr>
              <a:t>Baseline retrospective</a:t>
            </a:r>
            <a:endParaRPr lang="he-IL" dirty="0">
              <a:solidFill>
                <a:srgbClr val="00B0F0"/>
              </a:solidFill>
            </a:endParaRPr>
          </a:p>
          <a:p>
            <a:pPr algn="ctr"/>
            <a:r>
              <a:rPr lang="en-US" dirty="0">
                <a:solidFill>
                  <a:srgbClr val="00B050"/>
                </a:solidFill>
              </a:rPr>
              <a:t>1</a:t>
            </a:r>
            <a:r>
              <a:rPr lang="en-US" baseline="30000" dirty="0">
                <a:solidFill>
                  <a:srgbClr val="00B050"/>
                </a:solidFill>
              </a:rPr>
              <a:t>st</a:t>
            </a:r>
            <a:r>
              <a:rPr lang="en-US" dirty="0">
                <a:solidFill>
                  <a:srgbClr val="00B050"/>
                </a:solidFill>
              </a:rPr>
              <a:t> PROs 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11677" y="2815671"/>
            <a:ext cx="13977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/>
              <a:t>Two weeks after surgery</a:t>
            </a:r>
            <a:endParaRPr lang="he-IL" dirty="0"/>
          </a:p>
        </p:txBody>
      </p:sp>
      <p:sp>
        <p:nvSpPr>
          <p:cNvPr id="22" name="TextBox 21"/>
          <p:cNvSpPr txBox="1"/>
          <p:nvPr/>
        </p:nvSpPr>
        <p:spPr>
          <a:xfrm>
            <a:off x="9244837" y="2819220"/>
            <a:ext cx="13977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/>
              <a:t>8-12 weeks after </a:t>
            </a:r>
            <a:r>
              <a:rPr lang="en-US" dirty="0"/>
              <a:t>surgery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6859481" y="4676501"/>
            <a:ext cx="19200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dirty="0">
                <a:solidFill>
                  <a:srgbClr val="00B050"/>
                </a:solidFill>
              </a:rPr>
              <a:t>2</a:t>
            </a:r>
            <a:r>
              <a:rPr lang="en-US" baseline="30000" dirty="0">
                <a:solidFill>
                  <a:srgbClr val="00B050"/>
                </a:solidFill>
              </a:rPr>
              <a:t>nd</a:t>
            </a:r>
            <a:r>
              <a:rPr lang="en-US" dirty="0">
                <a:solidFill>
                  <a:srgbClr val="00B050"/>
                </a:solidFill>
              </a:rPr>
              <a:t> PROs 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24" name="מחבר חץ ישר 23"/>
          <p:cNvCxnSpPr/>
          <p:nvPr/>
        </p:nvCxnSpPr>
        <p:spPr>
          <a:xfrm flipV="1">
            <a:off x="9959159" y="3722913"/>
            <a:ext cx="0" cy="84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89453" y="2815844"/>
            <a:ext cx="13977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/>
              <a:t>Within 48 hours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2834247" y="526473"/>
            <a:ext cx="6982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Figure 1: Timeline </a:t>
            </a:r>
            <a:r>
              <a:rPr lang="en-US" sz="2800" b="1" dirty="0"/>
              <a:t>for SF36 PROM questioning</a:t>
            </a:r>
          </a:p>
        </p:txBody>
      </p:sp>
      <p:cxnSp>
        <p:nvCxnSpPr>
          <p:cNvPr id="13" name="מחבר חץ ישר 12"/>
          <p:cNvCxnSpPr/>
          <p:nvPr/>
        </p:nvCxnSpPr>
        <p:spPr>
          <a:xfrm flipV="1">
            <a:off x="7910540" y="3705157"/>
            <a:ext cx="0" cy="84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983678" y="4658745"/>
            <a:ext cx="192004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dirty="0">
                <a:solidFill>
                  <a:srgbClr val="00B050"/>
                </a:solidFill>
              </a:rPr>
              <a:t>3</a:t>
            </a:r>
            <a:r>
              <a:rPr lang="en-US" baseline="30000" dirty="0">
                <a:solidFill>
                  <a:srgbClr val="00B050"/>
                </a:solidFill>
              </a:rPr>
              <a:t>rd</a:t>
            </a:r>
            <a:r>
              <a:rPr lang="en-US" dirty="0">
                <a:solidFill>
                  <a:srgbClr val="00B050"/>
                </a:solidFill>
              </a:rPr>
              <a:t> PROs </a:t>
            </a:r>
            <a:endParaRPr lang="en-US" dirty="0">
              <a:solidFill>
                <a:srgbClr val="00B0F0"/>
              </a:solidFill>
            </a:endParaRPr>
          </a:p>
        </p:txBody>
      </p:sp>
      <p:cxnSp>
        <p:nvCxnSpPr>
          <p:cNvPr id="16" name="מחבר חץ ישר 15">
            <a:extLst>
              <a:ext uri="{FF2B5EF4-FFF2-40B4-BE49-F238E27FC236}">
                <a16:creationId xmlns:a16="http://schemas.microsoft.com/office/drawing/2014/main" id="{FD93CF8C-3456-5254-2CDD-08FEA30CEACE}"/>
              </a:ext>
            </a:extLst>
          </p:cNvPr>
          <p:cNvCxnSpPr/>
          <p:nvPr/>
        </p:nvCxnSpPr>
        <p:spPr>
          <a:xfrm flipV="1">
            <a:off x="2158648" y="3679997"/>
            <a:ext cx="0" cy="84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9">
            <a:extLst>
              <a:ext uri="{FF2B5EF4-FFF2-40B4-BE49-F238E27FC236}">
                <a16:creationId xmlns:a16="http://schemas.microsoft.com/office/drawing/2014/main" id="{798FE770-BB68-EC19-DF22-A00F4EDEA267}"/>
              </a:ext>
            </a:extLst>
          </p:cNvPr>
          <p:cNvSpPr txBox="1"/>
          <p:nvPr/>
        </p:nvSpPr>
        <p:spPr>
          <a:xfrm>
            <a:off x="904086" y="4633585"/>
            <a:ext cx="244407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Administration to hospital</a:t>
            </a:r>
          </a:p>
        </p:txBody>
      </p:sp>
      <p:cxnSp>
        <p:nvCxnSpPr>
          <p:cNvPr id="19" name="מחבר חץ ישר 18">
            <a:extLst>
              <a:ext uri="{FF2B5EF4-FFF2-40B4-BE49-F238E27FC236}">
                <a16:creationId xmlns:a16="http://schemas.microsoft.com/office/drawing/2014/main" id="{760B31C7-D684-4413-2D47-1DCC83CA1C79}"/>
              </a:ext>
            </a:extLst>
          </p:cNvPr>
          <p:cNvCxnSpPr/>
          <p:nvPr/>
        </p:nvCxnSpPr>
        <p:spPr>
          <a:xfrm flipV="1">
            <a:off x="3774385" y="3706631"/>
            <a:ext cx="0" cy="84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9">
            <a:extLst>
              <a:ext uri="{FF2B5EF4-FFF2-40B4-BE49-F238E27FC236}">
                <a16:creationId xmlns:a16="http://schemas.microsoft.com/office/drawing/2014/main" id="{7AEAEFA7-EA94-3799-FB62-57052A64CEC3}"/>
              </a:ext>
            </a:extLst>
          </p:cNvPr>
          <p:cNvSpPr txBox="1"/>
          <p:nvPr/>
        </p:nvSpPr>
        <p:spPr>
          <a:xfrm>
            <a:off x="2519823" y="4660219"/>
            <a:ext cx="244407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dirty="0">
                <a:solidFill>
                  <a:srgbClr val="7030A0"/>
                </a:solidFill>
              </a:rPr>
              <a:t>Surgery</a:t>
            </a:r>
          </a:p>
        </p:txBody>
      </p:sp>
      <p:sp>
        <p:nvSpPr>
          <p:cNvPr id="26" name="TextBox 14">
            <a:extLst>
              <a:ext uri="{FF2B5EF4-FFF2-40B4-BE49-F238E27FC236}">
                <a16:creationId xmlns:a16="http://schemas.microsoft.com/office/drawing/2014/main" id="{E8285A06-5811-CF64-6C20-46D1910857AD}"/>
              </a:ext>
            </a:extLst>
          </p:cNvPr>
          <p:cNvSpPr txBox="1"/>
          <p:nvPr/>
        </p:nvSpPr>
        <p:spPr>
          <a:xfrm>
            <a:off x="4726770" y="2826199"/>
            <a:ext cx="1397726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en-US" dirty="0"/>
              <a:t>&gt;24 hours after surgery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2150382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39</Words>
  <Application>Microsoft Office PowerPoint</Application>
  <PresentationFormat>מסך רחב</PresentationFormat>
  <Paragraphs>12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Hanni Schroeder</dc:creator>
  <cp:lastModifiedBy>Hanni Schroeder</cp:lastModifiedBy>
  <cp:revision>6</cp:revision>
  <dcterms:created xsi:type="dcterms:W3CDTF">2022-05-29T18:16:06Z</dcterms:created>
  <dcterms:modified xsi:type="dcterms:W3CDTF">2022-12-08T17:40:53Z</dcterms:modified>
</cp:coreProperties>
</file>