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Ex3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Ex4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72" r:id="rId4"/>
    <p:sldMasterId id="2147483746" r:id="rId5"/>
  </p:sldMasterIdLst>
  <p:notesMasterIdLst>
    <p:notesMasterId r:id="rId43"/>
  </p:notesMasterIdLst>
  <p:handoutMasterIdLst>
    <p:handoutMasterId r:id="rId44"/>
  </p:handoutMasterIdLst>
  <p:sldIdLst>
    <p:sldId id="259" r:id="rId6"/>
    <p:sldId id="264" r:id="rId7"/>
    <p:sldId id="1115" r:id="rId8"/>
    <p:sldId id="1116" r:id="rId9"/>
    <p:sldId id="1117" r:id="rId10"/>
    <p:sldId id="1126" r:id="rId11"/>
    <p:sldId id="1127" r:id="rId12"/>
    <p:sldId id="1128" r:id="rId13"/>
    <p:sldId id="1129" r:id="rId14"/>
    <p:sldId id="1125" r:id="rId15"/>
    <p:sldId id="1088" r:id="rId16"/>
    <p:sldId id="1111" r:id="rId17"/>
    <p:sldId id="1087" r:id="rId18"/>
    <p:sldId id="1112" r:id="rId19"/>
    <p:sldId id="263" r:id="rId20"/>
    <p:sldId id="1077" r:id="rId21"/>
    <p:sldId id="1078" r:id="rId22"/>
    <p:sldId id="267" r:id="rId23"/>
    <p:sldId id="1114" r:id="rId24"/>
    <p:sldId id="1089" r:id="rId25"/>
    <p:sldId id="270" r:id="rId26"/>
    <p:sldId id="262" r:id="rId27"/>
    <p:sldId id="1113" r:id="rId28"/>
    <p:sldId id="273" r:id="rId29"/>
    <p:sldId id="1096" r:id="rId30"/>
    <p:sldId id="1090" r:id="rId31"/>
    <p:sldId id="1097" r:id="rId32"/>
    <p:sldId id="1091" r:id="rId33"/>
    <p:sldId id="1098" r:id="rId34"/>
    <p:sldId id="1092" r:id="rId35"/>
    <p:sldId id="1099" r:id="rId36"/>
    <p:sldId id="1093" r:id="rId37"/>
    <p:sldId id="1100" r:id="rId38"/>
    <p:sldId id="1094" r:id="rId39"/>
    <p:sldId id="1101" r:id="rId40"/>
    <p:sldId id="1095" r:id="rId41"/>
    <p:sldId id="1102" r:id="rId42"/>
  </p:sldIdLst>
  <p:sldSz cx="12192000" cy="6858000"/>
  <p:notesSz cx="7104063" cy="10234613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Font Awesome 5 Free Solid" panose="020B0604020202020204" charset="0"/>
      <p:bold r:id="rId51"/>
    </p:embeddedFont>
    <p:embeddedFont>
      <p:font typeface="Secular One" panose="00000500000000000000" pitchFamily="2" charset="-79"/>
      <p:regular r:id="rId52"/>
    </p:embeddedFont>
    <p:embeddedFont>
      <p:font typeface="Varela Round" panose="00000500000000000000" pitchFamily="2" charset="-79"/>
      <p:regular r:id="rId5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מקטע ברירת מחדל" id="{C2726154-9015-42FD-8F2B-C9A8D5978375}">
          <p14:sldIdLst>
            <p14:sldId id="259"/>
            <p14:sldId id="264"/>
            <p14:sldId id="1115"/>
            <p14:sldId id="1116"/>
            <p14:sldId id="1117"/>
            <p14:sldId id="1126"/>
            <p14:sldId id="1127"/>
            <p14:sldId id="1128"/>
            <p14:sldId id="1129"/>
            <p14:sldId id="1125"/>
            <p14:sldId id="1088"/>
            <p14:sldId id="1111"/>
            <p14:sldId id="1087"/>
            <p14:sldId id="1112"/>
            <p14:sldId id="263"/>
            <p14:sldId id="1077"/>
            <p14:sldId id="1078"/>
            <p14:sldId id="267"/>
            <p14:sldId id="1114"/>
            <p14:sldId id="1089"/>
            <p14:sldId id="270"/>
            <p14:sldId id="262"/>
            <p14:sldId id="1113"/>
            <p14:sldId id="273"/>
            <p14:sldId id="1096"/>
            <p14:sldId id="1090"/>
            <p14:sldId id="1097"/>
            <p14:sldId id="1091"/>
            <p14:sldId id="1098"/>
            <p14:sldId id="1092"/>
            <p14:sldId id="1099"/>
            <p14:sldId id="1093"/>
            <p14:sldId id="1100"/>
            <p14:sldId id="1094"/>
            <p14:sldId id="1101"/>
            <p14:sldId id="1095"/>
            <p14:sldId id="1102"/>
          </p14:sldIdLst>
        </p14:section>
        <p14:section name="מקטע ברירת מחדל" id="{379280DB-3D53-4A61-B207-C4981FDC1453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08A39F-B16D-B5F2-569A-DCBA46B6C7D6}" name="Amit Ben-tzur" initials="ABt" userId="Amit Ben-tzu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F10"/>
    <a:srgbClr val="1DACD4"/>
    <a:srgbClr val="2DAA56"/>
    <a:srgbClr val="282557"/>
    <a:srgbClr val="E95319"/>
    <a:srgbClr val="F2F2F2"/>
    <a:srgbClr val="5FC3E1"/>
    <a:srgbClr val="6AC18B"/>
    <a:srgbClr val="282556"/>
    <a:srgbClr val="AEB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81F5E5-370E-44F2-B970-9777283F557E}" v="12" dt="2023-08-01T11:48:16.6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804" autoAdjust="0"/>
    <p:restoredTop sz="96126" autoAdjust="0"/>
  </p:normalViewPr>
  <p:slideViewPr>
    <p:cSldViewPr snapToGrid="0">
      <p:cViewPr varScale="1">
        <p:scale>
          <a:sx n="103" d="100"/>
          <a:sy n="103" d="100"/>
        </p:scale>
        <p:origin x="76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1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2.fntdata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5.fntdata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it Ben-tzur" userId="35de3efe-30ea-42af-b87a-aa695f850770" providerId="ADAL" clId="{FD81F5E5-370E-44F2-B970-9777283F557E}"/>
    <pc:docChg chg="delSld modSld sldOrd modSection">
      <pc:chgData name="Amit Ben-tzur" userId="35de3efe-30ea-42af-b87a-aa695f850770" providerId="ADAL" clId="{FD81F5E5-370E-44F2-B970-9777283F557E}" dt="2023-08-01T11:48:53.361" v="72" actId="404"/>
      <pc:docMkLst>
        <pc:docMk/>
      </pc:docMkLst>
      <pc:sldChg chg="del">
        <pc:chgData name="Amit Ben-tzur" userId="35de3efe-30ea-42af-b87a-aa695f850770" providerId="ADAL" clId="{FD81F5E5-370E-44F2-B970-9777283F557E}" dt="2023-08-01T11:43:24.155" v="3" actId="47"/>
        <pc:sldMkLst>
          <pc:docMk/>
          <pc:sldMk cId="2253995443" sldId="1118"/>
        </pc:sldMkLst>
      </pc:sldChg>
      <pc:sldChg chg="del">
        <pc:chgData name="Amit Ben-tzur" userId="35de3efe-30ea-42af-b87a-aa695f850770" providerId="ADAL" clId="{FD81F5E5-370E-44F2-B970-9777283F557E}" dt="2023-08-01T11:43:24.972" v="4" actId="47"/>
        <pc:sldMkLst>
          <pc:docMk/>
          <pc:sldMk cId="2503081802" sldId="1122"/>
        </pc:sldMkLst>
      </pc:sldChg>
      <pc:sldChg chg="del">
        <pc:chgData name="Amit Ben-tzur" userId="35de3efe-30ea-42af-b87a-aa695f850770" providerId="ADAL" clId="{FD81F5E5-370E-44F2-B970-9777283F557E}" dt="2023-08-01T11:43:25.721" v="5" actId="47"/>
        <pc:sldMkLst>
          <pc:docMk/>
          <pc:sldMk cId="1982238473" sldId="1123"/>
        </pc:sldMkLst>
      </pc:sldChg>
      <pc:sldChg chg="del">
        <pc:chgData name="Amit Ben-tzur" userId="35de3efe-30ea-42af-b87a-aa695f850770" providerId="ADAL" clId="{FD81F5E5-370E-44F2-B970-9777283F557E}" dt="2023-08-01T11:43:26.716" v="6" actId="47"/>
        <pc:sldMkLst>
          <pc:docMk/>
          <pc:sldMk cId="409031839" sldId="1124"/>
        </pc:sldMkLst>
      </pc:sldChg>
      <pc:sldChg chg="modSp">
        <pc:chgData name="Amit Ben-tzur" userId="35de3efe-30ea-42af-b87a-aa695f850770" providerId="ADAL" clId="{FD81F5E5-370E-44F2-B970-9777283F557E}" dt="2023-08-01T11:47:46.273" v="59" actId="20577"/>
        <pc:sldMkLst>
          <pc:docMk/>
          <pc:sldMk cId="3710723725" sldId="1125"/>
        </pc:sldMkLst>
        <pc:spChg chg="mod">
          <ac:chgData name="Amit Ben-tzur" userId="35de3efe-30ea-42af-b87a-aa695f850770" providerId="ADAL" clId="{FD81F5E5-370E-44F2-B970-9777283F557E}" dt="2023-08-01T11:47:46.273" v="59" actId="20577"/>
          <ac:spMkLst>
            <pc:docMk/>
            <pc:sldMk cId="3710723725" sldId="1125"/>
            <ac:spMk id="2" creationId="{BDF75BF0-B390-58AD-DF96-D00676A0A71C}"/>
          </ac:spMkLst>
        </pc:spChg>
      </pc:sldChg>
      <pc:sldChg chg="addSp modSp mod">
        <pc:chgData name="Amit Ben-tzur" userId="35de3efe-30ea-42af-b87a-aa695f850770" providerId="ADAL" clId="{FD81F5E5-370E-44F2-B970-9777283F557E}" dt="2023-08-01T11:46:31.896" v="45" actId="255"/>
        <pc:sldMkLst>
          <pc:docMk/>
          <pc:sldMk cId="4092355863" sldId="1126"/>
        </pc:sldMkLst>
        <pc:spChg chg="add mod">
          <ac:chgData name="Amit Ben-tzur" userId="35de3efe-30ea-42af-b87a-aa695f850770" providerId="ADAL" clId="{FD81F5E5-370E-44F2-B970-9777283F557E}" dt="2023-08-01T11:46:31.896" v="45" actId="255"/>
          <ac:spMkLst>
            <pc:docMk/>
            <pc:sldMk cId="4092355863" sldId="1126"/>
            <ac:spMk id="4" creationId="{D5E67ECA-0A99-E317-5657-6A48118355DC}"/>
          </ac:spMkLst>
        </pc:spChg>
        <pc:graphicFrameChg chg="modGraphic">
          <ac:chgData name="Amit Ben-tzur" userId="35de3efe-30ea-42af-b87a-aa695f850770" providerId="ADAL" clId="{FD81F5E5-370E-44F2-B970-9777283F557E}" dt="2023-08-01T11:46:25.661" v="44" actId="255"/>
          <ac:graphicFrameMkLst>
            <pc:docMk/>
            <pc:sldMk cId="4092355863" sldId="1126"/>
            <ac:graphicFrameMk id="3" creationId="{7F57A214-CE88-4FA6-9A44-F575B3DEE57F}"/>
          </ac:graphicFrameMkLst>
        </pc:graphicFrameChg>
      </pc:sldChg>
      <pc:sldChg chg="addSp modSp mod ord">
        <pc:chgData name="Amit Ben-tzur" userId="35de3efe-30ea-42af-b87a-aa695f850770" providerId="ADAL" clId="{FD81F5E5-370E-44F2-B970-9777283F557E}" dt="2023-08-01T11:48:05.979" v="62"/>
        <pc:sldMkLst>
          <pc:docMk/>
          <pc:sldMk cId="4168557706" sldId="1127"/>
        </pc:sldMkLst>
        <pc:spChg chg="add mod">
          <ac:chgData name="Amit Ben-tzur" userId="35de3efe-30ea-42af-b87a-aa695f850770" providerId="ADAL" clId="{FD81F5E5-370E-44F2-B970-9777283F557E}" dt="2023-08-01T11:45:56.039" v="38" actId="113"/>
          <ac:spMkLst>
            <pc:docMk/>
            <pc:sldMk cId="4168557706" sldId="1127"/>
            <ac:spMk id="4" creationId="{AD7FA3D6-1742-AF39-5C45-CE87FB9A1292}"/>
          </ac:spMkLst>
        </pc:spChg>
        <pc:graphicFrameChg chg="modGraphic">
          <ac:chgData name="Amit Ben-tzur" userId="35de3efe-30ea-42af-b87a-aa695f850770" providerId="ADAL" clId="{FD81F5E5-370E-44F2-B970-9777283F557E}" dt="2023-08-01T11:46:43.004" v="46" actId="2711"/>
          <ac:graphicFrameMkLst>
            <pc:docMk/>
            <pc:sldMk cId="4168557706" sldId="1127"/>
            <ac:graphicFrameMk id="3" creationId="{7F57A214-CE88-4FA6-9A44-F575B3DEE57F}"/>
          </ac:graphicFrameMkLst>
        </pc:graphicFrameChg>
      </pc:sldChg>
      <pc:sldChg chg="addSp modSp mod">
        <pc:chgData name="Amit Ben-tzur" userId="35de3efe-30ea-42af-b87a-aa695f850770" providerId="ADAL" clId="{FD81F5E5-370E-44F2-B970-9777283F557E}" dt="2023-08-01T11:47:29.489" v="56" actId="20577"/>
        <pc:sldMkLst>
          <pc:docMk/>
          <pc:sldMk cId="4079243371" sldId="1128"/>
        </pc:sldMkLst>
        <pc:spChg chg="add mod">
          <ac:chgData name="Amit Ben-tzur" userId="35de3efe-30ea-42af-b87a-aa695f850770" providerId="ADAL" clId="{FD81F5E5-370E-44F2-B970-9777283F557E}" dt="2023-08-01T11:47:29.489" v="56" actId="20577"/>
          <ac:spMkLst>
            <pc:docMk/>
            <pc:sldMk cId="4079243371" sldId="1128"/>
            <ac:spMk id="5" creationId="{193B8338-2BDC-18B9-3356-39873227C8F0}"/>
          </ac:spMkLst>
        </pc:spChg>
        <pc:graphicFrameChg chg="modGraphic">
          <ac:chgData name="Amit Ben-tzur" userId="35de3efe-30ea-42af-b87a-aa695f850770" providerId="ADAL" clId="{FD81F5E5-370E-44F2-B970-9777283F557E}" dt="2023-08-01T11:46:59.039" v="48" actId="2711"/>
          <ac:graphicFrameMkLst>
            <pc:docMk/>
            <pc:sldMk cId="4079243371" sldId="1128"/>
            <ac:graphicFrameMk id="3" creationId="{7F57A214-CE88-4FA6-9A44-F575B3DEE57F}"/>
          </ac:graphicFrameMkLst>
        </pc:graphicFrameChg>
      </pc:sldChg>
      <pc:sldChg chg="addSp modSp mod">
        <pc:chgData name="Amit Ben-tzur" userId="35de3efe-30ea-42af-b87a-aa695f850770" providerId="ADAL" clId="{FD81F5E5-370E-44F2-B970-9777283F557E}" dt="2023-08-01T11:48:53.361" v="72" actId="404"/>
        <pc:sldMkLst>
          <pc:docMk/>
          <pc:sldMk cId="2058804615" sldId="1129"/>
        </pc:sldMkLst>
        <pc:spChg chg="add mod">
          <ac:chgData name="Amit Ben-tzur" userId="35de3efe-30ea-42af-b87a-aa695f850770" providerId="ADAL" clId="{FD81F5E5-370E-44F2-B970-9777283F557E}" dt="2023-08-01T11:48:03.340" v="60"/>
          <ac:spMkLst>
            <pc:docMk/>
            <pc:sldMk cId="2058804615" sldId="1129"/>
            <ac:spMk id="2" creationId="{8127D446-448E-FAA8-1238-07C4C91AD0E5}"/>
          </ac:spMkLst>
        </pc:spChg>
        <pc:spChg chg="add mod">
          <ac:chgData name="Amit Ben-tzur" userId="35de3efe-30ea-42af-b87a-aa695f850770" providerId="ADAL" clId="{FD81F5E5-370E-44F2-B970-9777283F557E}" dt="2023-08-01T11:48:10.058" v="63"/>
          <ac:spMkLst>
            <pc:docMk/>
            <pc:sldMk cId="2058804615" sldId="1129"/>
            <ac:spMk id="5" creationId="{68890BEF-2C00-1619-1F48-68F013A46B34}"/>
          </ac:spMkLst>
        </pc:spChg>
        <pc:spChg chg="add mod">
          <ac:chgData name="Amit Ben-tzur" userId="35de3efe-30ea-42af-b87a-aa695f850770" providerId="ADAL" clId="{FD81F5E5-370E-44F2-B970-9777283F557E}" dt="2023-08-01T11:48:16.679" v="64"/>
          <ac:spMkLst>
            <pc:docMk/>
            <pc:sldMk cId="2058804615" sldId="1129"/>
            <ac:spMk id="8" creationId="{9BA69C5D-83A7-B717-4BE4-F8B6A0F5F428}"/>
          </ac:spMkLst>
        </pc:spChg>
        <pc:graphicFrameChg chg="modGraphic">
          <ac:chgData name="Amit Ben-tzur" userId="35de3efe-30ea-42af-b87a-aa695f850770" providerId="ADAL" clId="{FD81F5E5-370E-44F2-B970-9777283F557E}" dt="2023-08-01T11:48:53.361" v="72" actId="404"/>
          <ac:graphicFrameMkLst>
            <pc:docMk/>
            <pc:sldMk cId="2058804615" sldId="1129"/>
            <ac:graphicFrameMk id="3" creationId="{7F57A214-CE88-4FA6-9A44-F575B3DEE57F}"/>
          </ac:graphicFrameMkLst>
        </pc:graphicFrameChg>
      </pc:sldChg>
    </pc:docChg>
  </pc:docChgLst>
</pc:chgInfo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https://arlozorovf.sharepoint.com/sites/arlozorov/Shared%20Documents/Research/1%20In%20Progress/1%20&#1504;&#1497;&#1497;&#1512;&#1493;&#1514;%20&#1502;&#1491;&#1497;&#1504;&#1497;&#1493;&#1514;/&#1488;&#1512;&#1490;&#1493;&#1504;&#1497;%20&#1506;&#1493;&#1489;&#1491;&#1497;&#1501;%20&#1493;&#1502;&#1513;&#1489;&#1512;%20&#1492;&#1488;&#1511;&#1500;&#1497;&#1501;%20-%20&#1512;&#1503;%20&#1512;&#1489;&#1497;&#1489;/&#1496;&#1497;&#1493;&#1496;&#1493;&#1514;/20230504%20&#1492;&#1497;&#1511;&#1508;&#1497;%20&#1506;&#1493;&#1489;&#1491;&#1497;&#1501;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https://arlozorovf.sharepoint.com/sites/arlozorov/Shared%20Documents/Research/1%20In%20Progress/1%20&#1504;&#1497;&#1497;&#1512;&#1493;&#1514;%20&#1502;&#1491;&#1497;&#1504;&#1497;&#1493;&#1514;/&#1488;&#1512;&#1490;&#1493;&#1504;&#1497;%20&#1506;&#1493;&#1489;&#1491;&#1497;&#1501;%20&#1493;&#1502;&#1513;&#1489;&#1512;%20&#1492;&#1488;&#1511;&#1500;&#1497;&#1501;%20-%20&#1512;&#1503;%20&#1512;&#1489;&#1497;&#1489;/&#1496;&#1497;&#1493;&#1496;&#1493;&#1514;/20230504%20&#1492;&#1497;&#1511;&#1508;&#1497;%20&#1506;&#1493;&#1489;&#1491;&#1497;&#1501;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https://arlozorovf.sharepoint.com/sites/arlozorov/Shared%20Documents/Research/1%20In%20Progress/1%20&#1504;&#1497;&#1497;&#1512;&#1493;&#1514;%20&#1502;&#1491;&#1497;&#1504;&#1497;&#1493;&#1514;/&#1488;&#1512;&#1490;&#1493;&#1504;&#1497;%20&#1506;&#1493;&#1489;&#1491;&#1497;&#1501;%20&#1493;&#1502;&#1513;&#1489;&#1512;%20&#1492;&#1488;&#1511;&#1500;&#1497;&#1501;%20-%20&#1512;&#1503;%20&#1512;&#1489;&#1497;&#1489;/&#1496;&#1497;&#1493;&#1496;&#1493;&#1514;/20230504%20&#1492;&#1497;&#1511;&#1508;&#1497;%20&#1506;&#1493;&#1489;&#1491;&#1497;&#1501;.xlsx" TargetMode="Externa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https://arlozorovf.sharepoint.com/sites/arlozorov/Shared%20Documents/Research/1%20In%20Progress/1%20&#1504;&#1497;&#1497;&#1512;&#1493;&#1514;%20&#1502;&#1491;&#1497;&#1504;&#1497;&#1493;&#1514;/&#1488;&#1512;&#1490;&#1493;&#1504;&#1497;%20&#1506;&#1493;&#1489;&#1491;&#1497;&#1501;%20&#1493;&#1502;&#1513;&#1489;&#1512;%20&#1492;&#1488;&#1511;&#1500;&#1497;&#1501;%20-%20&#1512;&#1503;%20&#1512;&#1489;&#1497;&#1489;/&#1496;&#1497;&#1493;&#1496;&#1493;&#1514;/20230504%20&#1492;&#1497;&#1511;&#1508;&#1497;%20&#1506;&#1493;&#1489;&#1491;&#1497;&#1501;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'[20230504 היקפי עובדים.xlsx]מפררט'!$A$3:$B$14</cx:f>
        <cx:lvl ptCount="12">
          <cx:pt idx="0">תעשיית האנרגיה והדלקים הפוסילים</cx:pt>
          <cx:pt idx="1">תעשיית המתכת</cx:pt>
          <cx:pt idx="2">תעשיית הכימיקלים</cx:pt>
          <cx:pt idx="3">תעשיית עיבוד מזון</cx:pt>
          <cx:pt idx="4">שירותים פיננסיים</cx:pt>
          <cx:pt idx="5">עובדי תחומי הבינוי</cx:pt>
          <cx:pt idx="6">עובדים במערכות תשתית</cx:pt>
          <cx:pt idx="7">עובדי מערכות תפעול ברשויות המקומיות</cx:pt>
          <cx:pt idx="8">עובדי חקלאות</cx:pt>
          <cx:pt idx="9">עובדי מערכת הבריאות</cx:pt>
          <cx:pt idx="10">עובדות סוציאליות ושירותים סוציאלים אחרים</cx:pt>
          <cx:pt idx="11">עובדי מערכת החינוך</cx:pt>
        </cx:lvl>
        <cx:lvl ptCount="12">
          <cx:pt idx="0">מקומות עבודה מאויימים</cx:pt>
          <cx:pt idx="1">מקומות עבודה מאויימים</cx:pt>
          <cx:pt idx="2">מקומות עבודה מאויימים</cx:pt>
          <cx:pt idx="3">מקומות עבודה מאויימים</cx:pt>
          <cx:pt idx="4">מקומות עבודה מאויימים</cx:pt>
          <cx:pt idx="5">איום על תנאי העבודה הפיזיים</cx:pt>
          <cx:pt idx="6">איום על תנאי העבודה הפיזיים</cx:pt>
          <cx:pt idx="7">איום על תנאי העבודה הפיזיים</cx:pt>
          <cx:pt idx="8">איום על תנאי העבודה הפיזיים</cx:pt>
          <cx:pt idx="9">איום על עומסי העבודה</cx:pt>
          <cx:pt idx="10">איום על עומסי העבודה</cx:pt>
          <cx:pt idx="11">איום על עומסי העבודה</cx:pt>
        </cx:lvl>
      </cx:strDim>
      <cx:numDim type="size">
        <cx:f>'[20230504 היקפי עובדים.xlsx]מפררט'!$I$3:$I$14</cx:f>
        <cx:lvl ptCount="12" formatCode="_ * #,##0_ ;_ * \-#,##0_ ;_ * &quot;-&quot;??_ ;_ @_ ">
          <cx:pt idx="0">18400</cx:pt>
          <cx:pt idx="1">39100</cx:pt>
          <cx:pt idx="2">9100</cx:pt>
          <cx:pt idx="3">69400</cx:pt>
          <cx:pt idx="4">112400</cx:pt>
          <cx:pt idx="5">217800</cx:pt>
          <cx:pt idx="6">17700</cx:pt>
          <cx:pt idx="7">20000</cx:pt>
          <cx:pt idx="8">46200</cx:pt>
          <cx:pt idx="9">232000</cx:pt>
          <cx:pt idx="10">95300</cx:pt>
          <cx:pt idx="11">393400</cx:pt>
        </cx:lvl>
      </cx:numDim>
    </cx:data>
  </cx:chartData>
  <cx:chart>
    <cx:plotArea>
      <cx:plotAreaRegion>
        <cx:series layoutId="treemap" uniqueId="{F2A4361B-0EA6-46F9-98BB-9567AB87A131}">
          <cx:dataPt idx="0">
            <cx:spPr>
              <a:solidFill>
                <a:srgbClr val="E95319"/>
              </a:solidFill>
            </cx:spPr>
          </cx:dataPt>
          <cx:dataPt idx="6">
            <cx:spPr>
              <a:solidFill>
                <a:srgbClr val="F9AF10"/>
              </a:solidFill>
            </cx:spPr>
          </cx:dataPt>
          <cx:dataPt idx="11">
            <cx:spPr>
              <a:solidFill>
                <a:srgbClr val="F9AF10">
                  <a:lumMod val="60000"/>
                  <a:lumOff val="40000"/>
                </a:srgbClr>
              </a:solidFill>
            </cx:spPr>
          </cx:dataPt>
          <cx:dataLabels pos="in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100" b="1">
                    <a:latin typeface="Varela Round" panose="00000500000000000000" pitchFamily="2" charset="-79"/>
                    <a:ea typeface="Varela Round" panose="00000500000000000000" pitchFamily="2" charset="-79"/>
                    <a:cs typeface="Varela Round" panose="00000500000000000000" pitchFamily="2" charset="-79"/>
                  </a:defRPr>
                </a:pPr>
                <a:endParaRPr lang="he-IL" sz="1100" b="1" i="0" u="none" strike="noStrike" baseline="0">
                  <a:solidFill>
                    <a:sysClr val="window" lastClr="FFFFFF"/>
                  </a:solidFill>
                  <a:latin typeface="Varela Round" panose="00000500000000000000" pitchFamily="2" charset="-79"/>
                  <a:cs typeface="Varela Round" panose="00000500000000000000" pitchFamily="2" charset="-79"/>
                </a:endParaRPr>
              </a:p>
            </cx:txPr>
            <cx:visibility seriesName="0" categoryName="1" value="1"/>
            <cx:separator>, </cx:separator>
            <cx:dataLabel idx="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300"/>
                  </a:pPr>
                  <a:r>
                    <a:rPr lang="he-IL" sz="1300" b="1" i="0" u="none" strike="noStrike" baseline="0">
                      <a:solidFill>
                        <a:sysClr val="window" lastClr="FFFFFF"/>
                      </a:solidFill>
                      <a:latin typeface="Varela Round" panose="00000500000000000000" pitchFamily="2" charset="-79"/>
                      <a:cs typeface="Varela Round" panose="00000500000000000000" pitchFamily="2" charset="-79"/>
                    </a:rPr>
                    <a:t>מקומות עבודה מאויימים</a:t>
                  </a:r>
                </a:p>
              </cx:txPr>
              <cx:visibility seriesName="0" categoryName="1" value="1"/>
              <cx:separator>, </cx:separator>
            </cx:dataLabel>
            <cx:dataLabel idx="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900"/>
                  </a:pPr>
                  <a:r>
                    <a:rPr lang="he-IL" sz="900" b="1" i="0" u="none" strike="noStrike" baseline="0">
                      <a:solidFill>
                        <a:sysClr val="window" lastClr="FFFFFF"/>
                      </a:solidFill>
                      <a:latin typeface="Varela Round" panose="00000500000000000000" pitchFamily="2" charset="-79"/>
                      <a:cs typeface="Varela Round" panose="00000500000000000000" pitchFamily="2" charset="-79"/>
                    </a:rPr>
                    <a:t>תעשיית האנרגיה והדלקים הפוסילים,  18,400 </a:t>
                  </a:r>
                </a:p>
              </cx:txPr>
              <cx:visibility seriesName="0" categoryName="1" value="1"/>
              <cx:separator>, </cx:separator>
            </cx:dataLabel>
            <cx:dataLabel idx="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/>
                  </a:pPr>
                  <a:r>
                    <a:rPr lang="he-IL" sz="800" b="1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תעשיית הכימיקלים,  9,100 </a:t>
                  </a:r>
                </a:p>
              </cx:txPr>
              <cx:visibility seriesName="0" categoryName="1" value="1"/>
              <cx:separator>, </cx:separator>
            </cx:dataLabel>
            <cx:dataLabel idx="6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/>
                  </a:pPr>
                  <a:r>
                    <a:rPr lang="he-IL" sz="1400" b="1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איום על תנאי העבודה הפיזיים</a:t>
                  </a:r>
                </a:p>
              </cx:txPr>
              <cx:visibility seriesName="0" categoryName="1" value="1"/>
              <cx:separator>, </cx:separator>
            </cx:dataLabel>
            <cx:dataLabel idx="8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900"/>
                  </a:pPr>
                  <a:r>
                    <a:rPr lang="he-IL" sz="900" b="1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עובדים במערכות תשתית,  17,700 </a:t>
                  </a:r>
                </a:p>
              </cx:txPr>
              <cx:visibility seriesName="0" categoryName="1" value="1"/>
              <cx:separator>, </cx:separator>
            </cx:dataLabel>
            <cx:dataLabel idx="9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900"/>
                  </a:pPr>
                  <a:r>
                    <a:rPr lang="he-IL" sz="900" b="1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עובדי מערכות תפעול ברשויות המקומיות,  20,000 </a:t>
                  </a:r>
                </a:p>
              </cx:txPr>
              <cx:visibility seriesName="0" categoryName="1" value="1"/>
              <cx:separator>, </cx:separator>
            </cx:dataLabel>
            <cx:dataLabel idx="1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/>
                  </a:pPr>
                  <a:r>
                    <a:rPr lang="he-IL" sz="1200" b="1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איום על עומסי העבודה</a:t>
                  </a:r>
                </a:p>
              </cx:txPr>
              <cx:visibility seriesName="0" categoryName="1" value="1"/>
              <cx:separator>, </cx:separator>
            </cx:dataLabel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'[20230504 היקפי עובדים.xlsx]מפררט'!$A$3:$B$14</cx:f>
        <cx:lvl ptCount="12">
          <cx:pt idx="0">תעשיית האנרגיה והדלקים הפוסילים</cx:pt>
          <cx:pt idx="1">תעשיית המתכת</cx:pt>
          <cx:pt idx="2">תעשיית הכימיקלים</cx:pt>
          <cx:pt idx="3">תעשיית עיבוד מזון</cx:pt>
          <cx:pt idx="4">שירותים פיננסיים</cx:pt>
          <cx:pt idx="5">עובדי תחומי הבינוי</cx:pt>
          <cx:pt idx="6">עובדים במערכות תשתית</cx:pt>
          <cx:pt idx="7">עובדי מערכות תפעול ברשויות המקומיות</cx:pt>
          <cx:pt idx="8">עובדי חקלאות</cx:pt>
          <cx:pt idx="9">עובדי מערכת הבריאות</cx:pt>
          <cx:pt idx="10">עובדות סוציאליות ושירותים סוציאלים אחרים</cx:pt>
          <cx:pt idx="11">עובדי מערכת החינוך</cx:pt>
        </cx:lvl>
        <cx:lvl ptCount="12">
          <cx:pt idx="0">מקומות עבודה מאויימים</cx:pt>
          <cx:pt idx="1">מקומות עבודה מאויימים</cx:pt>
          <cx:pt idx="2">מקומות עבודה מאויימים</cx:pt>
          <cx:pt idx="3">מקומות עבודה מאויימים</cx:pt>
          <cx:pt idx="4">מקומות עבודה מאויימים</cx:pt>
          <cx:pt idx="5">איום על תנאי העבודה הפיזיים</cx:pt>
          <cx:pt idx="6">איום על תנאי העבודה הפיזיים</cx:pt>
          <cx:pt idx="7">איום על תנאי העבודה הפיזיים</cx:pt>
          <cx:pt idx="8">איום על תנאי העבודה הפיזיים</cx:pt>
          <cx:pt idx="9">איום על עומסי העבודה</cx:pt>
          <cx:pt idx="10">איום על עומסי העבודה</cx:pt>
          <cx:pt idx="11">איום על עומסי העבודה</cx:pt>
        </cx:lvl>
      </cx:strDim>
      <cx:numDim type="size">
        <cx:f>'[20230504 היקפי עובדים.xlsx]מפררט'!$I$3:$I$14</cx:f>
        <cx:lvl ptCount="12" formatCode="_ * #,##0_ ;_ * \-#,##0_ ;_ * &quot;-&quot;??_ ;_ @_ ">
          <cx:pt idx="0">18400</cx:pt>
          <cx:pt idx="1">39100</cx:pt>
          <cx:pt idx="2">9100</cx:pt>
          <cx:pt idx="3">69400</cx:pt>
          <cx:pt idx="4">112400</cx:pt>
          <cx:pt idx="5">217800</cx:pt>
          <cx:pt idx="6">17700</cx:pt>
          <cx:pt idx="7">20000</cx:pt>
          <cx:pt idx="8">46200</cx:pt>
          <cx:pt idx="9">232000</cx:pt>
          <cx:pt idx="10">95300</cx:pt>
          <cx:pt idx="11">393400</cx:pt>
        </cx:lvl>
      </cx:numDim>
    </cx:data>
  </cx:chartData>
  <cx:chart>
    <cx:plotArea>
      <cx:plotAreaRegion>
        <cx:series layoutId="treemap" uniqueId="{F2A4361B-0EA6-46F9-98BB-9567AB87A131}">
          <cx:dataPt idx="0">
            <cx:spPr>
              <a:solidFill>
                <a:srgbClr val="E95319"/>
              </a:solidFill>
            </cx:spPr>
          </cx:dataPt>
          <cx:dataPt idx="6">
            <cx:spPr>
              <a:solidFill>
                <a:srgbClr val="F9AF10"/>
              </a:solidFill>
            </cx:spPr>
          </cx:dataPt>
          <cx:dataPt idx="11">
            <cx:spPr>
              <a:solidFill>
                <a:srgbClr val="F9AF10">
                  <a:lumMod val="60000"/>
                  <a:lumOff val="40000"/>
                </a:srgbClr>
              </a:solidFill>
            </cx:spPr>
          </cx:dataPt>
          <cx:dataLabels pos="in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100" b="1">
                    <a:latin typeface="Varela Round" panose="00000500000000000000" pitchFamily="2" charset="-79"/>
                    <a:ea typeface="Varela Round" panose="00000500000000000000" pitchFamily="2" charset="-79"/>
                    <a:cs typeface="Varela Round" panose="00000500000000000000" pitchFamily="2" charset="-79"/>
                  </a:defRPr>
                </a:pPr>
                <a:endParaRPr lang="he-IL" sz="1100" b="1" i="0" u="none" strike="noStrike" baseline="0">
                  <a:solidFill>
                    <a:sysClr val="window" lastClr="FFFFFF"/>
                  </a:solidFill>
                  <a:latin typeface="Varela Round" panose="00000500000000000000" pitchFamily="2" charset="-79"/>
                  <a:cs typeface="Varela Round" panose="00000500000000000000" pitchFamily="2" charset="-79"/>
                </a:endParaRPr>
              </a:p>
            </cx:txPr>
            <cx:visibility seriesName="0" categoryName="1" value="1"/>
            <cx:separator>, </cx:separator>
            <cx:dataLabel idx="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/>
                  </a:pPr>
                  <a:r>
                    <a:rPr lang="he-IL" sz="1400" b="1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מקומות עבודה מאויימים</a:t>
                  </a:r>
                </a:p>
              </cx:txPr>
              <cx:visibility seriesName="0" categoryName="1" value="1"/>
              <cx:separator>, </cx:separator>
            </cx:dataLabel>
            <cx:dataLabel idx="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/>
                  </a:pPr>
                  <a:r>
                    <a:rPr lang="he-IL" sz="800" b="1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תעשיית הכימיקלים,  9,100 </a:t>
                  </a:r>
                </a:p>
              </cx:txPr>
              <cx:visibility seriesName="0" categoryName="1" value="1"/>
              <cx:separator>, </cx:separator>
            </cx:dataLabel>
            <cx:dataLabel idx="6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/>
                  </a:pPr>
                  <a:r>
                    <a:rPr lang="he-IL" sz="1400" b="1" i="0" u="none" strike="noStrike" baseline="0">
                      <a:solidFill>
                        <a:sysClr val="window" lastClr="FFFFFF"/>
                      </a:solidFill>
                      <a:latin typeface="Varela Round" panose="00000500000000000000" pitchFamily="2" charset="-79"/>
                      <a:cs typeface="Varela Round" panose="00000500000000000000" pitchFamily="2" charset="-79"/>
                    </a:rPr>
                    <a:t>איום על תנאי העבודה הפיזיים</a:t>
                  </a:r>
                </a:p>
              </cx:txPr>
              <cx:visibility seriesName="0" categoryName="1" value="1"/>
              <cx:separator>, </cx:separator>
            </cx:dataLabel>
            <cx:dataLabel idx="8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900"/>
                  </a:pPr>
                  <a:r>
                    <a:rPr lang="he-IL" sz="900" b="1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עובדים במערכות תשתית,  17,700 </a:t>
                  </a:r>
                </a:p>
              </cx:txPr>
              <cx:visibility seriesName="0" categoryName="1" value="1"/>
              <cx:separator>, </cx:separator>
            </cx:dataLabel>
            <cx:dataLabel idx="9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900"/>
                  </a:pPr>
                  <a:r>
                    <a:rPr lang="he-IL" sz="900" b="1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עובדי מערכות תפעול ברשויות המקומיות,  20,000 </a:t>
                  </a:r>
                </a:p>
              </cx:txPr>
              <cx:visibility seriesName="0" categoryName="1" value="1"/>
              <cx:separator>, </cx:separator>
            </cx:dataLabel>
            <cx:dataLabel idx="1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/>
                  </a:pPr>
                  <a:r>
                    <a:rPr lang="he-IL" sz="1200" b="1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איום על עומסי העבודה</a:t>
                  </a:r>
                </a:p>
              </cx:txPr>
              <cx:visibility seriesName="0" categoryName="1" value="1"/>
              <cx:separator>, </cx:separator>
            </cx:dataLabel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'[20230504 היקפי עובדים.xlsx]מפררט'!$A$3:$B$14</cx:f>
        <cx:lvl ptCount="12">
          <cx:pt idx="0">תעשיית האנרגיה והדלקים הפוסילים</cx:pt>
          <cx:pt idx="1">תעשיית המתכת</cx:pt>
          <cx:pt idx="2">תעשיית הכימיקלים</cx:pt>
          <cx:pt idx="3">תעשיית עיבוד מזון</cx:pt>
          <cx:pt idx="4">שירותים פיננסיים</cx:pt>
          <cx:pt idx="5">עובדי תחומי הבינוי</cx:pt>
          <cx:pt idx="6">עובדים במערכות תשתית</cx:pt>
          <cx:pt idx="7">עובדי מערכות תפעול ברשויות המקומיות</cx:pt>
          <cx:pt idx="8">עובדי חקלאות</cx:pt>
          <cx:pt idx="9">עובדי מערכת הבריאות</cx:pt>
          <cx:pt idx="10">עובדות סוציאליות ושירותים סוציאלים אחרים</cx:pt>
          <cx:pt idx="11">עובדי מערכת החינוך</cx:pt>
        </cx:lvl>
        <cx:lvl ptCount="12">
          <cx:pt idx="0">מקומות עבודה מאויימים</cx:pt>
          <cx:pt idx="1">מקומות עבודה מאויימים</cx:pt>
          <cx:pt idx="2">מקומות עבודה מאויימים</cx:pt>
          <cx:pt idx="3">מקומות עבודה מאויימים</cx:pt>
          <cx:pt idx="4">מקומות עבודה מאויימים</cx:pt>
          <cx:pt idx="5">איום על תנאי העבודה הפיזיים</cx:pt>
          <cx:pt idx="6">איום על תנאי העבודה הפיזיים</cx:pt>
          <cx:pt idx="7">איום על תנאי העבודה הפיזיים</cx:pt>
          <cx:pt idx="8">איום על תנאי העבודה הפיזיים</cx:pt>
          <cx:pt idx="9">איום על עומסי העבודה</cx:pt>
          <cx:pt idx="10">איום על עומסי העבודה</cx:pt>
          <cx:pt idx="11">איום על עומסי העבודה</cx:pt>
        </cx:lvl>
      </cx:strDim>
      <cx:numDim type="size">
        <cx:f>'[20230504 היקפי עובדים.xlsx]מפררט'!$I$3:$I$14</cx:f>
        <cx:lvl ptCount="12" formatCode="_ * #,##0_ ;_ * \-#,##0_ ;_ * &quot;-&quot;??_ ;_ @_ ">
          <cx:pt idx="0">18400</cx:pt>
          <cx:pt idx="1">39100</cx:pt>
          <cx:pt idx="2">9100</cx:pt>
          <cx:pt idx="3">69400</cx:pt>
          <cx:pt idx="4">112400</cx:pt>
          <cx:pt idx="5">217800</cx:pt>
          <cx:pt idx="6">17700</cx:pt>
          <cx:pt idx="7">20000</cx:pt>
          <cx:pt idx="8">46200</cx:pt>
          <cx:pt idx="9">232000</cx:pt>
          <cx:pt idx="10">95300</cx:pt>
          <cx:pt idx="11">393400</cx:pt>
        </cx:lvl>
      </cx:numDim>
    </cx:data>
  </cx:chartData>
  <cx:chart>
    <cx:plotArea>
      <cx:plotAreaRegion>
        <cx:series layoutId="treemap" uniqueId="{F2A4361B-0EA6-46F9-98BB-9567AB87A131}">
          <cx:dataPt idx="0">
            <cx:spPr>
              <a:solidFill>
                <a:srgbClr val="E95319"/>
              </a:solidFill>
            </cx:spPr>
          </cx:dataPt>
          <cx:dataPt idx="6">
            <cx:spPr>
              <a:solidFill>
                <a:srgbClr val="F9AF10"/>
              </a:solidFill>
            </cx:spPr>
          </cx:dataPt>
          <cx:dataPt idx="11">
            <cx:spPr>
              <a:solidFill>
                <a:srgbClr val="F9AF10">
                  <a:lumMod val="60000"/>
                  <a:lumOff val="40000"/>
                </a:srgbClr>
              </a:solidFill>
            </cx:spPr>
          </cx:dataPt>
          <cx:dataLabels pos="in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100" b="1">
                    <a:latin typeface="Varela Round" panose="00000500000000000000" pitchFamily="2" charset="-79"/>
                    <a:ea typeface="Varela Round" panose="00000500000000000000" pitchFamily="2" charset="-79"/>
                    <a:cs typeface="Varela Round" panose="00000500000000000000" pitchFamily="2" charset="-79"/>
                  </a:defRPr>
                </a:pPr>
                <a:endParaRPr lang="he-IL" sz="1100" b="1" i="0" u="none" strike="noStrike" baseline="0">
                  <a:solidFill>
                    <a:sysClr val="window" lastClr="FFFFFF"/>
                  </a:solidFill>
                  <a:latin typeface="Varela Round" panose="00000500000000000000" pitchFamily="2" charset="-79"/>
                  <a:cs typeface="Varela Round" panose="00000500000000000000" pitchFamily="2" charset="-79"/>
                </a:endParaRPr>
              </a:p>
            </cx:txPr>
            <cx:visibility seriesName="0" categoryName="1" value="1"/>
            <cx:separator>, </cx:separator>
            <cx:dataLabel idx="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/>
                  </a:pPr>
                  <a:r>
                    <a:rPr lang="he-IL" sz="1400" b="1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מקומות עבודה מאויימים</a:t>
                  </a:r>
                </a:p>
              </cx:txPr>
              <cx:visibility seriesName="0" categoryName="1" value="1"/>
              <cx:separator>, </cx:separator>
            </cx:dataLabel>
            <cx:dataLabel idx="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/>
                  </a:pPr>
                  <a:r>
                    <a:rPr lang="he-IL" sz="800" b="1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תעשיית הכימיקלים,  9,100 </a:t>
                  </a:r>
                </a:p>
              </cx:txPr>
              <cx:visibility seriesName="0" categoryName="1" value="1"/>
              <cx:separator>, </cx:separator>
            </cx:dataLabel>
            <cx:dataLabel idx="6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/>
                  </a:pPr>
                  <a:r>
                    <a:rPr lang="he-IL" sz="1400" b="1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איום על תנאי העבודה הפיזיים</a:t>
                  </a:r>
                </a:p>
              </cx:txPr>
              <cx:visibility seriesName="0" categoryName="1" value="1"/>
              <cx:separator>, </cx:separator>
            </cx:dataLabel>
            <cx:dataLabel idx="8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900"/>
                  </a:pPr>
                  <a:r>
                    <a:rPr lang="he-IL" sz="900" b="1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עובדים במערכות תשתית,  17,700 </a:t>
                  </a:r>
                </a:p>
              </cx:txPr>
              <cx:visibility seriesName="0" categoryName="1" value="1"/>
              <cx:separator>, </cx:separator>
            </cx:dataLabel>
            <cx:dataLabel idx="9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900"/>
                  </a:pPr>
                  <a:r>
                    <a:rPr lang="he-IL" sz="900" b="1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עובדי מערכות תפעול ברשויות המקומיות,  20,000 </a:t>
                  </a:r>
                </a:p>
              </cx:txPr>
              <cx:visibility seriesName="0" categoryName="1" value="1"/>
              <cx:separator>, </cx:separator>
            </cx:dataLabel>
            <cx:dataLabel idx="1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/>
                  </a:pPr>
                  <a:r>
                    <a:rPr lang="he-IL" sz="1400" b="1" i="0" u="none" strike="noStrike" baseline="0">
                      <a:solidFill>
                        <a:sysClr val="window" lastClr="FFFFFF"/>
                      </a:solidFill>
                      <a:latin typeface="Varela Round" panose="00000500000000000000" pitchFamily="2" charset="-79"/>
                      <a:cs typeface="Varela Round" panose="00000500000000000000" pitchFamily="2" charset="-79"/>
                    </a:rPr>
                    <a:t>איום על עומסי העבודה</a:t>
                  </a:r>
                </a:p>
              </cx:txPr>
              <cx:visibility seriesName="0" categoryName="1" value="1"/>
              <cx:separator>, </cx:separator>
            </cx:dataLabel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'[20230504 היקפי עובדים.xlsx]מפררט'!$A$3:$B$14</cx:f>
        <cx:lvl ptCount="12">
          <cx:pt idx="0">תעשיית האנרגיה והדלקים הפוסילים</cx:pt>
          <cx:pt idx="1">תעשיית המתכת</cx:pt>
          <cx:pt idx="2">תעשיית הכימיקלים</cx:pt>
          <cx:pt idx="3">תעשיית עיבוד מזון</cx:pt>
          <cx:pt idx="4">שירותים פיננסיים</cx:pt>
          <cx:pt idx="5">עובדי תחומי הבינוי</cx:pt>
          <cx:pt idx="6">עובדים במערכות תשתית</cx:pt>
          <cx:pt idx="7">עובדי מערכות תפעול ברשויות המקומיות</cx:pt>
          <cx:pt idx="8">עובדי חקלאות</cx:pt>
          <cx:pt idx="9">עובדי מערכת הבריאות</cx:pt>
          <cx:pt idx="10">עובדות סוציאליות ושירותים סוציאלים אחרים</cx:pt>
          <cx:pt idx="11">עובדי מערכת החינוך</cx:pt>
        </cx:lvl>
        <cx:lvl ptCount="12">
          <cx:pt idx="0">מקומות עבודה מאויימים</cx:pt>
          <cx:pt idx="1">מקומות עבודה מאויימים</cx:pt>
          <cx:pt idx="2">מקומות עבודה מאויימים</cx:pt>
          <cx:pt idx="3">מקומות עבודה מאויימים</cx:pt>
          <cx:pt idx="4">מקומות עבודה מאויימים</cx:pt>
          <cx:pt idx="5">איום על תנאי העבודה הפיזיים</cx:pt>
          <cx:pt idx="6">איום על תנאי העבודה הפיזיים</cx:pt>
          <cx:pt idx="7">איום על תנאי העבודה הפיזיים</cx:pt>
          <cx:pt idx="8">איום על תנאי העבודה הפיזיים</cx:pt>
          <cx:pt idx="9">איום על עומסי העבודה</cx:pt>
          <cx:pt idx="10">איום על עומסי העבודה</cx:pt>
          <cx:pt idx="11">איום על עומסי העבודה</cx:pt>
        </cx:lvl>
      </cx:strDim>
      <cx:numDim type="size">
        <cx:f>'[20230504 היקפי עובדים.xlsx]מפררט'!$I$3:$I$14</cx:f>
        <cx:lvl ptCount="12" formatCode="_ * #,##0_ ;_ * \-#,##0_ ;_ * &quot;-&quot;??_ ;_ @_ ">
          <cx:pt idx="0">18400</cx:pt>
          <cx:pt idx="1">39100</cx:pt>
          <cx:pt idx="2">9100</cx:pt>
          <cx:pt idx="3">69400</cx:pt>
          <cx:pt idx="4">112400</cx:pt>
          <cx:pt idx="5">217800</cx:pt>
          <cx:pt idx="6">17700</cx:pt>
          <cx:pt idx="7">20000</cx:pt>
          <cx:pt idx="8">46200</cx:pt>
          <cx:pt idx="9">232000</cx:pt>
          <cx:pt idx="10">95300</cx:pt>
          <cx:pt idx="11">393400</cx:pt>
        </cx:lvl>
      </cx:numDim>
    </cx:data>
  </cx:chartData>
  <cx:chart>
    <cx:plotArea>
      <cx:plotAreaRegion>
        <cx:series layoutId="treemap" uniqueId="{F2A4361B-0EA6-46F9-98BB-9567AB87A131}">
          <cx:dataPt idx="0">
            <cx:spPr>
              <a:solidFill>
                <a:srgbClr val="E95319"/>
              </a:solidFill>
            </cx:spPr>
          </cx:dataPt>
          <cx:dataPt idx="6">
            <cx:spPr>
              <a:solidFill>
                <a:srgbClr val="F9AF10"/>
              </a:solidFill>
            </cx:spPr>
          </cx:dataPt>
          <cx:dataPt idx="11">
            <cx:spPr>
              <a:solidFill>
                <a:srgbClr val="F9AF10">
                  <a:lumMod val="60000"/>
                  <a:lumOff val="40000"/>
                </a:srgbClr>
              </a:solidFill>
            </cx:spPr>
          </cx:dataPt>
          <cx:dataLabels pos="in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100" b="1">
                    <a:latin typeface="Varela Round" panose="00000500000000000000" pitchFamily="2" charset="-79"/>
                    <a:ea typeface="Varela Round" panose="00000500000000000000" pitchFamily="2" charset="-79"/>
                    <a:cs typeface="Varela Round" panose="00000500000000000000" pitchFamily="2" charset="-79"/>
                  </a:defRPr>
                </a:pPr>
                <a:endParaRPr lang="he-IL" sz="1100" b="1" i="0" u="none" strike="noStrike" baseline="0">
                  <a:solidFill>
                    <a:sysClr val="window" lastClr="FFFFFF"/>
                  </a:solidFill>
                  <a:latin typeface="Varela Round" panose="00000500000000000000" pitchFamily="2" charset="-79"/>
                  <a:cs typeface="Varela Round" panose="00000500000000000000" pitchFamily="2" charset="-79"/>
                </a:endParaRPr>
              </a:p>
            </cx:txPr>
            <cx:visibility seriesName="0" categoryName="1" value="1"/>
            <cx:separator>, </cx:separator>
            <cx:dataLabel idx="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300"/>
                  </a:pPr>
                  <a:r>
                    <a:rPr lang="he-IL" sz="1300" b="1" i="0" u="none" strike="noStrike" baseline="0">
                      <a:solidFill>
                        <a:sysClr val="window" lastClr="FFFFFF"/>
                      </a:solidFill>
                      <a:latin typeface="Varela Round" panose="00000500000000000000" pitchFamily="2" charset="-79"/>
                      <a:cs typeface="Varela Round" panose="00000500000000000000" pitchFamily="2" charset="-79"/>
                    </a:rPr>
                    <a:t>מקומות עבודה מאויימים</a:t>
                  </a:r>
                </a:p>
              </cx:txPr>
              <cx:visibility seriesName="0" categoryName="1" value="1"/>
              <cx:separator>, </cx:separator>
            </cx:dataLabel>
            <cx:dataLabel idx="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900"/>
                  </a:pPr>
                  <a:r>
                    <a:rPr lang="he-IL" sz="900" b="1" i="0" u="none" strike="noStrike" baseline="0">
                      <a:solidFill>
                        <a:sysClr val="window" lastClr="FFFFFF"/>
                      </a:solidFill>
                      <a:latin typeface="Varela Round" panose="00000500000000000000" pitchFamily="2" charset="-79"/>
                      <a:cs typeface="Varela Round" panose="00000500000000000000" pitchFamily="2" charset="-79"/>
                    </a:rPr>
                    <a:t>תעשיית האנרגיה והדלקים הפוסילים,  18,400 </a:t>
                  </a:r>
                </a:p>
              </cx:txPr>
              <cx:visibility seriesName="0" categoryName="1" value="1"/>
              <cx:separator>, </cx:separator>
            </cx:dataLabel>
            <cx:dataLabel idx="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700"/>
                  </a:pPr>
                  <a:r>
                    <a:rPr lang="he-IL" sz="700" b="1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תעשיית הכימיקלים,  9,100 </a:t>
                  </a:r>
                </a:p>
              </cx:txPr>
              <cx:visibility seriesName="0" categoryName="1" value="1"/>
              <cx:separator>, </cx:separator>
            </cx:dataLabel>
            <cx:dataLabel idx="6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/>
                  </a:pPr>
                  <a:r>
                    <a:rPr lang="he-IL" sz="1400" b="1" i="0" u="none" strike="noStrike" baseline="0">
                      <a:solidFill>
                        <a:sysClr val="window" lastClr="FFFFFF"/>
                      </a:solidFill>
                      <a:latin typeface="Varela Round" panose="00000500000000000000" pitchFamily="2" charset="-79"/>
                      <a:cs typeface="Varela Round" panose="00000500000000000000" pitchFamily="2" charset="-79"/>
                    </a:rPr>
                    <a:t>איום על תנאי העבודה הפיזיים</a:t>
                  </a:r>
                </a:p>
              </cx:txPr>
              <cx:visibility seriesName="0" categoryName="1" value="1"/>
              <cx:separator>, </cx:separator>
            </cx:dataLabel>
            <cx:dataLabel idx="8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900"/>
                  </a:pPr>
                  <a:r>
                    <a:rPr lang="he-IL" sz="900" b="1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עובדים במערכות תשתית,  17,700 </a:t>
                  </a:r>
                </a:p>
              </cx:txPr>
              <cx:visibility seriesName="0" categoryName="1" value="1"/>
              <cx:separator>, </cx:separator>
            </cx:dataLabel>
            <cx:dataLabel idx="9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900"/>
                  </a:pPr>
                  <a:r>
                    <a:rPr lang="he-IL" sz="900" b="1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עובדי מערכות תפעול ברשויות המקומיות,  20,000 </a:t>
                  </a:r>
                </a:p>
              </cx:txPr>
              <cx:visibility seriesName="0" categoryName="1" value="1"/>
              <cx:separator>, </cx:separator>
            </cx:dataLabel>
            <cx:dataLabel idx="1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/>
                  </a:pPr>
                  <a:r>
                    <a:rPr lang="he-IL" sz="1400" b="1" i="0" u="none" strike="noStrike" baseline="0">
                      <a:solidFill>
                        <a:sysClr val="window" lastClr="FFFFFF"/>
                      </a:solidFill>
                      <a:latin typeface="Varela Round" panose="00000500000000000000" pitchFamily="2" charset="-79"/>
                      <a:cs typeface="Varela Round" panose="00000500000000000000" pitchFamily="2" charset="-79"/>
                    </a:rPr>
                    <a:t>איום על עומסי העבודה</a:t>
                  </a:r>
                </a:p>
              </cx:txPr>
              <cx:visibility seriesName="0" categoryName="1" value="1"/>
              <cx:separator>, </cx:separator>
            </cx:dataLabel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4D300A-CC5B-42D4-9C55-BE6D03470825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BEDA7831-4110-4CAA-BE81-9F3B726642C8}">
      <dgm:prSet phldrT="[טקסט]" custT="1"/>
      <dgm:spPr>
        <a:solidFill>
          <a:schemeClr val="accent2"/>
        </a:solidFill>
      </dgm:spPr>
      <dgm:t>
        <a:bodyPr/>
        <a:lstStyle/>
        <a:p>
          <a:pPr rtl="1"/>
          <a:r>
            <a:rPr lang="he-IL" sz="2000" b="1" dirty="0">
              <a:latin typeface="Varela Round" panose="00000500000000000000" pitchFamily="2" charset="-79"/>
              <a:cs typeface="Varela Round" panose="00000500000000000000" pitchFamily="2" charset="-79"/>
            </a:rPr>
            <a:t>מקומות עבודה </a:t>
          </a:r>
          <a:r>
            <a:rPr lang="he-IL" sz="2000" b="1" dirty="0" err="1">
              <a:latin typeface="Varela Round" panose="00000500000000000000" pitchFamily="2" charset="-79"/>
              <a:cs typeface="Varela Round" panose="00000500000000000000" pitchFamily="2" charset="-79"/>
            </a:rPr>
            <a:t>מאויימים</a:t>
          </a:r>
          <a:endParaRPr lang="he-IL" sz="2000" b="1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031F34F2-B84D-4CF8-8F0B-1CDE817CB99F}" type="parTrans" cxnId="{BFAA13E0-6392-48AC-9EDD-D6C733793175}">
      <dgm:prSet/>
      <dgm:spPr/>
      <dgm:t>
        <a:bodyPr/>
        <a:lstStyle/>
        <a:p>
          <a:pPr rtl="1"/>
          <a:endParaRPr lang="he-IL" sz="2000" b="1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23C51626-8A71-4059-8A3E-754F62BDA550}" type="sibTrans" cxnId="{BFAA13E0-6392-48AC-9EDD-D6C733793175}">
      <dgm:prSet/>
      <dgm:spPr/>
      <dgm:t>
        <a:bodyPr/>
        <a:lstStyle/>
        <a:p>
          <a:pPr rtl="1"/>
          <a:endParaRPr lang="he-IL" sz="2000" b="1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5DE32F9-2275-46A4-B311-FEA6ABE4A7E3}">
      <dgm:prSet phldrT="[טקסט]" custT="1"/>
      <dgm:spPr>
        <a:solidFill>
          <a:srgbClr val="F9AF10"/>
        </a:solidFill>
      </dgm:spPr>
      <dgm:t>
        <a:bodyPr/>
        <a:lstStyle/>
        <a:p>
          <a:pPr rtl="1"/>
          <a:r>
            <a:rPr lang="he-IL" sz="2000" b="1" dirty="0">
              <a:latin typeface="Varela Round" panose="00000500000000000000" pitchFamily="2" charset="-79"/>
              <a:cs typeface="Varela Round" panose="00000500000000000000" pitchFamily="2" charset="-79"/>
            </a:rPr>
            <a:t>איום על תנאי העבודה הפיזיים</a:t>
          </a:r>
        </a:p>
      </dgm:t>
    </dgm:pt>
    <dgm:pt modelId="{0C3C7D65-01CE-4C07-BD05-875B25BE03A2}" type="parTrans" cxnId="{83171B15-51FD-4777-ACE9-74834EB6A5C5}">
      <dgm:prSet/>
      <dgm:spPr/>
      <dgm:t>
        <a:bodyPr/>
        <a:lstStyle/>
        <a:p>
          <a:pPr rtl="1"/>
          <a:endParaRPr lang="he-IL" sz="2000" b="1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53F31CA7-39FE-45BD-9940-CA6F80B53A16}" type="sibTrans" cxnId="{83171B15-51FD-4777-ACE9-74834EB6A5C5}">
      <dgm:prSet/>
      <dgm:spPr/>
      <dgm:t>
        <a:bodyPr/>
        <a:lstStyle/>
        <a:p>
          <a:pPr rtl="1"/>
          <a:endParaRPr lang="he-IL" sz="2000" b="1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C094D67-314E-4A4A-A79F-A8EB28A53C35}">
      <dgm:prSet phldrT="[טקסט]" custT="1"/>
      <dgm:spPr>
        <a:solidFill>
          <a:schemeClr val="accent1">
            <a:lumMod val="60000"/>
            <a:lumOff val="40000"/>
          </a:schemeClr>
        </a:solidFill>
        <a:ln>
          <a:solidFill>
            <a:srgbClr val="FFFFFF">
              <a:alpha val="74902"/>
            </a:srgbClr>
          </a:solidFill>
        </a:ln>
      </dgm:spPr>
      <dgm:t>
        <a:bodyPr/>
        <a:lstStyle/>
        <a:p>
          <a:pPr rtl="1"/>
          <a:r>
            <a:rPr lang="he-IL" sz="2000" b="1" dirty="0">
              <a:latin typeface="Varela Round" panose="00000500000000000000" pitchFamily="2" charset="-79"/>
              <a:cs typeface="Varela Round" panose="00000500000000000000" pitchFamily="2" charset="-79"/>
            </a:rPr>
            <a:t>איום על עומסי העבודה</a:t>
          </a:r>
        </a:p>
      </dgm:t>
    </dgm:pt>
    <dgm:pt modelId="{E96D0ECA-0F19-4A56-9D21-8E71D5495E3E}" type="parTrans" cxnId="{ED4314C0-FE30-4687-9543-2482994BAC6C}">
      <dgm:prSet/>
      <dgm:spPr/>
      <dgm:t>
        <a:bodyPr/>
        <a:lstStyle/>
        <a:p>
          <a:pPr rtl="1"/>
          <a:endParaRPr lang="he-IL" sz="2000" b="1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935E99D2-0DC0-4545-9E3F-308BEBB64682}" type="sibTrans" cxnId="{ED4314C0-FE30-4687-9543-2482994BAC6C}">
      <dgm:prSet/>
      <dgm:spPr/>
      <dgm:t>
        <a:bodyPr/>
        <a:lstStyle/>
        <a:p>
          <a:pPr rtl="1"/>
          <a:endParaRPr lang="he-IL" sz="2000" b="1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1E16E1D0-53EE-453C-9190-997C5F82FD5D}" type="pres">
      <dgm:prSet presAssocID="{234D300A-CC5B-42D4-9C55-BE6D03470825}" presName="Name0" presStyleCnt="0">
        <dgm:presLayoutVars>
          <dgm:chMax val="7"/>
          <dgm:resizeHandles val="exact"/>
        </dgm:presLayoutVars>
      </dgm:prSet>
      <dgm:spPr/>
    </dgm:pt>
    <dgm:pt modelId="{946C1A9E-2D44-40EA-8ACA-791A432ECF36}" type="pres">
      <dgm:prSet presAssocID="{234D300A-CC5B-42D4-9C55-BE6D03470825}" presName="comp1" presStyleCnt="0"/>
      <dgm:spPr/>
    </dgm:pt>
    <dgm:pt modelId="{4EB866F9-9B5D-484A-93A5-7943DAF84C11}" type="pres">
      <dgm:prSet presAssocID="{234D300A-CC5B-42D4-9C55-BE6D03470825}" presName="circle1" presStyleLbl="node1" presStyleIdx="0" presStyleCnt="3" custLinFactNeighborX="562" custLinFactNeighborY="0"/>
      <dgm:spPr/>
    </dgm:pt>
    <dgm:pt modelId="{0104A8EB-8D17-4B12-A49A-E2A10614A0AD}" type="pres">
      <dgm:prSet presAssocID="{234D300A-CC5B-42D4-9C55-BE6D03470825}" presName="c1text" presStyleLbl="node1" presStyleIdx="0" presStyleCnt="3">
        <dgm:presLayoutVars>
          <dgm:bulletEnabled val="1"/>
        </dgm:presLayoutVars>
      </dgm:prSet>
      <dgm:spPr/>
    </dgm:pt>
    <dgm:pt modelId="{8A68A33A-3CFF-45FA-BD99-5FF8DB195A51}" type="pres">
      <dgm:prSet presAssocID="{234D300A-CC5B-42D4-9C55-BE6D03470825}" presName="comp2" presStyleCnt="0"/>
      <dgm:spPr/>
    </dgm:pt>
    <dgm:pt modelId="{34DBB2B2-39F3-45A8-A60A-EFD959327AA3}" type="pres">
      <dgm:prSet presAssocID="{234D300A-CC5B-42D4-9C55-BE6D03470825}" presName="circle2" presStyleLbl="node1" presStyleIdx="1" presStyleCnt="3" custLinFactNeighborX="0" custLinFactNeighborY="0"/>
      <dgm:spPr/>
    </dgm:pt>
    <dgm:pt modelId="{4F8F573D-786D-4F32-81B3-25DE3922E56B}" type="pres">
      <dgm:prSet presAssocID="{234D300A-CC5B-42D4-9C55-BE6D03470825}" presName="c2text" presStyleLbl="node1" presStyleIdx="1" presStyleCnt="3">
        <dgm:presLayoutVars>
          <dgm:bulletEnabled val="1"/>
        </dgm:presLayoutVars>
      </dgm:prSet>
      <dgm:spPr/>
    </dgm:pt>
    <dgm:pt modelId="{7FF2F589-76CC-4956-9F97-0FC994E8C3B1}" type="pres">
      <dgm:prSet presAssocID="{234D300A-CC5B-42D4-9C55-BE6D03470825}" presName="comp3" presStyleCnt="0"/>
      <dgm:spPr/>
    </dgm:pt>
    <dgm:pt modelId="{F8154A96-6A12-4F44-8C00-A67E1BABDAE9}" type="pres">
      <dgm:prSet presAssocID="{234D300A-CC5B-42D4-9C55-BE6D03470825}" presName="circle3" presStyleLbl="node1" presStyleIdx="2" presStyleCnt="3"/>
      <dgm:spPr/>
    </dgm:pt>
    <dgm:pt modelId="{AC1903A6-5C27-4C39-91C0-E9EABF4DCEC3}" type="pres">
      <dgm:prSet presAssocID="{234D300A-CC5B-42D4-9C55-BE6D03470825}" presName="c3text" presStyleLbl="node1" presStyleIdx="2" presStyleCnt="3">
        <dgm:presLayoutVars>
          <dgm:bulletEnabled val="1"/>
        </dgm:presLayoutVars>
      </dgm:prSet>
      <dgm:spPr/>
    </dgm:pt>
  </dgm:ptLst>
  <dgm:cxnLst>
    <dgm:cxn modelId="{83171B15-51FD-4777-ACE9-74834EB6A5C5}" srcId="{234D300A-CC5B-42D4-9C55-BE6D03470825}" destId="{D5DE32F9-2275-46A4-B311-FEA6ABE4A7E3}" srcOrd="1" destOrd="0" parTransId="{0C3C7D65-01CE-4C07-BD05-875B25BE03A2}" sibTransId="{53F31CA7-39FE-45BD-9940-CA6F80B53A16}"/>
    <dgm:cxn modelId="{FA40C115-324F-4441-B55A-D9B7A28E62F8}" type="presOf" srcId="{DC094D67-314E-4A4A-A79F-A8EB28A53C35}" destId="{4EB866F9-9B5D-484A-93A5-7943DAF84C11}" srcOrd="0" destOrd="0" presId="urn:microsoft.com/office/officeart/2005/8/layout/venn2"/>
    <dgm:cxn modelId="{5D319624-A9AA-4A37-A19C-2800F44731A3}" type="presOf" srcId="{D5DE32F9-2275-46A4-B311-FEA6ABE4A7E3}" destId="{4F8F573D-786D-4F32-81B3-25DE3922E56B}" srcOrd="1" destOrd="0" presId="urn:microsoft.com/office/officeart/2005/8/layout/venn2"/>
    <dgm:cxn modelId="{09AFE43B-2A03-4BE2-A75A-7CD725DEC267}" type="presOf" srcId="{BEDA7831-4110-4CAA-BE81-9F3B726642C8}" destId="{AC1903A6-5C27-4C39-91C0-E9EABF4DCEC3}" srcOrd="1" destOrd="0" presId="urn:microsoft.com/office/officeart/2005/8/layout/venn2"/>
    <dgm:cxn modelId="{517DA93F-8599-46FC-9B07-AD728165DCBC}" type="presOf" srcId="{DC094D67-314E-4A4A-A79F-A8EB28A53C35}" destId="{0104A8EB-8D17-4B12-A49A-E2A10614A0AD}" srcOrd="1" destOrd="0" presId="urn:microsoft.com/office/officeart/2005/8/layout/venn2"/>
    <dgm:cxn modelId="{B25A486B-E9DF-4A47-84D9-ECC2CE273414}" type="presOf" srcId="{234D300A-CC5B-42D4-9C55-BE6D03470825}" destId="{1E16E1D0-53EE-453C-9190-997C5F82FD5D}" srcOrd="0" destOrd="0" presId="urn:microsoft.com/office/officeart/2005/8/layout/venn2"/>
    <dgm:cxn modelId="{5154F757-377E-4AEC-BA78-BD0B0F534621}" type="presOf" srcId="{D5DE32F9-2275-46A4-B311-FEA6ABE4A7E3}" destId="{34DBB2B2-39F3-45A8-A60A-EFD959327AA3}" srcOrd="0" destOrd="0" presId="urn:microsoft.com/office/officeart/2005/8/layout/venn2"/>
    <dgm:cxn modelId="{ED4314C0-FE30-4687-9543-2482994BAC6C}" srcId="{234D300A-CC5B-42D4-9C55-BE6D03470825}" destId="{DC094D67-314E-4A4A-A79F-A8EB28A53C35}" srcOrd="0" destOrd="0" parTransId="{E96D0ECA-0F19-4A56-9D21-8E71D5495E3E}" sibTransId="{935E99D2-0DC0-4545-9E3F-308BEBB64682}"/>
    <dgm:cxn modelId="{692695D0-DFDA-4C50-A544-B738C718ED8D}" type="presOf" srcId="{BEDA7831-4110-4CAA-BE81-9F3B726642C8}" destId="{F8154A96-6A12-4F44-8C00-A67E1BABDAE9}" srcOrd="0" destOrd="0" presId="urn:microsoft.com/office/officeart/2005/8/layout/venn2"/>
    <dgm:cxn modelId="{BFAA13E0-6392-48AC-9EDD-D6C733793175}" srcId="{234D300A-CC5B-42D4-9C55-BE6D03470825}" destId="{BEDA7831-4110-4CAA-BE81-9F3B726642C8}" srcOrd="2" destOrd="0" parTransId="{031F34F2-B84D-4CF8-8F0B-1CDE817CB99F}" sibTransId="{23C51626-8A71-4059-8A3E-754F62BDA550}"/>
    <dgm:cxn modelId="{A11F944C-EA7A-4C3D-8E13-6C83C1540C4B}" type="presParOf" srcId="{1E16E1D0-53EE-453C-9190-997C5F82FD5D}" destId="{946C1A9E-2D44-40EA-8ACA-791A432ECF36}" srcOrd="0" destOrd="0" presId="urn:microsoft.com/office/officeart/2005/8/layout/venn2"/>
    <dgm:cxn modelId="{19DEAFEE-84A1-4541-AE3C-4AD92ED7D430}" type="presParOf" srcId="{946C1A9E-2D44-40EA-8ACA-791A432ECF36}" destId="{4EB866F9-9B5D-484A-93A5-7943DAF84C11}" srcOrd="0" destOrd="0" presId="urn:microsoft.com/office/officeart/2005/8/layout/venn2"/>
    <dgm:cxn modelId="{33E00496-9828-4A6F-B63F-60D4A8F02F32}" type="presParOf" srcId="{946C1A9E-2D44-40EA-8ACA-791A432ECF36}" destId="{0104A8EB-8D17-4B12-A49A-E2A10614A0AD}" srcOrd="1" destOrd="0" presId="urn:microsoft.com/office/officeart/2005/8/layout/venn2"/>
    <dgm:cxn modelId="{07C8F94B-E0D4-41D6-A338-FAF9EC17022E}" type="presParOf" srcId="{1E16E1D0-53EE-453C-9190-997C5F82FD5D}" destId="{8A68A33A-3CFF-45FA-BD99-5FF8DB195A51}" srcOrd="1" destOrd="0" presId="urn:microsoft.com/office/officeart/2005/8/layout/venn2"/>
    <dgm:cxn modelId="{67CD90E2-2A8E-4D68-9A8C-432C045907F2}" type="presParOf" srcId="{8A68A33A-3CFF-45FA-BD99-5FF8DB195A51}" destId="{34DBB2B2-39F3-45A8-A60A-EFD959327AA3}" srcOrd="0" destOrd="0" presId="urn:microsoft.com/office/officeart/2005/8/layout/venn2"/>
    <dgm:cxn modelId="{7F7C1D81-9008-4368-9910-B1437B510A93}" type="presParOf" srcId="{8A68A33A-3CFF-45FA-BD99-5FF8DB195A51}" destId="{4F8F573D-786D-4F32-81B3-25DE3922E56B}" srcOrd="1" destOrd="0" presId="urn:microsoft.com/office/officeart/2005/8/layout/venn2"/>
    <dgm:cxn modelId="{106D1907-36C2-421C-BB30-600D590CA03D}" type="presParOf" srcId="{1E16E1D0-53EE-453C-9190-997C5F82FD5D}" destId="{7FF2F589-76CC-4956-9F97-0FC994E8C3B1}" srcOrd="2" destOrd="0" presId="urn:microsoft.com/office/officeart/2005/8/layout/venn2"/>
    <dgm:cxn modelId="{713669F8-419C-435A-B8D9-31498D6490B7}" type="presParOf" srcId="{7FF2F589-76CC-4956-9F97-0FC994E8C3B1}" destId="{F8154A96-6A12-4F44-8C00-A67E1BABDAE9}" srcOrd="0" destOrd="0" presId="urn:microsoft.com/office/officeart/2005/8/layout/venn2"/>
    <dgm:cxn modelId="{069A2B44-B978-436E-A84F-82BD60813D1D}" type="presParOf" srcId="{7FF2F589-76CC-4956-9F97-0FC994E8C3B1}" destId="{AC1903A6-5C27-4C39-91C0-E9EABF4DCEC3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4302FE-D4F0-45F1-AEDC-B60BDCF34923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F0D434AC-BA13-4D40-9772-CF7046AAB129}">
      <dgm:prSet phldrT="[טקסט]" custT="1"/>
      <dgm:spPr>
        <a:solidFill>
          <a:srgbClr val="E95319"/>
        </a:solidFill>
      </dgm:spPr>
      <dgm:t>
        <a:bodyPr/>
        <a:lstStyle/>
        <a:p>
          <a:pPr rtl="1"/>
          <a:r>
            <a:rPr lang="he-IL" sz="2400" dirty="0">
              <a:solidFill>
                <a:schemeClr val="bg1"/>
              </a:solidFill>
              <a:latin typeface="Varela Round" panose="00000500000000000000" pitchFamily="2" charset="-79"/>
              <a:ea typeface="Times New Roman" panose="02020603050405020304" pitchFamily="18" charset="0"/>
              <a:cs typeface="Varela Round" panose="00000500000000000000" pitchFamily="2" charset="-79"/>
            </a:rPr>
            <a:t>מעט ההתייחסויות שקיימות להשפעות על החברה והכלכלה - </a:t>
          </a:r>
          <a:r>
            <a:rPr lang="he-IL" sz="2400" b="1" u="sng" dirty="0">
              <a:solidFill>
                <a:schemeClr val="bg1"/>
              </a:solidFill>
              <a:latin typeface="Varela Round" panose="00000500000000000000" pitchFamily="2" charset="-79"/>
              <a:ea typeface="Times New Roman" panose="02020603050405020304" pitchFamily="18" charset="0"/>
              <a:cs typeface="Varela Round" panose="00000500000000000000" pitchFamily="2" charset="-79"/>
            </a:rPr>
            <a:t>אינן מתייחסות בצורה מקיפה </a:t>
          </a:r>
          <a:r>
            <a:rPr lang="he-IL" sz="2400" dirty="0">
              <a:solidFill>
                <a:schemeClr val="bg1"/>
              </a:solidFill>
              <a:latin typeface="Varela Round" panose="00000500000000000000" pitchFamily="2" charset="-79"/>
              <a:ea typeface="Times New Roman" panose="02020603050405020304" pitchFamily="18" charset="0"/>
              <a:cs typeface="Varela Round" panose="00000500000000000000" pitchFamily="2" charset="-79"/>
            </a:rPr>
            <a:t>לעובדים מבחינת ההשלכות הקונקרטיות שיש לשינוי</a:t>
          </a:r>
          <a:endParaRPr lang="he-IL" sz="2400" b="1" dirty="0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854051AD-AD7F-4AB3-907E-5F76C59668C9}" type="parTrans" cxnId="{75A96547-B603-4DE7-AA2C-A2BCE23F5D13}">
      <dgm:prSet/>
      <dgm:spPr/>
      <dgm:t>
        <a:bodyPr/>
        <a:lstStyle/>
        <a:p>
          <a:pPr rtl="1"/>
          <a:endParaRPr lang="he-IL" sz="2400" b="1">
            <a:solidFill>
              <a:srgbClr val="28255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2780850D-8FD2-482C-BE19-891F4F43681A}" type="sibTrans" cxnId="{75A96547-B603-4DE7-AA2C-A2BCE23F5D13}">
      <dgm:prSet/>
      <dgm:spPr/>
      <dgm:t>
        <a:bodyPr/>
        <a:lstStyle/>
        <a:p>
          <a:pPr rtl="1"/>
          <a:endParaRPr lang="he-IL" sz="2400" b="1">
            <a:solidFill>
              <a:srgbClr val="28255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F32BEB17-7377-4276-A042-0589D1D32E50}">
      <dgm:prSet custT="1"/>
      <dgm:spPr>
        <a:solidFill>
          <a:srgbClr val="E95319"/>
        </a:solidFill>
      </dgm:spPr>
      <dgm:t>
        <a:bodyPr/>
        <a:lstStyle/>
        <a:p>
          <a:pPr rtl="1"/>
          <a:r>
            <a:rPr lang="he-IL" sz="2400" dirty="0">
              <a:solidFill>
                <a:schemeClr val="bg1"/>
              </a:solidFill>
              <a:latin typeface="Varela Round" panose="00000500000000000000" pitchFamily="2" charset="-79"/>
              <a:ea typeface="Times New Roman" panose="02020603050405020304" pitchFamily="18" charset="0"/>
              <a:cs typeface="Varela Round" panose="00000500000000000000" pitchFamily="2" charset="-79"/>
            </a:rPr>
            <a:t>משרדי הממשלה העוסקים בהיערכות למשבר האקלים או אלה שפועלים בסוגיות הקשורות לעובדים באופן כללי - </a:t>
          </a:r>
          <a:r>
            <a:rPr lang="he-IL" sz="2400" b="1" u="sng" dirty="0">
              <a:solidFill>
                <a:schemeClr val="bg1"/>
              </a:solidFill>
              <a:latin typeface="Varela Round" panose="00000500000000000000" pitchFamily="2" charset="-79"/>
              <a:ea typeface="Times New Roman" panose="02020603050405020304" pitchFamily="18" charset="0"/>
              <a:cs typeface="Varela Round" panose="00000500000000000000" pitchFamily="2" charset="-79"/>
            </a:rPr>
            <a:t>אינם מתייחסים לנושא זה באופן שיטתי</a:t>
          </a:r>
          <a:r>
            <a:rPr lang="he-IL" sz="2400" dirty="0">
              <a:solidFill>
                <a:schemeClr val="bg1"/>
              </a:solidFill>
              <a:latin typeface="Varela Round" panose="00000500000000000000" pitchFamily="2" charset="-79"/>
              <a:ea typeface="Times New Roman" panose="02020603050405020304" pitchFamily="18" charset="0"/>
              <a:cs typeface="Varela Round" panose="00000500000000000000" pitchFamily="2" charset="-79"/>
            </a:rPr>
            <a:t> (או בכלל)</a:t>
          </a:r>
          <a:endParaRPr lang="en-US" sz="2400" b="1" u="none" strike="noStrike" dirty="0">
            <a:solidFill>
              <a:schemeClr val="bg1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gm:t>
    </dgm:pt>
    <dgm:pt modelId="{81F84599-C5C6-4819-B9ED-E8FD97A26339}" type="parTrans" cxnId="{1585A553-9E72-45FB-A85B-218650EDF668}">
      <dgm:prSet/>
      <dgm:spPr/>
      <dgm:t>
        <a:bodyPr/>
        <a:lstStyle/>
        <a:p>
          <a:pPr rtl="1"/>
          <a:endParaRPr lang="he-IL" sz="2400" b="1">
            <a:solidFill>
              <a:srgbClr val="28255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B18EBE89-FC71-459B-AAFD-A2F81A158D1E}" type="sibTrans" cxnId="{1585A553-9E72-45FB-A85B-218650EDF668}">
      <dgm:prSet/>
      <dgm:spPr/>
      <dgm:t>
        <a:bodyPr/>
        <a:lstStyle/>
        <a:p>
          <a:pPr rtl="1"/>
          <a:endParaRPr lang="he-IL" sz="2400" b="1">
            <a:solidFill>
              <a:srgbClr val="28255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AAA6B8D-DA70-4585-BDCE-E2559042F78F}">
      <dgm:prSet custT="1"/>
      <dgm:spPr>
        <a:solidFill>
          <a:srgbClr val="E95319"/>
        </a:solidFill>
      </dgm:spPr>
      <dgm:t>
        <a:bodyPr/>
        <a:lstStyle/>
        <a:p>
          <a:pPr rtl="1"/>
          <a:r>
            <a:rPr lang="he-IL" sz="3600" b="1" u="none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אין גוף שמקדם היערכות יסודית הממוקדת בעובדים</a:t>
          </a:r>
          <a:endParaRPr lang="en-US" sz="3600" b="1" u="none" strike="noStrike" dirty="0">
            <a:solidFill>
              <a:schemeClr val="bg1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gm:t>
    </dgm:pt>
    <dgm:pt modelId="{C57BE65B-3AB7-4747-9337-1249F3315A56}" type="parTrans" cxnId="{A8165D04-E640-49F8-96AE-E7DADF2832DE}">
      <dgm:prSet/>
      <dgm:spPr/>
      <dgm:t>
        <a:bodyPr/>
        <a:lstStyle/>
        <a:p>
          <a:pPr rtl="1"/>
          <a:endParaRPr lang="he-IL" sz="2400" b="1">
            <a:solidFill>
              <a:srgbClr val="28255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1554BB63-7E58-4D90-9340-A81DBFDCACBD}" type="sibTrans" cxnId="{A8165D04-E640-49F8-96AE-E7DADF2832DE}">
      <dgm:prSet/>
      <dgm:spPr/>
      <dgm:t>
        <a:bodyPr/>
        <a:lstStyle/>
        <a:p>
          <a:pPr rtl="1"/>
          <a:endParaRPr lang="he-IL" sz="2400" b="1">
            <a:solidFill>
              <a:srgbClr val="28255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16A5EC0F-D28E-4543-B8A3-48C7C621FF20}" type="pres">
      <dgm:prSet presAssocID="{6D4302FE-D4F0-45F1-AEDC-B60BDCF34923}" presName="diagram" presStyleCnt="0">
        <dgm:presLayoutVars>
          <dgm:dir val="rev"/>
          <dgm:resizeHandles val="exact"/>
        </dgm:presLayoutVars>
      </dgm:prSet>
      <dgm:spPr/>
    </dgm:pt>
    <dgm:pt modelId="{7B59758A-5502-4D5A-89CD-93225D0482A2}" type="pres">
      <dgm:prSet presAssocID="{F0D434AC-BA13-4D40-9772-CF7046AAB129}" presName="node" presStyleLbl="node1" presStyleIdx="0" presStyleCnt="3">
        <dgm:presLayoutVars>
          <dgm:bulletEnabled val="1"/>
        </dgm:presLayoutVars>
      </dgm:prSet>
      <dgm:spPr/>
    </dgm:pt>
    <dgm:pt modelId="{2E8BED64-E979-4421-97B0-C5DD84D97074}" type="pres">
      <dgm:prSet presAssocID="{2780850D-8FD2-482C-BE19-891F4F43681A}" presName="sibTrans" presStyleCnt="0"/>
      <dgm:spPr/>
    </dgm:pt>
    <dgm:pt modelId="{93AE0034-7F08-4E75-A9E0-20CD4FC2B3B1}" type="pres">
      <dgm:prSet presAssocID="{F32BEB17-7377-4276-A042-0589D1D32E50}" presName="node" presStyleLbl="node1" presStyleIdx="1" presStyleCnt="3">
        <dgm:presLayoutVars>
          <dgm:bulletEnabled val="1"/>
        </dgm:presLayoutVars>
      </dgm:prSet>
      <dgm:spPr/>
    </dgm:pt>
    <dgm:pt modelId="{9109D910-D003-4ABC-B2B2-5440769CA288}" type="pres">
      <dgm:prSet presAssocID="{B18EBE89-FC71-459B-AAFD-A2F81A158D1E}" presName="sibTrans" presStyleCnt="0"/>
      <dgm:spPr/>
    </dgm:pt>
    <dgm:pt modelId="{69E1016A-8DB7-4E55-B28B-B1F75B2C8A69}" type="pres">
      <dgm:prSet presAssocID="{DAAA6B8D-DA70-4585-BDCE-E2559042F78F}" presName="node" presStyleLbl="node1" presStyleIdx="2" presStyleCnt="3">
        <dgm:presLayoutVars>
          <dgm:bulletEnabled val="1"/>
        </dgm:presLayoutVars>
      </dgm:prSet>
      <dgm:spPr/>
    </dgm:pt>
  </dgm:ptLst>
  <dgm:cxnLst>
    <dgm:cxn modelId="{A8165D04-E640-49F8-96AE-E7DADF2832DE}" srcId="{6D4302FE-D4F0-45F1-AEDC-B60BDCF34923}" destId="{DAAA6B8D-DA70-4585-BDCE-E2559042F78F}" srcOrd="2" destOrd="0" parTransId="{C57BE65B-3AB7-4747-9337-1249F3315A56}" sibTransId="{1554BB63-7E58-4D90-9340-A81DBFDCACBD}"/>
    <dgm:cxn modelId="{E7E4AC65-01A1-46A3-93BF-ACD307E5CA85}" type="presOf" srcId="{6D4302FE-D4F0-45F1-AEDC-B60BDCF34923}" destId="{16A5EC0F-D28E-4543-B8A3-48C7C621FF20}" srcOrd="0" destOrd="0" presId="urn:microsoft.com/office/officeart/2005/8/layout/default"/>
    <dgm:cxn modelId="{75A96547-B603-4DE7-AA2C-A2BCE23F5D13}" srcId="{6D4302FE-D4F0-45F1-AEDC-B60BDCF34923}" destId="{F0D434AC-BA13-4D40-9772-CF7046AAB129}" srcOrd="0" destOrd="0" parTransId="{854051AD-AD7F-4AB3-907E-5F76C59668C9}" sibTransId="{2780850D-8FD2-482C-BE19-891F4F43681A}"/>
    <dgm:cxn modelId="{212D1548-34AB-4BA6-9895-7EB6E7A45293}" type="presOf" srcId="{DAAA6B8D-DA70-4585-BDCE-E2559042F78F}" destId="{69E1016A-8DB7-4E55-B28B-B1F75B2C8A69}" srcOrd="0" destOrd="0" presId="urn:microsoft.com/office/officeart/2005/8/layout/default"/>
    <dgm:cxn modelId="{E07F3C4B-F19D-4BEB-A8CD-5A7228650732}" type="presOf" srcId="{F32BEB17-7377-4276-A042-0589D1D32E50}" destId="{93AE0034-7F08-4E75-A9E0-20CD4FC2B3B1}" srcOrd="0" destOrd="0" presId="urn:microsoft.com/office/officeart/2005/8/layout/default"/>
    <dgm:cxn modelId="{1585A553-9E72-45FB-A85B-218650EDF668}" srcId="{6D4302FE-D4F0-45F1-AEDC-B60BDCF34923}" destId="{F32BEB17-7377-4276-A042-0589D1D32E50}" srcOrd="1" destOrd="0" parTransId="{81F84599-C5C6-4819-B9ED-E8FD97A26339}" sibTransId="{B18EBE89-FC71-459B-AAFD-A2F81A158D1E}"/>
    <dgm:cxn modelId="{FD512F94-51A6-4B52-8343-AEB087C2D648}" type="presOf" srcId="{F0D434AC-BA13-4D40-9772-CF7046AAB129}" destId="{7B59758A-5502-4D5A-89CD-93225D0482A2}" srcOrd="0" destOrd="0" presId="urn:microsoft.com/office/officeart/2005/8/layout/default"/>
    <dgm:cxn modelId="{8A98C2DC-42FC-45EF-96EA-CB7A71D663D8}" type="presParOf" srcId="{16A5EC0F-D28E-4543-B8A3-48C7C621FF20}" destId="{7B59758A-5502-4D5A-89CD-93225D0482A2}" srcOrd="0" destOrd="0" presId="urn:microsoft.com/office/officeart/2005/8/layout/default"/>
    <dgm:cxn modelId="{434A4AA9-B4F7-441B-B5FA-70B64823ED58}" type="presParOf" srcId="{16A5EC0F-D28E-4543-B8A3-48C7C621FF20}" destId="{2E8BED64-E979-4421-97B0-C5DD84D97074}" srcOrd="1" destOrd="0" presId="urn:microsoft.com/office/officeart/2005/8/layout/default"/>
    <dgm:cxn modelId="{B7C3FF45-299C-4F54-BC23-7A19D9A5C15E}" type="presParOf" srcId="{16A5EC0F-D28E-4543-B8A3-48C7C621FF20}" destId="{93AE0034-7F08-4E75-A9E0-20CD4FC2B3B1}" srcOrd="2" destOrd="0" presId="urn:microsoft.com/office/officeart/2005/8/layout/default"/>
    <dgm:cxn modelId="{B6040147-32C2-4CE5-89D8-5995C0A5EDEC}" type="presParOf" srcId="{16A5EC0F-D28E-4543-B8A3-48C7C621FF20}" destId="{9109D910-D003-4ABC-B2B2-5440769CA288}" srcOrd="3" destOrd="0" presId="urn:microsoft.com/office/officeart/2005/8/layout/default"/>
    <dgm:cxn modelId="{E9450EA7-FB54-47EE-824C-5AA77E713439}" type="presParOf" srcId="{16A5EC0F-D28E-4543-B8A3-48C7C621FF20}" destId="{69E1016A-8DB7-4E55-B28B-B1F75B2C8A69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4302FE-D4F0-45F1-AEDC-B60BDCF34923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F0D434AC-BA13-4D40-9772-CF7046AAB129}">
      <dgm:prSet phldrT="[טקסט]" custT="1"/>
      <dgm:spPr>
        <a:solidFill>
          <a:srgbClr val="F9AF10"/>
        </a:solidFill>
      </dgm:spPr>
      <dgm:t>
        <a:bodyPr/>
        <a:lstStyle/>
        <a:p>
          <a:pPr rtl="1"/>
          <a:r>
            <a:rPr lang="he-IL" sz="2400" b="1" u="none" strike="noStrike" dirty="0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תמיכה כספית בארגונים חברתיים, בעסקים ובעובדים (גרמניה)</a:t>
          </a:r>
          <a:endParaRPr lang="he-IL" sz="2400" b="1" dirty="0">
            <a:solidFill>
              <a:srgbClr val="28255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854051AD-AD7F-4AB3-907E-5F76C59668C9}" type="parTrans" cxnId="{75A96547-B603-4DE7-AA2C-A2BCE23F5D13}">
      <dgm:prSet/>
      <dgm:spPr/>
      <dgm:t>
        <a:bodyPr/>
        <a:lstStyle/>
        <a:p>
          <a:pPr rtl="1"/>
          <a:endParaRPr lang="he-IL" sz="2400" b="1">
            <a:solidFill>
              <a:srgbClr val="28255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2780850D-8FD2-482C-BE19-891F4F43681A}" type="sibTrans" cxnId="{75A96547-B603-4DE7-AA2C-A2BCE23F5D13}">
      <dgm:prSet/>
      <dgm:spPr/>
      <dgm:t>
        <a:bodyPr/>
        <a:lstStyle/>
        <a:p>
          <a:pPr rtl="1"/>
          <a:endParaRPr lang="he-IL" sz="2400" b="1">
            <a:solidFill>
              <a:srgbClr val="28255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F32BEB17-7377-4276-A042-0589D1D32E50}">
      <dgm:prSet custT="1"/>
      <dgm:spPr/>
      <dgm:t>
        <a:bodyPr/>
        <a:lstStyle/>
        <a:p>
          <a:pPr rtl="1"/>
          <a:r>
            <a:rPr lang="he-IL" sz="2400" b="1" u="none" strike="noStrike" dirty="0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מתן שירותים תומכים לארגונים, עסקים ועובדים (גרמניה)</a:t>
          </a:r>
          <a:endParaRPr lang="en-US" sz="2400" b="1" u="none" strike="noStrike" dirty="0">
            <a:solidFill>
              <a:srgbClr val="282556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gm:t>
    </dgm:pt>
    <dgm:pt modelId="{81F84599-C5C6-4819-B9ED-E8FD97A26339}" type="parTrans" cxnId="{1585A553-9E72-45FB-A85B-218650EDF668}">
      <dgm:prSet/>
      <dgm:spPr/>
      <dgm:t>
        <a:bodyPr/>
        <a:lstStyle/>
        <a:p>
          <a:pPr rtl="1"/>
          <a:endParaRPr lang="he-IL" sz="2400" b="1">
            <a:solidFill>
              <a:srgbClr val="28255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B18EBE89-FC71-459B-AAFD-A2F81A158D1E}" type="sibTrans" cxnId="{1585A553-9E72-45FB-A85B-218650EDF668}">
      <dgm:prSet/>
      <dgm:spPr/>
      <dgm:t>
        <a:bodyPr/>
        <a:lstStyle/>
        <a:p>
          <a:pPr rtl="1"/>
          <a:endParaRPr lang="he-IL" sz="2400" b="1">
            <a:solidFill>
              <a:srgbClr val="28255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AAA6B8D-DA70-4585-BDCE-E2559042F78F}">
      <dgm:prSet custT="1"/>
      <dgm:spPr/>
      <dgm:t>
        <a:bodyPr/>
        <a:lstStyle/>
        <a:p>
          <a:pPr rtl="1"/>
          <a:r>
            <a:rPr lang="he-IL" sz="2400" b="1" u="none" strike="noStrike" dirty="0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השקעות ישירות </a:t>
          </a:r>
          <a:r>
            <a:rPr lang="he-IL" sz="2400" b="1" dirty="0">
              <a:solidFill>
                <a:srgbClr val="282556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בתשתיות</a:t>
          </a:r>
          <a:r>
            <a:rPr lang="he-IL" sz="2400" b="1" u="none" strike="noStrike" dirty="0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 רלוונטיות שונות</a:t>
          </a:r>
          <a:br>
            <a:rPr lang="en-US" sz="2400" b="1" u="none" strike="noStrike" dirty="0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</a:br>
          <a:r>
            <a:rPr lang="he-IL" sz="2400" b="1" u="none" strike="noStrike" dirty="0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(גרמניה)</a:t>
          </a:r>
          <a:endParaRPr lang="en-US" sz="2400" b="1" u="none" strike="noStrike" dirty="0">
            <a:solidFill>
              <a:srgbClr val="282556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gm:t>
    </dgm:pt>
    <dgm:pt modelId="{C57BE65B-3AB7-4747-9337-1249F3315A56}" type="parTrans" cxnId="{A8165D04-E640-49F8-96AE-E7DADF2832DE}">
      <dgm:prSet/>
      <dgm:spPr/>
      <dgm:t>
        <a:bodyPr/>
        <a:lstStyle/>
        <a:p>
          <a:pPr rtl="1"/>
          <a:endParaRPr lang="he-IL" sz="2400" b="1">
            <a:solidFill>
              <a:srgbClr val="28255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1554BB63-7E58-4D90-9340-A81DBFDCACBD}" type="sibTrans" cxnId="{A8165D04-E640-49F8-96AE-E7DADF2832DE}">
      <dgm:prSet/>
      <dgm:spPr/>
      <dgm:t>
        <a:bodyPr/>
        <a:lstStyle/>
        <a:p>
          <a:pPr rtl="1"/>
          <a:endParaRPr lang="he-IL" sz="2400" b="1">
            <a:solidFill>
              <a:srgbClr val="28255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BE32CE8C-E9D1-4641-8DE4-8E48391BEEA6}">
      <dgm:prSet custT="1"/>
      <dgm:spPr/>
      <dgm:t>
        <a:bodyPr/>
        <a:lstStyle/>
        <a:p>
          <a:pPr rtl="1"/>
          <a:r>
            <a:rPr lang="he-IL" sz="2400" b="1" dirty="0">
              <a:solidFill>
                <a:srgbClr val="282556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הקמת רשות לאומית </a:t>
          </a:r>
          <a:r>
            <a:rPr lang="he-IL" sz="2400" b="1" dirty="0" err="1">
              <a:solidFill>
                <a:srgbClr val="282556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המתכללת</a:t>
          </a:r>
          <a:r>
            <a:rPr lang="he-IL" sz="2400" b="1" dirty="0">
              <a:solidFill>
                <a:srgbClr val="282556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 את כלל הצעדים (קנדה)</a:t>
          </a:r>
        </a:p>
      </dgm:t>
    </dgm:pt>
    <dgm:pt modelId="{BA236A67-0168-402F-91A8-09D46E2CD181}" type="parTrans" cxnId="{AF67061A-2C9B-4E4D-ABB4-588824A08898}">
      <dgm:prSet/>
      <dgm:spPr/>
      <dgm:t>
        <a:bodyPr/>
        <a:lstStyle/>
        <a:p>
          <a:pPr rtl="1"/>
          <a:endParaRPr lang="he-IL" sz="2400" b="1">
            <a:solidFill>
              <a:srgbClr val="28255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0977C61B-AA98-4141-84A0-9CD10BD674BD}" type="sibTrans" cxnId="{AF67061A-2C9B-4E4D-ABB4-588824A08898}">
      <dgm:prSet/>
      <dgm:spPr/>
      <dgm:t>
        <a:bodyPr/>
        <a:lstStyle/>
        <a:p>
          <a:pPr rtl="1"/>
          <a:endParaRPr lang="he-IL" sz="2400" b="1">
            <a:solidFill>
              <a:srgbClr val="28255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E5B6135D-C38D-4700-96F3-C13936075E9F}">
      <dgm:prSet custT="1"/>
      <dgm:spPr/>
      <dgm:t>
        <a:bodyPr/>
        <a:lstStyle/>
        <a:p>
          <a:pPr rtl="1"/>
          <a:r>
            <a:rPr lang="he-IL" sz="2400" b="1" dirty="0">
              <a:solidFill>
                <a:srgbClr val="282556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הטמעת תוכנית הסבה כחלק אינטגרלי מתוכנית האיפוס הפחמני</a:t>
          </a:r>
          <a:br>
            <a:rPr lang="en-US" sz="2400" b="1" dirty="0">
              <a:solidFill>
                <a:srgbClr val="282556"/>
              </a:solidFill>
              <a:latin typeface="Varela Round" panose="00000500000000000000" pitchFamily="2" charset="-79"/>
              <a:cs typeface="Varela Round" panose="00000500000000000000" pitchFamily="2" charset="-79"/>
            </a:rPr>
          </a:br>
          <a:r>
            <a:rPr lang="he-IL" sz="2400" b="1" dirty="0">
              <a:solidFill>
                <a:srgbClr val="282556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(בריטניה)</a:t>
          </a:r>
        </a:p>
      </dgm:t>
    </dgm:pt>
    <dgm:pt modelId="{E1BBC64B-3E34-49B4-8FED-D41164197123}" type="parTrans" cxnId="{F541E842-C559-4291-B499-D1B2E223DC8C}">
      <dgm:prSet/>
      <dgm:spPr/>
      <dgm:t>
        <a:bodyPr/>
        <a:lstStyle/>
        <a:p>
          <a:pPr rtl="1"/>
          <a:endParaRPr lang="he-IL" sz="2400" b="1">
            <a:solidFill>
              <a:srgbClr val="28255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26C677DD-D714-440D-8815-7CA7F587CDB7}" type="sibTrans" cxnId="{F541E842-C559-4291-B499-D1B2E223DC8C}">
      <dgm:prSet/>
      <dgm:spPr/>
      <dgm:t>
        <a:bodyPr/>
        <a:lstStyle/>
        <a:p>
          <a:pPr rtl="1"/>
          <a:endParaRPr lang="he-IL" sz="2400" b="1">
            <a:solidFill>
              <a:srgbClr val="28255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2D1A7F6E-371F-44D6-B0DC-DCA73E0F9E71}">
      <dgm:prSet custT="1"/>
      <dgm:spPr/>
      <dgm:t>
        <a:bodyPr/>
        <a:lstStyle/>
        <a:p>
          <a:pPr rtl="1"/>
          <a:r>
            <a:rPr lang="he-IL" sz="2400" b="1" dirty="0">
              <a:solidFill>
                <a:srgbClr val="282556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תוכנית </a:t>
          </a:r>
          <a:r>
            <a:rPr lang="he-IL" sz="2400" b="1" dirty="0" err="1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Build</a:t>
          </a:r>
          <a:r>
            <a:rPr lang="he-IL" sz="2400" b="1" dirty="0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 </a:t>
          </a:r>
          <a:r>
            <a:rPr lang="he-IL" sz="2400" b="1" dirty="0" err="1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Back</a:t>
          </a:r>
          <a:r>
            <a:rPr lang="he-IL" sz="2400" b="1" dirty="0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 </a:t>
          </a:r>
          <a:r>
            <a:rPr lang="he-IL" sz="2400" b="1" dirty="0" err="1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Better</a:t>
          </a:r>
          <a:r>
            <a:rPr lang="he-IL" sz="2400" b="1" dirty="0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 של הנשיא </a:t>
          </a:r>
          <a:r>
            <a:rPr lang="he-IL" sz="2400" b="1" dirty="0" err="1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ביידן</a:t>
          </a:r>
          <a:r>
            <a:rPr lang="he-IL" sz="2400" b="1" dirty="0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 </a:t>
          </a:r>
          <a:r>
            <a:rPr lang="he-IL" sz="2400" b="1" dirty="0">
              <a:solidFill>
                <a:srgbClr val="282556"/>
              </a:solidFill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כוללת צעדים רבים ורחבים בכיוון</a:t>
          </a:r>
          <a:br>
            <a:rPr lang="en-US" sz="2400" b="1" dirty="0">
              <a:solidFill>
                <a:srgbClr val="282556"/>
              </a:solidFill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</a:br>
          <a:r>
            <a:rPr lang="he-IL" sz="2400" b="1" dirty="0">
              <a:solidFill>
                <a:srgbClr val="282556"/>
              </a:solidFill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(ארה"ב) </a:t>
          </a:r>
          <a:endParaRPr lang="he-IL" sz="2400" b="1" dirty="0">
            <a:solidFill>
              <a:srgbClr val="28255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0D95009-D131-4C0C-971B-87D4B566CAAF}" type="parTrans" cxnId="{13811C2A-EE59-428B-999D-E23CBC7B88C5}">
      <dgm:prSet/>
      <dgm:spPr/>
      <dgm:t>
        <a:bodyPr/>
        <a:lstStyle/>
        <a:p>
          <a:pPr rtl="1"/>
          <a:endParaRPr lang="he-IL" sz="2400" b="1">
            <a:solidFill>
              <a:srgbClr val="28255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4A051837-69C2-4C9B-ADB5-FC28AA2D0D46}" type="sibTrans" cxnId="{13811C2A-EE59-428B-999D-E23CBC7B88C5}">
      <dgm:prSet/>
      <dgm:spPr/>
      <dgm:t>
        <a:bodyPr/>
        <a:lstStyle/>
        <a:p>
          <a:pPr rtl="1"/>
          <a:endParaRPr lang="he-IL" sz="2400" b="1">
            <a:solidFill>
              <a:srgbClr val="28255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16A5EC0F-D28E-4543-B8A3-48C7C621FF20}" type="pres">
      <dgm:prSet presAssocID="{6D4302FE-D4F0-45F1-AEDC-B60BDCF34923}" presName="diagram" presStyleCnt="0">
        <dgm:presLayoutVars>
          <dgm:dir val="rev"/>
          <dgm:resizeHandles val="exact"/>
        </dgm:presLayoutVars>
      </dgm:prSet>
      <dgm:spPr/>
    </dgm:pt>
    <dgm:pt modelId="{7B59758A-5502-4D5A-89CD-93225D0482A2}" type="pres">
      <dgm:prSet presAssocID="{F0D434AC-BA13-4D40-9772-CF7046AAB129}" presName="node" presStyleLbl="node1" presStyleIdx="0" presStyleCnt="6">
        <dgm:presLayoutVars>
          <dgm:bulletEnabled val="1"/>
        </dgm:presLayoutVars>
      </dgm:prSet>
      <dgm:spPr/>
    </dgm:pt>
    <dgm:pt modelId="{2E8BED64-E979-4421-97B0-C5DD84D97074}" type="pres">
      <dgm:prSet presAssocID="{2780850D-8FD2-482C-BE19-891F4F43681A}" presName="sibTrans" presStyleCnt="0"/>
      <dgm:spPr/>
    </dgm:pt>
    <dgm:pt modelId="{93AE0034-7F08-4E75-A9E0-20CD4FC2B3B1}" type="pres">
      <dgm:prSet presAssocID="{F32BEB17-7377-4276-A042-0589D1D32E50}" presName="node" presStyleLbl="node1" presStyleIdx="1" presStyleCnt="6">
        <dgm:presLayoutVars>
          <dgm:bulletEnabled val="1"/>
        </dgm:presLayoutVars>
      </dgm:prSet>
      <dgm:spPr/>
    </dgm:pt>
    <dgm:pt modelId="{9109D910-D003-4ABC-B2B2-5440769CA288}" type="pres">
      <dgm:prSet presAssocID="{B18EBE89-FC71-459B-AAFD-A2F81A158D1E}" presName="sibTrans" presStyleCnt="0"/>
      <dgm:spPr/>
    </dgm:pt>
    <dgm:pt modelId="{69E1016A-8DB7-4E55-B28B-B1F75B2C8A69}" type="pres">
      <dgm:prSet presAssocID="{DAAA6B8D-DA70-4585-BDCE-E2559042F78F}" presName="node" presStyleLbl="node1" presStyleIdx="2" presStyleCnt="6">
        <dgm:presLayoutVars>
          <dgm:bulletEnabled val="1"/>
        </dgm:presLayoutVars>
      </dgm:prSet>
      <dgm:spPr/>
    </dgm:pt>
    <dgm:pt modelId="{D94291FB-7F65-4CBC-953B-39A89BD89ABA}" type="pres">
      <dgm:prSet presAssocID="{1554BB63-7E58-4D90-9340-A81DBFDCACBD}" presName="sibTrans" presStyleCnt="0"/>
      <dgm:spPr/>
    </dgm:pt>
    <dgm:pt modelId="{C84D276D-DDF7-4492-A261-D9AD5FF05F8A}" type="pres">
      <dgm:prSet presAssocID="{BE32CE8C-E9D1-4641-8DE4-8E48391BEEA6}" presName="node" presStyleLbl="node1" presStyleIdx="3" presStyleCnt="6">
        <dgm:presLayoutVars>
          <dgm:bulletEnabled val="1"/>
        </dgm:presLayoutVars>
      </dgm:prSet>
      <dgm:spPr/>
    </dgm:pt>
    <dgm:pt modelId="{8C995B1B-76D3-47E2-AAFC-24E7C13161DE}" type="pres">
      <dgm:prSet presAssocID="{0977C61B-AA98-4141-84A0-9CD10BD674BD}" presName="sibTrans" presStyleCnt="0"/>
      <dgm:spPr/>
    </dgm:pt>
    <dgm:pt modelId="{910BB50B-11F5-46FC-8262-6C992BAA92B5}" type="pres">
      <dgm:prSet presAssocID="{E5B6135D-C38D-4700-96F3-C13936075E9F}" presName="node" presStyleLbl="node1" presStyleIdx="4" presStyleCnt="6">
        <dgm:presLayoutVars>
          <dgm:bulletEnabled val="1"/>
        </dgm:presLayoutVars>
      </dgm:prSet>
      <dgm:spPr/>
    </dgm:pt>
    <dgm:pt modelId="{E31BF5B0-E4B3-4DDC-9315-A12FD18891FF}" type="pres">
      <dgm:prSet presAssocID="{26C677DD-D714-440D-8815-7CA7F587CDB7}" presName="sibTrans" presStyleCnt="0"/>
      <dgm:spPr/>
    </dgm:pt>
    <dgm:pt modelId="{4917681B-5DE0-444C-8ACC-A19520C0E69C}" type="pres">
      <dgm:prSet presAssocID="{2D1A7F6E-371F-44D6-B0DC-DCA73E0F9E71}" presName="node" presStyleLbl="node1" presStyleIdx="5" presStyleCnt="6">
        <dgm:presLayoutVars>
          <dgm:bulletEnabled val="1"/>
        </dgm:presLayoutVars>
      </dgm:prSet>
      <dgm:spPr/>
    </dgm:pt>
  </dgm:ptLst>
  <dgm:cxnLst>
    <dgm:cxn modelId="{A60ECD00-B06B-41AD-A10F-7A59BFC2A4F2}" type="presOf" srcId="{E5B6135D-C38D-4700-96F3-C13936075E9F}" destId="{910BB50B-11F5-46FC-8262-6C992BAA92B5}" srcOrd="0" destOrd="0" presId="urn:microsoft.com/office/officeart/2005/8/layout/default"/>
    <dgm:cxn modelId="{A8165D04-E640-49F8-96AE-E7DADF2832DE}" srcId="{6D4302FE-D4F0-45F1-AEDC-B60BDCF34923}" destId="{DAAA6B8D-DA70-4585-BDCE-E2559042F78F}" srcOrd="2" destOrd="0" parTransId="{C57BE65B-3AB7-4747-9337-1249F3315A56}" sibTransId="{1554BB63-7E58-4D90-9340-A81DBFDCACBD}"/>
    <dgm:cxn modelId="{AF67061A-2C9B-4E4D-ABB4-588824A08898}" srcId="{6D4302FE-D4F0-45F1-AEDC-B60BDCF34923}" destId="{BE32CE8C-E9D1-4641-8DE4-8E48391BEEA6}" srcOrd="3" destOrd="0" parTransId="{BA236A67-0168-402F-91A8-09D46E2CD181}" sibTransId="{0977C61B-AA98-4141-84A0-9CD10BD674BD}"/>
    <dgm:cxn modelId="{13811C2A-EE59-428B-999D-E23CBC7B88C5}" srcId="{6D4302FE-D4F0-45F1-AEDC-B60BDCF34923}" destId="{2D1A7F6E-371F-44D6-B0DC-DCA73E0F9E71}" srcOrd="5" destOrd="0" parTransId="{D0D95009-D131-4C0C-971B-87D4B566CAAF}" sibTransId="{4A051837-69C2-4C9B-ADB5-FC28AA2D0D46}"/>
    <dgm:cxn modelId="{F541E842-C559-4291-B499-D1B2E223DC8C}" srcId="{6D4302FE-D4F0-45F1-AEDC-B60BDCF34923}" destId="{E5B6135D-C38D-4700-96F3-C13936075E9F}" srcOrd="4" destOrd="0" parTransId="{E1BBC64B-3E34-49B4-8FED-D41164197123}" sibTransId="{26C677DD-D714-440D-8815-7CA7F587CDB7}"/>
    <dgm:cxn modelId="{876CDF43-96C4-4C68-B36F-5E4835A173F9}" type="presOf" srcId="{2D1A7F6E-371F-44D6-B0DC-DCA73E0F9E71}" destId="{4917681B-5DE0-444C-8ACC-A19520C0E69C}" srcOrd="0" destOrd="0" presId="urn:microsoft.com/office/officeart/2005/8/layout/default"/>
    <dgm:cxn modelId="{E7E4AC65-01A1-46A3-93BF-ACD307E5CA85}" type="presOf" srcId="{6D4302FE-D4F0-45F1-AEDC-B60BDCF34923}" destId="{16A5EC0F-D28E-4543-B8A3-48C7C621FF20}" srcOrd="0" destOrd="0" presId="urn:microsoft.com/office/officeart/2005/8/layout/default"/>
    <dgm:cxn modelId="{2283E965-6786-43CC-9ABA-8D3099B0D613}" type="presOf" srcId="{BE32CE8C-E9D1-4641-8DE4-8E48391BEEA6}" destId="{C84D276D-DDF7-4492-A261-D9AD5FF05F8A}" srcOrd="0" destOrd="0" presId="urn:microsoft.com/office/officeart/2005/8/layout/default"/>
    <dgm:cxn modelId="{75A96547-B603-4DE7-AA2C-A2BCE23F5D13}" srcId="{6D4302FE-D4F0-45F1-AEDC-B60BDCF34923}" destId="{F0D434AC-BA13-4D40-9772-CF7046AAB129}" srcOrd="0" destOrd="0" parTransId="{854051AD-AD7F-4AB3-907E-5F76C59668C9}" sibTransId="{2780850D-8FD2-482C-BE19-891F4F43681A}"/>
    <dgm:cxn modelId="{212D1548-34AB-4BA6-9895-7EB6E7A45293}" type="presOf" srcId="{DAAA6B8D-DA70-4585-BDCE-E2559042F78F}" destId="{69E1016A-8DB7-4E55-B28B-B1F75B2C8A69}" srcOrd="0" destOrd="0" presId="urn:microsoft.com/office/officeart/2005/8/layout/default"/>
    <dgm:cxn modelId="{E07F3C4B-F19D-4BEB-A8CD-5A7228650732}" type="presOf" srcId="{F32BEB17-7377-4276-A042-0589D1D32E50}" destId="{93AE0034-7F08-4E75-A9E0-20CD4FC2B3B1}" srcOrd="0" destOrd="0" presId="urn:microsoft.com/office/officeart/2005/8/layout/default"/>
    <dgm:cxn modelId="{1585A553-9E72-45FB-A85B-218650EDF668}" srcId="{6D4302FE-D4F0-45F1-AEDC-B60BDCF34923}" destId="{F32BEB17-7377-4276-A042-0589D1D32E50}" srcOrd="1" destOrd="0" parTransId="{81F84599-C5C6-4819-B9ED-E8FD97A26339}" sibTransId="{B18EBE89-FC71-459B-AAFD-A2F81A158D1E}"/>
    <dgm:cxn modelId="{FD512F94-51A6-4B52-8343-AEB087C2D648}" type="presOf" srcId="{F0D434AC-BA13-4D40-9772-CF7046AAB129}" destId="{7B59758A-5502-4D5A-89CD-93225D0482A2}" srcOrd="0" destOrd="0" presId="urn:microsoft.com/office/officeart/2005/8/layout/default"/>
    <dgm:cxn modelId="{8A98C2DC-42FC-45EF-96EA-CB7A71D663D8}" type="presParOf" srcId="{16A5EC0F-D28E-4543-B8A3-48C7C621FF20}" destId="{7B59758A-5502-4D5A-89CD-93225D0482A2}" srcOrd="0" destOrd="0" presId="urn:microsoft.com/office/officeart/2005/8/layout/default"/>
    <dgm:cxn modelId="{434A4AA9-B4F7-441B-B5FA-70B64823ED58}" type="presParOf" srcId="{16A5EC0F-D28E-4543-B8A3-48C7C621FF20}" destId="{2E8BED64-E979-4421-97B0-C5DD84D97074}" srcOrd="1" destOrd="0" presId="urn:microsoft.com/office/officeart/2005/8/layout/default"/>
    <dgm:cxn modelId="{B7C3FF45-299C-4F54-BC23-7A19D9A5C15E}" type="presParOf" srcId="{16A5EC0F-D28E-4543-B8A3-48C7C621FF20}" destId="{93AE0034-7F08-4E75-A9E0-20CD4FC2B3B1}" srcOrd="2" destOrd="0" presId="urn:microsoft.com/office/officeart/2005/8/layout/default"/>
    <dgm:cxn modelId="{B6040147-32C2-4CE5-89D8-5995C0A5EDEC}" type="presParOf" srcId="{16A5EC0F-D28E-4543-B8A3-48C7C621FF20}" destId="{9109D910-D003-4ABC-B2B2-5440769CA288}" srcOrd="3" destOrd="0" presId="urn:microsoft.com/office/officeart/2005/8/layout/default"/>
    <dgm:cxn modelId="{E9450EA7-FB54-47EE-824C-5AA77E713439}" type="presParOf" srcId="{16A5EC0F-D28E-4543-B8A3-48C7C621FF20}" destId="{69E1016A-8DB7-4E55-B28B-B1F75B2C8A69}" srcOrd="4" destOrd="0" presId="urn:microsoft.com/office/officeart/2005/8/layout/default"/>
    <dgm:cxn modelId="{766FD015-CE2A-455F-9D96-9327279634B3}" type="presParOf" srcId="{16A5EC0F-D28E-4543-B8A3-48C7C621FF20}" destId="{D94291FB-7F65-4CBC-953B-39A89BD89ABA}" srcOrd="5" destOrd="0" presId="urn:microsoft.com/office/officeart/2005/8/layout/default"/>
    <dgm:cxn modelId="{531A4939-3F33-4D12-8D5A-E1ABAC4A5487}" type="presParOf" srcId="{16A5EC0F-D28E-4543-B8A3-48C7C621FF20}" destId="{C84D276D-DDF7-4492-A261-D9AD5FF05F8A}" srcOrd="6" destOrd="0" presId="urn:microsoft.com/office/officeart/2005/8/layout/default"/>
    <dgm:cxn modelId="{6C8E392C-B905-44C8-9D6B-E9EB72D693F5}" type="presParOf" srcId="{16A5EC0F-D28E-4543-B8A3-48C7C621FF20}" destId="{8C995B1B-76D3-47E2-AAFC-24E7C13161DE}" srcOrd="7" destOrd="0" presId="urn:microsoft.com/office/officeart/2005/8/layout/default"/>
    <dgm:cxn modelId="{2B538FCE-FB96-4DF8-8B8C-ED6C84679606}" type="presParOf" srcId="{16A5EC0F-D28E-4543-B8A3-48C7C621FF20}" destId="{910BB50B-11F5-46FC-8262-6C992BAA92B5}" srcOrd="8" destOrd="0" presId="urn:microsoft.com/office/officeart/2005/8/layout/default"/>
    <dgm:cxn modelId="{A7CF5BED-A83C-4D9C-8660-41510C98B5DA}" type="presParOf" srcId="{16A5EC0F-D28E-4543-B8A3-48C7C621FF20}" destId="{E31BF5B0-E4B3-4DDC-9315-A12FD18891FF}" srcOrd="9" destOrd="0" presId="urn:microsoft.com/office/officeart/2005/8/layout/default"/>
    <dgm:cxn modelId="{57312B4E-8CA3-40B8-BD5D-8E781DB3BD1C}" type="presParOf" srcId="{16A5EC0F-D28E-4543-B8A3-48C7C621FF20}" destId="{4917681B-5DE0-444C-8ACC-A19520C0E69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4302FE-D4F0-45F1-AEDC-B60BDCF34923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F0D434AC-BA13-4D40-9772-CF7046AAB129}">
      <dgm:prSet phldrT="[טקסט]"/>
      <dgm:spPr>
        <a:solidFill>
          <a:srgbClr val="2DAA56"/>
        </a:solidFill>
      </dgm:spPr>
      <dgm:t>
        <a:bodyPr/>
        <a:lstStyle/>
        <a:p>
          <a:pPr rtl="1"/>
          <a:r>
            <a:rPr lang="he-IL" b="1" dirty="0">
              <a:latin typeface="Varela Round" panose="00000500000000000000" pitchFamily="2" charset="-79"/>
              <a:cs typeface="Varela Round" panose="00000500000000000000" pitchFamily="2" charset="-79"/>
            </a:rPr>
            <a:t>עיצוב אסטרטגיית פעולה כללית מול האיום</a:t>
          </a:r>
        </a:p>
      </dgm:t>
    </dgm:pt>
    <dgm:pt modelId="{854051AD-AD7F-4AB3-907E-5F76C59668C9}" type="parTrans" cxnId="{75A96547-B603-4DE7-AA2C-A2BCE23F5D13}">
      <dgm:prSet/>
      <dgm:spPr/>
      <dgm:t>
        <a:bodyPr/>
        <a:lstStyle/>
        <a:p>
          <a:pPr rtl="1"/>
          <a:endParaRPr lang="he-IL" b="1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2780850D-8FD2-482C-BE19-891F4F43681A}" type="sibTrans" cxnId="{75A96547-B603-4DE7-AA2C-A2BCE23F5D13}">
      <dgm:prSet/>
      <dgm:spPr/>
      <dgm:t>
        <a:bodyPr/>
        <a:lstStyle/>
        <a:p>
          <a:pPr rtl="1"/>
          <a:endParaRPr lang="he-IL" b="1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A3714585-8BA5-406A-AC34-49EF3012CAF8}">
      <dgm:prSet/>
      <dgm:spPr>
        <a:solidFill>
          <a:srgbClr val="2DAA56"/>
        </a:solidFill>
      </dgm:spPr>
      <dgm:t>
        <a:bodyPr/>
        <a:lstStyle/>
        <a:p>
          <a:pPr rtl="1"/>
          <a:r>
            <a:rPr lang="he-IL" b="1" dirty="0">
              <a:latin typeface="Varela Round" panose="00000500000000000000" pitchFamily="2" charset="-79"/>
              <a:cs typeface="Varela Round" panose="00000500000000000000" pitchFamily="2" charset="-79"/>
            </a:rPr>
            <a:t>קידום משרות מאוגדות והוגנות בענפים חדשים </a:t>
          </a:r>
        </a:p>
      </dgm:t>
    </dgm:pt>
    <dgm:pt modelId="{DD80D699-F5DE-4295-9739-96D9C1A75D17}" type="parTrans" cxnId="{C47324D7-75E9-49B0-A84B-E99CBA738B2A}">
      <dgm:prSet/>
      <dgm:spPr/>
      <dgm:t>
        <a:bodyPr/>
        <a:lstStyle/>
        <a:p>
          <a:pPr rtl="1"/>
          <a:endParaRPr lang="he-IL" b="1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7798C8CC-6895-4AB2-9807-ABF833E86988}" type="sibTrans" cxnId="{C47324D7-75E9-49B0-A84B-E99CBA738B2A}">
      <dgm:prSet/>
      <dgm:spPr/>
      <dgm:t>
        <a:bodyPr/>
        <a:lstStyle/>
        <a:p>
          <a:pPr rtl="1"/>
          <a:endParaRPr lang="he-IL" b="1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4671DA1-2685-419E-9B9A-A8B678AC3A65}">
      <dgm:prSet/>
      <dgm:spPr>
        <a:solidFill>
          <a:srgbClr val="2DAA56"/>
        </a:solidFill>
      </dgm:spPr>
      <dgm:t>
        <a:bodyPr/>
        <a:lstStyle/>
        <a:p>
          <a:pPr rtl="1"/>
          <a:r>
            <a:rPr lang="he-IL" b="1" dirty="0">
              <a:latin typeface="Varela Round" panose="00000500000000000000" pitchFamily="2" charset="-79"/>
              <a:cs typeface="Varela Round" panose="00000500000000000000" pitchFamily="2" charset="-79"/>
            </a:rPr>
            <a:t>בניית שותפויות של ארגוני סביבה וארגוני עובדים </a:t>
          </a:r>
        </a:p>
      </dgm:t>
    </dgm:pt>
    <dgm:pt modelId="{03BE4063-5397-436A-AA00-1EB7F5AD1E58}" type="parTrans" cxnId="{4701EB03-2769-437B-8F53-822462193E46}">
      <dgm:prSet/>
      <dgm:spPr/>
      <dgm:t>
        <a:bodyPr/>
        <a:lstStyle/>
        <a:p>
          <a:pPr rtl="1"/>
          <a:endParaRPr lang="he-IL" b="1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2C333997-FF28-4812-A451-D57C6DB768B0}" type="sibTrans" cxnId="{4701EB03-2769-437B-8F53-822462193E46}">
      <dgm:prSet/>
      <dgm:spPr/>
      <dgm:t>
        <a:bodyPr/>
        <a:lstStyle/>
        <a:p>
          <a:pPr rtl="1"/>
          <a:endParaRPr lang="he-IL" b="1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B0F58987-AA8C-4E8C-A1E6-CB30CE6CD20E}">
      <dgm:prSet/>
      <dgm:spPr>
        <a:solidFill>
          <a:srgbClr val="2DAA56"/>
        </a:solidFill>
      </dgm:spPr>
      <dgm:t>
        <a:bodyPr/>
        <a:lstStyle/>
        <a:p>
          <a:pPr rtl="1"/>
          <a:r>
            <a:rPr lang="he-IL" b="1" dirty="0">
              <a:latin typeface="Varela Round" panose="00000500000000000000" pitchFamily="2" charset="-79"/>
              <a:cs typeface="Varela Round" panose="00000500000000000000" pitchFamily="2" charset="-79"/>
            </a:rPr>
            <a:t>גיוס תקציבים למתן מענה לעובדים בשלב המעבר</a:t>
          </a:r>
        </a:p>
      </dgm:t>
    </dgm:pt>
    <dgm:pt modelId="{F5B7A4CE-FD90-4C7D-94A5-E94821A4D457}" type="parTrans" cxnId="{643175F7-0F46-413A-98E4-EEE1253786EC}">
      <dgm:prSet/>
      <dgm:spPr/>
      <dgm:t>
        <a:bodyPr/>
        <a:lstStyle/>
        <a:p>
          <a:pPr rtl="1"/>
          <a:endParaRPr lang="he-IL" b="1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5299BC03-E1D1-4EBB-870C-58789EA2B117}" type="sibTrans" cxnId="{643175F7-0F46-413A-98E4-EEE1253786EC}">
      <dgm:prSet/>
      <dgm:spPr/>
      <dgm:t>
        <a:bodyPr/>
        <a:lstStyle/>
        <a:p>
          <a:pPr rtl="1"/>
          <a:endParaRPr lang="he-IL" b="1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38170389-B172-4E3D-81B8-0196FBA8E284}">
      <dgm:prSet/>
      <dgm:spPr>
        <a:solidFill>
          <a:srgbClr val="2DAA56"/>
        </a:solidFill>
      </dgm:spPr>
      <dgm:t>
        <a:bodyPr/>
        <a:lstStyle/>
        <a:p>
          <a:pPr rtl="1"/>
          <a:r>
            <a:rPr lang="he-IL" b="1" dirty="0">
              <a:latin typeface="Varela Round" panose="00000500000000000000" pitchFamily="2" charset="-79"/>
              <a:cs typeface="Varela Round" panose="00000500000000000000" pitchFamily="2" charset="-79"/>
            </a:rPr>
            <a:t>מסלולי הסבה לעובדים מתעשיות נסגרות לתעשיות הנפתחות</a:t>
          </a:r>
        </a:p>
      </dgm:t>
    </dgm:pt>
    <dgm:pt modelId="{8C52F76E-254F-4F6D-B7E8-8B10FC0A5D3C}" type="parTrans" cxnId="{7F2D7D31-9EE4-476B-B65E-4C41149C088B}">
      <dgm:prSet/>
      <dgm:spPr/>
      <dgm:t>
        <a:bodyPr/>
        <a:lstStyle/>
        <a:p>
          <a:pPr rtl="1"/>
          <a:endParaRPr lang="he-IL" b="1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075FB83F-459B-4299-86E6-A8E2BE8CBB4A}" type="sibTrans" cxnId="{7F2D7D31-9EE4-476B-B65E-4C41149C088B}">
      <dgm:prSet/>
      <dgm:spPr/>
      <dgm:t>
        <a:bodyPr/>
        <a:lstStyle/>
        <a:p>
          <a:pPr rtl="1"/>
          <a:endParaRPr lang="he-IL" b="1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482A51C1-7C93-4771-9719-7BF263AE4422}">
      <dgm:prSet/>
      <dgm:spPr>
        <a:solidFill>
          <a:srgbClr val="2DAA56"/>
        </a:solidFill>
      </dgm:spPr>
      <dgm:t>
        <a:bodyPr/>
        <a:lstStyle/>
        <a:p>
          <a:pPr rtl="1"/>
          <a:r>
            <a:rPr lang="he-IL" b="1" dirty="0">
              <a:latin typeface="Varela Round" panose="00000500000000000000" pitchFamily="2" charset="-79"/>
              <a:cs typeface="Varela Round" panose="00000500000000000000" pitchFamily="2" charset="-79"/>
            </a:rPr>
            <a:t>גיבוש כוח פוליטי למיקוד תשומת הלב במקום של העובדים במעבר</a:t>
          </a:r>
        </a:p>
      </dgm:t>
    </dgm:pt>
    <dgm:pt modelId="{0A79850B-1E66-4937-8EE1-13A5C2C5FA86}" type="parTrans" cxnId="{EA117990-7985-4179-BE0D-BD24A618C79A}">
      <dgm:prSet/>
      <dgm:spPr/>
      <dgm:t>
        <a:bodyPr/>
        <a:lstStyle/>
        <a:p>
          <a:pPr rtl="1"/>
          <a:endParaRPr lang="he-IL" b="1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C6915E06-7606-4516-9FC5-2A888BD0C5BE}" type="sibTrans" cxnId="{EA117990-7985-4179-BE0D-BD24A618C79A}">
      <dgm:prSet/>
      <dgm:spPr/>
      <dgm:t>
        <a:bodyPr/>
        <a:lstStyle/>
        <a:p>
          <a:pPr rtl="1"/>
          <a:endParaRPr lang="he-IL" b="1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ADC1E05C-29E3-4A48-876C-482640AF637C}">
      <dgm:prSet/>
      <dgm:spPr>
        <a:solidFill>
          <a:srgbClr val="2DAA56"/>
        </a:solidFill>
      </dgm:spPr>
      <dgm:t>
        <a:bodyPr/>
        <a:lstStyle/>
        <a:p>
          <a:pPr rtl="1"/>
          <a:r>
            <a:rPr lang="he-IL" b="1" dirty="0">
              <a:latin typeface="Varela Round" panose="00000500000000000000" pitchFamily="2" charset="-79"/>
              <a:cs typeface="Varela Round" panose="00000500000000000000" pitchFamily="2" charset="-79"/>
            </a:rPr>
            <a:t>יצירה וחתימה על הסכמים צופים פני עתיד</a:t>
          </a:r>
        </a:p>
      </dgm:t>
    </dgm:pt>
    <dgm:pt modelId="{A624EFDC-B7EF-4487-B801-B7CD48299F94}" type="parTrans" cxnId="{F421AC02-FFE3-4787-B371-7C8610C75A16}">
      <dgm:prSet/>
      <dgm:spPr/>
      <dgm:t>
        <a:bodyPr/>
        <a:lstStyle/>
        <a:p>
          <a:pPr rtl="1"/>
          <a:endParaRPr lang="he-IL" b="1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AE2B4C73-06D7-48EF-8BE4-7526F9B5486A}" type="sibTrans" cxnId="{F421AC02-FFE3-4787-B371-7C8610C75A16}">
      <dgm:prSet/>
      <dgm:spPr/>
      <dgm:t>
        <a:bodyPr/>
        <a:lstStyle/>
        <a:p>
          <a:pPr rtl="1"/>
          <a:endParaRPr lang="he-IL" b="1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16A5EC0F-D28E-4543-B8A3-48C7C621FF20}" type="pres">
      <dgm:prSet presAssocID="{6D4302FE-D4F0-45F1-AEDC-B60BDCF34923}" presName="diagram" presStyleCnt="0">
        <dgm:presLayoutVars>
          <dgm:dir val="rev"/>
          <dgm:resizeHandles val="exact"/>
        </dgm:presLayoutVars>
      </dgm:prSet>
      <dgm:spPr/>
    </dgm:pt>
    <dgm:pt modelId="{7B59758A-5502-4D5A-89CD-93225D0482A2}" type="pres">
      <dgm:prSet presAssocID="{F0D434AC-BA13-4D40-9772-CF7046AAB129}" presName="node" presStyleLbl="node1" presStyleIdx="0" presStyleCnt="7">
        <dgm:presLayoutVars>
          <dgm:bulletEnabled val="1"/>
        </dgm:presLayoutVars>
      </dgm:prSet>
      <dgm:spPr/>
    </dgm:pt>
    <dgm:pt modelId="{2E8BED64-E979-4421-97B0-C5DD84D97074}" type="pres">
      <dgm:prSet presAssocID="{2780850D-8FD2-482C-BE19-891F4F43681A}" presName="sibTrans" presStyleCnt="0"/>
      <dgm:spPr/>
    </dgm:pt>
    <dgm:pt modelId="{633EA83E-5A60-4A77-903B-C276D2FF1647}" type="pres">
      <dgm:prSet presAssocID="{A3714585-8BA5-406A-AC34-49EF3012CAF8}" presName="node" presStyleLbl="node1" presStyleIdx="1" presStyleCnt="7">
        <dgm:presLayoutVars>
          <dgm:bulletEnabled val="1"/>
        </dgm:presLayoutVars>
      </dgm:prSet>
      <dgm:spPr/>
    </dgm:pt>
    <dgm:pt modelId="{704A967C-5A73-4492-AB45-F23DDEB43F5E}" type="pres">
      <dgm:prSet presAssocID="{7798C8CC-6895-4AB2-9807-ABF833E86988}" presName="sibTrans" presStyleCnt="0"/>
      <dgm:spPr/>
    </dgm:pt>
    <dgm:pt modelId="{7E84701E-B5A3-4C80-AE9B-6F4DD1E7ECBC}" type="pres">
      <dgm:prSet presAssocID="{D4671DA1-2685-419E-9B9A-A8B678AC3A65}" presName="node" presStyleLbl="node1" presStyleIdx="2" presStyleCnt="7">
        <dgm:presLayoutVars>
          <dgm:bulletEnabled val="1"/>
        </dgm:presLayoutVars>
      </dgm:prSet>
      <dgm:spPr/>
    </dgm:pt>
    <dgm:pt modelId="{C73048AA-9E5A-4B4B-87D7-D0BBBABBFD07}" type="pres">
      <dgm:prSet presAssocID="{2C333997-FF28-4812-A451-D57C6DB768B0}" presName="sibTrans" presStyleCnt="0"/>
      <dgm:spPr/>
    </dgm:pt>
    <dgm:pt modelId="{9E6AC426-4E61-4F19-A8F3-22EA28EADB47}" type="pres">
      <dgm:prSet presAssocID="{B0F58987-AA8C-4E8C-A1E6-CB30CE6CD20E}" presName="node" presStyleLbl="node1" presStyleIdx="3" presStyleCnt="7">
        <dgm:presLayoutVars>
          <dgm:bulletEnabled val="1"/>
        </dgm:presLayoutVars>
      </dgm:prSet>
      <dgm:spPr/>
    </dgm:pt>
    <dgm:pt modelId="{903A9FDB-C8BA-410D-88E8-53970033AD2D}" type="pres">
      <dgm:prSet presAssocID="{5299BC03-E1D1-4EBB-870C-58789EA2B117}" presName="sibTrans" presStyleCnt="0"/>
      <dgm:spPr/>
    </dgm:pt>
    <dgm:pt modelId="{4F5F9C82-9E45-4E6A-A70D-2B86E711ADDC}" type="pres">
      <dgm:prSet presAssocID="{38170389-B172-4E3D-81B8-0196FBA8E284}" presName="node" presStyleLbl="node1" presStyleIdx="4" presStyleCnt="7">
        <dgm:presLayoutVars>
          <dgm:bulletEnabled val="1"/>
        </dgm:presLayoutVars>
      </dgm:prSet>
      <dgm:spPr/>
    </dgm:pt>
    <dgm:pt modelId="{A46378B3-5324-4CFC-81E0-91FB8836149D}" type="pres">
      <dgm:prSet presAssocID="{075FB83F-459B-4299-86E6-A8E2BE8CBB4A}" presName="sibTrans" presStyleCnt="0"/>
      <dgm:spPr/>
    </dgm:pt>
    <dgm:pt modelId="{AC0174A0-5308-46A5-B29B-ACA6D9ADFCA5}" type="pres">
      <dgm:prSet presAssocID="{482A51C1-7C93-4771-9719-7BF263AE4422}" presName="node" presStyleLbl="node1" presStyleIdx="5" presStyleCnt="7">
        <dgm:presLayoutVars>
          <dgm:bulletEnabled val="1"/>
        </dgm:presLayoutVars>
      </dgm:prSet>
      <dgm:spPr/>
    </dgm:pt>
    <dgm:pt modelId="{0B117BB3-52B9-4CC2-AAB7-22775FB39CFF}" type="pres">
      <dgm:prSet presAssocID="{C6915E06-7606-4516-9FC5-2A888BD0C5BE}" presName="sibTrans" presStyleCnt="0"/>
      <dgm:spPr/>
    </dgm:pt>
    <dgm:pt modelId="{8563616F-8C6C-4D7F-8B75-AFEB1261B2AB}" type="pres">
      <dgm:prSet presAssocID="{ADC1E05C-29E3-4A48-876C-482640AF637C}" presName="node" presStyleLbl="node1" presStyleIdx="6" presStyleCnt="7">
        <dgm:presLayoutVars>
          <dgm:bulletEnabled val="1"/>
        </dgm:presLayoutVars>
      </dgm:prSet>
      <dgm:spPr/>
    </dgm:pt>
  </dgm:ptLst>
  <dgm:cxnLst>
    <dgm:cxn modelId="{F421AC02-FFE3-4787-B371-7C8610C75A16}" srcId="{6D4302FE-D4F0-45F1-AEDC-B60BDCF34923}" destId="{ADC1E05C-29E3-4A48-876C-482640AF637C}" srcOrd="6" destOrd="0" parTransId="{A624EFDC-B7EF-4487-B801-B7CD48299F94}" sibTransId="{AE2B4C73-06D7-48EF-8BE4-7526F9B5486A}"/>
    <dgm:cxn modelId="{4701EB03-2769-437B-8F53-822462193E46}" srcId="{6D4302FE-D4F0-45F1-AEDC-B60BDCF34923}" destId="{D4671DA1-2685-419E-9B9A-A8B678AC3A65}" srcOrd="2" destOrd="0" parTransId="{03BE4063-5397-436A-AA00-1EB7F5AD1E58}" sibTransId="{2C333997-FF28-4812-A451-D57C6DB768B0}"/>
    <dgm:cxn modelId="{6DE0A506-5FA8-43C7-B029-D3540207ACA1}" type="presOf" srcId="{A3714585-8BA5-406A-AC34-49EF3012CAF8}" destId="{633EA83E-5A60-4A77-903B-C276D2FF1647}" srcOrd="0" destOrd="0" presId="urn:microsoft.com/office/officeart/2005/8/layout/default"/>
    <dgm:cxn modelId="{86B72412-3A36-4739-9D8F-FE3CF6F2CB11}" type="presOf" srcId="{38170389-B172-4E3D-81B8-0196FBA8E284}" destId="{4F5F9C82-9E45-4E6A-A70D-2B86E711ADDC}" srcOrd="0" destOrd="0" presId="urn:microsoft.com/office/officeart/2005/8/layout/default"/>
    <dgm:cxn modelId="{7F2D7D31-9EE4-476B-B65E-4C41149C088B}" srcId="{6D4302FE-D4F0-45F1-AEDC-B60BDCF34923}" destId="{38170389-B172-4E3D-81B8-0196FBA8E284}" srcOrd="4" destOrd="0" parTransId="{8C52F76E-254F-4F6D-B7E8-8B10FC0A5D3C}" sibTransId="{075FB83F-459B-4299-86E6-A8E2BE8CBB4A}"/>
    <dgm:cxn modelId="{BDA1AC32-F75D-4C7C-803E-20531ACC4DF6}" type="presOf" srcId="{B0F58987-AA8C-4E8C-A1E6-CB30CE6CD20E}" destId="{9E6AC426-4E61-4F19-A8F3-22EA28EADB47}" srcOrd="0" destOrd="0" presId="urn:microsoft.com/office/officeart/2005/8/layout/default"/>
    <dgm:cxn modelId="{56764238-2737-4CE6-BAD7-AB5A42B56ADA}" type="presOf" srcId="{D4671DA1-2685-419E-9B9A-A8B678AC3A65}" destId="{7E84701E-B5A3-4C80-AE9B-6F4DD1E7ECBC}" srcOrd="0" destOrd="0" presId="urn:microsoft.com/office/officeart/2005/8/layout/default"/>
    <dgm:cxn modelId="{E7E4AC65-01A1-46A3-93BF-ACD307E5CA85}" type="presOf" srcId="{6D4302FE-D4F0-45F1-AEDC-B60BDCF34923}" destId="{16A5EC0F-D28E-4543-B8A3-48C7C621FF20}" srcOrd="0" destOrd="0" presId="urn:microsoft.com/office/officeart/2005/8/layout/default"/>
    <dgm:cxn modelId="{75A96547-B603-4DE7-AA2C-A2BCE23F5D13}" srcId="{6D4302FE-D4F0-45F1-AEDC-B60BDCF34923}" destId="{F0D434AC-BA13-4D40-9772-CF7046AAB129}" srcOrd="0" destOrd="0" parTransId="{854051AD-AD7F-4AB3-907E-5F76C59668C9}" sibTransId="{2780850D-8FD2-482C-BE19-891F4F43681A}"/>
    <dgm:cxn modelId="{0170D787-3511-4B42-BCE3-A3D32DD35EFD}" type="presOf" srcId="{ADC1E05C-29E3-4A48-876C-482640AF637C}" destId="{8563616F-8C6C-4D7F-8B75-AFEB1261B2AB}" srcOrd="0" destOrd="0" presId="urn:microsoft.com/office/officeart/2005/8/layout/default"/>
    <dgm:cxn modelId="{EA117990-7985-4179-BE0D-BD24A618C79A}" srcId="{6D4302FE-D4F0-45F1-AEDC-B60BDCF34923}" destId="{482A51C1-7C93-4771-9719-7BF263AE4422}" srcOrd="5" destOrd="0" parTransId="{0A79850B-1E66-4937-8EE1-13A5C2C5FA86}" sibTransId="{C6915E06-7606-4516-9FC5-2A888BD0C5BE}"/>
    <dgm:cxn modelId="{FD512F94-51A6-4B52-8343-AEB087C2D648}" type="presOf" srcId="{F0D434AC-BA13-4D40-9772-CF7046AAB129}" destId="{7B59758A-5502-4D5A-89CD-93225D0482A2}" srcOrd="0" destOrd="0" presId="urn:microsoft.com/office/officeart/2005/8/layout/default"/>
    <dgm:cxn modelId="{D762F4BA-8B8A-4F6F-B43B-F512E4072D96}" type="presOf" srcId="{482A51C1-7C93-4771-9719-7BF263AE4422}" destId="{AC0174A0-5308-46A5-B29B-ACA6D9ADFCA5}" srcOrd="0" destOrd="0" presId="urn:microsoft.com/office/officeart/2005/8/layout/default"/>
    <dgm:cxn modelId="{C47324D7-75E9-49B0-A84B-E99CBA738B2A}" srcId="{6D4302FE-D4F0-45F1-AEDC-B60BDCF34923}" destId="{A3714585-8BA5-406A-AC34-49EF3012CAF8}" srcOrd="1" destOrd="0" parTransId="{DD80D699-F5DE-4295-9739-96D9C1A75D17}" sibTransId="{7798C8CC-6895-4AB2-9807-ABF833E86988}"/>
    <dgm:cxn modelId="{643175F7-0F46-413A-98E4-EEE1253786EC}" srcId="{6D4302FE-D4F0-45F1-AEDC-B60BDCF34923}" destId="{B0F58987-AA8C-4E8C-A1E6-CB30CE6CD20E}" srcOrd="3" destOrd="0" parTransId="{F5B7A4CE-FD90-4C7D-94A5-E94821A4D457}" sibTransId="{5299BC03-E1D1-4EBB-870C-58789EA2B117}"/>
    <dgm:cxn modelId="{8A98C2DC-42FC-45EF-96EA-CB7A71D663D8}" type="presParOf" srcId="{16A5EC0F-D28E-4543-B8A3-48C7C621FF20}" destId="{7B59758A-5502-4D5A-89CD-93225D0482A2}" srcOrd="0" destOrd="0" presId="urn:microsoft.com/office/officeart/2005/8/layout/default"/>
    <dgm:cxn modelId="{434A4AA9-B4F7-441B-B5FA-70B64823ED58}" type="presParOf" srcId="{16A5EC0F-D28E-4543-B8A3-48C7C621FF20}" destId="{2E8BED64-E979-4421-97B0-C5DD84D97074}" srcOrd="1" destOrd="0" presId="urn:microsoft.com/office/officeart/2005/8/layout/default"/>
    <dgm:cxn modelId="{B5B837A0-4CE6-4540-86D1-511135971D4B}" type="presParOf" srcId="{16A5EC0F-D28E-4543-B8A3-48C7C621FF20}" destId="{633EA83E-5A60-4A77-903B-C276D2FF1647}" srcOrd="2" destOrd="0" presId="urn:microsoft.com/office/officeart/2005/8/layout/default"/>
    <dgm:cxn modelId="{048204FA-D33D-4EF2-AAA3-EE91A5EDBD28}" type="presParOf" srcId="{16A5EC0F-D28E-4543-B8A3-48C7C621FF20}" destId="{704A967C-5A73-4492-AB45-F23DDEB43F5E}" srcOrd="3" destOrd="0" presId="urn:microsoft.com/office/officeart/2005/8/layout/default"/>
    <dgm:cxn modelId="{6D5C21EF-DFE0-4011-8097-616848B3192D}" type="presParOf" srcId="{16A5EC0F-D28E-4543-B8A3-48C7C621FF20}" destId="{7E84701E-B5A3-4C80-AE9B-6F4DD1E7ECBC}" srcOrd="4" destOrd="0" presId="urn:microsoft.com/office/officeart/2005/8/layout/default"/>
    <dgm:cxn modelId="{43CEFB2C-D83A-4E60-B498-3AD21C280D26}" type="presParOf" srcId="{16A5EC0F-D28E-4543-B8A3-48C7C621FF20}" destId="{C73048AA-9E5A-4B4B-87D7-D0BBBABBFD07}" srcOrd="5" destOrd="0" presId="urn:microsoft.com/office/officeart/2005/8/layout/default"/>
    <dgm:cxn modelId="{3CB5738D-F3EA-45D9-A3A2-27A8184580FB}" type="presParOf" srcId="{16A5EC0F-D28E-4543-B8A3-48C7C621FF20}" destId="{9E6AC426-4E61-4F19-A8F3-22EA28EADB47}" srcOrd="6" destOrd="0" presId="urn:microsoft.com/office/officeart/2005/8/layout/default"/>
    <dgm:cxn modelId="{D3C31B07-447B-4DD1-BB85-A41B152587C3}" type="presParOf" srcId="{16A5EC0F-D28E-4543-B8A3-48C7C621FF20}" destId="{903A9FDB-C8BA-410D-88E8-53970033AD2D}" srcOrd="7" destOrd="0" presId="urn:microsoft.com/office/officeart/2005/8/layout/default"/>
    <dgm:cxn modelId="{75D1B3AC-7825-4CA6-87A4-BA31EF6D74D5}" type="presParOf" srcId="{16A5EC0F-D28E-4543-B8A3-48C7C621FF20}" destId="{4F5F9C82-9E45-4E6A-A70D-2B86E711ADDC}" srcOrd="8" destOrd="0" presId="urn:microsoft.com/office/officeart/2005/8/layout/default"/>
    <dgm:cxn modelId="{DB0773B6-D00B-420D-B7CB-EFAF5E0A075A}" type="presParOf" srcId="{16A5EC0F-D28E-4543-B8A3-48C7C621FF20}" destId="{A46378B3-5324-4CFC-81E0-91FB8836149D}" srcOrd="9" destOrd="0" presId="urn:microsoft.com/office/officeart/2005/8/layout/default"/>
    <dgm:cxn modelId="{FDAB1AC4-0B62-4E87-8FDB-4EF265EF00CB}" type="presParOf" srcId="{16A5EC0F-D28E-4543-B8A3-48C7C621FF20}" destId="{AC0174A0-5308-46A5-B29B-ACA6D9ADFCA5}" srcOrd="10" destOrd="0" presId="urn:microsoft.com/office/officeart/2005/8/layout/default"/>
    <dgm:cxn modelId="{1AFF911E-4E01-473A-9D2C-960562A0A4F3}" type="presParOf" srcId="{16A5EC0F-D28E-4543-B8A3-48C7C621FF20}" destId="{0B117BB3-52B9-4CC2-AAB7-22775FB39CFF}" srcOrd="11" destOrd="0" presId="urn:microsoft.com/office/officeart/2005/8/layout/default"/>
    <dgm:cxn modelId="{16D5FD9A-0032-4918-970E-48D56DCFC2AD}" type="presParOf" srcId="{16A5EC0F-D28E-4543-B8A3-48C7C621FF20}" destId="{8563616F-8C6C-4D7F-8B75-AFEB1261B2AB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4302FE-D4F0-45F1-AEDC-B60BDCF34923}" type="doc">
      <dgm:prSet loTypeId="urn:microsoft.com/office/officeart/2008/layout/VerticalCurv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BE0136D6-66F7-41EC-A51A-17A98B75FEBD}">
      <dgm:prSet custT="1"/>
      <dgm:spPr>
        <a:solidFill>
          <a:srgbClr val="1DACD4"/>
        </a:solidFill>
      </dgm:spPr>
      <dgm:t>
        <a:bodyPr/>
        <a:lstStyle/>
        <a:p>
          <a:pPr rtl="1">
            <a:buFont typeface="Arial" panose="020B0604020202020204" pitchFamily="34" charset="0"/>
            <a:buChar char="●"/>
          </a:pPr>
          <a:r>
            <a:rPr lang="he-IL" sz="2400" b="1" u="none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המדינות עושות מעט מדי ולאט מדי</a:t>
          </a:r>
          <a:endParaRPr lang="en-US" sz="2400" b="1" u="none" dirty="0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931F1ED5-A168-491C-A693-4C111BD689FC}" type="parTrans" cxnId="{A83F108D-DF7C-43D9-90F9-A50F6436CD6A}">
      <dgm:prSet/>
      <dgm:spPr/>
      <dgm:t>
        <a:bodyPr/>
        <a:lstStyle/>
        <a:p>
          <a:pPr rtl="1"/>
          <a:endParaRPr lang="he-IL" sz="2400" b="1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15A3AD23-AFAE-4278-963E-E1D8F88CF8AE}" type="sibTrans" cxnId="{A83F108D-DF7C-43D9-90F9-A50F6436CD6A}">
      <dgm:prSet/>
      <dgm:spPr>
        <a:ln>
          <a:solidFill>
            <a:srgbClr val="1DACD4"/>
          </a:solidFill>
        </a:ln>
      </dgm:spPr>
      <dgm:t>
        <a:bodyPr/>
        <a:lstStyle/>
        <a:p>
          <a:pPr rtl="1"/>
          <a:endParaRPr lang="he-IL" sz="2400" b="1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6014C359-A65E-435B-BA58-F175945AA3D8}">
      <dgm:prSet custT="1"/>
      <dgm:spPr>
        <a:solidFill>
          <a:srgbClr val="1DACD4"/>
        </a:solidFill>
      </dgm:spPr>
      <dgm:t>
        <a:bodyPr/>
        <a:lstStyle/>
        <a:p>
          <a:pPr rtl="1">
            <a:buFont typeface="Arial" panose="020B0604020202020204" pitchFamily="34" charset="0"/>
            <a:buChar char="●"/>
          </a:pPr>
          <a:r>
            <a:rPr lang="he-IL" sz="2400" b="1" u="none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ההצהרות הבין-לאומיות אינן מניעות את הממשלות לנקוט בצעדים ולהקצות תקציבים</a:t>
          </a:r>
          <a:endParaRPr lang="en-US" sz="2400" b="1" u="none" dirty="0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C9A07974-80FE-4284-B562-BAC58B899CD8}" type="parTrans" cxnId="{C64F12E6-9997-4B6F-A158-DF983738AF4E}">
      <dgm:prSet/>
      <dgm:spPr/>
      <dgm:t>
        <a:bodyPr/>
        <a:lstStyle/>
        <a:p>
          <a:pPr rtl="1"/>
          <a:endParaRPr lang="he-IL" sz="2400" b="1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64DFE3B7-576D-455E-B3CC-1BF0F2DF319D}" type="sibTrans" cxnId="{C64F12E6-9997-4B6F-A158-DF983738AF4E}">
      <dgm:prSet/>
      <dgm:spPr/>
      <dgm:t>
        <a:bodyPr/>
        <a:lstStyle/>
        <a:p>
          <a:pPr rtl="1"/>
          <a:endParaRPr lang="he-IL" sz="2400" b="1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34FBACD5-4FA4-4AEC-BC28-464BA102B2AD}">
      <dgm:prSet custT="1"/>
      <dgm:spPr>
        <a:solidFill>
          <a:srgbClr val="1DACD4"/>
        </a:solidFill>
      </dgm:spPr>
      <dgm:t>
        <a:bodyPr/>
        <a:lstStyle/>
        <a:p>
          <a:pPr rtl="1">
            <a:buFont typeface="Arial" panose="020B0604020202020204" pitchFamily="34" charset="0"/>
            <a:buChar char="●"/>
          </a:pPr>
          <a:r>
            <a:rPr lang="he-IL" sz="2400" b="1" u="none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הצעדים שארגוני העובדים מצליחים לקדם בהסכמים</a:t>
          </a:r>
          <a:r>
            <a:rPr lang="en-US" sz="2400" b="1" u="none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 - </a:t>
          </a:r>
          <a:r>
            <a:rPr lang="he-IL" sz="2400" b="1" u="none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מתקדמים יותר ואפקטיביים יותר מהממשלות</a:t>
          </a:r>
          <a:endParaRPr lang="en-US" sz="2400" b="1" u="none" dirty="0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6914F3F4-2C07-49BC-B6C7-C16DC6ED416D}" type="parTrans" cxnId="{ADA5324E-E0F5-4F47-8CE9-EFF8092C34BB}">
      <dgm:prSet/>
      <dgm:spPr/>
      <dgm:t>
        <a:bodyPr/>
        <a:lstStyle/>
        <a:p>
          <a:pPr rtl="1"/>
          <a:endParaRPr lang="he-IL"/>
        </a:p>
      </dgm:t>
    </dgm:pt>
    <dgm:pt modelId="{9230AB04-9FFD-4166-84A0-D615B43AADCB}" type="sibTrans" cxnId="{ADA5324E-E0F5-4F47-8CE9-EFF8092C34BB}">
      <dgm:prSet/>
      <dgm:spPr/>
      <dgm:t>
        <a:bodyPr/>
        <a:lstStyle/>
        <a:p>
          <a:pPr rtl="1"/>
          <a:endParaRPr lang="he-IL"/>
        </a:p>
      </dgm:t>
    </dgm:pt>
    <dgm:pt modelId="{CEA55FCA-CEA4-41B7-9825-E845883BC131}" type="pres">
      <dgm:prSet presAssocID="{6D4302FE-D4F0-45F1-AEDC-B60BDCF34923}" presName="Name0" presStyleCnt="0">
        <dgm:presLayoutVars>
          <dgm:chMax val="7"/>
          <dgm:chPref val="7"/>
          <dgm:dir val="rev"/>
        </dgm:presLayoutVars>
      </dgm:prSet>
      <dgm:spPr/>
    </dgm:pt>
    <dgm:pt modelId="{4EC8F186-19BB-4F97-AE62-702CFBA57A08}" type="pres">
      <dgm:prSet presAssocID="{6D4302FE-D4F0-45F1-AEDC-B60BDCF34923}" presName="Name1" presStyleCnt="0"/>
      <dgm:spPr/>
    </dgm:pt>
    <dgm:pt modelId="{70C1F0E2-1400-49A3-9D05-6376AF6544AE}" type="pres">
      <dgm:prSet presAssocID="{6D4302FE-D4F0-45F1-AEDC-B60BDCF34923}" presName="cycle" presStyleCnt="0"/>
      <dgm:spPr/>
    </dgm:pt>
    <dgm:pt modelId="{ED3731C5-0FF4-4BB6-A596-EB6E3013071B}" type="pres">
      <dgm:prSet presAssocID="{6D4302FE-D4F0-45F1-AEDC-B60BDCF34923}" presName="srcNode" presStyleLbl="node1" presStyleIdx="0" presStyleCnt="3"/>
      <dgm:spPr/>
    </dgm:pt>
    <dgm:pt modelId="{9DD5A674-4F79-41AA-88D3-69BE92C3496C}" type="pres">
      <dgm:prSet presAssocID="{6D4302FE-D4F0-45F1-AEDC-B60BDCF34923}" presName="conn" presStyleLbl="parChTrans1D2" presStyleIdx="0" presStyleCnt="1"/>
      <dgm:spPr/>
    </dgm:pt>
    <dgm:pt modelId="{8A6DAAB2-D47F-41C1-B611-C38CE646A1BE}" type="pres">
      <dgm:prSet presAssocID="{6D4302FE-D4F0-45F1-AEDC-B60BDCF34923}" presName="extraNode" presStyleLbl="node1" presStyleIdx="0" presStyleCnt="3"/>
      <dgm:spPr/>
    </dgm:pt>
    <dgm:pt modelId="{3B12CC7C-CDCD-4ADE-93D8-F8FAB34387F0}" type="pres">
      <dgm:prSet presAssocID="{6D4302FE-D4F0-45F1-AEDC-B60BDCF34923}" presName="dstNode" presStyleLbl="node1" presStyleIdx="0" presStyleCnt="3"/>
      <dgm:spPr/>
    </dgm:pt>
    <dgm:pt modelId="{9A954B96-A936-439C-B8EB-6FE61B576CE5}" type="pres">
      <dgm:prSet presAssocID="{BE0136D6-66F7-41EC-A51A-17A98B75FEBD}" presName="text_1" presStyleLbl="node1" presStyleIdx="0" presStyleCnt="3">
        <dgm:presLayoutVars>
          <dgm:bulletEnabled val="1"/>
        </dgm:presLayoutVars>
      </dgm:prSet>
      <dgm:spPr/>
    </dgm:pt>
    <dgm:pt modelId="{865F78E1-71A1-404B-A9B9-4B29E70E0D22}" type="pres">
      <dgm:prSet presAssocID="{BE0136D6-66F7-41EC-A51A-17A98B75FEBD}" presName="accent_1" presStyleCnt="0"/>
      <dgm:spPr/>
    </dgm:pt>
    <dgm:pt modelId="{BA845F29-0861-4D23-B0FF-1BB237C8645A}" type="pres">
      <dgm:prSet presAssocID="{BE0136D6-66F7-41EC-A51A-17A98B75FEBD}" presName="accentRepeatNode" presStyleLbl="solidFgAcc1" presStyleIdx="0" presStyleCnt="3"/>
      <dgm:spPr>
        <a:ln>
          <a:solidFill>
            <a:srgbClr val="1DACD4"/>
          </a:solidFill>
        </a:ln>
      </dgm:spPr>
    </dgm:pt>
    <dgm:pt modelId="{1A7EFDA9-ADE0-46F8-A1FD-4F7E4B928863}" type="pres">
      <dgm:prSet presAssocID="{6014C359-A65E-435B-BA58-F175945AA3D8}" presName="text_2" presStyleLbl="node1" presStyleIdx="1" presStyleCnt="3">
        <dgm:presLayoutVars>
          <dgm:bulletEnabled val="1"/>
        </dgm:presLayoutVars>
      </dgm:prSet>
      <dgm:spPr/>
    </dgm:pt>
    <dgm:pt modelId="{0D42A6F6-2940-4242-B61A-A381C49211EA}" type="pres">
      <dgm:prSet presAssocID="{6014C359-A65E-435B-BA58-F175945AA3D8}" presName="accent_2" presStyleCnt="0"/>
      <dgm:spPr/>
    </dgm:pt>
    <dgm:pt modelId="{74FC79EB-9DBA-459D-A983-CC09EDC8528B}" type="pres">
      <dgm:prSet presAssocID="{6014C359-A65E-435B-BA58-F175945AA3D8}" presName="accentRepeatNode" presStyleLbl="solidFgAcc1" presStyleIdx="1" presStyleCnt="3"/>
      <dgm:spPr>
        <a:ln>
          <a:solidFill>
            <a:srgbClr val="1DACD4"/>
          </a:solidFill>
        </a:ln>
      </dgm:spPr>
    </dgm:pt>
    <dgm:pt modelId="{7E602DE1-0758-4D44-9A97-60DD6A4F25DD}" type="pres">
      <dgm:prSet presAssocID="{34FBACD5-4FA4-4AEC-BC28-464BA102B2AD}" presName="text_3" presStyleLbl="node1" presStyleIdx="2" presStyleCnt="3">
        <dgm:presLayoutVars>
          <dgm:bulletEnabled val="1"/>
        </dgm:presLayoutVars>
      </dgm:prSet>
      <dgm:spPr/>
    </dgm:pt>
    <dgm:pt modelId="{D9CE9704-D9BC-418A-90EE-687C949A28CC}" type="pres">
      <dgm:prSet presAssocID="{34FBACD5-4FA4-4AEC-BC28-464BA102B2AD}" presName="accent_3" presStyleCnt="0"/>
      <dgm:spPr/>
    </dgm:pt>
    <dgm:pt modelId="{97E5A0D4-628B-45FD-837A-ADF3A5BCC540}" type="pres">
      <dgm:prSet presAssocID="{34FBACD5-4FA4-4AEC-BC28-464BA102B2AD}" presName="accentRepeatNode" presStyleLbl="solidFgAcc1" presStyleIdx="2" presStyleCnt="3"/>
      <dgm:spPr>
        <a:ln>
          <a:solidFill>
            <a:srgbClr val="1DACD4"/>
          </a:solidFill>
        </a:ln>
      </dgm:spPr>
    </dgm:pt>
  </dgm:ptLst>
  <dgm:cxnLst>
    <dgm:cxn modelId="{5E9FE702-C89F-4DEB-8785-853FCFE4C031}" type="presOf" srcId="{34FBACD5-4FA4-4AEC-BC28-464BA102B2AD}" destId="{7E602DE1-0758-4D44-9A97-60DD6A4F25DD}" srcOrd="0" destOrd="0" presId="urn:microsoft.com/office/officeart/2008/layout/VerticalCurvedList"/>
    <dgm:cxn modelId="{3D6D351B-37F9-494D-9E8D-26C7E33E6698}" type="presOf" srcId="{6D4302FE-D4F0-45F1-AEDC-B60BDCF34923}" destId="{CEA55FCA-CEA4-41B7-9825-E845883BC131}" srcOrd="0" destOrd="0" presId="urn:microsoft.com/office/officeart/2008/layout/VerticalCurvedList"/>
    <dgm:cxn modelId="{ADA5324E-E0F5-4F47-8CE9-EFF8092C34BB}" srcId="{6D4302FE-D4F0-45F1-AEDC-B60BDCF34923}" destId="{34FBACD5-4FA4-4AEC-BC28-464BA102B2AD}" srcOrd="2" destOrd="0" parTransId="{6914F3F4-2C07-49BC-B6C7-C16DC6ED416D}" sibTransId="{9230AB04-9FFD-4166-84A0-D615B43AADCB}"/>
    <dgm:cxn modelId="{6CBE3057-D6A7-4485-95C1-DA56C0A60FAC}" type="presOf" srcId="{15A3AD23-AFAE-4278-963E-E1D8F88CF8AE}" destId="{9DD5A674-4F79-41AA-88D3-69BE92C3496C}" srcOrd="0" destOrd="0" presId="urn:microsoft.com/office/officeart/2008/layout/VerticalCurvedList"/>
    <dgm:cxn modelId="{07CE9881-5ED8-4D74-8803-22FA26F878F8}" type="presOf" srcId="{BE0136D6-66F7-41EC-A51A-17A98B75FEBD}" destId="{9A954B96-A936-439C-B8EB-6FE61B576CE5}" srcOrd="0" destOrd="0" presId="urn:microsoft.com/office/officeart/2008/layout/VerticalCurvedList"/>
    <dgm:cxn modelId="{1D6E768A-2FD1-41F6-A1FB-FAA553E44D11}" type="presOf" srcId="{6014C359-A65E-435B-BA58-F175945AA3D8}" destId="{1A7EFDA9-ADE0-46F8-A1FD-4F7E4B928863}" srcOrd="0" destOrd="0" presId="urn:microsoft.com/office/officeart/2008/layout/VerticalCurvedList"/>
    <dgm:cxn modelId="{A83F108D-DF7C-43D9-90F9-A50F6436CD6A}" srcId="{6D4302FE-D4F0-45F1-AEDC-B60BDCF34923}" destId="{BE0136D6-66F7-41EC-A51A-17A98B75FEBD}" srcOrd="0" destOrd="0" parTransId="{931F1ED5-A168-491C-A693-4C111BD689FC}" sibTransId="{15A3AD23-AFAE-4278-963E-E1D8F88CF8AE}"/>
    <dgm:cxn modelId="{C64F12E6-9997-4B6F-A158-DF983738AF4E}" srcId="{6D4302FE-D4F0-45F1-AEDC-B60BDCF34923}" destId="{6014C359-A65E-435B-BA58-F175945AA3D8}" srcOrd="1" destOrd="0" parTransId="{C9A07974-80FE-4284-B562-BAC58B899CD8}" sibTransId="{64DFE3B7-576D-455E-B3CC-1BF0F2DF319D}"/>
    <dgm:cxn modelId="{97AF8BCB-A32E-4C8A-A9EF-9153D6976589}" type="presParOf" srcId="{CEA55FCA-CEA4-41B7-9825-E845883BC131}" destId="{4EC8F186-19BB-4F97-AE62-702CFBA57A08}" srcOrd="0" destOrd="0" presId="urn:microsoft.com/office/officeart/2008/layout/VerticalCurvedList"/>
    <dgm:cxn modelId="{180E2B8A-7AB3-4C0A-AD72-8C3717662BBC}" type="presParOf" srcId="{4EC8F186-19BB-4F97-AE62-702CFBA57A08}" destId="{70C1F0E2-1400-49A3-9D05-6376AF6544AE}" srcOrd="0" destOrd="0" presId="urn:microsoft.com/office/officeart/2008/layout/VerticalCurvedList"/>
    <dgm:cxn modelId="{7CA0D464-876D-4EBE-84BA-0617F5008091}" type="presParOf" srcId="{70C1F0E2-1400-49A3-9D05-6376AF6544AE}" destId="{ED3731C5-0FF4-4BB6-A596-EB6E3013071B}" srcOrd="0" destOrd="0" presId="urn:microsoft.com/office/officeart/2008/layout/VerticalCurvedList"/>
    <dgm:cxn modelId="{ECB722D9-9289-4380-B951-76E8365C32B1}" type="presParOf" srcId="{70C1F0E2-1400-49A3-9D05-6376AF6544AE}" destId="{9DD5A674-4F79-41AA-88D3-69BE92C3496C}" srcOrd="1" destOrd="0" presId="urn:microsoft.com/office/officeart/2008/layout/VerticalCurvedList"/>
    <dgm:cxn modelId="{F2363610-1E0D-4176-8D24-F5D02A62CA4B}" type="presParOf" srcId="{70C1F0E2-1400-49A3-9D05-6376AF6544AE}" destId="{8A6DAAB2-D47F-41C1-B611-C38CE646A1BE}" srcOrd="2" destOrd="0" presId="urn:microsoft.com/office/officeart/2008/layout/VerticalCurvedList"/>
    <dgm:cxn modelId="{295514CD-1077-43B9-92FB-0B593B48E7ED}" type="presParOf" srcId="{70C1F0E2-1400-49A3-9D05-6376AF6544AE}" destId="{3B12CC7C-CDCD-4ADE-93D8-F8FAB34387F0}" srcOrd="3" destOrd="0" presId="urn:microsoft.com/office/officeart/2008/layout/VerticalCurvedList"/>
    <dgm:cxn modelId="{52D00EA3-0259-4CB1-8405-458BCCD31E48}" type="presParOf" srcId="{4EC8F186-19BB-4F97-AE62-702CFBA57A08}" destId="{9A954B96-A936-439C-B8EB-6FE61B576CE5}" srcOrd="1" destOrd="0" presId="urn:microsoft.com/office/officeart/2008/layout/VerticalCurvedList"/>
    <dgm:cxn modelId="{02582185-3C49-4266-87F6-0A122DB28B69}" type="presParOf" srcId="{4EC8F186-19BB-4F97-AE62-702CFBA57A08}" destId="{865F78E1-71A1-404B-A9B9-4B29E70E0D22}" srcOrd="2" destOrd="0" presId="urn:microsoft.com/office/officeart/2008/layout/VerticalCurvedList"/>
    <dgm:cxn modelId="{49E1B117-9982-48C2-A79D-401F016CC153}" type="presParOf" srcId="{865F78E1-71A1-404B-A9B9-4B29E70E0D22}" destId="{BA845F29-0861-4D23-B0FF-1BB237C8645A}" srcOrd="0" destOrd="0" presId="urn:microsoft.com/office/officeart/2008/layout/VerticalCurvedList"/>
    <dgm:cxn modelId="{FBB3D098-908B-4853-A149-30EC800D2D81}" type="presParOf" srcId="{4EC8F186-19BB-4F97-AE62-702CFBA57A08}" destId="{1A7EFDA9-ADE0-46F8-A1FD-4F7E4B928863}" srcOrd="3" destOrd="0" presId="urn:microsoft.com/office/officeart/2008/layout/VerticalCurvedList"/>
    <dgm:cxn modelId="{0806E856-3908-4315-A7FB-F5E10B08B0AC}" type="presParOf" srcId="{4EC8F186-19BB-4F97-AE62-702CFBA57A08}" destId="{0D42A6F6-2940-4242-B61A-A381C49211EA}" srcOrd="4" destOrd="0" presId="urn:microsoft.com/office/officeart/2008/layout/VerticalCurvedList"/>
    <dgm:cxn modelId="{9254C031-08C5-4447-A22D-A7EDD90927D4}" type="presParOf" srcId="{0D42A6F6-2940-4242-B61A-A381C49211EA}" destId="{74FC79EB-9DBA-459D-A983-CC09EDC8528B}" srcOrd="0" destOrd="0" presId="urn:microsoft.com/office/officeart/2008/layout/VerticalCurvedList"/>
    <dgm:cxn modelId="{1FF8D774-0070-405C-A5D1-F37EE227C71C}" type="presParOf" srcId="{4EC8F186-19BB-4F97-AE62-702CFBA57A08}" destId="{7E602DE1-0758-4D44-9A97-60DD6A4F25DD}" srcOrd="5" destOrd="0" presId="urn:microsoft.com/office/officeart/2008/layout/VerticalCurvedList"/>
    <dgm:cxn modelId="{77D2A6C6-0693-4836-AE2D-394B36A7C67C}" type="presParOf" srcId="{4EC8F186-19BB-4F97-AE62-702CFBA57A08}" destId="{D9CE9704-D9BC-418A-90EE-687C949A28CC}" srcOrd="6" destOrd="0" presId="urn:microsoft.com/office/officeart/2008/layout/VerticalCurvedList"/>
    <dgm:cxn modelId="{C7EE50DB-4221-41AF-9D35-C70D06EB1D5B}" type="presParOf" srcId="{D9CE9704-D9BC-418A-90EE-687C949A28CC}" destId="{97E5A0D4-628B-45FD-837A-ADF3A5BCC5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60EF5BD-562A-4D87-92C8-8FD128BB4639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89FF876C-3AFB-4B62-9098-A5017B83C992}">
      <dgm:prSet phldrT="[טקסט]" custT="1"/>
      <dgm:spPr>
        <a:solidFill>
          <a:srgbClr val="E95319"/>
        </a:solidFill>
      </dgm:spPr>
      <dgm:t>
        <a:bodyPr/>
        <a:lstStyle/>
        <a:p>
          <a:pPr rtl="1">
            <a:buFont typeface="+mj-lt"/>
            <a:buAutoNum type="arabicPeriod"/>
          </a:pPr>
          <a:r>
            <a:rPr lang="he-IL" sz="1800" b="1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יצירת תשתית ידע ותשתית ארגונית להתמודדות</a:t>
          </a:r>
        </a:p>
      </dgm:t>
    </dgm:pt>
    <dgm:pt modelId="{7EEEDF9F-5820-46EF-978A-2810433F195E}" type="parTrans" cxnId="{66BB7216-F661-442D-BD1A-1BA056FEC635}">
      <dgm:prSet/>
      <dgm:spPr/>
      <dgm:t>
        <a:bodyPr/>
        <a:lstStyle/>
        <a:p>
          <a:pPr rtl="1"/>
          <a:endParaRPr lang="he-IL" sz="2000" b="1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7F2E3D5A-4A98-4ACE-826B-8159288D83D9}" type="sibTrans" cxnId="{66BB7216-F661-442D-BD1A-1BA056FEC635}">
      <dgm:prSet/>
      <dgm:spPr/>
      <dgm:t>
        <a:bodyPr/>
        <a:lstStyle/>
        <a:p>
          <a:pPr rtl="1"/>
          <a:endParaRPr lang="he-IL" sz="2000" b="1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A89099C2-51BF-4AF4-B340-06C0A9DA0FD9}">
      <dgm:prSet custT="1"/>
      <dgm:spPr>
        <a:solidFill>
          <a:srgbClr val="2DAA56"/>
        </a:solidFill>
      </dgm:spPr>
      <dgm:t>
        <a:bodyPr/>
        <a:lstStyle/>
        <a:p>
          <a:pPr rtl="1"/>
          <a:r>
            <a:rPr lang="he-IL" sz="1800" b="1" dirty="0">
              <a:solidFill>
                <a:schemeClr val="bg1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קידום היערכות דרך הסכמי עבודה ענפיים ומשקיים</a:t>
          </a:r>
        </a:p>
      </dgm:t>
    </dgm:pt>
    <dgm:pt modelId="{11D05D69-485A-4AC4-BF6D-6110915B3BA6}" type="parTrans" cxnId="{3C54C164-8094-4862-8D7F-EE9E5B935E03}">
      <dgm:prSet/>
      <dgm:spPr/>
      <dgm:t>
        <a:bodyPr/>
        <a:lstStyle/>
        <a:p>
          <a:pPr rtl="1"/>
          <a:endParaRPr lang="he-IL" sz="2000" b="1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998EA726-86CC-4304-A73B-6C9950E19E79}" type="sibTrans" cxnId="{3C54C164-8094-4862-8D7F-EE9E5B935E03}">
      <dgm:prSet/>
      <dgm:spPr/>
      <dgm:t>
        <a:bodyPr/>
        <a:lstStyle/>
        <a:p>
          <a:pPr rtl="1"/>
          <a:endParaRPr lang="he-IL" sz="2000" b="1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C6A983AB-6BEB-480C-A6F1-3804F404D28A}">
      <dgm:prSet custT="1"/>
      <dgm:spPr>
        <a:solidFill>
          <a:srgbClr val="F9AF10"/>
        </a:solidFill>
      </dgm:spPr>
      <dgm:t>
        <a:bodyPr/>
        <a:lstStyle/>
        <a:p>
          <a:pPr rtl="1"/>
          <a:r>
            <a:rPr lang="he-IL" sz="1800" b="1" dirty="0">
              <a:solidFill>
                <a:schemeClr val="bg1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קידום היערכות דרך הסכמים קיבוציים מקומיים</a:t>
          </a:r>
          <a:endParaRPr lang="he-IL" sz="1800" b="1" dirty="0">
            <a:solidFill>
              <a:schemeClr val="bg1"/>
            </a:solidFill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gm:t>
    </dgm:pt>
    <dgm:pt modelId="{E0AEC97F-B0F5-45D1-94C5-C6DEA8D2E21E}" type="parTrans" cxnId="{F8184E0E-0343-43BB-92CD-CF1C36DD8191}">
      <dgm:prSet/>
      <dgm:spPr/>
      <dgm:t>
        <a:bodyPr/>
        <a:lstStyle/>
        <a:p>
          <a:pPr rtl="1"/>
          <a:endParaRPr lang="he-IL" sz="2000" b="1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42E568C2-DD58-4BB4-AEF8-B2F343366F5B}" type="sibTrans" cxnId="{F8184E0E-0343-43BB-92CD-CF1C36DD8191}">
      <dgm:prSet/>
      <dgm:spPr/>
      <dgm:t>
        <a:bodyPr/>
        <a:lstStyle/>
        <a:p>
          <a:pPr rtl="1"/>
          <a:endParaRPr lang="he-IL" sz="2000" b="1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A31E8B44-F3EE-46F6-876C-E2391B1C2079}">
      <dgm:prSet custT="1"/>
      <dgm:spPr>
        <a:solidFill>
          <a:srgbClr val="282557"/>
        </a:solidFill>
      </dgm:spPr>
      <dgm:t>
        <a:bodyPr/>
        <a:lstStyle/>
        <a:p>
          <a:pPr rtl="1"/>
          <a:r>
            <a:rPr lang="he-IL" sz="1800" b="1" u="none" strike="noStrike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יצירת שת"פ עם משרדי ממשלה רלוונטיים לקידום מהלכים</a:t>
          </a:r>
          <a:endParaRPr lang="en-US" sz="1800" b="1" u="none" strike="noStrike" dirty="0">
            <a:solidFill>
              <a:schemeClr val="bg1"/>
            </a:solidFill>
            <a:effectLst/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02B180EA-BDB9-4BFE-8672-9C4357CC60F2}" type="parTrans" cxnId="{91037FEE-8267-40F6-A6AE-6559980D25C5}">
      <dgm:prSet/>
      <dgm:spPr/>
      <dgm:t>
        <a:bodyPr/>
        <a:lstStyle/>
        <a:p>
          <a:pPr rtl="1"/>
          <a:endParaRPr lang="he-IL" sz="2000" b="1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66547C6C-F168-488E-B6F2-C52AF9576C0C}" type="sibTrans" cxnId="{91037FEE-8267-40F6-A6AE-6559980D25C5}">
      <dgm:prSet/>
      <dgm:spPr/>
      <dgm:t>
        <a:bodyPr/>
        <a:lstStyle/>
        <a:p>
          <a:pPr rtl="1"/>
          <a:endParaRPr lang="he-IL" sz="2000" b="1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33136B25-1CE0-41DA-A518-C1F883DB4C16}">
      <dgm:prSet custT="1"/>
      <dgm:spPr>
        <a:solidFill>
          <a:srgbClr val="C00000"/>
        </a:solidFill>
      </dgm:spPr>
      <dgm:t>
        <a:bodyPr/>
        <a:lstStyle/>
        <a:p>
          <a:pPr rtl="1"/>
          <a:r>
            <a:rPr lang="he-IL" sz="1800" b="1" u="none" strike="noStrike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קידום חקיקת מגן</a:t>
          </a:r>
          <a:endParaRPr lang="en-US" sz="1800" b="1" u="none" strike="noStrike" dirty="0">
            <a:solidFill>
              <a:schemeClr val="bg1"/>
            </a:solidFill>
            <a:effectLst/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AAE854C5-EDA0-4469-9CB8-D623FA4B9859}" type="parTrans" cxnId="{FBE02163-7846-41F1-AA05-A2221401A451}">
      <dgm:prSet/>
      <dgm:spPr/>
      <dgm:t>
        <a:bodyPr/>
        <a:lstStyle/>
        <a:p>
          <a:pPr rtl="1"/>
          <a:endParaRPr lang="he-IL" sz="2000" b="1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5AB1C9BD-1209-4E0B-92A2-974CB8B8473E}" type="sibTrans" cxnId="{FBE02163-7846-41F1-AA05-A2221401A451}">
      <dgm:prSet/>
      <dgm:spPr/>
      <dgm:t>
        <a:bodyPr/>
        <a:lstStyle/>
        <a:p>
          <a:pPr rtl="1"/>
          <a:endParaRPr lang="he-IL" sz="2000" b="1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9A73E20C-079B-4A0C-8606-148FEFF24F94}">
      <dgm:prSet custT="1"/>
      <dgm:spPr>
        <a:solidFill>
          <a:srgbClr val="7030A0"/>
        </a:solidFill>
      </dgm:spPr>
      <dgm:t>
        <a:bodyPr/>
        <a:lstStyle/>
        <a:p>
          <a:pPr rtl="1"/>
          <a:r>
            <a:rPr lang="he-IL" sz="1800" b="1" u="none" strike="noStrike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קידום חקיקה תקציבית</a:t>
          </a:r>
          <a:endParaRPr lang="en-US" sz="1800" b="1" u="none" strike="noStrike" dirty="0">
            <a:solidFill>
              <a:schemeClr val="bg1"/>
            </a:solidFill>
            <a:effectLst/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CE23EB40-98DD-40A8-A415-DAF3814D27CD}" type="parTrans" cxnId="{3D077945-B1BF-4D9C-BDA5-A81EF7C6C9BB}">
      <dgm:prSet/>
      <dgm:spPr/>
      <dgm:t>
        <a:bodyPr/>
        <a:lstStyle/>
        <a:p>
          <a:pPr rtl="1"/>
          <a:endParaRPr lang="he-IL" sz="2000" b="1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1521AC7E-40FF-44CE-8BBD-940284AC0560}" type="sibTrans" cxnId="{3D077945-B1BF-4D9C-BDA5-A81EF7C6C9BB}">
      <dgm:prSet/>
      <dgm:spPr/>
      <dgm:t>
        <a:bodyPr/>
        <a:lstStyle/>
        <a:p>
          <a:pPr rtl="1"/>
          <a:endParaRPr lang="he-IL" sz="2000" b="1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0D0FDB99-DD6E-4854-997C-35F36FE6D354}">
      <dgm:prSet phldrT="[טקסט]" custT="1"/>
      <dgm:spPr>
        <a:solidFill>
          <a:srgbClr val="E95319">
            <a:alpha val="25098"/>
          </a:srgbClr>
        </a:solidFill>
      </dgm:spPr>
      <dgm:t>
        <a:bodyPr/>
        <a:lstStyle/>
        <a:p>
          <a:pPr rtl="1">
            <a:buFont typeface="+mj-lt"/>
            <a:buAutoNum type="arabicPeriod"/>
          </a:pPr>
          <a:r>
            <a:rPr lang="he-IL" sz="1200" b="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פעולות מחקר</a:t>
          </a:r>
        </a:p>
      </dgm:t>
    </dgm:pt>
    <dgm:pt modelId="{C1BDD7CA-9CAE-4655-A998-7656056742A0}" type="parTrans" cxnId="{69903B64-D908-479E-90AB-E7EC442B1AB7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72A46D28-CC58-4CA1-BAB4-AC4DFF7254D6}" type="sibTrans" cxnId="{69903B64-D908-479E-90AB-E7EC442B1AB7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061F3873-A735-4B17-BE70-24465F319EB7}">
      <dgm:prSet phldrT="[טקסט]" custT="1"/>
      <dgm:spPr>
        <a:solidFill>
          <a:srgbClr val="E95319">
            <a:alpha val="25098"/>
          </a:srgbClr>
        </a:solidFill>
      </dgm:spPr>
      <dgm:t>
        <a:bodyPr/>
        <a:lstStyle/>
        <a:p>
          <a:pPr rtl="1">
            <a:buFont typeface="+mj-lt"/>
            <a:buAutoNum type="arabicPeriod"/>
          </a:pPr>
          <a:r>
            <a:rPr lang="he-IL" sz="1200" b="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פעולות הכשרה</a:t>
          </a:r>
        </a:p>
      </dgm:t>
    </dgm:pt>
    <dgm:pt modelId="{081AC2A6-D207-4779-99C5-024E7E0D872C}" type="parTrans" cxnId="{8D5EE947-333F-426E-B030-C679DC30198F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F5CE2E9-15BB-4459-A51C-B5A3962BEC37}" type="sibTrans" cxnId="{8D5EE947-333F-426E-B030-C679DC30198F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B4985B1B-F35E-4CB2-80EF-908729A6E660}">
      <dgm:prSet phldrT="[טקסט]" custT="1"/>
      <dgm:spPr>
        <a:solidFill>
          <a:srgbClr val="E95319">
            <a:alpha val="25098"/>
          </a:srgbClr>
        </a:solidFill>
      </dgm:spPr>
      <dgm:t>
        <a:bodyPr/>
        <a:lstStyle/>
        <a:p>
          <a:pPr rtl="1">
            <a:buFont typeface="+mj-lt"/>
            <a:buAutoNum type="arabicPeriod"/>
          </a:pPr>
          <a:r>
            <a:rPr lang="he-IL" sz="1200" b="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כתובת עבור ועדי העובדים והארגון ללמידה, ייעוץ ומיקוד הפעולה</a:t>
          </a:r>
        </a:p>
      </dgm:t>
    </dgm:pt>
    <dgm:pt modelId="{AB4094E6-0A06-49B8-B3C4-624F3C6A7A41}" type="parTrans" cxnId="{7C83DE3B-4EEF-48F6-B98F-70A4C2CE89E1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94F81307-FBB2-4061-89E7-223A95FC003C}" type="sibTrans" cxnId="{7C83DE3B-4EEF-48F6-B98F-70A4C2CE89E1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EB16918E-D33B-4EFA-B12C-7938282DEC63}">
      <dgm:prSet custT="1"/>
      <dgm:spPr>
        <a:solidFill>
          <a:srgbClr val="2DAA56"/>
        </a:solidFill>
      </dgm:spPr>
      <dgm:t>
        <a:bodyPr/>
        <a:lstStyle/>
        <a:p>
          <a:pPr rtl="1">
            <a:buNone/>
          </a:pPr>
          <a:r>
            <a:rPr lang="he-IL" sz="1200" b="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הסכמים קיבוציים המתייחסים להיערכות למשבר האקלים</a:t>
          </a:r>
          <a:endParaRPr lang="he-IL" sz="1200" b="0" dirty="0">
            <a:solidFill>
              <a:schemeClr val="bg1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gm:t>
    </dgm:pt>
    <dgm:pt modelId="{4416E9C0-ED9C-42C1-A5BA-AE3F207BEC17}" type="parTrans" cxnId="{B5414149-3943-44D2-AE4B-A6152B5D8582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4D447559-CC8C-41E7-B723-169194A31DE0}" type="sibTrans" cxnId="{B5414149-3943-44D2-AE4B-A6152B5D8582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3A8410DF-91A5-4A60-B66F-28D8458D650F}">
      <dgm:prSet custT="1"/>
      <dgm:spPr>
        <a:solidFill>
          <a:srgbClr val="2DAA56"/>
        </a:solidFill>
      </dgm:spPr>
      <dgm:t>
        <a:bodyPr/>
        <a:lstStyle/>
        <a:p>
          <a:pPr rtl="1">
            <a:buNone/>
          </a:pPr>
          <a:r>
            <a:rPr lang="he-IL" sz="1200" b="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הסכמים ענפיים ייעודיים והסכמים כלליים</a:t>
          </a:r>
          <a:endParaRPr lang="he-IL" sz="1200" b="0" dirty="0">
            <a:solidFill>
              <a:schemeClr val="bg1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gm:t>
    </dgm:pt>
    <dgm:pt modelId="{D76E9796-9965-4767-9EBD-FE575779C698}" type="parTrans" cxnId="{5277188C-245B-4B9B-AFCF-E16C599A2375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7B59913D-84E3-4B81-8C7F-2136C128AAC1}" type="sibTrans" cxnId="{5277188C-245B-4B9B-AFCF-E16C599A2375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C78F2017-77BA-4ACD-B31D-D97111523079}">
      <dgm:prSet custT="1"/>
      <dgm:spPr>
        <a:solidFill>
          <a:srgbClr val="2DAA56"/>
        </a:solidFill>
      </dgm:spPr>
      <dgm:t>
        <a:bodyPr/>
        <a:lstStyle/>
        <a:p>
          <a:pPr rtl="1"/>
          <a:r>
            <a:rPr lang="he-IL" sz="1200" b="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גיבוש רשימת דרישות ממוקדת - ענפית וכללית</a:t>
          </a:r>
          <a:endParaRPr lang="en-US" sz="1200" b="0" dirty="0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BCF86EBD-9E43-49F6-A6BE-7D33C4D01817}" type="parTrans" cxnId="{BC00FE28-9699-419A-9496-3CFD02A4AD2D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EC533EDE-70EB-4EED-AD2A-5B38E23CBC02}" type="sibTrans" cxnId="{BC00FE28-9699-419A-9496-3CFD02A4AD2D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DDE4B9C-3432-4766-B971-901E2EB692AC}">
      <dgm:prSet custT="1"/>
      <dgm:spPr/>
      <dgm:t>
        <a:bodyPr/>
        <a:lstStyle/>
        <a:p>
          <a:pPr rtl="1">
            <a:buNone/>
          </a:pPr>
          <a:r>
            <a:rPr lang="he-IL" sz="1200" b="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הטמעת דרישות בכל הסכם קיבוצי שנפתח</a:t>
          </a:r>
          <a:endParaRPr lang="he-IL" sz="1200" b="0" dirty="0">
            <a:solidFill>
              <a:schemeClr val="bg1"/>
            </a:solidFill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gm:t>
    </dgm:pt>
    <dgm:pt modelId="{4FC27494-E7C6-47CC-B694-4499B11A7490}" type="parTrans" cxnId="{782EA9A1-22C9-4291-8FD5-885FCC55C80F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AFD9AFF0-8320-4882-B670-485DC34F9FE8}" type="sibTrans" cxnId="{782EA9A1-22C9-4291-8FD5-885FCC55C80F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7607B8A2-3E52-4C70-85D2-7FF4A37C2BAC}">
      <dgm:prSet custT="1"/>
      <dgm:spPr/>
      <dgm:t>
        <a:bodyPr/>
        <a:lstStyle/>
        <a:p>
          <a:pPr rtl="1"/>
          <a:r>
            <a:rPr lang="he-IL" sz="1200" b="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עבודת הכנה עם כל ועד רלוונטי</a:t>
          </a:r>
        </a:p>
      </dgm:t>
    </dgm:pt>
    <dgm:pt modelId="{A67C4A1C-530A-47DB-A5F5-22682F1B6794}" type="parTrans" cxnId="{3015786A-835E-4CAE-92F1-A866F72AEF80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96C539CC-49EE-45CF-9EC8-7EDC397E74D8}" type="sibTrans" cxnId="{3015786A-835E-4CAE-92F1-A866F72AEF80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59F8FC67-3DA4-47C3-8905-F73341A9E3B0}">
      <dgm:prSet custT="1"/>
      <dgm:spPr/>
      <dgm:t>
        <a:bodyPr/>
        <a:lstStyle/>
        <a:p>
          <a:pPr rtl="1"/>
          <a:r>
            <a:rPr lang="he-IL" sz="1200" b="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עיצוב רשימת דרישות קונקרטית שתונח על שולחן המו"מ </a:t>
          </a:r>
        </a:p>
      </dgm:t>
    </dgm:pt>
    <dgm:pt modelId="{AB2E52B6-0520-4AB4-A8C8-CA92F3B4D7E2}" type="parTrans" cxnId="{E13D3195-7DC5-482D-B7DE-D6ECD0D865EA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CD11E619-E450-4F28-9668-28ACC81FB96B}" type="sibTrans" cxnId="{E13D3195-7DC5-482D-B7DE-D6ECD0D865EA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C413CEE9-9AC4-46CD-97DE-DABC72C5725B}">
      <dgm:prSet custT="1"/>
      <dgm:spPr>
        <a:solidFill>
          <a:srgbClr val="1DACD4"/>
        </a:solidFill>
      </dgm:spPr>
      <dgm:t>
        <a:bodyPr/>
        <a:lstStyle/>
        <a:p>
          <a:pPr rtl="1"/>
          <a:r>
            <a:rPr lang="he-IL" sz="1800" b="1" dirty="0">
              <a:solidFill>
                <a:schemeClr val="bg1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הקמת שולחן עגול בין-מגזרי להיערכות למשבר</a:t>
          </a:r>
        </a:p>
      </dgm:t>
    </dgm:pt>
    <dgm:pt modelId="{5E048102-613B-4F33-B975-22D832392E31}" type="sibTrans" cxnId="{E1989EA3-C259-454B-A718-35A741E44136}">
      <dgm:prSet/>
      <dgm:spPr/>
      <dgm:t>
        <a:bodyPr/>
        <a:lstStyle/>
        <a:p>
          <a:pPr rtl="1"/>
          <a:endParaRPr lang="he-IL" sz="2000" b="1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EEBC43C6-50DC-40CB-90A4-B05D2FEE654D}" type="parTrans" cxnId="{E1989EA3-C259-454B-A718-35A741E44136}">
      <dgm:prSet/>
      <dgm:spPr/>
      <dgm:t>
        <a:bodyPr/>
        <a:lstStyle/>
        <a:p>
          <a:pPr rtl="1"/>
          <a:endParaRPr lang="he-IL" sz="2000" b="1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FF726CBB-FEC6-40F0-BD59-42F938317717}">
      <dgm:prSet custT="1"/>
      <dgm:spPr>
        <a:solidFill>
          <a:srgbClr val="1DACD4"/>
        </a:solidFill>
      </dgm:spPr>
      <dgm:t>
        <a:bodyPr/>
        <a:lstStyle/>
        <a:p>
          <a:pPr rtl="1"/>
          <a:r>
            <a:rPr lang="he-IL" sz="1200" b="0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שולחן עגול של המעסיקים במגזר הפרטי, משרדי ממשלה וארגוני העובדים</a:t>
          </a:r>
          <a:endParaRPr lang="he-IL" sz="1200" b="0" dirty="0">
            <a:solidFill>
              <a:schemeClr val="bg1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gm:t>
    </dgm:pt>
    <dgm:pt modelId="{4B786262-4B70-4DF8-8F90-0B034ADDD5BF}" type="parTrans" cxnId="{D5D2FBFE-A9F8-417A-8DC6-E15A5E2A0DFD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6F954531-3030-44A4-A432-2F68E805CE72}" type="sibTrans" cxnId="{D5D2FBFE-A9F8-417A-8DC6-E15A5E2A0DFD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CF982DAB-076F-4526-AEEA-EAC928C7B55D}">
      <dgm:prSet custT="1"/>
      <dgm:spPr>
        <a:solidFill>
          <a:srgbClr val="1DACD4"/>
        </a:solidFill>
      </dgm:spPr>
      <dgm:t>
        <a:bodyPr/>
        <a:lstStyle/>
        <a:p>
          <a:pPr rtl="1"/>
          <a:r>
            <a:rPr lang="he-IL" sz="1200" b="0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הצבת מטרות ממוקדות כדי לגבש הצעות לכלל המשק להתמודדות עם האיומים</a:t>
          </a:r>
        </a:p>
      </dgm:t>
    </dgm:pt>
    <dgm:pt modelId="{F6DB8BD8-EBC1-4D70-9DC5-F8AD57BB60A4}" type="parTrans" cxnId="{75BF8A25-F188-4DA0-ACB3-1C0A9DD0B77E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634C9A05-1A84-4D29-A8EE-2C0318EFDBE2}" type="sibTrans" cxnId="{75BF8A25-F188-4DA0-ACB3-1C0A9DD0B77E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408082F9-34C7-4ECF-AD7D-5403268A4093}">
      <dgm:prSet custT="1"/>
      <dgm:spPr>
        <a:solidFill>
          <a:srgbClr val="282557"/>
        </a:solidFill>
      </dgm:spPr>
      <dgm:t>
        <a:bodyPr/>
        <a:lstStyle/>
        <a:p>
          <a:pPr rtl="1"/>
          <a:r>
            <a:rPr lang="he-IL" sz="1200" b="0" u="none" strike="noStrike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בחירת משרדים המרכזים אצלם מוטת השפעה משמעותית</a:t>
          </a:r>
          <a:endParaRPr lang="en-US" sz="1200" b="0" u="none" strike="noStrike" dirty="0">
            <a:solidFill>
              <a:schemeClr val="bg1"/>
            </a:solidFill>
            <a:effectLst/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97655378-A0B4-467C-827F-D70E7F220FC6}" type="parTrans" cxnId="{741CC271-ED1D-4FEA-B2CF-E79E545EB462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8DE590A1-B485-40EB-AD6F-029FA3E49DCC}" type="sibTrans" cxnId="{741CC271-ED1D-4FEA-B2CF-E79E545EB462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2C8A3371-AA0D-4DDE-A2E0-057706E4D5F8}">
      <dgm:prSet custT="1"/>
      <dgm:spPr>
        <a:solidFill>
          <a:srgbClr val="282557"/>
        </a:solidFill>
      </dgm:spPr>
      <dgm:t>
        <a:bodyPr/>
        <a:lstStyle/>
        <a:p>
          <a:pPr rtl="1"/>
          <a:r>
            <a:rPr lang="he-IL" sz="1200" b="0" u="none" strike="noStrike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בחינת ההתכנות לעבודה ממוקדת עם הדרג המקצועי במשרד</a:t>
          </a:r>
          <a:endParaRPr lang="en-US" sz="1200" b="0" u="none" strike="noStrike" dirty="0">
            <a:solidFill>
              <a:schemeClr val="bg1"/>
            </a:solidFill>
            <a:effectLst/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BF23ABAD-7966-40A7-8D70-08E7A99DC55F}" type="parTrans" cxnId="{E706AF83-A9A8-408A-B588-63094FDF839B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3F4A9290-DADF-494F-86FF-11D999C7AB88}" type="sibTrans" cxnId="{E706AF83-A9A8-408A-B588-63094FDF839B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4FEA3CC2-0A4D-4508-B35C-47DF6B063D90}">
      <dgm:prSet custT="1"/>
      <dgm:spPr>
        <a:solidFill>
          <a:srgbClr val="C00000"/>
        </a:solidFill>
      </dgm:spPr>
      <dgm:t>
        <a:bodyPr/>
        <a:lstStyle/>
        <a:p>
          <a:pPr rtl="1"/>
          <a:r>
            <a:rPr lang="he-IL" sz="1200" b="0" u="none" strike="noStrike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סקירת התיקונים והשינויים הנדרשים</a:t>
          </a:r>
          <a:endParaRPr lang="en-US" sz="1200" b="0" u="none" strike="noStrike" dirty="0">
            <a:solidFill>
              <a:schemeClr val="bg1"/>
            </a:solidFill>
            <a:effectLst/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A2EB75B1-0E81-46EF-8731-053979A7E057}" type="parTrans" cxnId="{E55F4436-F69C-4403-BD9C-D080A51C060C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D450495-8A01-4944-BD17-3ECA7FA3E46B}" type="sibTrans" cxnId="{E55F4436-F69C-4403-BD9C-D080A51C060C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59465ABB-A41A-406A-8568-8206CE3948F6}">
      <dgm:prSet custT="1"/>
      <dgm:spPr>
        <a:solidFill>
          <a:srgbClr val="C00000"/>
        </a:solidFill>
      </dgm:spPr>
      <dgm:t>
        <a:bodyPr/>
        <a:lstStyle/>
        <a:p>
          <a:pPr rtl="1"/>
          <a:r>
            <a:rPr lang="he-IL" sz="1200" b="0" u="none" strike="noStrike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תיעדוף וקידום בערוצים המתאימים</a:t>
          </a:r>
          <a:endParaRPr lang="en-US" sz="1200" b="0" u="none" strike="noStrike" dirty="0">
            <a:solidFill>
              <a:schemeClr val="bg1"/>
            </a:solidFill>
            <a:effectLst/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ECBA47E8-EA3F-4762-97DF-C845A8AE7306}" type="parTrans" cxnId="{F9AE2AA4-3D71-404D-AAEF-205DD2AF46FC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988BD1B2-EDC9-4C5F-8DF2-2FDFBB66D0B2}" type="sibTrans" cxnId="{F9AE2AA4-3D71-404D-AAEF-205DD2AF46FC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3DFD3AF5-1E34-4C56-A011-A16E85AAFDAB}">
      <dgm:prSet custT="1"/>
      <dgm:spPr>
        <a:solidFill>
          <a:srgbClr val="C00000"/>
        </a:solidFill>
      </dgm:spPr>
      <dgm:t>
        <a:bodyPr/>
        <a:lstStyle/>
        <a:p>
          <a:pPr rtl="1"/>
          <a:r>
            <a:rPr lang="he-IL" sz="1200" b="0" u="none" strike="noStrike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עבודה תקשורתית שתגבה את המהלך ותעלה את הערך הציבורי שלו</a:t>
          </a:r>
          <a:endParaRPr lang="en-US" sz="1200" b="0" u="none" strike="noStrike" dirty="0">
            <a:solidFill>
              <a:schemeClr val="bg1"/>
            </a:solidFill>
            <a:effectLst/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CB241772-30F8-429D-A761-40E053DD3FA6}" type="parTrans" cxnId="{5B8C502A-574E-478C-A7F3-210FEA089B7E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F60A0D64-A48B-4861-A422-8499EDE6D1D3}" type="sibTrans" cxnId="{5B8C502A-574E-478C-A7F3-210FEA089B7E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27D42EE-041A-4431-A053-6F3D0A60D729}">
      <dgm:prSet custT="1"/>
      <dgm:spPr>
        <a:solidFill>
          <a:srgbClr val="7030A0"/>
        </a:solidFill>
      </dgm:spPr>
      <dgm:t>
        <a:bodyPr/>
        <a:lstStyle/>
        <a:p>
          <a:pPr rtl="1"/>
          <a:r>
            <a:rPr lang="he-IL" sz="1200" b="0" u="none" strike="noStrike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קרן ממשלתית ייעודית למפעלים הנסגרים בגלל מדיניות ממשלתית ו/או בין לאומית</a:t>
          </a:r>
        </a:p>
      </dgm:t>
    </dgm:pt>
    <dgm:pt modelId="{D093B2F3-FE31-4E2B-BEA3-EFA5F6283995}" type="parTrans" cxnId="{3DA5B3DC-E7C8-42B6-9ADD-846ED9E32F66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73945316-F53A-491E-86ED-3BB1876D47B3}" type="sibTrans" cxnId="{3DA5B3DC-E7C8-42B6-9ADD-846ED9E32F66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E6EB2218-60FD-440D-A002-8AF985CD361C}">
      <dgm:prSet custT="1"/>
      <dgm:spPr>
        <a:solidFill>
          <a:srgbClr val="7030A0"/>
        </a:solidFill>
      </dgm:spPr>
      <dgm:t>
        <a:bodyPr/>
        <a:lstStyle/>
        <a:p>
          <a:pPr rtl="1"/>
          <a:r>
            <a:rPr lang="he-IL" sz="1200" b="0" u="none" strike="noStrike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תקצוב ייעודי להטמעת מערכות הגנה לעובדים ממזג אויר קיצוני</a:t>
          </a:r>
        </a:p>
      </dgm:t>
    </dgm:pt>
    <dgm:pt modelId="{6E134551-FAB2-4A96-B512-9C84ACD0EA40}" type="parTrans" cxnId="{C7E3327C-1F30-41F3-9CCE-30DAE3DA665D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3E7E5C1C-771B-444D-B9CF-2931531C53FC}" type="sibTrans" cxnId="{C7E3327C-1F30-41F3-9CCE-30DAE3DA665D}">
      <dgm:prSet/>
      <dgm:spPr/>
      <dgm:t>
        <a:bodyPr/>
        <a:lstStyle/>
        <a:p>
          <a:pPr rtl="1"/>
          <a:endParaRPr lang="he-IL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BAAC0C06-152F-4CE4-9E91-4C238DC8F666}" type="pres">
      <dgm:prSet presAssocID="{460EF5BD-562A-4D87-92C8-8FD128BB4639}" presName="theList" presStyleCnt="0">
        <dgm:presLayoutVars>
          <dgm:dir val="rev"/>
          <dgm:animLvl val="lvl"/>
          <dgm:resizeHandles val="exact"/>
        </dgm:presLayoutVars>
      </dgm:prSet>
      <dgm:spPr/>
    </dgm:pt>
    <dgm:pt modelId="{863C1BDC-C925-4594-85CA-3E579A78B696}" type="pres">
      <dgm:prSet presAssocID="{89FF876C-3AFB-4B62-9098-A5017B83C992}" presName="compNode" presStyleCnt="0"/>
      <dgm:spPr/>
    </dgm:pt>
    <dgm:pt modelId="{D0D6FB2A-66A5-448C-8C62-3430BA6A0E95}" type="pres">
      <dgm:prSet presAssocID="{89FF876C-3AFB-4B62-9098-A5017B83C992}" presName="aNode" presStyleLbl="bgShp" presStyleIdx="0" presStyleCnt="7"/>
      <dgm:spPr/>
    </dgm:pt>
    <dgm:pt modelId="{D6FA38D4-FD02-4D2E-B354-EC59DD75C018}" type="pres">
      <dgm:prSet presAssocID="{89FF876C-3AFB-4B62-9098-A5017B83C992}" presName="textNode" presStyleLbl="bgShp" presStyleIdx="0" presStyleCnt="7"/>
      <dgm:spPr/>
    </dgm:pt>
    <dgm:pt modelId="{3204DC3B-3F85-4BE5-A321-39EE98449378}" type="pres">
      <dgm:prSet presAssocID="{89FF876C-3AFB-4B62-9098-A5017B83C992}" presName="compChildNode" presStyleCnt="0"/>
      <dgm:spPr/>
    </dgm:pt>
    <dgm:pt modelId="{255CB22B-7FC8-4FDE-BF2D-986625492480}" type="pres">
      <dgm:prSet presAssocID="{89FF876C-3AFB-4B62-9098-A5017B83C992}" presName="theInnerList" presStyleCnt="0"/>
      <dgm:spPr/>
    </dgm:pt>
    <dgm:pt modelId="{A2858CC8-F666-413F-AC4B-F1DAC5DC86FF}" type="pres">
      <dgm:prSet presAssocID="{0D0FDB99-DD6E-4854-997C-35F36FE6D354}" presName="childNode" presStyleLbl="node1" presStyleIdx="0" presStyleCnt="18" custScaleY="536415" custLinFactNeighborX="-778" custLinFactNeighborY="-21913">
        <dgm:presLayoutVars>
          <dgm:bulletEnabled val="1"/>
        </dgm:presLayoutVars>
      </dgm:prSet>
      <dgm:spPr/>
    </dgm:pt>
    <dgm:pt modelId="{404DCC70-D01F-45CE-8D90-4E4348A53303}" type="pres">
      <dgm:prSet presAssocID="{0D0FDB99-DD6E-4854-997C-35F36FE6D354}" presName="aSpace2" presStyleCnt="0"/>
      <dgm:spPr/>
    </dgm:pt>
    <dgm:pt modelId="{24B16D43-36DF-4C6E-9670-793C587C6F44}" type="pres">
      <dgm:prSet presAssocID="{061F3873-A735-4B17-BE70-24465F319EB7}" presName="childNode" presStyleLbl="node1" presStyleIdx="1" presStyleCnt="18" custScaleY="536415">
        <dgm:presLayoutVars>
          <dgm:bulletEnabled val="1"/>
        </dgm:presLayoutVars>
      </dgm:prSet>
      <dgm:spPr/>
    </dgm:pt>
    <dgm:pt modelId="{87FAE414-F84B-4D31-ACEE-54CFB2C917F3}" type="pres">
      <dgm:prSet presAssocID="{061F3873-A735-4B17-BE70-24465F319EB7}" presName="aSpace2" presStyleCnt="0"/>
      <dgm:spPr/>
    </dgm:pt>
    <dgm:pt modelId="{025986AB-4AA5-4B29-8CA3-7744C02CD54F}" type="pres">
      <dgm:prSet presAssocID="{B4985B1B-F35E-4CB2-80EF-908729A6E660}" presName="childNode" presStyleLbl="node1" presStyleIdx="2" presStyleCnt="18" custScaleY="536415">
        <dgm:presLayoutVars>
          <dgm:bulletEnabled val="1"/>
        </dgm:presLayoutVars>
      </dgm:prSet>
      <dgm:spPr/>
    </dgm:pt>
    <dgm:pt modelId="{26D79DE7-8328-4807-B8DA-1EB50CF6E3A2}" type="pres">
      <dgm:prSet presAssocID="{89FF876C-3AFB-4B62-9098-A5017B83C992}" presName="aSpace" presStyleCnt="0"/>
      <dgm:spPr/>
    </dgm:pt>
    <dgm:pt modelId="{CE1B8C77-3271-44CD-8155-3975C2DC34C2}" type="pres">
      <dgm:prSet presAssocID="{A89099C2-51BF-4AF4-B340-06C0A9DA0FD9}" presName="compNode" presStyleCnt="0"/>
      <dgm:spPr/>
    </dgm:pt>
    <dgm:pt modelId="{7C2FCE34-5EBA-4D26-A812-8930CD2C780C}" type="pres">
      <dgm:prSet presAssocID="{A89099C2-51BF-4AF4-B340-06C0A9DA0FD9}" presName="aNode" presStyleLbl="bgShp" presStyleIdx="1" presStyleCnt="7"/>
      <dgm:spPr/>
    </dgm:pt>
    <dgm:pt modelId="{C5A3BA03-B48C-4810-8961-5ACE36F11DED}" type="pres">
      <dgm:prSet presAssocID="{A89099C2-51BF-4AF4-B340-06C0A9DA0FD9}" presName="textNode" presStyleLbl="bgShp" presStyleIdx="1" presStyleCnt="7"/>
      <dgm:spPr/>
    </dgm:pt>
    <dgm:pt modelId="{1FA52569-4201-4C5B-B89B-E998E828DE0D}" type="pres">
      <dgm:prSet presAssocID="{A89099C2-51BF-4AF4-B340-06C0A9DA0FD9}" presName="compChildNode" presStyleCnt="0"/>
      <dgm:spPr/>
    </dgm:pt>
    <dgm:pt modelId="{A754EE5B-4ACB-48A3-A4BB-DEF5815181CF}" type="pres">
      <dgm:prSet presAssocID="{A89099C2-51BF-4AF4-B340-06C0A9DA0FD9}" presName="theInnerList" presStyleCnt="0"/>
      <dgm:spPr/>
    </dgm:pt>
    <dgm:pt modelId="{79BCA22F-022F-4A32-8610-2797B57C9F8B}" type="pres">
      <dgm:prSet presAssocID="{EB16918E-D33B-4EFA-B12C-7938282DEC63}" presName="childNode" presStyleLbl="node1" presStyleIdx="3" presStyleCnt="18" custScaleY="536416" custLinFactY="-4519" custLinFactNeighborX="-778" custLinFactNeighborY="-100000">
        <dgm:presLayoutVars>
          <dgm:bulletEnabled val="1"/>
        </dgm:presLayoutVars>
      </dgm:prSet>
      <dgm:spPr/>
    </dgm:pt>
    <dgm:pt modelId="{C03999D2-7140-4268-8C24-5027DE6213B7}" type="pres">
      <dgm:prSet presAssocID="{EB16918E-D33B-4EFA-B12C-7938282DEC63}" presName="aSpace2" presStyleCnt="0"/>
      <dgm:spPr/>
    </dgm:pt>
    <dgm:pt modelId="{101FCD9D-C3D9-4F0F-9CE2-4CC8EE933BBA}" type="pres">
      <dgm:prSet presAssocID="{3A8410DF-91A5-4A60-B66F-28D8458D650F}" presName="childNode" presStyleLbl="node1" presStyleIdx="4" presStyleCnt="18" custScaleY="536415" custLinFactY="-1313" custLinFactNeighborY="-100000">
        <dgm:presLayoutVars>
          <dgm:bulletEnabled val="1"/>
        </dgm:presLayoutVars>
      </dgm:prSet>
      <dgm:spPr/>
    </dgm:pt>
    <dgm:pt modelId="{D10293E4-E0EE-4744-BE8B-4DF5756AE290}" type="pres">
      <dgm:prSet presAssocID="{3A8410DF-91A5-4A60-B66F-28D8458D650F}" presName="aSpace2" presStyleCnt="0"/>
      <dgm:spPr/>
    </dgm:pt>
    <dgm:pt modelId="{41B384D2-E873-4FE1-9559-6D6A4D9AAF79}" type="pres">
      <dgm:prSet presAssocID="{C78F2017-77BA-4ACD-B31D-D97111523079}" presName="childNode" presStyleLbl="node1" presStyleIdx="5" presStyleCnt="18" custScaleY="536415" custLinFactY="-1313" custLinFactNeighborY="-100000">
        <dgm:presLayoutVars>
          <dgm:bulletEnabled val="1"/>
        </dgm:presLayoutVars>
      </dgm:prSet>
      <dgm:spPr/>
    </dgm:pt>
    <dgm:pt modelId="{83F99757-C822-4A25-8E23-4EC953223B08}" type="pres">
      <dgm:prSet presAssocID="{A89099C2-51BF-4AF4-B340-06C0A9DA0FD9}" presName="aSpace" presStyleCnt="0"/>
      <dgm:spPr/>
    </dgm:pt>
    <dgm:pt modelId="{8234D5C4-C5B3-4C79-AFD4-97C762DC8CD4}" type="pres">
      <dgm:prSet presAssocID="{C6A983AB-6BEB-480C-A6F1-3804F404D28A}" presName="compNode" presStyleCnt="0"/>
      <dgm:spPr/>
    </dgm:pt>
    <dgm:pt modelId="{7B7CD516-5B4C-4B9E-A0EF-6447F007D543}" type="pres">
      <dgm:prSet presAssocID="{C6A983AB-6BEB-480C-A6F1-3804F404D28A}" presName="aNode" presStyleLbl="bgShp" presStyleIdx="2" presStyleCnt="7" custLinFactNeighborX="1867"/>
      <dgm:spPr/>
    </dgm:pt>
    <dgm:pt modelId="{79888030-570C-4323-AD97-58430799A07D}" type="pres">
      <dgm:prSet presAssocID="{C6A983AB-6BEB-480C-A6F1-3804F404D28A}" presName="textNode" presStyleLbl="bgShp" presStyleIdx="2" presStyleCnt="7"/>
      <dgm:spPr/>
    </dgm:pt>
    <dgm:pt modelId="{1E6BDE6F-9EB5-4BBD-AE85-7E19AB379367}" type="pres">
      <dgm:prSet presAssocID="{C6A983AB-6BEB-480C-A6F1-3804F404D28A}" presName="compChildNode" presStyleCnt="0"/>
      <dgm:spPr/>
    </dgm:pt>
    <dgm:pt modelId="{B5B31B1F-E65C-472A-9926-BBCFC1B49CBB}" type="pres">
      <dgm:prSet presAssocID="{C6A983AB-6BEB-480C-A6F1-3804F404D28A}" presName="theInnerList" presStyleCnt="0"/>
      <dgm:spPr/>
    </dgm:pt>
    <dgm:pt modelId="{CB1B84F8-C091-4DAB-90CC-082BF6FA6905}" type="pres">
      <dgm:prSet presAssocID="{DDDE4B9C-3432-4766-B971-901E2EB692AC}" presName="childNode" presStyleLbl="node1" presStyleIdx="6" presStyleCnt="18" custLinFactNeighborY="-21895">
        <dgm:presLayoutVars>
          <dgm:bulletEnabled val="1"/>
        </dgm:presLayoutVars>
      </dgm:prSet>
      <dgm:spPr/>
    </dgm:pt>
    <dgm:pt modelId="{3E0A385B-9C04-4985-A638-15CD2DFF86F4}" type="pres">
      <dgm:prSet presAssocID="{DDDE4B9C-3432-4766-B971-901E2EB692AC}" presName="aSpace2" presStyleCnt="0"/>
      <dgm:spPr/>
    </dgm:pt>
    <dgm:pt modelId="{DA5041FF-10BE-4435-807D-A57EBBB85661}" type="pres">
      <dgm:prSet presAssocID="{7607B8A2-3E52-4C70-85D2-7FF4A37C2BAC}" presName="childNode" presStyleLbl="node1" presStyleIdx="7" presStyleCnt="18" custLinFactNeighborY="-21895">
        <dgm:presLayoutVars>
          <dgm:bulletEnabled val="1"/>
        </dgm:presLayoutVars>
      </dgm:prSet>
      <dgm:spPr/>
    </dgm:pt>
    <dgm:pt modelId="{47A96339-1798-4485-B25C-EE67274CCBA3}" type="pres">
      <dgm:prSet presAssocID="{7607B8A2-3E52-4C70-85D2-7FF4A37C2BAC}" presName="aSpace2" presStyleCnt="0"/>
      <dgm:spPr/>
    </dgm:pt>
    <dgm:pt modelId="{87FD7B83-AFBB-4B64-B418-F00BB536C66A}" type="pres">
      <dgm:prSet presAssocID="{59F8FC67-3DA4-47C3-8905-F73341A9E3B0}" presName="childNode" presStyleLbl="node1" presStyleIdx="8" presStyleCnt="18" custLinFactNeighborY="-21895">
        <dgm:presLayoutVars>
          <dgm:bulletEnabled val="1"/>
        </dgm:presLayoutVars>
      </dgm:prSet>
      <dgm:spPr/>
    </dgm:pt>
    <dgm:pt modelId="{8993FA5A-7F45-4E40-A497-CDE175A3E6F9}" type="pres">
      <dgm:prSet presAssocID="{C6A983AB-6BEB-480C-A6F1-3804F404D28A}" presName="aSpace" presStyleCnt="0"/>
      <dgm:spPr/>
    </dgm:pt>
    <dgm:pt modelId="{CCBF8C06-6DDD-4C3A-A9B8-CE3C7A9C247F}" type="pres">
      <dgm:prSet presAssocID="{C413CEE9-9AC4-46CD-97DE-DABC72C5725B}" presName="compNode" presStyleCnt="0"/>
      <dgm:spPr/>
    </dgm:pt>
    <dgm:pt modelId="{95BE696D-B01F-468C-86F3-12EC452B61D8}" type="pres">
      <dgm:prSet presAssocID="{C413CEE9-9AC4-46CD-97DE-DABC72C5725B}" presName="aNode" presStyleLbl="bgShp" presStyleIdx="3" presStyleCnt="7"/>
      <dgm:spPr/>
    </dgm:pt>
    <dgm:pt modelId="{B75145C3-086A-4908-852E-339A03A9424A}" type="pres">
      <dgm:prSet presAssocID="{C413CEE9-9AC4-46CD-97DE-DABC72C5725B}" presName="textNode" presStyleLbl="bgShp" presStyleIdx="3" presStyleCnt="7"/>
      <dgm:spPr/>
    </dgm:pt>
    <dgm:pt modelId="{FF7E075B-CBE0-47B0-9B09-D1B1FF383EDE}" type="pres">
      <dgm:prSet presAssocID="{C413CEE9-9AC4-46CD-97DE-DABC72C5725B}" presName="compChildNode" presStyleCnt="0"/>
      <dgm:spPr/>
    </dgm:pt>
    <dgm:pt modelId="{B89E66EB-6A3E-4B37-AA95-40A6DCA6E2F3}" type="pres">
      <dgm:prSet presAssocID="{C413CEE9-9AC4-46CD-97DE-DABC72C5725B}" presName="theInnerList" presStyleCnt="0"/>
      <dgm:spPr/>
    </dgm:pt>
    <dgm:pt modelId="{3BD5440F-5327-4B81-AC65-E9EFB5B0E5FF}" type="pres">
      <dgm:prSet presAssocID="{FF726CBB-FEC6-40F0-BD59-42F938317717}" presName="childNode" presStyleLbl="node1" presStyleIdx="9" presStyleCnt="18">
        <dgm:presLayoutVars>
          <dgm:bulletEnabled val="1"/>
        </dgm:presLayoutVars>
      </dgm:prSet>
      <dgm:spPr/>
    </dgm:pt>
    <dgm:pt modelId="{72A99B59-7857-4679-9C72-9680C92EE211}" type="pres">
      <dgm:prSet presAssocID="{FF726CBB-FEC6-40F0-BD59-42F938317717}" presName="aSpace2" presStyleCnt="0"/>
      <dgm:spPr/>
    </dgm:pt>
    <dgm:pt modelId="{F2714A0A-E0C5-4112-8A91-27B833265BE3}" type="pres">
      <dgm:prSet presAssocID="{CF982DAB-076F-4526-AEEA-EAC928C7B55D}" presName="childNode" presStyleLbl="node1" presStyleIdx="10" presStyleCnt="18">
        <dgm:presLayoutVars>
          <dgm:bulletEnabled val="1"/>
        </dgm:presLayoutVars>
      </dgm:prSet>
      <dgm:spPr/>
    </dgm:pt>
    <dgm:pt modelId="{49C45AAE-235D-439E-9877-231DF1EB91D8}" type="pres">
      <dgm:prSet presAssocID="{C413CEE9-9AC4-46CD-97DE-DABC72C5725B}" presName="aSpace" presStyleCnt="0"/>
      <dgm:spPr/>
    </dgm:pt>
    <dgm:pt modelId="{E0F0EE92-8154-4582-9A4F-97BA7B3939A4}" type="pres">
      <dgm:prSet presAssocID="{A31E8B44-F3EE-46F6-876C-E2391B1C2079}" presName="compNode" presStyleCnt="0"/>
      <dgm:spPr/>
    </dgm:pt>
    <dgm:pt modelId="{52A6EE49-96DA-4E96-90AB-B873AFE19F10}" type="pres">
      <dgm:prSet presAssocID="{A31E8B44-F3EE-46F6-876C-E2391B1C2079}" presName="aNode" presStyleLbl="bgShp" presStyleIdx="4" presStyleCnt="7"/>
      <dgm:spPr/>
    </dgm:pt>
    <dgm:pt modelId="{7BFEDA75-9978-4B59-8EFA-9C981D7B3E84}" type="pres">
      <dgm:prSet presAssocID="{A31E8B44-F3EE-46F6-876C-E2391B1C2079}" presName="textNode" presStyleLbl="bgShp" presStyleIdx="4" presStyleCnt="7"/>
      <dgm:spPr/>
    </dgm:pt>
    <dgm:pt modelId="{30064DBC-12C7-4B49-AC4F-94D6BCE38374}" type="pres">
      <dgm:prSet presAssocID="{A31E8B44-F3EE-46F6-876C-E2391B1C2079}" presName="compChildNode" presStyleCnt="0"/>
      <dgm:spPr/>
    </dgm:pt>
    <dgm:pt modelId="{01527490-9CC6-439B-BB71-82399D2448A7}" type="pres">
      <dgm:prSet presAssocID="{A31E8B44-F3EE-46F6-876C-E2391B1C2079}" presName="theInnerList" presStyleCnt="0"/>
      <dgm:spPr/>
    </dgm:pt>
    <dgm:pt modelId="{5133C8AB-E4DF-4368-83DF-E920C6E5DBD3}" type="pres">
      <dgm:prSet presAssocID="{408082F9-34C7-4ECF-AD7D-5403268A4093}" presName="childNode" presStyleLbl="node1" presStyleIdx="11" presStyleCnt="18">
        <dgm:presLayoutVars>
          <dgm:bulletEnabled val="1"/>
        </dgm:presLayoutVars>
      </dgm:prSet>
      <dgm:spPr/>
    </dgm:pt>
    <dgm:pt modelId="{CE0D16B4-7544-4958-8E08-627A1C48959D}" type="pres">
      <dgm:prSet presAssocID="{408082F9-34C7-4ECF-AD7D-5403268A4093}" presName="aSpace2" presStyleCnt="0"/>
      <dgm:spPr/>
    </dgm:pt>
    <dgm:pt modelId="{D9F5EB76-88F5-40BD-BFEB-993F566089AA}" type="pres">
      <dgm:prSet presAssocID="{2C8A3371-AA0D-4DDE-A2E0-057706E4D5F8}" presName="childNode" presStyleLbl="node1" presStyleIdx="12" presStyleCnt="18">
        <dgm:presLayoutVars>
          <dgm:bulletEnabled val="1"/>
        </dgm:presLayoutVars>
      </dgm:prSet>
      <dgm:spPr/>
    </dgm:pt>
    <dgm:pt modelId="{E18637BA-5337-4451-8E6C-59CDFA43AC2E}" type="pres">
      <dgm:prSet presAssocID="{A31E8B44-F3EE-46F6-876C-E2391B1C2079}" presName="aSpace" presStyleCnt="0"/>
      <dgm:spPr/>
    </dgm:pt>
    <dgm:pt modelId="{3A791B40-BC12-4B0F-8995-C0803508958B}" type="pres">
      <dgm:prSet presAssocID="{33136B25-1CE0-41DA-A518-C1F883DB4C16}" presName="compNode" presStyleCnt="0"/>
      <dgm:spPr/>
    </dgm:pt>
    <dgm:pt modelId="{DFFE96F9-AF0E-4711-903D-C405FDCA3E4D}" type="pres">
      <dgm:prSet presAssocID="{33136B25-1CE0-41DA-A518-C1F883DB4C16}" presName="aNode" presStyleLbl="bgShp" presStyleIdx="5" presStyleCnt="7"/>
      <dgm:spPr/>
    </dgm:pt>
    <dgm:pt modelId="{DE2ED34D-402B-4F94-9326-DB9464075194}" type="pres">
      <dgm:prSet presAssocID="{33136B25-1CE0-41DA-A518-C1F883DB4C16}" presName="textNode" presStyleLbl="bgShp" presStyleIdx="5" presStyleCnt="7"/>
      <dgm:spPr/>
    </dgm:pt>
    <dgm:pt modelId="{645C34E5-0B38-49E5-ABBF-4ECCBE5642AA}" type="pres">
      <dgm:prSet presAssocID="{33136B25-1CE0-41DA-A518-C1F883DB4C16}" presName="compChildNode" presStyleCnt="0"/>
      <dgm:spPr/>
    </dgm:pt>
    <dgm:pt modelId="{B8839A4A-CFCB-4C93-9910-461D0BE25151}" type="pres">
      <dgm:prSet presAssocID="{33136B25-1CE0-41DA-A518-C1F883DB4C16}" presName="theInnerList" presStyleCnt="0"/>
      <dgm:spPr/>
    </dgm:pt>
    <dgm:pt modelId="{7F7F31FB-E364-4771-8E11-5C1C1E52FED0}" type="pres">
      <dgm:prSet presAssocID="{4FEA3CC2-0A4D-4508-B35C-47DF6B063D90}" presName="childNode" presStyleLbl="node1" presStyleIdx="13" presStyleCnt="18">
        <dgm:presLayoutVars>
          <dgm:bulletEnabled val="1"/>
        </dgm:presLayoutVars>
      </dgm:prSet>
      <dgm:spPr/>
    </dgm:pt>
    <dgm:pt modelId="{AFAC866F-5B11-4317-824B-74538EBB72A4}" type="pres">
      <dgm:prSet presAssocID="{4FEA3CC2-0A4D-4508-B35C-47DF6B063D90}" presName="aSpace2" presStyleCnt="0"/>
      <dgm:spPr/>
    </dgm:pt>
    <dgm:pt modelId="{2E25A720-9F2C-4F01-8057-FBD9F8FAFEC1}" type="pres">
      <dgm:prSet presAssocID="{59465ABB-A41A-406A-8568-8206CE3948F6}" presName="childNode" presStyleLbl="node1" presStyleIdx="14" presStyleCnt="18">
        <dgm:presLayoutVars>
          <dgm:bulletEnabled val="1"/>
        </dgm:presLayoutVars>
      </dgm:prSet>
      <dgm:spPr/>
    </dgm:pt>
    <dgm:pt modelId="{B098CF81-9026-4967-9FE3-4B79334D963E}" type="pres">
      <dgm:prSet presAssocID="{59465ABB-A41A-406A-8568-8206CE3948F6}" presName="aSpace2" presStyleCnt="0"/>
      <dgm:spPr/>
    </dgm:pt>
    <dgm:pt modelId="{606A11D3-8737-4569-99B8-D7F7DF711425}" type="pres">
      <dgm:prSet presAssocID="{3DFD3AF5-1E34-4C56-A011-A16E85AAFDAB}" presName="childNode" presStyleLbl="node1" presStyleIdx="15" presStyleCnt="18">
        <dgm:presLayoutVars>
          <dgm:bulletEnabled val="1"/>
        </dgm:presLayoutVars>
      </dgm:prSet>
      <dgm:spPr/>
    </dgm:pt>
    <dgm:pt modelId="{378C4991-1C50-478C-ACD7-9FA0D9E999A2}" type="pres">
      <dgm:prSet presAssocID="{33136B25-1CE0-41DA-A518-C1F883DB4C16}" presName="aSpace" presStyleCnt="0"/>
      <dgm:spPr/>
    </dgm:pt>
    <dgm:pt modelId="{39B05B6A-C367-42AA-A885-23207B1EBEB9}" type="pres">
      <dgm:prSet presAssocID="{9A73E20C-079B-4A0C-8606-148FEFF24F94}" presName="compNode" presStyleCnt="0"/>
      <dgm:spPr/>
    </dgm:pt>
    <dgm:pt modelId="{B66A0B26-F282-40FE-A8A0-FB0C3B7844AF}" type="pres">
      <dgm:prSet presAssocID="{9A73E20C-079B-4A0C-8606-148FEFF24F94}" presName="aNode" presStyleLbl="bgShp" presStyleIdx="6" presStyleCnt="7"/>
      <dgm:spPr/>
    </dgm:pt>
    <dgm:pt modelId="{DB204D8D-4919-4178-8097-7F625574CF8F}" type="pres">
      <dgm:prSet presAssocID="{9A73E20C-079B-4A0C-8606-148FEFF24F94}" presName="textNode" presStyleLbl="bgShp" presStyleIdx="6" presStyleCnt="7"/>
      <dgm:spPr/>
    </dgm:pt>
    <dgm:pt modelId="{AFD230FD-0581-4A9D-80AC-87F79DBE1B7B}" type="pres">
      <dgm:prSet presAssocID="{9A73E20C-079B-4A0C-8606-148FEFF24F94}" presName="compChildNode" presStyleCnt="0"/>
      <dgm:spPr/>
    </dgm:pt>
    <dgm:pt modelId="{ABA519F8-2C0F-4771-B68C-AE0A3CC2F1F3}" type="pres">
      <dgm:prSet presAssocID="{9A73E20C-079B-4A0C-8606-148FEFF24F94}" presName="theInnerList" presStyleCnt="0"/>
      <dgm:spPr/>
    </dgm:pt>
    <dgm:pt modelId="{C914C72B-90B5-4711-9B61-F4024A09E16C}" type="pres">
      <dgm:prSet presAssocID="{D27D42EE-041A-4431-A053-6F3D0A60D729}" presName="childNode" presStyleLbl="node1" presStyleIdx="16" presStyleCnt="18">
        <dgm:presLayoutVars>
          <dgm:bulletEnabled val="1"/>
        </dgm:presLayoutVars>
      </dgm:prSet>
      <dgm:spPr/>
    </dgm:pt>
    <dgm:pt modelId="{802ADB33-8C2F-425F-A20B-AFC4767D270D}" type="pres">
      <dgm:prSet presAssocID="{D27D42EE-041A-4431-A053-6F3D0A60D729}" presName="aSpace2" presStyleCnt="0"/>
      <dgm:spPr/>
    </dgm:pt>
    <dgm:pt modelId="{25238EA8-E584-476B-966D-082AF5F2BAE8}" type="pres">
      <dgm:prSet presAssocID="{E6EB2218-60FD-440D-A002-8AF985CD361C}" presName="childNode" presStyleLbl="node1" presStyleIdx="17" presStyleCnt="18">
        <dgm:presLayoutVars>
          <dgm:bulletEnabled val="1"/>
        </dgm:presLayoutVars>
      </dgm:prSet>
      <dgm:spPr/>
    </dgm:pt>
  </dgm:ptLst>
  <dgm:cxnLst>
    <dgm:cxn modelId="{F9AA0502-07EE-42E7-BA58-995844BD666B}" type="presOf" srcId="{59F8FC67-3DA4-47C3-8905-F73341A9E3B0}" destId="{87FD7B83-AFBB-4B64-B418-F00BB536C66A}" srcOrd="0" destOrd="0" presId="urn:microsoft.com/office/officeart/2005/8/layout/lProcess2"/>
    <dgm:cxn modelId="{66A81007-556F-4D70-BD7D-B6F52A9C6738}" type="presOf" srcId="{3DFD3AF5-1E34-4C56-A011-A16E85AAFDAB}" destId="{606A11D3-8737-4569-99B8-D7F7DF711425}" srcOrd="0" destOrd="0" presId="urn:microsoft.com/office/officeart/2005/8/layout/lProcess2"/>
    <dgm:cxn modelId="{F8184E0E-0343-43BB-92CD-CF1C36DD8191}" srcId="{460EF5BD-562A-4D87-92C8-8FD128BB4639}" destId="{C6A983AB-6BEB-480C-A6F1-3804F404D28A}" srcOrd="2" destOrd="0" parTransId="{E0AEC97F-B0F5-45D1-94C5-C6DEA8D2E21E}" sibTransId="{42E568C2-DD58-4BB4-AEF8-B2F343366F5B}"/>
    <dgm:cxn modelId="{00482C0F-6489-4FC5-9EAE-53EBCEB6F87B}" type="presOf" srcId="{A89099C2-51BF-4AF4-B340-06C0A9DA0FD9}" destId="{C5A3BA03-B48C-4810-8961-5ACE36F11DED}" srcOrd="1" destOrd="0" presId="urn:microsoft.com/office/officeart/2005/8/layout/lProcess2"/>
    <dgm:cxn modelId="{615BD314-FE68-4444-9048-2A7AA185C6F9}" type="presOf" srcId="{9A73E20C-079B-4A0C-8606-148FEFF24F94}" destId="{DB204D8D-4919-4178-8097-7F625574CF8F}" srcOrd="1" destOrd="0" presId="urn:microsoft.com/office/officeart/2005/8/layout/lProcess2"/>
    <dgm:cxn modelId="{66BB7216-F661-442D-BD1A-1BA056FEC635}" srcId="{460EF5BD-562A-4D87-92C8-8FD128BB4639}" destId="{89FF876C-3AFB-4B62-9098-A5017B83C992}" srcOrd="0" destOrd="0" parTransId="{7EEEDF9F-5820-46EF-978A-2810433F195E}" sibTransId="{7F2E3D5A-4A98-4ACE-826B-8159288D83D9}"/>
    <dgm:cxn modelId="{B49D511A-DE3E-4A3E-982B-3EA072D7E3FB}" type="presOf" srcId="{7607B8A2-3E52-4C70-85D2-7FF4A37C2BAC}" destId="{DA5041FF-10BE-4435-807D-A57EBBB85661}" srcOrd="0" destOrd="0" presId="urn:microsoft.com/office/officeart/2005/8/layout/lProcess2"/>
    <dgm:cxn modelId="{75BF8A25-F188-4DA0-ACB3-1C0A9DD0B77E}" srcId="{C413CEE9-9AC4-46CD-97DE-DABC72C5725B}" destId="{CF982DAB-076F-4526-AEEA-EAC928C7B55D}" srcOrd="1" destOrd="0" parTransId="{F6DB8BD8-EBC1-4D70-9DC5-F8AD57BB60A4}" sibTransId="{634C9A05-1A84-4D29-A8EE-2C0318EFDBE2}"/>
    <dgm:cxn modelId="{BC00FE28-9699-419A-9496-3CFD02A4AD2D}" srcId="{A89099C2-51BF-4AF4-B340-06C0A9DA0FD9}" destId="{C78F2017-77BA-4ACD-B31D-D97111523079}" srcOrd="2" destOrd="0" parTransId="{BCF86EBD-9E43-49F6-A6BE-7D33C4D01817}" sibTransId="{EC533EDE-70EB-4EED-AD2A-5B38E23CBC02}"/>
    <dgm:cxn modelId="{5B8C502A-574E-478C-A7F3-210FEA089B7E}" srcId="{33136B25-1CE0-41DA-A518-C1F883DB4C16}" destId="{3DFD3AF5-1E34-4C56-A011-A16E85AAFDAB}" srcOrd="2" destOrd="0" parTransId="{CB241772-30F8-429D-A761-40E053DD3FA6}" sibTransId="{F60A0D64-A48B-4861-A422-8499EDE6D1D3}"/>
    <dgm:cxn modelId="{5021662D-6063-49F7-91DD-B7560FB1F7F2}" type="presOf" srcId="{FF726CBB-FEC6-40F0-BD59-42F938317717}" destId="{3BD5440F-5327-4B81-AC65-E9EFB5B0E5FF}" srcOrd="0" destOrd="0" presId="urn:microsoft.com/office/officeart/2005/8/layout/lProcess2"/>
    <dgm:cxn modelId="{35659D31-F7A4-40D2-9139-8E6E4FDAC819}" type="presOf" srcId="{A31E8B44-F3EE-46F6-876C-E2391B1C2079}" destId="{7BFEDA75-9978-4B59-8EFA-9C981D7B3E84}" srcOrd="1" destOrd="0" presId="urn:microsoft.com/office/officeart/2005/8/layout/lProcess2"/>
    <dgm:cxn modelId="{E55F4436-F69C-4403-BD9C-D080A51C060C}" srcId="{33136B25-1CE0-41DA-A518-C1F883DB4C16}" destId="{4FEA3CC2-0A4D-4508-B35C-47DF6B063D90}" srcOrd="0" destOrd="0" parTransId="{A2EB75B1-0E81-46EF-8731-053979A7E057}" sibTransId="{DD450495-8A01-4944-BD17-3ECA7FA3E46B}"/>
    <dgm:cxn modelId="{7C83DE3B-4EEF-48F6-B98F-70A4C2CE89E1}" srcId="{89FF876C-3AFB-4B62-9098-A5017B83C992}" destId="{B4985B1B-F35E-4CB2-80EF-908729A6E660}" srcOrd="2" destOrd="0" parTransId="{AB4094E6-0A06-49B8-B3C4-624F3C6A7A41}" sibTransId="{94F81307-FBB2-4061-89E7-223A95FC003C}"/>
    <dgm:cxn modelId="{F0A4D261-F549-4C73-BB09-173C40B85895}" type="presOf" srcId="{89FF876C-3AFB-4B62-9098-A5017B83C992}" destId="{D0D6FB2A-66A5-448C-8C62-3430BA6A0E95}" srcOrd="0" destOrd="0" presId="urn:microsoft.com/office/officeart/2005/8/layout/lProcess2"/>
    <dgm:cxn modelId="{FBE02163-7846-41F1-AA05-A2221401A451}" srcId="{460EF5BD-562A-4D87-92C8-8FD128BB4639}" destId="{33136B25-1CE0-41DA-A518-C1F883DB4C16}" srcOrd="5" destOrd="0" parTransId="{AAE854C5-EDA0-4469-9CB8-D623FA4B9859}" sibTransId="{5AB1C9BD-1209-4E0B-92A2-974CB8B8473E}"/>
    <dgm:cxn modelId="{69903B64-D908-479E-90AB-E7EC442B1AB7}" srcId="{89FF876C-3AFB-4B62-9098-A5017B83C992}" destId="{0D0FDB99-DD6E-4854-997C-35F36FE6D354}" srcOrd="0" destOrd="0" parTransId="{C1BDD7CA-9CAE-4655-A998-7656056742A0}" sibTransId="{72A46D28-CC58-4CA1-BAB4-AC4DFF7254D6}"/>
    <dgm:cxn modelId="{3C54C164-8094-4862-8D7F-EE9E5B935E03}" srcId="{460EF5BD-562A-4D87-92C8-8FD128BB4639}" destId="{A89099C2-51BF-4AF4-B340-06C0A9DA0FD9}" srcOrd="1" destOrd="0" parTransId="{11D05D69-485A-4AC4-BF6D-6110915B3BA6}" sibTransId="{998EA726-86CC-4304-A73B-6C9950E19E79}"/>
    <dgm:cxn modelId="{52F5E764-CD0E-4916-BD11-D1D9E956E084}" type="presOf" srcId="{C6A983AB-6BEB-480C-A6F1-3804F404D28A}" destId="{79888030-570C-4323-AD97-58430799A07D}" srcOrd="1" destOrd="0" presId="urn:microsoft.com/office/officeart/2005/8/layout/lProcess2"/>
    <dgm:cxn modelId="{C9252145-E0CD-4435-AA11-A178F11D66AF}" type="presOf" srcId="{C78F2017-77BA-4ACD-B31D-D97111523079}" destId="{41B384D2-E873-4FE1-9559-6D6A4D9AAF79}" srcOrd="0" destOrd="0" presId="urn:microsoft.com/office/officeart/2005/8/layout/lProcess2"/>
    <dgm:cxn modelId="{3D077945-B1BF-4D9C-BDA5-A81EF7C6C9BB}" srcId="{460EF5BD-562A-4D87-92C8-8FD128BB4639}" destId="{9A73E20C-079B-4A0C-8606-148FEFF24F94}" srcOrd="6" destOrd="0" parTransId="{CE23EB40-98DD-40A8-A415-DAF3814D27CD}" sibTransId="{1521AC7E-40FF-44CE-8BBD-940284AC0560}"/>
    <dgm:cxn modelId="{8D5EE947-333F-426E-B030-C679DC30198F}" srcId="{89FF876C-3AFB-4B62-9098-A5017B83C992}" destId="{061F3873-A735-4B17-BE70-24465F319EB7}" srcOrd="1" destOrd="0" parTransId="{081AC2A6-D207-4779-99C5-024E7E0D872C}" sibTransId="{DF5CE2E9-15BB-4459-A51C-B5A3962BEC37}"/>
    <dgm:cxn modelId="{B5414149-3943-44D2-AE4B-A6152B5D8582}" srcId="{A89099C2-51BF-4AF4-B340-06C0A9DA0FD9}" destId="{EB16918E-D33B-4EFA-B12C-7938282DEC63}" srcOrd="0" destOrd="0" parTransId="{4416E9C0-ED9C-42C1-A5BA-AE3F207BEC17}" sibTransId="{4D447559-CC8C-41E7-B723-169194A31DE0}"/>
    <dgm:cxn modelId="{3015786A-835E-4CAE-92F1-A866F72AEF80}" srcId="{C6A983AB-6BEB-480C-A6F1-3804F404D28A}" destId="{7607B8A2-3E52-4C70-85D2-7FF4A37C2BAC}" srcOrd="1" destOrd="0" parTransId="{A67C4A1C-530A-47DB-A5F5-22682F1B6794}" sibTransId="{96C539CC-49EE-45CF-9EC8-7EDC397E74D8}"/>
    <dgm:cxn modelId="{8B26216D-9945-4E29-B9D5-3D6FB47A54D4}" type="presOf" srcId="{89FF876C-3AFB-4B62-9098-A5017B83C992}" destId="{D6FA38D4-FD02-4D2E-B354-EC59DD75C018}" srcOrd="1" destOrd="0" presId="urn:microsoft.com/office/officeart/2005/8/layout/lProcess2"/>
    <dgm:cxn modelId="{D914134F-D497-4B20-B0A3-03EA1BB269C5}" type="presOf" srcId="{A31E8B44-F3EE-46F6-876C-E2391B1C2079}" destId="{52A6EE49-96DA-4E96-90AB-B873AFE19F10}" srcOrd="0" destOrd="0" presId="urn:microsoft.com/office/officeart/2005/8/layout/lProcess2"/>
    <dgm:cxn modelId="{741CC271-ED1D-4FEA-B2CF-E79E545EB462}" srcId="{A31E8B44-F3EE-46F6-876C-E2391B1C2079}" destId="{408082F9-34C7-4ECF-AD7D-5403268A4093}" srcOrd="0" destOrd="0" parTransId="{97655378-A0B4-467C-827F-D70E7F220FC6}" sibTransId="{8DE590A1-B485-40EB-AD6F-029FA3E49DCC}"/>
    <dgm:cxn modelId="{A2E9DC53-FB7C-4BBF-AD31-423E19B20814}" type="presOf" srcId="{EB16918E-D33B-4EFA-B12C-7938282DEC63}" destId="{79BCA22F-022F-4A32-8610-2797B57C9F8B}" srcOrd="0" destOrd="0" presId="urn:microsoft.com/office/officeart/2005/8/layout/lProcess2"/>
    <dgm:cxn modelId="{603C4274-CE9F-4F32-9DB7-DA1E4D9B953A}" type="presOf" srcId="{C413CEE9-9AC4-46CD-97DE-DABC72C5725B}" destId="{95BE696D-B01F-468C-86F3-12EC452B61D8}" srcOrd="0" destOrd="0" presId="urn:microsoft.com/office/officeart/2005/8/layout/lProcess2"/>
    <dgm:cxn modelId="{4C413176-1F21-4496-8BDD-8E1C8D1968F9}" type="presOf" srcId="{59465ABB-A41A-406A-8568-8206CE3948F6}" destId="{2E25A720-9F2C-4F01-8057-FBD9F8FAFEC1}" srcOrd="0" destOrd="0" presId="urn:microsoft.com/office/officeart/2005/8/layout/lProcess2"/>
    <dgm:cxn modelId="{D55DD47B-0567-4AC8-8030-114A4A7B4956}" type="presOf" srcId="{C413CEE9-9AC4-46CD-97DE-DABC72C5725B}" destId="{B75145C3-086A-4908-852E-339A03A9424A}" srcOrd="1" destOrd="0" presId="urn:microsoft.com/office/officeart/2005/8/layout/lProcess2"/>
    <dgm:cxn modelId="{C7E3327C-1F30-41F3-9CCE-30DAE3DA665D}" srcId="{9A73E20C-079B-4A0C-8606-148FEFF24F94}" destId="{E6EB2218-60FD-440D-A002-8AF985CD361C}" srcOrd="1" destOrd="0" parTransId="{6E134551-FAB2-4A96-B512-9C84ACD0EA40}" sibTransId="{3E7E5C1C-771B-444D-B9CF-2931531C53FC}"/>
    <dgm:cxn modelId="{E706AF83-A9A8-408A-B588-63094FDF839B}" srcId="{A31E8B44-F3EE-46F6-876C-E2391B1C2079}" destId="{2C8A3371-AA0D-4DDE-A2E0-057706E4D5F8}" srcOrd="1" destOrd="0" parTransId="{BF23ABAD-7966-40A7-8D70-08E7A99DC55F}" sibTransId="{3F4A9290-DADF-494F-86FF-11D999C7AB88}"/>
    <dgm:cxn modelId="{50B69A8B-70B3-4EB6-8E2A-4723D45E576A}" type="presOf" srcId="{B4985B1B-F35E-4CB2-80EF-908729A6E660}" destId="{025986AB-4AA5-4B29-8CA3-7744C02CD54F}" srcOrd="0" destOrd="0" presId="urn:microsoft.com/office/officeart/2005/8/layout/lProcess2"/>
    <dgm:cxn modelId="{5277188C-245B-4B9B-AFCF-E16C599A2375}" srcId="{A89099C2-51BF-4AF4-B340-06C0A9DA0FD9}" destId="{3A8410DF-91A5-4A60-B66F-28D8458D650F}" srcOrd="1" destOrd="0" parTransId="{D76E9796-9965-4767-9EBD-FE575779C698}" sibTransId="{7B59913D-84E3-4B81-8C7F-2136C128AAC1}"/>
    <dgm:cxn modelId="{E13D3195-7DC5-482D-B7DE-D6ECD0D865EA}" srcId="{C6A983AB-6BEB-480C-A6F1-3804F404D28A}" destId="{59F8FC67-3DA4-47C3-8905-F73341A9E3B0}" srcOrd="2" destOrd="0" parTransId="{AB2E52B6-0520-4AB4-A8C8-CA92F3B4D7E2}" sibTransId="{CD11E619-E450-4F28-9668-28ACC81FB96B}"/>
    <dgm:cxn modelId="{61E31B9D-F5B0-4324-A526-4C3851402F8D}" type="presOf" srcId="{9A73E20C-079B-4A0C-8606-148FEFF24F94}" destId="{B66A0B26-F282-40FE-A8A0-FB0C3B7844AF}" srcOrd="0" destOrd="0" presId="urn:microsoft.com/office/officeart/2005/8/layout/lProcess2"/>
    <dgm:cxn modelId="{20C5579E-7BB0-4C86-8766-DBC83143E4B6}" type="presOf" srcId="{33136B25-1CE0-41DA-A518-C1F883DB4C16}" destId="{DE2ED34D-402B-4F94-9326-DB9464075194}" srcOrd="1" destOrd="0" presId="urn:microsoft.com/office/officeart/2005/8/layout/lProcess2"/>
    <dgm:cxn modelId="{782EA9A1-22C9-4291-8FD5-885FCC55C80F}" srcId="{C6A983AB-6BEB-480C-A6F1-3804F404D28A}" destId="{DDDE4B9C-3432-4766-B971-901E2EB692AC}" srcOrd="0" destOrd="0" parTransId="{4FC27494-E7C6-47CC-B694-4499B11A7490}" sibTransId="{AFD9AFF0-8320-4882-B670-485DC34F9FE8}"/>
    <dgm:cxn modelId="{64DFCCA2-D793-41F5-A905-64E202F474DB}" type="presOf" srcId="{A89099C2-51BF-4AF4-B340-06C0A9DA0FD9}" destId="{7C2FCE34-5EBA-4D26-A812-8930CD2C780C}" srcOrd="0" destOrd="0" presId="urn:microsoft.com/office/officeart/2005/8/layout/lProcess2"/>
    <dgm:cxn modelId="{1E2A33A3-1867-40F5-B592-9D41D1DF361C}" type="presOf" srcId="{C6A983AB-6BEB-480C-A6F1-3804F404D28A}" destId="{7B7CD516-5B4C-4B9E-A0EF-6447F007D543}" srcOrd="0" destOrd="0" presId="urn:microsoft.com/office/officeart/2005/8/layout/lProcess2"/>
    <dgm:cxn modelId="{E1989EA3-C259-454B-A718-35A741E44136}" srcId="{460EF5BD-562A-4D87-92C8-8FD128BB4639}" destId="{C413CEE9-9AC4-46CD-97DE-DABC72C5725B}" srcOrd="3" destOrd="0" parTransId="{EEBC43C6-50DC-40CB-90A4-B05D2FEE654D}" sibTransId="{5E048102-613B-4F33-B975-22D832392E31}"/>
    <dgm:cxn modelId="{F9AE2AA4-3D71-404D-AAEF-205DD2AF46FC}" srcId="{33136B25-1CE0-41DA-A518-C1F883DB4C16}" destId="{59465ABB-A41A-406A-8568-8206CE3948F6}" srcOrd="1" destOrd="0" parTransId="{ECBA47E8-EA3F-4762-97DF-C845A8AE7306}" sibTransId="{988BD1B2-EDC9-4C5F-8DF2-2FDFBB66D0B2}"/>
    <dgm:cxn modelId="{582626A6-072B-4FE9-A051-F24C8C79DF5C}" type="presOf" srcId="{CF982DAB-076F-4526-AEEA-EAC928C7B55D}" destId="{F2714A0A-E0C5-4112-8A91-27B833265BE3}" srcOrd="0" destOrd="0" presId="urn:microsoft.com/office/officeart/2005/8/layout/lProcess2"/>
    <dgm:cxn modelId="{FA860BB8-A3F6-4349-B93B-4A6E8195C485}" type="presOf" srcId="{DDDE4B9C-3432-4766-B971-901E2EB692AC}" destId="{CB1B84F8-C091-4DAB-90CC-082BF6FA6905}" srcOrd="0" destOrd="0" presId="urn:microsoft.com/office/officeart/2005/8/layout/lProcess2"/>
    <dgm:cxn modelId="{29B683BC-93EF-485B-BBDC-98B16462A597}" type="presOf" srcId="{D27D42EE-041A-4431-A053-6F3D0A60D729}" destId="{C914C72B-90B5-4711-9B61-F4024A09E16C}" srcOrd="0" destOrd="0" presId="urn:microsoft.com/office/officeart/2005/8/layout/lProcess2"/>
    <dgm:cxn modelId="{05AA82C8-63A7-4E14-B3B0-5847B62C4E95}" type="presOf" srcId="{460EF5BD-562A-4D87-92C8-8FD128BB4639}" destId="{BAAC0C06-152F-4CE4-9E91-4C238DC8F666}" srcOrd="0" destOrd="0" presId="urn:microsoft.com/office/officeart/2005/8/layout/lProcess2"/>
    <dgm:cxn modelId="{14A921C9-E986-4447-8503-8A0E5DD01617}" type="presOf" srcId="{2C8A3371-AA0D-4DDE-A2E0-057706E4D5F8}" destId="{D9F5EB76-88F5-40BD-BFEB-993F566089AA}" srcOrd="0" destOrd="0" presId="urn:microsoft.com/office/officeart/2005/8/layout/lProcess2"/>
    <dgm:cxn modelId="{18FE67D6-2C4E-4270-9FC8-E9D9C40FF8F6}" type="presOf" srcId="{061F3873-A735-4B17-BE70-24465F319EB7}" destId="{24B16D43-36DF-4C6E-9670-793C587C6F44}" srcOrd="0" destOrd="0" presId="urn:microsoft.com/office/officeart/2005/8/layout/lProcess2"/>
    <dgm:cxn modelId="{3DA5B3DC-E7C8-42B6-9ADD-846ED9E32F66}" srcId="{9A73E20C-079B-4A0C-8606-148FEFF24F94}" destId="{D27D42EE-041A-4431-A053-6F3D0A60D729}" srcOrd="0" destOrd="0" parTransId="{D093B2F3-FE31-4E2B-BEA3-EFA5F6283995}" sibTransId="{73945316-F53A-491E-86ED-3BB1876D47B3}"/>
    <dgm:cxn modelId="{5BB149E0-F768-4DFC-9A33-A11FDA28E372}" type="presOf" srcId="{E6EB2218-60FD-440D-A002-8AF985CD361C}" destId="{25238EA8-E584-476B-966D-082AF5F2BAE8}" srcOrd="0" destOrd="0" presId="urn:microsoft.com/office/officeart/2005/8/layout/lProcess2"/>
    <dgm:cxn modelId="{0DCD14E3-0379-424E-9950-343F050215DF}" type="presOf" srcId="{0D0FDB99-DD6E-4854-997C-35F36FE6D354}" destId="{A2858CC8-F666-413F-AC4B-F1DAC5DC86FF}" srcOrd="0" destOrd="0" presId="urn:microsoft.com/office/officeart/2005/8/layout/lProcess2"/>
    <dgm:cxn modelId="{91037FEE-8267-40F6-A6AE-6559980D25C5}" srcId="{460EF5BD-562A-4D87-92C8-8FD128BB4639}" destId="{A31E8B44-F3EE-46F6-876C-E2391B1C2079}" srcOrd="4" destOrd="0" parTransId="{02B180EA-BDB9-4BFE-8672-9C4357CC60F2}" sibTransId="{66547C6C-F168-488E-B6F2-C52AF9576C0C}"/>
    <dgm:cxn modelId="{A55275EF-C40B-43D8-A611-76A4BC453286}" type="presOf" srcId="{33136B25-1CE0-41DA-A518-C1F883DB4C16}" destId="{DFFE96F9-AF0E-4711-903D-C405FDCA3E4D}" srcOrd="0" destOrd="0" presId="urn:microsoft.com/office/officeart/2005/8/layout/lProcess2"/>
    <dgm:cxn modelId="{7FF808F4-DDF0-4639-AD11-29E3261878D3}" type="presOf" srcId="{408082F9-34C7-4ECF-AD7D-5403268A4093}" destId="{5133C8AB-E4DF-4368-83DF-E920C6E5DBD3}" srcOrd="0" destOrd="0" presId="urn:microsoft.com/office/officeart/2005/8/layout/lProcess2"/>
    <dgm:cxn modelId="{97D069F9-DDF4-416E-9BA5-8E2188C53437}" type="presOf" srcId="{4FEA3CC2-0A4D-4508-B35C-47DF6B063D90}" destId="{7F7F31FB-E364-4771-8E11-5C1C1E52FED0}" srcOrd="0" destOrd="0" presId="urn:microsoft.com/office/officeart/2005/8/layout/lProcess2"/>
    <dgm:cxn modelId="{D5D2FBFE-A9F8-417A-8DC6-E15A5E2A0DFD}" srcId="{C413CEE9-9AC4-46CD-97DE-DABC72C5725B}" destId="{FF726CBB-FEC6-40F0-BD59-42F938317717}" srcOrd="0" destOrd="0" parTransId="{4B786262-4B70-4DF8-8F90-0B034ADDD5BF}" sibTransId="{6F954531-3030-44A4-A432-2F68E805CE72}"/>
    <dgm:cxn modelId="{B04DCCFF-79F7-4B4D-AA4B-F5B98AC50520}" type="presOf" srcId="{3A8410DF-91A5-4A60-B66F-28D8458D650F}" destId="{101FCD9D-C3D9-4F0F-9CE2-4CC8EE933BBA}" srcOrd="0" destOrd="0" presId="urn:microsoft.com/office/officeart/2005/8/layout/lProcess2"/>
    <dgm:cxn modelId="{7B56A10B-66E1-49B4-91AD-D5D28A050C49}" type="presParOf" srcId="{BAAC0C06-152F-4CE4-9E91-4C238DC8F666}" destId="{863C1BDC-C925-4594-85CA-3E579A78B696}" srcOrd="0" destOrd="0" presId="urn:microsoft.com/office/officeart/2005/8/layout/lProcess2"/>
    <dgm:cxn modelId="{FB1FF59A-A283-4026-B9AB-AAB126B4777D}" type="presParOf" srcId="{863C1BDC-C925-4594-85CA-3E579A78B696}" destId="{D0D6FB2A-66A5-448C-8C62-3430BA6A0E95}" srcOrd="0" destOrd="0" presId="urn:microsoft.com/office/officeart/2005/8/layout/lProcess2"/>
    <dgm:cxn modelId="{6C3877CB-C69C-42D6-88F6-0F2360F72E28}" type="presParOf" srcId="{863C1BDC-C925-4594-85CA-3E579A78B696}" destId="{D6FA38D4-FD02-4D2E-B354-EC59DD75C018}" srcOrd="1" destOrd="0" presId="urn:microsoft.com/office/officeart/2005/8/layout/lProcess2"/>
    <dgm:cxn modelId="{A52662F9-20E5-4BD7-952B-B68295F04251}" type="presParOf" srcId="{863C1BDC-C925-4594-85CA-3E579A78B696}" destId="{3204DC3B-3F85-4BE5-A321-39EE98449378}" srcOrd="2" destOrd="0" presId="urn:microsoft.com/office/officeart/2005/8/layout/lProcess2"/>
    <dgm:cxn modelId="{0DA75567-0FAB-4306-8393-E43C4140AEA2}" type="presParOf" srcId="{3204DC3B-3F85-4BE5-A321-39EE98449378}" destId="{255CB22B-7FC8-4FDE-BF2D-986625492480}" srcOrd="0" destOrd="0" presId="urn:microsoft.com/office/officeart/2005/8/layout/lProcess2"/>
    <dgm:cxn modelId="{7F310452-DEB0-46E9-BC63-DDCE69F19351}" type="presParOf" srcId="{255CB22B-7FC8-4FDE-BF2D-986625492480}" destId="{A2858CC8-F666-413F-AC4B-F1DAC5DC86FF}" srcOrd="0" destOrd="0" presId="urn:microsoft.com/office/officeart/2005/8/layout/lProcess2"/>
    <dgm:cxn modelId="{E4FFAD21-3D63-48E3-B979-79C2CD4B5902}" type="presParOf" srcId="{255CB22B-7FC8-4FDE-BF2D-986625492480}" destId="{404DCC70-D01F-45CE-8D90-4E4348A53303}" srcOrd="1" destOrd="0" presId="urn:microsoft.com/office/officeart/2005/8/layout/lProcess2"/>
    <dgm:cxn modelId="{B65572DA-157E-4935-9DB4-4C785FD96C9F}" type="presParOf" srcId="{255CB22B-7FC8-4FDE-BF2D-986625492480}" destId="{24B16D43-36DF-4C6E-9670-793C587C6F44}" srcOrd="2" destOrd="0" presId="urn:microsoft.com/office/officeart/2005/8/layout/lProcess2"/>
    <dgm:cxn modelId="{A22114E9-AE03-48E1-856E-E28EA634F8EA}" type="presParOf" srcId="{255CB22B-7FC8-4FDE-BF2D-986625492480}" destId="{87FAE414-F84B-4D31-ACEE-54CFB2C917F3}" srcOrd="3" destOrd="0" presId="urn:microsoft.com/office/officeart/2005/8/layout/lProcess2"/>
    <dgm:cxn modelId="{D03FA5ED-CB8A-4DA2-BD9F-AF84C9D665B7}" type="presParOf" srcId="{255CB22B-7FC8-4FDE-BF2D-986625492480}" destId="{025986AB-4AA5-4B29-8CA3-7744C02CD54F}" srcOrd="4" destOrd="0" presId="urn:microsoft.com/office/officeart/2005/8/layout/lProcess2"/>
    <dgm:cxn modelId="{FAA37173-37CB-4A98-B8DB-026AA4E365CE}" type="presParOf" srcId="{BAAC0C06-152F-4CE4-9E91-4C238DC8F666}" destId="{26D79DE7-8328-4807-B8DA-1EB50CF6E3A2}" srcOrd="1" destOrd="0" presId="urn:microsoft.com/office/officeart/2005/8/layout/lProcess2"/>
    <dgm:cxn modelId="{24BDD885-FC38-4917-A66C-C8BCEB186A91}" type="presParOf" srcId="{BAAC0C06-152F-4CE4-9E91-4C238DC8F666}" destId="{CE1B8C77-3271-44CD-8155-3975C2DC34C2}" srcOrd="2" destOrd="0" presId="urn:microsoft.com/office/officeart/2005/8/layout/lProcess2"/>
    <dgm:cxn modelId="{3931A428-C6FE-4976-9835-36A1E0C563FA}" type="presParOf" srcId="{CE1B8C77-3271-44CD-8155-3975C2DC34C2}" destId="{7C2FCE34-5EBA-4D26-A812-8930CD2C780C}" srcOrd="0" destOrd="0" presId="urn:microsoft.com/office/officeart/2005/8/layout/lProcess2"/>
    <dgm:cxn modelId="{A3B26914-A30C-4AFF-B622-3ECD5E8EB8E0}" type="presParOf" srcId="{CE1B8C77-3271-44CD-8155-3975C2DC34C2}" destId="{C5A3BA03-B48C-4810-8961-5ACE36F11DED}" srcOrd="1" destOrd="0" presId="urn:microsoft.com/office/officeart/2005/8/layout/lProcess2"/>
    <dgm:cxn modelId="{FAB48C11-3771-47F8-9400-465143B4D5E6}" type="presParOf" srcId="{CE1B8C77-3271-44CD-8155-3975C2DC34C2}" destId="{1FA52569-4201-4C5B-B89B-E998E828DE0D}" srcOrd="2" destOrd="0" presId="urn:microsoft.com/office/officeart/2005/8/layout/lProcess2"/>
    <dgm:cxn modelId="{0064C219-22AB-47E3-81C2-DE235DC54054}" type="presParOf" srcId="{1FA52569-4201-4C5B-B89B-E998E828DE0D}" destId="{A754EE5B-4ACB-48A3-A4BB-DEF5815181CF}" srcOrd="0" destOrd="0" presId="urn:microsoft.com/office/officeart/2005/8/layout/lProcess2"/>
    <dgm:cxn modelId="{1B665717-E583-459A-9311-A6D7D74555E4}" type="presParOf" srcId="{A754EE5B-4ACB-48A3-A4BB-DEF5815181CF}" destId="{79BCA22F-022F-4A32-8610-2797B57C9F8B}" srcOrd="0" destOrd="0" presId="urn:microsoft.com/office/officeart/2005/8/layout/lProcess2"/>
    <dgm:cxn modelId="{8030FCD1-A31A-4857-8FF8-7C68BE109B6B}" type="presParOf" srcId="{A754EE5B-4ACB-48A3-A4BB-DEF5815181CF}" destId="{C03999D2-7140-4268-8C24-5027DE6213B7}" srcOrd="1" destOrd="0" presId="urn:microsoft.com/office/officeart/2005/8/layout/lProcess2"/>
    <dgm:cxn modelId="{FEDB3CAE-E259-4B28-9A26-C7B8F47355A1}" type="presParOf" srcId="{A754EE5B-4ACB-48A3-A4BB-DEF5815181CF}" destId="{101FCD9D-C3D9-4F0F-9CE2-4CC8EE933BBA}" srcOrd="2" destOrd="0" presId="urn:microsoft.com/office/officeart/2005/8/layout/lProcess2"/>
    <dgm:cxn modelId="{0B5925B0-9491-40C6-B4D9-67E7DC3909A3}" type="presParOf" srcId="{A754EE5B-4ACB-48A3-A4BB-DEF5815181CF}" destId="{D10293E4-E0EE-4744-BE8B-4DF5756AE290}" srcOrd="3" destOrd="0" presId="urn:microsoft.com/office/officeart/2005/8/layout/lProcess2"/>
    <dgm:cxn modelId="{F2E68285-175E-430D-85A0-C3CF9C131F3A}" type="presParOf" srcId="{A754EE5B-4ACB-48A3-A4BB-DEF5815181CF}" destId="{41B384D2-E873-4FE1-9559-6D6A4D9AAF79}" srcOrd="4" destOrd="0" presId="urn:microsoft.com/office/officeart/2005/8/layout/lProcess2"/>
    <dgm:cxn modelId="{486080D5-2B56-4559-8312-3EB72EBC9ACB}" type="presParOf" srcId="{BAAC0C06-152F-4CE4-9E91-4C238DC8F666}" destId="{83F99757-C822-4A25-8E23-4EC953223B08}" srcOrd="3" destOrd="0" presId="urn:microsoft.com/office/officeart/2005/8/layout/lProcess2"/>
    <dgm:cxn modelId="{45E6C7AA-95C8-4C24-A66C-A7EB204BB416}" type="presParOf" srcId="{BAAC0C06-152F-4CE4-9E91-4C238DC8F666}" destId="{8234D5C4-C5B3-4C79-AFD4-97C762DC8CD4}" srcOrd="4" destOrd="0" presId="urn:microsoft.com/office/officeart/2005/8/layout/lProcess2"/>
    <dgm:cxn modelId="{03FBF5DA-C994-410D-A299-0BF922F541A3}" type="presParOf" srcId="{8234D5C4-C5B3-4C79-AFD4-97C762DC8CD4}" destId="{7B7CD516-5B4C-4B9E-A0EF-6447F007D543}" srcOrd="0" destOrd="0" presId="urn:microsoft.com/office/officeart/2005/8/layout/lProcess2"/>
    <dgm:cxn modelId="{CF66A35C-042A-4AA6-B655-9D485BA303DC}" type="presParOf" srcId="{8234D5C4-C5B3-4C79-AFD4-97C762DC8CD4}" destId="{79888030-570C-4323-AD97-58430799A07D}" srcOrd="1" destOrd="0" presId="urn:microsoft.com/office/officeart/2005/8/layout/lProcess2"/>
    <dgm:cxn modelId="{E6335ABD-5158-4399-9D40-FE01D18A1524}" type="presParOf" srcId="{8234D5C4-C5B3-4C79-AFD4-97C762DC8CD4}" destId="{1E6BDE6F-9EB5-4BBD-AE85-7E19AB379367}" srcOrd="2" destOrd="0" presId="urn:microsoft.com/office/officeart/2005/8/layout/lProcess2"/>
    <dgm:cxn modelId="{CCF75E96-072F-487F-8D57-9F625DCC6CB5}" type="presParOf" srcId="{1E6BDE6F-9EB5-4BBD-AE85-7E19AB379367}" destId="{B5B31B1F-E65C-472A-9926-BBCFC1B49CBB}" srcOrd="0" destOrd="0" presId="urn:microsoft.com/office/officeart/2005/8/layout/lProcess2"/>
    <dgm:cxn modelId="{AF7BD02C-2D3D-45AD-9ACA-4C3B35C2A745}" type="presParOf" srcId="{B5B31B1F-E65C-472A-9926-BBCFC1B49CBB}" destId="{CB1B84F8-C091-4DAB-90CC-082BF6FA6905}" srcOrd="0" destOrd="0" presId="urn:microsoft.com/office/officeart/2005/8/layout/lProcess2"/>
    <dgm:cxn modelId="{426B3E2F-C054-418F-AF9F-538990C6EA8C}" type="presParOf" srcId="{B5B31B1F-E65C-472A-9926-BBCFC1B49CBB}" destId="{3E0A385B-9C04-4985-A638-15CD2DFF86F4}" srcOrd="1" destOrd="0" presId="urn:microsoft.com/office/officeart/2005/8/layout/lProcess2"/>
    <dgm:cxn modelId="{9673D7E4-A754-49D7-B560-A0E2733E1F62}" type="presParOf" srcId="{B5B31B1F-E65C-472A-9926-BBCFC1B49CBB}" destId="{DA5041FF-10BE-4435-807D-A57EBBB85661}" srcOrd="2" destOrd="0" presId="urn:microsoft.com/office/officeart/2005/8/layout/lProcess2"/>
    <dgm:cxn modelId="{05309338-2AF8-4A69-9A0A-665825864B8A}" type="presParOf" srcId="{B5B31B1F-E65C-472A-9926-BBCFC1B49CBB}" destId="{47A96339-1798-4485-B25C-EE67274CCBA3}" srcOrd="3" destOrd="0" presId="urn:microsoft.com/office/officeart/2005/8/layout/lProcess2"/>
    <dgm:cxn modelId="{4E60F5FE-8BAF-40A3-8113-E64C4937AA54}" type="presParOf" srcId="{B5B31B1F-E65C-472A-9926-BBCFC1B49CBB}" destId="{87FD7B83-AFBB-4B64-B418-F00BB536C66A}" srcOrd="4" destOrd="0" presId="urn:microsoft.com/office/officeart/2005/8/layout/lProcess2"/>
    <dgm:cxn modelId="{4293B2D2-5A13-4C04-99CD-1C945DDD0B43}" type="presParOf" srcId="{BAAC0C06-152F-4CE4-9E91-4C238DC8F666}" destId="{8993FA5A-7F45-4E40-A497-CDE175A3E6F9}" srcOrd="5" destOrd="0" presId="urn:microsoft.com/office/officeart/2005/8/layout/lProcess2"/>
    <dgm:cxn modelId="{3B67FB90-F969-4D9F-A0A9-FBFFAC4AD904}" type="presParOf" srcId="{BAAC0C06-152F-4CE4-9E91-4C238DC8F666}" destId="{CCBF8C06-6DDD-4C3A-A9B8-CE3C7A9C247F}" srcOrd="6" destOrd="0" presId="urn:microsoft.com/office/officeart/2005/8/layout/lProcess2"/>
    <dgm:cxn modelId="{D8C44186-BEB8-409B-8F07-9A99BF38A90A}" type="presParOf" srcId="{CCBF8C06-6DDD-4C3A-A9B8-CE3C7A9C247F}" destId="{95BE696D-B01F-468C-86F3-12EC452B61D8}" srcOrd="0" destOrd="0" presId="urn:microsoft.com/office/officeart/2005/8/layout/lProcess2"/>
    <dgm:cxn modelId="{5B224304-157A-4687-949F-EEF300E11499}" type="presParOf" srcId="{CCBF8C06-6DDD-4C3A-A9B8-CE3C7A9C247F}" destId="{B75145C3-086A-4908-852E-339A03A9424A}" srcOrd="1" destOrd="0" presId="urn:microsoft.com/office/officeart/2005/8/layout/lProcess2"/>
    <dgm:cxn modelId="{4C885963-A826-46AF-A664-49B827EA076E}" type="presParOf" srcId="{CCBF8C06-6DDD-4C3A-A9B8-CE3C7A9C247F}" destId="{FF7E075B-CBE0-47B0-9B09-D1B1FF383EDE}" srcOrd="2" destOrd="0" presId="urn:microsoft.com/office/officeart/2005/8/layout/lProcess2"/>
    <dgm:cxn modelId="{1E981683-B63D-4239-9BA6-784436423E04}" type="presParOf" srcId="{FF7E075B-CBE0-47B0-9B09-D1B1FF383EDE}" destId="{B89E66EB-6A3E-4B37-AA95-40A6DCA6E2F3}" srcOrd="0" destOrd="0" presId="urn:microsoft.com/office/officeart/2005/8/layout/lProcess2"/>
    <dgm:cxn modelId="{89AE5D48-FCFC-4694-8C80-84E920DC3583}" type="presParOf" srcId="{B89E66EB-6A3E-4B37-AA95-40A6DCA6E2F3}" destId="{3BD5440F-5327-4B81-AC65-E9EFB5B0E5FF}" srcOrd="0" destOrd="0" presId="urn:microsoft.com/office/officeart/2005/8/layout/lProcess2"/>
    <dgm:cxn modelId="{354BD09D-FDDE-4DBF-8FBC-792CC3F25DCF}" type="presParOf" srcId="{B89E66EB-6A3E-4B37-AA95-40A6DCA6E2F3}" destId="{72A99B59-7857-4679-9C72-9680C92EE211}" srcOrd="1" destOrd="0" presId="urn:microsoft.com/office/officeart/2005/8/layout/lProcess2"/>
    <dgm:cxn modelId="{789EF95B-FB40-4C4D-99E6-D758772CAB8C}" type="presParOf" srcId="{B89E66EB-6A3E-4B37-AA95-40A6DCA6E2F3}" destId="{F2714A0A-E0C5-4112-8A91-27B833265BE3}" srcOrd="2" destOrd="0" presId="urn:microsoft.com/office/officeart/2005/8/layout/lProcess2"/>
    <dgm:cxn modelId="{0C892EED-5001-492C-A784-36987C7DAAFB}" type="presParOf" srcId="{BAAC0C06-152F-4CE4-9E91-4C238DC8F666}" destId="{49C45AAE-235D-439E-9877-231DF1EB91D8}" srcOrd="7" destOrd="0" presId="urn:microsoft.com/office/officeart/2005/8/layout/lProcess2"/>
    <dgm:cxn modelId="{2203F271-0097-4F1B-9095-C0E8C4165198}" type="presParOf" srcId="{BAAC0C06-152F-4CE4-9E91-4C238DC8F666}" destId="{E0F0EE92-8154-4582-9A4F-97BA7B3939A4}" srcOrd="8" destOrd="0" presId="urn:microsoft.com/office/officeart/2005/8/layout/lProcess2"/>
    <dgm:cxn modelId="{498D47F3-ADCE-4F4A-88D0-86505EF4507F}" type="presParOf" srcId="{E0F0EE92-8154-4582-9A4F-97BA7B3939A4}" destId="{52A6EE49-96DA-4E96-90AB-B873AFE19F10}" srcOrd="0" destOrd="0" presId="urn:microsoft.com/office/officeart/2005/8/layout/lProcess2"/>
    <dgm:cxn modelId="{09A9393A-CC03-4A37-AEEE-F6E60C709675}" type="presParOf" srcId="{E0F0EE92-8154-4582-9A4F-97BA7B3939A4}" destId="{7BFEDA75-9978-4B59-8EFA-9C981D7B3E84}" srcOrd="1" destOrd="0" presId="urn:microsoft.com/office/officeart/2005/8/layout/lProcess2"/>
    <dgm:cxn modelId="{A655E188-A506-4F2A-BD0F-016F7FB2CABA}" type="presParOf" srcId="{E0F0EE92-8154-4582-9A4F-97BA7B3939A4}" destId="{30064DBC-12C7-4B49-AC4F-94D6BCE38374}" srcOrd="2" destOrd="0" presId="urn:microsoft.com/office/officeart/2005/8/layout/lProcess2"/>
    <dgm:cxn modelId="{4158DCA2-3F63-4582-9E1F-71CD790FD139}" type="presParOf" srcId="{30064DBC-12C7-4B49-AC4F-94D6BCE38374}" destId="{01527490-9CC6-439B-BB71-82399D2448A7}" srcOrd="0" destOrd="0" presId="urn:microsoft.com/office/officeart/2005/8/layout/lProcess2"/>
    <dgm:cxn modelId="{3125CB78-7820-4955-93D1-B50A337A3E76}" type="presParOf" srcId="{01527490-9CC6-439B-BB71-82399D2448A7}" destId="{5133C8AB-E4DF-4368-83DF-E920C6E5DBD3}" srcOrd="0" destOrd="0" presId="urn:microsoft.com/office/officeart/2005/8/layout/lProcess2"/>
    <dgm:cxn modelId="{B84385CC-2014-4810-8390-ED58DA322AFA}" type="presParOf" srcId="{01527490-9CC6-439B-BB71-82399D2448A7}" destId="{CE0D16B4-7544-4958-8E08-627A1C48959D}" srcOrd="1" destOrd="0" presId="urn:microsoft.com/office/officeart/2005/8/layout/lProcess2"/>
    <dgm:cxn modelId="{C2C6209A-E533-44DB-A798-18D6C00A7C21}" type="presParOf" srcId="{01527490-9CC6-439B-BB71-82399D2448A7}" destId="{D9F5EB76-88F5-40BD-BFEB-993F566089AA}" srcOrd="2" destOrd="0" presId="urn:microsoft.com/office/officeart/2005/8/layout/lProcess2"/>
    <dgm:cxn modelId="{92F2D7F5-94DC-4665-B1E7-0426D2754965}" type="presParOf" srcId="{BAAC0C06-152F-4CE4-9E91-4C238DC8F666}" destId="{E18637BA-5337-4451-8E6C-59CDFA43AC2E}" srcOrd="9" destOrd="0" presId="urn:microsoft.com/office/officeart/2005/8/layout/lProcess2"/>
    <dgm:cxn modelId="{BEB15428-2B8B-4506-A104-CFEB54E309CD}" type="presParOf" srcId="{BAAC0C06-152F-4CE4-9E91-4C238DC8F666}" destId="{3A791B40-BC12-4B0F-8995-C0803508958B}" srcOrd="10" destOrd="0" presId="urn:microsoft.com/office/officeart/2005/8/layout/lProcess2"/>
    <dgm:cxn modelId="{C6F2E514-5428-4B34-B48D-0EBF00313CD2}" type="presParOf" srcId="{3A791B40-BC12-4B0F-8995-C0803508958B}" destId="{DFFE96F9-AF0E-4711-903D-C405FDCA3E4D}" srcOrd="0" destOrd="0" presId="urn:microsoft.com/office/officeart/2005/8/layout/lProcess2"/>
    <dgm:cxn modelId="{640CBAD3-44D9-43D7-9E4D-3E4A95EAD5B6}" type="presParOf" srcId="{3A791B40-BC12-4B0F-8995-C0803508958B}" destId="{DE2ED34D-402B-4F94-9326-DB9464075194}" srcOrd="1" destOrd="0" presId="urn:microsoft.com/office/officeart/2005/8/layout/lProcess2"/>
    <dgm:cxn modelId="{3512F89D-DD83-4992-A4A7-0F0FC3928078}" type="presParOf" srcId="{3A791B40-BC12-4B0F-8995-C0803508958B}" destId="{645C34E5-0B38-49E5-ABBF-4ECCBE5642AA}" srcOrd="2" destOrd="0" presId="urn:microsoft.com/office/officeart/2005/8/layout/lProcess2"/>
    <dgm:cxn modelId="{CD14C03C-D531-457F-9294-918F66CDC417}" type="presParOf" srcId="{645C34E5-0B38-49E5-ABBF-4ECCBE5642AA}" destId="{B8839A4A-CFCB-4C93-9910-461D0BE25151}" srcOrd="0" destOrd="0" presId="urn:microsoft.com/office/officeart/2005/8/layout/lProcess2"/>
    <dgm:cxn modelId="{BF30D57F-8010-43E2-B43D-DDA76EB5FCC9}" type="presParOf" srcId="{B8839A4A-CFCB-4C93-9910-461D0BE25151}" destId="{7F7F31FB-E364-4771-8E11-5C1C1E52FED0}" srcOrd="0" destOrd="0" presId="urn:microsoft.com/office/officeart/2005/8/layout/lProcess2"/>
    <dgm:cxn modelId="{09A99F63-3618-4688-9884-A887E1289878}" type="presParOf" srcId="{B8839A4A-CFCB-4C93-9910-461D0BE25151}" destId="{AFAC866F-5B11-4317-824B-74538EBB72A4}" srcOrd="1" destOrd="0" presId="urn:microsoft.com/office/officeart/2005/8/layout/lProcess2"/>
    <dgm:cxn modelId="{A0726DA4-661F-4A38-9481-18902A2A9EEE}" type="presParOf" srcId="{B8839A4A-CFCB-4C93-9910-461D0BE25151}" destId="{2E25A720-9F2C-4F01-8057-FBD9F8FAFEC1}" srcOrd="2" destOrd="0" presId="urn:microsoft.com/office/officeart/2005/8/layout/lProcess2"/>
    <dgm:cxn modelId="{49277867-A3E0-47D2-AE02-850D0A5B74F6}" type="presParOf" srcId="{B8839A4A-CFCB-4C93-9910-461D0BE25151}" destId="{B098CF81-9026-4967-9FE3-4B79334D963E}" srcOrd="3" destOrd="0" presId="urn:microsoft.com/office/officeart/2005/8/layout/lProcess2"/>
    <dgm:cxn modelId="{5D57F110-3576-4D03-AC6A-B5C617AA11D2}" type="presParOf" srcId="{B8839A4A-CFCB-4C93-9910-461D0BE25151}" destId="{606A11D3-8737-4569-99B8-D7F7DF711425}" srcOrd="4" destOrd="0" presId="urn:microsoft.com/office/officeart/2005/8/layout/lProcess2"/>
    <dgm:cxn modelId="{7268E89E-9513-4081-AD3F-8DC565BD381A}" type="presParOf" srcId="{BAAC0C06-152F-4CE4-9E91-4C238DC8F666}" destId="{378C4991-1C50-478C-ACD7-9FA0D9E999A2}" srcOrd="11" destOrd="0" presId="urn:microsoft.com/office/officeart/2005/8/layout/lProcess2"/>
    <dgm:cxn modelId="{0A4BCACA-A9AC-4A9C-A700-682250E30F3A}" type="presParOf" srcId="{BAAC0C06-152F-4CE4-9E91-4C238DC8F666}" destId="{39B05B6A-C367-42AA-A885-23207B1EBEB9}" srcOrd="12" destOrd="0" presId="urn:microsoft.com/office/officeart/2005/8/layout/lProcess2"/>
    <dgm:cxn modelId="{1E9CA1CD-FB44-408A-8D68-DA5A1C322040}" type="presParOf" srcId="{39B05B6A-C367-42AA-A885-23207B1EBEB9}" destId="{B66A0B26-F282-40FE-A8A0-FB0C3B7844AF}" srcOrd="0" destOrd="0" presId="urn:microsoft.com/office/officeart/2005/8/layout/lProcess2"/>
    <dgm:cxn modelId="{4F1BCC84-609E-4842-8F34-856470B77BD6}" type="presParOf" srcId="{39B05B6A-C367-42AA-A885-23207B1EBEB9}" destId="{DB204D8D-4919-4178-8097-7F625574CF8F}" srcOrd="1" destOrd="0" presId="urn:microsoft.com/office/officeart/2005/8/layout/lProcess2"/>
    <dgm:cxn modelId="{BDC84942-E2E4-41C6-B6E7-86FA88F20CE9}" type="presParOf" srcId="{39B05B6A-C367-42AA-A885-23207B1EBEB9}" destId="{AFD230FD-0581-4A9D-80AC-87F79DBE1B7B}" srcOrd="2" destOrd="0" presId="urn:microsoft.com/office/officeart/2005/8/layout/lProcess2"/>
    <dgm:cxn modelId="{45CDC4F8-71D0-43E2-B163-CF64D189F226}" type="presParOf" srcId="{AFD230FD-0581-4A9D-80AC-87F79DBE1B7B}" destId="{ABA519F8-2C0F-4771-B68C-AE0A3CC2F1F3}" srcOrd="0" destOrd="0" presId="urn:microsoft.com/office/officeart/2005/8/layout/lProcess2"/>
    <dgm:cxn modelId="{C7457D6F-7183-4968-8F80-A5626AEFF599}" type="presParOf" srcId="{ABA519F8-2C0F-4771-B68C-AE0A3CC2F1F3}" destId="{C914C72B-90B5-4711-9B61-F4024A09E16C}" srcOrd="0" destOrd="0" presId="urn:microsoft.com/office/officeart/2005/8/layout/lProcess2"/>
    <dgm:cxn modelId="{6BBD6C94-B740-42F4-99EF-C7EBBF7FD416}" type="presParOf" srcId="{ABA519F8-2C0F-4771-B68C-AE0A3CC2F1F3}" destId="{802ADB33-8C2F-425F-A20B-AFC4767D270D}" srcOrd="1" destOrd="0" presId="urn:microsoft.com/office/officeart/2005/8/layout/lProcess2"/>
    <dgm:cxn modelId="{1C121392-6567-45CC-BBA0-8498DD308472}" type="presParOf" srcId="{ABA519F8-2C0F-4771-B68C-AE0A3CC2F1F3}" destId="{25238EA8-E584-476B-966D-082AF5F2BAE8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D4302FE-D4F0-45F1-AEDC-B60BDCF34923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F0D434AC-BA13-4D40-9772-CF7046AAB129}">
      <dgm:prSet phldrT="[טקסט]" custT="1"/>
      <dgm:spPr>
        <a:solidFill>
          <a:srgbClr val="F9AF10"/>
        </a:solidFill>
      </dgm:spPr>
      <dgm:t>
        <a:bodyPr/>
        <a:lstStyle/>
        <a:p>
          <a:pPr rtl="1"/>
          <a:r>
            <a:rPr lang="he-IL" sz="2400" b="1" u="sng" strike="noStrike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אפקטיביות</a:t>
          </a:r>
          <a:br>
            <a:rPr lang="en-US" sz="2000" b="1" u="none" strike="noStrike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</a:br>
          <a:r>
            <a:rPr lang="he-IL" sz="2000" u="none" strike="noStrike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על כמה עובדים תשפיע המדיניות המוצעת ובאילו טווחי זמן</a:t>
          </a:r>
          <a:r>
            <a:rPr lang="he-IL" sz="2000" b="1" u="none" strike="noStrike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?</a:t>
          </a:r>
          <a:endParaRPr lang="he-IL" sz="2000" b="1" dirty="0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854051AD-AD7F-4AB3-907E-5F76C59668C9}" type="parTrans" cxnId="{75A96547-B603-4DE7-AA2C-A2BCE23F5D13}">
      <dgm:prSet/>
      <dgm:spPr/>
      <dgm:t>
        <a:bodyPr/>
        <a:lstStyle/>
        <a:p>
          <a:pPr rtl="1"/>
          <a:endParaRPr lang="he-IL" sz="2000" b="1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2780850D-8FD2-482C-BE19-891F4F43681A}" type="sibTrans" cxnId="{75A96547-B603-4DE7-AA2C-A2BCE23F5D13}">
      <dgm:prSet/>
      <dgm:spPr/>
      <dgm:t>
        <a:bodyPr/>
        <a:lstStyle/>
        <a:p>
          <a:pPr rtl="1"/>
          <a:endParaRPr lang="he-IL" sz="2000" b="1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DCDBD90-21CE-4B92-BD46-9E5F9C025F30}">
      <dgm:prSet custT="1"/>
      <dgm:spPr/>
      <dgm:t>
        <a:bodyPr/>
        <a:lstStyle/>
        <a:p>
          <a:pPr rtl="1"/>
          <a:r>
            <a:rPr lang="he-IL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ישימות פוליטית ציבורית</a:t>
          </a:r>
          <a:br>
            <a:rPr lang="en-US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</a:br>
          <a:r>
            <a:rPr lang="he-IL" sz="2000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עד כמה ניתן לקדם את כלי המדיניות עם השותפים המתבקשים?</a:t>
          </a:r>
        </a:p>
      </dgm:t>
    </dgm:pt>
    <dgm:pt modelId="{912AAD9B-917D-4839-AF72-BF805CC57789}" type="parTrans" cxnId="{4EA18FDF-B858-4599-8C07-DAE7A6AC4ECF}">
      <dgm:prSet/>
      <dgm:spPr/>
      <dgm:t>
        <a:bodyPr/>
        <a:lstStyle/>
        <a:p>
          <a:pPr rtl="1"/>
          <a:endParaRPr lang="he-IL" sz="2000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55CEC3A-CB5A-43DD-A36E-2253EB52E0F9}" type="sibTrans" cxnId="{4EA18FDF-B858-4599-8C07-DAE7A6AC4ECF}">
      <dgm:prSet/>
      <dgm:spPr/>
      <dgm:t>
        <a:bodyPr/>
        <a:lstStyle/>
        <a:p>
          <a:pPr rtl="1"/>
          <a:endParaRPr lang="he-IL" sz="2000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1B68ACAD-1D64-47B2-9873-12F3AF3CA22C}">
      <dgm:prSet custT="1"/>
      <dgm:spPr/>
      <dgm:t>
        <a:bodyPr/>
        <a:lstStyle/>
        <a:p>
          <a:pPr rtl="1"/>
          <a:r>
            <a:rPr lang="he-IL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ישימות הצעת המדיניות</a:t>
          </a:r>
          <a:br>
            <a:rPr lang="en-US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</a:br>
          <a:r>
            <a:rPr lang="he-IL" sz="2000" u="none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מבחינת עלותה התקציבית</a:t>
          </a:r>
          <a:endParaRPr lang="en-US" sz="2000" u="none" strike="noStrike" kern="1200" dirty="0">
            <a:solidFill>
              <a:srgbClr val="282557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gm:t>
    </dgm:pt>
    <dgm:pt modelId="{A62A2702-EC5F-401B-959C-CD199B349D0F}" type="parTrans" cxnId="{FB2F5D8D-9C16-4F51-8EAB-3AB20974CEE3}">
      <dgm:prSet/>
      <dgm:spPr/>
      <dgm:t>
        <a:bodyPr/>
        <a:lstStyle/>
        <a:p>
          <a:pPr rtl="1"/>
          <a:endParaRPr lang="he-IL" sz="2000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EF6AFD2C-68BE-40D3-9278-B36974E76191}" type="sibTrans" cxnId="{FB2F5D8D-9C16-4F51-8EAB-3AB20974CEE3}">
      <dgm:prSet/>
      <dgm:spPr/>
      <dgm:t>
        <a:bodyPr/>
        <a:lstStyle/>
        <a:p>
          <a:pPr rtl="1"/>
          <a:endParaRPr lang="he-IL" sz="2000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0A0A1861-3EC2-4E6D-A341-B64B5968830B}">
      <dgm:prSet custT="1"/>
      <dgm:spPr/>
      <dgm:t>
        <a:bodyPr/>
        <a:lstStyle/>
        <a:p>
          <a:pPr rtl="1"/>
          <a:r>
            <a:rPr lang="he-IL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עלות-תועלת</a:t>
          </a:r>
          <a:br>
            <a:rPr lang="en-US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</a:br>
          <a:r>
            <a:rPr lang="he-IL" sz="2000" u="none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השקעה ציבורית לעומת התועלת הציבורית</a:t>
          </a:r>
          <a:endParaRPr lang="en-US" sz="2000" u="none" strike="noStrike" kern="1200" dirty="0">
            <a:solidFill>
              <a:srgbClr val="282557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gm:t>
    </dgm:pt>
    <dgm:pt modelId="{FF701399-6DDC-47AC-B3F7-B9FF08F742D1}" type="parTrans" cxnId="{744BAED4-BA66-4B70-842C-A1FD40258B36}">
      <dgm:prSet/>
      <dgm:spPr/>
      <dgm:t>
        <a:bodyPr/>
        <a:lstStyle/>
        <a:p>
          <a:pPr rtl="1"/>
          <a:endParaRPr lang="he-IL" sz="2000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A6F16BF9-19E4-4CD0-87C5-214CE15CD82E}" type="sibTrans" cxnId="{744BAED4-BA66-4B70-842C-A1FD40258B36}">
      <dgm:prSet/>
      <dgm:spPr/>
      <dgm:t>
        <a:bodyPr/>
        <a:lstStyle/>
        <a:p>
          <a:pPr rtl="1"/>
          <a:endParaRPr lang="he-IL" sz="2000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CC8AE746-7DF8-424B-B63E-BE563E56D580}">
      <dgm:prSet custT="1"/>
      <dgm:spPr/>
      <dgm:t>
        <a:bodyPr/>
        <a:lstStyle/>
        <a:p>
          <a:pPr rtl="1"/>
          <a:r>
            <a:rPr lang="he-IL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אוניברסאליות</a:t>
          </a:r>
          <a:br>
            <a:rPr lang="en-US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</a:br>
          <a:r>
            <a:rPr lang="he-IL" sz="2000" u="none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עד כמה כלי המדיניות צפוי לשפר את המענה לאוכלוסייה רחבה מעבר לעובדים שיושפעו באופן ישיר?</a:t>
          </a:r>
          <a:endParaRPr lang="en-US" sz="2000" u="none" strike="noStrike" kern="1200" dirty="0">
            <a:solidFill>
              <a:srgbClr val="282557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gm:t>
    </dgm:pt>
    <dgm:pt modelId="{98552A1C-02DE-4070-A1BE-EDFB99BDE0A5}" type="parTrans" cxnId="{76A4C09B-54F9-4343-871C-DFE2CD7E276B}">
      <dgm:prSet/>
      <dgm:spPr/>
      <dgm:t>
        <a:bodyPr/>
        <a:lstStyle/>
        <a:p>
          <a:pPr rtl="1"/>
          <a:endParaRPr lang="he-IL" sz="2000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3412BFF7-FDAA-4687-BA86-DFE55D3966FA}" type="sibTrans" cxnId="{76A4C09B-54F9-4343-871C-DFE2CD7E276B}">
      <dgm:prSet/>
      <dgm:spPr/>
      <dgm:t>
        <a:bodyPr/>
        <a:lstStyle/>
        <a:p>
          <a:pPr rtl="1"/>
          <a:endParaRPr lang="he-IL" sz="2000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5F924AE2-78DC-4562-A433-B126124480DC}">
      <dgm:prSet custT="1"/>
      <dgm:spPr/>
      <dgm:t>
        <a:bodyPr/>
        <a:lstStyle/>
        <a:p>
          <a:pPr rtl="1"/>
          <a:r>
            <a:rPr lang="he-IL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רוחב ההשפעה</a:t>
          </a:r>
          <a:br>
            <a:rPr lang="en-US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</a:br>
          <a:r>
            <a:rPr lang="he-IL" sz="2000" u="none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עד כמה רחב טווח ההשפעה על כלל העובדים ועד כמה הוא מרוכז בקבוצות עובדים מוגדרות?</a:t>
          </a:r>
          <a:endParaRPr lang="en-US" sz="2000" u="none" strike="noStrike" kern="1200" dirty="0">
            <a:solidFill>
              <a:srgbClr val="282557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gm:t>
    </dgm:pt>
    <dgm:pt modelId="{C0516B28-F6DF-40FD-A581-8459F1F66444}" type="parTrans" cxnId="{8785A444-545C-4860-A72B-F32F69FF03DC}">
      <dgm:prSet/>
      <dgm:spPr/>
      <dgm:t>
        <a:bodyPr/>
        <a:lstStyle/>
        <a:p>
          <a:pPr rtl="1"/>
          <a:endParaRPr lang="he-IL" sz="2000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E008F59C-3382-4B1A-B5D2-955B756676E9}" type="sibTrans" cxnId="{8785A444-545C-4860-A72B-F32F69FF03DC}">
      <dgm:prSet/>
      <dgm:spPr/>
      <dgm:t>
        <a:bodyPr/>
        <a:lstStyle/>
        <a:p>
          <a:pPr rtl="1"/>
          <a:endParaRPr lang="he-IL" sz="2000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1923A4C8-AFDB-4F64-8AFB-48A001221292}">
      <dgm:prSet custT="1"/>
      <dgm:spPr/>
      <dgm:t>
        <a:bodyPr/>
        <a:lstStyle/>
        <a:p>
          <a:pPr rtl="1"/>
          <a:r>
            <a:rPr lang="he-IL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תשתית</a:t>
          </a:r>
          <a:br>
            <a:rPr lang="en-US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</a:br>
          <a:r>
            <a:rPr lang="he-IL" sz="2000" u="none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עד כמה כלי המדיניות בונה תשתית החיונית לקידום התחום באופן כללי? </a:t>
          </a:r>
          <a:endParaRPr lang="en-US" sz="2000" u="none" strike="noStrike" kern="1200" dirty="0">
            <a:solidFill>
              <a:srgbClr val="282557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gm:t>
    </dgm:pt>
    <dgm:pt modelId="{0E344766-1580-4598-9E39-3104F26F03A2}" type="parTrans" cxnId="{A80ED3C2-E42B-44D4-95CD-6CBDBEF86BF4}">
      <dgm:prSet/>
      <dgm:spPr/>
      <dgm:t>
        <a:bodyPr/>
        <a:lstStyle/>
        <a:p>
          <a:pPr rtl="1"/>
          <a:endParaRPr lang="he-IL" sz="2000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298438A4-DC20-4596-B0DB-955DB67F51BD}" type="sibTrans" cxnId="{A80ED3C2-E42B-44D4-95CD-6CBDBEF86BF4}">
      <dgm:prSet/>
      <dgm:spPr/>
      <dgm:t>
        <a:bodyPr/>
        <a:lstStyle/>
        <a:p>
          <a:pPr rtl="1"/>
          <a:endParaRPr lang="he-IL" sz="2000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708F777-9543-406C-B411-C7DEA4D364FE}">
      <dgm:prSet custT="1"/>
      <dgm:spPr/>
      <dgm:t>
        <a:bodyPr/>
        <a:lstStyle/>
        <a:p>
          <a:pPr rtl="1"/>
          <a:r>
            <a:rPr lang="he-IL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גמישות</a:t>
          </a:r>
          <a:br>
            <a:rPr lang="en-US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</a:br>
          <a:r>
            <a:rPr lang="he-IL" sz="2000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עד כמה כלי המדיניות הוא מסוג של </a:t>
          </a:r>
          <a:r>
            <a:rPr lang="he-IL" sz="2000" b="1" kern="1200" dirty="0" err="1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no</a:t>
          </a:r>
          <a:r>
            <a:rPr lang="he-IL" sz="2000" b="1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 </a:t>
          </a:r>
          <a:r>
            <a:rPr lang="he-IL" sz="2000" b="1" kern="1200" dirty="0" err="1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regret</a:t>
          </a:r>
          <a:r>
            <a:rPr lang="he-IL" sz="2000" b="1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?</a:t>
          </a:r>
          <a:endParaRPr lang="he-IL" sz="2000" kern="1200" dirty="0">
            <a:solidFill>
              <a:srgbClr val="282557"/>
            </a:solidFill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gm:t>
    </dgm:pt>
    <dgm:pt modelId="{F84B8107-4F63-4537-B3A6-72FD3B57B213}" type="parTrans" cxnId="{D2488239-78C0-40CA-BA5E-74643FD1630D}">
      <dgm:prSet/>
      <dgm:spPr/>
      <dgm:t>
        <a:bodyPr/>
        <a:lstStyle/>
        <a:p>
          <a:pPr rtl="1"/>
          <a:endParaRPr lang="he-IL" sz="2000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0DC80BB9-F9F0-41EE-B405-A12FB6CD7B88}" type="sibTrans" cxnId="{D2488239-78C0-40CA-BA5E-74643FD1630D}">
      <dgm:prSet/>
      <dgm:spPr/>
      <dgm:t>
        <a:bodyPr/>
        <a:lstStyle/>
        <a:p>
          <a:pPr rtl="1"/>
          <a:endParaRPr lang="he-IL" sz="2000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2394C5BC-02A8-4E59-B774-AFE375ACE685}">
      <dgm:prSet custT="1"/>
      <dgm:spPr/>
      <dgm:t>
        <a:bodyPr/>
        <a:lstStyle/>
        <a:p>
          <a:pPr rtl="1"/>
          <a:r>
            <a:rPr lang="he-IL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התאמת לוח הזמנים לאיומים</a:t>
          </a:r>
          <a:br>
            <a:rPr lang="en-US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</a:br>
          <a:r>
            <a:rPr lang="he-IL" sz="2000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באיזו מידה כלי המדיניות רלוונטי לאיומים מבחינת מהירות ההשפעה? </a:t>
          </a:r>
          <a:endParaRPr lang="he-IL" sz="2000" kern="1200" dirty="0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2A5E5FAB-1879-4E3F-A52A-4EB891B5C7DF}" type="parTrans" cxnId="{779E85F7-0E44-49AE-A1E2-1BFE34C531E6}">
      <dgm:prSet/>
      <dgm:spPr/>
      <dgm:t>
        <a:bodyPr/>
        <a:lstStyle/>
        <a:p>
          <a:pPr rtl="1"/>
          <a:endParaRPr lang="he-IL" sz="2000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3F3DB247-A644-4C6E-AFFA-9F05B05DEFFF}" type="sibTrans" cxnId="{779E85F7-0E44-49AE-A1E2-1BFE34C531E6}">
      <dgm:prSet/>
      <dgm:spPr/>
      <dgm:t>
        <a:bodyPr/>
        <a:lstStyle/>
        <a:p>
          <a:pPr rtl="1"/>
          <a:endParaRPr lang="he-IL" sz="2000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16A5EC0F-D28E-4543-B8A3-48C7C621FF20}" type="pres">
      <dgm:prSet presAssocID="{6D4302FE-D4F0-45F1-AEDC-B60BDCF34923}" presName="diagram" presStyleCnt="0">
        <dgm:presLayoutVars>
          <dgm:dir val="rev"/>
          <dgm:resizeHandles val="exact"/>
        </dgm:presLayoutVars>
      </dgm:prSet>
      <dgm:spPr/>
    </dgm:pt>
    <dgm:pt modelId="{7B59758A-5502-4D5A-89CD-93225D0482A2}" type="pres">
      <dgm:prSet presAssocID="{F0D434AC-BA13-4D40-9772-CF7046AAB129}" presName="node" presStyleLbl="node1" presStyleIdx="0" presStyleCnt="9">
        <dgm:presLayoutVars>
          <dgm:bulletEnabled val="1"/>
        </dgm:presLayoutVars>
      </dgm:prSet>
      <dgm:spPr/>
    </dgm:pt>
    <dgm:pt modelId="{2E8BED64-E979-4421-97B0-C5DD84D97074}" type="pres">
      <dgm:prSet presAssocID="{2780850D-8FD2-482C-BE19-891F4F43681A}" presName="sibTrans" presStyleCnt="0"/>
      <dgm:spPr/>
    </dgm:pt>
    <dgm:pt modelId="{F016D558-36D0-4FAC-B738-3133E769BCEE}" type="pres">
      <dgm:prSet presAssocID="{DDCDBD90-21CE-4B92-BD46-9E5F9C025F30}" presName="node" presStyleLbl="node1" presStyleIdx="1" presStyleCnt="9">
        <dgm:presLayoutVars>
          <dgm:bulletEnabled val="1"/>
        </dgm:presLayoutVars>
      </dgm:prSet>
      <dgm:spPr/>
    </dgm:pt>
    <dgm:pt modelId="{EBFBA466-1A21-444D-8C33-B965CBE11570}" type="pres">
      <dgm:prSet presAssocID="{D55CEC3A-CB5A-43DD-A36E-2253EB52E0F9}" presName="sibTrans" presStyleCnt="0"/>
      <dgm:spPr/>
    </dgm:pt>
    <dgm:pt modelId="{CCB290E2-CA58-48D6-A523-3C9DFB26E7AC}" type="pres">
      <dgm:prSet presAssocID="{1B68ACAD-1D64-47B2-9873-12F3AF3CA22C}" presName="node" presStyleLbl="node1" presStyleIdx="2" presStyleCnt="9">
        <dgm:presLayoutVars>
          <dgm:bulletEnabled val="1"/>
        </dgm:presLayoutVars>
      </dgm:prSet>
      <dgm:spPr/>
    </dgm:pt>
    <dgm:pt modelId="{186B326F-FFC3-4304-9638-9456D57B73BB}" type="pres">
      <dgm:prSet presAssocID="{EF6AFD2C-68BE-40D3-9278-B36974E76191}" presName="sibTrans" presStyleCnt="0"/>
      <dgm:spPr/>
    </dgm:pt>
    <dgm:pt modelId="{20CEC22A-B930-4541-B612-0C0B5E6C7621}" type="pres">
      <dgm:prSet presAssocID="{0A0A1861-3EC2-4E6D-A341-B64B5968830B}" presName="node" presStyleLbl="node1" presStyleIdx="3" presStyleCnt="9">
        <dgm:presLayoutVars>
          <dgm:bulletEnabled val="1"/>
        </dgm:presLayoutVars>
      </dgm:prSet>
      <dgm:spPr/>
    </dgm:pt>
    <dgm:pt modelId="{37318D34-D450-4536-BF62-064036D25589}" type="pres">
      <dgm:prSet presAssocID="{A6F16BF9-19E4-4CD0-87C5-214CE15CD82E}" presName="sibTrans" presStyleCnt="0"/>
      <dgm:spPr/>
    </dgm:pt>
    <dgm:pt modelId="{629B3798-CFF3-4D12-97AF-158DA1F947AF}" type="pres">
      <dgm:prSet presAssocID="{CC8AE746-7DF8-424B-B63E-BE563E56D580}" presName="node" presStyleLbl="node1" presStyleIdx="4" presStyleCnt="9">
        <dgm:presLayoutVars>
          <dgm:bulletEnabled val="1"/>
        </dgm:presLayoutVars>
      </dgm:prSet>
      <dgm:spPr/>
    </dgm:pt>
    <dgm:pt modelId="{EB20AD11-137C-4751-853A-0760E8987EE0}" type="pres">
      <dgm:prSet presAssocID="{3412BFF7-FDAA-4687-BA86-DFE55D3966FA}" presName="sibTrans" presStyleCnt="0"/>
      <dgm:spPr/>
    </dgm:pt>
    <dgm:pt modelId="{895D27AB-B28D-451F-907C-08A82BF82A6C}" type="pres">
      <dgm:prSet presAssocID="{5F924AE2-78DC-4562-A433-B126124480DC}" presName="node" presStyleLbl="node1" presStyleIdx="5" presStyleCnt="9">
        <dgm:presLayoutVars>
          <dgm:bulletEnabled val="1"/>
        </dgm:presLayoutVars>
      </dgm:prSet>
      <dgm:spPr/>
    </dgm:pt>
    <dgm:pt modelId="{6C3C2A27-7472-4DD8-908D-AB6B3400FA03}" type="pres">
      <dgm:prSet presAssocID="{E008F59C-3382-4B1A-B5D2-955B756676E9}" presName="sibTrans" presStyleCnt="0"/>
      <dgm:spPr/>
    </dgm:pt>
    <dgm:pt modelId="{5F719195-2A80-44D8-B08E-7B14303F2290}" type="pres">
      <dgm:prSet presAssocID="{1923A4C8-AFDB-4F64-8AFB-48A001221292}" presName="node" presStyleLbl="node1" presStyleIdx="6" presStyleCnt="9">
        <dgm:presLayoutVars>
          <dgm:bulletEnabled val="1"/>
        </dgm:presLayoutVars>
      </dgm:prSet>
      <dgm:spPr/>
    </dgm:pt>
    <dgm:pt modelId="{C3EE3036-9CA0-40D5-B656-F0851115A92C}" type="pres">
      <dgm:prSet presAssocID="{298438A4-DC20-4596-B0DB-955DB67F51BD}" presName="sibTrans" presStyleCnt="0"/>
      <dgm:spPr/>
    </dgm:pt>
    <dgm:pt modelId="{B4F30AB9-1786-4BA6-84EC-A63EA661FC7E}" type="pres">
      <dgm:prSet presAssocID="{D708F777-9543-406C-B411-C7DEA4D364FE}" presName="node" presStyleLbl="node1" presStyleIdx="7" presStyleCnt="9">
        <dgm:presLayoutVars>
          <dgm:bulletEnabled val="1"/>
        </dgm:presLayoutVars>
      </dgm:prSet>
      <dgm:spPr/>
    </dgm:pt>
    <dgm:pt modelId="{DF403DDB-0261-4248-AEC1-CABC8AD9B09B}" type="pres">
      <dgm:prSet presAssocID="{0DC80BB9-F9F0-41EE-B405-A12FB6CD7B88}" presName="sibTrans" presStyleCnt="0"/>
      <dgm:spPr/>
    </dgm:pt>
    <dgm:pt modelId="{700D427B-4872-4563-B924-12D494E4966C}" type="pres">
      <dgm:prSet presAssocID="{2394C5BC-02A8-4E59-B774-AFE375ACE685}" presName="node" presStyleLbl="node1" presStyleIdx="8" presStyleCnt="9">
        <dgm:presLayoutVars>
          <dgm:bulletEnabled val="1"/>
        </dgm:presLayoutVars>
      </dgm:prSet>
      <dgm:spPr/>
    </dgm:pt>
  </dgm:ptLst>
  <dgm:cxnLst>
    <dgm:cxn modelId="{B55A1506-9236-401B-B84F-A746FFA0C9BD}" type="presOf" srcId="{5F924AE2-78DC-4562-A433-B126124480DC}" destId="{895D27AB-B28D-451F-907C-08A82BF82A6C}" srcOrd="0" destOrd="0" presId="urn:microsoft.com/office/officeart/2005/8/layout/default"/>
    <dgm:cxn modelId="{D2488239-78C0-40CA-BA5E-74643FD1630D}" srcId="{6D4302FE-D4F0-45F1-AEDC-B60BDCF34923}" destId="{D708F777-9543-406C-B411-C7DEA4D364FE}" srcOrd="7" destOrd="0" parTransId="{F84B8107-4F63-4537-B3A6-72FD3B57B213}" sibTransId="{0DC80BB9-F9F0-41EE-B405-A12FB6CD7B88}"/>
    <dgm:cxn modelId="{BD81FF63-E9F9-4331-8924-F9E9834AD1C6}" type="presOf" srcId="{D708F777-9543-406C-B411-C7DEA4D364FE}" destId="{B4F30AB9-1786-4BA6-84EC-A63EA661FC7E}" srcOrd="0" destOrd="0" presId="urn:microsoft.com/office/officeart/2005/8/layout/default"/>
    <dgm:cxn modelId="{8785A444-545C-4860-A72B-F32F69FF03DC}" srcId="{6D4302FE-D4F0-45F1-AEDC-B60BDCF34923}" destId="{5F924AE2-78DC-4562-A433-B126124480DC}" srcOrd="5" destOrd="0" parTransId="{C0516B28-F6DF-40FD-A581-8459F1F66444}" sibTransId="{E008F59C-3382-4B1A-B5D2-955B756676E9}"/>
    <dgm:cxn modelId="{E7E4AC65-01A1-46A3-93BF-ACD307E5CA85}" type="presOf" srcId="{6D4302FE-D4F0-45F1-AEDC-B60BDCF34923}" destId="{16A5EC0F-D28E-4543-B8A3-48C7C621FF20}" srcOrd="0" destOrd="0" presId="urn:microsoft.com/office/officeart/2005/8/layout/default"/>
    <dgm:cxn modelId="{75A96547-B603-4DE7-AA2C-A2BCE23F5D13}" srcId="{6D4302FE-D4F0-45F1-AEDC-B60BDCF34923}" destId="{F0D434AC-BA13-4D40-9772-CF7046AAB129}" srcOrd="0" destOrd="0" parTransId="{854051AD-AD7F-4AB3-907E-5F76C59668C9}" sibTransId="{2780850D-8FD2-482C-BE19-891F4F43681A}"/>
    <dgm:cxn modelId="{3B886D77-49ED-4E61-96F3-522145452CB4}" type="presOf" srcId="{CC8AE746-7DF8-424B-B63E-BE563E56D580}" destId="{629B3798-CFF3-4D12-97AF-158DA1F947AF}" srcOrd="0" destOrd="0" presId="urn:microsoft.com/office/officeart/2005/8/layout/default"/>
    <dgm:cxn modelId="{9DB8C179-C6BE-4339-9152-A72F8896EE93}" type="presOf" srcId="{2394C5BC-02A8-4E59-B774-AFE375ACE685}" destId="{700D427B-4872-4563-B924-12D494E4966C}" srcOrd="0" destOrd="0" presId="urn:microsoft.com/office/officeart/2005/8/layout/default"/>
    <dgm:cxn modelId="{93D9148D-E1CF-43C0-B095-A1D1363E05DA}" type="presOf" srcId="{DDCDBD90-21CE-4B92-BD46-9E5F9C025F30}" destId="{F016D558-36D0-4FAC-B738-3133E769BCEE}" srcOrd="0" destOrd="0" presId="urn:microsoft.com/office/officeart/2005/8/layout/default"/>
    <dgm:cxn modelId="{FB2F5D8D-9C16-4F51-8EAB-3AB20974CEE3}" srcId="{6D4302FE-D4F0-45F1-AEDC-B60BDCF34923}" destId="{1B68ACAD-1D64-47B2-9873-12F3AF3CA22C}" srcOrd="2" destOrd="0" parTransId="{A62A2702-EC5F-401B-959C-CD199B349D0F}" sibTransId="{EF6AFD2C-68BE-40D3-9278-B36974E76191}"/>
    <dgm:cxn modelId="{59B6D78E-A8C4-443E-AF01-382DE1BF8395}" type="presOf" srcId="{1B68ACAD-1D64-47B2-9873-12F3AF3CA22C}" destId="{CCB290E2-CA58-48D6-A523-3C9DFB26E7AC}" srcOrd="0" destOrd="0" presId="urn:microsoft.com/office/officeart/2005/8/layout/default"/>
    <dgm:cxn modelId="{FD512F94-51A6-4B52-8343-AEB087C2D648}" type="presOf" srcId="{F0D434AC-BA13-4D40-9772-CF7046AAB129}" destId="{7B59758A-5502-4D5A-89CD-93225D0482A2}" srcOrd="0" destOrd="0" presId="urn:microsoft.com/office/officeart/2005/8/layout/default"/>
    <dgm:cxn modelId="{76A4C09B-54F9-4343-871C-DFE2CD7E276B}" srcId="{6D4302FE-D4F0-45F1-AEDC-B60BDCF34923}" destId="{CC8AE746-7DF8-424B-B63E-BE563E56D580}" srcOrd="4" destOrd="0" parTransId="{98552A1C-02DE-4070-A1BE-EDFB99BDE0A5}" sibTransId="{3412BFF7-FDAA-4687-BA86-DFE55D3966FA}"/>
    <dgm:cxn modelId="{C30A52AB-741D-40CE-902B-CD12F5E77444}" type="presOf" srcId="{0A0A1861-3EC2-4E6D-A341-B64B5968830B}" destId="{20CEC22A-B930-4541-B612-0C0B5E6C7621}" srcOrd="0" destOrd="0" presId="urn:microsoft.com/office/officeart/2005/8/layout/default"/>
    <dgm:cxn modelId="{A80ED3C2-E42B-44D4-95CD-6CBDBEF86BF4}" srcId="{6D4302FE-D4F0-45F1-AEDC-B60BDCF34923}" destId="{1923A4C8-AFDB-4F64-8AFB-48A001221292}" srcOrd="6" destOrd="0" parTransId="{0E344766-1580-4598-9E39-3104F26F03A2}" sibTransId="{298438A4-DC20-4596-B0DB-955DB67F51BD}"/>
    <dgm:cxn modelId="{9C885CCC-6438-4FCF-A57A-8F8CB129D4A5}" type="presOf" srcId="{1923A4C8-AFDB-4F64-8AFB-48A001221292}" destId="{5F719195-2A80-44D8-B08E-7B14303F2290}" srcOrd="0" destOrd="0" presId="urn:microsoft.com/office/officeart/2005/8/layout/default"/>
    <dgm:cxn modelId="{744BAED4-BA66-4B70-842C-A1FD40258B36}" srcId="{6D4302FE-D4F0-45F1-AEDC-B60BDCF34923}" destId="{0A0A1861-3EC2-4E6D-A341-B64B5968830B}" srcOrd="3" destOrd="0" parTransId="{FF701399-6DDC-47AC-B3F7-B9FF08F742D1}" sibTransId="{A6F16BF9-19E4-4CD0-87C5-214CE15CD82E}"/>
    <dgm:cxn modelId="{4EA18FDF-B858-4599-8C07-DAE7A6AC4ECF}" srcId="{6D4302FE-D4F0-45F1-AEDC-B60BDCF34923}" destId="{DDCDBD90-21CE-4B92-BD46-9E5F9C025F30}" srcOrd="1" destOrd="0" parTransId="{912AAD9B-917D-4839-AF72-BF805CC57789}" sibTransId="{D55CEC3A-CB5A-43DD-A36E-2253EB52E0F9}"/>
    <dgm:cxn modelId="{779E85F7-0E44-49AE-A1E2-1BFE34C531E6}" srcId="{6D4302FE-D4F0-45F1-AEDC-B60BDCF34923}" destId="{2394C5BC-02A8-4E59-B774-AFE375ACE685}" srcOrd="8" destOrd="0" parTransId="{2A5E5FAB-1879-4E3F-A52A-4EB891B5C7DF}" sibTransId="{3F3DB247-A644-4C6E-AFFA-9F05B05DEFFF}"/>
    <dgm:cxn modelId="{8A98C2DC-42FC-45EF-96EA-CB7A71D663D8}" type="presParOf" srcId="{16A5EC0F-D28E-4543-B8A3-48C7C621FF20}" destId="{7B59758A-5502-4D5A-89CD-93225D0482A2}" srcOrd="0" destOrd="0" presId="urn:microsoft.com/office/officeart/2005/8/layout/default"/>
    <dgm:cxn modelId="{434A4AA9-B4F7-441B-B5FA-70B64823ED58}" type="presParOf" srcId="{16A5EC0F-D28E-4543-B8A3-48C7C621FF20}" destId="{2E8BED64-E979-4421-97B0-C5DD84D97074}" srcOrd="1" destOrd="0" presId="urn:microsoft.com/office/officeart/2005/8/layout/default"/>
    <dgm:cxn modelId="{230C3F0B-367E-40C5-BD55-F136B2633E56}" type="presParOf" srcId="{16A5EC0F-D28E-4543-B8A3-48C7C621FF20}" destId="{F016D558-36D0-4FAC-B738-3133E769BCEE}" srcOrd="2" destOrd="0" presId="urn:microsoft.com/office/officeart/2005/8/layout/default"/>
    <dgm:cxn modelId="{5BCD5A44-27E4-459E-BA62-3B4BD62AE0C8}" type="presParOf" srcId="{16A5EC0F-D28E-4543-B8A3-48C7C621FF20}" destId="{EBFBA466-1A21-444D-8C33-B965CBE11570}" srcOrd="3" destOrd="0" presId="urn:microsoft.com/office/officeart/2005/8/layout/default"/>
    <dgm:cxn modelId="{2C17E2D7-D502-42A8-BB3D-043088F40F9C}" type="presParOf" srcId="{16A5EC0F-D28E-4543-B8A3-48C7C621FF20}" destId="{CCB290E2-CA58-48D6-A523-3C9DFB26E7AC}" srcOrd="4" destOrd="0" presId="urn:microsoft.com/office/officeart/2005/8/layout/default"/>
    <dgm:cxn modelId="{B79C1396-01F1-4F86-A5B5-51504C5B8CCC}" type="presParOf" srcId="{16A5EC0F-D28E-4543-B8A3-48C7C621FF20}" destId="{186B326F-FFC3-4304-9638-9456D57B73BB}" srcOrd="5" destOrd="0" presId="urn:microsoft.com/office/officeart/2005/8/layout/default"/>
    <dgm:cxn modelId="{0D73ED05-69F4-4371-8545-F2634AD6F50B}" type="presParOf" srcId="{16A5EC0F-D28E-4543-B8A3-48C7C621FF20}" destId="{20CEC22A-B930-4541-B612-0C0B5E6C7621}" srcOrd="6" destOrd="0" presId="urn:microsoft.com/office/officeart/2005/8/layout/default"/>
    <dgm:cxn modelId="{A767DD2F-FA97-4B3E-ABE5-5AA1D0CD60AE}" type="presParOf" srcId="{16A5EC0F-D28E-4543-B8A3-48C7C621FF20}" destId="{37318D34-D450-4536-BF62-064036D25589}" srcOrd="7" destOrd="0" presId="urn:microsoft.com/office/officeart/2005/8/layout/default"/>
    <dgm:cxn modelId="{6807B10E-2B5D-43FF-AA89-F8C3CC37AEB1}" type="presParOf" srcId="{16A5EC0F-D28E-4543-B8A3-48C7C621FF20}" destId="{629B3798-CFF3-4D12-97AF-158DA1F947AF}" srcOrd="8" destOrd="0" presId="urn:microsoft.com/office/officeart/2005/8/layout/default"/>
    <dgm:cxn modelId="{5D872904-69CA-47A6-9C36-E69AE7F98F6B}" type="presParOf" srcId="{16A5EC0F-D28E-4543-B8A3-48C7C621FF20}" destId="{EB20AD11-137C-4751-853A-0760E8987EE0}" srcOrd="9" destOrd="0" presId="urn:microsoft.com/office/officeart/2005/8/layout/default"/>
    <dgm:cxn modelId="{905BA1AE-2E3A-41A8-AB9E-76067D05F492}" type="presParOf" srcId="{16A5EC0F-D28E-4543-B8A3-48C7C621FF20}" destId="{895D27AB-B28D-451F-907C-08A82BF82A6C}" srcOrd="10" destOrd="0" presId="urn:microsoft.com/office/officeart/2005/8/layout/default"/>
    <dgm:cxn modelId="{1BAD93D9-1022-4E13-9373-706A2357A961}" type="presParOf" srcId="{16A5EC0F-D28E-4543-B8A3-48C7C621FF20}" destId="{6C3C2A27-7472-4DD8-908D-AB6B3400FA03}" srcOrd="11" destOrd="0" presId="urn:microsoft.com/office/officeart/2005/8/layout/default"/>
    <dgm:cxn modelId="{2BD393BF-AC17-44CC-9E15-97EB57F4A0B0}" type="presParOf" srcId="{16A5EC0F-D28E-4543-B8A3-48C7C621FF20}" destId="{5F719195-2A80-44D8-B08E-7B14303F2290}" srcOrd="12" destOrd="0" presId="urn:microsoft.com/office/officeart/2005/8/layout/default"/>
    <dgm:cxn modelId="{4989E72C-C73D-4D42-950B-A1559C078E4C}" type="presParOf" srcId="{16A5EC0F-D28E-4543-B8A3-48C7C621FF20}" destId="{C3EE3036-9CA0-40D5-B656-F0851115A92C}" srcOrd="13" destOrd="0" presId="urn:microsoft.com/office/officeart/2005/8/layout/default"/>
    <dgm:cxn modelId="{BC245A29-CD97-4408-BBCE-F251E051ACF0}" type="presParOf" srcId="{16A5EC0F-D28E-4543-B8A3-48C7C621FF20}" destId="{B4F30AB9-1786-4BA6-84EC-A63EA661FC7E}" srcOrd="14" destOrd="0" presId="urn:microsoft.com/office/officeart/2005/8/layout/default"/>
    <dgm:cxn modelId="{22F3B0C5-56D2-4982-8E6A-4ECED77F9848}" type="presParOf" srcId="{16A5EC0F-D28E-4543-B8A3-48C7C621FF20}" destId="{DF403DDB-0261-4248-AEC1-CABC8AD9B09B}" srcOrd="15" destOrd="0" presId="urn:microsoft.com/office/officeart/2005/8/layout/default"/>
    <dgm:cxn modelId="{875F2113-89E7-486F-9FE5-10CC6E13842C}" type="presParOf" srcId="{16A5EC0F-D28E-4543-B8A3-48C7C621FF20}" destId="{700D427B-4872-4563-B924-12D494E4966C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B522DC2-AB5F-4DF9-9419-758C95200583}" type="doc">
      <dgm:prSet loTypeId="urn:microsoft.com/office/officeart/2005/8/layout/vProcess5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pPr rtl="1"/>
          <a:endParaRPr lang="he-IL"/>
        </a:p>
      </dgm:t>
    </dgm:pt>
    <dgm:pt modelId="{129DEB28-F0FF-44C9-9612-32A3270ECF79}">
      <dgm:prSet phldrT="[טקסט]" custT="1"/>
      <dgm:spPr>
        <a:solidFill>
          <a:srgbClr val="2DAA56"/>
        </a:solidFill>
      </dgm:spPr>
      <dgm:t>
        <a:bodyPr/>
        <a:lstStyle/>
        <a:p>
          <a:pPr algn="r"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he-IL" sz="3200" b="1" dirty="0">
              <a:latin typeface="Varela Round" panose="00000500000000000000" pitchFamily="2" charset="-79"/>
              <a:cs typeface="Varela Round" panose="00000500000000000000" pitchFamily="2" charset="-79"/>
            </a:rPr>
            <a:t>שלב א' </a:t>
          </a:r>
        </a:p>
        <a:p>
          <a:pPr algn="r"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he-IL" sz="2400" dirty="0">
              <a:latin typeface="Varela Round" panose="00000500000000000000" pitchFamily="2" charset="-79"/>
              <a:cs typeface="Varela Round" panose="00000500000000000000" pitchFamily="2" charset="-79"/>
            </a:rPr>
            <a:t>1. תשתית ידע</a:t>
          </a:r>
        </a:p>
        <a:p>
          <a:pPr algn="r"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he-IL" sz="2400" dirty="0">
              <a:latin typeface="Varela Round" panose="00000500000000000000" pitchFamily="2" charset="-79"/>
              <a:cs typeface="Varela Round" panose="00000500000000000000" pitchFamily="2" charset="-79"/>
            </a:rPr>
            <a:t>2. שולחן עגול בין-מגזרי</a:t>
          </a:r>
          <a:endParaRPr lang="he-IL" sz="3600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57E2D0DF-7CDF-46F6-9458-40CAB609B06E}" type="parTrans" cxnId="{B8E56AC9-C42D-4BB2-A358-D0570CFFD41B}">
      <dgm:prSet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738E0ACA-86F9-4F60-AB4B-A46FB08B3987}" type="sibTrans" cxnId="{B8E56AC9-C42D-4BB2-A358-D0570CFFD41B}">
      <dgm:prSet/>
      <dgm:spPr>
        <a:solidFill>
          <a:srgbClr val="F9AF10"/>
        </a:solidFill>
        <a:ln>
          <a:noFill/>
        </a:ln>
      </dgm:spPr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144A0E01-E8B5-4995-9570-F88C06C25B1C}">
      <dgm:prSet phldrT="[טקסט]" custT="1"/>
      <dgm:spPr>
        <a:solidFill>
          <a:srgbClr val="2DAA56"/>
        </a:solidFill>
      </dgm:spPr>
      <dgm:t>
        <a:bodyPr/>
        <a:lstStyle/>
        <a:p>
          <a:pPr algn="r"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he-IL" sz="3200" b="1" dirty="0">
              <a:latin typeface="Varela Round" panose="00000500000000000000" pitchFamily="2" charset="-79"/>
              <a:cs typeface="Varela Round" panose="00000500000000000000" pitchFamily="2" charset="-79"/>
            </a:rPr>
            <a:t>שלב ב' </a:t>
          </a:r>
        </a:p>
        <a:p>
          <a:pPr algn="r"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he-IL" sz="2400" dirty="0">
              <a:latin typeface="Varela Round" panose="00000500000000000000" pitchFamily="2" charset="-79"/>
              <a:cs typeface="Varela Round" panose="00000500000000000000" pitchFamily="2" charset="-79"/>
            </a:rPr>
            <a:t>1. הסכמים ענפיים</a:t>
          </a:r>
        </a:p>
        <a:p>
          <a:pPr algn="r"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he-IL" sz="2400" dirty="0">
              <a:latin typeface="Varela Round" panose="00000500000000000000" pitchFamily="2" charset="-79"/>
              <a:cs typeface="Varela Round" panose="00000500000000000000" pitchFamily="2" charset="-79"/>
            </a:rPr>
            <a:t>2. עבודה מול המשרדים</a:t>
          </a:r>
          <a:endParaRPr lang="he-IL" sz="2800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E3AE8A46-C7AE-4FB1-9AAC-5580F5417223}" type="parTrans" cxnId="{40400272-9963-4AE2-A942-1858D5B397D6}">
      <dgm:prSet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7FC6D69-F0F2-48F2-A483-0E9FA9525E0A}" type="sibTrans" cxnId="{40400272-9963-4AE2-A942-1858D5B397D6}">
      <dgm:prSet/>
      <dgm:spPr>
        <a:solidFill>
          <a:srgbClr val="F9AF10"/>
        </a:solidFill>
        <a:ln>
          <a:noFill/>
        </a:ln>
      </dgm:spPr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07B376BE-E365-45BA-B00A-10D4F78808FA}">
      <dgm:prSet phldrT="[טקסט]" custT="1"/>
      <dgm:spPr>
        <a:solidFill>
          <a:srgbClr val="2DAA56"/>
        </a:solidFill>
      </dgm:spPr>
      <dgm:t>
        <a:bodyPr/>
        <a:lstStyle/>
        <a:p>
          <a:pPr algn="r"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he-IL" sz="3200" b="1">
              <a:latin typeface="Varela Round" panose="00000500000000000000" pitchFamily="2" charset="-79"/>
              <a:cs typeface="Varela Round" panose="00000500000000000000" pitchFamily="2" charset="-79"/>
            </a:rPr>
            <a:t>שלב ג'</a:t>
          </a:r>
        </a:p>
        <a:p>
          <a:pPr algn="r"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he-IL" sz="2400">
              <a:latin typeface="Varela Round" panose="00000500000000000000" pitchFamily="2" charset="-79"/>
              <a:cs typeface="Varela Round" panose="00000500000000000000" pitchFamily="2" charset="-79"/>
            </a:rPr>
            <a:t>1. הרחבת צעדים משלב ב' 2. קידום חקיקת מגן</a:t>
          </a:r>
          <a:endParaRPr lang="he-IL" sz="2400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9BB04535-6426-495B-BBBA-EADA86E68146}" type="parTrans" cxnId="{F7B5E5E4-F8E6-483F-BC86-FEE5D26A3B27}">
      <dgm:prSet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1DC33E56-240B-4EF7-B1CF-6543EDB099BB}" type="sibTrans" cxnId="{F7B5E5E4-F8E6-483F-BC86-FEE5D26A3B27}">
      <dgm:prSet/>
      <dgm:spPr>
        <a:solidFill>
          <a:srgbClr val="F9AF10"/>
        </a:solidFill>
        <a:ln>
          <a:noFill/>
        </a:ln>
      </dgm:spPr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47596DDD-3E62-4D41-A034-D827127220A7}">
      <dgm:prSet custT="1"/>
      <dgm:spPr>
        <a:solidFill>
          <a:srgbClr val="2DAA56"/>
        </a:solidFill>
      </dgm:spPr>
      <dgm:t>
        <a:bodyPr/>
        <a:lstStyle/>
        <a:p>
          <a:pPr algn="r"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he-IL" sz="3200" dirty="0">
              <a:latin typeface="Varela Round" panose="00000500000000000000" pitchFamily="2" charset="-79"/>
              <a:cs typeface="Varela Round" panose="00000500000000000000" pitchFamily="2" charset="-79"/>
            </a:rPr>
            <a:t>שלב ד'</a:t>
          </a:r>
        </a:p>
        <a:p>
          <a:pPr algn="r"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he-IL" sz="2400" dirty="0">
              <a:latin typeface="Varela Round" panose="00000500000000000000" pitchFamily="2" charset="-79"/>
              <a:cs typeface="Varela Round" panose="00000500000000000000" pitchFamily="2" charset="-79"/>
            </a:rPr>
            <a:t>חקיקה תקציבית לתחומים שלא קיבלו מענה</a:t>
          </a:r>
        </a:p>
      </dgm:t>
    </dgm:pt>
    <dgm:pt modelId="{89E588A0-28C6-4F23-9373-7071482A527D}" type="parTrans" cxnId="{45E78DFD-7E86-43CE-AE32-98FC539BD2DC}">
      <dgm:prSet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22E776BF-8191-424C-95B0-61FEE3857B4C}" type="sibTrans" cxnId="{45E78DFD-7E86-43CE-AE32-98FC539BD2DC}">
      <dgm:prSet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9CC8A4A8-FA3B-42E4-85A4-635871FBDC83}" type="pres">
      <dgm:prSet presAssocID="{FB522DC2-AB5F-4DF9-9419-758C95200583}" presName="outerComposite" presStyleCnt="0">
        <dgm:presLayoutVars>
          <dgm:chMax val="5"/>
          <dgm:dir val="rev"/>
          <dgm:resizeHandles val="exact"/>
        </dgm:presLayoutVars>
      </dgm:prSet>
      <dgm:spPr/>
    </dgm:pt>
    <dgm:pt modelId="{512A8378-0A32-4E17-B559-F88D542A7CBF}" type="pres">
      <dgm:prSet presAssocID="{FB522DC2-AB5F-4DF9-9419-758C95200583}" presName="dummyMaxCanvas" presStyleCnt="0">
        <dgm:presLayoutVars/>
      </dgm:prSet>
      <dgm:spPr/>
    </dgm:pt>
    <dgm:pt modelId="{B92C2BDE-660C-4173-B803-ED1952E34BF7}" type="pres">
      <dgm:prSet presAssocID="{FB522DC2-AB5F-4DF9-9419-758C95200583}" presName="FourNodes_1" presStyleLbl="node1" presStyleIdx="0" presStyleCnt="4" custLinFactNeighborY="3603">
        <dgm:presLayoutVars>
          <dgm:bulletEnabled val="1"/>
        </dgm:presLayoutVars>
      </dgm:prSet>
      <dgm:spPr/>
    </dgm:pt>
    <dgm:pt modelId="{70462DA5-BA9B-4033-86AE-ECA3D41A76C8}" type="pres">
      <dgm:prSet presAssocID="{FB522DC2-AB5F-4DF9-9419-758C95200583}" presName="FourNodes_2" presStyleLbl="node1" presStyleIdx="1" presStyleCnt="4">
        <dgm:presLayoutVars>
          <dgm:bulletEnabled val="1"/>
        </dgm:presLayoutVars>
      </dgm:prSet>
      <dgm:spPr/>
    </dgm:pt>
    <dgm:pt modelId="{F412F1D7-51D7-4F6F-9740-C75102B21119}" type="pres">
      <dgm:prSet presAssocID="{FB522DC2-AB5F-4DF9-9419-758C95200583}" presName="FourNodes_3" presStyleLbl="node1" presStyleIdx="2" presStyleCnt="4">
        <dgm:presLayoutVars>
          <dgm:bulletEnabled val="1"/>
        </dgm:presLayoutVars>
      </dgm:prSet>
      <dgm:spPr/>
    </dgm:pt>
    <dgm:pt modelId="{35E51A7B-962D-4E41-99CF-92EFA0A84B25}" type="pres">
      <dgm:prSet presAssocID="{FB522DC2-AB5F-4DF9-9419-758C95200583}" presName="FourNodes_4" presStyleLbl="node1" presStyleIdx="3" presStyleCnt="4">
        <dgm:presLayoutVars>
          <dgm:bulletEnabled val="1"/>
        </dgm:presLayoutVars>
      </dgm:prSet>
      <dgm:spPr/>
    </dgm:pt>
    <dgm:pt modelId="{1E9A8A7C-46B1-4887-AB1E-DC5ECA439FA0}" type="pres">
      <dgm:prSet presAssocID="{FB522DC2-AB5F-4DF9-9419-758C95200583}" presName="FourConn_1-2" presStyleLbl="fgAccFollowNode1" presStyleIdx="0" presStyleCnt="3">
        <dgm:presLayoutVars>
          <dgm:bulletEnabled val="1"/>
        </dgm:presLayoutVars>
      </dgm:prSet>
      <dgm:spPr/>
    </dgm:pt>
    <dgm:pt modelId="{B1356062-8B1B-4C10-9B35-F7FA0604A180}" type="pres">
      <dgm:prSet presAssocID="{FB522DC2-AB5F-4DF9-9419-758C95200583}" presName="FourConn_2-3" presStyleLbl="fgAccFollowNode1" presStyleIdx="1" presStyleCnt="3">
        <dgm:presLayoutVars>
          <dgm:bulletEnabled val="1"/>
        </dgm:presLayoutVars>
      </dgm:prSet>
      <dgm:spPr/>
    </dgm:pt>
    <dgm:pt modelId="{E4A4CE73-9312-4BB4-AC91-09D4ABD449AC}" type="pres">
      <dgm:prSet presAssocID="{FB522DC2-AB5F-4DF9-9419-758C95200583}" presName="FourConn_3-4" presStyleLbl="fgAccFollowNode1" presStyleIdx="2" presStyleCnt="3">
        <dgm:presLayoutVars>
          <dgm:bulletEnabled val="1"/>
        </dgm:presLayoutVars>
      </dgm:prSet>
      <dgm:spPr/>
    </dgm:pt>
    <dgm:pt modelId="{B3AB3838-FE0B-46C6-B285-91B8285AB9F6}" type="pres">
      <dgm:prSet presAssocID="{FB522DC2-AB5F-4DF9-9419-758C95200583}" presName="FourNodes_1_text" presStyleLbl="node1" presStyleIdx="3" presStyleCnt="4">
        <dgm:presLayoutVars>
          <dgm:bulletEnabled val="1"/>
        </dgm:presLayoutVars>
      </dgm:prSet>
      <dgm:spPr/>
    </dgm:pt>
    <dgm:pt modelId="{0EDC93C5-C86D-4E04-94A4-1115FA734FC5}" type="pres">
      <dgm:prSet presAssocID="{FB522DC2-AB5F-4DF9-9419-758C95200583}" presName="FourNodes_2_text" presStyleLbl="node1" presStyleIdx="3" presStyleCnt="4">
        <dgm:presLayoutVars>
          <dgm:bulletEnabled val="1"/>
        </dgm:presLayoutVars>
      </dgm:prSet>
      <dgm:spPr/>
    </dgm:pt>
    <dgm:pt modelId="{C95C4CCE-FCD0-47DE-ADA1-DFDBED54C140}" type="pres">
      <dgm:prSet presAssocID="{FB522DC2-AB5F-4DF9-9419-758C95200583}" presName="FourNodes_3_text" presStyleLbl="node1" presStyleIdx="3" presStyleCnt="4">
        <dgm:presLayoutVars>
          <dgm:bulletEnabled val="1"/>
        </dgm:presLayoutVars>
      </dgm:prSet>
      <dgm:spPr/>
    </dgm:pt>
    <dgm:pt modelId="{5563BE1B-1EBB-4A2B-8939-F3BC801AFBEE}" type="pres">
      <dgm:prSet presAssocID="{FB522DC2-AB5F-4DF9-9419-758C9520058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F2489016-0673-44A7-9B0F-FEB972AEBD4E}" type="presOf" srcId="{47596DDD-3E62-4D41-A034-D827127220A7}" destId="{5563BE1B-1EBB-4A2B-8939-F3BC801AFBEE}" srcOrd="1" destOrd="0" presId="urn:microsoft.com/office/officeart/2005/8/layout/vProcess5"/>
    <dgm:cxn modelId="{16BC861C-A368-436C-81CD-0B31559BAADE}" type="presOf" srcId="{07B376BE-E365-45BA-B00A-10D4F78808FA}" destId="{C95C4CCE-FCD0-47DE-ADA1-DFDBED54C140}" srcOrd="1" destOrd="0" presId="urn:microsoft.com/office/officeart/2005/8/layout/vProcess5"/>
    <dgm:cxn modelId="{53E2E536-FD8D-4027-A111-8755C6645AF5}" type="presOf" srcId="{D7FC6D69-F0F2-48F2-A483-0E9FA9525E0A}" destId="{B1356062-8B1B-4C10-9B35-F7FA0604A180}" srcOrd="0" destOrd="0" presId="urn:microsoft.com/office/officeart/2005/8/layout/vProcess5"/>
    <dgm:cxn modelId="{573DBD6F-C61D-4CBD-A995-9ECE6A988862}" type="presOf" srcId="{1DC33E56-240B-4EF7-B1CF-6543EDB099BB}" destId="{E4A4CE73-9312-4BB4-AC91-09D4ABD449AC}" srcOrd="0" destOrd="0" presId="urn:microsoft.com/office/officeart/2005/8/layout/vProcess5"/>
    <dgm:cxn modelId="{40400272-9963-4AE2-A942-1858D5B397D6}" srcId="{FB522DC2-AB5F-4DF9-9419-758C95200583}" destId="{144A0E01-E8B5-4995-9570-F88C06C25B1C}" srcOrd="1" destOrd="0" parTransId="{E3AE8A46-C7AE-4FB1-9AAC-5580F5417223}" sibTransId="{D7FC6D69-F0F2-48F2-A483-0E9FA9525E0A}"/>
    <dgm:cxn modelId="{244A9485-2FEE-47C9-AA43-F5527DD866FB}" type="presOf" srcId="{144A0E01-E8B5-4995-9570-F88C06C25B1C}" destId="{70462DA5-BA9B-4033-86AE-ECA3D41A76C8}" srcOrd="0" destOrd="0" presId="urn:microsoft.com/office/officeart/2005/8/layout/vProcess5"/>
    <dgm:cxn modelId="{17789E8F-A16F-47D1-89E2-099278EFD722}" type="presOf" srcId="{738E0ACA-86F9-4F60-AB4B-A46FB08B3987}" destId="{1E9A8A7C-46B1-4887-AB1E-DC5ECA439FA0}" srcOrd="0" destOrd="0" presId="urn:microsoft.com/office/officeart/2005/8/layout/vProcess5"/>
    <dgm:cxn modelId="{2CBDCFAA-F94A-42AB-B267-DD435A2A56FC}" type="presOf" srcId="{07B376BE-E365-45BA-B00A-10D4F78808FA}" destId="{F412F1D7-51D7-4F6F-9740-C75102B21119}" srcOrd="0" destOrd="0" presId="urn:microsoft.com/office/officeart/2005/8/layout/vProcess5"/>
    <dgm:cxn modelId="{55A5D6AE-8ACB-4702-8064-F2310D69E79C}" type="presOf" srcId="{129DEB28-F0FF-44C9-9612-32A3270ECF79}" destId="{B3AB3838-FE0B-46C6-B285-91B8285AB9F6}" srcOrd="1" destOrd="0" presId="urn:microsoft.com/office/officeart/2005/8/layout/vProcess5"/>
    <dgm:cxn modelId="{D77427C4-4AD8-40DB-A6E8-4213092A3302}" type="presOf" srcId="{129DEB28-F0FF-44C9-9612-32A3270ECF79}" destId="{B92C2BDE-660C-4173-B803-ED1952E34BF7}" srcOrd="0" destOrd="0" presId="urn:microsoft.com/office/officeart/2005/8/layout/vProcess5"/>
    <dgm:cxn modelId="{B8E56AC9-C42D-4BB2-A358-D0570CFFD41B}" srcId="{FB522DC2-AB5F-4DF9-9419-758C95200583}" destId="{129DEB28-F0FF-44C9-9612-32A3270ECF79}" srcOrd="0" destOrd="0" parTransId="{57E2D0DF-7CDF-46F6-9458-40CAB609B06E}" sibTransId="{738E0ACA-86F9-4F60-AB4B-A46FB08B3987}"/>
    <dgm:cxn modelId="{6BDE13E1-CF3C-47DF-8F7F-FF519689E9A5}" type="presOf" srcId="{47596DDD-3E62-4D41-A034-D827127220A7}" destId="{35E51A7B-962D-4E41-99CF-92EFA0A84B25}" srcOrd="0" destOrd="0" presId="urn:microsoft.com/office/officeart/2005/8/layout/vProcess5"/>
    <dgm:cxn modelId="{F7B5E5E4-F8E6-483F-BC86-FEE5D26A3B27}" srcId="{FB522DC2-AB5F-4DF9-9419-758C95200583}" destId="{07B376BE-E365-45BA-B00A-10D4F78808FA}" srcOrd="2" destOrd="0" parTransId="{9BB04535-6426-495B-BBBA-EADA86E68146}" sibTransId="{1DC33E56-240B-4EF7-B1CF-6543EDB099BB}"/>
    <dgm:cxn modelId="{9783F3E5-C6C9-4169-8941-16AF011D0861}" type="presOf" srcId="{FB522DC2-AB5F-4DF9-9419-758C95200583}" destId="{9CC8A4A8-FA3B-42E4-85A4-635871FBDC83}" srcOrd="0" destOrd="0" presId="urn:microsoft.com/office/officeart/2005/8/layout/vProcess5"/>
    <dgm:cxn modelId="{48EE7FF7-1F21-45B0-8881-397700A195D2}" type="presOf" srcId="{144A0E01-E8B5-4995-9570-F88C06C25B1C}" destId="{0EDC93C5-C86D-4E04-94A4-1115FA734FC5}" srcOrd="1" destOrd="0" presId="urn:microsoft.com/office/officeart/2005/8/layout/vProcess5"/>
    <dgm:cxn modelId="{45E78DFD-7E86-43CE-AE32-98FC539BD2DC}" srcId="{FB522DC2-AB5F-4DF9-9419-758C95200583}" destId="{47596DDD-3E62-4D41-A034-D827127220A7}" srcOrd="3" destOrd="0" parTransId="{89E588A0-28C6-4F23-9373-7071482A527D}" sibTransId="{22E776BF-8191-424C-95B0-61FEE3857B4C}"/>
    <dgm:cxn modelId="{5A51ECB7-A2D0-41E4-AC03-4038DF3FD45E}" type="presParOf" srcId="{9CC8A4A8-FA3B-42E4-85A4-635871FBDC83}" destId="{512A8378-0A32-4E17-B559-F88D542A7CBF}" srcOrd="0" destOrd="0" presId="urn:microsoft.com/office/officeart/2005/8/layout/vProcess5"/>
    <dgm:cxn modelId="{7E631E05-D8A4-4D13-AC19-BDB807191F80}" type="presParOf" srcId="{9CC8A4A8-FA3B-42E4-85A4-635871FBDC83}" destId="{B92C2BDE-660C-4173-B803-ED1952E34BF7}" srcOrd="1" destOrd="0" presId="urn:microsoft.com/office/officeart/2005/8/layout/vProcess5"/>
    <dgm:cxn modelId="{8E76EE8A-0037-46EE-A24F-A1B982B7C87D}" type="presParOf" srcId="{9CC8A4A8-FA3B-42E4-85A4-635871FBDC83}" destId="{70462DA5-BA9B-4033-86AE-ECA3D41A76C8}" srcOrd="2" destOrd="0" presId="urn:microsoft.com/office/officeart/2005/8/layout/vProcess5"/>
    <dgm:cxn modelId="{8E8450FB-3A3D-43AF-A667-546FB4666F2F}" type="presParOf" srcId="{9CC8A4A8-FA3B-42E4-85A4-635871FBDC83}" destId="{F412F1D7-51D7-4F6F-9740-C75102B21119}" srcOrd="3" destOrd="0" presId="urn:microsoft.com/office/officeart/2005/8/layout/vProcess5"/>
    <dgm:cxn modelId="{DF05E660-C739-454D-8766-52B64C886D1B}" type="presParOf" srcId="{9CC8A4A8-FA3B-42E4-85A4-635871FBDC83}" destId="{35E51A7B-962D-4E41-99CF-92EFA0A84B25}" srcOrd="4" destOrd="0" presId="urn:microsoft.com/office/officeart/2005/8/layout/vProcess5"/>
    <dgm:cxn modelId="{5D481162-99E4-4CE6-9665-C8E1DECED193}" type="presParOf" srcId="{9CC8A4A8-FA3B-42E4-85A4-635871FBDC83}" destId="{1E9A8A7C-46B1-4887-AB1E-DC5ECA439FA0}" srcOrd="5" destOrd="0" presId="urn:microsoft.com/office/officeart/2005/8/layout/vProcess5"/>
    <dgm:cxn modelId="{1BE31CF6-0868-4E52-B9C2-AA4E39C7FA18}" type="presParOf" srcId="{9CC8A4A8-FA3B-42E4-85A4-635871FBDC83}" destId="{B1356062-8B1B-4C10-9B35-F7FA0604A180}" srcOrd="6" destOrd="0" presId="urn:microsoft.com/office/officeart/2005/8/layout/vProcess5"/>
    <dgm:cxn modelId="{CC72BB12-9AA3-472F-8172-C71F7A9D0848}" type="presParOf" srcId="{9CC8A4A8-FA3B-42E4-85A4-635871FBDC83}" destId="{E4A4CE73-9312-4BB4-AC91-09D4ABD449AC}" srcOrd="7" destOrd="0" presId="urn:microsoft.com/office/officeart/2005/8/layout/vProcess5"/>
    <dgm:cxn modelId="{34BCA2E5-79B7-4183-87F0-EF061E427BE3}" type="presParOf" srcId="{9CC8A4A8-FA3B-42E4-85A4-635871FBDC83}" destId="{B3AB3838-FE0B-46C6-B285-91B8285AB9F6}" srcOrd="8" destOrd="0" presId="urn:microsoft.com/office/officeart/2005/8/layout/vProcess5"/>
    <dgm:cxn modelId="{18B33CD4-A134-4638-A536-E574EE29BFDE}" type="presParOf" srcId="{9CC8A4A8-FA3B-42E4-85A4-635871FBDC83}" destId="{0EDC93C5-C86D-4E04-94A4-1115FA734FC5}" srcOrd="9" destOrd="0" presId="urn:microsoft.com/office/officeart/2005/8/layout/vProcess5"/>
    <dgm:cxn modelId="{7CDB47B6-9A6C-47CD-A190-04C7C3A57FB1}" type="presParOf" srcId="{9CC8A4A8-FA3B-42E4-85A4-635871FBDC83}" destId="{C95C4CCE-FCD0-47DE-ADA1-DFDBED54C140}" srcOrd="10" destOrd="0" presId="urn:microsoft.com/office/officeart/2005/8/layout/vProcess5"/>
    <dgm:cxn modelId="{2EE1EB6E-E915-4F73-AF95-58C49643876D}" type="presParOf" srcId="{9CC8A4A8-FA3B-42E4-85A4-635871FBDC83}" destId="{5563BE1B-1EBB-4A2B-8939-F3BC801AFBEE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B866F9-9B5D-484A-93A5-7943DAF84C11}">
      <dsp:nvSpPr>
        <dsp:cNvPr id="0" name=""/>
        <dsp:cNvSpPr/>
      </dsp:nvSpPr>
      <dsp:spPr>
        <a:xfrm>
          <a:off x="1385119" y="0"/>
          <a:ext cx="5418667" cy="5418667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5875" cap="flat" cmpd="sng" algn="ctr">
          <a:solidFill>
            <a:srgbClr val="FFFFFF">
              <a:alpha val="74902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 dirty="0">
              <a:latin typeface="Varela Round" panose="00000500000000000000" pitchFamily="2" charset="-79"/>
              <a:cs typeface="Varela Round" panose="00000500000000000000" pitchFamily="2" charset="-79"/>
            </a:rPr>
            <a:t>איום על עומסי העבודה</a:t>
          </a:r>
        </a:p>
      </dsp:txBody>
      <dsp:txXfrm>
        <a:off x="3147540" y="270933"/>
        <a:ext cx="1893824" cy="812800"/>
      </dsp:txXfrm>
    </dsp:sp>
    <dsp:sp modelId="{34DBB2B2-39F3-45A8-A60A-EFD959327AA3}">
      <dsp:nvSpPr>
        <dsp:cNvPr id="0" name=""/>
        <dsp:cNvSpPr/>
      </dsp:nvSpPr>
      <dsp:spPr>
        <a:xfrm>
          <a:off x="2031999" y="1354666"/>
          <a:ext cx="4064000" cy="4064000"/>
        </a:xfrm>
        <a:prstGeom prst="ellipse">
          <a:avLst/>
        </a:prstGeom>
        <a:solidFill>
          <a:srgbClr val="F9AF1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 dirty="0">
              <a:latin typeface="Varela Round" panose="00000500000000000000" pitchFamily="2" charset="-79"/>
              <a:cs typeface="Varela Round" panose="00000500000000000000" pitchFamily="2" charset="-79"/>
            </a:rPr>
            <a:t>איום על תנאי העבודה הפיזיים</a:t>
          </a:r>
        </a:p>
      </dsp:txBody>
      <dsp:txXfrm>
        <a:off x="3117087" y="1608666"/>
        <a:ext cx="1893824" cy="762000"/>
      </dsp:txXfrm>
    </dsp:sp>
    <dsp:sp modelId="{F8154A96-6A12-4F44-8C00-A67E1BABDAE9}">
      <dsp:nvSpPr>
        <dsp:cNvPr id="0" name=""/>
        <dsp:cNvSpPr/>
      </dsp:nvSpPr>
      <dsp:spPr>
        <a:xfrm>
          <a:off x="2709333" y="2709333"/>
          <a:ext cx="2709333" cy="2709333"/>
        </a:xfrm>
        <a:prstGeom prst="ellipse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 dirty="0">
              <a:latin typeface="Varela Round" panose="00000500000000000000" pitchFamily="2" charset="-79"/>
              <a:cs typeface="Varela Round" panose="00000500000000000000" pitchFamily="2" charset="-79"/>
            </a:rPr>
            <a:t>מקומות עבודה </a:t>
          </a:r>
          <a:r>
            <a:rPr lang="he-IL" sz="2000" b="1" kern="1200" dirty="0" err="1">
              <a:latin typeface="Varela Round" panose="00000500000000000000" pitchFamily="2" charset="-79"/>
              <a:cs typeface="Varela Round" panose="00000500000000000000" pitchFamily="2" charset="-79"/>
            </a:rPr>
            <a:t>מאויימים</a:t>
          </a:r>
          <a:endParaRPr lang="he-IL" sz="2000" b="1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3106105" y="3386666"/>
        <a:ext cx="1915788" cy="13546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59758A-5502-4D5A-89CD-93225D0482A2}">
      <dsp:nvSpPr>
        <dsp:cNvPr id="0" name=""/>
        <dsp:cNvSpPr/>
      </dsp:nvSpPr>
      <dsp:spPr>
        <a:xfrm>
          <a:off x="4836785" y="756"/>
          <a:ext cx="4279701" cy="2567820"/>
        </a:xfrm>
        <a:prstGeom prst="rect">
          <a:avLst/>
        </a:prstGeom>
        <a:solidFill>
          <a:srgbClr val="E95319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>
              <a:solidFill>
                <a:schemeClr val="bg1"/>
              </a:solidFill>
              <a:latin typeface="Varela Round" panose="00000500000000000000" pitchFamily="2" charset="-79"/>
              <a:ea typeface="Times New Roman" panose="02020603050405020304" pitchFamily="18" charset="0"/>
              <a:cs typeface="Varela Round" panose="00000500000000000000" pitchFamily="2" charset="-79"/>
            </a:rPr>
            <a:t>מעט ההתייחסויות שקיימות להשפעות על החברה והכלכלה - </a:t>
          </a:r>
          <a:r>
            <a:rPr lang="he-IL" sz="2400" b="1" u="sng" kern="1200" dirty="0">
              <a:solidFill>
                <a:schemeClr val="bg1"/>
              </a:solidFill>
              <a:latin typeface="Varela Round" panose="00000500000000000000" pitchFamily="2" charset="-79"/>
              <a:ea typeface="Times New Roman" panose="02020603050405020304" pitchFamily="18" charset="0"/>
              <a:cs typeface="Varela Round" panose="00000500000000000000" pitchFamily="2" charset="-79"/>
            </a:rPr>
            <a:t>אינן מתייחסות בצורה מקיפה </a:t>
          </a:r>
          <a:r>
            <a:rPr lang="he-IL" sz="2400" kern="1200" dirty="0">
              <a:solidFill>
                <a:schemeClr val="bg1"/>
              </a:solidFill>
              <a:latin typeface="Varela Round" panose="00000500000000000000" pitchFamily="2" charset="-79"/>
              <a:ea typeface="Times New Roman" panose="02020603050405020304" pitchFamily="18" charset="0"/>
              <a:cs typeface="Varela Round" panose="00000500000000000000" pitchFamily="2" charset="-79"/>
            </a:rPr>
            <a:t>לעובדים מבחינת ההשלכות הקונקרטיות שיש לשינוי</a:t>
          </a:r>
          <a:endParaRPr lang="he-IL" sz="2400" b="1" kern="1200" dirty="0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4836785" y="756"/>
        <a:ext cx="4279701" cy="2567820"/>
      </dsp:txXfrm>
    </dsp:sp>
    <dsp:sp modelId="{93AE0034-7F08-4E75-A9E0-20CD4FC2B3B1}">
      <dsp:nvSpPr>
        <dsp:cNvPr id="0" name=""/>
        <dsp:cNvSpPr/>
      </dsp:nvSpPr>
      <dsp:spPr>
        <a:xfrm>
          <a:off x="129113" y="756"/>
          <a:ext cx="4279701" cy="2567820"/>
        </a:xfrm>
        <a:prstGeom prst="rect">
          <a:avLst/>
        </a:prstGeom>
        <a:solidFill>
          <a:srgbClr val="E95319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>
              <a:solidFill>
                <a:schemeClr val="bg1"/>
              </a:solidFill>
              <a:latin typeface="Varela Round" panose="00000500000000000000" pitchFamily="2" charset="-79"/>
              <a:ea typeface="Times New Roman" panose="02020603050405020304" pitchFamily="18" charset="0"/>
              <a:cs typeface="Varela Round" panose="00000500000000000000" pitchFamily="2" charset="-79"/>
            </a:rPr>
            <a:t>משרדי הממשלה העוסקים בהיערכות למשבר האקלים או אלה שפועלים בסוגיות הקשורות לעובדים באופן כללי - </a:t>
          </a:r>
          <a:r>
            <a:rPr lang="he-IL" sz="2400" b="1" u="sng" kern="1200" dirty="0">
              <a:solidFill>
                <a:schemeClr val="bg1"/>
              </a:solidFill>
              <a:latin typeface="Varela Round" panose="00000500000000000000" pitchFamily="2" charset="-79"/>
              <a:ea typeface="Times New Roman" panose="02020603050405020304" pitchFamily="18" charset="0"/>
              <a:cs typeface="Varela Round" panose="00000500000000000000" pitchFamily="2" charset="-79"/>
            </a:rPr>
            <a:t>אינם מתייחסים לנושא זה באופן שיטתי</a:t>
          </a:r>
          <a:r>
            <a:rPr lang="he-IL" sz="2400" kern="1200" dirty="0">
              <a:solidFill>
                <a:schemeClr val="bg1"/>
              </a:solidFill>
              <a:latin typeface="Varela Round" panose="00000500000000000000" pitchFamily="2" charset="-79"/>
              <a:ea typeface="Times New Roman" panose="02020603050405020304" pitchFamily="18" charset="0"/>
              <a:cs typeface="Varela Round" panose="00000500000000000000" pitchFamily="2" charset="-79"/>
            </a:rPr>
            <a:t> (או בכלל)</a:t>
          </a:r>
          <a:endParaRPr lang="en-US" sz="2400" b="1" u="none" strike="noStrike" kern="1200" dirty="0">
            <a:solidFill>
              <a:schemeClr val="bg1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sp:txBody>
      <dsp:txXfrm>
        <a:off x="129113" y="756"/>
        <a:ext cx="4279701" cy="2567820"/>
      </dsp:txXfrm>
    </dsp:sp>
    <dsp:sp modelId="{69E1016A-8DB7-4E55-B28B-B1F75B2C8A69}">
      <dsp:nvSpPr>
        <dsp:cNvPr id="0" name=""/>
        <dsp:cNvSpPr/>
      </dsp:nvSpPr>
      <dsp:spPr>
        <a:xfrm>
          <a:off x="2482949" y="2996548"/>
          <a:ext cx="4279701" cy="2567820"/>
        </a:xfrm>
        <a:prstGeom prst="rect">
          <a:avLst/>
        </a:prstGeom>
        <a:solidFill>
          <a:srgbClr val="E95319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600" b="1" u="none" kern="12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אין גוף שמקדם היערכות יסודית הממוקדת בעובדים</a:t>
          </a:r>
          <a:endParaRPr lang="en-US" sz="3600" b="1" u="none" strike="noStrike" kern="1200" dirty="0">
            <a:solidFill>
              <a:schemeClr val="bg1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sp:txBody>
      <dsp:txXfrm>
        <a:off x="2482949" y="2996548"/>
        <a:ext cx="4279701" cy="25678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59758A-5502-4D5A-89CD-93225D0482A2}">
      <dsp:nvSpPr>
        <dsp:cNvPr id="0" name=""/>
        <dsp:cNvSpPr/>
      </dsp:nvSpPr>
      <dsp:spPr>
        <a:xfrm>
          <a:off x="4769068" y="499"/>
          <a:ext cx="2925365" cy="1755219"/>
        </a:xfrm>
        <a:prstGeom prst="rect">
          <a:avLst/>
        </a:prstGeom>
        <a:solidFill>
          <a:srgbClr val="F9AF1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u="none" strike="noStrike" kern="1200" dirty="0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תמיכה כספית בארגונים חברתיים, בעסקים ובעובדים (גרמניה)</a:t>
          </a:r>
          <a:endParaRPr lang="he-IL" sz="2400" b="1" kern="1200" dirty="0">
            <a:solidFill>
              <a:srgbClr val="28255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4769068" y="499"/>
        <a:ext cx="2925365" cy="1755219"/>
      </dsp:txXfrm>
    </dsp:sp>
    <dsp:sp modelId="{93AE0034-7F08-4E75-A9E0-20CD4FC2B3B1}">
      <dsp:nvSpPr>
        <dsp:cNvPr id="0" name=""/>
        <dsp:cNvSpPr/>
      </dsp:nvSpPr>
      <dsp:spPr>
        <a:xfrm>
          <a:off x="1551166" y="499"/>
          <a:ext cx="2925365" cy="17552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u="none" strike="noStrike" kern="1200" dirty="0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מתן שירותים תומכים לארגונים, עסקים ועובדים (גרמניה)</a:t>
          </a:r>
          <a:endParaRPr lang="en-US" sz="2400" b="1" u="none" strike="noStrike" kern="1200" dirty="0">
            <a:solidFill>
              <a:srgbClr val="282556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sp:txBody>
      <dsp:txXfrm>
        <a:off x="1551166" y="499"/>
        <a:ext cx="2925365" cy="1755219"/>
      </dsp:txXfrm>
    </dsp:sp>
    <dsp:sp modelId="{69E1016A-8DB7-4E55-B28B-B1F75B2C8A69}">
      <dsp:nvSpPr>
        <dsp:cNvPr id="0" name=""/>
        <dsp:cNvSpPr/>
      </dsp:nvSpPr>
      <dsp:spPr>
        <a:xfrm>
          <a:off x="4769068" y="2048255"/>
          <a:ext cx="2925365" cy="17552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u="none" strike="noStrike" kern="1200" dirty="0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השקעות ישירות </a:t>
          </a:r>
          <a:r>
            <a:rPr lang="he-IL" sz="2400" b="1" kern="1200" dirty="0">
              <a:solidFill>
                <a:srgbClr val="282556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בתשתיות</a:t>
          </a:r>
          <a:r>
            <a:rPr lang="he-IL" sz="2400" b="1" u="none" strike="noStrike" kern="1200" dirty="0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 רלוונטיות שונות</a:t>
          </a:r>
          <a:br>
            <a:rPr lang="en-US" sz="2400" b="1" u="none" strike="noStrike" kern="1200" dirty="0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</a:br>
          <a:r>
            <a:rPr lang="he-IL" sz="2400" b="1" u="none" strike="noStrike" kern="1200" dirty="0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(גרמניה)</a:t>
          </a:r>
          <a:endParaRPr lang="en-US" sz="2400" b="1" u="none" strike="noStrike" kern="1200" dirty="0">
            <a:solidFill>
              <a:srgbClr val="282556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sp:txBody>
      <dsp:txXfrm>
        <a:off x="4769068" y="2048255"/>
        <a:ext cx="2925365" cy="1755219"/>
      </dsp:txXfrm>
    </dsp:sp>
    <dsp:sp modelId="{C84D276D-DDF7-4492-A261-D9AD5FF05F8A}">
      <dsp:nvSpPr>
        <dsp:cNvPr id="0" name=""/>
        <dsp:cNvSpPr/>
      </dsp:nvSpPr>
      <dsp:spPr>
        <a:xfrm>
          <a:off x="1551166" y="2048255"/>
          <a:ext cx="2925365" cy="17552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rgbClr val="282556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הקמת רשות לאומית </a:t>
          </a:r>
          <a:r>
            <a:rPr lang="he-IL" sz="2400" b="1" kern="1200" dirty="0" err="1">
              <a:solidFill>
                <a:srgbClr val="282556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המתכללת</a:t>
          </a:r>
          <a:r>
            <a:rPr lang="he-IL" sz="2400" b="1" kern="1200" dirty="0">
              <a:solidFill>
                <a:srgbClr val="282556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 את כלל הצעדים (קנדה)</a:t>
          </a:r>
        </a:p>
      </dsp:txBody>
      <dsp:txXfrm>
        <a:off x="1551166" y="2048255"/>
        <a:ext cx="2925365" cy="1755219"/>
      </dsp:txXfrm>
    </dsp:sp>
    <dsp:sp modelId="{910BB50B-11F5-46FC-8262-6C992BAA92B5}">
      <dsp:nvSpPr>
        <dsp:cNvPr id="0" name=""/>
        <dsp:cNvSpPr/>
      </dsp:nvSpPr>
      <dsp:spPr>
        <a:xfrm>
          <a:off x="4769068" y="4096011"/>
          <a:ext cx="2925365" cy="17552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rgbClr val="282556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הטמעת תוכנית הסבה כחלק אינטגרלי מתוכנית האיפוס הפחמני</a:t>
          </a:r>
          <a:br>
            <a:rPr lang="en-US" sz="2400" b="1" kern="1200" dirty="0">
              <a:solidFill>
                <a:srgbClr val="282556"/>
              </a:solidFill>
              <a:latin typeface="Varela Round" panose="00000500000000000000" pitchFamily="2" charset="-79"/>
              <a:cs typeface="Varela Round" panose="00000500000000000000" pitchFamily="2" charset="-79"/>
            </a:rPr>
          </a:br>
          <a:r>
            <a:rPr lang="he-IL" sz="2400" b="1" kern="1200" dirty="0">
              <a:solidFill>
                <a:srgbClr val="282556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(בריטניה)</a:t>
          </a:r>
        </a:p>
      </dsp:txBody>
      <dsp:txXfrm>
        <a:off x="4769068" y="4096011"/>
        <a:ext cx="2925365" cy="1755219"/>
      </dsp:txXfrm>
    </dsp:sp>
    <dsp:sp modelId="{4917681B-5DE0-444C-8ACC-A19520C0E69C}">
      <dsp:nvSpPr>
        <dsp:cNvPr id="0" name=""/>
        <dsp:cNvSpPr/>
      </dsp:nvSpPr>
      <dsp:spPr>
        <a:xfrm>
          <a:off x="1551166" y="4096011"/>
          <a:ext cx="2925365" cy="17552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rgbClr val="282556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תוכנית </a:t>
          </a:r>
          <a:r>
            <a:rPr lang="he-IL" sz="2400" b="1" kern="1200" dirty="0" err="1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Build</a:t>
          </a:r>
          <a:r>
            <a:rPr lang="he-IL" sz="2400" b="1" kern="1200" dirty="0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 </a:t>
          </a:r>
          <a:r>
            <a:rPr lang="he-IL" sz="2400" b="1" kern="1200" dirty="0" err="1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Back</a:t>
          </a:r>
          <a:r>
            <a:rPr lang="he-IL" sz="2400" b="1" kern="1200" dirty="0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 </a:t>
          </a:r>
          <a:r>
            <a:rPr lang="he-IL" sz="2400" b="1" kern="1200" dirty="0" err="1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Better</a:t>
          </a:r>
          <a:r>
            <a:rPr lang="he-IL" sz="2400" b="1" kern="1200" dirty="0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 של הנשיא </a:t>
          </a:r>
          <a:r>
            <a:rPr lang="he-IL" sz="2400" b="1" kern="1200" dirty="0" err="1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ביידן</a:t>
          </a:r>
          <a:r>
            <a:rPr lang="he-IL" sz="2400" b="1" kern="1200" dirty="0">
              <a:solidFill>
                <a:srgbClr val="282556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 </a:t>
          </a:r>
          <a:r>
            <a:rPr lang="he-IL" sz="2400" b="1" kern="1200" dirty="0">
              <a:solidFill>
                <a:srgbClr val="282556"/>
              </a:solidFill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כוללת צעדים רבים ורחבים בכיוון</a:t>
          </a:r>
          <a:br>
            <a:rPr lang="en-US" sz="2400" b="1" kern="1200" dirty="0">
              <a:solidFill>
                <a:srgbClr val="282556"/>
              </a:solidFill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</a:br>
          <a:r>
            <a:rPr lang="he-IL" sz="2400" b="1" kern="1200" dirty="0">
              <a:solidFill>
                <a:srgbClr val="282556"/>
              </a:solidFill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(ארה"ב) </a:t>
          </a:r>
          <a:endParaRPr lang="he-IL" sz="2400" b="1" kern="1200" dirty="0">
            <a:solidFill>
              <a:srgbClr val="28255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1551166" y="4096011"/>
        <a:ext cx="2925365" cy="17552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59758A-5502-4D5A-89CD-93225D0482A2}">
      <dsp:nvSpPr>
        <dsp:cNvPr id="0" name=""/>
        <dsp:cNvSpPr/>
      </dsp:nvSpPr>
      <dsp:spPr>
        <a:xfrm>
          <a:off x="6356349" y="36615"/>
          <a:ext cx="2889249" cy="1733549"/>
        </a:xfrm>
        <a:prstGeom prst="rect">
          <a:avLst/>
        </a:prstGeom>
        <a:solidFill>
          <a:srgbClr val="2DAA56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700" b="1" kern="1200" dirty="0">
              <a:latin typeface="Varela Round" panose="00000500000000000000" pitchFamily="2" charset="-79"/>
              <a:cs typeface="Varela Round" panose="00000500000000000000" pitchFamily="2" charset="-79"/>
            </a:rPr>
            <a:t>עיצוב אסטרטגיית פעולה כללית מול האיום</a:t>
          </a:r>
        </a:p>
      </dsp:txBody>
      <dsp:txXfrm>
        <a:off x="6356349" y="36615"/>
        <a:ext cx="2889249" cy="1733549"/>
      </dsp:txXfrm>
    </dsp:sp>
    <dsp:sp modelId="{633EA83E-5A60-4A77-903B-C276D2FF1647}">
      <dsp:nvSpPr>
        <dsp:cNvPr id="0" name=""/>
        <dsp:cNvSpPr/>
      </dsp:nvSpPr>
      <dsp:spPr>
        <a:xfrm>
          <a:off x="3178174" y="36615"/>
          <a:ext cx="2889249" cy="1733549"/>
        </a:xfrm>
        <a:prstGeom prst="rect">
          <a:avLst/>
        </a:prstGeom>
        <a:solidFill>
          <a:srgbClr val="2DAA56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700" b="1" kern="1200" dirty="0">
              <a:latin typeface="Varela Round" panose="00000500000000000000" pitchFamily="2" charset="-79"/>
              <a:cs typeface="Varela Round" panose="00000500000000000000" pitchFamily="2" charset="-79"/>
            </a:rPr>
            <a:t>קידום משרות מאוגדות והוגנות בענפים חדשים </a:t>
          </a:r>
        </a:p>
      </dsp:txBody>
      <dsp:txXfrm>
        <a:off x="3178174" y="36615"/>
        <a:ext cx="2889249" cy="1733549"/>
      </dsp:txXfrm>
    </dsp:sp>
    <dsp:sp modelId="{7E84701E-B5A3-4C80-AE9B-6F4DD1E7ECBC}">
      <dsp:nvSpPr>
        <dsp:cNvPr id="0" name=""/>
        <dsp:cNvSpPr/>
      </dsp:nvSpPr>
      <dsp:spPr>
        <a:xfrm>
          <a:off x="0" y="36615"/>
          <a:ext cx="2889249" cy="1733549"/>
        </a:xfrm>
        <a:prstGeom prst="rect">
          <a:avLst/>
        </a:prstGeom>
        <a:solidFill>
          <a:srgbClr val="2DAA56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700" b="1" kern="1200" dirty="0">
              <a:latin typeface="Varela Round" panose="00000500000000000000" pitchFamily="2" charset="-79"/>
              <a:cs typeface="Varela Round" panose="00000500000000000000" pitchFamily="2" charset="-79"/>
            </a:rPr>
            <a:t>בניית שותפויות של ארגוני סביבה וארגוני עובדים </a:t>
          </a:r>
        </a:p>
      </dsp:txBody>
      <dsp:txXfrm>
        <a:off x="0" y="36615"/>
        <a:ext cx="2889249" cy="1733549"/>
      </dsp:txXfrm>
    </dsp:sp>
    <dsp:sp modelId="{9E6AC426-4E61-4F19-A8F3-22EA28EADB47}">
      <dsp:nvSpPr>
        <dsp:cNvPr id="0" name=""/>
        <dsp:cNvSpPr/>
      </dsp:nvSpPr>
      <dsp:spPr>
        <a:xfrm>
          <a:off x="6356349" y="2059090"/>
          <a:ext cx="2889249" cy="1733549"/>
        </a:xfrm>
        <a:prstGeom prst="rect">
          <a:avLst/>
        </a:prstGeom>
        <a:solidFill>
          <a:srgbClr val="2DAA56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700" b="1" kern="1200" dirty="0">
              <a:latin typeface="Varela Round" panose="00000500000000000000" pitchFamily="2" charset="-79"/>
              <a:cs typeface="Varela Round" panose="00000500000000000000" pitchFamily="2" charset="-79"/>
            </a:rPr>
            <a:t>גיוס תקציבים למתן מענה לעובדים בשלב המעבר</a:t>
          </a:r>
        </a:p>
      </dsp:txBody>
      <dsp:txXfrm>
        <a:off x="6356349" y="2059090"/>
        <a:ext cx="2889249" cy="1733549"/>
      </dsp:txXfrm>
    </dsp:sp>
    <dsp:sp modelId="{4F5F9C82-9E45-4E6A-A70D-2B86E711ADDC}">
      <dsp:nvSpPr>
        <dsp:cNvPr id="0" name=""/>
        <dsp:cNvSpPr/>
      </dsp:nvSpPr>
      <dsp:spPr>
        <a:xfrm>
          <a:off x="3178174" y="2059090"/>
          <a:ext cx="2889249" cy="1733549"/>
        </a:xfrm>
        <a:prstGeom prst="rect">
          <a:avLst/>
        </a:prstGeom>
        <a:solidFill>
          <a:srgbClr val="2DAA56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700" b="1" kern="1200" dirty="0">
              <a:latin typeface="Varela Round" panose="00000500000000000000" pitchFamily="2" charset="-79"/>
              <a:cs typeface="Varela Round" panose="00000500000000000000" pitchFamily="2" charset="-79"/>
            </a:rPr>
            <a:t>מסלולי הסבה לעובדים מתעשיות נסגרות לתעשיות הנפתחות</a:t>
          </a:r>
        </a:p>
      </dsp:txBody>
      <dsp:txXfrm>
        <a:off x="3178174" y="2059090"/>
        <a:ext cx="2889249" cy="1733549"/>
      </dsp:txXfrm>
    </dsp:sp>
    <dsp:sp modelId="{AC0174A0-5308-46A5-B29B-ACA6D9ADFCA5}">
      <dsp:nvSpPr>
        <dsp:cNvPr id="0" name=""/>
        <dsp:cNvSpPr/>
      </dsp:nvSpPr>
      <dsp:spPr>
        <a:xfrm>
          <a:off x="0" y="2059090"/>
          <a:ext cx="2889249" cy="1733549"/>
        </a:xfrm>
        <a:prstGeom prst="rect">
          <a:avLst/>
        </a:prstGeom>
        <a:solidFill>
          <a:srgbClr val="2DAA56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700" b="1" kern="1200" dirty="0">
              <a:latin typeface="Varela Round" panose="00000500000000000000" pitchFamily="2" charset="-79"/>
              <a:cs typeface="Varela Round" panose="00000500000000000000" pitchFamily="2" charset="-79"/>
            </a:rPr>
            <a:t>גיבוש כוח פוליטי למיקוד תשומת הלב במקום של העובדים במעבר</a:t>
          </a:r>
        </a:p>
      </dsp:txBody>
      <dsp:txXfrm>
        <a:off x="0" y="2059090"/>
        <a:ext cx="2889249" cy="1733549"/>
      </dsp:txXfrm>
    </dsp:sp>
    <dsp:sp modelId="{8563616F-8C6C-4D7F-8B75-AFEB1261B2AB}">
      <dsp:nvSpPr>
        <dsp:cNvPr id="0" name=""/>
        <dsp:cNvSpPr/>
      </dsp:nvSpPr>
      <dsp:spPr>
        <a:xfrm>
          <a:off x="3178174" y="4081565"/>
          <a:ext cx="2889249" cy="1733549"/>
        </a:xfrm>
        <a:prstGeom prst="rect">
          <a:avLst/>
        </a:prstGeom>
        <a:solidFill>
          <a:srgbClr val="2DAA56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700" b="1" kern="1200" dirty="0">
              <a:latin typeface="Varela Round" panose="00000500000000000000" pitchFamily="2" charset="-79"/>
              <a:cs typeface="Varela Round" panose="00000500000000000000" pitchFamily="2" charset="-79"/>
            </a:rPr>
            <a:t>יצירה וחתימה על הסכמים צופים פני עתיד</a:t>
          </a:r>
        </a:p>
      </dsp:txBody>
      <dsp:txXfrm>
        <a:off x="3178174" y="4081565"/>
        <a:ext cx="2889249" cy="17335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5A674-4F79-41AA-88D3-69BE92C3496C}">
      <dsp:nvSpPr>
        <dsp:cNvPr id="0" name=""/>
        <dsp:cNvSpPr/>
      </dsp:nvSpPr>
      <dsp:spPr>
        <a:xfrm>
          <a:off x="7984347" y="-1011897"/>
          <a:ext cx="7875525" cy="7875525"/>
        </a:xfrm>
        <a:prstGeom prst="blockArc">
          <a:avLst>
            <a:gd name="adj1" fmla="val 8100000"/>
            <a:gd name="adj2" fmla="val 13500000"/>
            <a:gd name="adj3" fmla="val 274"/>
          </a:avLst>
        </a:prstGeom>
        <a:noFill/>
        <a:ln w="12700" cap="flat" cmpd="sng" algn="ctr">
          <a:solidFill>
            <a:srgbClr val="1DACD4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954B96-A936-439C-B8EB-6FE61B576CE5}">
      <dsp:nvSpPr>
        <dsp:cNvPr id="0" name=""/>
        <dsp:cNvSpPr/>
      </dsp:nvSpPr>
      <dsp:spPr>
        <a:xfrm>
          <a:off x="80753" y="585173"/>
          <a:ext cx="8352626" cy="1170346"/>
        </a:xfrm>
        <a:prstGeom prst="rect">
          <a:avLst/>
        </a:prstGeom>
        <a:solidFill>
          <a:srgbClr val="1DACD4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928962" bIns="6096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e-IL" sz="2400" b="1" u="none" kern="12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המדינות עושות מעט מדי ולאט מדי</a:t>
          </a:r>
          <a:endParaRPr lang="en-US" sz="2400" b="1" u="none" kern="1200" dirty="0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80753" y="585173"/>
        <a:ext cx="8352626" cy="1170346"/>
      </dsp:txXfrm>
    </dsp:sp>
    <dsp:sp modelId="{BA845F29-0861-4D23-B0FF-1BB237C8645A}">
      <dsp:nvSpPr>
        <dsp:cNvPr id="0" name=""/>
        <dsp:cNvSpPr/>
      </dsp:nvSpPr>
      <dsp:spPr>
        <a:xfrm>
          <a:off x="7701913" y="438879"/>
          <a:ext cx="1462932" cy="14629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DACD4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7EFDA9-ADE0-46F8-A1FD-4F7E4B928863}">
      <dsp:nvSpPr>
        <dsp:cNvPr id="0" name=""/>
        <dsp:cNvSpPr/>
      </dsp:nvSpPr>
      <dsp:spPr>
        <a:xfrm>
          <a:off x="80753" y="2340692"/>
          <a:ext cx="7927205" cy="1170346"/>
        </a:xfrm>
        <a:prstGeom prst="rect">
          <a:avLst/>
        </a:prstGeom>
        <a:solidFill>
          <a:srgbClr val="1DACD4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928962" bIns="6096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e-IL" sz="2400" b="1" u="none" kern="12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ההצהרות הבין-לאומיות אינן מניעות את הממשלות לנקוט בצעדים ולהקצות תקציבים</a:t>
          </a:r>
          <a:endParaRPr lang="en-US" sz="2400" b="1" u="none" kern="1200" dirty="0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80753" y="2340692"/>
        <a:ext cx="7927205" cy="1170346"/>
      </dsp:txXfrm>
    </dsp:sp>
    <dsp:sp modelId="{74FC79EB-9DBA-459D-A983-CC09EDC8528B}">
      <dsp:nvSpPr>
        <dsp:cNvPr id="0" name=""/>
        <dsp:cNvSpPr/>
      </dsp:nvSpPr>
      <dsp:spPr>
        <a:xfrm>
          <a:off x="7276492" y="2194398"/>
          <a:ext cx="1462932" cy="14629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DACD4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602DE1-0758-4D44-9A97-60DD6A4F25DD}">
      <dsp:nvSpPr>
        <dsp:cNvPr id="0" name=""/>
        <dsp:cNvSpPr/>
      </dsp:nvSpPr>
      <dsp:spPr>
        <a:xfrm>
          <a:off x="80753" y="4096211"/>
          <a:ext cx="8352626" cy="1170346"/>
        </a:xfrm>
        <a:prstGeom prst="rect">
          <a:avLst/>
        </a:prstGeom>
        <a:solidFill>
          <a:srgbClr val="1DACD4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928962" bIns="6096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e-IL" sz="2400" b="1" u="none" kern="12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הצעדים שארגוני העובדים מצליחים לקדם בהסכמים</a:t>
          </a:r>
          <a:r>
            <a:rPr lang="en-US" sz="2400" b="1" u="none" kern="12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 - </a:t>
          </a:r>
          <a:r>
            <a:rPr lang="he-IL" sz="2400" b="1" u="none" kern="12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מתקדמים יותר ואפקטיביים יותר מהממשלות</a:t>
          </a:r>
          <a:endParaRPr lang="en-US" sz="2400" b="1" u="none" kern="1200" dirty="0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80753" y="4096211"/>
        <a:ext cx="8352626" cy="1170346"/>
      </dsp:txXfrm>
    </dsp:sp>
    <dsp:sp modelId="{97E5A0D4-628B-45FD-837A-ADF3A5BCC540}">
      <dsp:nvSpPr>
        <dsp:cNvPr id="0" name=""/>
        <dsp:cNvSpPr/>
      </dsp:nvSpPr>
      <dsp:spPr>
        <a:xfrm>
          <a:off x="7701913" y="3949917"/>
          <a:ext cx="1462932" cy="14629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DACD4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D6FB2A-66A5-448C-8C62-3430BA6A0E95}">
      <dsp:nvSpPr>
        <dsp:cNvPr id="0" name=""/>
        <dsp:cNvSpPr/>
      </dsp:nvSpPr>
      <dsp:spPr>
        <a:xfrm>
          <a:off x="8702934" y="0"/>
          <a:ext cx="1348159" cy="5418667"/>
        </a:xfrm>
        <a:prstGeom prst="roundRect">
          <a:avLst>
            <a:gd name="adj" fmla="val 10000"/>
          </a:avLst>
        </a:prstGeom>
        <a:solidFill>
          <a:srgbClr val="E9531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he-IL" sz="1800" b="1" kern="12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יצירת תשתית ידע ותשתית ארגונית להתמודדות</a:t>
          </a:r>
        </a:p>
      </dsp:txBody>
      <dsp:txXfrm>
        <a:off x="8702934" y="0"/>
        <a:ext cx="1348159" cy="1625600"/>
      </dsp:txXfrm>
    </dsp:sp>
    <dsp:sp modelId="{A2858CC8-F666-413F-AC4B-F1DAC5DC86FF}">
      <dsp:nvSpPr>
        <dsp:cNvPr id="0" name=""/>
        <dsp:cNvSpPr/>
      </dsp:nvSpPr>
      <dsp:spPr>
        <a:xfrm>
          <a:off x="8829359" y="1618387"/>
          <a:ext cx="1078527" cy="1151999"/>
        </a:xfrm>
        <a:prstGeom prst="roundRect">
          <a:avLst>
            <a:gd name="adj" fmla="val 10000"/>
          </a:avLst>
        </a:prstGeom>
        <a:solidFill>
          <a:srgbClr val="E95319">
            <a:alpha val="25098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he-IL" sz="1200" b="0" kern="12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פעולות מחקר</a:t>
          </a:r>
        </a:p>
      </dsp:txBody>
      <dsp:txXfrm>
        <a:off x="8860948" y="1649976"/>
        <a:ext cx="1015349" cy="1088821"/>
      </dsp:txXfrm>
    </dsp:sp>
    <dsp:sp modelId="{24B16D43-36DF-4C6E-9670-793C587C6F44}">
      <dsp:nvSpPr>
        <dsp:cNvPr id="0" name=""/>
        <dsp:cNvSpPr/>
      </dsp:nvSpPr>
      <dsp:spPr>
        <a:xfrm>
          <a:off x="8837750" y="2810667"/>
          <a:ext cx="1078527" cy="1151999"/>
        </a:xfrm>
        <a:prstGeom prst="roundRect">
          <a:avLst>
            <a:gd name="adj" fmla="val 10000"/>
          </a:avLst>
        </a:prstGeom>
        <a:solidFill>
          <a:srgbClr val="E95319">
            <a:alpha val="25098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he-IL" sz="1200" b="0" kern="12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פעולות הכשרה</a:t>
          </a:r>
        </a:p>
      </dsp:txBody>
      <dsp:txXfrm>
        <a:off x="8869339" y="2842256"/>
        <a:ext cx="1015349" cy="1088821"/>
      </dsp:txXfrm>
    </dsp:sp>
    <dsp:sp modelId="{025986AB-4AA5-4B29-8CA3-7744C02CD54F}">
      <dsp:nvSpPr>
        <dsp:cNvPr id="0" name=""/>
        <dsp:cNvSpPr/>
      </dsp:nvSpPr>
      <dsp:spPr>
        <a:xfrm>
          <a:off x="8837750" y="3995706"/>
          <a:ext cx="1078527" cy="1151999"/>
        </a:xfrm>
        <a:prstGeom prst="roundRect">
          <a:avLst>
            <a:gd name="adj" fmla="val 10000"/>
          </a:avLst>
        </a:prstGeom>
        <a:solidFill>
          <a:srgbClr val="E95319">
            <a:alpha val="25098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he-IL" sz="1200" b="0" kern="12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כתובת עבור ועדי העובדים והארגון ללמידה, ייעוץ ומיקוד הפעולה</a:t>
          </a:r>
        </a:p>
      </dsp:txBody>
      <dsp:txXfrm>
        <a:off x="8869339" y="4027295"/>
        <a:ext cx="1015349" cy="1088821"/>
      </dsp:txXfrm>
    </dsp:sp>
    <dsp:sp modelId="{7C2FCE34-5EBA-4D26-A812-8930CD2C780C}">
      <dsp:nvSpPr>
        <dsp:cNvPr id="0" name=""/>
        <dsp:cNvSpPr/>
      </dsp:nvSpPr>
      <dsp:spPr>
        <a:xfrm>
          <a:off x="7253663" y="0"/>
          <a:ext cx="1348159" cy="5418667"/>
        </a:xfrm>
        <a:prstGeom prst="roundRect">
          <a:avLst>
            <a:gd name="adj" fmla="val 10000"/>
          </a:avLst>
        </a:prstGeom>
        <a:solidFill>
          <a:srgbClr val="2DAA5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solidFill>
                <a:schemeClr val="bg1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קידום היערכות דרך הסכמי עבודה ענפיים ומשקיים</a:t>
          </a:r>
        </a:p>
      </dsp:txBody>
      <dsp:txXfrm>
        <a:off x="7253663" y="0"/>
        <a:ext cx="1348159" cy="1625600"/>
      </dsp:txXfrm>
    </dsp:sp>
    <dsp:sp modelId="{79BCA22F-022F-4A32-8610-2797B57C9F8B}">
      <dsp:nvSpPr>
        <dsp:cNvPr id="0" name=""/>
        <dsp:cNvSpPr/>
      </dsp:nvSpPr>
      <dsp:spPr>
        <a:xfrm>
          <a:off x="7380088" y="1582881"/>
          <a:ext cx="1078527" cy="1152001"/>
        </a:xfrm>
        <a:prstGeom prst="roundRect">
          <a:avLst>
            <a:gd name="adj" fmla="val 10000"/>
          </a:avLst>
        </a:prstGeom>
        <a:solidFill>
          <a:srgbClr val="2DAA56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הסכמים קיבוציים המתייחסים להיערכות למשבר האקלים</a:t>
          </a:r>
          <a:endParaRPr lang="he-IL" sz="1200" b="0" kern="1200" dirty="0">
            <a:solidFill>
              <a:schemeClr val="bg1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sp:txBody>
      <dsp:txXfrm>
        <a:off x="7411677" y="1614470"/>
        <a:ext cx="1015349" cy="1088823"/>
      </dsp:txXfrm>
    </dsp:sp>
    <dsp:sp modelId="{101FCD9D-C3D9-4F0F-9CE2-4CC8EE933BBA}">
      <dsp:nvSpPr>
        <dsp:cNvPr id="0" name=""/>
        <dsp:cNvSpPr/>
      </dsp:nvSpPr>
      <dsp:spPr>
        <a:xfrm>
          <a:off x="7388479" y="2774808"/>
          <a:ext cx="1078527" cy="1151999"/>
        </a:xfrm>
        <a:prstGeom prst="roundRect">
          <a:avLst>
            <a:gd name="adj" fmla="val 10000"/>
          </a:avLst>
        </a:prstGeom>
        <a:solidFill>
          <a:srgbClr val="2DAA56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הסכמים ענפיים ייעודיים והסכמים כלליים</a:t>
          </a:r>
          <a:endParaRPr lang="he-IL" sz="1200" b="0" kern="1200" dirty="0">
            <a:solidFill>
              <a:schemeClr val="bg1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sp:txBody>
      <dsp:txXfrm>
        <a:off x="7420068" y="2806397"/>
        <a:ext cx="1015349" cy="1088821"/>
      </dsp:txXfrm>
    </dsp:sp>
    <dsp:sp modelId="{41B384D2-E873-4FE1-9559-6D6A4D9AAF79}">
      <dsp:nvSpPr>
        <dsp:cNvPr id="0" name=""/>
        <dsp:cNvSpPr/>
      </dsp:nvSpPr>
      <dsp:spPr>
        <a:xfrm>
          <a:off x="7388479" y="3959847"/>
          <a:ext cx="1078527" cy="1151999"/>
        </a:xfrm>
        <a:prstGeom prst="roundRect">
          <a:avLst>
            <a:gd name="adj" fmla="val 10000"/>
          </a:avLst>
        </a:prstGeom>
        <a:solidFill>
          <a:srgbClr val="2DAA56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גיבוש רשימת דרישות ממוקדת - ענפית וכללית</a:t>
          </a:r>
          <a:endParaRPr lang="en-US" sz="1200" b="0" kern="1200" dirty="0">
            <a:solidFill>
              <a:schemeClr val="bg1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7420068" y="3991436"/>
        <a:ext cx="1015349" cy="1088821"/>
      </dsp:txXfrm>
    </dsp:sp>
    <dsp:sp modelId="{7B7CD516-5B4C-4B9E-A0EF-6447F007D543}">
      <dsp:nvSpPr>
        <dsp:cNvPr id="0" name=""/>
        <dsp:cNvSpPr/>
      </dsp:nvSpPr>
      <dsp:spPr>
        <a:xfrm>
          <a:off x="5829561" y="0"/>
          <a:ext cx="1348159" cy="5418667"/>
        </a:xfrm>
        <a:prstGeom prst="roundRect">
          <a:avLst>
            <a:gd name="adj" fmla="val 10000"/>
          </a:avLst>
        </a:prstGeom>
        <a:solidFill>
          <a:srgbClr val="F9AF1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solidFill>
                <a:schemeClr val="bg1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קידום היערכות דרך הסכמים קיבוציים מקומיים</a:t>
          </a:r>
          <a:endParaRPr lang="he-IL" sz="1800" b="1" kern="1200" dirty="0">
            <a:solidFill>
              <a:schemeClr val="bg1"/>
            </a:solidFill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sp:txBody>
      <dsp:txXfrm>
        <a:off x="5829561" y="0"/>
        <a:ext cx="1348159" cy="1625600"/>
      </dsp:txXfrm>
    </dsp:sp>
    <dsp:sp modelId="{CB1B84F8-C091-4DAB-90CC-082BF6FA6905}">
      <dsp:nvSpPr>
        <dsp:cNvPr id="0" name=""/>
        <dsp:cNvSpPr/>
      </dsp:nvSpPr>
      <dsp:spPr>
        <a:xfrm>
          <a:off x="5939207" y="1590204"/>
          <a:ext cx="1078527" cy="10645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הטמעת דרישות בכל הסכם קיבוצי שנפתח</a:t>
          </a:r>
          <a:endParaRPr lang="he-IL" sz="1200" b="0" kern="1200" dirty="0">
            <a:solidFill>
              <a:schemeClr val="bg1"/>
            </a:solidFill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sp:txBody>
      <dsp:txXfrm>
        <a:off x="5970387" y="1621384"/>
        <a:ext cx="1016167" cy="1002191"/>
      </dsp:txXfrm>
    </dsp:sp>
    <dsp:sp modelId="{DA5041FF-10BE-4435-807D-A57EBBB85661}">
      <dsp:nvSpPr>
        <dsp:cNvPr id="0" name=""/>
        <dsp:cNvSpPr/>
      </dsp:nvSpPr>
      <dsp:spPr>
        <a:xfrm>
          <a:off x="5939207" y="2818532"/>
          <a:ext cx="1078527" cy="10645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עבודת הכנה עם כל ועד רלוונטי</a:t>
          </a:r>
        </a:p>
      </dsp:txBody>
      <dsp:txXfrm>
        <a:off x="5970387" y="2849712"/>
        <a:ext cx="1016167" cy="1002191"/>
      </dsp:txXfrm>
    </dsp:sp>
    <dsp:sp modelId="{87FD7B83-AFBB-4B64-B418-F00BB536C66A}">
      <dsp:nvSpPr>
        <dsp:cNvPr id="0" name=""/>
        <dsp:cNvSpPr/>
      </dsp:nvSpPr>
      <dsp:spPr>
        <a:xfrm>
          <a:off x="5939207" y="4046860"/>
          <a:ext cx="1078527" cy="10645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עיצוב רשימת דרישות קונקרטית שתונח על שולחן המו"מ </a:t>
          </a:r>
        </a:p>
      </dsp:txBody>
      <dsp:txXfrm>
        <a:off x="5970387" y="4078040"/>
        <a:ext cx="1016167" cy="1002191"/>
      </dsp:txXfrm>
    </dsp:sp>
    <dsp:sp modelId="{95BE696D-B01F-468C-86F3-12EC452B61D8}">
      <dsp:nvSpPr>
        <dsp:cNvPr id="0" name=""/>
        <dsp:cNvSpPr/>
      </dsp:nvSpPr>
      <dsp:spPr>
        <a:xfrm>
          <a:off x="4355120" y="0"/>
          <a:ext cx="1348159" cy="5418667"/>
        </a:xfrm>
        <a:prstGeom prst="roundRect">
          <a:avLst>
            <a:gd name="adj" fmla="val 10000"/>
          </a:avLst>
        </a:prstGeom>
        <a:solidFill>
          <a:srgbClr val="1DACD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solidFill>
                <a:schemeClr val="bg1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הקמת שולחן עגול בין-מגזרי להיערכות למשבר</a:t>
          </a:r>
        </a:p>
      </dsp:txBody>
      <dsp:txXfrm>
        <a:off x="4355120" y="0"/>
        <a:ext cx="1348159" cy="1625600"/>
      </dsp:txXfrm>
    </dsp:sp>
    <dsp:sp modelId="{3BD5440F-5327-4B81-AC65-E9EFB5B0E5FF}">
      <dsp:nvSpPr>
        <dsp:cNvPr id="0" name=""/>
        <dsp:cNvSpPr/>
      </dsp:nvSpPr>
      <dsp:spPr>
        <a:xfrm>
          <a:off x="4489936" y="1627187"/>
          <a:ext cx="1078527" cy="1633802"/>
        </a:xfrm>
        <a:prstGeom prst="roundRect">
          <a:avLst>
            <a:gd name="adj" fmla="val 10000"/>
          </a:avLst>
        </a:prstGeom>
        <a:solidFill>
          <a:srgbClr val="1DACD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שולחן עגול של המעסיקים במגזר הפרטי, משרדי ממשלה וארגוני העובדים</a:t>
          </a:r>
          <a:endParaRPr lang="he-IL" sz="1200" b="0" kern="1200" dirty="0">
            <a:solidFill>
              <a:schemeClr val="bg1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sp:txBody>
      <dsp:txXfrm>
        <a:off x="4521525" y="1658776"/>
        <a:ext cx="1015349" cy="1570624"/>
      </dsp:txXfrm>
    </dsp:sp>
    <dsp:sp modelId="{F2714A0A-E0C5-4112-8A91-27B833265BE3}">
      <dsp:nvSpPr>
        <dsp:cNvPr id="0" name=""/>
        <dsp:cNvSpPr/>
      </dsp:nvSpPr>
      <dsp:spPr>
        <a:xfrm>
          <a:off x="4489936" y="3512343"/>
          <a:ext cx="1078527" cy="1633802"/>
        </a:xfrm>
        <a:prstGeom prst="roundRect">
          <a:avLst>
            <a:gd name="adj" fmla="val 10000"/>
          </a:avLst>
        </a:prstGeom>
        <a:solidFill>
          <a:srgbClr val="1DACD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הצבת מטרות ממוקדות כדי לגבש הצעות לכלל המשק להתמודדות עם האיומים</a:t>
          </a:r>
        </a:p>
      </dsp:txBody>
      <dsp:txXfrm>
        <a:off x="4521525" y="3543932"/>
        <a:ext cx="1015349" cy="1570624"/>
      </dsp:txXfrm>
    </dsp:sp>
    <dsp:sp modelId="{52A6EE49-96DA-4E96-90AB-B873AFE19F10}">
      <dsp:nvSpPr>
        <dsp:cNvPr id="0" name=""/>
        <dsp:cNvSpPr/>
      </dsp:nvSpPr>
      <dsp:spPr>
        <a:xfrm>
          <a:off x="2905848" y="0"/>
          <a:ext cx="1348159" cy="5418667"/>
        </a:xfrm>
        <a:prstGeom prst="roundRect">
          <a:avLst>
            <a:gd name="adj" fmla="val 10000"/>
          </a:avLst>
        </a:prstGeom>
        <a:solidFill>
          <a:srgbClr val="28255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u="none" strike="noStrike" kern="1200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יצירת שת"פ עם משרדי ממשלה רלוונטיים לקידום מהלכים</a:t>
          </a:r>
          <a:endParaRPr lang="en-US" sz="1800" b="1" u="none" strike="noStrike" kern="1200" dirty="0">
            <a:solidFill>
              <a:schemeClr val="bg1"/>
            </a:solidFill>
            <a:effectLst/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2905848" y="0"/>
        <a:ext cx="1348159" cy="1625600"/>
      </dsp:txXfrm>
    </dsp:sp>
    <dsp:sp modelId="{5133C8AB-E4DF-4368-83DF-E920C6E5DBD3}">
      <dsp:nvSpPr>
        <dsp:cNvPr id="0" name=""/>
        <dsp:cNvSpPr/>
      </dsp:nvSpPr>
      <dsp:spPr>
        <a:xfrm>
          <a:off x="3040664" y="1627187"/>
          <a:ext cx="1078527" cy="1633802"/>
        </a:xfrm>
        <a:prstGeom prst="roundRect">
          <a:avLst>
            <a:gd name="adj" fmla="val 10000"/>
          </a:avLst>
        </a:prstGeom>
        <a:solidFill>
          <a:srgbClr val="282557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u="none" strike="noStrike" kern="1200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בחירת משרדים המרכזים אצלם מוטת השפעה משמעותית</a:t>
          </a:r>
          <a:endParaRPr lang="en-US" sz="1200" b="0" u="none" strike="noStrike" kern="1200" dirty="0">
            <a:solidFill>
              <a:schemeClr val="bg1"/>
            </a:solidFill>
            <a:effectLst/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3072253" y="1658776"/>
        <a:ext cx="1015349" cy="1570624"/>
      </dsp:txXfrm>
    </dsp:sp>
    <dsp:sp modelId="{D9F5EB76-88F5-40BD-BFEB-993F566089AA}">
      <dsp:nvSpPr>
        <dsp:cNvPr id="0" name=""/>
        <dsp:cNvSpPr/>
      </dsp:nvSpPr>
      <dsp:spPr>
        <a:xfrm>
          <a:off x="3040664" y="3512343"/>
          <a:ext cx="1078527" cy="1633802"/>
        </a:xfrm>
        <a:prstGeom prst="roundRect">
          <a:avLst>
            <a:gd name="adj" fmla="val 10000"/>
          </a:avLst>
        </a:prstGeom>
        <a:solidFill>
          <a:srgbClr val="282557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u="none" strike="noStrike" kern="1200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בחינת ההתכנות לעבודה ממוקדת עם הדרג המקצועי במשרד</a:t>
          </a:r>
          <a:endParaRPr lang="en-US" sz="1200" b="0" u="none" strike="noStrike" kern="1200" dirty="0">
            <a:solidFill>
              <a:schemeClr val="bg1"/>
            </a:solidFill>
            <a:effectLst/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3072253" y="3543932"/>
        <a:ext cx="1015349" cy="1570624"/>
      </dsp:txXfrm>
    </dsp:sp>
    <dsp:sp modelId="{DFFE96F9-AF0E-4711-903D-C405FDCA3E4D}">
      <dsp:nvSpPr>
        <dsp:cNvPr id="0" name=""/>
        <dsp:cNvSpPr/>
      </dsp:nvSpPr>
      <dsp:spPr>
        <a:xfrm>
          <a:off x="1456577" y="0"/>
          <a:ext cx="1348159" cy="5418667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u="none" strike="noStrike" kern="1200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קידום חקיקת מגן</a:t>
          </a:r>
          <a:endParaRPr lang="en-US" sz="1800" b="1" u="none" strike="noStrike" kern="1200" dirty="0">
            <a:solidFill>
              <a:schemeClr val="bg1"/>
            </a:solidFill>
            <a:effectLst/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1456577" y="0"/>
        <a:ext cx="1348159" cy="1625600"/>
      </dsp:txXfrm>
    </dsp:sp>
    <dsp:sp modelId="{7F7F31FB-E364-4771-8E11-5C1C1E52FED0}">
      <dsp:nvSpPr>
        <dsp:cNvPr id="0" name=""/>
        <dsp:cNvSpPr/>
      </dsp:nvSpPr>
      <dsp:spPr>
        <a:xfrm>
          <a:off x="1591393" y="1626063"/>
          <a:ext cx="1078527" cy="1064551"/>
        </a:xfrm>
        <a:prstGeom prst="roundRect">
          <a:avLst>
            <a:gd name="adj" fmla="val 10000"/>
          </a:avLst>
        </a:prstGeom>
        <a:solidFill>
          <a:srgbClr val="C0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u="none" strike="noStrike" kern="1200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סקירת התיקונים והשינויים הנדרשים</a:t>
          </a:r>
          <a:endParaRPr lang="en-US" sz="1200" b="0" u="none" strike="noStrike" kern="1200" dirty="0">
            <a:solidFill>
              <a:schemeClr val="bg1"/>
            </a:solidFill>
            <a:effectLst/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1622573" y="1657243"/>
        <a:ext cx="1016167" cy="1002191"/>
      </dsp:txXfrm>
    </dsp:sp>
    <dsp:sp modelId="{2E25A720-9F2C-4F01-8057-FBD9F8FAFEC1}">
      <dsp:nvSpPr>
        <dsp:cNvPr id="0" name=""/>
        <dsp:cNvSpPr/>
      </dsp:nvSpPr>
      <dsp:spPr>
        <a:xfrm>
          <a:off x="1591393" y="2854391"/>
          <a:ext cx="1078527" cy="1064551"/>
        </a:xfrm>
        <a:prstGeom prst="roundRect">
          <a:avLst>
            <a:gd name="adj" fmla="val 10000"/>
          </a:avLst>
        </a:prstGeom>
        <a:solidFill>
          <a:srgbClr val="C0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u="none" strike="noStrike" kern="1200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תיעדוף וקידום בערוצים המתאימים</a:t>
          </a:r>
          <a:endParaRPr lang="en-US" sz="1200" b="0" u="none" strike="noStrike" kern="1200" dirty="0">
            <a:solidFill>
              <a:schemeClr val="bg1"/>
            </a:solidFill>
            <a:effectLst/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1622573" y="2885571"/>
        <a:ext cx="1016167" cy="1002191"/>
      </dsp:txXfrm>
    </dsp:sp>
    <dsp:sp modelId="{606A11D3-8737-4569-99B8-D7F7DF711425}">
      <dsp:nvSpPr>
        <dsp:cNvPr id="0" name=""/>
        <dsp:cNvSpPr/>
      </dsp:nvSpPr>
      <dsp:spPr>
        <a:xfrm>
          <a:off x="1591393" y="4082719"/>
          <a:ext cx="1078527" cy="1064551"/>
        </a:xfrm>
        <a:prstGeom prst="roundRect">
          <a:avLst>
            <a:gd name="adj" fmla="val 10000"/>
          </a:avLst>
        </a:prstGeom>
        <a:solidFill>
          <a:srgbClr val="C0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u="none" strike="noStrike" kern="1200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עבודה תקשורתית שתגבה את המהלך ותעלה את הערך הציבורי שלו</a:t>
          </a:r>
          <a:endParaRPr lang="en-US" sz="1200" b="0" u="none" strike="noStrike" kern="1200" dirty="0">
            <a:solidFill>
              <a:schemeClr val="bg1"/>
            </a:solidFill>
            <a:effectLst/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1622573" y="4113899"/>
        <a:ext cx="1016167" cy="1002191"/>
      </dsp:txXfrm>
    </dsp:sp>
    <dsp:sp modelId="{B66A0B26-F282-40FE-A8A0-FB0C3B7844AF}">
      <dsp:nvSpPr>
        <dsp:cNvPr id="0" name=""/>
        <dsp:cNvSpPr/>
      </dsp:nvSpPr>
      <dsp:spPr>
        <a:xfrm>
          <a:off x="7305" y="0"/>
          <a:ext cx="1348159" cy="5418667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u="none" strike="noStrike" kern="1200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קידום חקיקה תקציבית</a:t>
          </a:r>
          <a:endParaRPr lang="en-US" sz="1800" b="1" u="none" strike="noStrike" kern="1200" dirty="0">
            <a:solidFill>
              <a:schemeClr val="bg1"/>
            </a:solidFill>
            <a:effectLst/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7305" y="0"/>
        <a:ext cx="1348159" cy="1625600"/>
      </dsp:txXfrm>
    </dsp:sp>
    <dsp:sp modelId="{C914C72B-90B5-4711-9B61-F4024A09E16C}">
      <dsp:nvSpPr>
        <dsp:cNvPr id="0" name=""/>
        <dsp:cNvSpPr/>
      </dsp:nvSpPr>
      <dsp:spPr>
        <a:xfrm>
          <a:off x="142121" y="1627187"/>
          <a:ext cx="1078527" cy="1633802"/>
        </a:xfrm>
        <a:prstGeom prst="roundRect">
          <a:avLst>
            <a:gd name="adj" fmla="val 10000"/>
          </a:avLst>
        </a:prstGeom>
        <a:solidFill>
          <a:srgbClr val="7030A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u="none" strike="noStrike" kern="1200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קרן ממשלתית ייעודית למפעלים הנסגרים בגלל מדיניות ממשלתית ו/או בין לאומית</a:t>
          </a:r>
        </a:p>
      </dsp:txBody>
      <dsp:txXfrm>
        <a:off x="173710" y="1658776"/>
        <a:ext cx="1015349" cy="1570624"/>
      </dsp:txXfrm>
    </dsp:sp>
    <dsp:sp modelId="{25238EA8-E584-476B-966D-082AF5F2BAE8}">
      <dsp:nvSpPr>
        <dsp:cNvPr id="0" name=""/>
        <dsp:cNvSpPr/>
      </dsp:nvSpPr>
      <dsp:spPr>
        <a:xfrm>
          <a:off x="142121" y="3512343"/>
          <a:ext cx="1078527" cy="1633802"/>
        </a:xfrm>
        <a:prstGeom prst="roundRect">
          <a:avLst>
            <a:gd name="adj" fmla="val 10000"/>
          </a:avLst>
        </a:prstGeom>
        <a:solidFill>
          <a:srgbClr val="7030A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u="none" strike="noStrike" kern="1200" dirty="0">
              <a:solidFill>
                <a:schemeClr val="bg1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rPr>
            <a:t>תקצוב ייעודי להטמעת מערכות הגנה לעובדים ממזג אויר קיצוני</a:t>
          </a:r>
        </a:p>
      </dsp:txBody>
      <dsp:txXfrm>
        <a:off x="173710" y="3543932"/>
        <a:ext cx="1015349" cy="15706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59758A-5502-4D5A-89CD-93225D0482A2}">
      <dsp:nvSpPr>
        <dsp:cNvPr id="0" name=""/>
        <dsp:cNvSpPr/>
      </dsp:nvSpPr>
      <dsp:spPr>
        <a:xfrm>
          <a:off x="6356349" y="36615"/>
          <a:ext cx="2889249" cy="1733549"/>
        </a:xfrm>
        <a:prstGeom prst="rect">
          <a:avLst/>
        </a:prstGeom>
        <a:solidFill>
          <a:srgbClr val="F9AF1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אפקטיביות</a:t>
          </a:r>
          <a:br>
            <a:rPr lang="en-US" sz="2000" b="1" u="none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</a:br>
          <a:r>
            <a:rPr lang="he-IL" sz="2000" u="none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על כמה עובדים תשפיע המדיניות המוצעת ובאילו טווחי זמן</a:t>
          </a:r>
          <a:r>
            <a:rPr lang="he-IL" sz="2000" b="1" u="none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?</a:t>
          </a:r>
          <a:endParaRPr lang="he-IL" sz="2000" b="1" kern="1200" dirty="0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6356349" y="36615"/>
        <a:ext cx="2889249" cy="1733549"/>
      </dsp:txXfrm>
    </dsp:sp>
    <dsp:sp modelId="{F016D558-36D0-4FAC-B738-3133E769BCEE}">
      <dsp:nvSpPr>
        <dsp:cNvPr id="0" name=""/>
        <dsp:cNvSpPr/>
      </dsp:nvSpPr>
      <dsp:spPr>
        <a:xfrm>
          <a:off x="3178174" y="36615"/>
          <a:ext cx="2889249" cy="17335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ישימות פוליטית ציבורית</a:t>
          </a:r>
          <a:br>
            <a:rPr lang="en-US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</a:br>
          <a:r>
            <a:rPr lang="he-IL" sz="2000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עד כמה ניתן לקדם את כלי המדיניות עם השותפים המתבקשים?</a:t>
          </a:r>
        </a:p>
      </dsp:txBody>
      <dsp:txXfrm>
        <a:off x="3178174" y="36615"/>
        <a:ext cx="2889249" cy="1733549"/>
      </dsp:txXfrm>
    </dsp:sp>
    <dsp:sp modelId="{CCB290E2-CA58-48D6-A523-3C9DFB26E7AC}">
      <dsp:nvSpPr>
        <dsp:cNvPr id="0" name=""/>
        <dsp:cNvSpPr/>
      </dsp:nvSpPr>
      <dsp:spPr>
        <a:xfrm>
          <a:off x="0" y="36615"/>
          <a:ext cx="2889249" cy="17335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ישימות הצעת המדיניות</a:t>
          </a:r>
          <a:br>
            <a:rPr lang="en-US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</a:br>
          <a:r>
            <a:rPr lang="he-IL" sz="2000" u="none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מבחינת עלותה התקציבית</a:t>
          </a:r>
          <a:endParaRPr lang="en-US" sz="2000" u="none" strike="noStrike" kern="1200" dirty="0">
            <a:solidFill>
              <a:srgbClr val="282557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sp:txBody>
      <dsp:txXfrm>
        <a:off x="0" y="36615"/>
        <a:ext cx="2889249" cy="1733549"/>
      </dsp:txXfrm>
    </dsp:sp>
    <dsp:sp modelId="{20CEC22A-B930-4541-B612-0C0B5E6C7621}">
      <dsp:nvSpPr>
        <dsp:cNvPr id="0" name=""/>
        <dsp:cNvSpPr/>
      </dsp:nvSpPr>
      <dsp:spPr>
        <a:xfrm>
          <a:off x="6356349" y="2059090"/>
          <a:ext cx="2889249" cy="17335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עלות-תועלת</a:t>
          </a:r>
          <a:br>
            <a:rPr lang="en-US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</a:br>
          <a:r>
            <a:rPr lang="he-IL" sz="2000" u="none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השקעה ציבורית לעומת התועלת הציבורית</a:t>
          </a:r>
          <a:endParaRPr lang="en-US" sz="2000" u="none" strike="noStrike" kern="1200" dirty="0">
            <a:solidFill>
              <a:srgbClr val="282557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sp:txBody>
      <dsp:txXfrm>
        <a:off x="6356349" y="2059090"/>
        <a:ext cx="2889249" cy="1733549"/>
      </dsp:txXfrm>
    </dsp:sp>
    <dsp:sp modelId="{629B3798-CFF3-4D12-97AF-158DA1F947AF}">
      <dsp:nvSpPr>
        <dsp:cNvPr id="0" name=""/>
        <dsp:cNvSpPr/>
      </dsp:nvSpPr>
      <dsp:spPr>
        <a:xfrm>
          <a:off x="3178174" y="2059090"/>
          <a:ext cx="2889249" cy="17335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אוניברסאליות</a:t>
          </a:r>
          <a:br>
            <a:rPr lang="en-US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</a:br>
          <a:r>
            <a:rPr lang="he-IL" sz="2000" u="none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עד כמה כלי המדיניות צפוי לשפר את המענה לאוכלוסייה רחבה מעבר לעובדים שיושפעו באופן ישיר?</a:t>
          </a:r>
          <a:endParaRPr lang="en-US" sz="2000" u="none" strike="noStrike" kern="1200" dirty="0">
            <a:solidFill>
              <a:srgbClr val="282557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sp:txBody>
      <dsp:txXfrm>
        <a:off x="3178174" y="2059090"/>
        <a:ext cx="2889249" cy="1733549"/>
      </dsp:txXfrm>
    </dsp:sp>
    <dsp:sp modelId="{895D27AB-B28D-451F-907C-08A82BF82A6C}">
      <dsp:nvSpPr>
        <dsp:cNvPr id="0" name=""/>
        <dsp:cNvSpPr/>
      </dsp:nvSpPr>
      <dsp:spPr>
        <a:xfrm>
          <a:off x="0" y="2059090"/>
          <a:ext cx="2889249" cy="17335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רוחב ההשפעה</a:t>
          </a:r>
          <a:br>
            <a:rPr lang="en-US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</a:br>
          <a:r>
            <a:rPr lang="he-IL" sz="2000" u="none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עד כמה רחב טווח ההשפעה על כלל העובדים ועד כמה הוא מרוכז בקבוצות עובדים מוגדרות?</a:t>
          </a:r>
          <a:endParaRPr lang="en-US" sz="2000" u="none" strike="noStrike" kern="1200" dirty="0">
            <a:solidFill>
              <a:srgbClr val="282557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sp:txBody>
      <dsp:txXfrm>
        <a:off x="0" y="2059090"/>
        <a:ext cx="2889249" cy="1733549"/>
      </dsp:txXfrm>
    </dsp:sp>
    <dsp:sp modelId="{5F719195-2A80-44D8-B08E-7B14303F2290}">
      <dsp:nvSpPr>
        <dsp:cNvPr id="0" name=""/>
        <dsp:cNvSpPr/>
      </dsp:nvSpPr>
      <dsp:spPr>
        <a:xfrm>
          <a:off x="6356349" y="4081565"/>
          <a:ext cx="2889249" cy="17335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תשתית</a:t>
          </a:r>
          <a:br>
            <a:rPr lang="en-US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</a:br>
          <a:r>
            <a:rPr lang="he-IL" sz="2000" u="none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עד כמה כלי המדיניות בונה תשתית החיונית לקידום התחום באופן כללי? </a:t>
          </a:r>
          <a:endParaRPr lang="en-US" sz="2000" u="none" strike="noStrike" kern="1200" dirty="0">
            <a:solidFill>
              <a:srgbClr val="282557"/>
            </a:solidFill>
            <a:effectLst/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sp:txBody>
      <dsp:txXfrm>
        <a:off x="6356349" y="4081565"/>
        <a:ext cx="2889249" cy="1733549"/>
      </dsp:txXfrm>
    </dsp:sp>
    <dsp:sp modelId="{B4F30AB9-1786-4BA6-84EC-A63EA661FC7E}">
      <dsp:nvSpPr>
        <dsp:cNvPr id="0" name=""/>
        <dsp:cNvSpPr/>
      </dsp:nvSpPr>
      <dsp:spPr>
        <a:xfrm>
          <a:off x="3178174" y="4081565"/>
          <a:ext cx="2889249" cy="17335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גמישות</a:t>
          </a:r>
          <a:br>
            <a:rPr lang="en-US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</a:br>
          <a:r>
            <a:rPr lang="he-IL" sz="2000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עד כמה כלי המדיניות הוא מסוג של </a:t>
          </a:r>
          <a:r>
            <a:rPr lang="he-IL" sz="2000" b="1" kern="1200" dirty="0" err="1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no</a:t>
          </a:r>
          <a:r>
            <a:rPr lang="he-IL" sz="2000" b="1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 </a:t>
          </a:r>
          <a:r>
            <a:rPr lang="he-IL" sz="2000" b="1" kern="1200" dirty="0" err="1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regret</a:t>
          </a:r>
          <a:r>
            <a:rPr lang="he-IL" sz="2000" b="1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?</a:t>
          </a:r>
          <a:endParaRPr lang="he-IL" sz="2000" kern="1200" dirty="0">
            <a:solidFill>
              <a:srgbClr val="282557"/>
            </a:solidFill>
            <a:latin typeface="Varela Round" panose="00000500000000000000" pitchFamily="2" charset="-79"/>
            <a:ea typeface="Calibri" panose="020F0502020204030204" pitchFamily="34" charset="0"/>
            <a:cs typeface="Varela Round" panose="00000500000000000000" pitchFamily="2" charset="-79"/>
          </a:endParaRPr>
        </a:p>
      </dsp:txBody>
      <dsp:txXfrm>
        <a:off x="3178174" y="4081565"/>
        <a:ext cx="2889249" cy="1733549"/>
      </dsp:txXfrm>
    </dsp:sp>
    <dsp:sp modelId="{700D427B-4872-4563-B924-12D494E4966C}">
      <dsp:nvSpPr>
        <dsp:cNvPr id="0" name=""/>
        <dsp:cNvSpPr/>
      </dsp:nvSpPr>
      <dsp:spPr>
        <a:xfrm>
          <a:off x="0" y="4081564"/>
          <a:ext cx="2889249" cy="17335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התאמת לוח הזמנים לאיומים</a:t>
          </a:r>
          <a:br>
            <a:rPr lang="en-US" sz="2400" b="1" u="sng" strike="noStrike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</a:br>
          <a:r>
            <a:rPr lang="he-IL" sz="2000" kern="1200" dirty="0">
              <a:solidFill>
                <a:srgbClr val="282557"/>
              </a:solidFill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rPr>
            <a:t>באיזו מידה כלי המדיניות רלוונטי לאיומים מבחינת מהירות ההשפעה? </a:t>
          </a:r>
          <a:endParaRPr lang="he-IL" sz="2000" kern="1200" dirty="0">
            <a:solidFill>
              <a:srgbClr val="282557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0" y="4081564"/>
        <a:ext cx="2889249" cy="173354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C2BDE-660C-4173-B803-ED1952E34BF7}">
      <dsp:nvSpPr>
        <dsp:cNvPr id="0" name=""/>
        <dsp:cNvSpPr/>
      </dsp:nvSpPr>
      <dsp:spPr>
        <a:xfrm>
          <a:off x="1349692" y="48882"/>
          <a:ext cx="5398769" cy="1356714"/>
        </a:xfrm>
        <a:prstGeom prst="roundRect">
          <a:avLst>
            <a:gd name="adj" fmla="val 10000"/>
          </a:avLst>
        </a:prstGeom>
        <a:solidFill>
          <a:srgbClr val="2DAA56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r" defTabSz="1422400" rtl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he-IL" sz="3200" b="1" kern="1200" dirty="0">
              <a:latin typeface="Varela Round" panose="00000500000000000000" pitchFamily="2" charset="-79"/>
              <a:cs typeface="Varela Round" panose="00000500000000000000" pitchFamily="2" charset="-79"/>
            </a:rPr>
            <a:t>שלב א' </a:t>
          </a:r>
        </a:p>
        <a:p>
          <a:pPr marL="0" lvl="0" indent="0" algn="r" defTabSz="1422400" rtl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he-IL" sz="2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1. תשתית ידע</a:t>
          </a:r>
        </a:p>
        <a:p>
          <a:pPr marL="0" lvl="0" indent="0" algn="r" defTabSz="1422400" rtl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he-IL" sz="2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2. שולחן עגול בין-מגזרי</a:t>
          </a:r>
          <a:endParaRPr lang="he-IL" sz="36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2879780" y="88619"/>
        <a:ext cx="3828944" cy="1277240"/>
      </dsp:txXfrm>
    </dsp:sp>
    <dsp:sp modelId="{70462DA5-BA9B-4033-86AE-ECA3D41A76C8}">
      <dsp:nvSpPr>
        <dsp:cNvPr id="0" name=""/>
        <dsp:cNvSpPr/>
      </dsp:nvSpPr>
      <dsp:spPr>
        <a:xfrm>
          <a:off x="897545" y="1603389"/>
          <a:ext cx="5398769" cy="1356714"/>
        </a:xfrm>
        <a:prstGeom prst="roundRect">
          <a:avLst>
            <a:gd name="adj" fmla="val 10000"/>
          </a:avLst>
        </a:prstGeom>
        <a:solidFill>
          <a:srgbClr val="2DAA56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r" defTabSz="1422400" rtl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he-IL" sz="3200" b="1" kern="1200" dirty="0">
              <a:latin typeface="Varela Round" panose="00000500000000000000" pitchFamily="2" charset="-79"/>
              <a:cs typeface="Varela Round" panose="00000500000000000000" pitchFamily="2" charset="-79"/>
            </a:rPr>
            <a:t>שלב ב' </a:t>
          </a:r>
        </a:p>
        <a:p>
          <a:pPr marL="0" lvl="0" indent="0" algn="r" defTabSz="1422400" rtl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he-IL" sz="2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1. הסכמים ענפיים</a:t>
          </a:r>
        </a:p>
        <a:p>
          <a:pPr marL="0" lvl="0" indent="0" algn="r" defTabSz="1422400" rtl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he-IL" sz="2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2. עבודה מול המשרדים</a:t>
          </a:r>
          <a:endParaRPr lang="he-IL" sz="28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2271293" y="1643126"/>
        <a:ext cx="3985284" cy="1277240"/>
      </dsp:txXfrm>
    </dsp:sp>
    <dsp:sp modelId="{F412F1D7-51D7-4F6F-9740-C75102B21119}">
      <dsp:nvSpPr>
        <dsp:cNvPr id="0" name=""/>
        <dsp:cNvSpPr/>
      </dsp:nvSpPr>
      <dsp:spPr>
        <a:xfrm>
          <a:off x="452146" y="3206779"/>
          <a:ext cx="5398769" cy="1356714"/>
        </a:xfrm>
        <a:prstGeom prst="roundRect">
          <a:avLst>
            <a:gd name="adj" fmla="val 10000"/>
          </a:avLst>
        </a:prstGeom>
        <a:solidFill>
          <a:srgbClr val="2DAA56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r" defTabSz="1422400" rtl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he-IL" sz="3200" b="1" kern="1200">
              <a:latin typeface="Varela Round" panose="00000500000000000000" pitchFamily="2" charset="-79"/>
              <a:cs typeface="Varela Round" panose="00000500000000000000" pitchFamily="2" charset="-79"/>
            </a:rPr>
            <a:t>שלב ג'</a:t>
          </a:r>
        </a:p>
        <a:p>
          <a:pPr marL="0" lvl="0" indent="0" algn="r" defTabSz="1422400" rtl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he-IL" sz="2400" kern="1200">
              <a:latin typeface="Varela Round" panose="00000500000000000000" pitchFamily="2" charset="-79"/>
              <a:cs typeface="Varela Round" panose="00000500000000000000" pitchFamily="2" charset="-79"/>
            </a:rPr>
            <a:t>1. הרחבת צעדים משלב ב' 2. קידום חקיקת מגן</a:t>
          </a:r>
          <a:endParaRPr lang="he-IL" sz="24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1819146" y="3246516"/>
        <a:ext cx="3992032" cy="1277240"/>
      </dsp:txXfrm>
    </dsp:sp>
    <dsp:sp modelId="{35E51A7B-962D-4E41-99CF-92EFA0A84B25}">
      <dsp:nvSpPr>
        <dsp:cNvPr id="0" name=""/>
        <dsp:cNvSpPr/>
      </dsp:nvSpPr>
      <dsp:spPr>
        <a:xfrm>
          <a:off x="0" y="4810168"/>
          <a:ext cx="5398769" cy="1356714"/>
        </a:xfrm>
        <a:prstGeom prst="roundRect">
          <a:avLst>
            <a:gd name="adj" fmla="val 10000"/>
          </a:avLst>
        </a:prstGeom>
        <a:solidFill>
          <a:srgbClr val="2DAA56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r" defTabSz="1422400" rtl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he-IL" sz="32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שלב ד'</a:t>
          </a:r>
        </a:p>
        <a:p>
          <a:pPr marL="0" lvl="0" indent="0" algn="r" defTabSz="1422400" rtl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he-IL" sz="2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חקיקה תקציבית לתחומים שלא קיבלו מענה</a:t>
          </a:r>
        </a:p>
      </dsp:txBody>
      <dsp:txXfrm>
        <a:off x="1373748" y="4849905"/>
        <a:ext cx="3985284" cy="1277240"/>
      </dsp:txXfrm>
    </dsp:sp>
    <dsp:sp modelId="{1E9A8A7C-46B1-4887-AB1E-DC5ECA439FA0}">
      <dsp:nvSpPr>
        <dsp:cNvPr id="0" name=""/>
        <dsp:cNvSpPr/>
      </dsp:nvSpPr>
      <dsp:spPr>
        <a:xfrm>
          <a:off x="1349692" y="1039119"/>
          <a:ext cx="881864" cy="881864"/>
        </a:xfrm>
        <a:prstGeom prst="downArrow">
          <a:avLst>
            <a:gd name="adj1" fmla="val 55000"/>
            <a:gd name="adj2" fmla="val 45000"/>
          </a:avLst>
        </a:prstGeom>
        <a:solidFill>
          <a:srgbClr val="F9AF10"/>
        </a:solidFill>
        <a:ln w="12700" cap="flat" cmpd="sng" algn="ctr">
          <a:noFill/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 rtl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he-IL" sz="3600" kern="120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1548111" y="1039119"/>
        <a:ext cx="485026" cy="663603"/>
      </dsp:txXfrm>
    </dsp:sp>
    <dsp:sp modelId="{B1356062-8B1B-4C10-9B35-F7FA0604A180}">
      <dsp:nvSpPr>
        <dsp:cNvPr id="0" name=""/>
        <dsp:cNvSpPr/>
      </dsp:nvSpPr>
      <dsp:spPr>
        <a:xfrm>
          <a:off x="897545" y="2642509"/>
          <a:ext cx="881864" cy="881864"/>
        </a:xfrm>
        <a:prstGeom prst="downArrow">
          <a:avLst>
            <a:gd name="adj1" fmla="val 55000"/>
            <a:gd name="adj2" fmla="val 45000"/>
          </a:avLst>
        </a:prstGeom>
        <a:solidFill>
          <a:srgbClr val="F9AF10"/>
        </a:solidFill>
        <a:ln w="12700" cap="flat" cmpd="sng" algn="ctr">
          <a:noFill/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 rtl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he-IL" sz="3600" kern="120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1095964" y="2642509"/>
        <a:ext cx="485026" cy="663603"/>
      </dsp:txXfrm>
    </dsp:sp>
    <dsp:sp modelId="{E4A4CE73-9312-4BB4-AC91-09D4ABD449AC}">
      <dsp:nvSpPr>
        <dsp:cNvPr id="0" name=""/>
        <dsp:cNvSpPr/>
      </dsp:nvSpPr>
      <dsp:spPr>
        <a:xfrm>
          <a:off x="452146" y="4245898"/>
          <a:ext cx="881864" cy="881864"/>
        </a:xfrm>
        <a:prstGeom prst="downArrow">
          <a:avLst>
            <a:gd name="adj1" fmla="val 55000"/>
            <a:gd name="adj2" fmla="val 45000"/>
          </a:avLst>
        </a:prstGeom>
        <a:solidFill>
          <a:srgbClr val="F9AF10"/>
        </a:solidFill>
        <a:ln w="12700" cap="flat" cmpd="sng" algn="ctr">
          <a:noFill/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 rtl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he-IL" sz="3600" kern="120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650565" y="4245898"/>
        <a:ext cx="485026" cy="6636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B0D450-9EAE-418D-9469-9437866FF0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41D9CD-3235-4AA6-97F0-089C6B0344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fld id="{9A8C80FB-1199-4D2E-A47E-F1B290D8E1B6}" type="datetimeFigureOut">
              <a:rPr lang="he-IL" smtClean="0"/>
              <a:t>י"ד/אב/תשפ"ג</a:t>
            </a:fld>
            <a:endParaRPr lang="he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3C5E3-7236-4D37-8893-E809C6C880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endParaRPr lang="he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44212-A3E6-42F4-86A8-19486ED806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fld id="{A0EDB28C-1D7D-4115-B25A-EB5197CAE9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3915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fld id="{8A5BB7F8-4544-4D17-A4AE-CCE662C038D5}" type="datetimeFigureOut">
              <a:rPr lang="he-IL" smtClean="0"/>
              <a:t>י"ד/אב/תשפ"ג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fld id="{E793CC85-E915-46AE-9FE9-0520D4E73D3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45112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CC85-E915-46AE-9FE9-0520D4E73D31}" type="slidenum">
              <a:rPr kumimoji="0" lang="he-I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e-I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015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3CC85-E915-46AE-9FE9-0520D4E73D31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02741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spcBef>
                <a:spcPts val="650"/>
              </a:spcBef>
            </a:pPr>
            <a:r>
              <a:rPr lang="he-IL" sz="1100" b="1" dirty="0"/>
              <a:t>יצירת תשתית ידע ותשתית ארגונית להתמודדות </a:t>
            </a:r>
            <a:r>
              <a:rPr lang="he-IL" sz="1100" dirty="0"/>
              <a:t>- מבוססים על קשר בלתי אמצעי עם השטח, ועל מחקר מתוקף אקדמית שיהווה נקודת ייחוס לדיון בנושא</a:t>
            </a:r>
          </a:p>
          <a:p>
            <a:pPr algn="just" rtl="1">
              <a:spcBef>
                <a:spcPts val="650"/>
              </a:spcBef>
            </a:pPr>
            <a:r>
              <a:rPr lang="he-IL" sz="1100" dirty="0"/>
              <a:t>יצירת כתובת עבור ועדי העובדים והארגון ללמידה, ייעוץ ומיקוד הפעולה שלהם. </a:t>
            </a:r>
          </a:p>
          <a:p>
            <a:pPr marL="287250" indent="-287250" algn="just" rtl="1">
              <a:spcBef>
                <a:spcPts val="650"/>
              </a:spcBef>
              <a:buFont typeface="Wingdings" panose="05000000000000000000" pitchFamily="2" charset="2"/>
              <a:buChar char="§"/>
            </a:pPr>
            <a:r>
              <a:rPr lang="he-IL" sz="1100" b="1" dirty="0">
                <a:ea typeface="Calibri" panose="020F0502020204030204" pitchFamily="34" charset="0"/>
              </a:rPr>
              <a:t>אמצעי מדיניות תשתיתי רחב השפעה על העובדים ואוניברסלי, וחיוני לכל התקדמות באחד מכלי המדיניות האחרים. </a:t>
            </a:r>
          </a:p>
          <a:p>
            <a:pPr marL="287250" indent="-287250" algn="just" rtl="1">
              <a:spcBef>
                <a:spcPts val="650"/>
              </a:spcBef>
              <a:buFont typeface="Wingdings" panose="05000000000000000000" pitchFamily="2" charset="2"/>
              <a:buChar char="§"/>
            </a:pPr>
            <a:r>
              <a:rPr lang="he-IL" sz="1100" b="1" dirty="0">
                <a:ea typeface="Calibri" panose="020F0502020204030204" pitchFamily="34" charset="0"/>
              </a:rPr>
              <a:t>כדי להגיע לתשתית ידע משמעותית דרוש זמן,  אבל כצעד תשתית הוא הכרחי. </a:t>
            </a:r>
          </a:p>
          <a:p>
            <a:pPr marL="287250" indent="-287250" algn="just" rtl="1">
              <a:spcBef>
                <a:spcPts val="650"/>
              </a:spcBef>
              <a:buFont typeface="Wingdings" panose="05000000000000000000" pitchFamily="2" charset="2"/>
              <a:buChar char="§"/>
            </a:pPr>
            <a:r>
              <a:rPr lang="he-IL" sz="1100" b="1" dirty="0">
                <a:ea typeface="Calibri" panose="020F0502020204030204" pitchFamily="34" charset="0"/>
              </a:rPr>
              <a:t>הנעה שלו והתקדמות לאורך זמן צריכה להיות חלק מהאסטרטגיה הארגונית.</a:t>
            </a:r>
            <a:endParaRPr lang="en-US" sz="1100" b="1" dirty="0">
              <a:ea typeface="Calibri" panose="020F0502020204030204" pitchFamily="34" charset="0"/>
            </a:endParaRPr>
          </a:p>
          <a:p>
            <a:pPr algn="just" rtl="1">
              <a:spcBef>
                <a:spcPts val="650"/>
              </a:spcBef>
            </a:pPr>
            <a:endParaRPr lang="he-IL" sz="1100" dirty="0"/>
          </a:p>
          <a:p>
            <a:pPr algn="just" rtl="1">
              <a:spcBef>
                <a:spcPts val="650"/>
              </a:spcBef>
            </a:pPr>
            <a:r>
              <a:rPr lang="he-IL" sz="1100" dirty="0"/>
              <a:t>קידום היערכות דרך הסכמי עבודה ענפיים ומשקיים - </a:t>
            </a:r>
            <a:endParaRPr lang="en-US" sz="1100" dirty="0"/>
          </a:p>
          <a:p>
            <a:pPr algn="r" rtl="1"/>
            <a:endParaRPr lang="he-IL" sz="110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3CC85-E915-46AE-9FE9-0520D4E73D31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0748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A15FD30-B0F5-4AC6-AF67-4A59E4EE0F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1372" y="6413660"/>
            <a:ext cx="2472271" cy="365125"/>
          </a:xfrm>
        </p:spPr>
        <p:txBody>
          <a:bodyPr/>
          <a:lstStyle/>
          <a:p>
            <a:fld id="{1C30288C-831B-4DF8-863A-9FC670ABD321}" type="datetimeFigureOut">
              <a:rPr lang="he-IL" smtClean="0"/>
              <a:pPr/>
              <a:t>י"ד/אב/תשפ"ג</a:t>
            </a:fld>
            <a:endParaRPr lang="he-IL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D873106-D8C5-4B17-B08F-03BB846CC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4721" y="6413659"/>
            <a:ext cx="4822804" cy="365125"/>
          </a:xfrm>
        </p:spPr>
        <p:txBody>
          <a:bodyPr/>
          <a:lstStyle/>
          <a:p>
            <a:r>
              <a:rPr lang="he-IL" b="1" kern="0" spc="75" dirty="0"/>
              <a:t>מתווה קידום נייר מדיניות</a:t>
            </a:r>
            <a:endParaRPr lang="en-US" b="1" kern="0" spc="75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1FB0199-E477-4AA3-9B8A-71F36A692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47249" y="6413659"/>
            <a:ext cx="1312025" cy="365125"/>
          </a:xfrm>
        </p:spPr>
        <p:txBody>
          <a:bodyPr/>
          <a:lstStyle/>
          <a:p>
            <a:fld id="{EC00055C-9755-4500-B4A1-E07239000A8D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D14CB66-7E06-4FDD-BC9F-3AC8D8B9F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348" y="2849189"/>
            <a:ext cx="4485368" cy="1979570"/>
          </a:xfrm>
        </p:spPr>
        <p:txBody>
          <a:bodyPr anchor="b" anchorCtr="0">
            <a:normAutofit/>
          </a:bodyPr>
          <a:lstStyle>
            <a:lvl1pPr>
              <a:lnSpc>
                <a:spcPct val="11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A59B7AF-A846-4CB7-94A5-EFB2174F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5348" y="5055361"/>
            <a:ext cx="4485368" cy="478971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b="1" cap="all" spc="200" baseline="0">
                <a:solidFill>
                  <a:schemeClr val="bg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668038963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097280" y="286604"/>
            <a:ext cx="10058400" cy="702302"/>
          </a:xfrm>
        </p:spPr>
        <p:txBody>
          <a:bodyPr anchor="t" anchorCtr="0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417320"/>
            <a:ext cx="4937760" cy="4023360"/>
          </a:xfrm>
        </p:spPr>
        <p:txBody>
          <a:bodyPr/>
          <a:lstStyle>
            <a:lvl2pPr marL="429750" indent="-285750">
              <a:defRPr lang="he-IL" sz="1400" kern="1200" dirty="0">
                <a:solidFill>
                  <a:schemeClr val="tx2"/>
                </a:solidFill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defRPr>
            </a:lvl2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marL="321750" marR="318770" lvl="1" indent="-285750" algn="r" defTabSz="914400" rtl="1" eaLnBrk="1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Font Awesome 5 Free Solid" panose="02000503000000000000" pitchFamily="50" charset="0"/>
              <a:buChar char=""/>
            </a:pPr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417321"/>
            <a:ext cx="4937760" cy="4023360"/>
          </a:xfrm>
        </p:spPr>
        <p:txBody>
          <a:bodyPr/>
          <a:lstStyle>
            <a:lvl2pPr marL="321750" marR="318770" indent="-285750" algn="r" defTabSz="914400" rtl="1" eaLnBrk="1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Font Awesome 5 Free Solid" panose="02000503000000000000" pitchFamily="50" charset="0"/>
              <a:buChar char=""/>
              <a:defRPr lang="he-IL" sz="1400" kern="1200" dirty="0">
                <a:solidFill>
                  <a:schemeClr val="tx2"/>
                </a:solidFill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defRPr>
            </a:lvl2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288C-831B-4DF8-863A-9FC670ABD321}" type="datetimeFigureOut">
              <a:rPr lang="he-IL" smtClean="0"/>
              <a:t>י"ד/אב/תשפ"ג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055C-9755-4500-B4A1-E07239000A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2959361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602514" y="1186555"/>
            <a:ext cx="5553166" cy="365125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  <a:solidFill>
            <a:schemeClr val="bg1"/>
          </a:solidFill>
        </p:spPr>
        <p:txBody>
          <a:bodyPr/>
          <a:lstStyle>
            <a:lvl2pPr>
              <a:defRPr lang="he-IL" sz="1400" kern="1200" dirty="0">
                <a:solidFill>
                  <a:schemeClr val="tx2"/>
                </a:solidFill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defRPr>
            </a:lvl2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marL="321750" marR="318770" lvl="1" indent="-285750" algn="r" defTabSz="914400" rtl="1" eaLnBrk="1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Font Awesome 5 Free Solid" panose="02000503000000000000" pitchFamily="50" charset="0"/>
              <a:buChar char=""/>
            </a:pPr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  <a:solidFill>
            <a:schemeClr val="bg1"/>
          </a:solidFill>
          <a:effectLst/>
        </p:spPr>
        <p:txBody>
          <a:bodyPr/>
          <a:lstStyle>
            <a:lvl2pPr>
              <a:defRPr lang="he-IL" sz="1400" kern="1200" dirty="0">
                <a:solidFill>
                  <a:schemeClr val="tx2"/>
                </a:solidFill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defRPr>
            </a:lvl2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marL="321750" marR="318770" lvl="1" indent="-285750" algn="r" defTabSz="914400" rtl="1" eaLnBrk="1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Font Awesome 5 Free Solid" panose="02000503000000000000" pitchFamily="50" charset="0"/>
              <a:buChar char=""/>
            </a:pPr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288C-831B-4DF8-863A-9FC670ABD321}" type="datetimeFigureOut">
              <a:rPr lang="he-IL" smtClean="0"/>
              <a:t>י"ד/אב/תשפ"ג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055C-9755-4500-B4A1-E07239000A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5111690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610863"/>
          </a:xfrm>
        </p:spPr>
        <p:txBody>
          <a:bodyPr anchor="t" anchorCtr="0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>
            <a:lvl2pPr>
              <a:defRPr lang="he-IL" sz="1400" kern="1200" dirty="0">
                <a:solidFill>
                  <a:schemeClr val="tx2"/>
                </a:solidFill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defRPr>
            </a:lvl2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marL="321750" marR="318770" lvl="1" indent="-285750" algn="r" defTabSz="914400" rtl="1" eaLnBrk="1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Font Awesome 5 Free Solid" panose="02000503000000000000" pitchFamily="50" charset="0"/>
              <a:buChar char=""/>
            </a:pPr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>
            <a:lvl2pPr>
              <a:defRPr lang="he-IL" sz="1400" kern="1200" dirty="0">
                <a:solidFill>
                  <a:schemeClr val="tx2"/>
                </a:solidFill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defRPr>
            </a:lvl2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marL="321750" marR="318770" lvl="1" indent="-285750" algn="r" defTabSz="914400" rtl="1" eaLnBrk="1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Font Awesome 5 Free Solid" panose="02000503000000000000" pitchFamily="50" charset="0"/>
              <a:buChar char=""/>
            </a:pPr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288C-831B-4DF8-863A-9FC670ABD321}" type="datetimeFigureOut">
              <a:rPr lang="he-IL" smtClean="0"/>
              <a:t>י"ד/אב/תשפ"ג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055C-9755-4500-B4A1-E07239000A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9540960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286604"/>
            <a:ext cx="10058400" cy="600088"/>
          </a:xfrm>
        </p:spPr>
        <p:txBody>
          <a:bodyPr anchor="t" anchorCtr="0"/>
          <a:lstStyle/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288C-831B-4DF8-863A-9FC670ABD321}" type="datetimeFigureOut">
              <a:rPr lang="he-IL" smtClean="0"/>
              <a:t>י"ד/אב/תשפ"ג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055C-9755-4500-B4A1-E07239000A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8097992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A15FD30-B0F5-4AC6-AF67-4A59E4EE0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288C-831B-4DF8-863A-9FC670ABD321}" type="datetimeFigureOut">
              <a:rPr lang="he-IL" smtClean="0"/>
              <a:pPr/>
              <a:t>י"ד/אב/תשפ"ג</a:t>
            </a:fld>
            <a:endParaRPr lang="he-IL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D873106-D8C5-4B17-B08F-03BB846CC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b="1" kern="0" spc="75" dirty="0"/>
              <a:t>מתווה קידום נייר מדיניות</a:t>
            </a:r>
            <a:endParaRPr lang="en-US" b="1" kern="0" spc="75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1FB0199-E477-4AA3-9B8A-71F36A692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055C-9755-4500-B4A1-E07239000A8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66169239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30288C-831B-4DF8-863A-9FC670ABD321}" type="datetimeFigureOut">
              <a:rPr lang="he-IL" smtClean="0"/>
              <a:pPr/>
              <a:t>י"ד/אב/תשפ"ג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00055C-9755-4500-B4A1-E07239000A8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48151664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702303"/>
          </a:xfrm>
        </p:spPr>
        <p:txBody>
          <a:bodyPr anchor="t" anchorCtr="0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288C-831B-4DF8-863A-9FC670ABD321}" type="datetimeFigureOut">
              <a:rPr lang="he-IL" smtClean="0"/>
              <a:t>י"ד/אב/תשפ"ג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055C-9755-4500-B4A1-E07239000A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23909305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288C-831B-4DF8-863A-9FC670ABD321}" type="datetimeFigureOut">
              <a:rPr lang="he-IL" smtClean="0"/>
              <a:t>י"ד/אב/תשפ"ג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055C-9755-4500-B4A1-E07239000A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75176096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CCFB1E8-899D-4AEB-923B-E60D4607B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1C861F6-9CC5-4687-9ABE-F47C16317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8000" indent="-288000">
              <a:buSzPct val="80000"/>
              <a:buFontTx/>
              <a:buBlip>
                <a:blip r:embed="rId2"/>
              </a:buBlip>
              <a:defRPr>
                <a:latin typeface="+mn-lt"/>
              </a:defRPr>
            </a:lvl1pPr>
            <a:lvl2pPr marL="756000" indent="-288000">
              <a:buSzPct val="80000"/>
              <a:buFontTx/>
              <a:buBlip>
                <a:blip r:embed="rId2"/>
              </a:buBlip>
              <a:defRPr>
                <a:latin typeface="+mn-lt"/>
              </a:defRPr>
            </a:lvl2pPr>
            <a:lvl3pPr marL="1143000" indent="-228600">
              <a:buSzPct val="80000"/>
              <a:buFontTx/>
              <a:buBlip>
                <a:blip r:embed="rId2"/>
              </a:buBlip>
              <a:defRPr>
                <a:latin typeface="+mn-lt"/>
              </a:defRPr>
            </a:lvl3pPr>
            <a:lvl4pPr marL="1600200" indent="-228600">
              <a:buSzPct val="80000"/>
              <a:buFontTx/>
              <a:buBlip>
                <a:blip r:embed="rId2"/>
              </a:buBlip>
              <a:defRPr>
                <a:latin typeface="+mn-lt"/>
              </a:defRPr>
            </a:lvl4pPr>
            <a:lvl5pPr marL="2057400" indent="-228600">
              <a:buSzPct val="80000"/>
              <a:buFontTx/>
              <a:buBlip>
                <a:blip r:embed="rId2"/>
              </a:buBlip>
              <a:defRPr>
                <a:latin typeface="+mn-lt"/>
              </a:defRPr>
            </a:lvl5pPr>
          </a:lstStyle>
          <a:p>
            <a:pPr lvl="0"/>
            <a:r>
              <a:rPr lang="he-IL" dirty="0"/>
              <a:t>ערוך סגנונות טקסט של תבנית בסיס</a:t>
            </a:r>
          </a:p>
          <a:p>
            <a:pPr lvl="1"/>
            <a:r>
              <a:rPr lang="he-IL" dirty="0"/>
              <a:t>רמה שניה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</p:spTree>
    <p:extLst>
      <p:ext uri="{BB962C8B-B14F-4D97-AF65-F5344CB8AC3E}">
        <p14:creationId xmlns:p14="http://schemas.microsoft.com/office/powerpoint/2010/main" val="3001156222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 מרכזי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CCFB1E8-899D-4AEB-923B-E60D4607B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189" y="268647"/>
            <a:ext cx="8877301" cy="59009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1C861F6-9CC5-4687-9ABE-F47C16317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190" y="1118806"/>
            <a:ext cx="8877301" cy="4351338"/>
          </a:xfrm>
        </p:spPr>
        <p:txBody>
          <a:bodyPr/>
          <a:lstStyle>
            <a:lvl1pPr marL="288000" indent="-288000">
              <a:buSzPct val="80000"/>
              <a:buFontTx/>
              <a:buBlip>
                <a:blip r:embed="rId2"/>
              </a:buBlip>
              <a:defRPr>
                <a:latin typeface="+mn-lt"/>
              </a:defRPr>
            </a:lvl1pPr>
            <a:lvl2pPr marL="756000" indent="-288000">
              <a:buSzPct val="80000"/>
              <a:buFontTx/>
              <a:buBlip>
                <a:blip r:embed="rId2"/>
              </a:buBlip>
              <a:defRPr>
                <a:latin typeface="+mn-lt"/>
              </a:defRPr>
            </a:lvl2pPr>
            <a:lvl3pPr marL="1143000" indent="-228600">
              <a:buSzPct val="80000"/>
              <a:buFontTx/>
              <a:buBlip>
                <a:blip r:embed="rId2"/>
              </a:buBlip>
              <a:defRPr>
                <a:latin typeface="+mn-lt"/>
              </a:defRPr>
            </a:lvl3pPr>
            <a:lvl4pPr marL="1600200" indent="-228600">
              <a:buSzPct val="80000"/>
              <a:buFontTx/>
              <a:buBlip>
                <a:blip r:embed="rId2"/>
              </a:buBlip>
              <a:defRPr>
                <a:latin typeface="+mn-lt"/>
              </a:defRPr>
            </a:lvl4pPr>
            <a:lvl5pPr marL="2057400" indent="-228600">
              <a:buSzPct val="80000"/>
              <a:buFontTx/>
              <a:buBlip>
                <a:blip r:embed="rId2"/>
              </a:buBlip>
              <a:defRPr>
                <a:latin typeface="+mn-lt"/>
              </a:defRPr>
            </a:lvl5pPr>
          </a:lstStyle>
          <a:p>
            <a:pPr lvl="0"/>
            <a:r>
              <a:rPr lang="he-IL" dirty="0"/>
              <a:t>ערוך סגנונות טקסט של תבנית בסיס</a:t>
            </a:r>
          </a:p>
          <a:p>
            <a:pPr lvl="1"/>
            <a:r>
              <a:rPr lang="he-IL" dirty="0"/>
              <a:t>רמה שניה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</p:spTree>
    <p:extLst>
      <p:ext uri="{BB962C8B-B14F-4D97-AF65-F5344CB8AC3E}">
        <p14:creationId xmlns:p14="http://schemas.microsoft.com/office/powerpoint/2010/main" val="400396417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8000" spc="-50" baseline="0">
                <a:solidFill>
                  <a:schemeClr val="tx2"/>
                </a:solidFill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30288C-831B-4DF8-863A-9FC670ABD321}" type="datetimeFigureOut">
              <a:rPr lang="he-IL" smtClean="0"/>
              <a:pPr/>
              <a:t>י"ד/אב/תשפ"ג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00055C-9755-4500-B4A1-E07239000A8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70293720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6F6C67E-3ACE-4AF8-8ADE-EDC294144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8747645-7A85-424A-B253-C7E1D324B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233" y="1314347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2083822C-F0B6-4A6C-893F-2B8DF1B9C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6329" y="1314347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</p:spTree>
    <p:extLst>
      <p:ext uri="{BB962C8B-B14F-4D97-AF65-F5344CB8AC3E}">
        <p14:creationId xmlns:p14="http://schemas.microsoft.com/office/powerpoint/2010/main" val="3545067244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2016839-BB64-469F-8B01-200D0724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961" y="272028"/>
            <a:ext cx="9860885" cy="480447"/>
          </a:xfrm>
        </p:spPr>
        <p:txBody>
          <a:bodyPr/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14B6DC3-D37C-43FD-BAE3-C0DD40203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773" y="1435203"/>
            <a:ext cx="5157787" cy="823912"/>
          </a:xfrm>
        </p:spPr>
        <p:txBody>
          <a:bodyPr anchor="b"/>
          <a:lstStyle>
            <a:lvl1pPr marL="0" indent="0">
              <a:buNone/>
              <a:defRPr sz="2800" b="0">
                <a:latin typeface="Secular One" panose="00000500000000000000" pitchFamily="2" charset="-79"/>
                <a:cs typeface="Secular One" panose="00000500000000000000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72E3D13-219C-4119-9E5A-50E39BB54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773" y="2259115"/>
            <a:ext cx="5157787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e-IL" dirty="0"/>
              <a:t>ערוך סגנונות טקסט של תבנית בסיס</a:t>
            </a:r>
          </a:p>
          <a:p>
            <a:pPr lvl="1"/>
            <a:r>
              <a:rPr lang="he-IL" dirty="0"/>
              <a:t>רמה שניה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4B2571A7-78B5-4AE7-8951-C0D547744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55658" y="1435203"/>
            <a:ext cx="5183188" cy="823912"/>
          </a:xfrm>
        </p:spPr>
        <p:txBody>
          <a:bodyPr anchor="b"/>
          <a:lstStyle>
            <a:lvl1pPr marL="0" indent="0">
              <a:buNone/>
              <a:defRPr sz="2800" b="0">
                <a:latin typeface="Secular One" panose="00000500000000000000" pitchFamily="2" charset="-79"/>
                <a:cs typeface="Secular One" panose="00000500000000000000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7EC27FF0-2B48-4F90-BC60-9DB403F3C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55658" y="2259115"/>
            <a:ext cx="5183188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</p:spTree>
    <p:extLst>
      <p:ext uri="{BB962C8B-B14F-4D97-AF65-F5344CB8AC3E}">
        <p14:creationId xmlns:p14="http://schemas.microsoft.com/office/powerpoint/2010/main" val="2638141045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BFEE1ED-7BCE-424F-81CF-BEC372E7AB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3162" y="138783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ADCD049A-A71A-4EE4-99E3-5C12712E38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3162" y="386750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699E4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כדי לערוך סגנון כותרת משנה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851165458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BB0E91B-E806-43B5-A2D5-3B326938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19" y="1227958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rgbClr val="424867"/>
                </a:solidFill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2C703B5-3A3A-468F-9B3E-159CC3ECE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019" y="410768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699E4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dirty="0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18004150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17FA37E-79C5-43D1-BD44-69C9FC495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976453573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+ 4 תמונות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17FA37E-79C5-43D1-BD44-69C9FC49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383" y="268647"/>
            <a:ext cx="9563100" cy="590095"/>
          </a:xfrm>
        </p:spPr>
        <p:txBody>
          <a:bodyPr/>
          <a:lstStyle>
            <a:lvl1pPr algn="ctr">
              <a:defRPr/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62383" y="2324100"/>
            <a:ext cx="1847850" cy="1866900"/>
          </a:xfrm>
        </p:spPr>
        <p:txBody>
          <a:bodyPr/>
          <a:lstStyle>
            <a:lvl1pPr algn="ctr">
              <a:defRPr/>
            </a:lvl1pPr>
          </a:lstStyle>
          <a:p>
            <a:endParaRPr lang="he-IL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886508" y="2324100"/>
            <a:ext cx="1847850" cy="1866900"/>
          </a:xfrm>
        </p:spPr>
        <p:txBody>
          <a:bodyPr/>
          <a:lstStyle>
            <a:lvl1pPr algn="ctr">
              <a:defRPr/>
            </a:lvl1pPr>
          </a:lstStyle>
          <a:p>
            <a:endParaRPr lang="he-IL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448733" y="2324100"/>
            <a:ext cx="1847850" cy="1866900"/>
          </a:xfrm>
        </p:spPr>
        <p:txBody>
          <a:bodyPr/>
          <a:lstStyle>
            <a:lvl1pPr algn="ctr">
              <a:defRPr/>
            </a:lvl1pPr>
          </a:lstStyle>
          <a:p>
            <a:endParaRPr lang="he-IL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077633" y="2324100"/>
            <a:ext cx="1847850" cy="1866900"/>
          </a:xfrm>
        </p:spPr>
        <p:txBody>
          <a:bodyPr/>
          <a:lstStyle>
            <a:lvl1pPr algn="ctr">
              <a:defRPr/>
            </a:lvl1pPr>
          </a:lstStyle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52934319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+ תוכן+ מקטע תחתון מודג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17FA37E-79C5-43D1-BD44-69C9FC495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4642224"/>
            <a:ext cx="12192000" cy="2237547"/>
          </a:xfrm>
          <a:prstGeom prst="rect">
            <a:avLst/>
          </a:prstGeom>
          <a:solidFill>
            <a:srgbClr val="424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43233" y="4889874"/>
            <a:ext cx="11210617" cy="1152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01C861F6-9CC5-4687-9ABE-F47C16317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233" y="1309306"/>
            <a:ext cx="11166988" cy="2881694"/>
          </a:xfrm>
        </p:spPr>
        <p:txBody>
          <a:bodyPr/>
          <a:lstStyle>
            <a:lvl1pPr marL="288000" indent="-288000">
              <a:buSzPct val="80000"/>
              <a:buFontTx/>
              <a:buBlip>
                <a:blip r:embed="rId2"/>
              </a:buBlip>
              <a:defRPr>
                <a:latin typeface="+mn-lt"/>
              </a:defRPr>
            </a:lvl1pPr>
            <a:lvl2pPr marL="756000" indent="-288000">
              <a:buSzPct val="80000"/>
              <a:buFontTx/>
              <a:buBlip>
                <a:blip r:embed="rId2"/>
              </a:buBlip>
              <a:defRPr>
                <a:latin typeface="+mn-lt"/>
              </a:defRPr>
            </a:lvl2pPr>
            <a:lvl3pPr marL="1143000" indent="-228600">
              <a:buSzPct val="80000"/>
              <a:buFontTx/>
              <a:buBlip>
                <a:blip r:embed="rId2"/>
              </a:buBlip>
              <a:defRPr>
                <a:latin typeface="+mn-lt"/>
              </a:defRPr>
            </a:lvl3pPr>
            <a:lvl4pPr marL="1600200" indent="-228600">
              <a:buSzPct val="80000"/>
              <a:buFontTx/>
              <a:buBlip>
                <a:blip r:embed="rId2"/>
              </a:buBlip>
              <a:defRPr>
                <a:latin typeface="+mn-lt"/>
              </a:defRPr>
            </a:lvl4pPr>
            <a:lvl5pPr marL="2057400" indent="-228600">
              <a:buSzPct val="80000"/>
              <a:buFontTx/>
              <a:buBlip>
                <a:blip r:embed="rId2"/>
              </a:buBlip>
              <a:defRPr>
                <a:latin typeface="+mn-lt"/>
              </a:defRPr>
            </a:lvl5pPr>
          </a:lstStyle>
          <a:p>
            <a:pPr lvl="0"/>
            <a:r>
              <a:rPr lang="he-IL" dirty="0"/>
              <a:t>ערוך סגנונות טקסט של תבנית בסיס</a:t>
            </a:r>
          </a:p>
          <a:p>
            <a:pPr lvl="1"/>
            <a:r>
              <a:rPr lang="he-IL" dirty="0"/>
              <a:t>רמה שניה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660999" y="6183045"/>
            <a:ext cx="11531001" cy="696726"/>
            <a:chOff x="660999" y="6183045"/>
            <a:chExt cx="11531001" cy="6967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r="765" b="55688"/>
            <a:stretch/>
          </p:blipFill>
          <p:spPr>
            <a:xfrm>
              <a:off x="660999" y="6183045"/>
              <a:ext cx="11531001" cy="69672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9536" y="6495847"/>
              <a:ext cx="2979174" cy="248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3421041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צד לתמונת רקע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17FA37E-79C5-43D1-BD44-69C9FC49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7690" y="2239509"/>
            <a:ext cx="2641600" cy="2259733"/>
          </a:xfrm>
        </p:spPr>
        <p:txBody>
          <a:bodyPr rIns="0" anchor="ctr" anchorCtr="0"/>
          <a:lstStyle>
            <a:lvl1pPr algn="r">
              <a:defRPr sz="4000">
                <a:solidFill>
                  <a:srgbClr val="424867"/>
                </a:solidFill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956555957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על  לתמונת רקע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defRPr/>
            </a:lvl1pPr>
          </a:lstStyle>
          <a:p>
            <a:endParaRPr lang="he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17FA37E-79C5-43D1-BD44-69C9FC49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275" y="2553835"/>
            <a:ext cx="4947965" cy="1408566"/>
          </a:xfrm>
        </p:spPr>
        <p:txBody>
          <a:bodyPr lIns="0" rIns="0" anchor="ctr" anchorCtr="0"/>
          <a:lstStyle>
            <a:lvl1pPr algn="ctr">
              <a:defRPr sz="4000">
                <a:solidFill>
                  <a:srgbClr val="424867"/>
                </a:solidFill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722344561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רקע לכיתוב לצד תרשים או תמונה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000500" cy="6858000"/>
          </a:xfrm>
          <a:prstGeom prst="rect">
            <a:avLst/>
          </a:prstGeom>
          <a:solidFill>
            <a:srgbClr val="92D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17FA37E-79C5-43D1-BD44-69C9FC49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60" y="4772025"/>
            <a:ext cx="3630340" cy="1733817"/>
          </a:xfrm>
        </p:spPr>
        <p:txBody>
          <a:bodyPr anchor="b" anchorCtr="0"/>
          <a:lstStyle>
            <a:lvl1pPr algn="l">
              <a:defRPr sz="3600">
                <a:solidFill>
                  <a:srgbClr val="424867"/>
                </a:solidFill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40833098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702303"/>
          </a:xfrm>
        </p:spPr>
        <p:txBody>
          <a:bodyPr anchor="t" anchorCtr="0"/>
          <a:lstStyle>
            <a:lvl1pPr marL="0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264620"/>
            <a:ext cx="10058400" cy="4023360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 lang="he-IL" sz="1400" kern="1200" dirty="0">
                <a:solidFill>
                  <a:schemeClr val="tx2"/>
                </a:solidFill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defRPr>
            </a:lvl2pPr>
            <a:lvl3pPr marL="566928" indent="-182880">
              <a:lnSpc>
                <a:spcPct val="110000"/>
              </a:lnSpc>
              <a:buSzPct val="90000"/>
              <a:buFont typeface="Font Awesome 5 Free Solid" panose="02000503000000000000" pitchFamily="50" charset="0"/>
              <a:buChar char=""/>
              <a:defRPr/>
            </a:lvl3pPr>
            <a:lvl4pPr marL="749808" indent="-182880">
              <a:lnSpc>
                <a:spcPct val="110000"/>
              </a:lnSpc>
              <a:buSzPct val="90000"/>
              <a:buFont typeface="Font Awesome 5 Free Solid" panose="02000503000000000000" pitchFamily="50" charset="0"/>
              <a:buChar char=""/>
              <a:defRPr/>
            </a:lvl4pPr>
            <a:lvl5pPr marL="932688" indent="-182880">
              <a:lnSpc>
                <a:spcPct val="110000"/>
              </a:lnSpc>
              <a:buSzPct val="90000"/>
              <a:buFont typeface="Font Awesome 5 Free Solid" panose="02000503000000000000" pitchFamily="50" charset="0"/>
              <a:buChar char=""/>
              <a:defRPr/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marL="321750" marR="318770" lvl="1" indent="-285750" algn="r" defTabSz="914400" rtl="1" eaLnBrk="1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Font Awesome 5 Free Solid" panose="02000503000000000000" pitchFamily="50" charset="0"/>
              <a:buChar char=""/>
            </a:pPr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288C-831B-4DF8-863A-9FC670ABD321}" type="datetimeFigureOut">
              <a:rPr lang="he-IL" smtClean="0"/>
              <a:t>י"ד/אב/תשפ"ג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055C-9755-4500-B4A1-E07239000A8D}" type="slidenum">
              <a:rPr lang="he-IL" smtClean="0"/>
              <a:t>‹#›</a:t>
            </a:fld>
            <a:endParaRPr lang="he-IL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F5B303-3744-40E1-8B41-48C40345A5DD}"/>
              </a:ext>
            </a:extLst>
          </p:cNvPr>
          <p:cNvGrpSpPr/>
          <p:nvPr userDrawn="1"/>
        </p:nvGrpSpPr>
        <p:grpSpPr>
          <a:xfrm>
            <a:off x="11192632" y="146509"/>
            <a:ext cx="834955" cy="749419"/>
            <a:chOff x="11123808" y="-74598"/>
            <a:chExt cx="1266717" cy="1136951"/>
          </a:xfrm>
        </p:grpSpPr>
        <p:sp>
          <p:nvSpPr>
            <p:cNvPr id="8" name="Graphic 40">
              <a:extLst>
                <a:ext uri="{FF2B5EF4-FFF2-40B4-BE49-F238E27FC236}">
                  <a16:creationId xmlns:a16="http://schemas.microsoft.com/office/drawing/2014/main" id="{11852CA9-314A-41B8-8516-A7E79F259816}"/>
                </a:ext>
              </a:extLst>
            </p:cNvPr>
            <p:cNvSpPr/>
            <p:nvPr/>
          </p:nvSpPr>
          <p:spPr>
            <a:xfrm>
              <a:off x="11123808" y="0"/>
              <a:ext cx="1068192" cy="1062353"/>
            </a:xfrm>
            <a:custGeom>
              <a:avLst/>
              <a:gdLst>
                <a:gd name="connsiteX0" fmla="*/ 43434 w 288682"/>
                <a:gd name="connsiteY0" fmla="*/ 23949 h 287104"/>
                <a:gd name="connsiteX1" fmla="*/ 274130 w 288682"/>
                <a:gd name="connsiteY1" fmla="*/ 57668 h 287104"/>
                <a:gd name="connsiteX2" fmla="*/ 229743 w 288682"/>
                <a:gd name="connsiteY2" fmla="*/ 275123 h 287104"/>
                <a:gd name="connsiteX3" fmla="*/ 43434 w 288682"/>
                <a:gd name="connsiteY3" fmla="*/ 264360 h 287104"/>
                <a:gd name="connsiteX4" fmla="*/ -476 w 288682"/>
                <a:gd name="connsiteY4" fmla="*/ 144155 h 287104"/>
                <a:gd name="connsiteX5" fmla="*/ 43434 w 288682"/>
                <a:gd name="connsiteY5" fmla="*/ 23949 h 2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682" h="287104">
                  <a:moveTo>
                    <a:pt x="43434" y="23949"/>
                  </a:moveTo>
                  <a:cubicBezTo>
                    <a:pt x="101536" y="-9007"/>
                    <a:pt x="241935" y="-16627"/>
                    <a:pt x="274130" y="57668"/>
                  </a:cubicBezTo>
                  <a:cubicBezTo>
                    <a:pt x="293180" y="101483"/>
                    <a:pt x="304228" y="239976"/>
                    <a:pt x="229743" y="275123"/>
                  </a:cubicBezTo>
                  <a:cubicBezTo>
                    <a:pt x="178308" y="291221"/>
                    <a:pt x="89630" y="294173"/>
                    <a:pt x="43434" y="264360"/>
                  </a:cubicBezTo>
                  <a:cubicBezTo>
                    <a:pt x="-2762" y="234547"/>
                    <a:pt x="-476" y="178635"/>
                    <a:pt x="-476" y="144155"/>
                  </a:cubicBezTo>
                  <a:cubicBezTo>
                    <a:pt x="-476" y="109674"/>
                    <a:pt x="3238" y="46047"/>
                    <a:pt x="43434" y="23949"/>
                  </a:cubicBezTo>
                  <a:close/>
                </a:path>
              </a:pathLst>
            </a:custGeom>
            <a:solidFill>
              <a:schemeClr val="bg2">
                <a:alpha val="50000"/>
              </a:schemeClr>
            </a:solidFill>
            <a:ln w="40322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9" name="Graphic 31">
              <a:extLst>
                <a:ext uri="{FF2B5EF4-FFF2-40B4-BE49-F238E27FC236}">
                  <a16:creationId xmlns:a16="http://schemas.microsoft.com/office/drawing/2014/main" id="{21C57CD0-25B2-4779-9AE6-A732D4CDB2CD}"/>
                </a:ext>
              </a:extLst>
            </p:cNvPr>
            <p:cNvSpPr/>
            <p:nvPr/>
          </p:nvSpPr>
          <p:spPr>
            <a:xfrm>
              <a:off x="11853352" y="-74598"/>
              <a:ext cx="537173" cy="537171"/>
            </a:xfrm>
            <a:custGeom>
              <a:avLst/>
              <a:gdLst>
                <a:gd name="connsiteX0" fmla="*/ 342428 w 342900"/>
                <a:gd name="connsiteY0" fmla="*/ 171415 h 342899"/>
                <a:gd name="connsiteX1" fmla="*/ 170978 w 342900"/>
                <a:gd name="connsiteY1" fmla="*/ 342865 h 342899"/>
                <a:gd name="connsiteX2" fmla="*/ -472 w 342900"/>
                <a:gd name="connsiteY2" fmla="*/ 171415 h 342899"/>
                <a:gd name="connsiteX3" fmla="*/ 170978 w 342900"/>
                <a:gd name="connsiteY3" fmla="*/ -35 h 342899"/>
                <a:gd name="connsiteX4" fmla="*/ 342428 w 342900"/>
                <a:gd name="connsiteY4" fmla="*/ 171415 h 34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342899">
                  <a:moveTo>
                    <a:pt x="342428" y="171415"/>
                  </a:moveTo>
                  <a:cubicBezTo>
                    <a:pt x="342428" y="266104"/>
                    <a:pt x="265666" y="342865"/>
                    <a:pt x="170978" y="342865"/>
                  </a:cubicBezTo>
                  <a:cubicBezTo>
                    <a:pt x="76290" y="342865"/>
                    <a:pt x="-472" y="266104"/>
                    <a:pt x="-472" y="171415"/>
                  </a:cubicBezTo>
                  <a:cubicBezTo>
                    <a:pt x="-472" y="76726"/>
                    <a:pt x="76290" y="-35"/>
                    <a:pt x="170978" y="-35"/>
                  </a:cubicBezTo>
                  <a:cubicBezTo>
                    <a:pt x="265666" y="-35"/>
                    <a:pt x="342428" y="76726"/>
                    <a:pt x="342428" y="171415"/>
                  </a:cubicBezTo>
                  <a:close/>
                </a:path>
              </a:pathLst>
            </a:custGeom>
            <a:solidFill>
              <a:schemeClr val="accent3">
                <a:alpha val="34000"/>
              </a:schemeClr>
            </a:solidFill>
            <a:ln w="52207" cap="rnd">
              <a:noFill/>
              <a:prstDash val="solid"/>
              <a:round/>
            </a:ln>
          </p:spPr>
          <p:txBody>
            <a:bodyPr rtlCol="1" anchor="ctr"/>
            <a:lstStyle/>
            <a:p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2732944003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632877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ריק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359150" y="1460500"/>
            <a:ext cx="5473700" cy="2209800"/>
          </a:xfrm>
        </p:spPr>
        <p:txBody>
          <a:bodyPr vert="horz" lIns="0" tIns="45720" rIns="0" bIns="45720" rtlCol="1" anchor="ctr" anchorCtr="0">
            <a:noAutofit/>
          </a:bodyPr>
          <a:lstStyle>
            <a:lvl1pPr>
              <a:defRPr lang="en-US" sz="4000" b="0" smtClean="0">
                <a:latin typeface="Secular One" panose="00000500000000000000" pitchFamily="2" charset="-79"/>
                <a:ea typeface="+mj-ea"/>
                <a:cs typeface="Secular One" panose="00000500000000000000" pitchFamily="2" charset="-79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he-IL"/>
            </a:lvl5pPr>
          </a:lstStyle>
          <a:p>
            <a:pPr lvl="0" algn="ctr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93147738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ריק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359150" y="1460500"/>
            <a:ext cx="5473700" cy="2209800"/>
          </a:xfrm>
        </p:spPr>
        <p:txBody>
          <a:bodyPr vert="horz" lIns="0" tIns="45720" rIns="0" bIns="45720" rtlCol="1" anchor="ctr" anchorCtr="0">
            <a:noAutofit/>
          </a:bodyPr>
          <a:lstStyle>
            <a:lvl1pPr>
              <a:defRPr lang="en-US" sz="4000" b="0" smtClean="0">
                <a:latin typeface="Secular One" panose="00000500000000000000" pitchFamily="2" charset="-79"/>
                <a:ea typeface="+mj-ea"/>
                <a:cs typeface="Secular One" panose="00000500000000000000" pitchFamily="2" charset="-79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he-IL"/>
            </a:lvl5pPr>
          </a:lstStyle>
          <a:p>
            <a:pPr lvl="0" algn="ctr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3429423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ריק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359150" y="1460500"/>
            <a:ext cx="5473700" cy="2209800"/>
          </a:xfrm>
        </p:spPr>
        <p:txBody>
          <a:bodyPr vert="horz" lIns="0" tIns="45720" rIns="0" bIns="45720" rtlCol="1" anchor="ctr" anchorCtr="0">
            <a:noAutofit/>
          </a:bodyPr>
          <a:lstStyle>
            <a:lvl1pPr>
              <a:defRPr lang="en-US" sz="4000" b="0" smtClean="0">
                <a:latin typeface="Secular One" panose="00000500000000000000" pitchFamily="2" charset="-79"/>
                <a:ea typeface="+mj-ea"/>
                <a:cs typeface="Secular One" panose="00000500000000000000" pitchFamily="2" charset="-79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he-IL"/>
            </a:lvl5pPr>
          </a:lstStyle>
          <a:p>
            <a:pPr lvl="0" algn="ctr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67113017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ריק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359150" y="1460500"/>
            <a:ext cx="5473700" cy="2209800"/>
          </a:xfrm>
        </p:spPr>
        <p:txBody>
          <a:bodyPr vert="horz" lIns="0" tIns="45720" rIns="0" bIns="45720" rtlCol="1" anchor="ctr" anchorCtr="0">
            <a:noAutofit/>
          </a:bodyPr>
          <a:lstStyle>
            <a:lvl1pPr>
              <a:defRPr lang="en-US" sz="4000" b="0" smtClean="0">
                <a:latin typeface="Secular One" panose="00000500000000000000" pitchFamily="2" charset="-79"/>
                <a:ea typeface="+mj-ea"/>
                <a:cs typeface="Secular One" panose="00000500000000000000" pitchFamily="2" charset="-79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he-IL"/>
            </a:lvl5pPr>
          </a:lstStyle>
          <a:p>
            <a:pPr lvl="0" algn="ctr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4574455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ריק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359150" y="1460500"/>
            <a:ext cx="5473700" cy="2209800"/>
          </a:xfrm>
        </p:spPr>
        <p:txBody>
          <a:bodyPr vert="horz" lIns="0" tIns="45720" rIns="0" bIns="45720" rtlCol="1" anchor="ctr" anchorCtr="0">
            <a:noAutofit/>
          </a:bodyPr>
          <a:lstStyle>
            <a:lvl1pPr>
              <a:defRPr lang="en-US" sz="4000" b="0" smtClean="0">
                <a:latin typeface="Secular One" panose="00000500000000000000" pitchFamily="2" charset="-79"/>
                <a:ea typeface="+mj-ea"/>
                <a:cs typeface="Secular One" panose="00000500000000000000" pitchFamily="2" charset="-79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he-IL"/>
            </a:lvl5pPr>
          </a:lstStyle>
          <a:p>
            <a:pPr lvl="0" algn="ctr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29329520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ריק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359150" y="1460500"/>
            <a:ext cx="5473700" cy="2209800"/>
          </a:xfrm>
        </p:spPr>
        <p:txBody>
          <a:bodyPr vert="horz" lIns="0" tIns="45720" rIns="0" bIns="45720" rtlCol="1" anchor="ctr" anchorCtr="0">
            <a:noAutofit/>
          </a:bodyPr>
          <a:lstStyle>
            <a:lvl1pPr>
              <a:defRPr lang="en-US" sz="4000" b="0" smtClean="0">
                <a:latin typeface="Secular One" panose="00000500000000000000" pitchFamily="2" charset="-79"/>
                <a:ea typeface="+mj-ea"/>
                <a:cs typeface="Secular One" panose="00000500000000000000" pitchFamily="2" charset="-79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he-IL"/>
            </a:lvl5pPr>
          </a:lstStyle>
          <a:p>
            <a:pPr lvl="0" algn="ctr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16110464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ריק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359150" y="1460500"/>
            <a:ext cx="5473700" cy="2209800"/>
          </a:xfrm>
        </p:spPr>
        <p:txBody>
          <a:bodyPr vert="horz" lIns="0" tIns="45720" rIns="0" bIns="45720" rtlCol="1" anchor="ctr" anchorCtr="0">
            <a:noAutofit/>
          </a:bodyPr>
          <a:lstStyle>
            <a:lvl1pPr>
              <a:defRPr lang="en-US" sz="4000" b="0" smtClean="0">
                <a:latin typeface="Secular One" panose="00000500000000000000" pitchFamily="2" charset="-79"/>
                <a:ea typeface="+mj-ea"/>
                <a:cs typeface="Secular One" panose="00000500000000000000" pitchFamily="2" charset="-79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he-IL"/>
            </a:lvl5pPr>
          </a:lstStyle>
          <a:p>
            <a:pPr lvl="0" algn="ctr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02332642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ריק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359150" y="1460500"/>
            <a:ext cx="5473700" cy="2209800"/>
          </a:xfrm>
        </p:spPr>
        <p:txBody>
          <a:bodyPr vert="horz" lIns="0" tIns="45720" rIns="0" bIns="45720" rtlCol="1" anchor="ctr" anchorCtr="0">
            <a:noAutofit/>
          </a:bodyPr>
          <a:lstStyle>
            <a:lvl1pPr>
              <a:defRPr lang="en-US" sz="4000" b="0" smtClean="0">
                <a:latin typeface="Secular One" panose="00000500000000000000" pitchFamily="2" charset="-79"/>
                <a:ea typeface="+mj-ea"/>
                <a:cs typeface="Secular One" panose="00000500000000000000" pitchFamily="2" charset="-79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he-IL"/>
            </a:lvl5pPr>
          </a:lstStyle>
          <a:p>
            <a:pPr lvl="0" algn="ctr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40984627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ריק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325010" y="3486430"/>
            <a:ext cx="5473700" cy="2209800"/>
          </a:xfrm>
        </p:spPr>
        <p:txBody>
          <a:bodyPr vert="horz" lIns="0" tIns="45720" rIns="0" bIns="45720" rtlCol="1" anchor="ctr" anchorCtr="0">
            <a:noAutofit/>
          </a:bodyPr>
          <a:lstStyle>
            <a:lvl1pPr algn="r">
              <a:defRPr lang="en-US" sz="4000" b="0" smtClean="0">
                <a:latin typeface="Secular One" panose="00000500000000000000" pitchFamily="2" charset="-79"/>
                <a:ea typeface="+mj-ea"/>
                <a:cs typeface="Secular One" panose="00000500000000000000" pitchFamily="2" charset="-79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he-IL"/>
            </a:lvl5pPr>
          </a:lstStyle>
          <a:p>
            <a:pPr lvl="0" algn="ctr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6324276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40">
            <a:extLst>
              <a:ext uri="{FF2B5EF4-FFF2-40B4-BE49-F238E27FC236}">
                <a16:creationId xmlns:a16="http://schemas.microsoft.com/office/drawing/2014/main" id="{5166EF05-5DF2-4DFB-991C-1099F8CD0044}"/>
              </a:ext>
            </a:extLst>
          </p:cNvPr>
          <p:cNvSpPr/>
          <p:nvPr userDrawn="1"/>
        </p:nvSpPr>
        <p:spPr>
          <a:xfrm rot="10800000">
            <a:off x="8098114" y="-330876"/>
            <a:ext cx="3780540" cy="3759876"/>
          </a:xfrm>
          <a:custGeom>
            <a:avLst/>
            <a:gdLst>
              <a:gd name="connsiteX0" fmla="*/ 43434 w 288682"/>
              <a:gd name="connsiteY0" fmla="*/ 23949 h 287104"/>
              <a:gd name="connsiteX1" fmla="*/ 274130 w 288682"/>
              <a:gd name="connsiteY1" fmla="*/ 57668 h 287104"/>
              <a:gd name="connsiteX2" fmla="*/ 229743 w 288682"/>
              <a:gd name="connsiteY2" fmla="*/ 275123 h 287104"/>
              <a:gd name="connsiteX3" fmla="*/ 43434 w 288682"/>
              <a:gd name="connsiteY3" fmla="*/ 264360 h 287104"/>
              <a:gd name="connsiteX4" fmla="*/ -476 w 288682"/>
              <a:gd name="connsiteY4" fmla="*/ 144155 h 287104"/>
              <a:gd name="connsiteX5" fmla="*/ 43434 w 288682"/>
              <a:gd name="connsiteY5" fmla="*/ 23949 h 28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682" h="287104">
                <a:moveTo>
                  <a:pt x="43434" y="23949"/>
                </a:moveTo>
                <a:cubicBezTo>
                  <a:pt x="101536" y="-9007"/>
                  <a:pt x="241935" y="-16627"/>
                  <a:pt x="274130" y="57668"/>
                </a:cubicBezTo>
                <a:cubicBezTo>
                  <a:pt x="293180" y="101483"/>
                  <a:pt x="304228" y="239976"/>
                  <a:pt x="229743" y="275123"/>
                </a:cubicBezTo>
                <a:cubicBezTo>
                  <a:pt x="178308" y="291221"/>
                  <a:pt x="89630" y="294173"/>
                  <a:pt x="43434" y="264360"/>
                </a:cubicBezTo>
                <a:cubicBezTo>
                  <a:pt x="-2762" y="234547"/>
                  <a:pt x="-476" y="178635"/>
                  <a:pt x="-476" y="144155"/>
                </a:cubicBezTo>
                <a:cubicBezTo>
                  <a:pt x="-476" y="109674"/>
                  <a:pt x="3238" y="46047"/>
                  <a:pt x="43434" y="23949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28575" cap="flat">
            <a:noFill/>
            <a:prstDash val="solid"/>
            <a:miter/>
          </a:ln>
        </p:spPr>
        <p:txBody>
          <a:bodyPr rtlCol="1" anchor="ctr"/>
          <a:lstStyle/>
          <a:p>
            <a:endParaRPr lang="he-IL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07403" y="500248"/>
            <a:ext cx="2969600" cy="702303"/>
          </a:xfrm>
        </p:spPr>
        <p:txBody>
          <a:bodyPr anchor="t" anchorCtr="0">
            <a:noAutofit/>
          </a:bodyPr>
          <a:lstStyle>
            <a:lvl1pPr marL="0">
              <a:defRPr>
                <a:solidFill>
                  <a:schemeClr val="bg1"/>
                </a:solidFill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97280" y="1332669"/>
            <a:ext cx="6747759" cy="402336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 lang="he-IL" sz="1400" kern="1200" dirty="0">
                <a:solidFill>
                  <a:schemeClr val="tx2"/>
                </a:solidFill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defRPr>
            </a:lvl2pPr>
            <a:lvl3pPr marL="566928" indent="-182880">
              <a:lnSpc>
                <a:spcPct val="110000"/>
              </a:lnSpc>
              <a:buSzPct val="90000"/>
              <a:buFont typeface="Font Awesome 5 Free Solid" panose="02000503000000000000" pitchFamily="50" charset="0"/>
              <a:buChar char=""/>
              <a:defRPr lang="he-IL" sz="1400" kern="1200" dirty="0">
                <a:solidFill>
                  <a:schemeClr val="tx2"/>
                </a:solidFill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defRPr>
            </a:lvl3pPr>
            <a:lvl4pPr marL="749808" indent="-182880">
              <a:lnSpc>
                <a:spcPct val="110000"/>
              </a:lnSpc>
              <a:buSzPct val="90000"/>
              <a:buFont typeface="Font Awesome 5 Free Solid" panose="02000503000000000000" pitchFamily="50" charset="0"/>
              <a:buChar char=""/>
              <a:defRPr/>
            </a:lvl4pPr>
            <a:lvl5pPr marL="932688" indent="-182880">
              <a:lnSpc>
                <a:spcPct val="110000"/>
              </a:lnSpc>
              <a:buSzPct val="90000"/>
              <a:buFont typeface="Font Awesome 5 Free Solid" panose="02000503000000000000" pitchFamily="50" charset="0"/>
              <a:buChar char=""/>
              <a:defRPr/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marL="321750" marR="318770" lvl="1" indent="-285750" algn="r" defTabSz="914400" rtl="1" eaLnBrk="1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Font Awesome 5 Free Solid" panose="02000503000000000000" pitchFamily="50" charset="0"/>
              <a:buChar char=""/>
            </a:pPr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288C-831B-4DF8-863A-9FC670ABD321}" type="datetimeFigureOut">
              <a:rPr lang="he-IL" smtClean="0"/>
              <a:t>י"ד/אב/תשפ"ג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055C-9755-4500-B4A1-E07239000A8D}" type="slidenum">
              <a:rPr lang="he-IL" smtClean="0"/>
              <a:t>‹#›</a:t>
            </a:fld>
            <a:endParaRPr lang="he-IL"/>
          </a:p>
        </p:txBody>
      </p:sp>
      <p:sp>
        <p:nvSpPr>
          <p:cNvPr id="8" name="Graphic 31">
            <a:extLst>
              <a:ext uri="{FF2B5EF4-FFF2-40B4-BE49-F238E27FC236}">
                <a16:creationId xmlns:a16="http://schemas.microsoft.com/office/drawing/2014/main" id="{0E0F9492-999C-4D8D-A57D-8AFE396757C9}"/>
              </a:ext>
            </a:extLst>
          </p:cNvPr>
          <p:cNvSpPr/>
          <p:nvPr userDrawn="1"/>
        </p:nvSpPr>
        <p:spPr>
          <a:xfrm>
            <a:off x="10438707" y="2688339"/>
            <a:ext cx="1312025" cy="1312021"/>
          </a:xfrm>
          <a:custGeom>
            <a:avLst/>
            <a:gdLst>
              <a:gd name="connsiteX0" fmla="*/ 342428 w 342900"/>
              <a:gd name="connsiteY0" fmla="*/ 171415 h 342899"/>
              <a:gd name="connsiteX1" fmla="*/ 170978 w 342900"/>
              <a:gd name="connsiteY1" fmla="*/ 342865 h 342899"/>
              <a:gd name="connsiteX2" fmla="*/ -472 w 342900"/>
              <a:gd name="connsiteY2" fmla="*/ 171415 h 342899"/>
              <a:gd name="connsiteX3" fmla="*/ 170978 w 342900"/>
              <a:gd name="connsiteY3" fmla="*/ -35 h 342899"/>
              <a:gd name="connsiteX4" fmla="*/ 342428 w 342900"/>
              <a:gd name="connsiteY4" fmla="*/ 171415 h 34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" h="342899">
                <a:moveTo>
                  <a:pt x="342428" y="171415"/>
                </a:moveTo>
                <a:cubicBezTo>
                  <a:pt x="342428" y="266104"/>
                  <a:pt x="265666" y="342865"/>
                  <a:pt x="170978" y="342865"/>
                </a:cubicBezTo>
                <a:cubicBezTo>
                  <a:pt x="76290" y="342865"/>
                  <a:pt x="-472" y="266104"/>
                  <a:pt x="-472" y="171415"/>
                </a:cubicBezTo>
                <a:cubicBezTo>
                  <a:pt x="-472" y="76726"/>
                  <a:pt x="76290" y="-35"/>
                  <a:pt x="170978" y="-35"/>
                </a:cubicBezTo>
                <a:cubicBezTo>
                  <a:pt x="265666" y="-35"/>
                  <a:pt x="342428" y="76726"/>
                  <a:pt x="342428" y="171415"/>
                </a:cubicBezTo>
                <a:close/>
              </a:path>
            </a:pathLst>
          </a:custGeom>
          <a:solidFill>
            <a:schemeClr val="accent1">
              <a:alpha val="34000"/>
            </a:schemeClr>
          </a:solidFill>
          <a:ln w="52207" cap="rnd">
            <a:noFill/>
            <a:prstDash val="solid"/>
            <a:round/>
          </a:ln>
        </p:spPr>
        <p:txBody>
          <a:bodyPr rtlCol="1" anchor="ctr"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689341178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ריק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359150" y="1930400"/>
            <a:ext cx="5473700" cy="2209800"/>
          </a:xfrm>
        </p:spPr>
        <p:txBody>
          <a:bodyPr vert="horz" lIns="0" tIns="45720" rIns="0" bIns="45720" rtlCol="1" anchor="ctr" anchorCtr="0">
            <a:noAutofit/>
          </a:bodyPr>
          <a:lstStyle>
            <a:lvl1pPr algn="r">
              <a:defRPr lang="en-US" sz="4000" b="0" smtClean="0">
                <a:latin typeface="Secular One" panose="00000500000000000000" pitchFamily="2" charset="-79"/>
                <a:ea typeface="+mj-ea"/>
                <a:cs typeface="Secular One" panose="00000500000000000000" pitchFamily="2" charset="-79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he-IL"/>
            </a:lvl5pPr>
          </a:lstStyle>
          <a:p>
            <a:pPr lvl="0" algn="ctr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10824485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7F84EAF-9C2E-4FA1-9138-D53A7B71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0691" y="1135626"/>
            <a:ext cx="3932237" cy="1600200"/>
          </a:xfrm>
        </p:spPr>
        <p:txBody>
          <a:bodyPr rIns="0" anchor="b"/>
          <a:lstStyle>
            <a:lvl1pPr>
              <a:defRPr sz="3200"/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8AE7C2F-B748-4A36-8502-45A5779BF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61" y="1135627"/>
            <a:ext cx="7029195" cy="4724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489E2915-9888-49BC-83F8-F467453F6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20691" y="2735826"/>
            <a:ext cx="3932237" cy="3124200"/>
          </a:xfrm>
        </p:spPr>
        <p:txBody>
          <a:bodyPr r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919524878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4A7191E-83DF-45DF-A731-C05A85FC3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859" y="1193083"/>
            <a:ext cx="3932237" cy="1600200"/>
          </a:xfrm>
        </p:spPr>
        <p:txBody>
          <a:bodyPr rIns="0" anchor="b"/>
          <a:lstStyle>
            <a:lvl1pPr>
              <a:defRPr sz="3200"/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FD319397-F59A-4AAB-BB2D-ABE6EEA0B0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1613" y="535857"/>
            <a:ext cx="7157883" cy="5403851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 dirty="0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9D577210-BDD1-4C6D-965A-2238E5425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10859" y="2793283"/>
            <a:ext cx="3932237" cy="3146425"/>
          </a:xfrm>
        </p:spPr>
        <p:txBody>
          <a:bodyPr r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dirty="0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851158417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כיתוב שמאל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4A7191E-83DF-45DF-A731-C05A85FC3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363" y="842968"/>
            <a:ext cx="393223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FD319397-F59A-4AAB-BB2D-ABE6EEA0B0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62600" y="842968"/>
            <a:ext cx="6138196" cy="442984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9D577210-BDD1-4C6D-965A-2238E5425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30363" y="2443168"/>
            <a:ext cx="3932237" cy="282964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dirty="0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07124568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וכן עם ,nub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raphic 40">
            <a:extLst>
              <a:ext uri="{FF2B5EF4-FFF2-40B4-BE49-F238E27FC236}">
                <a16:creationId xmlns:a16="http://schemas.microsoft.com/office/drawing/2014/main" id="{47935BD6-5622-409B-92DD-C7FBAA345ADB}"/>
              </a:ext>
            </a:extLst>
          </p:cNvPr>
          <p:cNvSpPr/>
          <p:nvPr userDrawn="1"/>
        </p:nvSpPr>
        <p:spPr>
          <a:xfrm>
            <a:off x="9793772" y="-1177599"/>
            <a:ext cx="3305773" cy="3287704"/>
          </a:xfrm>
          <a:custGeom>
            <a:avLst/>
            <a:gdLst>
              <a:gd name="connsiteX0" fmla="*/ 43434 w 288682"/>
              <a:gd name="connsiteY0" fmla="*/ 23949 h 287104"/>
              <a:gd name="connsiteX1" fmla="*/ 274130 w 288682"/>
              <a:gd name="connsiteY1" fmla="*/ 57668 h 287104"/>
              <a:gd name="connsiteX2" fmla="*/ 229743 w 288682"/>
              <a:gd name="connsiteY2" fmla="*/ 275123 h 287104"/>
              <a:gd name="connsiteX3" fmla="*/ 43434 w 288682"/>
              <a:gd name="connsiteY3" fmla="*/ 264360 h 287104"/>
              <a:gd name="connsiteX4" fmla="*/ -476 w 288682"/>
              <a:gd name="connsiteY4" fmla="*/ 144155 h 287104"/>
              <a:gd name="connsiteX5" fmla="*/ 43434 w 288682"/>
              <a:gd name="connsiteY5" fmla="*/ 23949 h 28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682" h="287104">
                <a:moveTo>
                  <a:pt x="43434" y="23949"/>
                </a:moveTo>
                <a:cubicBezTo>
                  <a:pt x="101536" y="-9007"/>
                  <a:pt x="241935" y="-16627"/>
                  <a:pt x="274130" y="57668"/>
                </a:cubicBezTo>
                <a:cubicBezTo>
                  <a:pt x="293180" y="101483"/>
                  <a:pt x="304228" y="239976"/>
                  <a:pt x="229743" y="275123"/>
                </a:cubicBezTo>
                <a:cubicBezTo>
                  <a:pt x="178308" y="291221"/>
                  <a:pt x="89630" y="294173"/>
                  <a:pt x="43434" y="264360"/>
                </a:cubicBezTo>
                <a:cubicBezTo>
                  <a:pt x="-2762" y="234547"/>
                  <a:pt x="-476" y="178635"/>
                  <a:pt x="-476" y="144155"/>
                </a:cubicBezTo>
                <a:cubicBezTo>
                  <a:pt x="-476" y="109674"/>
                  <a:pt x="3238" y="46047"/>
                  <a:pt x="43434" y="23949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40322" cap="flat">
            <a:noFill/>
            <a:prstDash val="solid"/>
            <a:miter/>
          </a:ln>
        </p:spPr>
        <p:txBody>
          <a:bodyPr rtlCol="1" anchor="ctr"/>
          <a:lstStyle/>
          <a:p>
            <a:endParaRPr lang="he-IL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4032" y="594359"/>
            <a:ext cx="5391967" cy="2286000"/>
          </a:xfrm>
        </p:spPr>
        <p:txBody>
          <a:bodyPr anchor="b">
            <a:noAutofit/>
          </a:bodyPr>
          <a:lstStyle>
            <a:lvl1pPr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04032" y="2926080"/>
            <a:ext cx="5391967" cy="2754284"/>
          </a:xfrm>
        </p:spPr>
        <p:txBody>
          <a:bodyPr lIns="91440" rIns="91440"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lang="he-IL" dirty="0"/>
            </a:lvl1pPr>
            <a:lvl2pPr marL="457200" indent="0">
              <a:lnSpc>
                <a:spcPct val="110000"/>
              </a:lnSpc>
              <a:buNone/>
              <a:defRPr sz="1200"/>
            </a:lvl2pPr>
            <a:lvl3pPr marL="914400" indent="0">
              <a:lnSpc>
                <a:spcPct val="110000"/>
              </a:lnSpc>
              <a:buNone/>
              <a:defRPr lang="he-IL" sz="1100" kern="1200" dirty="0" smtClean="0">
                <a:solidFill>
                  <a:schemeClr val="tx2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defRPr>
            </a:lvl3pPr>
            <a:lvl4pPr marL="1371600" indent="0">
              <a:lnSpc>
                <a:spcPct val="110000"/>
              </a:lnSpc>
              <a:buNone/>
              <a:defRPr lang="he-IL" sz="1100" kern="1200" dirty="0" smtClean="0">
                <a:solidFill>
                  <a:schemeClr val="tx2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defRPr>
            </a:lvl4pPr>
            <a:lvl5pPr marL="1828800" indent="0">
              <a:lnSpc>
                <a:spcPct val="110000"/>
              </a:lnSpc>
              <a:buNone/>
              <a:defRPr lang="en-US" sz="1100" kern="1200" dirty="0">
                <a:solidFill>
                  <a:schemeClr val="tx2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defRPr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marL="321750" marR="318770" lvl="1" indent="-285750" algn="r" defTabSz="914400" rtl="1" eaLnBrk="1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Font Awesome 5 Free Solid" panose="02000503000000000000" pitchFamily="50" charset="0"/>
              <a:buChar char=""/>
            </a:pPr>
            <a:r>
              <a:rPr lang="he-IL" dirty="0"/>
              <a:t>רמה שנייה</a:t>
            </a:r>
          </a:p>
          <a:p>
            <a:pPr marL="566928" lvl="2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Font Awesome 5 Free Solid" panose="02000503000000000000" pitchFamily="50" charset="0"/>
              <a:buChar char=""/>
            </a:pPr>
            <a:r>
              <a:rPr lang="he-IL" dirty="0"/>
              <a:t>רמה שלישית</a:t>
            </a:r>
          </a:p>
          <a:p>
            <a:pPr marL="749808" lvl="3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Font Awesome 5 Free Solid" panose="02000503000000000000" pitchFamily="50" charset="0"/>
              <a:buChar char=""/>
            </a:pPr>
            <a:r>
              <a:rPr lang="he-IL" dirty="0"/>
              <a:t>רמה רביעית</a:t>
            </a:r>
          </a:p>
          <a:p>
            <a:pPr marL="932688" lvl="4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Font Awesome 5 Free Solid" panose="02000503000000000000" pitchFamily="50" charset="0"/>
              <a:buChar char=""/>
            </a:pPr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C30288C-831B-4DF8-863A-9FC670ABD321}" type="datetimeFigureOut">
              <a:rPr lang="he-IL" smtClean="0"/>
              <a:t>י"ד/אב/תשפ"ג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00055C-9755-4500-B4A1-E07239000A8D}" type="slidenum">
              <a:rPr lang="he-IL" smtClean="0"/>
              <a:t>‹#›</a:t>
            </a:fld>
            <a:endParaRPr lang="he-IL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AA634B-AC06-4BA0-9854-CE7FB1D0EE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7420" y="593725"/>
            <a:ext cx="5391967" cy="5086350"/>
          </a:xfrm>
          <a:prstGeom prst="roundRect">
            <a:avLst>
              <a:gd name="adj" fmla="val 5408"/>
            </a:avLst>
          </a:prstGeom>
          <a:ln w="28575">
            <a:solidFill>
              <a:schemeClr val="bg1"/>
            </a:solidFill>
          </a:ln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464634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תוכן עם ,nub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raphic 40">
            <a:extLst>
              <a:ext uri="{FF2B5EF4-FFF2-40B4-BE49-F238E27FC236}">
                <a16:creationId xmlns:a16="http://schemas.microsoft.com/office/drawing/2014/main" id="{47935BD6-5622-409B-92DD-C7FBAA345ADB}"/>
              </a:ext>
            </a:extLst>
          </p:cNvPr>
          <p:cNvSpPr/>
          <p:nvPr userDrawn="1"/>
        </p:nvSpPr>
        <p:spPr>
          <a:xfrm>
            <a:off x="8630797" y="-1143604"/>
            <a:ext cx="3305773" cy="3287704"/>
          </a:xfrm>
          <a:custGeom>
            <a:avLst/>
            <a:gdLst>
              <a:gd name="connsiteX0" fmla="*/ 43434 w 288682"/>
              <a:gd name="connsiteY0" fmla="*/ 23949 h 287104"/>
              <a:gd name="connsiteX1" fmla="*/ 274130 w 288682"/>
              <a:gd name="connsiteY1" fmla="*/ 57668 h 287104"/>
              <a:gd name="connsiteX2" fmla="*/ 229743 w 288682"/>
              <a:gd name="connsiteY2" fmla="*/ 275123 h 287104"/>
              <a:gd name="connsiteX3" fmla="*/ 43434 w 288682"/>
              <a:gd name="connsiteY3" fmla="*/ 264360 h 287104"/>
              <a:gd name="connsiteX4" fmla="*/ -476 w 288682"/>
              <a:gd name="connsiteY4" fmla="*/ 144155 h 287104"/>
              <a:gd name="connsiteX5" fmla="*/ 43434 w 288682"/>
              <a:gd name="connsiteY5" fmla="*/ 23949 h 28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682" h="287104">
                <a:moveTo>
                  <a:pt x="43434" y="23949"/>
                </a:moveTo>
                <a:cubicBezTo>
                  <a:pt x="101536" y="-9007"/>
                  <a:pt x="241935" y="-16627"/>
                  <a:pt x="274130" y="57668"/>
                </a:cubicBezTo>
                <a:cubicBezTo>
                  <a:pt x="293180" y="101483"/>
                  <a:pt x="304228" y="239976"/>
                  <a:pt x="229743" y="275123"/>
                </a:cubicBezTo>
                <a:cubicBezTo>
                  <a:pt x="178308" y="291221"/>
                  <a:pt x="89630" y="294173"/>
                  <a:pt x="43434" y="264360"/>
                </a:cubicBezTo>
                <a:cubicBezTo>
                  <a:pt x="-2762" y="234547"/>
                  <a:pt x="-476" y="178635"/>
                  <a:pt x="-476" y="144155"/>
                </a:cubicBezTo>
                <a:cubicBezTo>
                  <a:pt x="-476" y="109674"/>
                  <a:pt x="3238" y="46047"/>
                  <a:pt x="43434" y="23949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40322" cap="flat">
            <a:noFill/>
            <a:prstDash val="solid"/>
            <a:miter/>
          </a:ln>
        </p:spPr>
        <p:txBody>
          <a:bodyPr rtlCol="1" anchor="ctr"/>
          <a:lstStyle/>
          <a:p>
            <a:endParaRPr lang="he-I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C30288C-831B-4DF8-863A-9FC670ABD321}" type="datetimeFigureOut">
              <a:rPr lang="he-IL" smtClean="0"/>
              <a:t>י"ד/אב/תשפ"ג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00055C-9755-4500-B4A1-E07239000A8D}" type="slidenum">
              <a:rPr lang="he-IL" smtClean="0"/>
              <a:t>‹#›</a:t>
            </a:fld>
            <a:endParaRPr lang="he-IL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461F2A-AA27-45D5-8B8C-E6BA81E7F5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26749" y="500248"/>
            <a:ext cx="2873647" cy="702303"/>
          </a:xfrm>
        </p:spPr>
        <p:txBody>
          <a:bodyPr anchor="t" anchorCtr="0">
            <a:noAutofit/>
          </a:bodyPr>
          <a:lstStyle>
            <a:lvl1pPr marL="0">
              <a:defRPr sz="3600">
                <a:solidFill>
                  <a:schemeClr val="bg1"/>
                </a:solidFill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06AF5B-7D70-46A2-A79B-3DC9B04B5A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50039" y="1625632"/>
            <a:ext cx="6747759" cy="402336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 lang="he-IL" sz="1400" kern="1200" dirty="0">
                <a:solidFill>
                  <a:schemeClr val="tx2"/>
                </a:solidFill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defRPr>
            </a:lvl2pPr>
            <a:lvl3pPr marL="566928" indent="-182880">
              <a:lnSpc>
                <a:spcPct val="110000"/>
              </a:lnSpc>
              <a:buSzPct val="90000"/>
              <a:buFont typeface="Font Awesome 5 Free Solid" panose="02000503000000000000" pitchFamily="50" charset="0"/>
              <a:buChar char=""/>
              <a:defRPr lang="he-IL" sz="1400" kern="1200" dirty="0">
                <a:solidFill>
                  <a:schemeClr val="tx2"/>
                </a:solidFill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defRPr>
            </a:lvl3pPr>
            <a:lvl4pPr marL="749808" indent="-182880">
              <a:lnSpc>
                <a:spcPct val="110000"/>
              </a:lnSpc>
              <a:buSzPct val="90000"/>
              <a:buFont typeface="Font Awesome 5 Free Solid" panose="02000503000000000000" pitchFamily="50" charset="0"/>
              <a:buChar char=""/>
              <a:defRPr/>
            </a:lvl4pPr>
            <a:lvl5pPr marL="932688" indent="-182880">
              <a:lnSpc>
                <a:spcPct val="110000"/>
              </a:lnSpc>
              <a:buSzPct val="90000"/>
              <a:buFont typeface="Font Awesome 5 Free Solid" panose="02000503000000000000" pitchFamily="50" charset="0"/>
              <a:buChar char=""/>
              <a:defRPr/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marL="321750" marR="318770" lvl="1" indent="-285750" algn="r" defTabSz="914400" rtl="1" eaLnBrk="1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Font Awesome 5 Free Solid" panose="02000503000000000000" pitchFamily="50" charset="0"/>
              <a:buChar char=""/>
            </a:pPr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66654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תוכן עם ,nubv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40">
            <a:extLst>
              <a:ext uri="{FF2B5EF4-FFF2-40B4-BE49-F238E27FC236}">
                <a16:creationId xmlns:a16="http://schemas.microsoft.com/office/drawing/2014/main" id="{D77FCB7C-F574-40AC-AC31-099132F2D6D4}"/>
              </a:ext>
            </a:extLst>
          </p:cNvPr>
          <p:cNvSpPr/>
          <p:nvPr userDrawn="1"/>
        </p:nvSpPr>
        <p:spPr>
          <a:xfrm>
            <a:off x="9793772" y="-1177599"/>
            <a:ext cx="3305773" cy="3287704"/>
          </a:xfrm>
          <a:custGeom>
            <a:avLst/>
            <a:gdLst>
              <a:gd name="connsiteX0" fmla="*/ 43434 w 288682"/>
              <a:gd name="connsiteY0" fmla="*/ 23949 h 287104"/>
              <a:gd name="connsiteX1" fmla="*/ 274130 w 288682"/>
              <a:gd name="connsiteY1" fmla="*/ 57668 h 287104"/>
              <a:gd name="connsiteX2" fmla="*/ 229743 w 288682"/>
              <a:gd name="connsiteY2" fmla="*/ 275123 h 287104"/>
              <a:gd name="connsiteX3" fmla="*/ 43434 w 288682"/>
              <a:gd name="connsiteY3" fmla="*/ 264360 h 287104"/>
              <a:gd name="connsiteX4" fmla="*/ -476 w 288682"/>
              <a:gd name="connsiteY4" fmla="*/ 144155 h 287104"/>
              <a:gd name="connsiteX5" fmla="*/ 43434 w 288682"/>
              <a:gd name="connsiteY5" fmla="*/ 23949 h 28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682" h="287104">
                <a:moveTo>
                  <a:pt x="43434" y="23949"/>
                </a:moveTo>
                <a:cubicBezTo>
                  <a:pt x="101536" y="-9007"/>
                  <a:pt x="241935" y="-16627"/>
                  <a:pt x="274130" y="57668"/>
                </a:cubicBezTo>
                <a:cubicBezTo>
                  <a:pt x="293180" y="101483"/>
                  <a:pt x="304228" y="239976"/>
                  <a:pt x="229743" y="275123"/>
                </a:cubicBezTo>
                <a:cubicBezTo>
                  <a:pt x="178308" y="291221"/>
                  <a:pt x="89630" y="294173"/>
                  <a:pt x="43434" y="264360"/>
                </a:cubicBezTo>
                <a:cubicBezTo>
                  <a:pt x="-2762" y="234547"/>
                  <a:pt x="-476" y="178635"/>
                  <a:pt x="-476" y="144155"/>
                </a:cubicBezTo>
                <a:cubicBezTo>
                  <a:pt x="-476" y="109674"/>
                  <a:pt x="3238" y="46047"/>
                  <a:pt x="43434" y="23949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40322" cap="flat">
            <a:noFill/>
            <a:prstDash val="solid"/>
            <a:miter/>
          </a:ln>
        </p:spPr>
        <p:txBody>
          <a:bodyPr rtlCol="1" anchor="ctr"/>
          <a:lstStyle/>
          <a:p>
            <a:endParaRPr lang="he-IL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4032" y="594359"/>
            <a:ext cx="5391967" cy="2286000"/>
          </a:xfrm>
        </p:spPr>
        <p:txBody>
          <a:bodyPr anchor="b">
            <a:no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04032" y="2926080"/>
            <a:ext cx="5391967" cy="2754284"/>
          </a:xfrm>
        </p:spPr>
        <p:txBody>
          <a:bodyPr lIns="91440" rIns="91440"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lang="he-IL" dirty="0">
                <a:solidFill>
                  <a:schemeClr val="bg1"/>
                </a:solidFill>
              </a:defRPr>
            </a:lvl1pPr>
            <a:lvl2pPr marL="36000" indent="0">
              <a:lnSpc>
                <a:spcPct val="110000"/>
              </a:lnSpc>
              <a:buClr>
                <a:schemeClr val="tx2"/>
              </a:buClr>
              <a:buFontTx/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lnSpc>
                <a:spcPct val="110000"/>
              </a:lnSpc>
              <a:buClr>
                <a:schemeClr val="tx2"/>
              </a:buClr>
              <a:buNone/>
              <a:defRPr lang="he-IL" sz="1100" kern="1200" dirty="0" smtClean="0">
                <a:solidFill>
                  <a:schemeClr val="bg1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defRPr>
            </a:lvl3pPr>
            <a:lvl4pPr marL="1371600" indent="0">
              <a:lnSpc>
                <a:spcPct val="110000"/>
              </a:lnSpc>
              <a:buClr>
                <a:schemeClr val="tx2"/>
              </a:buClr>
              <a:buNone/>
              <a:defRPr lang="he-IL" sz="1100" kern="1200" dirty="0" smtClean="0">
                <a:solidFill>
                  <a:schemeClr val="bg1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defRPr>
            </a:lvl4pPr>
            <a:lvl5pPr marL="1828800" indent="0">
              <a:lnSpc>
                <a:spcPct val="110000"/>
              </a:lnSpc>
              <a:buClr>
                <a:schemeClr val="tx2"/>
              </a:buClr>
              <a:buNone/>
              <a:defRPr lang="en-US" sz="1100" kern="1200" dirty="0">
                <a:solidFill>
                  <a:schemeClr val="bg1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defRPr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marL="321750" marR="318770" lvl="1" indent="-285750" algn="r" defTabSz="914400" rtl="1" eaLnBrk="1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Font Awesome 5 Free Solid" panose="02000503000000000000" pitchFamily="50" charset="0"/>
              <a:buChar char=""/>
            </a:pPr>
            <a:r>
              <a:rPr lang="he-IL" dirty="0"/>
              <a:t>רמה שנייה</a:t>
            </a:r>
          </a:p>
          <a:p>
            <a:pPr marL="566928" lvl="2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Font Awesome 5 Free Solid" panose="02000503000000000000" pitchFamily="50" charset="0"/>
              <a:buChar char=""/>
            </a:pPr>
            <a:r>
              <a:rPr lang="he-IL" dirty="0"/>
              <a:t>רמה שלישית</a:t>
            </a:r>
          </a:p>
          <a:p>
            <a:pPr marL="749808" lvl="3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Font Awesome 5 Free Solid" panose="02000503000000000000" pitchFamily="50" charset="0"/>
              <a:buChar char=""/>
            </a:pPr>
            <a:r>
              <a:rPr lang="he-IL" dirty="0"/>
              <a:t>רמה רביעית</a:t>
            </a:r>
          </a:p>
          <a:p>
            <a:pPr marL="932688" lvl="4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Font Awesome 5 Free Solid" panose="02000503000000000000" pitchFamily="50" charset="0"/>
              <a:buChar char=""/>
            </a:pPr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70091" y="635017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C30288C-831B-4DF8-863A-9FC670ABD321}" type="datetimeFigureOut">
              <a:rPr lang="he-IL" smtClean="0"/>
              <a:t>י"ד/אב/תשפ"ג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00055C-9755-4500-B4A1-E07239000A8D}" type="slidenum">
              <a:rPr lang="he-IL" smtClean="0"/>
              <a:t>‹#›</a:t>
            </a:fld>
            <a:endParaRPr lang="he-IL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AA634B-AC06-4BA0-9854-CE7FB1D0EE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7420" y="593725"/>
            <a:ext cx="5391967" cy="5086350"/>
          </a:xfrm>
          <a:prstGeom prst="roundRect">
            <a:avLst>
              <a:gd name="adj" fmla="val 5408"/>
            </a:avLst>
          </a:prstGeom>
          <a:ln w="28575">
            <a:solidFill>
              <a:schemeClr val="bg1"/>
            </a:solidFill>
          </a:ln>
        </p:spPr>
        <p:txBody>
          <a:bodyPr/>
          <a:lstStyle/>
          <a:p>
            <a:endParaRPr lang="he-IL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B9FD74-C175-46E2-9C95-855E5A5A0EF1}"/>
              </a:ext>
            </a:extLst>
          </p:cNvPr>
          <p:cNvGrpSpPr/>
          <p:nvPr userDrawn="1"/>
        </p:nvGrpSpPr>
        <p:grpSpPr>
          <a:xfrm>
            <a:off x="343018" y="5894161"/>
            <a:ext cx="411820" cy="754465"/>
            <a:chOff x="250053" y="5871792"/>
            <a:chExt cx="410347" cy="751767"/>
          </a:xfrm>
        </p:grpSpPr>
        <p:sp>
          <p:nvSpPr>
            <p:cNvPr id="13" name="Graphic 31">
              <a:extLst>
                <a:ext uri="{FF2B5EF4-FFF2-40B4-BE49-F238E27FC236}">
                  <a16:creationId xmlns:a16="http://schemas.microsoft.com/office/drawing/2014/main" id="{849FA7AB-8809-4BD6-8720-C227E532C6DD}"/>
                </a:ext>
              </a:extLst>
            </p:cNvPr>
            <p:cNvSpPr/>
            <p:nvPr userDrawn="1"/>
          </p:nvSpPr>
          <p:spPr>
            <a:xfrm>
              <a:off x="310150" y="5871792"/>
              <a:ext cx="295309" cy="295308"/>
            </a:xfrm>
            <a:custGeom>
              <a:avLst/>
              <a:gdLst>
                <a:gd name="connsiteX0" fmla="*/ 342428 w 342900"/>
                <a:gd name="connsiteY0" fmla="*/ 171415 h 342899"/>
                <a:gd name="connsiteX1" fmla="*/ 170978 w 342900"/>
                <a:gd name="connsiteY1" fmla="*/ 342865 h 342899"/>
                <a:gd name="connsiteX2" fmla="*/ -472 w 342900"/>
                <a:gd name="connsiteY2" fmla="*/ 171415 h 342899"/>
                <a:gd name="connsiteX3" fmla="*/ 170978 w 342900"/>
                <a:gd name="connsiteY3" fmla="*/ -35 h 342899"/>
                <a:gd name="connsiteX4" fmla="*/ 342428 w 342900"/>
                <a:gd name="connsiteY4" fmla="*/ 171415 h 34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342899">
                  <a:moveTo>
                    <a:pt x="342428" y="171415"/>
                  </a:moveTo>
                  <a:cubicBezTo>
                    <a:pt x="342428" y="266104"/>
                    <a:pt x="265666" y="342865"/>
                    <a:pt x="170978" y="342865"/>
                  </a:cubicBezTo>
                  <a:cubicBezTo>
                    <a:pt x="76290" y="342865"/>
                    <a:pt x="-472" y="266104"/>
                    <a:pt x="-472" y="171415"/>
                  </a:cubicBezTo>
                  <a:cubicBezTo>
                    <a:pt x="-472" y="76726"/>
                    <a:pt x="76290" y="-35"/>
                    <a:pt x="170978" y="-35"/>
                  </a:cubicBezTo>
                  <a:cubicBezTo>
                    <a:pt x="265666" y="-35"/>
                    <a:pt x="342428" y="76726"/>
                    <a:pt x="342428" y="171415"/>
                  </a:cubicBezTo>
                  <a:close/>
                </a:path>
              </a:pathLst>
            </a:custGeom>
            <a:solidFill>
              <a:schemeClr val="accent1">
                <a:alpha val="68000"/>
              </a:schemeClr>
            </a:solidFill>
            <a:ln w="52207" cap="rnd">
              <a:noFill/>
              <a:prstDash val="solid"/>
              <a:round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14" name="Graphic 40">
              <a:extLst>
                <a:ext uri="{FF2B5EF4-FFF2-40B4-BE49-F238E27FC236}">
                  <a16:creationId xmlns:a16="http://schemas.microsoft.com/office/drawing/2014/main" id="{5DCABCB3-DC3A-4B17-B170-34B2E0444882}"/>
                </a:ext>
              </a:extLst>
            </p:cNvPr>
            <p:cNvSpPr/>
            <p:nvPr userDrawn="1"/>
          </p:nvSpPr>
          <p:spPr>
            <a:xfrm>
              <a:off x="250053" y="6215455"/>
              <a:ext cx="410347" cy="408104"/>
            </a:xfrm>
            <a:custGeom>
              <a:avLst/>
              <a:gdLst>
                <a:gd name="connsiteX0" fmla="*/ 43434 w 288682"/>
                <a:gd name="connsiteY0" fmla="*/ 23949 h 287104"/>
                <a:gd name="connsiteX1" fmla="*/ 274130 w 288682"/>
                <a:gd name="connsiteY1" fmla="*/ 57668 h 287104"/>
                <a:gd name="connsiteX2" fmla="*/ 229743 w 288682"/>
                <a:gd name="connsiteY2" fmla="*/ 275123 h 287104"/>
                <a:gd name="connsiteX3" fmla="*/ 43434 w 288682"/>
                <a:gd name="connsiteY3" fmla="*/ 264360 h 287104"/>
                <a:gd name="connsiteX4" fmla="*/ -476 w 288682"/>
                <a:gd name="connsiteY4" fmla="*/ 144155 h 287104"/>
                <a:gd name="connsiteX5" fmla="*/ 43434 w 288682"/>
                <a:gd name="connsiteY5" fmla="*/ 23949 h 2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682" h="287104">
                  <a:moveTo>
                    <a:pt x="43434" y="23949"/>
                  </a:moveTo>
                  <a:cubicBezTo>
                    <a:pt x="101536" y="-9007"/>
                    <a:pt x="241935" y="-16627"/>
                    <a:pt x="274130" y="57668"/>
                  </a:cubicBezTo>
                  <a:cubicBezTo>
                    <a:pt x="293180" y="101483"/>
                    <a:pt x="304228" y="239976"/>
                    <a:pt x="229743" y="275123"/>
                  </a:cubicBezTo>
                  <a:cubicBezTo>
                    <a:pt x="178308" y="291221"/>
                    <a:pt x="89630" y="294173"/>
                    <a:pt x="43434" y="264360"/>
                  </a:cubicBezTo>
                  <a:cubicBezTo>
                    <a:pt x="-2762" y="234547"/>
                    <a:pt x="-476" y="178635"/>
                    <a:pt x="-476" y="144155"/>
                  </a:cubicBezTo>
                  <a:cubicBezTo>
                    <a:pt x="-476" y="109674"/>
                    <a:pt x="3238" y="46047"/>
                    <a:pt x="43434" y="23949"/>
                  </a:cubicBezTo>
                  <a:close/>
                </a:path>
              </a:pathLst>
            </a:custGeom>
            <a:solidFill>
              <a:schemeClr val="accent2">
                <a:alpha val="68000"/>
              </a:schemeClr>
            </a:solidFill>
            <a:ln w="40322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18CA9115-B22A-430B-8A65-9CB3B571C5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4894" y="6302004"/>
              <a:ext cx="129386" cy="23500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63312E5-73E3-439E-9E94-19E8FCD68DCB}"/>
              </a:ext>
            </a:extLst>
          </p:cNvPr>
          <p:cNvGrpSpPr/>
          <p:nvPr userDrawn="1"/>
        </p:nvGrpSpPr>
        <p:grpSpPr>
          <a:xfrm>
            <a:off x="10725446" y="5930900"/>
            <a:ext cx="1314154" cy="793749"/>
            <a:chOff x="10725446" y="5930900"/>
            <a:chExt cx="1314154" cy="793749"/>
          </a:xfrm>
        </p:grpSpPr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5374EB3C-7726-4E50-B0E7-22F624500E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5446" y="5930900"/>
              <a:ext cx="1314154" cy="793749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8546F8E-31F4-4562-B83E-BEB7DB633E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93333" y="6625000"/>
              <a:ext cx="45719" cy="45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624897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ס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7384" y="3229689"/>
            <a:ext cx="5925820" cy="1277112"/>
          </a:xfrm>
        </p:spPr>
        <p:txBody>
          <a:bodyPr lIns="0" tIns="0" rIns="0" bIns="0" anchor="b">
            <a:normAutofit/>
          </a:bodyPr>
          <a:lstStyle>
            <a:lvl1pPr algn="r">
              <a:lnSpc>
                <a:spcPct val="85000"/>
              </a:lnSpc>
              <a:defRPr sz="8000" spc="-50" baseline="0">
                <a:solidFill>
                  <a:schemeClr val="tx2"/>
                </a:solidFill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7155" y="4545835"/>
            <a:ext cx="5796049" cy="345279"/>
          </a:xfrm>
        </p:spPr>
        <p:txBody>
          <a:bodyPr lIns="91440" rIns="91440" anchor="b" anchorCtr="0">
            <a:normAutofit/>
          </a:bodyPr>
          <a:lstStyle>
            <a:lvl1pPr marL="0" indent="0" algn="r">
              <a:buNone/>
              <a:defRPr sz="1400" cap="all" spc="200" baseline="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e-IL" dirty="0"/>
              <a:t>לחץ כדי לערוך סגנון כותרת משנה של תבנית בסיס</a:t>
            </a: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AE0B06-C382-48F0-B4BB-AD6708F78B3B}"/>
              </a:ext>
            </a:extLst>
          </p:cNvPr>
          <p:cNvGrpSpPr/>
          <p:nvPr userDrawn="1"/>
        </p:nvGrpSpPr>
        <p:grpSpPr>
          <a:xfrm>
            <a:off x="343018" y="5894161"/>
            <a:ext cx="410347" cy="751767"/>
            <a:chOff x="250053" y="5871792"/>
            <a:chExt cx="410347" cy="751767"/>
          </a:xfrm>
        </p:grpSpPr>
        <p:sp>
          <p:nvSpPr>
            <p:cNvPr id="26" name="Graphic 31">
              <a:extLst>
                <a:ext uri="{FF2B5EF4-FFF2-40B4-BE49-F238E27FC236}">
                  <a16:creationId xmlns:a16="http://schemas.microsoft.com/office/drawing/2014/main" id="{ECC5077F-B691-4D34-960A-E97AA582A90A}"/>
                </a:ext>
              </a:extLst>
            </p:cNvPr>
            <p:cNvSpPr/>
            <p:nvPr/>
          </p:nvSpPr>
          <p:spPr>
            <a:xfrm>
              <a:off x="310150" y="5871792"/>
              <a:ext cx="295309" cy="295308"/>
            </a:xfrm>
            <a:custGeom>
              <a:avLst/>
              <a:gdLst>
                <a:gd name="connsiteX0" fmla="*/ 342428 w 342900"/>
                <a:gd name="connsiteY0" fmla="*/ 171415 h 342899"/>
                <a:gd name="connsiteX1" fmla="*/ 170978 w 342900"/>
                <a:gd name="connsiteY1" fmla="*/ 342865 h 342899"/>
                <a:gd name="connsiteX2" fmla="*/ -472 w 342900"/>
                <a:gd name="connsiteY2" fmla="*/ 171415 h 342899"/>
                <a:gd name="connsiteX3" fmla="*/ 170978 w 342900"/>
                <a:gd name="connsiteY3" fmla="*/ -35 h 342899"/>
                <a:gd name="connsiteX4" fmla="*/ 342428 w 342900"/>
                <a:gd name="connsiteY4" fmla="*/ 171415 h 34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342899">
                  <a:moveTo>
                    <a:pt x="342428" y="171415"/>
                  </a:moveTo>
                  <a:cubicBezTo>
                    <a:pt x="342428" y="266104"/>
                    <a:pt x="265666" y="342865"/>
                    <a:pt x="170978" y="342865"/>
                  </a:cubicBezTo>
                  <a:cubicBezTo>
                    <a:pt x="76290" y="342865"/>
                    <a:pt x="-472" y="266104"/>
                    <a:pt x="-472" y="171415"/>
                  </a:cubicBezTo>
                  <a:cubicBezTo>
                    <a:pt x="-472" y="76726"/>
                    <a:pt x="76290" y="-35"/>
                    <a:pt x="170978" y="-35"/>
                  </a:cubicBezTo>
                  <a:cubicBezTo>
                    <a:pt x="265666" y="-35"/>
                    <a:pt x="342428" y="76726"/>
                    <a:pt x="342428" y="171415"/>
                  </a:cubicBezTo>
                  <a:close/>
                </a:path>
              </a:pathLst>
            </a:custGeom>
            <a:solidFill>
              <a:schemeClr val="accent3">
                <a:alpha val="68000"/>
              </a:schemeClr>
            </a:solidFill>
            <a:ln w="52207" cap="rnd">
              <a:noFill/>
              <a:prstDash val="solid"/>
              <a:round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27" name="Graphic 40">
              <a:extLst>
                <a:ext uri="{FF2B5EF4-FFF2-40B4-BE49-F238E27FC236}">
                  <a16:creationId xmlns:a16="http://schemas.microsoft.com/office/drawing/2014/main" id="{A5D8FFD1-9B9E-4541-B245-6D1F08D79A9E}"/>
                </a:ext>
              </a:extLst>
            </p:cNvPr>
            <p:cNvSpPr/>
            <p:nvPr/>
          </p:nvSpPr>
          <p:spPr>
            <a:xfrm>
              <a:off x="250053" y="6215455"/>
              <a:ext cx="410347" cy="408104"/>
            </a:xfrm>
            <a:custGeom>
              <a:avLst/>
              <a:gdLst>
                <a:gd name="connsiteX0" fmla="*/ 43434 w 288682"/>
                <a:gd name="connsiteY0" fmla="*/ 23949 h 287104"/>
                <a:gd name="connsiteX1" fmla="*/ 274130 w 288682"/>
                <a:gd name="connsiteY1" fmla="*/ 57668 h 287104"/>
                <a:gd name="connsiteX2" fmla="*/ 229743 w 288682"/>
                <a:gd name="connsiteY2" fmla="*/ 275123 h 287104"/>
                <a:gd name="connsiteX3" fmla="*/ 43434 w 288682"/>
                <a:gd name="connsiteY3" fmla="*/ 264360 h 287104"/>
                <a:gd name="connsiteX4" fmla="*/ -476 w 288682"/>
                <a:gd name="connsiteY4" fmla="*/ 144155 h 287104"/>
                <a:gd name="connsiteX5" fmla="*/ 43434 w 288682"/>
                <a:gd name="connsiteY5" fmla="*/ 23949 h 2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682" h="287104">
                  <a:moveTo>
                    <a:pt x="43434" y="23949"/>
                  </a:moveTo>
                  <a:cubicBezTo>
                    <a:pt x="101536" y="-9007"/>
                    <a:pt x="241935" y="-16627"/>
                    <a:pt x="274130" y="57668"/>
                  </a:cubicBezTo>
                  <a:cubicBezTo>
                    <a:pt x="293180" y="101483"/>
                    <a:pt x="304228" y="239976"/>
                    <a:pt x="229743" y="275123"/>
                  </a:cubicBezTo>
                  <a:cubicBezTo>
                    <a:pt x="178308" y="291221"/>
                    <a:pt x="89630" y="294173"/>
                    <a:pt x="43434" y="264360"/>
                  </a:cubicBezTo>
                  <a:cubicBezTo>
                    <a:pt x="-2762" y="234547"/>
                    <a:pt x="-476" y="178635"/>
                    <a:pt x="-476" y="144155"/>
                  </a:cubicBezTo>
                  <a:cubicBezTo>
                    <a:pt x="-476" y="109674"/>
                    <a:pt x="3238" y="46047"/>
                    <a:pt x="43434" y="23949"/>
                  </a:cubicBezTo>
                  <a:close/>
                </a:path>
              </a:pathLst>
            </a:custGeom>
            <a:solidFill>
              <a:schemeClr val="bg2">
                <a:alpha val="68000"/>
              </a:schemeClr>
            </a:solidFill>
            <a:ln w="40322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A75A2B16-91A6-4A47-BC90-BBED357EB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9020" y="6307931"/>
              <a:ext cx="225399" cy="225399"/>
            </a:xfrm>
            <a:prstGeom prst="rect">
              <a:avLst/>
            </a:prstGeom>
          </p:spPr>
        </p:pic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4CF4F22-F006-413E-A822-902161ED0916}"/>
              </a:ext>
            </a:extLst>
          </p:cNvPr>
          <p:cNvSpPr/>
          <p:nvPr userDrawn="1"/>
        </p:nvSpPr>
        <p:spPr>
          <a:xfrm>
            <a:off x="7822236" y="553253"/>
            <a:ext cx="3056175" cy="3056175"/>
          </a:xfrm>
          <a:prstGeom prst="roundRect">
            <a:avLst>
              <a:gd name="adj" fmla="val 15123"/>
            </a:avLst>
          </a:prstGeom>
          <a:solidFill>
            <a:schemeClr val="bg1">
              <a:alpha val="68000"/>
            </a:schemeClr>
          </a:solidFill>
          <a:ln w="28575" cap="flat">
            <a:noFill/>
            <a:prstDash val="solid"/>
            <a:miter/>
          </a:ln>
        </p:spPr>
        <p:txBody>
          <a:bodyPr rtlCol="1" anchor="ctr"/>
          <a:lstStyle/>
          <a:p>
            <a:pPr algn="l"/>
            <a:endParaRPr lang="he-IL" dirty="0"/>
          </a:p>
        </p:txBody>
      </p:sp>
      <p:sp>
        <p:nvSpPr>
          <p:cNvPr id="30" name="Graphic 40">
            <a:extLst>
              <a:ext uri="{FF2B5EF4-FFF2-40B4-BE49-F238E27FC236}">
                <a16:creationId xmlns:a16="http://schemas.microsoft.com/office/drawing/2014/main" id="{12CF62A8-58D9-48B3-9E37-568F0717C6A7}"/>
              </a:ext>
            </a:extLst>
          </p:cNvPr>
          <p:cNvSpPr/>
          <p:nvPr userDrawn="1"/>
        </p:nvSpPr>
        <p:spPr>
          <a:xfrm rot="10800000">
            <a:off x="6858974" y="2975120"/>
            <a:ext cx="1926524" cy="1915994"/>
          </a:xfrm>
          <a:custGeom>
            <a:avLst/>
            <a:gdLst>
              <a:gd name="connsiteX0" fmla="*/ 43434 w 288682"/>
              <a:gd name="connsiteY0" fmla="*/ 23949 h 287104"/>
              <a:gd name="connsiteX1" fmla="*/ 274130 w 288682"/>
              <a:gd name="connsiteY1" fmla="*/ 57668 h 287104"/>
              <a:gd name="connsiteX2" fmla="*/ 229743 w 288682"/>
              <a:gd name="connsiteY2" fmla="*/ 275123 h 287104"/>
              <a:gd name="connsiteX3" fmla="*/ 43434 w 288682"/>
              <a:gd name="connsiteY3" fmla="*/ 264360 h 287104"/>
              <a:gd name="connsiteX4" fmla="*/ -476 w 288682"/>
              <a:gd name="connsiteY4" fmla="*/ 144155 h 287104"/>
              <a:gd name="connsiteX5" fmla="*/ 43434 w 288682"/>
              <a:gd name="connsiteY5" fmla="*/ 23949 h 28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682" h="287104">
                <a:moveTo>
                  <a:pt x="43434" y="23949"/>
                </a:moveTo>
                <a:cubicBezTo>
                  <a:pt x="101536" y="-9007"/>
                  <a:pt x="241935" y="-16627"/>
                  <a:pt x="274130" y="57668"/>
                </a:cubicBezTo>
                <a:cubicBezTo>
                  <a:pt x="293180" y="101483"/>
                  <a:pt x="304228" y="239976"/>
                  <a:pt x="229743" y="275123"/>
                </a:cubicBezTo>
                <a:cubicBezTo>
                  <a:pt x="178308" y="291221"/>
                  <a:pt x="89630" y="294173"/>
                  <a:pt x="43434" y="264360"/>
                </a:cubicBezTo>
                <a:cubicBezTo>
                  <a:pt x="-2762" y="234547"/>
                  <a:pt x="-476" y="178635"/>
                  <a:pt x="-476" y="144155"/>
                </a:cubicBezTo>
                <a:cubicBezTo>
                  <a:pt x="-476" y="109674"/>
                  <a:pt x="3238" y="46047"/>
                  <a:pt x="43434" y="23949"/>
                </a:cubicBezTo>
                <a:close/>
              </a:path>
            </a:pathLst>
          </a:custGeom>
          <a:solidFill>
            <a:schemeClr val="bg2">
              <a:alpha val="42000"/>
            </a:schemeClr>
          </a:solidFill>
          <a:ln w="28575" cap="flat">
            <a:noFill/>
            <a:prstDash val="solid"/>
            <a:miter/>
          </a:ln>
        </p:spPr>
        <p:txBody>
          <a:bodyPr rtlCol="1" anchor="ctr"/>
          <a:lstStyle/>
          <a:p>
            <a:endParaRPr lang="he-IL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76AD04A-C535-4C1E-A408-5E6DD31CC3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9111" y="1145846"/>
            <a:ext cx="2642424" cy="1596025"/>
          </a:xfrm>
          <a:prstGeom prst="rect">
            <a:avLst/>
          </a:prstGeom>
        </p:spPr>
      </p:pic>
      <p:sp>
        <p:nvSpPr>
          <p:cNvPr id="32" name="Graphic 31">
            <a:extLst>
              <a:ext uri="{FF2B5EF4-FFF2-40B4-BE49-F238E27FC236}">
                <a16:creationId xmlns:a16="http://schemas.microsoft.com/office/drawing/2014/main" id="{07841B42-3406-45D4-A883-72BB416366EE}"/>
              </a:ext>
            </a:extLst>
          </p:cNvPr>
          <p:cNvSpPr/>
          <p:nvPr userDrawn="1"/>
        </p:nvSpPr>
        <p:spPr>
          <a:xfrm>
            <a:off x="8029111" y="4243736"/>
            <a:ext cx="1056790" cy="1056787"/>
          </a:xfrm>
          <a:custGeom>
            <a:avLst/>
            <a:gdLst>
              <a:gd name="connsiteX0" fmla="*/ 342428 w 342900"/>
              <a:gd name="connsiteY0" fmla="*/ 171415 h 342899"/>
              <a:gd name="connsiteX1" fmla="*/ 170978 w 342900"/>
              <a:gd name="connsiteY1" fmla="*/ 342865 h 342899"/>
              <a:gd name="connsiteX2" fmla="*/ -472 w 342900"/>
              <a:gd name="connsiteY2" fmla="*/ 171415 h 342899"/>
              <a:gd name="connsiteX3" fmla="*/ 170978 w 342900"/>
              <a:gd name="connsiteY3" fmla="*/ -35 h 342899"/>
              <a:gd name="connsiteX4" fmla="*/ 342428 w 342900"/>
              <a:gd name="connsiteY4" fmla="*/ 171415 h 34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" h="342899">
                <a:moveTo>
                  <a:pt x="342428" y="171415"/>
                </a:moveTo>
                <a:cubicBezTo>
                  <a:pt x="342428" y="266104"/>
                  <a:pt x="265666" y="342865"/>
                  <a:pt x="170978" y="342865"/>
                </a:cubicBezTo>
                <a:cubicBezTo>
                  <a:pt x="76290" y="342865"/>
                  <a:pt x="-472" y="266104"/>
                  <a:pt x="-472" y="171415"/>
                </a:cubicBezTo>
                <a:cubicBezTo>
                  <a:pt x="-472" y="76726"/>
                  <a:pt x="76290" y="-35"/>
                  <a:pt x="170978" y="-35"/>
                </a:cubicBezTo>
                <a:cubicBezTo>
                  <a:pt x="265666" y="-35"/>
                  <a:pt x="342428" y="76726"/>
                  <a:pt x="342428" y="171415"/>
                </a:cubicBezTo>
                <a:close/>
              </a:path>
            </a:pathLst>
          </a:custGeom>
          <a:solidFill>
            <a:schemeClr val="accent1">
              <a:alpha val="34000"/>
            </a:schemeClr>
          </a:solidFill>
          <a:ln w="52207" cap="rnd">
            <a:noFill/>
            <a:prstDash val="solid"/>
            <a:round/>
          </a:ln>
        </p:spPr>
        <p:txBody>
          <a:bodyPr rtlCol="1" anchor="ctr"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9788300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 algn="ctr">
              <a:lnSpc>
                <a:spcPct val="85000"/>
              </a:lnSpc>
              <a:defRPr sz="6000" b="0">
                <a:solidFill>
                  <a:schemeClr val="accent2"/>
                </a:solidFill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826000"/>
            <a:ext cx="10058400" cy="770128"/>
          </a:xfrm>
        </p:spPr>
        <p:txBody>
          <a:bodyPr lIns="91440" rIns="9144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288C-831B-4DF8-863A-9FC670ABD321}" type="datetimeFigureOut">
              <a:rPr lang="he-IL" smtClean="0"/>
              <a:t>י"ד/אב/תשפ"ג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055C-9755-4500-B4A1-E07239000A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7954029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image" Target="../media/image10.emf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theme" Target="../theme/theme2.xml"/><Relationship Id="rId30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023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marL="321750" marR="318770" lvl="1" indent="-285750" algn="r" defTabSz="914400" rtl="1" eaLnBrk="1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Font Awesome 5 Free Solid" panose="02000503000000000000" pitchFamily="50" charset="0"/>
              <a:buChar char=""/>
            </a:pPr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7202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fld id="{1C30288C-831B-4DF8-863A-9FC670ABD321}" type="datetimeFigureOut">
              <a:rPr lang="he-IL" smtClean="0"/>
              <a:pPr/>
              <a:t>י"ד/אב/תשפ"ג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4598" y="6457201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74533" y="6457201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fld id="{EC00055C-9755-4500-B4A1-E07239000A8D}" type="slidenum">
              <a:rPr lang="he-IL" smtClean="0"/>
              <a:pPr/>
              <a:t>‹#›</a:t>
            </a:fld>
            <a:endParaRPr lang="he-IL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1941C132-D897-48CB-AF95-B8A5F38B1CC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000" y="5932261"/>
            <a:ext cx="1312025" cy="7924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11A1C9C-FC02-4978-A0E0-E7521AE7E8BD}"/>
              </a:ext>
            </a:extLst>
          </p:cNvPr>
          <p:cNvGrpSpPr/>
          <p:nvPr userDrawn="1"/>
        </p:nvGrpSpPr>
        <p:grpSpPr>
          <a:xfrm>
            <a:off x="343018" y="5894161"/>
            <a:ext cx="411820" cy="754465"/>
            <a:chOff x="250053" y="5871792"/>
            <a:chExt cx="410347" cy="751767"/>
          </a:xfrm>
        </p:grpSpPr>
        <p:sp>
          <p:nvSpPr>
            <p:cNvPr id="8" name="Graphic 31">
              <a:extLst>
                <a:ext uri="{FF2B5EF4-FFF2-40B4-BE49-F238E27FC236}">
                  <a16:creationId xmlns:a16="http://schemas.microsoft.com/office/drawing/2014/main" id="{6D7DBA7A-79D1-4056-AAA0-2496068B74CE}"/>
                </a:ext>
              </a:extLst>
            </p:cNvPr>
            <p:cNvSpPr/>
            <p:nvPr userDrawn="1"/>
          </p:nvSpPr>
          <p:spPr>
            <a:xfrm>
              <a:off x="310150" y="5871792"/>
              <a:ext cx="295309" cy="295308"/>
            </a:xfrm>
            <a:custGeom>
              <a:avLst/>
              <a:gdLst>
                <a:gd name="connsiteX0" fmla="*/ 342428 w 342900"/>
                <a:gd name="connsiteY0" fmla="*/ 171415 h 342899"/>
                <a:gd name="connsiteX1" fmla="*/ 170978 w 342900"/>
                <a:gd name="connsiteY1" fmla="*/ 342865 h 342899"/>
                <a:gd name="connsiteX2" fmla="*/ -472 w 342900"/>
                <a:gd name="connsiteY2" fmla="*/ 171415 h 342899"/>
                <a:gd name="connsiteX3" fmla="*/ 170978 w 342900"/>
                <a:gd name="connsiteY3" fmla="*/ -35 h 342899"/>
                <a:gd name="connsiteX4" fmla="*/ 342428 w 342900"/>
                <a:gd name="connsiteY4" fmla="*/ 171415 h 34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342899">
                  <a:moveTo>
                    <a:pt x="342428" y="171415"/>
                  </a:moveTo>
                  <a:cubicBezTo>
                    <a:pt x="342428" y="266104"/>
                    <a:pt x="265666" y="342865"/>
                    <a:pt x="170978" y="342865"/>
                  </a:cubicBezTo>
                  <a:cubicBezTo>
                    <a:pt x="76290" y="342865"/>
                    <a:pt x="-472" y="266104"/>
                    <a:pt x="-472" y="171415"/>
                  </a:cubicBezTo>
                  <a:cubicBezTo>
                    <a:pt x="-472" y="76726"/>
                    <a:pt x="76290" y="-35"/>
                    <a:pt x="170978" y="-35"/>
                  </a:cubicBezTo>
                  <a:cubicBezTo>
                    <a:pt x="265666" y="-35"/>
                    <a:pt x="342428" y="76726"/>
                    <a:pt x="342428" y="171415"/>
                  </a:cubicBezTo>
                  <a:close/>
                </a:path>
              </a:pathLst>
            </a:custGeom>
            <a:solidFill>
              <a:schemeClr val="accent3">
                <a:alpha val="68000"/>
              </a:schemeClr>
            </a:solidFill>
            <a:ln w="52207" cap="rnd">
              <a:noFill/>
              <a:prstDash val="solid"/>
              <a:round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9" name="Graphic 40">
              <a:extLst>
                <a:ext uri="{FF2B5EF4-FFF2-40B4-BE49-F238E27FC236}">
                  <a16:creationId xmlns:a16="http://schemas.microsoft.com/office/drawing/2014/main" id="{A4DE1425-B379-4499-80C2-8710EAC4E153}"/>
                </a:ext>
              </a:extLst>
            </p:cNvPr>
            <p:cNvSpPr/>
            <p:nvPr userDrawn="1"/>
          </p:nvSpPr>
          <p:spPr>
            <a:xfrm>
              <a:off x="250053" y="6215455"/>
              <a:ext cx="410347" cy="408104"/>
            </a:xfrm>
            <a:custGeom>
              <a:avLst/>
              <a:gdLst>
                <a:gd name="connsiteX0" fmla="*/ 43434 w 288682"/>
                <a:gd name="connsiteY0" fmla="*/ 23949 h 287104"/>
                <a:gd name="connsiteX1" fmla="*/ 274130 w 288682"/>
                <a:gd name="connsiteY1" fmla="*/ 57668 h 287104"/>
                <a:gd name="connsiteX2" fmla="*/ 229743 w 288682"/>
                <a:gd name="connsiteY2" fmla="*/ 275123 h 287104"/>
                <a:gd name="connsiteX3" fmla="*/ 43434 w 288682"/>
                <a:gd name="connsiteY3" fmla="*/ 264360 h 287104"/>
                <a:gd name="connsiteX4" fmla="*/ -476 w 288682"/>
                <a:gd name="connsiteY4" fmla="*/ 144155 h 287104"/>
                <a:gd name="connsiteX5" fmla="*/ 43434 w 288682"/>
                <a:gd name="connsiteY5" fmla="*/ 23949 h 2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682" h="287104">
                  <a:moveTo>
                    <a:pt x="43434" y="23949"/>
                  </a:moveTo>
                  <a:cubicBezTo>
                    <a:pt x="101536" y="-9007"/>
                    <a:pt x="241935" y="-16627"/>
                    <a:pt x="274130" y="57668"/>
                  </a:cubicBezTo>
                  <a:cubicBezTo>
                    <a:pt x="293180" y="101483"/>
                    <a:pt x="304228" y="239976"/>
                    <a:pt x="229743" y="275123"/>
                  </a:cubicBezTo>
                  <a:cubicBezTo>
                    <a:pt x="178308" y="291221"/>
                    <a:pt x="89630" y="294173"/>
                    <a:pt x="43434" y="264360"/>
                  </a:cubicBezTo>
                  <a:cubicBezTo>
                    <a:pt x="-2762" y="234547"/>
                    <a:pt x="-476" y="178635"/>
                    <a:pt x="-476" y="144155"/>
                  </a:cubicBezTo>
                  <a:cubicBezTo>
                    <a:pt x="-476" y="109674"/>
                    <a:pt x="3238" y="46047"/>
                    <a:pt x="43434" y="23949"/>
                  </a:cubicBezTo>
                  <a:close/>
                </a:path>
              </a:pathLst>
            </a:custGeom>
            <a:solidFill>
              <a:schemeClr val="bg2">
                <a:alpha val="68000"/>
              </a:schemeClr>
            </a:solidFill>
            <a:ln w="40322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02229C9-45EB-4D98-9087-B2725FA425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64894" y="6302004"/>
              <a:ext cx="129386" cy="2350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878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3" r:id="rId2"/>
    <p:sldLayoutId id="2147483674" r:id="rId3"/>
    <p:sldLayoutId id="2147483687" r:id="rId4"/>
    <p:sldLayoutId id="2147483680" r:id="rId5"/>
    <p:sldLayoutId id="2147483689" r:id="rId6"/>
    <p:sldLayoutId id="2147483688" r:id="rId7"/>
    <p:sldLayoutId id="2147483686" r:id="rId8"/>
    <p:sldLayoutId id="2147483675" r:id="rId9"/>
    <p:sldLayoutId id="2147483676" r:id="rId10"/>
    <p:sldLayoutId id="2147483685" r:id="rId11"/>
    <p:sldLayoutId id="2147483677" r:id="rId12"/>
    <p:sldLayoutId id="2147483678" r:id="rId13"/>
    <p:sldLayoutId id="2147483684" r:id="rId14"/>
    <p:sldLayoutId id="2147483681" r:id="rId15"/>
    <p:sldLayoutId id="2147483682" r:id="rId16"/>
    <p:sldLayoutId id="2147483683" r:id="rId17"/>
  </p:sldLayoutIdLst>
  <p:transition spd="slow">
    <p:wipe/>
  </p:transition>
  <p:txStyles>
    <p:titleStyle>
      <a:lvl1pPr algn="r" defTabSz="914400" rtl="1" eaLnBrk="1" latinLnBrk="0" hangingPunct="1">
        <a:lnSpc>
          <a:spcPct val="85000"/>
        </a:lnSpc>
        <a:spcBef>
          <a:spcPct val="0"/>
        </a:spcBef>
        <a:buNone/>
        <a:defRPr sz="4000" kern="1200" spc="-50" baseline="0">
          <a:solidFill>
            <a:schemeClr val="tx2"/>
          </a:solidFill>
          <a:latin typeface="Varela Round" panose="00000500000000000000" pitchFamily="2" charset="-79"/>
          <a:ea typeface="+mj-ea"/>
          <a:cs typeface="Varela Round" panose="00000500000000000000" pitchFamily="2" charset="-79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600" kern="1200">
          <a:solidFill>
            <a:schemeClr val="tx2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lang="he-IL" sz="1400" kern="1200" dirty="0">
          <a:solidFill>
            <a:schemeClr val="tx2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5000"/>
        <a:buFont typeface="Font Awesome 5 Free Solid" panose="02000503000000000000" pitchFamily="50" charset="0"/>
        <a:buChar char=""/>
        <a:defRPr sz="1100" kern="1200">
          <a:solidFill>
            <a:schemeClr val="tx2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5000"/>
        <a:buFont typeface="Font Awesome 5 Free Solid" panose="02000503000000000000" pitchFamily="50" charset="0"/>
        <a:buChar char=""/>
        <a:defRPr sz="1100" kern="1200">
          <a:solidFill>
            <a:schemeClr val="tx2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5000"/>
        <a:buFont typeface="Font Awesome 5 Free Solid" panose="02000503000000000000" pitchFamily="50" charset="0"/>
        <a:buChar char=""/>
        <a:defRPr sz="1100" kern="1200">
          <a:solidFill>
            <a:schemeClr val="tx2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8"/>
          <a:srcRect r="1021" b="57495"/>
          <a:stretch/>
        </p:blipFill>
        <p:spPr>
          <a:xfrm>
            <a:off x="8390" y="6149696"/>
            <a:ext cx="12189204" cy="7083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536" y="6495847"/>
            <a:ext cx="2979174" cy="248411"/>
          </a:xfrm>
          <a:prstGeom prst="rect">
            <a:avLst/>
          </a:prstGeom>
        </p:spPr>
      </p:pic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C70BEF82-60B8-403A-82B6-AA3B97565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253" y="268647"/>
            <a:ext cx="9819968" cy="590095"/>
          </a:xfrm>
          <a:prstGeom prst="rect">
            <a:avLst/>
          </a:prstGeom>
        </p:spPr>
        <p:txBody>
          <a:bodyPr vert="horz" lIns="91440" tIns="45720" rIns="91440" bIns="45720" rtlCol="1" anchor="t" anchorCtr="0">
            <a:no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05901F4-FD97-4D91-90D3-B6F851A16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3233" y="1309306"/>
            <a:ext cx="11166988" cy="4351338"/>
          </a:xfrm>
          <a:prstGeom prst="rect">
            <a:avLst/>
          </a:prstGeom>
        </p:spPr>
        <p:txBody>
          <a:bodyPr vert="horz" lIns="91440" tIns="45720" rIns="91440" bIns="45720" rtlCol="1" anchor="t" anchorCtr="0">
            <a:noAutofit/>
          </a:bodyPr>
          <a:lstStyle/>
          <a:p>
            <a:pPr lvl="0"/>
            <a:r>
              <a:rPr lang="he-IL" dirty="0"/>
              <a:t>ערוך סגנונות טקסט של תבנית בסיס</a:t>
            </a:r>
          </a:p>
          <a:p>
            <a:pPr lvl="1"/>
            <a:r>
              <a:rPr lang="he-IL" dirty="0"/>
              <a:t>רמה שניה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13" name="מציין מיקום של מספר שקופית 5">
            <a:extLst>
              <a:ext uri="{FF2B5EF4-FFF2-40B4-BE49-F238E27FC236}">
                <a16:creationId xmlns:a16="http://schemas.microsoft.com/office/drawing/2014/main" id="{F8A4A10B-A85B-4A63-9E1D-0779BF810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323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rgbClr val="424867"/>
                </a:solidFill>
                <a:latin typeface="+mn-lt"/>
                <a:cs typeface="Assistant" panose="00000500000000000000" pitchFamily="2" charset="-79"/>
              </a:defRPr>
            </a:lvl1pPr>
          </a:lstStyle>
          <a:p>
            <a:fld id="{AE15D8FD-2FB3-435A-99B8-422D7DB17E6F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94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  <p:sldLayoutId id="2147483771" r:id="rId25"/>
    <p:sldLayoutId id="2147483772" r:id="rId26"/>
  </p:sldLayoutIdLst>
  <p:transition spd="slow">
    <p:wipe/>
  </p:transition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424867"/>
          </a:solidFill>
          <a:latin typeface="Secular One" panose="00000500000000000000" pitchFamily="2" charset="-79"/>
          <a:ea typeface="+mj-ea"/>
          <a:cs typeface="Secular One" panose="00000500000000000000" pitchFamily="2" charset="-79"/>
        </a:defRPr>
      </a:lvl1pPr>
    </p:titleStyle>
    <p:bodyStyle>
      <a:lvl1pPr marL="288000" indent="-288000" algn="r" defTabSz="914400" rtl="1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30"/>
        </a:buBlip>
        <a:defRPr sz="2400" kern="1200">
          <a:solidFill>
            <a:srgbClr val="424867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56000" indent="-288000" algn="r" defTabSz="914400" rtl="1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30"/>
        </a:buBlip>
        <a:defRPr sz="2000" kern="1200">
          <a:solidFill>
            <a:srgbClr val="424867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30"/>
        </a:buBlip>
        <a:defRPr sz="1800" kern="1200">
          <a:solidFill>
            <a:srgbClr val="424867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30"/>
        </a:buBlip>
        <a:defRPr sz="1600" kern="1200">
          <a:solidFill>
            <a:srgbClr val="424867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30"/>
        </a:buBlip>
        <a:defRPr sz="1600" kern="1200">
          <a:solidFill>
            <a:srgbClr val="424867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4/relationships/chartEx" Target="../charts/chartEx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4/relationships/chartEx" Target="../charts/chartEx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microsoft.com/office/2014/relationships/chartEx" Target="../charts/chartEx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D62ED71-270A-4B19-BFD3-9C0B394DADE6}"/>
              </a:ext>
            </a:extLst>
          </p:cNvPr>
          <p:cNvSpPr/>
          <p:nvPr/>
        </p:nvSpPr>
        <p:spPr>
          <a:xfrm>
            <a:off x="0" y="5424252"/>
            <a:ext cx="12192000" cy="1421338"/>
          </a:xfrm>
          <a:prstGeom prst="rect">
            <a:avLst/>
          </a:prstGeom>
          <a:solidFill>
            <a:schemeClr val="tx2"/>
          </a:solidFill>
          <a:ln w="40243" cap="flat">
            <a:noFill/>
            <a:prstDash val="solid"/>
            <a:miter/>
          </a:ln>
        </p:spPr>
        <p:txBody>
          <a:bodyPr rtlCol="1" anchor="ctr"/>
          <a:lstStyle/>
          <a:p>
            <a:pPr algn="l"/>
            <a:endParaRPr lang="he-IL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F642122-168E-42E6-B181-08034C3DC0D2}"/>
              </a:ext>
            </a:extLst>
          </p:cNvPr>
          <p:cNvSpPr/>
          <p:nvPr/>
        </p:nvSpPr>
        <p:spPr>
          <a:xfrm>
            <a:off x="7289800" y="460246"/>
            <a:ext cx="4230141" cy="4242841"/>
          </a:xfrm>
          <a:prstGeom prst="roundRect">
            <a:avLst>
              <a:gd name="adj" fmla="val 15123"/>
            </a:avLst>
          </a:prstGeom>
          <a:solidFill>
            <a:schemeClr val="bg1">
              <a:alpha val="90000"/>
            </a:schemeClr>
          </a:solidFill>
          <a:ln w="38100" cap="flat">
            <a:noFill/>
            <a:prstDash val="solid"/>
            <a:miter/>
          </a:ln>
        </p:spPr>
        <p:txBody>
          <a:bodyPr rtlCol="1" anchor="ctr"/>
          <a:lstStyle/>
          <a:p>
            <a:pPr algn="l"/>
            <a:endParaRPr lang="he-IL" dirty="0"/>
          </a:p>
        </p:txBody>
      </p:sp>
      <p:sp>
        <p:nvSpPr>
          <p:cNvPr id="20" name="Graphic 40">
            <a:extLst>
              <a:ext uri="{FF2B5EF4-FFF2-40B4-BE49-F238E27FC236}">
                <a16:creationId xmlns:a16="http://schemas.microsoft.com/office/drawing/2014/main" id="{9207D53C-3FAC-42F1-B17A-DC767039CD02}"/>
              </a:ext>
            </a:extLst>
          </p:cNvPr>
          <p:cNvSpPr/>
          <p:nvPr/>
        </p:nvSpPr>
        <p:spPr>
          <a:xfrm rot="10800000">
            <a:off x="6286332" y="3934373"/>
            <a:ext cx="1926524" cy="1915994"/>
          </a:xfrm>
          <a:custGeom>
            <a:avLst/>
            <a:gdLst>
              <a:gd name="connsiteX0" fmla="*/ 43434 w 288682"/>
              <a:gd name="connsiteY0" fmla="*/ 23949 h 287104"/>
              <a:gd name="connsiteX1" fmla="*/ 274130 w 288682"/>
              <a:gd name="connsiteY1" fmla="*/ 57668 h 287104"/>
              <a:gd name="connsiteX2" fmla="*/ 229743 w 288682"/>
              <a:gd name="connsiteY2" fmla="*/ 275123 h 287104"/>
              <a:gd name="connsiteX3" fmla="*/ 43434 w 288682"/>
              <a:gd name="connsiteY3" fmla="*/ 264360 h 287104"/>
              <a:gd name="connsiteX4" fmla="*/ -476 w 288682"/>
              <a:gd name="connsiteY4" fmla="*/ 144155 h 287104"/>
              <a:gd name="connsiteX5" fmla="*/ 43434 w 288682"/>
              <a:gd name="connsiteY5" fmla="*/ 23949 h 28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682" h="287104">
                <a:moveTo>
                  <a:pt x="43434" y="23949"/>
                </a:moveTo>
                <a:cubicBezTo>
                  <a:pt x="101536" y="-9007"/>
                  <a:pt x="241935" y="-16627"/>
                  <a:pt x="274130" y="57668"/>
                </a:cubicBezTo>
                <a:cubicBezTo>
                  <a:pt x="293180" y="101483"/>
                  <a:pt x="304228" y="239976"/>
                  <a:pt x="229743" y="275123"/>
                </a:cubicBezTo>
                <a:cubicBezTo>
                  <a:pt x="178308" y="291221"/>
                  <a:pt x="89630" y="294173"/>
                  <a:pt x="43434" y="264360"/>
                </a:cubicBezTo>
                <a:cubicBezTo>
                  <a:pt x="-2762" y="234547"/>
                  <a:pt x="-476" y="178635"/>
                  <a:pt x="-476" y="144155"/>
                </a:cubicBezTo>
                <a:cubicBezTo>
                  <a:pt x="-476" y="109674"/>
                  <a:pt x="3238" y="46047"/>
                  <a:pt x="43434" y="23949"/>
                </a:cubicBezTo>
                <a:close/>
              </a:path>
            </a:pathLst>
          </a:custGeom>
          <a:solidFill>
            <a:schemeClr val="bg2">
              <a:alpha val="42000"/>
            </a:schemeClr>
          </a:solidFill>
          <a:ln w="38100" cap="flat">
            <a:noFill/>
            <a:prstDash val="solid"/>
            <a:miter/>
          </a:ln>
        </p:spPr>
        <p:txBody>
          <a:bodyPr rtlCol="1" anchor="ctr"/>
          <a:lstStyle/>
          <a:p>
            <a:endParaRPr lang="he-IL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9E36EC0-3F99-420A-BBD2-0C30BBED5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9910" y="1173054"/>
            <a:ext cx="3893890" cy="2351911"/>
          </a:xfrm>
          <a:prstGeom prst="rect">
            <a:avLst/>
          </a:prstGeom>
        </p:spPr>
      </p:pic>
      <p:sp>
        <p:nvSpPr>
          <p:cNvPr id="22" name="Graphic 31">
            <a:extLst>
              <a:ext uri="{FF2B5EF4-FFF2-40B4-BE49-F238E27FC236}">
                <a16:creationId xmlns:a16="http://schemas.microsoft.com/office/drawing/2014/main" id="{B846FDFD-6A3E-4AA9-B376-61D75D535FAC}"/>
              </a:ext>
            </a:extLst>
          </p:cNvPr>
          <p:cNvSpPr/>
          <p:nvPr/>
        </p:nvSpPr>
        <p:spPr>
          <a:xfrm>
            <a:off x="7473720" y="5202989"/>
            <a:ext cx="1056790" cy="1056787"/>
          </a:xfrm>
          <a:custGeom>
            <a:avLst/>
            <a:gdLst>
              <a:gd name="connsiteX0" fmla="*/ 342428 w 342900"/>
              <a:gd name="connsiteY0" fmla="*/ 171415 h 342899"/>
              <a:gd name="connsiteX1" fmla="*/ 170978 w 342900"/>
              <a:gd name="connsiteY1" fmla="*/ 342865 h 342899"/>
              <a:gd name="connsiteX2" fmla="*/ -472 w 342900"/>
              <a:gd name="connsiteY2" fmla="*/ 171415 h 342899"/>
              <a:gd name="connsiteX3" fmla="*/ 170978 w 342900"/>
              <a:gd name="connsiteY3" fmla="*/ -35 h 342899"/>
              <a:gd name="connsiteX4" fmla="*/ 342428 w 342900"/>
              <a:gd name="connsiteY4" fmla="*/ 171415 h 34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" h="342899">
                <a:moveTo>
                  <a:pt x="342428" y="171415"/>
                </a:moveTo>
                <a:cubicBezTo>
                  <a:pt x="342428" y="266104"/>
                  <a:pt x="265666" y="342865"/>
                  <a:pt x="170978" y="342865"/>
                </a:cubicBezTo>
                <a:cubicBezTo>
                  <a:pt x="76290" y="342865"/>
                  <a:pt x="-472" y="266104"/>
                  <a:pt x="-472" y="171415"/>
                </a:cubicBezTo>
                <a:cubicBezTo>
                  <a:pt x="-472" y="76726"/>
                  <a:pt x="76290" y="-35"/>
                  <a:pt x="170978" y="-35"/>
                </a:cubicBezTo>
                <a:cubicBezTo>
                  <a:pt x="265666" y="-35"/>
                  <a:pt x="342428" y="76726"/>
                  <a:pt x="342428" y="171415"/>
                </a:cubicBezTo>
                <a:close/>
              </a:path>
            </a:pathLst>
          </a:custGeom>
          <a:solidFill>
            <a:schemeClr val="accent1">
              <a:alpha val="34000"/>
            </a:schemeClr>
          </a:solidFill>
          <a:ln w="52207" cap="rnd">
            <a:noFill/>
            <a:prstDash val="solid"/>
            <a:round/>
          </a:ln>
        </p:spPr>
        <p:txBody>
          <a:bodyPr rtlCol="1" anchor="ctr"/>
          <a:lstStyle/>
          <a:p>
            <a:endParaRPr lang="he-IL" dirty="0"/>
          </a:p>
        </p:txBody>
      </p:sp>
      <p:sp>
        <p:nvSpPr>
          <p:cNvPr id="23" name="Title 73">
            <a:extLst>
              <a:ext uri="{FF2B5EF4-FFF2-40B4-BE49-F238E27FC236}">
                <a16:creationId xmlns:a16="http://schemas.microsoft.com/office/drawing/2014/main" id="{2E3D2536-8BAB-4A5D-9BEB-8EA1024EA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111" y="5415895"/>
            <a:ext cx="8843889" cy="1423800"/>
          </a:xfrm>
        </p:spPr>
        <p:txBody>
          <a:bodyPr lIns="0" tIns="0" rIns="0" bIns="0" anchor="ctr">
            <a:noAutofit/>
          </a:bodyPr>
          <a:lstStyle/>
          <a:p>
            <a:pPr algn="ctr"/>
            <a:r>
              <a:rPr lang="he-IL" b="1" kern="0" cap="all" spc="75" dirty="0">
                <a:solidFill>
                  <a:schemeClr val="bg1"/>
                </a:solidFill>
              </a:rPr>
              <a:t>משבר האקלים ועולם העבודה</a:t>
            </a:r>
            <a:br>
              <a:rPr lang="he-IL" sz="4400" b="1" kern="0" cap="all" spc="75" dirty="0">
                <a:solidFill>
                  <a:schemeClr val="bg1"/>
                </a:solidFill>
              </a:rPr>
            </a:br>
            <a:r>
              <a:rPr lang="he-IL" sz="2000" kern="0" cap="all" spc="75" dirty="0">
                <a:solidFill>
                  <a:schemeClr val="bg1"/>
                </a:solidFill>
              </a:rPr>
              <a:t>הבטחת תעסוקה, פרנסה וזכויות עובדים בהתמודדות עם משבר האקלים</a:t>
            </a:r>
            <a:endParaRPr lang="he-IL" sz="4400" dirty="0">
              <a:solidFill>
                <a:schemeClr val="bg1"/>
              </a:solidFill>
            </a:endParaRPr>
          </a:p>
        </p:txBody>
      </p:sp>
      <p:sp>
        <p:nvSpPr>
          <p:cNvPr id="2" name="Title 73">
            <a:extLst>
              <a:ext uri="{FF2B5EF4-FFF2-40B4-BE49-F238E27FC236}">
                <a16:creationId xmlns:a16="http://schemas.microsoft.com/office/drawing/2014/main" id="{12D009BB-3DBE-9DCF-F316-7A38D434F6F4}"/>
              </a:ext>
            </a:extLst>
          </p:cNvPr>
          <p:cNvSpPr txBox="1">
            <a:spLocks/>
          </p:cNvSpPr>
          <p:nvPr/>
        </p:nvSpPr>
        <p:spPr>
          <a:xfrm>
            <a:off x="264225" y="5850368"/>
            <a:ext cx="1926525" cy="83138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 defTabSz="914400" rtl="1" eaLnBrk="1" latinLnBrk="0" hangingPunct="1">
              <a:lnSpc>
                <a:spcPct val="110000"/>
              </a:lnSpc>
              <a:spcBef>
                <a:spcPct val="0"/>
              </a:spcBef>
              <a:buNone/>
              <a:defRPr sz="4800" b="0" kern="1200" spc="-50" baseline="0">
                <a:solidFill>
                  <a:schemeClr val="tx2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algn="ctr"/>
            <a:r>
              <a:rPr lang="he-IL" sz="2400" b="1" kern="0" cap="all" spc="75" dirty="0">
                <a:solidFill>
                  <a:schemeClr val="bg1"/>
                </a:solidFill>
              </a:rPr>
              <a:t>רן רביב</a:t>
            </a:r>
          </a:p>
          <a:p>
            <a:pPr algn="ctr"/>
            <a:r>
              <a:rPr lang="he-IL" sz="2400" b="1" kern="0" cap="all" spc="75" dirty="0">
                <a:solidFill>
                  <a:schemeClr val="bg1"/>
                </a:solidFill>
              </a:rPr>
              <a:t>עמית בן-צור</a:t>
            </a:r>
            <a:endParaRPr lang="he-I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15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7EBCA1E2-E6A6-3E56-81F3-855CBD018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5400" b="1" dirty="0">
                <a:solidFill>
                  <a:srgbClr val="282556"/>
                </a:solidFill>
              </a:rPr>
              <a:t>משרות </a:t>
            </a:r>
            <a:r>
              <a:rPr lang="he-IL" sz="5400" b="1" dirty="0" err="1">
                <a:solidFill>
                  <a:srgbClr val="282556"/>
                </a:solidFill>
              </a:rPr>
              <a:t>מאויימות</a:t>
            </a:r>
            <a:r>
              <a:rPr lang="he-IL" sz="5400" b="1" dirty="0">
                <a:solidFill>
                  <a:srgbClr val="282556"/>
                </a:solidFill>
              </a:rPr>
              <a:t> – הערכה כללית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BDF75BF0-B390-58AD-DF96-D00676A0A71C}"/>
              </a:ext>
            </a:extLst>
          </p:cNvPr>
          <p:cNvSpPr/>
          <p:nvPr/>
        </p:nvSpPr>
        <p:spPr>
          <a:xfrm>
            <a:off x="3704965" y="2367171"/>
            <a:ext cx="4782078" cy="212365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6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1,270,800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6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משרות שכיר</a:t>
            </a:r>
          </a:p>
        </p:txBody>
      </p:sp>
    </p:spTree>
    <p:extLst>
      <p:ext uri="{BB962C8B-B14F-4D97-AF65-F5344CB8AC3E}">
        <p14:creationId xmlns:p14="http://schemas.microsoft.com/office/powerpoint/2010/main" val="3710723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7EBCA1E2-E6A6-3E56-81F3-855CBD018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5400" b="1" dirty="0">
                <a:solidFill>
                  <a:srgbClr val="282556"/>
                </a:solidFill>
              </a:rPr>
              <a:t>מה עושים בישראל?</a:t>
            </a:r>
          </a:p>
        </p:txBody>
      </p:sp>
      <p:graphicFrame>
        <p:nvGraphicFramePr>
          <p:cNvPr id="11" name="דיאגרמה 10">
            <a:extLst>
              <a:ext uri="{FF2B5EF4-FFF2-40B4-BE49-F238E27FC236}">
                <a16:creationId xmlns:a16="http://schemas.microsoft.com/office/drawing/2014/main" id="{E81FB603-BC76-3282-7A93-A0042D359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0151054"/>
              </p:ext>
            </p:extLst>
          </p:nvPr>
        </p:nvGraphicFramePr>
        <p:xfrm>
          <a:off x="1473200" y="1006270"/>
          <a:ext cx="9245600" cy="5565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88431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B59758A-5502-4D5A-89CD-93225D0482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7B59758A-5502-4D5A-89CD-93225D0482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3AE0034-7F08-4E75-A9E0-20CD4FC2B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>
                                            <p:graphicEl>
                                              <a:dgm id="{93AE0034-7F08-4E75-A9E0-20CD4FC2B3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9E1016A-8DB7-4E55-B28B-B1F75B2C8A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>
                                            <p:graphicEl>
                                              <a:dgm id="{69E1016A-8DB7-4E55-B28B-B1F75B2C8A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7EBCA1E2-E6A6-3E56-81F3-855CBD018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5400" b="1" dirty="0">
                <a:solidFill>
                  <a:srgbClr val="282556"/>
                </a:solidFill>
              </a:rPr>
              <a:t>מה עושים בעולם? מדינות</a:t>
            </a:r>
          </a:p>
        </p:txBody>
      </p:sp>
      <p:graphicFrame>
        <p:nvGraphicFramePr>
          <p:cNvPr id="11" name="דיאגרמה 10">
            <a:extLst>
              <a:ext uri="{FF2B5EF4-FFF2-40B4-BE49-F238E27FC236}">
                <a16:creationId xmlns:a16="http://schemas.microsoft.com/office/drawing/2014/main" id="{E81FB603-BC76-3282-7A93-A0042D359B8A}"/>
              </a:ext>
            </a:extLst>
          </p:cNvPr>
          <p:cNvGraphicFramePr/>
          <p:nvPr/>
        </p:nvGraphicFramePr>
        <p:xfrm>
          <a:off x="1503680" y="1006270"/>
          <a:ext cx="9245600" cy="5851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4892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B59758A-5502-4D5A-89CD-93225D0482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7B59758A-5502-4D5A-89CD-93225D0482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3AE0034-7F08-4E75-A9E0-20CD4FC2B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>
                                            <p:graphicEl>
                                              <a:dgm id="{93AE0034-7F08-4E75-A9E0-20CD4FC2B3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9E1016A-8DB7-4E55-B28B-B1F75B2C8A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>
                                            <p:graphicEl>
                                              <a:dgm id="{69E1016A-8DB7-4E55-B28B-B1F75B2C8A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84D276D-DDF7-4492-A261-D9AD5FF05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>
                                            <p:graphicEl>
                                              <a:dgm id="{C84D276D-DDF7-4492-A261-D9AD5FF05F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10BB50B-11F5-46FC-8262-6C992BAA9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>
                                            <p:graphicEl>
                                              <a:dgm id="{910BB50B-11F5-46FC-8262-6C992BAA92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917681B-5DE0-444C-8ACC-A19520C0E6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>
                                            <p:graphicEl>
                                              <a:dgm id="{4917681B-5DE0-444C-8ACC-A19520C0E6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7EBCA1E2-E6A6-3E56-81F3-855CBD018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5400" b="1" dirty="0">
                <a:solidFill>
                  <a:srgbClr val="282556"/>
                </a:solidFill>
              </a:rPr>
              <a:t>מה עושים בעולם? ארגוני עובדים</a:t>
            </a:r>
          </a:p>
        </p:txBody>
      </p:sp>
      <p:graphicFrame>
        <p:nvGraphicFramePr>
          <p:cNvPr id="11" name="דיאגרמה 10">
            <a:extLst>
              <a:ext uri="{FF2B5EF4-FFF2-40B4-BE49-F238E27FC236}">
                <a16:creationId xmlns:a16="http://schemas.microsoft.com/office/drawing/2014/main" id="{E81FB603-BC76-3282-7A93-A0042D359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8742620"/>
              </p:ext>
            </p:extLst>
          </p:nvPr>
        </p:nvGraphicFramePr>
        <p:xfrm>
          <a:off x="1503680" y="1006270"/>
          <a:ext cx="9245600" cy="5851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88250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B59758A-5502-4D5A-89CD-93225D0482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7B59758A-5502-4D5A-89CD-93225D0482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33EA83E-5A60-4A77-903B-C276D2FF1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>
                                            <p:graphicEl>
                                              <a:dgm id="{633EA83E-5A60-4A77-903B-C276D2FF16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E84701E-B5A3-4C80-AE9B-6F4DD1E7EC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>
                                            <p:graphicEl>
                                              <a:dgm id="{7E84701E-B5A3-4C80-AE9B-6F4DD1E7EC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E6AC426-4E61-4F19-A8F3-22EA28EAD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>
                                            <p:graphicEl>
                                              <a:dgm id="{9E6AC426-4E61-4F19-A8F3-22EA28EAD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F5F9C82-9E45-4E6A-A70D-2B86E711A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>
                                            <p:graphicEl>
                                              <a:dgm id="{4F5F9C82-9E45-4E6A-A70D-2B86E711AD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C0174A0-5308-46A5-B29B-ACA6D9ADFC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>
                                            <p:graphicEl>
                                              <a:dgm id="{AC0174A0-5308-46A5-B29B-ACA6D9ADFC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563616F-8C6C-4D7F-8B75-AFEB1261B2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1">
                                            <p:graphicEl>
                                              <a:dgm id="{8563616F-8C6C-4D7F-8B75-AFEB1261B2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7EBCA1E2-E6A6-3E56-81F3-855CBD018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5400" b="1" dirty="0">
                <a:solidFill>
                  <a:srgbClr val="282556"/>
                </a:solidFill>
              </a:rPr>
              <a:t>מסקנות:</a:t>
            </a:r>
          </a:p>
        </p:txBody>
      </p:sp>
      <p:graphicFrame>
        <p:nvGraphicFramePr>
          <p:cNvPr id="11" name="דיאגרמה 10">
            <a:extLst>
              <a:ext uri="{FF2B5EF4-FFF2-40B4-BE49-F238E27FC236}">
                <a16:creationId xmlns:a16="http://schemas.microsoft.com/office/drawing/2014/main" id="{E81FB603-BC76-3282-7A93-A0042D359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0338648"/>
              </p:ext>
            </p:extLst>
          </p:nvPr>
        </p:nvGraphicFramePr>
        <p:xfrm>
          <a:off x="1503680" y="886692"/>
          <a:ext cx="9245600" cy="5851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48333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DD5A674-4F79-41AA-88D3-69BE92C34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9DD5A674-4F79-41AA-88D3-69BE92C349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A845F29-0861-4D23-B0FF-1BB237C864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>
                                            <p:graphicEl>
                                              <a:dgm id="{BA845F29-0861-4D23-B0FF-1BB237C864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A954B96-A936-439C-B8EB-6FE61B576C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>
                                            <p:graphicEl>
                                              <a:dgm id="{9A954B96-A936-439C-B8EB-6FE61B576C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4FC79EB-9DBA-459D-A983-CC09EDC85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>
                                            <p:graphicEl>
                                              <a:dgm id="{74FC79EB-9DBA-459D-A983-CC09EDC852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A7EFDA9-ADE0-46F8-A1FD-4F7E4B9288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>
                                            <p:graphicEl>
                                              <a:dgm id="{1A7EFDA9-ADE0-46F8-A1FD-4F7E4B9288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7E5A0D4-628B-45FD-837A-ADF3A5BCC5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">
                                            <p:graphicEl>
                                              <a:dgm id="{97E5A0D4-628B-45FD-837A-ADF3A5BCC5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E602DE1-0758-4D44-9A97-60DD6A4F25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1">
                                            <p:graphicEl>
                                              <a:dgm id="{7E602DE1-0758-4D44-9A97-60DD6A4F25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7EBCA1E2-E6A6-3E56-81F3-855CBD018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7403" y="500248"/>
            <a:ext cx="2969600" cy="1562468"/>
          </a:xfrm>
        </p:spPr>
        <p:txBody>
          <a:bodyPr/>
          <a:lstStyle/>
          <a:p>
            <a:pPr algn="ctr"/>
            <a:r>
              <a:rPr lang="he-IL" sz="5400" b="1" dirty="0"/>
              <a:t>מטרת המדיניות</a:t>
            </a:r>
          </a:p>
        </p:txBody>
      </p:sp>
      <p:sp>
        <p:nvSpPr>
          <p:cNvPr id="2" name="מציין מיקום תוכן 1">
            <a:extLst>
              <a:ext uri="{FF2B5EF4-FFF2-40B4-BE49-F238E27FC236}">
                <a16:creationId xmlns:a16="http://schemas.microsoft.com/office/drawing/2014/main" id="{8D653706-4E39-66B8-2BB9-461E898AB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443" y="758511"/>
            <a:ext cx="6747759" cy="4023360"/>
          </a:xfrm>
        </p:spPr>
        <p:txBody>
          <a:bodyPr>
            <a:noAutofit/>
          </a:bodyPr>
          <a:lstStyle/>
          <a:p>
            <a:pPr marL="265113" indent="-265113" algn="just">
              <a:buFont typeface="Wingdings" panose="05000000000000000000" pitchFamily="2" charset="2"/>
              <a:buChar char="§"/>
            </a:pPr>
            <a:r>
              <a:rPr lang="he-IL" sz="2800" b="1" dirty="0">
                <a:solidFill>
                  <a:srgbClr val="282556"/>
                </a:solidFill>
                <a:effectLst/>
                <a:ea typeface="Calibri" panose="020F0502020204030204" pitchFamily="34" charset="0"/>
              </a:rPr>
              <a:t>הבטחת תעסוקה מכבדת ובת-קיימא בתנאים הוגנים וראויים במשק המתמודד עם השלכות שינוי האקלים והשלכותיו על הכלכלה בכלל ושוק העבודה בפרט. </a:t>
            </a:r>
          </a:p>
          <a:p>
            <a:pPr marL="542925" lvl="1" indent="-250825" algn="just">
              <a:buFont typeface="Wingdings" panose="05000000000000000000" pitchFamily="2" charset="2"/>
              <a:buChar char="§"/>
            </a:pPr>
            <a:r>
              <a:rPr lang="he-IL" sz="2600" dirty="0">
                <a:solidFill>
                  <a:srgbClr val="282556"/>
                </a:solidFill>
                <a:effectLst/>
                <a:ea typeface="Calibri" panose="020F0502020204030204" pitchFamily="34" charset="0"/>
              </a:rPr>
              <a:t>הבטחת מעבר הוגן של עובדים לענפים ומקצועות בני-קיימא</a:t>
            </a:r>
          </a:p>
          <a:p>
            <a:pPr marL="542925" lvl="1" indent="-250825" algn="just">
              <a:buFont typeface="Wingdings" panose="05000000000000000000" pitchFamily="2" charset="2"/>
              <a:buChar char="§"/>
            </a:pPr>
            <a:r>
              <a:rPr lang="he-IL" sz="2600" dirty="0">
                <a:solidFill>
                  <a:srgbClr val="282556"/>
                </a:solidFill>
                <a:effectLst/>
                <a:ea typeface="Calibri" panose="020F0502020204030204" pitchFamily="34" charset="0"/>
              </a:rPr>
              <a:t>הבטחת תנאי עבודה הוגנים וראויים של עובדים ש</a:t>
            </a:r>
            <a:r>
              <a:rPr lang="he-IL" sz="2600" dirty="0">
                <a:solidFill>
                  <a:srgbClr val="282556"/>
                </a:solidFill>
                <a:effectLst/>
                <a:ea typeface="Heebo" pitchFamily="2" charset="-79"/>
              </a:rPr>
              <a:t>השינוי ב</a:t>
            </a:r>
            <a:r>
              <a:rPr lang="he-IL" sz="2600" dirty="0">
                <a:solidFill>
                  <a:srgbClr val="282556"/>
                </a:solidFill>
                <a:effectLst/>
                <a:ea typeface="Calibri" panose="020F0502020204030204" pitchFamily="34" charset="0"/>
              </a:rPr>
              <a:t>תנאי עבודתם כתוצאה משינוי האקלים יאיים על בריאותם </a:t>
            </a:r>
            <a:r>
              <a:rPr lang="he-IL" sz="2600" dirty="0" err="1">
                <a:solidFill>
                  <a:srgbClr val="282556"/>
                </a:solidFill>
                <a:effectLst/>
                <a:ea typeface="Calibri" panose="020F0502020204030204" pitchFamily="34" charset="0"/>
              </a:rPr>
              <a:t>ושלומותם</a:t>
            </a:r>
            <a:endParaRPr lang="he-IL" sz="2600" dirty="0">
              <a:solidFill>
                <a:srgbClr val="2825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268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7EBCA1E2-E6A6-3E56-81F3-855CBD018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sz="4400" b="1" dirty="0"/>
              <a:t>כלי מדיניות להתמודדות עם האתגר</a:t>
            </a:r>
          </a:p>
        </p:txBody>
      </p:sp>
      <p:graphicFrame>
        <p:nvGraphicFramePr>
          <p:cNvPr id="3" name="דיאגרמה 2">
            <a:extLst>
              <a:ext uri="{FF2B5EF4-FFF2-40B4-BE49-F238E27FC236}">
                <a16:creationId xmlns:a16="http://schemas.microsoft.com/office/drawing/2014/main" id="{BF39DB45-F3F5-C0FA-35A0-7B75D76CF7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6719918"/>
              </p:ext>
            </p:extLst>
          </p:nvPr>
        </p:nvGraphicFramePr>
        <p:xfrm>
          <a:off x="1036320" y="893213"/>
          <a:ext cx="100584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79458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0D6FB2A-66A5-448C-8C62-3430BA6A0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D0D6FB2A-66A5-448C-8C62-3430BA6A0E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2858CC8-F666-413F-AC4B-F1DAC5DC8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dgm id="{A2858CC8-F666-413F-AC4B-F1DAC5DC8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4B16D43-36DF-4C6E-9670-793C587C6F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graphicEl>
                                              <a:dgm id="{24B16D43-36DF-4C6E-9670-793C587C6F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5986AB-4AA5-4B29-8CA3-7744C02CD5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025986AB-4AA5-4B29-8CA3-7744C02CD5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C2FCE34-5EBA-4D26-A812-8930CD2C7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7C2FCE34-5EBA-4D26-A812-8930CD2C78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9BCA22F-022F-4A32-8610-2797B57C9F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79BCA22F-022F-4A32-8610-2797B57C9F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01FCD9D-C3D9-4F0F-9CE2-4CC8EE933B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graphicEl>
                                              <a:dgm id="{101FCD9D-C3D9-4F0F-9CE2-4CC8EE933B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1B384D2-E873-4FE1-9559-6D6A4D9AAF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41B384D2-E873-4FE1-9559-6D6A4D9AAF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B7CD516-5B4C-4B9E-A0EF-6447F007D5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7B7CD516-5B4C-4B9E-A0EF-6447F007D5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B1B84F8-C091-4DAB-90CC-082BF6FA69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">
                                            <p:graphicEl>
                                              <a:dgm id="{CB1B84F8-C091-4DAB-90CC-082BF6FA69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A5041FF-10BE-4435-807D-A57EBBB856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graphicEl>
                                              <a:dgm id="{DA5041FF-10BE-4435-807D-A57EBBB856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FD7B83-AFBB-4B64-B418-F00BB536C6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87FD7B83-AFBB-4B64-B418-F00BB536C6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5BE696D-B01F-468C-86F3-12EC452B61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>
                                            <p:graphicEl>
                                              <a:dgm id="{95BE696D-B01F-468C-86F3-12EC452B61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BD5440F-5327-4B81-AC65-E9EFB5B0E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">
                                            <p:graphicEl>
                                              <a:dgm id="{3BD5440F-5327-4B81-AC65-E9EFB5B0E5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714A0A-E0C5-4112-8A91-27B833265B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">
                                            <p:graphicEl>
                                              <a:dgm id="{F2714A0A-E0C5-4112-8A91-27B833265B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A6EE49-96DA-4E96-90AB-B873AFE19F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">
                                            <p:graphicEl>
                                              <a:dgm id="{52A6EE49-96DA-4E96-90AB-B873AFE19F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133C8AB-E4DF-4368-83DF-E920C6E5DB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">
                                            <p:graphicEl>
                                              <a:dgm id="{5133C8AB-E4DF-4368-83DF-E920C6E5DB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9F5EB76-88F5-40BD-BFEB-993F566089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">
                                            <p:graphicEl>
                                              <a:dgm id="{D9F5EB76-88F5-40BD-BFEB-993F566089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FFE96F9-AF0E-4711-903D-C405FDCA3E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">
                                            <p:graphicEl>
                                              <a:dgm id="{DFFE96F9-AF0E-4711-903D-C405FDCA3E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F7F31FB-E364-4771-8E11-5C1C1E52F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">
                                            <p:graphicEl>
                                              <a:dgm id="{7F7F31FB-E364-4771-8E11-5C1C1E52FE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E25A720-9F2C-4F01-8057-FBD9F8FAF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">
                                            <p:graphicEl>
                                              <a:dgm id="{2E25A720-9F2C-4F01-8057-FBD9F8FAFE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06A11D3-8737-4569-99B8-D7F7DF711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">
                                            <p:graphicEl>
                                              <a:dgm id="{606A11D3-8737-4569-99B8-D7F7DF7114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66A0B26-F282-40FE-A8A0-FB0C3B784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">
                                            <p:graphicEl>
                                              <a:dgm id="{B66A0B26-F282-40FE-A8A0-FB0C3B7844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914C72B-90B5-4711-9B61-F4024A09E1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">
                                            <p:graphicEl>
                                              <a:dgm id="{C914C72B-90B5-4711-9B61-F4024A09E1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5238EA8-E584-476B-966D-082AF5F2B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">
                                            <p:graphicEl>
                                              <a:dgm id="{25238EA8-E584-476B-966D-082AF5F2BA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7EBCA1E2-E6A6-3E56-81F3-855CBD018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27115"/>
            <a:ext cx="10058400" cy="702303"/>
          </a:xfrm>
        </p:spPr>
        <p:txBody>
          <a:bodyPr/>
          <a:lstStyle/>
          <a:p>
            <a:pPr algn="ctr"/>
            <a:r>
              <a:rPr lang="he-IL" b="1" dirty="0"/>
              <a:t>קריטריונים להערכת כלי המדיניות</a:t>
            </a:r>
          </a:p>
        </p:txBody>
      </p:sp>
      <p:graphicFrame>
        <p:nvGraphicFramePr>
          <p:cNvPr id="3" name="דיאגרמה 2">
            <a:extLst>
              <a:ext uri="{FF2B5EF4-FFF2-40B4-BE49-F238E27FC236}">
                <a16:creationId xmlns:a16="http://schemas.microsoft.com/office/drawing/2014/main" id="{56F3E7EF-1278-D46B-5290-EC0786B949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6392043"/>
              </p:ext>
            </p:extLst>
          </p:nvPr>
        </p:nvGraphicFramePr>
        <p:xfrm>
          <a:off x="1195336" y="751089"/>
          <a:ext cx="9245600" cy="5851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65465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B59758A-5502-4D5A-89CD-93225D0482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7B59758A-5502-4D5A-89CD-93225D0482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016D558-36D0-4FAC-B738-3133E769B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F016D558-36D0-4FAC-B738-3133E769BC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CB290E2-CA58-48D6-A523-3C9DFB26E7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CCB290E2-CA58-48D6-A523-3C9DFB26E7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0CEC22A-B930-4541-B612-0C0B5E6C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20CEC22A-B930-4541-B612-0C0B5E6C76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29B3798-CFF3-4D12-97AF-158DA1F947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629B3798-CFF3-4D12-97AF-158DA1F947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95D27AB-B28D-451F-907C-08A82BF82A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895D27AB-B28D-451F-907C-08A82BF82A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F719195-2A80-44D8-B08E-7B14303F2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5F719195-2A80-44D8-B08E-7B14303F22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4F30AB9-1786-4BA6-84EC-A63EA661F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B4F30AB9-1786-4BA6-84EC-A63EA661FC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00D427B-4872-4563-B924-12D494E496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700D427B-4872-4563-B924-12D494E496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7EBCA1E2-E6A6-3E56-81F3-855CBD018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5400" b="1" dirty="0"/>
              <a:t>טבלת הערכת כלי מדיניות</a:t>
            </a:r>
          </a:p>
        </p:txBody>
      </p:sp>
      <p:graphicFrame>
        <p:nvGraphicFramePr>
          <p:cNvPr id="11" name="מציין מיקום תוכן 10">
            <a:extLst>
              <a:ext uri="{FF2B5EF4-FFF2-40B4-BE49-F238E27FC236}">
                <a16:creationId xmlns:a16="http://schemas.microsoft.com/office/drawing/2014/main" id="{6C377A88-64D1-D5B2-4AD9-02013E3475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9635002"/>
              </p:ext>
            </p:extLst>
          </p:nvPr>
        </p:nvGraphicFramePr>
        <p:xfrm>
          <a:off x="902369" y="1177040"/>
          <a:ext cx="10387261" cy="4849412"/>
        </p:xfrm>
        <a:graphic>
          <a:graphicData uri="http://schemas.openxmlformats.org/drawingml/2006/table">
            <a:tbl>
              <a:tblPr rtl="1"/>
              <a:tblGrid>
                <a:gridCol w="1975640">
                  <a:extLst>
                    <a:ext uri="{9D8B030D-6E8A-4147-A177-3AD203B41FA5}">
                      <a16:colId xmlns:a16="http://schemas.microsoft.com/office/drawing/2014/main" val="471905069"/>
                    </a:ext>
                  </a:extLst>
                </a:gridCol>
                <a:gridCol w="666627">
                  <a:extLst>
                    <a:ext uri="{9D8B030D-6E8A-4147-A177-3AD203B41FA5}">
                      <a16:colId xmlns:a16="http://schemas.microsoft.com/office/drawing/2014/main" val="316937588"/>
                    </a:ext>
                  </a:extLst>
                </a:gridCol>
                <a:gridCol w="666627">
                  <a:extLst>
                    <a:ext uri="{9D8B030D-6E8A-4147-A177-3AD203B41FA5}">
                      <a16:colId xmlns:a16="http://schemas.microsoft.com/office/drawing/2014/main" val="3633983106"/>
                    </a:ext>
                  </a:extLst>
                </a:gridCol>
                <a:gridCol w="666627">
                  <a:extLst>
                    <a:ext uri="{9D8B030D-6E8A-4147-A177-3AD203B41FA5}">
                      <a16:colId xmlns:a16="http://schemas.microsoft.com/office/drawing/2014/main" val="235141582"/>
                    </a:ext>
                  </a:extLst>
                </a:gridCol>
                <a:gridCol w="666627">
                  <a:extLst>
                    <a:ext uri="{9D8B030D-6E8A-4147-A177-3AD203B41FA5}">
                      <a16:colId xmlns:a16="http://schemas.microsoft.com/office/drawing/2014/main" val="838351801"/>
                    </a:ext>
                  </a:extLst>
                </a:gridCol>
                <a:gridCol w="666627">
                  <a:extLst>
                    <a:ext uri="{9D8B030D-6E8A-4147-A177-3AD203B41FA5}">
                      <a16:colId xmlns:a16="http://schemas.microsoft.com/office/drawing/2014/main" val="3126650611"/>
                    </a:ext>
                  </a:extLst>
                </a:gridCol>
                <a:gridCol w="666627">
                  <a:extLst>
                    <a:ext uri="{9D8B030D-6E8A-4147-A177-3AD203B41FA5}">
                      <a16:colId xmlns:a16="http://schemas.microsoft.com/office/drawing/2014/main" val="3550208173"/>
                    </a:ext>
                  </a:extLst>
                </a:gridCol>
                <a:gridCol w="666627">
                  <a:extLst>
                    <a:ext uri="{9D8B030D-6E8A-4147-A177-3AD203B41FA5}">
                      <a16:colId xmlns:a16="http://schemas.microsoft.com/office/drawing/2014/main" val="923532767"/>
                    </a:ext>
                  </a:extLst>
                </a:gridCol>
                <a:gridCol w="666627">
                  <a:extLst>
                    <a:ext uri="{9D8B030D-6E8A-4147-A177-3AD203B41FA5}">
                      <a16:colId xmlns:a16="http://schemas.microsoft.com/office/drawing/2014/main" val="15928301"/>
                    </a:ext>
                  </a:extLst>
                </a:gridCol>
                <a:gridCol w="663598">
                  <a:extLst>
                    <a:ext uri="{9D8B030D-6E8A-4147-A177-3AD203B41FA5}">
                      <a16:colId xmlns:a16="http://schemas.microsoft.com/office/drawing/2014/main" val="11653849"/>
                    </a:ext>
                  </a:extLst>
                </a:gridCol>
                <a:gridCol w="593903">
                  <a:extLst>
                    <a:ext uri="{9D8B030D-6E8A-4147-A177-3AD203B41FA5}">
                      <a16:colId xmlns:a16="http://schemas.microsoft.com/office/drawing/2014/main" val="2329191970"/>
                    </a:ext>
                  </a:extLst>
                </a:gridCol>
                <a:gridCol w="593903">
                  <a:extLst>
                    <a:ext uri="{9D8B030D-6E8A-4147-A177-3AD203B41FA5}">
                      <a16:colId xmlns:a16="http://schemas.microsoft.com/office/drawing/2014/main" val="2615999668"/>
                    </a:ext>
                  </a:extLst>
                </a:gridCol>
                <a:gridCol w="590874">
                  <a:extLst>
                    <a:ext uri="{9D8B030D-6E8A-4147-A177-3AD203B41FA5}">
                      <a16:colId xmlns:a16="http://schemas.microsoft.com/office/drawing/2014/main" val="1097707366"/>
                    </a:ext>
                  </a:extLst>
                </a:gridCol>
                <a:gridCol w="636327">
                  <a:extLst>
                    <a:ext uri="{9D8B030D-6E8A-4147-A177-3AD203B41FA5}">
                      <a16:colId xmlns:a16="http://schemas.microsoft.com/office/drawing/2014/main" val="788655012"/>
                    </a:ext>
                  </a:extLst>
                </a:gridCol>
              </a:tblGrid>
              <a:tr h="350203">
                <a:tc rowSpan="4">
                  <a:txBody>
                    <a:bodyPr/>
                    <a:lstStyle/>
                    <a:p>
                      <a:pPr algn="ctr" rtl="1" fontAlgn="ctr"/>
                      <a:r>
                        <a:rPr lang="he-IL" sz="18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כלי מדיניות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 rtl="1" fontAlgn="b"/>
                      <a:r>
                        <a:rPr lang="he-IL" sz="18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קריטריונים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 fontAlgn="b"/>
                      <a:endParaRPr lang="he-IL" sz="1800" b="1" i="0" u="none" strike="noStrike" dirty="0">
                        <a:solidFill>
                          <a:srgbClr val="282557"/>
                        </a:solidFill>
                        <a:effectLst/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3" gridSpan="4">
                  <a:txBody>
                    <a:bodyPr/>
                    <a:lstStyle/>
                    <a:p>
                      <a:pPr algn="ctr" rtl="1" fontAlgn="ctr"/>
                      <a:r>
                        <a:rPr lang="he-IL" sz="18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סיכום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312113"/>
                  </a:ext>
                </a:extLst>
              </a:tr>
              <a:tr h="389106">
                <a:tc vMerge="1">
                  <a:txBody>
                    <a:bodyPr/>
                    <a:lstStyle/>
                    <a:p>
                      <a:pPr algn="ctr" rtl="1" fontAlgn="ctr"/>
                      <a:r>
                        <a:rPr lang="he-IL" sz="18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כלי מדיניות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 rtl="1" fontAlgn="b"/>
                      <a:r>
                        <a:rPr lang="he-IL" sz="18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השפעה</a:t>
                      </a:r>
                      <a:r>
                        <a:rPr lang="en-US" sz="18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 - </a:t>
                      </a:r>
                      <a:r>
                        <a:rPr lang="he-IL" sz="18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60%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"/>
                      <a:r>
                        <a:rPr lang="he-IL" sz="1100" b="1" i="0" u="none" strike="noStrike">
                          <a:solidFill>
                            <a:srgbClr val="000000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7389" marR="7389" marT="73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"/>
                      <a:r>
                        <a:rPr lang="he-IL" sz="1100" b="1" i="0" u="none" strike="noStrike">
                          <a:solidFill>
                            <a:srgbClr val="000000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7389" marR="7389" marT="738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"/>
                      <a:r>
                        <a:rPr lang="he-IL" sz="1100" b="1" i="0" u="none" strike="noStrike">
                          <a:solidFill>
                            <a:srgbClr val="000000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7389" marR="7389" marT="738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"/>
                      <a:r>
                        <a:rPr lang="he-I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7389" marR="7389" marT="738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"/>
                      <a:r>
                        <a:rPr lang="he-I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7389" marR="7389" marT="738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 fontAlgn="b"/>
                      <a:r>
                        <a:rPr lang="he-IL" sz="18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ישימות - 40%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pPr algn="ctr" rtl="1" fontAlgn="ctr"/>
                      <a:r>
                        <a:rPr lang="he-IL" sz="18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סיכום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511594"/>
                  </a:ext>
                </a:extLst>
              </a:tr>
              <a:tr h="768485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T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05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אפקטיביות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05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התאמה </a:t>
                      </a:r>
                      <a:r>
                        <a:rPr lang="he-IL" sz="1050" b="1" i="0" u="none" strike="noStrike" dirty="0" err="1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לל"ז</a:t>
                      </a:r>
                      <a:r>
                        <a:rPr lang="he-IL" sz="105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 האיום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05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עלות תועלת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05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תשתיתיות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05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רוחב השפעה על עובדים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0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אוניברסליות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05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גמישות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05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ישימות תקציבית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05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ישימות פוליטית ציבורית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907720"/>
                  </a:ext>
                </a:extLst>
              </a:tr>
              <a:tr h="272375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2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15%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200" b="1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10%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2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10%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200" b="1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10%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200" b="1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10%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2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5%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200" b="1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10%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2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15%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2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15%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2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השפעה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2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ישימות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2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סה"כ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2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דירוג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0165106"/>
                  </a:ext>
                </a:extLst>
              </a:tr>
              <a:tr h="257628">
                <a:tc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שולחן עגול בין-מגזרי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33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48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45</a:t>
                      </a:r>
                    </a:p>
                  </a:txBody>
                  <a:tcPr marL="7389" marR="7389" marT="7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93</a:t>
                      </a:r>
                    </a:p>
                  </a:txBody>
                  <a:tcPr marL="7389" marR="7389" marT="7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</a:t>
                      </a:r>
                    </a:p>
                  </a:txBody>
                  <a:tcPr marL="7389" marR="7389" marT="7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222048"/>
                  </a:ext>
                </a:extLst>
              </a:tr>
              <a:tr h="506633">
                <a:tc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יצירת תשתית ידע ארגונית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531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531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33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531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67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531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531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531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67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531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531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531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531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45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531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43</a:t>
                      </a:r>
                    </a:p>
                  </a:txBody>
                  <a:tcPr marL="7389" marR="7389" marT="7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531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88</a:t>
                      </a:r>
                    </a:p>
                  </a:txBody>
                  <a:tcPr marL="7389" marR="7389" marT="7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531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</a:t>
                      </a:r>
                    </a:p>
                  </a:txBody>
                  <a:tcPr marL="7389" marR="7389" marT="7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53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658732"/>
                  </a:ext>
                </a:extLst>
              </a:tr>
              <a:tr h="257628">
                <a:tc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הסכמים ענפיים ומשקיים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AA5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AA5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AA5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83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AA5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AA5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AA5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AA5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67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AA5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67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AA5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67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AA5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53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AA5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32</a:t>
                      </a:r>
                    </a:p>
                  </a:txBody>
                  <a:tcPr marL="7389" marR="7389" marT="7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AA5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85</a:t>
                      </a:r>
                    </a:p>
                  </a:txBody>
                  <a:tcPr marL="7389" marR="7389" marT="7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AA5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</a:t>
                      </a:r>
                    </a:p>
                  </a:txBody>
                  <a:tcPr marL="7389" marR="7389" marT="7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AA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128762"/>
                  </a:ext>
                </a:extLst>
              </a:tr>
              <a:tr h="506633">
                <a:tc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שת"פ עם משרדי ממשלה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55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55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67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55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55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55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55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55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67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55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67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55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67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55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52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55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32</a:t>
                      </a:r>
                    </a:p>
                  </a:txBody>
                  <a:tcPr marL="7389" marR="7389" marT="7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55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83</a:t>
                      </a:r>
                    </a:p>
                  </a:txBody>
                  <a:tcPr marL="7389" marR="7389" marT="7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55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4</a:t>
                      </a:r>
                    </a:p>
                  </a:txBody>
                  <a:tcPr marL="7389" marR="7389" marT="7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5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179081"/>
                  </a:ext>
                </a:extLst>
              </a:tr>
              <a:tr h="257628">
                <a:tc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חקיקת מגן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67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67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67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33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67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33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43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23</a:t>
                      </a:r>
                    </a:p>
                  </a:txBody>
                  <a:tcPr marL="7389" marR="7389" marT="7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67</a:t>
                      </a:r>
                    </a:p>
                  </a:txBody>
                  <a:tcPr marL="7389" marR="7389" marT="7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5</a:t>
                      </a:r>
                    </a:p>
                  </a:txBody>
                  <a:tcPr marL="7389" marR="7389" marT="7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102493"/>
                  </a:ext>
                </a:extLst>
              </a:tr>
              <a:tr h="257628">
                <a:tc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חקיקה תקציבית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83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67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67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33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33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33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33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47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15</a:t>
                      </a:r>
                    </a:p>
                  </a:txBody>
                  <a:tcPr marL="7389" marR="7389" marT="7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62</a:t>
                      </a:r>
                    </a:p>
                  </a:txBody>
                  <a:tcPr marL="7389" marR="7389" marT="7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</a:t>
                      </a:r>
                    </a:p>
                  </a:txBody>
                  <a:tcPr marL="7389" marR="7389" marT="7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323502"/>
                  </a:ext>
                </a:extLst>
              </a:tr>
              <a:tr h="257628">
                <a:tc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הסכמים מקומיים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F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33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F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33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F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83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F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33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F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33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F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33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F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F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67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F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100</a:t>
                      </a:r>
                    </a:p>
                  </a:txBody>
                  <a:tcPr marL="7389" marR="7389" marT="7389" marB="0" anchor="ctr">
                    <a:lnL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F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23</a:t>
                      </a:r>
                    </a:p>
                  </a:txBody>
                  <a:tcPr marL="7389" marR="7389" marT="7389" marB="0" anchor="ctr">
                    <a:lnL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F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37</a:t>
                      </a:r>
                    </a:p>
                  </a:txBody>
                  <a:tcPr marL="7389" marR="7389" marT="7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F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60</a:t>
                      </a:r>
                    </a:p>
                  </a:txBody>
                  <a:tcPr marL="7389" marR="7389" marT="7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F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7</a:t>
                      </a:r>
                    </a:p>
                  </a:txBody>
                  <a:tcPr marL="7389" marR="7389" marT="7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F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80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47091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7EBCA1E2-E6A6-3E56-81F3-855CBD018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6650" y="415188"/>
            <a:ext cx="3369164" cy="702303"/>
          </a:xfrm>
        </p:spPr>
        <p:txBody>
          <a:bodyPr/>
          <a:lstStyle/>
          <a:p>
            <a:pPr algn="ctr"/>
            <a:r>
              <a:rPr lang="he-IL" sz="5400" b="1" dirty="0"/>
              <a:t>סיכום ההמלצות המרכזיות</a:t>
            </a:r>
          </a:p>
        </p:txBody>
      </p:sp>
      <p:graphicFrame>
        <p:nvGraphicFramePr>
          <p:cNvPr id="3" name="מציין מיקום תוכן 2">
            <a:extLst>
              <a:ext uri="{FF2B5EF4-FFF2-40B4-BE49-F238E27FC236}">
                <a16:creationId xmlns:a16="http://schemas.microsoft.com/office/drawing/2014/main" id="{77B22BA4-60D8-4F46-359B-DC89BAB9B67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297712"/>
          <a:ext cx="6748462" cy="6166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15706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92C2BDE-660C-4173-B803-ED1952E34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B92C2BDE-660C-4173-B803-ED1952E34B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E9A8A7C-46B1-4887-AB1E-DC5ECA439F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1E9A8A7C-46B1-4887-AB1E-DC5ECA439F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0462DA5-BA9B-4033-86AE-ECA3D41A7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70462DA5-BA9B-4033-86AE-ECA3D41A76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1356062-8B1B-4C10-9B35-F7FA0604A1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B1356062-8B1B-4C10-9B35-F7FA0604A1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412F1D7-51D7-4F6F-9740-C75102B211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F412F1D7-51D7-4F6F-9740-C75102B211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4A4CE73-9312-4BB4-AC91-09D4ABD449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E4A4CE73-9312-4BB4-AC91-09D4ABD449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5E51A7B-962D-4E41-99CF-92EFA0A84B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35E51A7B-962D-4E41-99CF-92EFA0A84B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D63BCE0-000E-477B-5D3C-37AD81EFD6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15166" y="269986"/>
            <a:ext cx="6961668" cy="921969"/>
          </a:xfrm>
        </p:spPr>
        <p:txBody>
          <a:bodyPr>
            <a:normAutofit/>
          </a:bodyPr>
          <a:lstStyle/>
          <a:p>
            <a:pPr algn="ctr"/>
            <a:r>
              <a:rPr lang="he-IL" sz="2800" b="1" dirty="0">
                <a:solidFill>
                  <a:srgbClr val="282557"/>
                </a:solidFill>
                <a:effectLst/>
                <a:ea typeface="Times New Roman" panose="02020603050405020304" pitchFamily="18" charset="0"/>
              </a:rPr>
              <a:t>ג'ודית </a:t>
            </a:r>
            <a:r>
              <a:rPr lang="he-IL" sz="2800" b="1" dirty="0" err="1">
                <a:solidFill>
                  <a:srgbClr val="282557"/>
                </a:solidFill>
                <a:effectLst/>
                <a:ea typeface="Times New Roman" panose="02020603050405020304" pitchFamily="18" charset="0"/>
              </a:rPr>
              <a:t>קירטון</a:t>
            </a:r>
            <a:r>
              <a:rPr lang="he-IL" sz="2800" b="1" dirty="0">
                <a:solidFill>
                  <a:srgbClr val="282557"/>
                </a:solidFill>
                <a:effectLst/>
                <a:ea typeface="Times New Roman" panose="02020603050405020304" pitchFamily="18" charset="0"/>
              </a:rPr>
              <a:t>-דרלינג </a:t>
            </a:r>
            <a:r>
              <a:rPr lang="he-IL" sz="2800" b="1" dirty="0">
                <a:solidFill>
                  <a:srgbClr val="282557"/>
                </a:solidFill>
                <a:effectLst/>
                <a:ea typeface="Calibri" panose="020F0502020204030204" pitchFamily="34" charset="0"/>
              </a:rPr>
              <a:t>(</a:t>
            </a:r>
            <a:r>
              <a:rPr lang="he-IL" sz="2800" b="1" dirty="0" err="1">
                <a:solidFill>
                  <a:srgbClr val="282557"/>
                </a:solidFill>
                <a:effectLst/>
                <a:ea typeface="Calibri" panose="020F0502020204030204" pitchFamily="34" charset="0"/>
              </a:rPr>
              <a:t>Judith</a:t>
            </a:r>
            <a:r>
              <a:rPr lang="he-IL" sz="2800" b="1" dirty="0">
                <a:solidFill>
                  <a:srgbClr val="282557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he-IL" sz="2800" b="1" dirty="0" err="1">
                <a:solidFill>
                  <a:srgbClr val="282557"/>
                </a:solidFill>
                <a:effectLst/>
                <a:ea typeface="Calibri" panose="020F0502020204030204" pitchFamily="34" charset="0"/>
              </a:rPr>
              <a:t>Kirton</a:t>
            </a:r>
            <a:r>
              <a:rPr lang="he-IL" sz="2800" b="1" dirty="0">
                <a:solidFill>
                  <a:srgbClr val="282557"/>
                </a:solidFill>
                <a:effectLst/>
                <a:ea typeface="Times New Roman" panose="02020603050405020304" pitchFamily="18" charset="0"/>
              </a:rPr>
              <a:t>)</a:t>
            </a:r>
            <a:br>
              <a:rPr lang="he-IL" sz="2800" b="1" dirty="0">
                <a:solidFill>
                  <a:srgbClr val="282557"/>
                </a:solidFill>
                <a:effectLst/>
                <a:ea typeface="Times New Roman" panose="02020603050405020304" pitchFamily="18" charset="0"/>
              </a:rPr>
            </a:br>
            <a:r>
              <a:rPr lang="he-IL" sz="2700" b="1" dirty="0">
                <a:solidFill>
                  <a:srgbClr val="282557"/>
                </a:solidFill>
                <a:effectLst/>
                <a:ea typeface="Times New Roman" panose="02020603050405020304" pitchFamily="18" charset="0"/>
              </a:rPr>
              <a:t>סגנית המזכיר הכללי של</a:t>
            </a:r>
            <a:r>
              <a:rPr lang="en-US" sz="2700" b="1" dirty="0" err="1">
                <a:solidFill>
                  <a:srgbClr val="282557"/>
                </a:solidFill>
                <a:effectLst/>
                <a:ea typeface="Times New Roman" panose="02020603050405020304" pitchFamily="18" charset="0"/>
              </a:rPr>
              <a:t>industriAll</a:t>
            </a:r>
            <a:r>
              <a:rPr lang="en-US" sz="2700" b="1" dirty="0">
                <a:solidFill>
                  <a:srgbClr val="282557"/>
                </a:solidFill>
                <a:effectLst/>
                <a:ea typeface="Times New Roman" panose="02020603050405020304" pitchFamily="18" charset="0"/>
              </a:rPr>
              <a:t> Europe </a:t>
            </a:r>
            <a:endParaRPr lang="he-IL" sz="6000" b="1" dirty="0">
              <a:solidFill>
                <a:srgbClr val="282557"/>
              </a:solidFill>
            </a:endParaRPr>
          </a:p>
        </p:txBody>
      </p:sp>
      <p:sp>
        <p:nvSpPr>
          <p:cNvPr id="9" name="מציין מיקום תוכן 8">
            <a:extLst>
              <a:ext uri="{FF2B5EF4-FFF2-40B4-BE49-F238E27FC236}">
                <a16:creationId xmlns:a16="http://schemas.microsoft.com/office/drawing/2014/main" id="{1C37BC2E-075B-FE80-AADF-5E5C290FABB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6046" y="1460776"/>
            <a:ext cx="10419908" cy="4351338"/>
          </a:xfrm>
        </p:spPr>
        <p:txBody>
          <a:bodyPr>
            <a:noAutofit/>
          </a:bodyPr>
          <a:lstStyle/>
          <a:p>
            <a:pPr marL="0" indent="0" algn="just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2800" dirty="0">
                <a:solidFill>
                  <a:srgbClr val="282557"/>
                </a:solidFill>
                <a:effectLst/>
                <a:ea typeface="Times New Roman" panose="02020603050405020304" pitchFamily="18" charset="0"/>
              </a:rPr>
              <a:t>"כחלק מאירופה המתועשת וכפדרציה של איגודי עובדים אנחנו </a:t>
            </a:r>
            <a:r>
              <a:rPr lang="he-IL" sz="2800" dirty="0" err="1">
                <a:solidFill>
                  <a:srgbClr val="282557"/>
                </a:solidFill>
                <a:effectLst/>
                <a:ea typeface="Times New Roman" panose="02020603050405020304" pitchFamily="18" charset="0"/>
              </a:rPr>
              <a:t>מחוייבים</a:t>
            </a:r>
            <a:r>
              <a:rPr lang="he-IL" sz="2800" dirty="0">
                <a:solidFill>
                  <a:srgbClr val="282557"/>
                </a:solidFill>
                <a:effectLst/>
                <a:ea typeface="Times New Roman" panose="02020603050405020304" pitchFamily="18" charset="0"/>
              </a:rPr>
              <a:t> ליעדי הפחתת פליטות  של אירופה...</a:t>
            </a:r>
            <a:endParaRPr lang="en-US" sz="2800" dirty="0">
              <a:solidFill>
                <a:srgbClr val="282557"/>
              </a:solidFill>
              <a:effectLst/>
              <a:ea typeface="Calibri" panose="020F0502020204030204" pitchFamily="34" charset="0"/>
            </a:endParaRPr>
          </a:p>
          <a:p>
            <a:pPr marL="0" indent="0" algn="just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2800" b="1" dirty="0">
                <a:solidFill>
                  <a:srgbClr val="282557"/>
                </a:solidFill>
                <a:effectLst/>
                <a:ea typeface="Times New Roman" panose="02020603050405020304" pitchFamily="18" charset="0"/>
              </a:rPr>
              <a:t>אנחנו לא מדברים יותר על "האם", אלא על "איך"!</a:t>
            </a:r>
            <a:endParaRPr lang="en-US" sz="2800" dirty="0">
              <a:solidFill>
                <a:srgbClr val="282557"/>
              </a:solidFill>
              <a:effectLst/>
              <a:ea typeface="Calibri" panose="020F0502020204030204" pitchFamily="34" charset="0"/>
            </a:endParaRPr>
          </a:p>
          <a:p>
            <a:pPr marL="0" indent="0" algn="just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2800" dirty="0">
                <a:solidFill>
                  <a:srgbClr val="282557"/>
                </a:solidFill>
                <a:effectLst/>
                <a:ea typeface="Times New Roman" panose="02020603050405020304" pitchFamily="18" charset="0"/>
              </a:rPr>
              <a:t>...ועל המדיניות המשולבת הדרושה כדי להשיג את היעדים האלו בתחום האקלים. האמירה הזו היא תוצאה של שיחות עם ההנהגות של איגודי העובדים המאורגנים אצלנו ועם האיגודים המאורגנים לפי מגזרים.</a:t>
            </a:r>
            <a:endParaRPr lang="en-US" sz="2800" dirty="0">
              <a:solidFill>
                <a:srgbClr val="282557"/>
              </a:solidFill>
              <a:effectLst/>
              <a:ea typeface="Calibri" panose="020F0502020204030204" pitchFamily="34" charset="0"/>
            </a:endParaRPr>
          </a:p>
          <a:p>
            <a:pPr marL="0" indent="0" algn="just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2800" dirty="0">
                <a:solidFill>
                  <a:srgbClr val="282557"/>
                </a:solidFill>
                <a:effectLst/>
                <a:ea typeface="Times New Roman" panose="02020603050405020304" pitchFamily="18" charset="0"/>
              </a:rPr>
              <a:t>אבל ההקשר המורכב בו אנחנו נמצאים שם את הממד החברתי דחוף אפילו יותר ממה שנכנס לדרישות שלנו קודם לכן"</a:t>
            </a:r>
            <a:endParaRPr lang="he-IL" sz="2800" dirty="0">
              <a:solidFill>
                <a:srgbClr val="2825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413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7EBCA1E2-E6A6-3E56-81F3-855CBD018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5400" b="1" dirty="0"/>
              <a:t>סיכום המלצות ארגוניות</a:t>
            </a:r>
          </a:p>
        </p:txBody>
      </p:sp>
      <p:sp>
        <p:nvSpPr>
          <p:cNvPr id="2" name="מציין מיקום תוכן 1">
            <a:extLst>
              <a:ext uri="{FF2B5EF4-FFF2-40B4-BE49-F238E27FC236}">
                <a16:creationId xmlns:a16="http://schemas.microsoft.com/office/drawing/2014/main" id="{25E0444B-BC94-97A1-23BF-6D3567869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264619"/>
            <a:ext cx="10058400" cy="4849101"/>
          </a:xfrm>
        </p:spPr>
        <p:txBody>
          <a:bodyPr>
            <a:normAutofit/>
          </a:bodyPr>
          <a:lstStyle/>
          <a:p>
            <a:pPr marL="0" indent="0" algn="just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2400" b="1" dirty="0">
                <a:effectLst/>
                <a:ea typeface="Calibri" panose="020F0502020204030204" pitchFamily="34" charset="0"/>
              </a:rPr>
              <a:t>פירוט הצעדים:</a:t>
            </a:r>
            <a:endParaRPr lang="en-US" sz="2400" b="1" dirty="0">
              <a:effectLst/>
              <a:ea typeface="Calibri" panose="020F0502020204030204" pitchFamily="34" charset="0"/>
            </a:endParaRPr>
          </a:p>
          <a:p>
            <a:pPr marL="342900" lvl="0" indent="-342900" algn="just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2400" dirty="0">
                <a:effectLst/>
                <a:ea typeface="Calibri" panose="020F0502020204030204" pitchFamily="34" charset="0"/>
              </a:rPr>
              <a:t>למנות רפרנט ארגוני לנושא </a:t>
            </a:r>
          </a:p>
          <a:p>
            <a:pPr marL="342900" lvl="0" indent="-342900" algn="just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2400" dirty="0">
                <a:effectLst/>
                <a:ea typeface="Calibri" panose="020F0502020204030204" pitchFamily="34" charset="0"/>
              </a:rPr>
              <a:t>להקים שולחן של בעלי העניין בארגון </a:t>
            </a:r>
          </a:p>
          <a:p>
            <a:pPr marL="342900" lvl="0" indent="-342900" algn="just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2400" dirty="0">
                <a:effectLst/>
                <a:ea typeface="Calibri" panose="020F0502020204030204" pitchFamily="34" charset="0"/>
              </a:rPr>
              <a:t>הקמת יחידה ארגונית שתייעץ לוועדים בתחום היערכות למשבר האקלים</a:t>
            </a:r>
            <a:r>
              <a:rPr lang="he-IL" sz="2400" dirty="0">
                <a:ea typeface="Calibri" panose="020F0502020204030204" pitchFamily="34" charset="0"/>
              </a:rPr>
              <a:t> </a:t>
            </a:r>
            <a:r>
              <a:rPr lang="he-IL" sz="2400" dirty="0">
                <a:effectLst/>
                <a:ea typeface="Calibri" panose="020F0502020204030204" pitchFamily="34" charset="0"/>
              </a:rPr>
              <a:t>(בדומה ליעוץ המשפטי</a:t>
            </a:r>
            <a:r>
              <a:rPr lang="he-IL" sz="2400" dirty="0">
                <a:ea typeface="Calibri" panose="020F0502020204030204" pitchFamily="34" charset="0"/>
              </a:rPr>
              <a:t>)</a:t>
            </a:r>
            <a:endParaRPr lang="en-US" sz="2400" dirty="0">
              <a:effectLst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2400" dirty="0">
                <a:effectLst/>
                <a:ea typeface="Calibri" panose="020F0502020204030204" pitchFamily="34" charset="0"/>
              </a:rPr>
              <a:t>האסטרטגיה הארגונית צריכה להתייחס לכל בעלי העניין הפועלים בתחום</a:t>
            </a: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2400" dirty="0">
                <a:effectLst/>
                <a:ea typeface="Calibri" panose="020F0502020204030204" pitchFamily="34" charset="0"/>
              </a:rPr>
              <a:t>יש למצב את הארגון בפעילות ובשיח בארץ ולכוון את הפעילות הארגונית בהתאם</a:t>
            </a:r>
            <a:endParaRPr lang="en-US" sz="2400" dirty="0">
              <a:effectLst/>
              <a:ea typeface="Calibri" panose="020F0502020204030204" pitchFamily="34" charset="0"/>
            </a:endParaRPr>
          </a:p>
          <a:p>
            <a:pPr marL="342900" indent="-342900" algn="just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2400" dirty="0">
                <a:effectLst/>
                <a:ea typeface="Calibri" panose="020F0502020204030204" pitchFamily="34" charset="0"/>
              </a:rPr>
              <a:t>מכיוון שהתחום והשדה חדש לארגון, בתחום המשתנה במהירות, יש ליצור מנגנון הבוחן מידי שנה את אופן הפעולה שנבחר, ובודק האם הוא אכן מתאים למציאות המתהווה</a:t>
            </a:r>
            <a:endParaRPr lang="en-US" sz="2400" dirty="0">
              <a:effectLst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he-IL" sz="700" dirty="0"/>
          </a:p>
        </p:txBody>
      </p:sp>
    </p:spTree>
    <p:extLst>
      <p:ext uri="{BB962C8B-B14F-4D97-AF65-F5344CB8AC3E}">
        <p14:creationId xmlns:p14="http://schemas.microsoft.com/office/powerpoint/2010/main" val="3968318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7EBCA1E2-E6A6-3E56-81F3-855CBD018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5400" b="1" dirty="0"/>
              <a:t>פריסת לוח זמנים מוצעת</a:t>
            </a:r>
          </a:p>
        </p:txBody>
      </p:sp>
      <p:graphicFrame>
        <p:nvGraphicFramePr>
          <p:cNvPr id="4" name="טבלה 3">
            <a:extLst>
              <a:ext uri="{FF2B5EF4-FFF2-40B4-BE49-F238E27FC236}">
                <a16:creationId xmlns:a16="http://schemas.microsoft.com/office/drawing/2014/main" id="{346ECD89-BC10-1072-51A1-A53777E6CFA0}"/>
              </a:ext>
            </a:extLst>
          </p:cNvPr>
          <p:cNvGraphicFramePr>
            <a:graphicFrameLocks noGrp="1"/>
          </p:cNvGraphicFramePr>
          <p:nvPr/>
        </p:nvGraphicFramePr>
        <p:xfrm>
          <a:off x="1215992" y="1200532"/>
          <a:ext cx="9760016" cy="5607892"/>
        </p:xfrm>
        <a:graphic>
          <a:graphicData uri="http://schemas.openxmlformats.org/drawingml/2006/table">
            <a:tbl>
              <a:tblPr rtl="1"/>
              <a:tblGrid>
                <a:gridCol w="1220002">
                  <a:extLst>
                    <a:ext uri="{9D8B030D-6E8A-4147-A177-3AD203B41FA5}">
                      <a16:colId xmlns:a16="http://schemas.microsoft.com/office/drawing/2014/main" val="2653409884"/>
                    </a:ext>
                  </a:extLst>
                </a:gridCol>
                <a:gridCol w="1220002">
                  <a:extLst>
                    <a:ext uri="{9D8B030D-6E8A-4147-A177-3AD203B41FA5}">
                      <a16:colId xmlns:a16="http://schemas.microsoft.com/office/drawing/2014/main" val="3344595932"/>
                    </a:ext>
                  </a:extLst>
                </a:gridCol>
                <a:gridCol w="1220002">
                  <a:extLst>
                    <a:ext uri="{9D8B030D-6E8A-4147-A177-3AD203B41FA5}">
                      <a16:colId xmlns:a16="http://schemas.microsoft.com/office/drawing/2014/main" val="1991144609"/>
                    </a:ext>
                  </a:extLst>
                </a:gridCol>
                <a:gridCol w="1220002">
                  <a:extLst>
                    <a:ext uri="{9D8B030D-6E8A-4147-A177-3AD203B41FA5}">
                      <a16:colId xmlns:a16="http://schemas.microsoft.com/office/drawing/2014/main" val="3020883044"/>
                    </a:ext>
                  </a:extLst>
                </a:gridCol>
                <a:gridCol w="1220002">
                  <a:extLst>
                    <a:ext uri="{9D8B030D-6E8A-4147-A177-3AD203B41FA5}">
                      <a16:colId xmlns:a16="http://schemas.microsoft.com/office/drawing/2014/main" val="3240892152"/>
                    </a:ext>
                  </a:extLst>
                </a:gridCol>
                <a:gridCol w="1220002">
                  <a:extLst>
                    <a:ext uri="{9D8B030D-6E8A-4147-A177-3AD203B41FA5}">
                      <a16:colId xmlns:a16="http://schemas.microsoft.com/office/drawing/2014/main" val="3268955872"/>
                    </a:ext>
                  </a:extLst>
                </a:gridCol>
                <a:gridCol w="1220002">
                  <a:extLst>
                    <a:ext uri="{9D8B030D-6E8A-4147-A177-3AD203B41FA5}">
                      <a16:colId xmlns:a16="http://schemas.microsoft.com/office/drawing/2014/main" val="3814015753"/>
                    </a:ext>
                  </a:extLst>
                </a:gridCol>
                <a:gridCol w="1220002">
                  <a:extLst>
                    <a:ext uri="{9D8B030D-6E8A-4147-A177-3AD203B41FA5}">
                      <a16:colId xmlns:a16="http://schemas.microsoft.com/office/drawing/2014/main" val="2888987880"/>
                    </a:ext>
                  </a:extLst>
                </a:gridCol>
              </a:tblGrid>
              <a:tr h="237027">
                <a:tc gridSpan="4">
                  <a:txBody>
                    <a:bodyPr/>
                    <a:lstStyle/>
                    <a:p>
                      <a:pPr algn="ctr" rtl="1" fontAlgn="ctr"/>
                      <a:r>
                        <a:rPr lang="he-IL" sz="18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שנה ראשונה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1" fontAlgn="ctr"/>
                      <a:r>
                        <a:rPr lang="he-IL" sz="18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שנה שנייה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737054"/>
                  </a:ext>
                </a:extLst>
              </a:tr>
              <a:tr h="237027"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6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 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6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6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6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4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6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5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6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6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7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600" b="1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8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AC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985238"/>
                  </a:ext>
                </a:extLst>
              </a:tr>
              <a:tr h="637384"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מינוי רפרנט ארגוני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F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163810"/>
                  </a:ext>
                </a:extLst>
              </a:tr>
              <a:tr h="424923"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הקמת שולחן בעלי עניין ארגוני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F1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386759"/>
                  </a:ext>
                </a:extLst>
              </a:tr>
              <a:tr h="424923"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הקמת גוף מחקר  ליצירת  תשתית ידע בארגון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F1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230223"/>
                  </a:ext>
                </a:extLst>
              </a:tr>
              <a:tr h="424923"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הקמת שולחן עגול בין-מגזרי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AA56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636822"/>
                  </a:ext>
                </a:extLst>
              </a:tr>
              <a:tr h="237027"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הקמת גוף לייעוץ מקצועי לוועדים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F1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197520"/>
                  </a:ext>
                </a:extLst>
              </a:tr>
              <a:tr h="237027"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הנחת טיוטת הסכם ענפי ראשון 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F1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150007"/>
                  </a:ext>
                </a:extLst>
              </a:tr>
              <a:tr h="424923"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עבודה מול משרדי ממשלה רלוונטיים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AA56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243215"/>
                  </a:ext>
                </a:extLst>
              </a:tr>
              <a:tr h="463430"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גיבוש הצעות נוספות להסכמים ענפיים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F1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894617"/>
                  </a:ext>
                </a:extLst>
              </a:tr>
              <a:tr h="84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600" b="0" i="0" u="none" strike="noStrike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 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גיבוש הצעות חוק תקציביות לנושאים שלא מקבלם מענה בערוצים האחרים</a:t>
                      </a:r>
                    </a:p>
                  </a:txBody>
                  <a:tcPr marL="8581" marR="8581" marT="8581" marB="0" anchor="ctr">
                    <a:lnL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F1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118651"/>
                  </a:ext>
                </a:extLst>
              </a:tr>
              <a:tr h="237027">
                <a:tc gridSpan="3">
                  <a:txBody>
                    <a:bodyPr/>
                    <a:lstStyle/>
                    <a:p>
                      <a:pPr algn="ctr" rtl="1" fontAlgn="ctr"/>
                      <a:endParaRPr lang="he-IL" sz="500" b="0" i="0" u="none" strike="noStrike" dirty="0">
                        <a:solidFill>
                          <a:srgbClr val="282557"/>
                        </a:solidFill>
                        <a:effectLst/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8581" marR="8581" marT="8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500" b="0" i="0" u="none" strike="noStrike" dirty="0">
                        <a:solidFill>
                          <a:srgbClr val="282557"/>
                        </a:solidFill>
                        <a:effectLst/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8581" marR="8581" marT="858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500" b="0" i="0" u="none" strike="noStrike" dirty="0">
                        <a:solidFill>
                          <a:srgbClr val="282557"/>
                        </a:solidFill>
                        <a:effectLst/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8581" marR="8581" marT="858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500" b="0" i="0" u="none" strike="noStrike" dirty="0">
                        <a:solidFill>
                          <a:srgbClr val="282557"/>
                        </a:solidFill>
                        <a:effectLst/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8581" marR="8581" marT="858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500" b="0" i="0" u="none" strike="noStrike" dirty="0">
                        <a:solidFill>
                          <a:srgbClr val="282557"/>
                        </a:solidFill>
                        <a:effectLst/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8581" marR="8581" marT="858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349012"/>
                  </a:ext>
                </a:extLst>
              </a:tr>
              <a:tr h="237027">
                <a:tc gridSpan="3">
                  <a:txBody>
                    <a:bodyPr/>
                    <a:lstStyle/>
                    <a:p>
                      <a:pPr algn="ctr" rtl="1" fontAlgn="ctr"/>
                      <a:endParaRPr lang="he-IL" sz="1600" b="0" i="0" u="none" strike="noStrike" dirty="0">
                        <a:solidFill>
                          <a:srgbClr val="282557"/>
                        </a:solidFill>
                        <a:effectLst/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8581" marR="8581" marT="8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פעולה פנימית</a:t>
                      </a:r>
                    </a:p>
                  </a:txBody>
                  <a:tcPr marL="8581" marR="8581" marT="858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AF1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"/>
                      <a:endParaRPr lang="he-IL" sz="1600" b="0" i="0" u="none" strike="noStrike" dirty="0">
                        <a:solidFill>
                          <a:srgbClr val="282557"/>
                        </a:solidFill>
                        <a:effectLst/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8581" marR="8581" marT="858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28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600" b="0" i="0" u="none" strike="noStrike" dirty="0">
                        <a:solidFill>
                          <a:srgbClr val="282557"/>
                        </a:solidFill>
                        <a:effectLst/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8581" marR="8581" marT="858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600" b="0" i="0" u="none" strike="noStrike" dirty="0">
                        <a:solidFill>
                          <a:srgbClr val="282557"/>
                        </a:solidFill>
                        <a:effectLst/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8581" marR="8581" marT="858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600" b="0" i="0" u="none" strike="noStrike" dirty="0">
                        <a:solidFill>
                          <a:srgbClr val="282557"/>
                        </a:solidFill>
                        <a:effectLst/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8581" marR="8581" marT="858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423791"/>
                  </a:ext>
                </a:extLst>
              </a:tr>
              <a:tr h="237027">
                <a:tc gridSpan="3">
                  <a:txBody>
                    <a:bodyPr/>
                    <a:lstStyle/>
                    <a:p>
                      <a:pPr algn="ctr" rtl="1" fontAlgn="ctr"/>
                      <a:endParaRPr lang="he-IL" sz="1600" b="0" i="0" u="none" strike="noStrike" dirty="0">
                        <a:solidFill>
                          <a:srgbClr val="282557"/>
                        </a:solidFill>
                        <a:effectLst/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8581" marR="8581" marT="8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0" i="0" u="none" strike="noStrike" dirty="0">
                          <a:solidFill>
                            <a:srgbClr val="282557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פעולה עם בעלי עניין נוספים</a:t>
                      </a:r>
                    </a:p>
                  </a:txBody>
                  <a:tcPr marL="8581" marR="8581" marT="858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AA5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"/>
                      <a:endParaRPr lang="he-IL" sz="1600" b="0" i="0" u="none" strike="noStrike" dirty="0">
                        <a:solidFill>
                          <a:srgbClr val="282557"/>
                        </a:solidFill>
                        <a:effectLst/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8581" marR="8581" marT="85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600" b="0" i="0" u="none" strike="noStrike">
                        <a:solidFill>
                          <a:srgbClr val="282557"/>
                        </a:solidFill>
                        <a:effectLst/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8581" marR="8581" marT="85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600" b="0" i="0" u="none" strike="noStrike">
                        <a:solidFill>
                          <a:srgbClr val="282557"/>
                        </a:solidFill>
                        <a:effectLst/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8581" marR="8581" marT="85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600" b="0" i="0" u="none" strike="noStrike" dirty="0">
                        <a:solidFill>
                          <a:srgbClr val="282557"/>
                        </a:solidFill>
                        <a:effectLst/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8581" marR="8581" marT="85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6201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527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1CB138-B504-4C43-BE6C-1196C562B7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b="1" dirty="0"/>
              <a:t>תודה!</a:t>
            </a:r>
          </a:p>
        </p:txBody>
      </p:sp>
    </p:spTree>
    <p:extLst>
      <p:ext uri="{BB962C8B-B14F-4D97-AF65-F5344CB8AC3E}">
        <p14:creationId xmlns:p14="http://schemas.microsoft.com/office/powerpoint/2010/main" val="319628666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7EBCA1E2-E6A6-3E56-81F3-855CBD018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897" y="2445428"/>
            <a:ext cx="5270205" cy="1967143"/>
          </a:xfrm>
        </p:spPr>
        <p:txBody>
          <a:bodyPr>
            <a:noAutofit/>
          </a:bodyPr>
          <a:lstStyle/>
          <a:p>
            <a:pPr algn="ctr"/>
            <a:r>
              <a:rPr lang="he-IL" sz="3600" b="1" dirty="0"/>
              <a:t>נספח</a:t>
            </a:r>
            <a:br>
              <a:rPr lang="he-IL" sz="5400" b="1" dirty="0"/>
            </a:br>
            <a:r>
              <a:rPr lang="he-IL" sz="5400" b="1" dirty="0"/>
              <a:t>פירוט ניתוח אמצעי המדיניות </a:t>
            </a:r>
          </a:p>
        </p:txBody>
      </p:sp>
    </p:spTree>
    <p:extLst>
      <p:ext uri="{BB962C8B-B14F-4D97-AF65-F5344CB8AC3E}">
        <p14:creationId xmlns:p14="http://schemas.microsoft.com/office/powerpoint/2010/main" val="1164254326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35CF8C0-6E37-C8DD-5401-E309379B2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3600" b="1" dirty="0">
                <a:effectLst/>
                <a:ea typeface="Calibri" panose="020F0502020204030204" pitchFamily="34" charset="0"/>
              </a:rPr>
              <a:t>יצירת תשתית ידע ותשתית ארגונית להתמודדות </a:t>
            </a:r>
            <a:endParaRPr lang="he-IL" sz="6600" b="1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D122F69-7160-5EC5-479F-B8807D751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485" y="851399"/>
            <a:ext cx="6747759" cy="402336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3200" b="1" dirty="0"/>
              <a:t>פעולות מחקר והכשרה, המבוססים מחד על קשר בלתי אמצעי עם השטח, ומאידך על מחקר מתוקף אקדמית שיהווה נקודת ייחוס לדיון בנושא.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3200" b="1" dirty="0"/>
              <a:t>יצירת כתובת עבור ועדי העובדים והארגון ללמידה, ייעוץ ומיקוד הפעולה שלהם. </a:t>
            </a:r>
            <a:endParaRPr lang="en-US" sz="3200" b="1" dirty="0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266F63C-222A-0E96-3B34-DDD99EC62023}"/>
              </a:ext>
            </a:extLst>
          </p:cNvPr>
          <p:cNvSpPr txBox="1"/>
          <p:nvPr/>
        </p:nvSpPr>
        <p:spPr>
          <a:xfrm>
            <a:off x="8838716" y="4520816"/>
            <a:ext cx="230697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282557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2" action="ppaction://hlinksldjump"/>
              </a:rPr>
              <a:t>פירוט</a:t>
            </a:r>
            <a:endParaRPr lang="he-IL" sz="4000" b="1" dirty="0">
              <a:solidFill>
                <a:srgbClr val="282557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0953560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35CF8C0-6E37-C8DD-5401-E309379B2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3600" b="1" dirty="0">
                <a:effectLst/>
                <a:ea typeface="Calibri" panose="020F0502020204030204" pitchFamily="34" charset="0"/>
              </a:rPr>
              <a:t>יצירת תשתית ידע ותשתית ארגונית להתמודדות </a:t>
            </a:r>
            <a:endParaRPr lang="he-IL" sz="6600" b="1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D122F69-7160-5EC5-479F-B8807D751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485" y="851399"/>
            <a:ext cx="6747759" cy="4023360"/>
          </a:xfrm>
        </p:spPr>
        <p:txBody>
          <a:bodyPr/>
          <a:lstStyle/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200" b="1" dirty="0">
                <a:effectLst/>
                <a:ea typeface="Calibri" panose="020F0502020204030204" pitchFamily="34" charset="0"/>
              </a:rPr>
              <a:t>אמצעי מדיניות תשתיתי רחב השפעה על העובדים ואוניברסלי, וחיוני לכל התקדמות באחד מכלי המדיניות האחרים. </a:t>
            </a:r>
          </a:p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200" b="1" dirty="0">
                <a:effectLst/>
                <a:ea typeface="Calibri" panose="020F0502020204030204" pitchFamily="34" charset="0"/>
              </a:rPr>
              <a:t>כדי להגיע לתשתית ידע משמעותית דרוש זמן,  אבל כצעד תשתית הוא הכרחי. </a:t>
            </a:r>
          </a:p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200" b="1" dirty="0">
                <a:effectLst/>
                <a:ea typeface="Calibri" panose="020F0502020204030204" pitchFamily="34" charset="0"/>
              </a:rPr>
              <a:t>הנעה שלו והתקדמות לאורך זמן צריכה להיות חלק מהאסטרטגיה הארגונית.</a:t>
            </a:r>
            <a:endParaRPr lang="en-US" sz="32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E9B8A6A3-159C-7F1B-06B5-0063ACA012B3}"/>
              </a:ext>
            </a:extLst>
          </p:cNvPr>
          <p:cNvSpPr txBox="1"/>
          <p:nvPr/>
        </p:nvSpPr>
        <p:spPr>
          <a:xfrm>
            <a:off x="8968746" y="4630722"/>
            <a:ext cx="204691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282557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2" action="ppaction://hlinksldjump"/>
              </a:rPr>
              <a:t>ניתוח</a:t>
            </a:r>
            <a:endParaRPr lang="he-IL" sz="4000" b="1" dirty="0">
              <a:solidFill>
                <a:srgbClr val="282557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83771194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35CF8C0-6E37-C8DD-5401-E309379B2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3600" b="1" dirty="0">
                <a:effectLst/>
                <a:ea typeface="Calibri" panose="020F0502020204030204" pitchFamily="34" charset="0"/>
              </a:rPr>
              <a:t>קידום היערכות דרך הסכמי עבודה ענפיים ומשקיים</a:t>
            </a:r>
            <a:endParaRPr lang="he-IL" sz="6600" b="1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D122F69-7160-5EC5-479F-B8807D751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429" y="750731"/>
            <a:ext cx="6747759" cy="402336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3200" b="1" dirty="0"/>
              <a:t>קידום הסכמים קיבוציים המתייחסים להיערכות למשבר האקלים, אם הסכמים ענפיים ייעודיים ואם הסכמים כלליים.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3200" b="1" dirty="0"/>
              <a:t>גיבוש רשימת דרישות ממוקדת, ענפית וכללית</a:t>
            </a:r>
            <a:endParaRPr lang="en-US" sz="3200" b="1" dirty="0"/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he-IL" sz="32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5B8F8144-DE76-1A8A-69E1-61EC32A2B704}"/>
              </a:ext>
            </a:extLst>
          </p:cNvPr>
          <p:cNvSpPr txBox="1"/>
          <p:nvPr/>
        </p:nvSpPr>
        <p:spPr>
          <a:xfrm>
            <a:off x="8575512" y="4520816"/>
            <a:ext cx="2833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282557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פירוט</a:t>
            </a:r>
            <a:endParaRPr lang="he-IL" sz="1800" b="1" dirty="0">
              <a:solidFill>
                <a:srgbClr val="282557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8816E2D-BC25-7932-72E5-4DC83376F09B}"/>
              </a:ext>
            </a:extLst>
          </p:cNvPr>
          <p:cNvSpPr txBox="1"/>
          <p:nvPr/>
        </p:nvSpPr>
        <p:spPr>
          <a:xfrm>
            <a:off x="8838716" y="4520816"/>
            <a:ext cx="230697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282557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2" action="ppaction://hlinksldjump"/>
              </a:rPr>
              <a:t>פירוט</a:t>
            </a:r>
            <a:endParaRPr lang="he-IL" sz="4000" b="1" dirty="0">
              <a:solidFill>
                <a:srgbClr val="282557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20738708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35CF8C0-6E37-C8DD-5401-E309379B2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3600" b="1" dirty="0">
                <a:effectLst/>
                <a:ea typeface="Calibri" panose="020F0502020204030204" pitchFamily="34" charset="0"/>
              </a:rPr>
              <a:t>קידום היערכות דרך הסכמי עבודה ענפיים ומשקיים</a:t>
            </a:r>
            <a:endParaRPr lang="he-IL" sz="6600" b="1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D122F69-7160-5EC5-479F-B8807D751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485" y="851399"/>
            <a:ext cx="6747759" cy="4023360"/>
          </a:xfrm>
        </p:spPr>
        <p:txBody>
          <a:bodyPr/>
          <a:lstStyle/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200" b="1" dirty="0">
                <a:effectLst/>
                <a:ea typeface="Calibri" panose="020F0502020204030204" pitchFamily="34" charset="0"/>
              </a:rPr>
              <a:t>אמצעי מדיניות רחב השפעה התואם את הדחיפות ואת לוח הזמנים בו יש לפעול. </a:t>
            </a:r>
          </a:p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200" b="1" dirty="0">
                <a:effectLst/>
                <a:ea typeface="Calibri" panose="020F0502020204030204" pitchFamily="34" charset="0"/>
              </a:rPr>
              <a:t>מציב אתגר תובעני למערכת האיגוד המקצועי בארגון. </a:t>
            </a:r>
          </a:p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200" b="1" dirty="0">
                <a:effectLst/>
                <a:ea typeface="Calibri" panose="020F0502020204030204" pitchFamily="34" charset="0"/>
              </a:rPr>
              <a:t>ככל שהמהלך מורכב, הוא ייצור תשתית של הדרישות וצרכי העובדים, להמשך קידומן ברמה הארגונית הכללית או בוועדים מקומיים. </a:t>
            </a:r>
          </a:p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he-IL" sz="32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728651C0-8009-EBE6-C67E-66054C49BF16}"/>
              </a:ext>
            </a:extLst>
          </p:cNvPr>
          <p:cNvSpPr txBox="1"/>
          <p:nvPr/>
        </p:nvSpPr>
        <p:spPr>
          <a:xfrm>
            <a:off x="8968746" y="4874759"/>
            <a:ext cx="204691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282557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2" action="ppaction://hlinksldjump"/>
              </a:rPr>
              <a:t>ניתוח</a:t>
            </a:r>
            <a:endParaRPr lang="he-IL" sz="4000" b="1" dirty="0">
              <a:solidFill>
                <a:srgbClr val="282557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98736897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35CF8C0-6E37-C8DD-5401-E309379B2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3600" b="1" dirty="0">
                <a:effectLst/>
                <a:ea typeface="Calibri" panose="020F0502020204030204" pitchFamily="34" charset="0"/>
              </a:rPr>
              <a:t>קידום היערכות דרך הסכמים קיבוציים מקומיים</a:t>
            </a:r>
            <a:endParaRPr lang="he-IL" sz="6600" b="1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D122F69-7160-5EC5-479F-B8807D751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707" y="851399"/>
            <a:ext cx="6747759" cy="402336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3200" b="1" dirty="0"/>
              <a:t>היערכות להטמעת דרישות כאלו בכל הסכם קיבוצי שנפתח.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3200" b="1" dirty="0"/>
              <a:t>עבודת הכנה עם כל ועד רלוונטי, ועיצוב רשימת דרישות קונקרטית שתונח לשולחן </a:t>
            </a:r>
            <a:r>
              <a:rPr lang="he-IL" sz="3200" b="1" dirty="0" err="1"/>
              <a:t>המו'מ</a:t>
            </a:r>
            <a:r>
              <a:rPr lang="he-IL" sz="3200" b="1" dirty="0"/>
              <a:t> יחד עם הדרישות האחרות. 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848535D5-73CA-C4BD-563B-84123814BEF4}"/>
              </a:ext>
            </a:extLst>
          </p:cNvPr>
          <p:cNvSpPr txBox="1"/>
          <p:nvPr/>
        </p:nvSpPr>
        <p:spPr>
          <a:xfrm>
            <a:off x="8575512" y="4520816"/>
            <a:ext cx="2833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282557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פירוט</a:t>
            </a:r>
            <a:endParaRPr lang="he-IL" sz="1800" b="1" dirty="0">
              <a:solidFill>
                <a:srgbClr val="282557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3283E697-4D88-C0C5-131B-DCD2ED2D3999}"/>
              </a:ext>
            </a:extLst>
          </p:cNvPr>
          <p:cNvSpPr txBox="1"/>
          <p:nvPr/>
        </p:nvSpPr>
        <p:spPr>
          <a:xfrm>
            <a:off x="8838716" y="4520816"/>
            <a:ext cx="230697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282557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2" action="ppaction://hlinksldjump"/>
              </a:rPr>
              <a:t>פירוט</a:t>
            </a:r>
            <a:endParaRPr lang="he-IL" sz="4000" b="1" dirty="0">
              <a:solidFill>
                <a:srgbClr val="282557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88717511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35CF8C0-6E37-C8DD-5401-E309379B2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3600" b="1" dirty="0">
                <a:effectLst/>
                <a:ea typeface="Calibri" panose="020F0502020204030204" pitchFamily="34" charset="0"/>
              </a:rPr>
              <a:t>קידום היערכות דרך הסכמים קיבוציים מקומיים</a:t>
            </a:r>
            <a:endParaRPr lang="he-IL" sz="6600" b="1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D122F69-7160-5EC5-479F-B8807D751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485" y="851399"/>
            <a:ext cx="6747759" cy="4023360"/>
          </a:xfrm>
        </p:spPr>
        <p:txBody>
          <a:bodyPr/>
          <a:lstStyle/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200" b="1" dirty="0">
                <a:effectLst/>
                <a:ea typeface="Calibri" panose="020F0502020204030204" pitchFamily="34" charset="0"/>
              </a:rPr>
              <a:t>אמצעי זה נותן מענה לעובדים במקום העבודה הקונקרטי, אלא שמבחינה מערכתית אינו  תואם את הדחיפות ואת לוח הזמנים שמציב המשבר בפני העובדים.</a:t>
            </a:r>
          </a:p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200" b="1" dirty="0">
                <a:effectLst/>
                <a:ea typeface="Calibri" panose="020F0502020204030204" pitchFamily="34" charset="0"/>
              </a:rPr>
              <a:t>יחד עם זאת, ישימותו הגבוהה יחסית מציבה אותו כאמצעי שיכול להתאים ללימוד השטח והבנה של הארגון כולו לגבי האתגר.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9464FCF7-A7D1-6B04-5A1C-3793B8F31C6C}"/>
              </a:ext>
            </a:extLst>
          </p:cNvPr>
          <p:cNvSpPr txBox="1"/>
          <p:nvPr/>
        </p:nvSpPr>
        <p:spPr>
          <a:xfrm>
            <a:off x="8968746" y="4874759"/>
            <a:ext cx="204691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282557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2" action="ppaction://hlinksldjump"/>
              </a:rPr>
              <a:t>ניתוח</a:t>
            </a:r>
            <a:endParaRPr lang="he-IL" sz="4000" b="1" dirty="0">
              <a:solidFill>
                <a:srgbClr val="282557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6039048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7EBCA1E2-E6A6-3E56-81F3-855CBD018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5400" b="1" dirty="0">
                <a:solidFill>
                  <a:srgbClr val="282556"/>
                </a:solidFill>
              </a:rPr>
              <a:t>מה הבעיה?</a:t>
            </a:r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9B09F79C-E899-283F-5E8C-1C5D3A1BF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3600" b="1" u="sng" dirty="0"/>
              <a:t>עבור העובדים בעולם</a:t>
            </a:r>
          </a:p>
        </p:txBody>
      </p:sp>
      <p:sp>
        <p:nvSpPr>
          <p:cNvPr id="8" name="מציין מיקום תוכן 7">
            <a:extLst>
              <a:ext uri="{FF2B5EF4-FFF2-40B4-BE49-F238E27FC236}">
                <a16:creationId xmlns:a16="http://schemas.microsoft.com/office/drawing/2014/main" id="{84BB77FE-567D-7F44-720C-1ABC1BFB11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265113" indent="-265113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2400" dirty="0"/>
              <a:t>איום על מקומות עבודה ועל הפרנסה</a:t>
            </a:r>
          </a:p>
          <a:p>
            <a:pPr marL="265113" indent="-265113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2400" dirty="0"/>
              <a:t>איום על שלומות העובדים</a:t>
            </a:r>
          </a:p>
          <a:p>
            <a:pPr marL="265113" indent="-265113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2400" dirty="0"/>
              <a:t>איום על תנאי חיים בסיסיים</a:t>
            </a:r>
          </a:p>
        </p:txBody>
      </p:sp>
      <p:sp>
        <p:nvSpPr>
          <p:cNvPr id="9" name="מציין מיקום טקסט 8">
            <a:extLst>
              <a:ext uri="{FF2B5EF4-FFF2-40B4-BE49-F238E27FC236}">
                <a16:creationId xmlns:a16="http://schemas.microsoft.com/office/drawing/2014/main" id="{B4F4E54A-F17D-16DB-14E4-DAC2F9E6BC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3600" b="1" u="sng" dirty="0"/>
              <a:t>ברמה העולמית</a:t>
            </a:r>
          </a:p>
        </p:txBody>
      </p:sp>
      <p:sp>
        <p:nvSpPr>
          <p:cNvPr id="10" name="מציין מיקום תוכן 9">
            <a:extLst>
              <a:ext uri="{FF2B5EF4-FFF2-40B4-BE49-F238E27FC236}">
                <a16:creationId xmlns:a16="http://schemas.microsoft.com/office/drawing/2014/main" id="{E2498132-C784-51B4-0143-13388D7BD4B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265113" indent="-265113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2400" dirty="0"/>
              <a:t>הפעילות האנושית, במיוחד מאז אמצע המאה ה-20, יצרה סדרת משברים אקולוגיים ובראשם משבר האקלים המאיים על תנאי הקיום הדרושים לחברה האנושית</a:t>
            </a:r>
          </a:p>
        </p:txBody>
      </p:sp>
    </p:spTree>
    <p:extLst>
      <p:ext uri="{BB962C8B-B14F-4D97-AF65-F5344CB8AC3E}">
        <p14:creationId xmlns:p14="http://schemas.microsoft.com/office/powerpoint/2010/main" val="1818783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allAtOnce"/>
      <p:bldP spid="9" grpId="0" build="p"/>
      <p:bldP spid="1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35CF8C0-6E37-C8DD-5401-E309379B2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3600" b="1" dirty="0">
                <a:effectLst/>
                <a:ea typeface="Calibri" panose="020F0502020204030204" pitchFamily="34" charset="0"/>
              </a:rPr>
              <a:t>הקמת שולחן עגול בין-מגזרי להיערכות למשבר האקלים</a:t>
            </a:r>
            <a:endParaRPr lang="he-IL" sz="6600" b="1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D122F69-7160-5EC5-479F-B8807D751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485" y="851399"/>
            <a:ext cx="6747759" cy="4023360"/>
          </a:xfrm>
        </p:spPr>
        <p:txBody>
          <a:bodyPr/>
          <a:lstStyle/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he-IL" sz="3200" b="1" dirty="0">
              <a:effectLst/>
              <a:ea typeface="Calibri" panose="020F0502020204030204" pitchFamily="34" charset="0"/>
            </a:endParaRPr>
          </a:p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he-IL" sz="32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1B6E6F48-EF15-1DC2-5379-36CFF2B94C99}"/>
              </a:ext>
            </a:extLst>
          </p:cNvPr>
          <p:cNvSpPr txBox="1"/>
          <p:nvPr/>
        </p:nvSpPr>
        <p:spPr>
          <a:xfrm>
            <a:off x="8575512" y="4520816"/>
            <a:ext cx="2833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282557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פירוט</a:t>
            </a:r>
            <a:endParaRPr lang="he-IL" sz="1800" b="1" dirty="0">
              <a:solidFill>
                <a:srgbClr val="282557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E5817226-FAEA-6A88-8A14-4887682252D9}"/>
              </a:ext>
            </a:extLst>
          </p:cNvPr>
          <p:cNvSpPr txBox="1"/>
          <p:nvPr/>
        </p:nvSpPr>
        <p:spPr>
          <a:xfrm>
            <a:off x="1753299" y="500248"/>
            <a:ext cx="5788404" cy="46012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28600" algn="just" rtl="1">
              <a:spcBef>
                <a:spcPts val="600"/>
              </a:spcBef>
            </a:pPr>
            <a:r>
              <a:rPr lang="he-IL" sz="3200" b="1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הקמת שולחן עגול של המעסיקים במגזר הפרטי, משרדי ממשלה וארגוני העובדים. </a:t>
            </a:r>
          </a:p>
          <a:p>
            <a:pPr marL="228600" algn="just" rtl="1">
              <a:spcBef>
                <a:spcPts val="600"/>
              </a:spcBef>
            </a:pPr>
            <a:r>
              <a:rPr lang="he-IL" sz="3200" b="1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הצבת מטרות ממוקדות לשולחן כדי לגבש הצעות לכלל המשק להתמודדות עם האיומים כפי שהם ניצבים בפני העובדים.</a:t>
            </a:r>
            <a:r>
              <a:rPr lang="he-I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Heebo" pitchFamily="2" charset="-79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ABA690E6-CDDE-8315-BE90-985D161293ED}"/>
              </a:ext>
            </a:extLst>
          </p:cNvPr>
          <p:cNvSpPr txBox="1"/>
          <p:nvPr/>
        </p:nvSpPr>
        <p:spPr>
          <a:xfrm>
            <a:off x="8838716" y="4520816"/>
            <a:ext cx="230697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282557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2" action="ppaction://hlinksldjump"/>
              </a:rPr>
              <a:t>פירוט</a:t>
            </a:r>
            <a:endParaRPr lang="he-IL" sz="4000" b="1" dirty="0">
              <a:solidFill>
                <a:srgbClr val="282557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14544592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35CF8C0-6E37-C8DD-5401-E309379B2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3600" b="1" dirty="0">
                <a:effectLst/>
                <a:ea typeface="Calibri" panose="020F0502020204030204" pitchFamily="34" charset="0"/>
              </a:rPr>
              <a:t>הקמת שולחן עגול בין-מגזרי להיערכות למשבר האקלים</a:t>
            </a:r>
            <a:endParaRPr lang="he-IL" sz="6600" b="1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D122F69-7160-5EC5-479F-B8807D751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485" y="851399"/>
            <a:ext cx="6747759" cy="4023360"/>
          </a:xfrm>
        </p:spPr>
        <p:txBody>
          <a:bodyPr/>
          <a:lstStyle/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200" b="1" dirty="0">
                <a:effectLst/>
                <a:ea typeface="Calibri" panose="020F0502020204030204" pitchFamily="34" charset="0"/>
              </a:rPr>
              <a:t>ממשלה, מעסיקים וארגוני עובדים</a:t>
            </a:r>
          </a:p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200" b="1" dirty="0">
                <a:effectLst/>
                <a:ea typeface="Calibri" panose="020F0502020204030204" pitchFamily="34" charset="0"/>
              </a:rPr>
              <a:t>צעד תשתיתי, עם גמישות גדולה</a:t>
            </a:r>
          </a:p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200" b="1" dirty="0">
                <a:effectLst/>
                <a:ea typeface="Calibri" panose="020F0502020204030204" pitchFamily="34" charset="0"/>
              </a:rPr>
              <a:t>למרות שאינו תואם את דחיפות האיום, הוא חשוב כאחד הצעדים הראשונים</a:t>
            </a:r>
          </a:p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200" b="1" dirty="0">
                <a:effectLst/>
                <a:ea typeface="Calibri" panose="020F0502020204030204" pitchFamily="34" charset="0"/>
              </a:rPr>
              <a:t>מאופיין ברוחב ההשפעה ובהיתכנות גבוהה</a:t>
            </a:r>
          </a:p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200" b="1" dirty="0">
                <a:effectLst/>
                <a:ea typeface="Calibri" panose="020F0502020204030204" pitchFamily="34" charset="0"/>
              </a:rPr>
              <a:t>כצעד ראשוני ימצב את הארגון באופן נכון להובלת הנושא בהמשך</a:t>
            </a:r>
          </a:p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he-IL" sz="3200" b="1" dirty="0">
              <a:effectLst/>
              <a:ea typeface="Calibri" panose="020F0502020204030204" pitchFamily="34" charset="0"/>
            </a:endParaRPr>
          </a:p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he-IL" sz="32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E6AA9EC-6838-7D73-F2D1-8171B55A0ADA}"/>
              </a:ext>
            </a:extLst>
          </p:cNvPr>
          <p:cNvSpPr txBox="1"/>
          <p:nvPr/>
        </p:nvSpPr>
        <p:spPr>
          <a:xfrm>
            <a:off x="8968746" y="4874759"/>
            <a:ext cx="204691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282557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2" action="ppaction://hlinksldjump"/>
              </a:rPr>
              <a:t>ניתוח</a:t>
            </a:r>
            <a:endParaRPr lang="he-IL" sz="4000" b="1" dirty="0">
              <a:solidFill>
                <a:srgbClr val="282557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58285284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35CF8C0-6E37-C8DD-5401-E309379B2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7403" y="500248"/>
            <a:ext cx="3092718" cy="702303"/>
          </a:xfrm>
        </p:spPr>
        <p:txBody>
          <a:bodyPr>
            <a:noAutofit/>
          </a:bodyPr>
          <a:lstStyle/>
          <a:p>
            <a:pPr algn="ctr"/>
            <a:r>
              <a:rPr lang="he-IL" sz="3200" b="1" dirty="0">
                <a:effectLst/>
                <a:ea typeface="Calibri" panose="020F0502020204030204" pitchFamily="34" charset="0"/>
              </a:rPr>
              <a:t>יצירת שת"פ עם משרדי ממשלה רלוונטיים לקידום מהלכים בענפים שבתחום אחריות המשרד</a:t>
            </a:r>
            <a:endParaRPr lang="he-IL" sz="6000" b="1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D122F69-7160-5EC5-479F-B8807D751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485" y="851399"/>
            <a:ext cx="6747759" cy="4023360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3200" b="1" dirty="0"/>
              <a:t>בחירת משרדים המרכזים אצלם מוטת השפעה משמעותית ובחינת ההתכנות לעבודה ממוקדת עם הדרג המקצועי במשרד. 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3200" b="1" dirty="0"/>
              <a:t>משרדים לדוגמא: 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3200" b="1" dirty="0"/>
              <a:t>אנרגיה, כלכלה, רווחה, פנים חינוך 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03E87831-9DE2-A84D-A07B-C7A73B2B9375}"/>
              </a:ext>
            </a:extLst>
          </p:cNvPr>
          <p:cNvSpPr txBox="1"/>
          <p:nvPr/>
        </p:nvSpPr>
        <p:spPr>
          <a:xfrm>
            <a:off x="8575512" y="4520816"/>
            <a:ext cx="2833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282557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פירוט</a:t>
            </a:r>
            <a:endParaRPr lang="he-IL" sz="1800" b="1" dirty="0">
              <a:solidFill>
                <a:srgbClr val="282557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CD20EAF8-EC2B-1068-A45A-6C775CB69169}"/>
              </a:ext>
            </a:extLst>
          </p:cNvPr>
          <p:cNvSpPr txBox="1"/>
          <p:nvPr/>
        </p:nvSpPr>
        <p:spPr>
          <a:xfrm>
            <a:off x="8838716" y="4520816"/>
            <a:ext cx="230697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282557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2" action="ppaction://hlinksldjump"/>
              </a:rPr>
              <a:t>פירוט</a:t>
            </a:r>
            <a:endParaRPr lang="he-IL" sz="4000" b="1" dirty="0">
              <a:solidFill>
                <a:srgbClr val="282557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57740328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35CF8C0-6E37-C8DD-5401-E309379B2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7403" y="500248"/>
            <a:ext cx="3092718" cy="702303"/>
          </a:xfrm>
        </p:spPr>
        <p:txBody>
          <a:bodyPr>
            <a:noAutofit/>
          </a:bodyPr>
          <a:lstStyle/>
          <a:p>
            <a:pPr algn="ctr"/>
            <a:r>
              <a:rPr lang="he-IL" sz="3200" b="1" dirty="0">
                <a:effectLst/>
                <a:ea typeface="Calibri" panose="020F0502020204030204" pitchFamily="34" charset="0"/>
              </a:rPr>
              <a:t>יצירת שת"פ עם משרדי ממשלה רלוונטיים לקידום מהלכים בענפים שבתחום אחריות המשרד</a:t>
            </a:r>
            <a:endParaRPr lang="he-IL" sz="6000" b="1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D122F69-7160-5EC5-479F-B8807D751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485" y="851399"/>
            <a:ext cx="6747759" cy="4023360"/>
          </a:xfrm>
        </p:spPr>
        <p:txBody>
          <a:bodyPr/>
          <a:lstStyle/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200" b="1" dirty="0">
                <a:effectLst/>
                <a:ea typeface="Calibri" panose="020F0502020204030204" pitchFamily="34" charset="0"/>
              </a:rPr>
              <a:t>תואם את הדחיפות ובעל פוטנציאל אפקטיביות רחבה הן על העובדים והן אוניברסלית</a:t>
            </a:r>
          </a:p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200" b="1" dirty="0">
                <a:ea typeface="Calibri" panose="020F0502020204030204" pitchFamily="34" charset="0"/>
              </a:rPr>
              <a:t>ה</a:t>
            </a:r>
            <a:r>
              <a:rPr lang="he-IL" sz="3200" b="1" dirty="0">
                <a:effectLst/>
                <a:ea typeface="Calibri" panose="020F0502020204030204" pitchFamily="34" charset="0"/>
              </a:rPr>
              <a:t>חסם התקציבי והישימות התקציבית הנמוכה שלו מצביעים על הצורך להיערך נכון למהלך ארוך טווח, ובניית תשתית של ידע ושיתופי פעולה רלוונטיים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003868B-2E92-3595-67C8-DA1FDB72FE2B}"/>
              </a:ext>
            </a:extLst>
          </p:cNvPr>
          <p:cNvSpPr txBox="1"/>
          <p:nvPr/>
        </p:nvSpPr>
        <p:spPr>
          <a:xfrm>
            <a:off x="9135611" y="4597167"/>
            <a:ext cx="204691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282557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ניתוח</a:t>
            </a:r>
          </a:p>
        </p:txBody>
      </p:sp>
    </p:spTree>
    <p:extLst>
      <p:ext uri="{BB962C8B-B14F-4D97-AF65-F5344CB8AC3E}">
        <p14:creationId xmlns:p14="http://schemas.microsoft.com/office/powerpoint/2010/main" val="1764580863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35CF8C0-6E37-C8DD-5401-E309379B2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6138" y="1116936"/>
            <a:ext cx="3092718" cy="702303"/>
          </a:xfrm>
        </p:spPr>
        <p:txBody>
          <a:bodyPr>
            <a:noAutofit/>
          </a:bodyPr>
          <a:lstStyle/>
          <a:p>
            <a:pPr algn="ctr"/>
            <a:r>
              <a:rPr lang="he-IL" sz="3600" b="1" dirty="0">
                <a:effectLst/>
                <a:ea typeface="Calibri" panose="020F0502020204030204" pitchFamily="34" charset="0"/>
              </a:rPr>
              <a:t>קידום חקיקת מגן</a:t>
            </a:r>
            <a:endParaRPr lang="he-IL" sz="6600" b="1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D122F69-7160-5EC5-479F-B8807D751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485" y="851399"/>
            <a:ext cx="6747759" cy="402336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3200" b="1" dirty="0"/>
              <a:t>סקירת התיקונים והשינויים הנדרשים, תיעדופם וקידומם בערוצים המתאימים. דרושה, במקביל, עבודה תקשורתית שתגבה את המהלך ותעלה את הערך הציבורי שלו. </a:t>
            </a:r>
            <a:endParaRPr lang="en-US" sz="3200" b="1" dirty="0"/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he-IL" sz="32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3E9A8CC-9C32-0FF7-31EA-1CCD86A0B50E}"/>
              </a:ext>
            </a:extLst>
          </p:cNvPr>
          <p:cNvSpPr txBox="1"/>
          <p:nvPr/>
        </p:nvSpPr>
        <p:spPr>
          <a:xfrm>
            <a:off x="8575512" y="4520816"/>
            <a:ext cx="2833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282557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פירוט</a:t>
            </a:r>
            <a:endParaRPr lang="he-IL" sz="1800" b="1" dirty="0">
              <a:solidFill>
                <a:srgbClr val="282557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90775DF9-6A24-FFFC-3896-98DFBF3EFB28}"/>
              </a:ext>
            </a:extLst>
          </p:cNvPr>
          <p:cNvSpPr txBox="1"/>
          <p:nvPr/>
        </p:nvSpPr>
        <p:spPr>
          <a:xfrm>
            <a:off x="8838716" y="4520816"/>
            <a:ext cx="230697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282557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3" action="ppaction://hlinksldjump"/>
              </a:rPr>
              <a:t>פירוט</a:t>
            </a:r>
            <a:endParaRPr lang="he-IL" sz="4000" b="1" dirty="0">
              <a:solidFill>
                <a:srgbClr val="282557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4131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35CF8C0-6E37-C8DD-5401-E309379B2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6138" y="1116936"/>
            <a:ext cx="3092718" cy="702303"/>
          </a:xfrm>
        </p:spPr>
        <p:txBody>
          <a:bodyPr>
            <a:noAutofit/>
          </a:bodyPr>
          <a:lstStyle/>
          <a:p>
            <a:pPr algn="ctr"/>
            <a:r>
              <a:rPr lang="he-IL" sz="3600" b="1" dirty="0">
                <a:effectLst/>
                <a:ea typeface="Calibri" panose="020F0502020204030204" pitchFamily="34" charset="0"/>
              </a:rPr>
              <a:t>קידום חקיקת מגן</a:t>
            </a:r>
            <a:endParaRPr lang="he-IL" sz="6600" b="1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D122F69-7160-5EC5-479F-B8807D751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485" y="851399"/>
            <a:ext cx="6747759" cy="4023360"/>
          </a:xfrm>
        </p:spPr>
        <p:txBody>
          <a:bodyPr/>
          <a:lstStyle/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200" b="1" dirty="0"/>
              <a:t>אפקטיבי כלפי קבוצות עובדים גדולות והמתאים ביותר לדחיפות האיומים על העובדים</a:t>
            </a:r>
          </a:p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200" b="1" dirty="0"/>
              <a:t>הישימות שלו קשה ולכן אינו מתאים כאחד מהצעדים הראשונים</a:t>
            </a:r>
          </a:p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200" b="1" dirty="0"/>
              <a:t>יחד עם זאת, הוא אפקטיבי ולכן חשוב להכין את התשתית המפורטת לקידום מדיניות כזו</a:t>
            </a:r>
          </a:p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200" b="1" dirty="0"/>
              <a:t>מדיניות שחייבת להיכלל בסל הצעדים של המדינה כדי להבטיח את זכויותיהם </a:t>
            </a:r>
            <a:r>
              <a:rPr lang="he-IL" sz="3200" b="1" dirty="0" err="1"/>
              <a:t>ושלומותם</a:t>
            </a:r>
            <a:r>
              <a:rPr lang="he-IL" sz="3200" b="1" dirty="0"/>
              <a:t> של העובדים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113B002B-7CA6-0ACA-563D-888F39EA7BC2}"/>
              </a:ext>
            </a:extLst>
          </p:cNvPr>
          <p:cNvSpPr txBox="1"/>
          <p:nvPr/>
        </p:nvSpPr>
        <p:spPr>
          <a:xfrm>
            <a:off x="9135611" y="4597167"/>
            <a:ext cx="204691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282557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ניתוח</a:t>
            </a:r>
          </a:p>
        </p:txBody>
      </p:sp>
    </p:spTree>
    <p:extLst>
      <p:ext uri="{BB962C8B-B14F-4D97-AF65-F5344CB8AC3E}">
        <p14:creationId xmlns:p14="http://schemas.microsoft.com/office/powerpoint/2010/main" val="1002548708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35CF8C0-6E37-C8DD-5401-E309379B2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6138" y="1116936"/>
            <a:ext cx="3092718" cy="702303"/>
          </a:xfrm>
        </p:spPr>
        <p:txBody>
          <a:bodyPr>
            <a:noAutofit/>
          </a:bodyPr>
          <a:lstStyle/>
          <a:p>
            <a:pPr algn="ctr"/>
            <a:r>
              <a:rPr lang="he-IL" sz="3600" b="1" dirty="0">
                <a:effectLst/>
                <a:ea typeface="Calibri" panose="020F0502020204030204" pitchFamily="34" charset="0"/>
              </a:rPr>
              <a:t>קידום חקיקה תקציבית</a:t>
            </a:r>
            <a:endParaRPr lang="he-IL" sz="6600" b="1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D122F69-7160-5EC5-479F-B8807D751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485" y="851399"/>
            <a:ext cx="6747759" cy="4023360"/>
          </a:xfrm>
        </p:spPr>
        <p:txBody>
          <a:bodyPr/>
          <a:lstStyle/>
          <a:p>
            <a:pPr indent="0" algn="just" rtl="1">
              <a:spcBef>
                <a:spcPts val="600"/>
              </a:spcBef>
              <a:buNone/>
            </a:pPr>
            <a:r>
              <a:rPr lang="he-IL" sz="3200" b="1" dirty="0"/>
              <a:t>יצירת תקציב ייעודי המוקדש לשני נושאים: </a:t>
            </a:r>
            <a:endParaRPr lang="en-US" sz="3200" b="1" dirty="0"/>
          </a:p>
          <a:p>
            <a:pPr marL="0" lvl="0" indent="0" algn="just" rtl="1">
              <a:spcBef>
                <a:spcPts val="600"/>
              </a:spcBef>
              <a:buNone/>
            </a:pPr>
            <a:r>
              <a:rPr lang="he-IL" sz="3200" b="1" dirty="0"/>
              <a:t>קרן ממשלתית ייעודית למפעלים הנסגרים בגלל מדיניות ממשלתית ו/או בין לאומית.</a:t>
            </a:r>
          </a:p>
          <a:p>
            <a:pPr marL="0" lvl="0" indent="0" algn="just" rtl="1">
              <a:spcBef>
                <a:spcPts val="600"/>
              </a:spcBef>
              <a:buNone/>
            </a:pPr>
            <a:r>
              <a:rPr lang="he-IL" sz="3200" b="1" dirty="0"/>
              <a:t>תקצוב ייעודי להטמעת מערכות הגנה לעובדים ממזג אויר קיצוני</a:t>
            </a:r>
            <a:endParaRPr lang="he-IL" sz="32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D53BFE8-14E8-E963-8308-29252B684D97}"/>
              </a:ext>
            </a:extLst>
          </p:cNvPr>
          <p:cNvSpPr txBox="1"/>
          <p:nvPr/>
        </p:nvSpPr>
        <p:spPr>
          <a:xfrm>
            <a:off x="8575512" y="4520816"/>
            <a:ext cx="2833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282557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פירוט</a:t>
            </a:r>
            <a:endParaRPr lang="he-IL" sz="1800" b="1" dirty="0">
              <a:solidFill>
                <a:srgbClr val="282557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C5CAB9F-8708-5A3D-E0E3-2466081407C4}"/>
              </a:ext>
            </a:extLst>
          </p:cNvPr>
          <p:cNvSpPr txBox="1"/>
          <p:nvPr/>
        </p:nvSpPr>
        <p:spPr>
          <a:xfrm>
            <a:off x="8838716" y="4520816"/>
            <a:ext cx="230697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282557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2" action="ppaction://hlinksldjump"/>
              </a:rPr>
              <a:t>פירוט</a:t>
            </a:r>
            <a:endParaRPr lang="he-IL" sz="4000" b="1" dirty="0">
              <a:solidFill>
                <a:srgbClr val="282557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44091461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35CF8C0-6E37-C8DD-5401-E309379B2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6138" y="1116936"/>
            <a:ext cx="3092718" cy="702303"/>
          </a:xfrm>
        </p:spPr>
        <p:txBody>
          <a:bodyPr>
            <a:noAutofit/>
          </a:bodyPr>
          <a:lstStyle/>
          <a:p>
            <a:pPr algn="ctr"/>
            <a:r>
              <a:rPr lang="he-IL" sz="3600" b="1" dirty="0">
                <a:effectLst/>
                <a:ea typeface="Calibri" panose="020F0502020204030204" pitchFamily="34" charset="0"/>
              </a:rPr>
              <a:t>קידום חקיקה תקציבית</a:t>
            </a:r>
            <a:endParaRPr lang="he-IL" sz="6600" b="1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D122F69-7160-5EC5-479F-B8807D751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485" y="851399"/>
            <a:ext cx="6747759" cy="4023360"/>
          </a:xfrm>
        </p:spPr>
        <p:txBody>
          <a:bodyPr/>
          <a:lstStyle/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200" b="1" dirty="0">
                <a:effectLst/>
                <a:ea typeface="Calibri" panose="020F0502020204030204" pitchFamily="34" charset="0"/>
              </a:rPr>
              <a:t>אמצעי מדיניות אפקטיבי להגנה על העובדים הנשארים במשרותיהם, ואשר </a:t>
            </a:r>
            <a:r>
              <a:rPr lang="he-IL" sz="3200" b="1" dirty="0" err="1">
                <a:effectLst/>
                <a:ea typeface="Calibri" panose="020F0502020204030204" pitchFamily="34" charset="0"/>
              </a:rPr>
              <a:t>שלומותם</a:t>
            </a:r>
            <a:r>
              <a:rPr lang="he-IL" sz="3200" b="1" dirty="0">
                <a:effectLst/>
                <a:ea typeface="Calibri" panose="020F0502020204030204" pitchFamily="34" charset="0"/>
              </a:rPr>
              <a:t> מאוימת מהשלכות משבר האקלים - ישירות או  בעקיפין</a:t>
            </a:r>
          </a:p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200" b="1" dirty="0">
                <a:effectLst/>
                <a:ea typeface="Calibri" panose="020F0502020204030204" pitchFamily="34" charset="0"/>
              </a:rPr>
              <a:t>אינו רלוונטי לעובדים שמקום העבודה ופרנסתם עצמה מאוימת</a:t>
            </a:r>
          </a:p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200" b="1" dirty="0">
                <a:effectLst/>
                <a:ea typeface="Calibri" panose="020F0502020204030204" pitchFamily="34" charset="0"/>
              </a:rPr>
              <a:t>הישימות תלויה במגוון גורמים מחוץ לארגון העובדים, ומכאן שקידומו מומלץ בעיקר בהינתן התכנות פוליטית</a:t>
            </a:r>
          </a:p>
          <a:p>
            <a:pPr marL="265113" indent="-26511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he-IL" sz="32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2BEDA1D-480C-C8E7-7B1F-818E856D6682}"/>
              </a:ext>
            </a:extLst>
          </p:cNvPr>
          <p:cNvSpPr txBox="1"/>
          <p:nvPr/>
        </p:nvSpPr>
        <p:spPr>
          <a:xfrm>
            <a:off x="9135611" y="4597167"/>
            <a:ext cx="204691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282557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ניתוח</a:t>
            </a:r>
          </a:p>
        </p:txBody>
      </p:sp>
    </p:spTree>
    <p:extLst>
      <p:ext uri="{BB962C8B-B14F-4D97-AF65-F5344CB8AC3E}">
        <p14:creationId xmlns:p14="http://schemas.microsoft.com/office/powerpoint/2010/main" val="10348979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7EBCA1E2-E6A6-3E56-81F3-855CBD018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5400" b="1" dirty="0">
                <a:solidFill>
                  <a:srgbClr val="282556"/>
                </a:solidFill>
              </a:rPr>
              <a:t>בראייה מקומית</a:t>
            </a:r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9B09F79C-E899-283F-5E8C-1C5D3A1BF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795" y="1356950"/>
            <a:ext cx="4937760" cy="736282"/>
          </a:xfrm>
        </p:spPr>
        <p:txBody>
          <a:bodyPr/>
          <a:lstStyle/>
          <a:p>
            <a:pPr algn="ctr"/>
            <a:r>
              <a:rPr lang="he-IL" sz="3600" b="1" u="sng" dirty="0"/>
              <a:t>האיום על העובדים</a:t>
            </a:r>
          </a:p>
        </p:txBody>
      </p:sp>
      <p:sp>
        <p:nvSpPr>
          <p:cNvPr id="8" name="מציין מיקום תוכן 7">
            <a:extLst>
              <a:ext uri="{FF2B5EF4-FFF2-40B4-BE49-F238E27FC236}">
                <a16:creationId xmlns:a16="http://schemas.microsoft.com/office/drawing/2014/main" id="{84BB77FE-567D-7F44-720C-1ABC1BFB1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795" y="2093232"/>
            <a:ext cx="4937760" cy="3378200"/>
          </a:xfrm>
        </p:spPr>
        <p:txBody>
          <a:bodyPr>
            <a:normAutofit/>
          </a:bodyPr>
          <a:lstStyle/>
          <a:p>
            <a:pPr marL="265113" indent="-265113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2400" dirty="0"/>
              <a:t>משרות מאויימות בתחומים שונים: כחלק מהיערכות למשבר או כחלק מהשלכות המשבר</a:t>
            </a:r>
          </a:p>
          <a:p>
            <a:pPr marL="265113" indent="-265113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2400" dirty="0"/>
              <a:t>איום על זכויות ושלומות של עובדים הנמצאים בענפי טיפול ושירות</a:t>
            </a:r>
          </a:p>
          <a:p>
            <a:pPr marL="265113" indent="-265113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2400" dirty="0"/>
              <a:t>איום בהתייקרות של מוצרים ושירותים בסיסיים</a:t>
            </a:r>
          </a:p>
        </p:txBody>
      </p:sp>
      <p:sp>
        <p:nvSpPr>
          <p:cNvPr id="9" name="מציין מיקום טקסט 8">
            <a:extLst>
              <a:ext uri="{FF2B5EF4-FFF2-40B4-BE49-F238E27FC236}">
                <a16:creationId xmlns:a16="http://schemas.microsoft.com/office/drawing/2014/main" id="{B4F4E54A-F17D-16DB-14E4-DAC2F9E6BC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7920" y="1356950"/>
            <a:ext cx="4937760" cy="7362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e-IL" sz="3600" b="1" u="sng" dirty="0"/>
              <a:t> האיום בישראל</a:t>
            </a:r>
          </a:p>
        </p:txBody>
      </p:sp>
      <p:sp>
        <p:nvSpPr>
          <p:cNvPr id="10" name="מציין מיקום תוכן 9">
            <a:extLst>
              <a:ext uri="{FF2B5EF4-FFF2-40B4-BE49-F238E27FC236}">
                <a16:creationId xmlns:a16="http://schemas.microsoft.com/office/drawing/2014/main" id="{E2498132-C784-51B4-0143-13388D7BD4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3623818"/>
            <a:ext cx="4937760" cy="49098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2400" dirty="0"/>
              <a:t>תחזית השירות המטאורולוגי:</a:t>
            </a:r>
          </a:p>
        </p:txBody>
      </p:sp>
      <p:pic>
        <p:nvPicPr>
          <p:cNvPr id="2" name="מציין מיקום תוכן 2">
            <a:extLst>
              <a:ext uri="{FF2B5EF4-FFF2-40B4-BE49-F238E27FC236}">
                <a16:creationId xmlns:a16="http://schemas.microsoft.com/office/drawing/2014/main" id="{9AD87190-F046-7FE3-0465-2A5EDC1B3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32" y="2196375"/>
            <a:ext cx="5183188" cy="1324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6DACA4-068D-D307-DA85-4F0274E91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41" y="4217943"/>
            <a:ext cx="4204264" cy="221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194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allAtOnce"/>
      <p:bldP spid="9" grpId="0" build="p"/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7EBCA1E2-E6A6-3E56-81F3-855CBD018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5400" b="1" dirty="0">
                <a:solidFill>
                  <a:srgbClr val="282556"/>
                </a:solidFill>
              </a:rPr>
              <a:t>מעגלי האיום על שוק העבודה</a:t>
            </a:r>
          </a:p>
        </p:txBody>
      </p:sp>
      <p:graphicFrame>
        <p:nvGraphicFramePr>
          <p:cNvPr id="16" name="דיאגרמה 15">
            <a:extLst>
              <a:ext uri="{FF2B5EF4-FFF2-40B4-BE49-F238E27FC236}">
                <a16:creationId xmlns:a16="http://schemas.microsoft.com/office/drawing/2014/main" id="{4E6E4473-2379-3566-2E51-CD0363D7CAC1}"/>
              </a:ext>
            </a:extLst>
          </p:cNvPr>
          <p:cNvGraphicFramePr/>
          <p:nvPr/>
        </p:nvGraphicFramePr>
        <p:xfrm>
          <a:off x="2032000" y="115273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בועת דיבור: מלבן 16">
            <a:extLst>
              <a:ext uri="{FF2B5EF4-FFF2-40B4-BE49-F238E27FC236}">
                <a16:creationId xmlns:a16="http://schemas.microsoft.com/office/drawing/2014/main" id="{DEEEB317-0A5E-5EBC-F0FA-1DA80A594931}"/>
              </a:ext>
            </a:extLst>
          </p:cNvPr>
          <p:cNvSpPr/>
          <p:nvPr/>
        </p:nvSpPr>
        <p:spPr>
          <a:xfrm>
            <a:off x="9324474" y="4584032"/>
            <a:ext cx="2430378" cy="1181695"/>
          </a:xfrm>
          <a:prstGeom prst="wedgeRectCallout">
            <a:avLst>
              <a:gd name="adj1" fmla="val -134084"/>
              <a:gd name="adj2" fmla="val 16109"/>
            </a:avLst>
          </a:prstGeom>
          <a:solidFill>
            <a:srgbClr val="E95319"/>
          </a:solidFill>
          <a:ln w="40243" cap="flat">
            <a:noFill/>
            <a:prstDash val="solid"/>
            <a:miter/>
          </a:ln>
        </p:spPr>
        <p:txBody>
          <a:bodyPr rtlCol="1" anchor="ctr"/>
          <a:lstStyle/>
          <a:p>
            <a:pPr marL="265113" marR="0" lvl="0" indent="-265113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ענף האנרגיה והדלקים</a:t>
            </a:r>
          </a:p>
          <a:p>
            <a:pPr marL="265113" marR="0" lvl="0" indent="-265113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ענף המתכת </a:t>
            </a:r>
          </a:p>
          <a:p>
            <a:pPr marL="265113" marR="0" lvl="0" indent="-265113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ענף הכימיקלים </a:t>
            </a:r>
          </a:p>
          <a:p>
            <a:pPr marL="265113" marR="0" lvl="0" indent="-265113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ענף עיבוד המזון </a:t>
            </a:r>
          </a:p>
          <a:p>
            <a:pPr marL="265113" marR="0" lvl="0" indent="-265113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השירותים הפיננסיים</a:t>
            </a:r>
          </a:p>
        </p:txBody>
      </p:sp>
      <p:sp>
        <p:nvSpPr>
          <p:cNvPr id="18" name="בועת דיבור: מלבן 17">
            <a:extLst>
              <a:ext uri="{FF2B5EF4-FFF2-40B4-BE49-F238E27FC236}">
                <a16:creationId xmlns:a16="http://schemas.microsoft.com/office/drawing/2014/main" id="{0001ECC1-7305-A6B3-B45F-392CC1E79CD7}"/>
              </a:ext>
            </a:extLst>
          </p:cNvPr>
          <p:cNvSpPr/>
          <p:nvPr/>
        </p:nvSpPr>
        <p:spPr>
          <a:xfrm>
            <a:off x="9324473" y="2370147"/>
            <a:ext cx="2430379" cy="1491916"/>
          </a:xfrm>
          <a:prstGeom prst="wedgeRectCallout">
            <a:avLst>
              <a:gd name="adj1" fmla="val -117325"/>
              <a:gd name="adj2" fmla="val 22985"/>
            </a:avLst>
          </a:prstGeom>
          <a:solidFill>
            <a:srgbClr val="F9AF10"/>
          </a:solidFill>
          <a:ln w="40243" cap="flat">
            <a:noFill/>
            <a:prstDash val="solid"/>
            <a:miter/>
          </a:ln>
        </p:spPr>
        <p:txBody>
          <a:bodyPr rtlCol="1" anchor="ctr"/>
          <a:lstStyle/>
          <a:p>
            <a:pPr marL="265113" marR="0" lvl="0" indent="-265113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עובדי תשתיות - בניין, כבישים, מסילות וכו'</a:t>
            </a:r>
          </a:p>
          <a:p>
            <a:pPr marL="265113" marR="0" lvl="0" indent="-265113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תשתיות לאומיות – חברת החשמל, מקורות, תאגידי המים, תקשורת ועוד</a:t>
            </a:r>
          </a:p>
          <a:p>
            <a:pPr marL="265113" marR="0" lvl="0" indent="-265113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e-IL" sz="1400" dirty="0">
                <a:solidFill>
                  <a:prstClr val="white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חקלאות</a:t>
            </a:r>
            <a:endParaRPr kumimoji="0" lang="he-I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  <a:p>
            <a:pPr marL="265113" marR="0" lvl="0" indent="-265113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תפעול ברשויות המקומיות</a:t>
            </a:r>
          </a:p>
        </p:txBody>
      </p:sp>
      <p:sp>
        <p:nvSpPr>
          <p:cNvPr id="19" name="בועת דיבור: מלבן 18">
            <a:extLst>
              <a:ext uri="{FF2B5EF4-FFF2-40B4-BE49-F238E27FC236}">
                <a16:creationId xmlns:a16="http://schemas.microsoft.com/office/drawing/2014/main" id="{DE287DB4-98A7-39BE-E466-B9A54906E75B}"/>
              </a:ext>
            </a:extLst>
          </p:cNvPr>
          <p:cNvSpPr/>
          <p:nvPr/>
        </p:nvSpPr>
        <p:spPr>
          <a:xfrm>
            <a:off x="866273" y="1958102"/>
            <a:ext cx="1949116" cy="824089"/>
          </a:xfrm>
          <a:prstGeom prst="wedgeRectCallout">
            <a:avLst>
              <a:gd name="adj1" fmla="val 99995"/>
              <a:gd name="adj2" fmla="val 20857"/>
            </a:avLst>
          </a:prstGeom>
          <a:solidFill>
            <a:schemeClr val="accent1">
              <a:lumMod val="60000"/>
              <a:lumOff val="40000"/>
            </a:schemeClr>
          </a:solidFill>
          <a:ln w="40243" cap="flat">
            <a:noFill/>
            <a:prstDash val="solid"/>
            <a:miter/>
          </a:ln>
        </p:spPr>
        <p:txBody>
          <a:bodyPr rtlCol="1" anchor="ctr"/>
          <a:lstStyle/>
          <a:p>
            <a:pPr marL="265113" marR="0" lvl="0" indent="-265113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מערכת הבריאות</a:t>
            </a:r>
          </a:p>
          <a:p>
            <a:pPr marL="265113" marR="0" lvl="0" indent="-265113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מערכת הרווחה</a:t>
            </a:r>
          </a:p>
          <a:p>
            <a:pPr marL="265113" marR="0" lvl="0" indent="-265113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מערכת החינוך </a:t>
            </a:r>
          </a:p>
        </p:txBody>
      </p:sp>
    </p:spTree>
    <p:extLst>
      <p:ext uri="{BB962C8B-B14F-4D97-AF65-F5344CB8AC3E}">
        <p14:creationId xmlns:p14="http://schemas.microsoft.com/office/powerpoint/2010/main" val="89570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F8154A96-6A12-4F44-8C00-A67E1BABDA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6">
                                            <p:graphicEl>
                                              <a:dgm id="{F8154A96-6A12-4F44-8C00-A67E1BABDA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4DBB2B2-39F3-45A8-A60A-EFD959327A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6">
                                            <p:graphicEl>
                                              <a:dgm id="{34DBB2B2-39F3-45A8-A60A-EFD959327A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EB866F9-9B5D-484A-93A5-7943DAF84C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16">
                                            <p:graphicEl>
                                              <a:dgm id="{4EB866F9-9B5D-484A-93A5-7943DAF84C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 uiExpand="1">
        <p:bldSub>
          <a:bldDgm bld="one" rev="1"/>
        </p:bldSub>
      </p:bldGraphic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3" name="תרשים 2">
                <a:extLst>
                  <a:ext uri="{FF2B5EF4-FFF2-40B4-BE49-F238E27FC236}">
                    <a16:creationId xmlns:a16="http://schemas.microsoft.com/office/drawing/2014/main" id="{7F57A214-CE88-4FA6-9A44-F575B3DEE57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647672505"/>
                  </p:ext>
                </p:extLst>
              </p:nvPr>
            </p:nvGraphicFramePr>
            <p:xfrm>
              <a:off x="1380000" y="820800"/>
              <a:ext cx="9432000" cy="52164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3" name="תרשים 2">
                <a:extLst>
                  <a:ext uri="{FF2B5EF4-FFF2-40B4-BE49-F238E27FC236}">
                    <a16:creationId xmlns:a16="http://schemas.microsoft.com/office/drawing/2014/main" id="{7F57A214-CE88-4FA6-9A44-F575B3DEE5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80000" y="820800"/>
                <a:ext cx="9432000" cy="5216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כותרת 5">
            <a:extLst>
              <a:ext uri="{FF2B5EF4-FFF2-40B4-BE49-F238E27FC236}">
                <a16:creationId xmlns:a16="http://schemas.microsoft.com/office/drawing/2014/main" id="{7EBCA1E2-E6A6-3E56-81F3-855CBD018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55971"/>
            <a:ext cx="10058400" cy="610863"/>
          </a:xfrm>
        </p:spPr>
        <p:txBody>
          <a:bodyPr>
            <a:noAutofit/>
          </a:bodyPr>
          <a:lstStyle/>
          <a:p>
            <a:pPr algn="ctr"/>
            <a:r>
              <a:rPr lang="he-IL" sz="5400" b="1" dirty="0">
                <a:solidFill>
                  <a:srgbClr val="282556"/>
                </a:solidFill>
              </a:rPr>
              <a:t>משרות </a:t>
            </a:r>
            <a:r>
              <a:rPr lang="he-IL" sz="5400" b="1" dirty="0" err="1">
                <a:solidFill>
                  <a:srgbClr val="282556"/>
                </a:solidFill>
              </a:rPr>
              <a:t>מאויימות</a:t>
            </a:r>
            <a:r>
              <a:rPr lang="he-IL" sz="5400" b="1" dirty="0">
                <a:solidFill>
                  <a:srgbClr val="282556"/>
                </a:solidFill>
              </a:rPr>
              <a:t> – הערכה כללית</a:t>
            </a:r>
          </a:p>
        </p:txBody>
      </p:sp>
      <p:sp>
        <p:nvSpPr>
          <p:cNvPr id="16" name="כותרת 5">
            <a:extLst>
              <a:ext uri="{FF2B5EF4-FFF2-40B4-BE49-F238E27FC236}">
                <a16:creationId xmlns:a16="http://schemas.microsoft.com/office/drawing/2014/main" id="{F9B96FA0-98AD-DBA7-A8A1-5AF66BA75695}"/>
              </a:ext>
            </a:extLst>
          </p:cNvPr>
          <p:cNvSpPr txBox="1">
            <a:spLocks/>
          </p:cNvSpPr>
          <p:nvPr/>
        </p:nvSpPr>
        <p:spPr>
          <a:xfrm>
            <a:off x="5543300" y="6058676"/>
            <a:ext cx="5253037" cy="3039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r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2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1200" cap="none" spc="-50" normalizeH="0" baseline="0" noProof="0" dirty="0">
                <a:ln>
                  <a:noFill/>
                </a:ln>
                <a:solidFill>
                  <a:srgbClr val="282556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מקור הנתונים: ירחון שכר ותעסוקה, </a:t>
            </a:r>
            <a:r>
              <a:rPr kumimoji="0" lang="he-IL" sz="1200" b="0" i="0" u="none" strike="noStrike" kern="1200" cap="none" spc="-50" normalizeH="0" baseline="0" noProof="0" dirty="0" err="1">
                <a:ln>
                  <a:noFill/>
                </a:ln>
                <a:solidFill>
                  <a:srgbClr val="282556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למ"ס</a:t>
            </a:r>
            <a:r>
              <a:rPr kumimoji="0" lang="he-IL" sz="1200" b="0" i="0" u="none" strike="noStrike" kern="1200" cap="none" spc="-50" normalizeH="0" baseline="0" noProof="0" dirty="0">
                <a:ln>
                  <a:noFill/>
                </a:ln>
                <a:solidFill>
                  <a:srgbClr val="282556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, ינואר 2023</a:t>
            </a:r>
            <a: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srgbClr val="282556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;</a:t>
            </a:r>
            <a:r>
              <a:rPr kumimoji="0" lang="he-IL" sz="1200" b="0" i="0" u="none" strike="noStrike" kern="1200" cap="none" spc="-50" normalizeH="0" baseline="0" noProof="0" dirty="0">
                <a:ln>
                  <a:noFill/>
                </a:ln>
                <a:solidFill>
                  <a:srgbClr val="282556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 עיבוד הנתונים: פורום ארלוזורוב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6D7EE83E-6D87-1ED2-EAB4-DB3E5E940334}"/>
              </a:ext>
            </a:extLst>
          </p:cNvPr>
          <p:cNvSpPr/>
          <p:nvPr/>
        </p:nvSpPr>
        <p:spPr>
          <a:xfrm>
            <a:off x="1395664" y="892671"/>
            <a:ext cx="5350370" cy="5198496"/>
          </a:xfrm>
          <a:prstGeom prst="rect">
            <a:avLst/>
          </a:prstGeom>
          <a:solidFill>
            <a:srgbClr val="F2F2F2"/>
          </a:solidFill>
          <a:ln w="40243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F75F401D-CC5E-09CE-BEA5-A645940A8DDA}"/>
              </a:ext>
            </a:extLst>
          </p:cNvPr>
          <p:cNvSpPr/>
          <p:nvPr/>
        </p:nvSpPr>
        <p:spPr>
          <a:xfrm>
            <a:off x="6746034" y="892670"/>
            <a:ext cx="4050302" cy="2779416"/>
          </a:xfrm>
          <a:prstGeom prst="rect">
            <a:avLst/>
          </a:prstGeom>
          <a:solidFill>
            <a:srgbClr val="F2F2F2"/>
          </a:solidFill>
          <a:ln w="40243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D5E67ECA-0A99-E317-5657-6A48118355DC}"/>
              </a:ext>
            </a:extLst>
          </p:cNvPr>
          <p:cNvSpPr txBox="1"/>
          <p:nvPr/>
        </p:nvSpPr>
        <p:spPr>
          <a:xfrm>
            <a:off x="7190103" y="3937519"/>
            <a:ext cx="979715" cy="2923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3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248,400</a:t>
            </a:r>
          </a:p>
        </p:txBody>
      </p:sp>
    </p:spTree>
    <p:extLst>
      <p:ext uri="{BB962C8B-B14F-4D97-AF65-F5344CB8AC3E}">
        <p14:creationId xmlns:p14="http://schemas.microsoft.com/office/powerpoint/2010/main" val="40923558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3" name="תרשים 2">
                <a:extLst>
                  <a:ext uri="{FF2B5EF4-FFF2-40B4-BE49-F238E27FC236}">
                    <a16:creationId xmlns:a16="http://schemas.microsoft.com/office/drawing/2014/main" id="{7F57A214-CE88-4FA6-9A44-F575B3DEE57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123378379"/>
                  </p:ext>
                </p:extLst>
              </p:nvPr>
            </p:nvGraphicFramePr>
            <p:xfrm>
              <a:off x="1380000" y="820800"/>
              <a:ext cx="9432000" cy="52164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3" name="תרשים 2">
                <a:extLst>
                  <a:ext uri="{FF2B5EF4-FFF2-40B4-BE49-F238E27FC236}">
                    <a16:creationId xmlns:a16="http://schemas.microsoft.com/office/drawing/2014/main" id="{7F57A214-CE88-4FA6-9A44-F575B3DEE5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80000" y="820800"/>
                <a:ext cx="9432000" cy="5216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כותרת 5">
            <a:extLst>
              <a:ext uri="{FF2B5EF4-FFF2-40B4-BE49-F238E27FC236}">
                <a16:creationId xmlns:a16="http://schemas.microsoft.com/office/drawing/2014/main" id="{7EBCA1E2-E6A6-3E56-81F3-855CBD018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55971"/>
            <a:ext cx="10058400" cy="610863"/>
          </a:xfrm>
        </p:spPr>
        <p:txBody>
          <a:bodyPr>
            <a:noAutofit/>
          </a:bodyPr>
          <a:lstStyle/>
          <a:p>
            <a:pPr algn="ctr"/>
            <a:r>
              <a:rPr lang="he-IL" sz="5400" b="1" dirty="0">
                <a:solidFill>
                  <a:srgbClr val="282556"/>
                </a:solidFill>
              </a:rPr>
              <a:t>משרות </a:t>
            </a:r>
            <a:r>
              <a:rPr lang="he-IL" sz="5400" b="1" dirty="0" err="1">
                <a:solidFill>
                  <a:srgbClr val="282556"/>
                </a:solidFill>
              </a:rPr>
              <a:t>מאויימות</a:t>
            </a:r>
            <a:r>
              <a:rPr lang="he-IL" sz="5400" b="1" dirty="0">
                <a:solidFill>
                  <a:srgbClr val="282556"/>
                </a:solidFill>
              </a:rPr>
              <a:t> – הערכה כללית</a:t>
            </a:r>
          </a:p>
        </p:txBody>
      </p:sp>
      <p:sp>
        <p:nvSpPr>
          <p:cNvPr id="16" name="כותרת 5">
            <a:extLst>
              <a:ext uri="{FF2B5EF4-FFF2-40B4-BE49-F238E27FC236}">
                <a16:creationId xmlns:a16="http://schemas.microsoft.com/office/drawing/2014/main" id="{F9B96FA0-98AD-DBA7-A8A1-5AF66BA75695}"/>
              </a:ext>
            </a:extLst>
          </p:cNvPr>
          <p:cNvSpPr txBox="1">
            <a:spLocks/>
          </p:cNvSpPr>
          <p:nvPr/>
        </p:nvSpPr>
        <p:spPr>
          <a:xfrm>
            <a:off x="5543300" y="6058676"/>
            <a:ext cx="5253037" cy="3039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r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2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1200" cap="none" spc="-50" normalizeH="0" baseline="0" noProof="0" dirty="0">
                <a:ln>
                  <a:noFill/>
                </a:ln>
                <a:solidFill>
                  <a:srgbClr val="282556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מקור הנתונים: ירחון שכר ותעסוקה, </a:t>
            </a:r>
            <a:r>
              <a:rPr kumimoji="0" lang="he-IL" sz="1200" b="0" i="0" u="none" strike="noStrike" kern="1200" cap="none" spc="-50" normalizeH="0" baseline="0" noProof="0" dirty="0" err="1">
                <a:ln>
                  <a:noFill/>
                </a:ln>
                <a:solidFill>
                  <a:srgbClr val="282556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למ"ס</a:t>
            </a:r>
            <a:r>
              <a:rPr kumimoji="0" lang="he-IL" sz="1200" b="0" i="0" u="none" strike="noStrike" kern="1200" cap="none" spc="-50" normalizeH="0" baseline="0" noProof="0" dirty="0">
                <a:ln>
                  <a:noFill/>
                </a:ln>
                <a:solidFill>
                  <a:srgbClr val="282556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, ינואר 2023</a:t>
            </a:r>
            <a: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srgbClr val="282556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;</a:t>
            </a:r>
            <a:r>
              <a:rPr kumimoji="0" lang="he-IL" sz="1200" b="0" i="0" u="none" strike="noStrike" kern="1200" cap="none" spc="-50" normalizeH="0" baseline="0" noProof="0" dirty="0">
                <a:ln>
                  <a:noFill/>
                </a:ln>
                <a:solidFill>
                  <a:srgbClr val="282556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 עיבוד הנתונים: פורום ארלוזורוב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6D7EE83E-6D87-1ED2-EAB4-DB3E5E940334}"/>
              </a:ext>
            </a:extLst>
          </p:cNvPr>
          <p:cNvSpPr/>
          <p:nvPr/>
        </p:nvSpPr>
        <p:spPr>
          <a:xfrm>
            <a:off x="1395664" y="892671"/>
            <a:ext cx="5350370" cy="5198496"/>
          </a:xfrm>
          <a:prstGeom prst="rect">
            <a:avLst/>
          </a:prstGeom>
          <a:solidFill>
            <a:srgbClr val="F2F2F2"/>
          </a:solidFill>
          <a:ln w="40243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F75F401D-CC5E-09CE-BEA5-A645940A8DDA}"/>
              </a:ext>
            </a:extLst>
          </p:cNvPr>
          <p:cNvSpPr/>
          <p:nvPr/>
        </p:nvSpPr>
        <p:spPr>
          <a:xfrm>
            <a:off x="6746034" y="3682524"/>
            <a:ext cx="4050302" cy="2354676"/>
          </a:xfrm>
          <a:prstGeom prst="rect">
            <a:avLst/>
          </a:prstGeom>
          <a:solidFill>
            <a:srgbClr val="F2F2F2"/>
          </a:solidFill>
          <a:ln w="40243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AD7FA3D6-1742-AF39-5C45-CE87FB9A1292}"/>
              </a:ext>
            </a:extLst>
          </p:cNvPr>
          <p:cNvSpPr txBox="1"/>
          <p:nvPr/>
        </p:nvSpPr>
        <p:spPr>
          <a:xfrm>
            <a:off x="7301612" y="1166327"/>
            <a:ext cx="97971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301,700</a:t>
            </a:r>
          </a:p>
        </p:txBody>
      </p:sp>
    </p:spTree>
    <p:extLst>
      <p:ext uri="{BB962C8B-B14F-4D97-AF65-F5344CB8AC3E}">
        <p14:creationId xmlns:p14="http://schemas.microsoft.com/office/powerpoint/2010/main" val="41685577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3" name="תרשים 2">
                <a:extLst>
                  <a:ext uri="{FF2B5EF4-FFF2-40B4-BE49-F238E27FC236}">
                    <a16:creationId xmlns:a16="http://schemas.microsoft.com/office/drawing/2014/main" id="{7F57A214-CE88-4FA6-9A44-F575B3DEE57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14896158"/>
                  </p:ext>
                </p:extLst>
              </p:nvPr>
            </p:nvGraphicFramePr>
            <p:xfrm>
              <a:off x="1380000" y="820800"/>
              <a:ext cx="9432000" cy="52164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3" name="תרשים 2">
                <a:extLst>
                  <a:ext uri="{FF2B5EF4-FFF2-40B4-BE49-F238E27FC236}">
                    <a16:creationId xmlns:a16="http://schemas.microsoft.com/office/drawing/2014/main" id="{7F57A214-CE88-4FA6-9A44-F575B3DEE5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80000" y="820800"/>
                <a:ext cx="9432000" cy="5216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כותרת 5">
            <a:extLst>
              <a:ext uri="{FF2B5EF4-FFF2-40B4-BE49-F238E27FC236}">
                <a16:creationId xmlns:a16="http://schemas.microsoft.com/office/drawing/2014/main" id="{7EBCA1E2-E6A6-3E56-81F3-855CBD018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55971"/>
            <a:ext cx="10058400" cy="610863"/>
          </a:xfrm>
        </p:spPr>
        <p:txBody>
          <a:bodyPr>
            <a:noAutofit/>
          </a:bodyPr>
          <a:lstStyle/>
          <a:p>
            <a:pPr algn="ctr"/>
            <a:r>
              <a:rPr lang="he-IL" sz="5400" b="1" dirty="0">
                <a:solidFill>
                  <a:srgbClr val="282556"/>
                </a:solidFill>
              </a:rPr>
              <a:t>משרות </a:t>
            </a:r>
            <a:r>
              <a:rPr lang="he-IL" sz="5400" b="1" dirty="0" err="1">
                <a:solidFill>
                  <a:srgbClr val="282556"/>
                </a:solidFill>
              </a:rPr>
              <a:t>מאויימות</a:t>
            </a:r>
            <a:r>
              <a:rPr lang="he-IL" sz="5400" b="1" dirty="0">
                <a:solidFill>
                  <a:srgbClr val="282556"/>
                </a:solidFill>
              </a:rPr>
              <a:t> – הערכה כללית</a:t>
            </a:r>
          </a:p>
        </p:txBody>
      </p:sp>
      <p:sp>
        <p:nvSpPr>
          <p:cNvPr id="16" name="כותרת 5">
            <a:extLst>
              <a:ext uri="{FF2B5EF4-FFF2-40B4-BE49-F238E27FC236}">
                <a16:creationId xmlns:a16="http://schemas.microsoft.com/office/drawing/2014/main" id="{F9B96FA0-98AD-DBA7-A8A1-5AF66BA75695}"/>
              </a:ext>
            </a:extLst>
          </p:cNvPr>
          <p:cNvSpPr txBox="1">
            <a:spLocks/>
          </p:cNvSpPr>
          <p:nvPr/>
        </p:nvSpPr>
        <p:spPr>
          <a:xfrm>
            <a:off x="5543300" y="6058676"/>
            <a:ext cx="5253037" cy="3039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r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2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1200" cap="none" spc="-50" normalizeH="0" baseline="0" noProof="0" dirty="0">
                <a:ln>
                  <a:noFill/>
                </a:ln>
                <a:solidFill>
                  <a:srgbClr val="282556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מקור הנתונים: ירחון שכר ותעסוקה, </a:t>
            </a:r>
            <a:r>
              <a:rPr kumimoji="0" lang="he-IL" sz="1200" b="0" i="0" u="none" strike="noStrike" kern="1200" cap="none" spc="-50" normalizeH="0" baseline="0" noProof="0" dirty="0" err="1">
                <a:ln>
                  <a:noFill/>
                </a:ln>
                <a:solidFill>
                  <a:srgbClr val="282556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למ"ס</a:t>
            </a:r>
            <a:r>
              <a:rPr kumimoji="0" lang="he-IL" sz="1200" b="0" i="0" u="none" strike="noStrike" kern="1200" cap="none" spc="-50" normalizeH="0" baseline="0" noProof="0" dirty="0">
                <a:ln>
                  <a:noFill/>
                </a:ln>
                <a:solidFill>
                  <a:srgbClr val="282556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, ינואר 2023</a:t>
            </a:r>
            <a: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srgbClr val="282556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;</a:t>
            </a:r>
            <a:r>
              <a:rPr kumimoji="0" lang="he-IL" sz="1200" b="0" i="0" u="none" strike="noStrike" kern="1200" cap="none" spc="-50" normalizeH="0" baseline="0" noProof="0" dirty="0">
                <a:ln>
                  <a:noFill/>
                </a:ln>
                <a:solidFill>
                  <a:srgbClr val="282556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 עיבוד הנתונים: פורום ארלוזורוב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F75F401D-CC5E-09CE-BEA5-A645940A8DDA}"/>
              </a:ext>
            </a:extLst>
          </p:cNvPr>
          <p:cNvSpPr/>
          <p:nvPr/>
        </p:nvSpPr>
        <p:spPr>
          <a:xfrm>
            <a:off x="6724374" y="3676007"/>
            <a:ext cx="4050302" cy="2354676"/>
          </a:xfrm>
          <a:prstGeom prst="rect">
            <a:avLst/>
          </a:prstGeom>
          <a:solidFill>
            <a:srgbClr val="F2F2F2"/>
          </a:solidFill>
          <a:ln w="40243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29323FCE-E4AC-C912-6ECF-CCFF77D1722E}"/>
              </a:ext>
            </a:extLst>
          </p:cNvPr>
          <p:cNvSpPr/>
          <p:nvPr/>
        </p:nvSpPr>
        <p:spPr>
          <a:xfrm>
            <a:off x="6727372" y="892670"/>
            <a:ext cx="4050302" cy="2779416"/>
          </a:xfrm>
          <a:prstGeom prst="rect">
            <a:avLst/>
          </a:prstGeom>
          <a:solidFill>
            <a:srgbClr val="F2F2F2"/>
          </a:solidFill>
          <a:ln w="40243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193B8338-2BDC-18B9-3356-39873227C8F0}"/>
              </a:ext>
            </a:extLst>
          </p:cNvPr>
          <p:cNvSpPr txBox="1"/>
          <p:nvPr/>
        </p:nvSpPr>
        <p:spPr>
          <a:xfrm>
            <a:off x="1899187" y="1184988"/>
            <a:ext cx="97971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720</a:t>
            </a:r>
            <a:r>
              <a:rPr lang="he-IL" sz="14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,700</a:t>
            </a:r>
          </a:p>
        </p:txBody>
      </p:sp>
    </p:spTree>
    <p:extLst>
      <p:ext uri="{BB962C8B-B14F-4D97-AF65-F5344CB8AC3E}">
        <p14:creationId xmlns:p14="http://schemas.microsoft.com/office/powerpoint/2010/main" val="40792433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3" name="תרשים 2">
                <a:extLst>
                  <a:ext uri="{FF2B5EF4-FFF2-40B4-BE49-F238E27FC236}">
                    <a16:creationId xmlns:a16="http://schemas.microsoft.com/office/drawing/2014/main" id="{7F57A214-CE88-4FA6-9A44-F575B3DEE57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426433870"/>
                  </p:ext>
                </p:extLst>
              </p:nvPr>
            </p:nvGraphicFramePr>
            <p:xfrm>
              <a:off x="1380000" y="820800"/>
              <a:ext cx="9432000" cy="52164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3" name="תרשים 2">
                <a:extLst>
                  <a:ext uri="{FF2B5EF4-FFF2-40B4-BE49-F238E27FC236}">
                    <a16:creationId xmlns:a16="http://schemas.microsoft.com/office/drawing/2014/main" id="{7F57A214-CE88-4FA6-9A44-F575B3DEE5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80000" y="820800"/>
                <a:ext cx="9432000" cy="5216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כותרת 5">
            <a:extLst>
              <a:ext uri="{FF2B5EF4-FFF2-40B4-BE49-F238E27FC236}">
                <a16:creationId xmlns:a16="http://schemas.microsoft.com/office/drawing/2014/main" id="{7EBCA1E2-E6A6-3E56-81F3-855CBD018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55971"/>
            <a:ext cx="10058400" cy="610863"/>
          </a:xfrm>
        </p:spPr>
        <p:txBody>
          <a:bodyPr>
            <a:noAutofit/>
          </a:bodyPr>
          <a:lstStyle/>
          <a:p>
            <a:pPr algn="ctr"/>
            <a:r>
              <a:rPr lang="he-IL" sz="5400" b="1" dirty="0">
                <a:solidFill>
                  <a:srgbClr val="282556"/>
                </a:solidFill>
              </a:rPr>
              <a:t>משרות </a:t>
            </a:r>
            <a:r>
              <a:rPr lang="he-IL" sz="5400" b="1" dirty="0" err="1">
                <a:solidFill>
                  <a:srgbClr val="282556"/>
                </a:solidFill>
              </a:rPr>
              <a:t>מאויימות</a:t>
            </a:r>
            <a:r>
              <a:rPr lang="he-IL" sz="5400" b="1" dirty="0">
                <a:solidFill>
                  <a:srgbClr val="282556"/>
                </a:solidFill>
              </a:rPr>
              <a:t> – הערכה כללית</a:t>
            </a:r>
          </a:p>
        </p:txBody>
      </p:sp>
      <p:sp>
        <p:nvSpPr>
          <p:cNvPr id="16" name="כותרת 5">
            <a:extLst>
              <a:ext uri="{FF2B5EF4-FFF2-40B4-BE49-F238E27FC236}">
                <a16:creationId xmlns:a16="http://schemas.microsoft.com/office/drawing/2014/main" id="{F9B96FA0-98AD-DBA7-A8A1-5AF66BA75695}"/>
              </a:ext>
            </a:extLst>
          </p:cNvPr>
          <p:cNvSpPr txBox="1">
            <a:spLocks/>
          </p:cNvSpPr>
          <p:nvPr/>
        </p:nvSpPr>
        <p:spPr>
          <a:xfrm>
            <a:off x="5543300" y="6058676"/>
            <a:ext cx="5253037" cy="3039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r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2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1200" cap="none" spc="-50" normalizeH="0" baseline="0" noProof="0" dirty="0">
                <a:ln>
                  <a:noFill/>
                </a:ln>
                <a:solidFill>
                  <a:srgbClr val="282556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מקור הנתונים: ירחון שכר ותעסוקה, </a:t>
            </a:r>
            <a:r>
              <a:rPr kumimoji="0" lang="he-IL" sz="1200" b="0" i="0" u="none" strike="noStrike" kern="1200" cap="none" spc="-50" normalizeH="0" baseline="0" noProof="0" dirty="0" err="1">
                <a:ln>
                  <a:noFill/>
                </a:ln>
                <a:solidFill>
                  <a:srgbClr val="282556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למ"ס</a:t>
            </a:r>
            <a:r>
              <a:rPr kumimoji="0" lang="he-IL" sz="1200" b="0" i="0" u="none" strike="noStrike" kern="1200" cap="none" spc="-50" normalizeH="0" baseline="0" noProof="0" dirty="0">
                <a:ln>
                  <a:noFill/>
                </a:ln>
                <a:solidFill>
                  <a:srgbClr val="282556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, ינואר 2023</a:t>
            </a:r>
            <a: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srgbClr val="282556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;</a:t>
            </a:r>
            <a:r>
              <a:rPr kumimoji="0" lang="he-IL" sz="1200" b="0" i="0" u="none" strike="noStrike" kern="1200" cap="none" spc="-50" normalizeH="0" baseline="0" noProof="0" dirty="0">
                <a:ln>
                  <a:noFill/>
                </a:ln>
                <a:solidFill>
                  <a:srgbClr val="282556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 עיבוד הנתונים: פורום ארלוזורוב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8127D446-448E-FAA8-1238-07C4C91AD0E5}"/>
              </a:ext>
            </a:extLst>
          </p:cNvPr>
          <p:cNvSpPr txBox="1"/>
          <p:nvPr/>
        </p:nvSpPr>
        <p:spPr>
          <a:xfrm>
            <a:off x="7190103" y="3937519"/>
            <a:ext cx="979715" cy="2923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3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248,400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68890BEF-2C00-1619-1F48-68F013A46B34}"/>
              </a:ext>
            </a:extLst>
          </p:cNvPr>
          <p:cNvSpPr txBox="1"/>
          <p:nvPr/>
        </p:nvSpPr>
        <p:spPr>
          <a:xfrm>
            <a:off x="7301612" y="1166327"/>
            <a:ext cx="97971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301,700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9BA69C5D-83A7-B717-4BE4-F8B6A0F5F428}"/>
              </a:ext>
            </a:extLst>
          </p:cNvPr>
          <p:cNvSpPr txBox="1"/>
          <p:nvPr/>
        </p:nvSpPr>
        <p:spPr>
          <a:xfrm>
            <a:off x="1899187" y="1184988"/>
            <a:ext cx="97971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720</a:t>
            </a:r>
            <a:r>
              <a:rPr lang="he-IL" sz="14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,700</a:t>
            </a:r>
          </a:p>
        </p:txBody>
      </p:sp>
    </p:spTree>
    <p:extLst>
      <p:ext uri="{BB962C8B-B14F-4D97-AF65-F5344CB8AC3E}">
        <p14:creationId xmlns:p14="http://schemas.microsoft.com/office/powerpoint/2010/main" val="20588046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מבט לאחור">
  <a:themeElements>
    <a:clrScheme name="Custom 2">
      <a:dk1>
        <a:srgbClr val="000000"/>
      </a:dk1>
      <a:lt1>
        <a:sysClr val="window" lastClr="FFFFFF"/>
      </a:lt1>
      <a:dk2>
        <a:srgbClr val="282556"/>
      </a:dk2>
      <a:lt2>
        <a:srgbClr val="1DACD4"/>
      </a:lt2>
      <a:accent1>
        <a:srgbClr val="F9AF10"/>
      </a:accent1>
      <a:accent2>
        <a:srgbClr val="E95319"/>
      </a:accent2>
      <a:accent3>
        <a:srgbClr val="2DAA56"/>
      </a:accent3>
      <a:accent4>
        <a:srgbClr val="5D7C3C"/>
      </a:accent4>
      <a:accent5>
        <a:srgbClr val="614C31"/>
      </a:accent5>
      <a:accent6>
        <a:srgbClr val="EAF4FB"/>
      </a:accent6>
      <a:hlink>
        <a:srgbClr val="1DACD4"/>
      </a:hlink>
      <a:folHlink>
        <a:srgbClr val="8C8C8C"/>
      </a:folHlink>
    </a:clrScheme>
    <a:fontScheme name="מבט לאחור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מבט לאחור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spDef>
      <a:spPr>
        <a:solidFill>
          <a:srgbClr val="F9AF11">
            <a:alpha val="50000"/>
          </a:srgbClr>
        </a:solidFill>
        <a:ln w="40243" cap="flat">
          <a:noFill/>
          <a:prstDash val="solid"/>
          <a:miter/>
        </a:ln>
      </a:spPr>
      <a:bodyPr rtlCol="1" anchor="ctr"/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">
    <a:dk1>
      <a:srgbClr val="000000"/>
    </a:dk1>
    <a:lt1>
      <a:sysClr val="window" lastClr="FFFFFF"/>
    </a:lt1>
    <a:dk2>
      <a:srgbClr val="282556"/>
    </a:dk2>
    <a:lt2>
      <a:srgbClr val="1DACD4"/>
    </a:lt2>
    <a:accent1>
      <a:srgbClr val="F9AF10"/>
    </a:accent1>
    <a:accent2>
      <a:srgbClr val="E95319"/>
    </a:accent2>
    <a:accent3>
      <a:srgbClr val="2DAA56"/>
    </a:accent3>
    <a:accent4>
      <a:srgbClr val="5D7C3C"/>
    </a:accent4>
    <a:accent5>
      <a:srgbClr val="614C31"/>
    </a:accent5>
    <a:accent6>
      <a:srgbClr val="EAF4FB"/>
    </a:accent6>
    <a:hlink>
      <a:srgbClr val="1DACD4"/>
    </a:hlink>
    <a:folHlink>
      <a:srgbClr val="8C8C8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d1450a6-5c3b-438d-ac3e-fe87b7a7c3f2" xsi:nil="true"/>
    <lcf76f155ced4ddcb4097134ff3c332f xmlns="39959d4a-3faa-40d6-b8ff-1d45af833da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1101F2F8C0A14A8CE63E5DAE342272" ma:contentTypeVersion="16" ma:contentTypeDescription="Create a new document." ma:contentTypeScope="" ma:versionID="15a83fa148f7f564e431ddea9b8522a9">
  <xsd:schema xmlns:xsd="http://www.w3.org/2001/XMLSchema" xmlns:xs="http://www.w3.org/2001/XMLSchema" xmlns:p="http://schemas.microsoft.com/office/2006/metadata/properties" xmlns:ns2="39959d4a-3faa-40d6-b8ff-1d45af833da7" xmlns:ns3="ed1450a6-5c3b-438d-ac3e-fe87b7a7c3f2" targetNamespace="http://schemas.microsoft.com/office/2006/metadata/properties" ma:root="true" ma:fieldsID="54673a9310f1f2971e6f6431b7efae96" ns2:_="" ns3:_="">
    <xsd:import namespace="39959d4a-3faa-40d6-b8ff-1d45af833da7"/>
    <xsd:import namespace="ed1450a6-5c3b-438d-ac3e-fe87b7a7c3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959d4a-3faa-40d6-b8ff-1d45af833d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7d5d64c-83a1-4b7c-ab3d-4acb36c9d6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1450a6-5c3b-438d-ac3e-fe87b7a7c3f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827c6f1-c776-4027-8738-d27218d950fa}" ma:internalName="TaxCatchAll" ma:showField="CatchAllData" ma:web="ed1450a6-5c3b-438d-ac3e-fe87b7a7c3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31CF39-EED1-4C24-A3D7-DFE5DDD3BECD}">
  <ds:schemaRefs>
    <ds:schemaRef ds:uri="ed1450a6-5c3b-438d-ac3e-fe87b7a7c3f2"/>
    <ds:schemaRef ds:uri="http://www.w3.org/XML/1998/namespace"/>
    <ds:schemaRef ds:uri="39959d4a-3faa-40d6-b8ff-1d45af833da7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CF890CB-D889-4297-9707-1D5795FA519F}"/>
</file>

<file path=customXml/itemProps3.xml><?xml version="1.0" encoding="utf-8"?>
<ds:datastoreItem xmlns:ds="http://schemas.openxmlformats.org/officeDocument/2006/customXml" ds:itemID="{DFCC50EB-49EC-4609-AAFD-D70DD9FCB2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26025</TotalTime>
  <Words>2048</Words>
  <Application>Microsoft Office PowerPoint</Application>
  <PresentationFormat>מסך רחב</PresentationFormat>
  <Paragraphs>419</Paragraphs>
  <Slides>37</Slides>
  <Notes>3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37</vt:i4>
      </vt:variant>
    </vt:vector>
  </HeadingPairs>
  <TitlesOfParts>
    <vt:vector size="46" baseType="lpstr">
      <vt:lpstr>Calibri</vt:lpstr>
      <vt:lpstr>Wingdings</vt:lpstr>
      <vt:lpstr>Font Awesome 5 Free Solid</vt:lpstr>
      <vt:lpstr>Varela Round</vt:lpstr>
      <vt:lpstr>Arial</vt:lpstr>
      <vt:lpstr>Secular One</vt:lpstr>
      <vt:lpstr>Calibri Light</vt:lpstr>
      <vt:lpstr>מבט לאחור</vt:lpstr>
      <vt:lpstr>1_ערכת נושא Office</vt:lpstr>
      <vt:lpstr>משבר האקלים ועולם העבודה הבטחת תעסוקה, פרנסה וזכויות עובדים בהתמודדות עם משבר האקלים</vt:lpstr>
      <vt:lpstr>ג'ודית קירטון-דרלינג (Judith Kirton) סגנית המזכיר הכללי שלindustriAll Europe </vt:lpstr>
      <vt:lpstr>מה הבעיה?</vt:lpstr>
      <vt:lpstr>בראייה מקומית</vt:lpstr>
      <vt:lpstr>מעגלי האיום על שוק העבודה</vt:lpstr>
      <vt:lpstr>משרות מאויימות – הערכה כללית</vt:lpstr>
      <vt:lpstr>משרות מאויימות – הערכה כללית</vt:lpstr>
      <vt:lpstr>משרות מאויימות – הערכה כללית</vt:lpstr>
      <vt:lpstr>משרות מאויימות – הערכה כללית</vt:lpstr>
      <vt:lpstr>משרות מאויימות – הערכה כללית</vt:lpstr>
      <vt:lpstr>מה עושים בישראל?</vt:lpstr>
      <vt:lpstr>מה עושים בעולם? מדינות</vt:lpstr>
      <vt:lpstr>מה עושים בעולם? ארגוני עובדים</vt:lpstr>
      <vt:lpstr>מסקנות:</vt:lpstr>
      <vt:lpstr>מטרת המדיניות</vt:lpstr>
      <vt:lpstr>כלי מדיניות להתמודדות עם האתגר</vt:lpstr>
      <vt:lpstr>קריטריונים להערכת כלי המדיניות</vt:lpstr>
      <vt:lpstr>טבלת הערכת כלי מדיניות</vt:lpstr>
      <vt:lpstr>סיכום ההמלצות המרכזיות</vt:lpstr>
      <vt:lpstr>סיכום המלצות ארגוניות</vt:lpstr>
      <vt:lpstr>פריסת לוח זמנים מוצעת</vt:lpstr>
      <vt:lpstr>תודה!</vt:lpstr>
      <vt:lpstr>נספח פירוט ניתוח אמצעי המדיניות </vt:lpstr>
      <vt:lpstr>יצירת תשתית ידע ותשתית ארגונית להתמודדות </vt:lpstr>
      <vt:lpstr>יצירת תשתית ידע ותשתית ארגונית להתמודדות </vt:lpstr>
      <vt:lpstr>קידום היערכות דרך הסכמי עבודה ענפיים ומשקיים</vt:lpstr>
      <vt:lpstr>קידום היערכות דרך הסכמי עבודה ענפיים ומשקיים</vt:lpstr>
      <vt:lpstr>קידום היערכות דרך הסכמים קיבוציים מקומיים</vt:lpstr>
      <vt:lpstr>קידום היערכות דרך הסכמים קיבוציים מקומיים</vt:lpstr>
      <vt:lpstr>הקמת שולחן עגול בין-מגזרי להיערכות למשבר האקלים</vt:lpstr>
      <vt:lpstr>הקמת שולחן עגול בין-מגזרי להיערכות למשבר האקלים</vt:lpstr>
      <vt:lpstr>יצירת שת"פ עם משרדי ממשלה רלוונטיים לקידום מהלכים בענפים שבתחום אחריות המשרד</vt:lpstr>
      <vt:lpstr>יצירת שת"פ עם משרדי ממשלה רלוונטיים לקידום מהלכים בענפים שבתחום אחריות המשרד</vt:lpstr>
      <vt:lpstr>קידום חקיקת מגן</vt:lpstr>
      <vt:lpstr>קידום חקיקת מגן</vt:lpstr>
      <vt:lpstr>קידום חקיקה תקציבית</vt:lpstr>
      <vt:lpstr>קידום חקיקה תקציבית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ארגוני עובדים והיערכות למשבר האקלים - זרוע העבודה</dc:title>
  <dc:creator>עמית בן-צור</dc:creator>
  <cp:lastModifiedBy>amit ben-tzur</cp:lastModifiedBy>
  <cp:revision>105</cp:revision>
  <cp:lastPrinted>2023-01-02T09:31:57Z</cp:lastPrinted>
  <dcterms:created xsi:type="dcterms:W3CDTF">2021-11-07T14:34:26Z</dcterms:created>
  <dcterms:modified xsi:type="dcterms:W3CDTF">2023-08-01T11:49:01Z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0x010100331101F2F8C0A14A8CE63E5DAE342272</vt:lpwstr>
  </property>
  <property fmtid="{D5CDD505-2E9C-101B-9397-08002B2CF9AE}" pid="3" name="MediaServiceImageTags">
    <vt:lpwstr/>
  </property>
</Properties>
</file>