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2515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1CA62-D954-498E-A095-6C8BE1F885B5}" type="datetimeFigureOut">
              <a:rPr lang="he-IL" smtClean="0"/>
              <a:t>י"ט/אלול/תשפ"ג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DFBC8-A6DA-443F-A80B-2DA51C617E2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97625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1CA62-D954-498E-A095-6C8BE1F885B5}" type="datetimeFigureOut">
              <a:rPr lang="he-IL" smtClean="0"/>
              <a:t>י"ט/אלול/תשפ"ג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DFBC8-A6DA-443F-A80B-2DA51C617E2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53126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1CA62-D954-498E-A095-6C8BE1F885B5}" type="datetimeFigureOut">
              <a:rPr lang="he-IL" smtClean="0"/>
              <a:t>י"ט/אלול/תשפ"ג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DFBC8-A6DA-443F-A80B-2DA51C617E2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53702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1CA62-D954-498E-A095-6C8BE1F885B5}" type="datetimeFigureOut">
              <a:rPr lang="he-IL" smtClean="0"/>
              <a:t>י"ט/אלול/תשפ"ג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DFBC8-A6DA-443F-A80B-2DA51C617E2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58942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1CA62-D954-498E-A095-6C8BE1F885B5}" type="datetimeFigureOut">
              <a:rPr lang="he-IL" smtClean="0"/>
              <a:t>י"ט/אלול/תשפ"ג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DFBC8-A6DA-443F-A80B-2DA51C617E2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47673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1CA62-D954-498E-A095-6C8BE1F885B5}" type="datetimeFigureOut">
              <a:rPr lang="he-IL" smtClean="0"/>
              <a:t>י"ט/אלול/תשפ"ג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DFBC8-A6DA-443F-A80B-2DA51C617E2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16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1CA62-D954-498E-A095-6C8BE1F885B5}" type="datetimeFigureOut">
              <a:rPr lang="he-IL" smtClean="0"/>
              <a:t>י"ט/אלול/תשפ"ג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DFBC8-A6DA-443F-A80B-2DA51C617E2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5664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1CA62-D954-498E-A095-6C8BE1F885B5}" type="datetimeFigureOut">
              <a:rPr lang="he-IL" smtClean="0"/>
              <a:t>י"ט/אלול/תשפ"ג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DFBC8-A6DA-443F-A80B-2DA51C617E2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93565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1CA62-D954-498E-A095-6C8BE1F885B5}" type="datetimeFigureOut">
              <a:rPr lang="he-IL" smtClean="0"/>
              <a:t>י"ט/אלול/תשפ"ג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DFBC8-A6DA-443F-A80B-2DA51C617E2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15951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1CA62-D954-498E-A095-6C8BE1F885B5}" type="datetimeFigureOut">
              <a:rPr lang="he-IL" smtClean="0"/>
              <a:t>י"ט/אלול/תשפ"ג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DFBC8-A6DA-443F-A80B-2DA51C617E2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66964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1CA62-D954-498E-A095-6C8BE1F885B5}" type="datetimeFigureOut">
              <a:rPr lang="he-IL" smtClean="0"/>
              <a:t>י"ט/אלול/תשפ"ג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DFBC8-A6DA-443F-A80B-2DA51C617E2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82022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71CA62-D954-498E-A095-6C8BE1F885B5}" type="datetimeFigureOut">
              <a:rPr lang="he-IL" smtClean="0"/>
              <a:t>י"ט/אלול/תשפ"ג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DFBC8-A6DA-443F-A80B-2DA51C617E2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87000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FEB69857-A24D-69FD-7DC5-2722CB8A40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78" y="0"/>
            <a:ext cx="6855043" cy="9700751"/>
          </a:xfrm>
          <a:prstGeom prst="rect">
            <a:avLst/>
          </a:prstGeom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id="{FE648F2D-D866-9558-5DA2-47CECA985B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01804" y="8289985"/>
            <a:ext cx="969753" cy="122495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552034F-03C0-D9D8-C58D-9F90D6A00F00}"/>
              </a:ext>
            </a:extLst>
          </p:cNvPr>
          <p:cNvSpPr txBox="1"/>
          <p:nvPr/>
        </p:nvSpPr>
        <p:spPr>
          <a:xfrm rot="295525">
            <a:off x="1283098" y="1491200"/>
            <a:ext cx="5400136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4000" dirty="0">
                <a:solidFill>
                  <a:schemeClr val="bg1"/>
                </a:solidFill>
                <a:latin typeface="Heebo Black" panose="00000A00000000000000" pitchFamily="2" charset="-79"/>
                <a:cs typeface="Heebo Black" panose="00000A00000000000000" pitchFamily="2" charset="-79"/>
              </a:rPr>
              <a:t>תוצרת טרייה</a:t>
            </a:r>
          </a:p>
          <a:p>
            <a:pPr algn="r" rtl="1"/>
            <a:r>
              <a:rPr lang="he-IL" sz="4000" dirty="0">
                <a:solidFill>
                  <a:schemeClr val="bg1"/>
                </a:solidFill>
                <a:latin typeface="Heebo Black" panose="00000A00000000000000" pitchFamily="2" charset="-79"/>
                <a:cs typeface="Heebo Black" panose="00000A00000000000000" pitchFamily="2" charset="-79"/>
              </a:rPr>
              <a:t>ישירות עד אליכם!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B79712-339E-20D9-66B4-022940D1D676}"/>
              </a:ext>
            </a:extLst>
          </p:cNvPr>
          <p:cNvSpPr txBox="1"/>
          <p:nvPr/>
        </p:nvSpPr>
        <p:spPr>
          <a:xfrm rot="184147">
            <a:off x="1116984" y="7058227"/>
            <a:ext cx="5259346" cy="5447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>
              <a:lnSpc>
                <a:spcPct val="105000"/>
              </a:lnSpc>
            </a:pPr>
            <a:r>
              <a:rPr lang="he-IL" sz="1400" b="1" dirty="0">
                <a:solidFill>
                  <a:schemeClr val="bg1"/>
                </a:solidFill>
                <a:effectLst/>
                <a:latin typeface="Heebo" panose="00000500000000000000" pitchFamily="2" charset="-79"/>
                <a:ea typeface="Calibri" panose="020F0502020204030204" pitchFamily="34" charset="0"/>
                <a:cs typeface="Heebo" panose="00000500000000000000" pitchFamily="2" charset="-79"/>
              </a:rPr>
              <a:t>המשימה של לקט ישראל היא להציל עודפי מזון מזינים, </a:t>
            </a:r>
          </a:p>
          <a:p>
            <a:pPr algn="ctr" rtl="1">
              <a:lnSpc>
                <a:spcPct val="105000"/>
              </a:lnSpc>
            </a:pPr>
            <a:r>
              <a:rPr lang="he-IL" sz="1400" b="1" dirty="0">
                <a:solidFill>
                  <a:schemeClr val="bg1"/>
                </a:solidFill>
                <a:effectLst/>
                <a:latin typeface="Heebo" panose="00000500000000000000" pitchFamily="2" charset="-79"/>
                <a:ea typeface="Calibri" panose="020F0502020204030204" pitchFamily="34" charset="0"/>
                <a:cs typeface="Heebo" panose="00000500000000000000" pitchFamily="2" charset="-79"/>
              </a:rPr>
              <a:t>ובשיתוף עם המועצה </a:t>
            </a:r>
            <a:r>
              <a:rPr lang="en-IL" sz="1400" b="1" dirty="0">
                <a:solidFill>
                  <a:schemeClr val="bg1"/>
                </a:solidFill>
                <a:effectLst/>
                <a:latin typeface="Heebo" panose="00000500000000000000" pitchFamily="2" charset="-79"/>
                <a:ea typeface="Calibri" panose="020F0502020204030204" pitchFamily="34" charset="0"/>
                <a:cs typeface="Heebo" panose="00000500000000000000" pitchFamily="2" charset="-79"/>
              </a:rPr>
              <a:t>XXX</a:t>
            </a:r>
            <a:r>
              <a:rPr lang="he-IL" sz="1400" b="1" dirty="0">
                <a:solidFill>
                  <a:schemeClr val="bg1"/>
                </a:solidFill>
                <a:effectLst/>
                <a:latin typeface="Heebo" panose="00000500000000000000" pitchFamily="2" charset="-79"/>
                <a:ea typeface="Calibri" panose="020F0502020204030204" pitchFamily="34" charset="0"/>
                <a:cs typeface="Heebo" panose="00000500000000000000" pitchFamily="2" charset="-79"/>
              </a:rPr>
              <a:t> </a:t>
            </a:r>
            <a:r>
              <a:rPr lang="he-IL" sz="1400" b="1">
                <a:solidFill>
                  <a:schemeClr val="bg1"/>
                </a:solidFill>
                <a:effectLst/>
                <a:latin typeface="Heebo" panose="00000500000000000000" pitchFamily="2" charset="-79"/>
                <a:ea typeface="Calibri" panose="020F0502020204030204" pitchFamily="34" charset="0"/>
                <a:cs typeface="Heebo" panose="00000500000000000000" pitchFamily="2" charset="-79"/>
              </a:rPr>
              <a:t>להבטיח שהם יגיעו </a:t>
            </a:r>
            <a:r>
              <a:rPr lang="he-IL" sz="1400" b="1" dirty="0">
                <a:solidFill>
                  <a:schemeClr val="bg1"/>
                </a:solidFill>
                <a:effectLst/>
                <a:latin typeface="Heebo" panose="00000500000000000000" pitchFamily="2" charset="-79"/>
                <a:ea typeface="Calibri" panose="020F0502020204030204" pitchFamily="34" charset="0"/>
                <a:cs typeface="Heebo" panose="00000500000000000000" pitchFamily="2" charset="-79"/>
              </a:rPr>
              <a:t>לכל מי שזקוק להם</a:t>
            </a:r>
            <a:endParaRPr lang="en-IL" sz="1400" dirty="0">
              <a:solidFill>
                <a:schemeClr val="bg1"/>
              </a:solidFill>
              <a:effectLst/>
              <a:latin typeface="Heebo" panose="00000500000000000000" pitchFamily="2" charset="-79"/>
              <a:ea typeface="Calibri" panose="020F0502020204030204" pitchFamily="34" charset="0"/>
              <a:cs typeface="Heebo" panose="00000500000000000000" pitchFamily="2" charset="-79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DA43F5F-B449-E7F1-2CB3-0E3F3807F7B3}"/>
              </a:ext>
            </a:extLst>
          </p:cNvPr>
          <p:cNvSpPr txBox="1"/>
          <p:nvPr/>
        </p:nvSpPr>
        <p:spPr>
          <a:xfrm rot="310858">
            <a:off x="1432017" y="2982280"/>
            <a:ext cx="5158518" cy="33239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1400" b="1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rPr>
              <a:t>"לקט אקספרס" של לקט ישראל  - פרויקט מיוחד </a:t>
            </a:r>
          </a:p>
          <a:p>
            <a:pPr algn="r" rtl="1"/>
            <a:r>
              <a:rPr lang="he-IL" sz="1400" b="1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rPr>
              <a:t>המציל ומביא מזון בריא למי שצריך וכמה שצריך!   </a:t>
            </a:r>
          </a:p>
          <a:p>
            <a:pPr algn="r" rtl="1"/>
            <a:endParaRPr lang="he-IL" sz="1400" dirty="0">
              <a:solidFill>
                <a:schemeClr val="bg1"/>
              </a:solidFill>
              <a:latin typeface="Heebo" panose="00000500000000000000" pitchFamily="2" charset="-79"/>
              <a:cs typeface="Heebo" panose="00000500000000000000" pitchFamily="2" charset="-79"/>
            </a:endParaRPr>
          </a:p>
          <a:p>
            <a:pPr algn="r" rtl="1"/>
            <a:r>
              <a:rPr lang="he-IL" sz="14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rPr>
              <a:t>התוצרת החקלאית נתרמה ע"י חקלאים והוצלה על ידי לקט ישראל. </a:t>
            </a:r>
          </a:p>
          <a:p>
            <a:pPr algn="r" rtl="1"/>
            <a:r>
              <a:rPr lang="he-IL" sz="14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rPr>
              <a:t>אנו מבינים שהזמנים יותר קשים, ואנחנו כאן כדי להושיט יד.</a:t>
            </a:r>
          </a:p>
          <a:p>
            <a:pPr algn="r" rtl="1"/>
            <a:endParaRPr lang="he-IL" sz="1400" dirty="0">
              <a:solidFill>
                <a:schemeClr val="bg1"/>
              </a:solidFill>
              <a:latin typeface="Heebo" panose="00000500000000000000" pitchFamily="2" charset="-79"/>
              <a:cs typeface="Heebo" panose="00000500000000000000" pitchFamily="2" charset="-79"/>
            </a:endParaRPr>
          </a:p>
          <a:p>
            <a:pPr marL="285750" indent="-104775" algn="r" rtl="1">
              <a:buFont typeface="Arial" panose="020B0604020202020204" pitchFamily="34" charset="0"/>
              <a:buChar char="•"/>
            </a:pPr>
            <a:r>
              <a:rPr lang="he-IL" sz="1400" b="1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rPr>
              <a:t>למי זה מיועד?</a:t>
            </a:r>
            <a:br>
              <a:rPr lang="en-US" sz="14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rPr>
            </a:br>
            <a:r>
              <a:rPr lang="he-IL" sz="14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rPr>
              <a:t>למשפחות ויחידים שזקוקים לתמיכה נוספת בימים אלה</a:t>
            </a:r>
          </a:p>
          <a:p>
            <a:pPr marL="285750" indent="-104775" algn="r" rtl="1">
              <a:buFont typeface="Arial" panose="020B0604020202020204" pitchFamily="34" charset="0"/>
              <a:buChar char="•"/>
            </a:pPr>
            <a:r>
              <a:rPr lang="he-IL" sz="1400" b="1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rPr>
              <a:t>איך זה עובד?</a:t>
            </a:r>
            <a:br>
              <a:rPr lang="en-US" sz="14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rPr>
            </a:br>
            <a:r>
              <a:rPr lang="he-IL" sz="14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rPr>
              <a:t>משאית עמוסה במגוון פירות וירקות טריים תגיע לאזורנו</a:t>
            </a:r>
            <a:br>
              <a:rPr lang="en-US" sz="14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rPr>
            </a:br>
            <a:r>
              <a:rPr lang="he-IL" sz="14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rPr>
              <a:t>מדי שבוע כל שעליכם לעשות - להגיע למקום החלוקה,</a:t>
            </a:r>
            <a:br>
              <a:rPr lang="en-US" sz="14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rPr>
            </a:br>
            <a:r>
              <a:rPr lang="he-IL" sz="14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rPr>
              <a:t>כדי לקחת תוצרת חקלאית טרייה שהוצלה</a:t>
            </a:r>
            <a:br>
              <a:rPr lang="en-US" sz="14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rPr>
            </a:br>
            <a:r>
              <a:rPr lang="he-IL" sz="14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rPr>
              <a:t>במיוחד עבורכם ללא תשלום</a:t>
            </a:r>
          </a:p>
          <a:p>
            <a:pPr marL="285750" indent="-104775" algn="r" rtl="1">
              <a:buFont typeface="Arial" panose="020B0604020202020204" pitchFamily="34" charset="0"/>
              <a:buChar char="•"/>
            </a:pPr>
            <a:r>
              <a:rPr lang="he-IL" sz="1400" b="1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rPr>
              <a:t>איפה ומתי?</a:t>
            </a:r>
            <a:br>
              <a:rPr lang="en-US" sz="14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rPr>
            </a:br>
            <a:r>
              <a:rPr lang="he-IL" sz="14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rPr>
              <a:t>ברחבת המועצה האזורית בכל יום רביעי בין השעות 16:00-18:00</a:t>
            </a:r>
          </a:p>
        </p:txBody>
      </p:sp>
    </p:spTree>
    <p:extLst>
      <p:ext uri="{BB962C8B-B14F-4D97-AF65-F5344CB8AC3E}">
        <p14:creationId xmlns:p14="http://schemas.microsoft.com/office/powerpoint/2010/main" val="3538810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170</TotalTime>
  <Words>130</Words>
  <Application>Microsoft Office PowerPoint</Application>
  <PresentationFormat>A4 Paper (210x297 mm)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Heebo</vt:lpstr>
      <vt:lpstr>Heebo Black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Eyal Winshtock</dc:creator>
  <cp:lastModifiedBy>Anat Hatuel</cp:lastModifiedBy>
  <cp:revision>5</cp:revision>
  <dcterms:created xsi:type="dcterms:W3CDTF">2023-08-14T16:12:12Z</dcterms:created>
  <dcterms:modified xsi:type="dcterms:W3CDTF">2023-09-05T07:21:08Z</dcterms:modified>
</cp:coreProperties>
</file>